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charts/chart29.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108.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theme/themeOverride19.xml" ContentType="application/vnd.openxmlformats-officedocument.themeOverride+xml"/>
  <Override PartName="/ppt/charts/chart40.xml" ContentType="application/vnd.openxmlformats-officedocument.drawingml.chart+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charts/chart27.xml" ContentType="application/vnd.openxmlformats-officedocument.drawingml.chart+xml"/>
  <Override PartName="/ppt/drawings/drawing1.xml" ContentType="application/vnd.openxmlformats-officedocument.drawingml.chartshapes+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charts/chart52.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slides/slide139.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theme/themeOverride27.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charts/chart39.xml" ContentType="application/vnd.openxmlformats-officedocument.drawingml.char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slides/slide118.xml" ContentType="application/vnd.openxmlformats-officedocument.presentationml.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slides/slide40.xml" ContentType="application/vnd.openxmlformats-officedocument.presentationml.slide+xml"/>
  <Override PartName="/ppt/theme/themeOverride29.xml" ContentType="application/vnd.openxmlformats-officedocument.themeOverride+xml"/>
  <Override PartName="/ppt/charts/chart50.xml" ContentType="application/vnd.openxmlformats-officedocument.drawingml.chart+xml"/>
  <Override PartName="/ppt/slides/slide148.xml" ContentType="application/vnd.openxmlformats-officedocument.presentationml.slide+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handoutMasterIdLst>
    <p:handoutMasterId r:id="rId151"/>
  </p:handoutMasterIdLst>
  <p:sldIdLst>
    <p:sldId id="391" r:id="rId2"/>
    <p:sldId id="347" r:id="rId3"/>
    <p:sldId id="348" r:id="rId4"/>
    <p:sldId id="349" r:id="rId5"/>
    <p:sldId id="350" r:id="rId6"/>
    <p:sldId id="351" r:id="rId7"/>
    <p:sldId id="352" r:id="rId8"/>
    <p:sldId id="353" r:id="rId9"/>
    <p:sldId id="290" r:id="rId10"/>
    <p:sldId id="392" r:id="rId11"/>
    <p:sldId id="393" r:id="rId12"/>
    <p:sldId id="394" r:id="rId13"/>
    <p:sldId id="395" r:id="rId14"/>
    <p:sldId id="441" r:id="rId15"/>
    <p:sldId id="442" r:id="rId16"/>
    <p:sldId id="443" r:id="rId17"/>
    <p:sldId id="444" r:id="rId18"/>
    <p:sldId id="445" r:id="rId19"/>
    <p:sldId id="446" r:id="rId20"/>
    <p:sldId id="396" r:id="rId21"/>
    <p:sldId id="447" r:id="rId22"/>
    <p:sldId id="448" r:id="rId23"/>
    <p:sldId id="449" r:id="rId24"/>
    <p:sldId id="450" r:id="rId25"/>
    <p:sldId id="451" r:id="rId26"/>
    <p:sldId id="452" r:id="rId27"/>
    <p:sldId id="453" r:id="rId28"/>
    <p:sldId id="304" r:id="rId29"/>
    <p:sldId id="305" r:id="rId30"/>
    <p:sldId id="439" r:id="rId31"/>
    <p:sldId id="306" r:id="rId32"/>
    <p:sldId id="308" r:id="rId33"/>
    <p:sldId id="309" r:id="rId34"/>
    <p:sldId id="310" r:id="rId35"/>
    <p:sldId id="354" r:id="rId36"/>
    <p:sldId id="487"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455" r:id="rId74"/>
    <p:sldId id="288"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69" r:id="rId89"/>
    <p:sldId id="470" r:id="rId90"/>
    <p:sldId id="471" r:id="rId91"/>
    <p:sldId id="472" r:id="rId92"/>
    <p:sldId id="473" r:id="rId93"/>
    <p:sldId id="474" r:id="rId94"/>
    <p:sldId id="475" r:id="rId95"/>
    <p:sldId id="476" r:id="rId96"/>
    <p:sldId id="477" r:id="rId97"/>
    <p:sldId id="488" r:id="rId98"/>
    <p:sldId id="478" r:id="rId99"/>
    <p:sldId id="479" r:id="rId100"/>
    <p:sldId id="480" r:id="rId101"/>
    <p:sldId id="481" r:id="rId102"/>
    <p:sldId id="485" r:id="rId103"/>
    <p:sldId id="482" r:id="rId104"/>
    <p:sldId id="483" r:id="rId105"/>
    <p:sldId id="484" r:id="rId106"/>
    <p:sldId id="486" r:id="rId107"/>
    <p:sldId id="397" r:id="rId108"/>
    <p:sldId id="399" r:id="rId109"/>
    <p:sldId id="398" r:id="rId110"/>
    <p:sldId id="400" r:id="rId111"/>
    <p:sldId id="401" r:id="rId112"/>
    <p:sldId id="402" r:id="rId113"/>
    <p:sldId id="403" r:id="rId114"/>
    <p:sldId id="404" r:id="rId115"/>
    <p:sldId id="405" r:id="rId116"/>
    <p:sldId id="406" r:id="rId117"/>
    <p:sldId id="407" r:id="rId118"/>
    <p:sldId id="408" r:id="rId119"/>
    <p:sldId id="438" r:id="rId120"/>
    <p:sldId id="410" r:id="rId121"/>
    <p:sldId id="411" r:id="rId122"/>
    <p:sldId id="412" r:id="rId123"/>
    <p:sldId id="413" r:id="rId124"/>
    <p:sldId id="414" r:id="rId125"/>
    <p:sldId id="415" r:id="rId126"/>
    <p:sldId id="440"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 id="435" r:id="rId147"/>
    <p:sldId id="436" r:id="rId148"/>
    <p:sldId id="437" r:id="rId1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29" autoAdjust="0"/>
    <p:restoredTop sz="95667" autoAdjust="0"/>
  </p:normalViewPr>
  <p:slideViewPr>
    <p:cSldViewPr>
      <p:cViewPr>
        <p:scale>
          <a:sx n="75" d="100"/>
          <a:sy n="75" d="100"/>
        </p:scale>
        <p:origin x="-720" y="-7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sphinx.sfu.ca\vpivnico\Presentation%20financials.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file:///E:\Presentation%20financials.xls"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oleObject" Target="file:///E:\Presentation%20financials.xls"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file:///\\sphinx.sfu.ca\vpivnico\Presentation%20financials.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oleObject" Target="file:///E:\Presentation%20financials.xls"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oleObject" Target="file:///E:\Presentation%20financials.xls"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xa9.ADSFU\Desktop\417present\company%20data%20page.xlsx" TargetMode="External"/><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oleObject" Target="file:///E:\417present\MANITOBA%20TELECOM%20-%20IS.xls" TargetMode="External"/><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oleObject" Target="file:///C:\Documents%20and%20Settings\jxa9\My%20Documents\Downloads\segment%20breakdown.xls" TargetMode="External"/><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C:\Documents%20and%20Settings\jxa9\My%20Documents\Downloads\segment%20breakdown.xls" TargetMode="External"/><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oleObject" Target="file:///C:\Documents%20and%20Settings\jxa9\My%20Documents\Downloads\segment%20breakdown.xls" TargetMode="External"/><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2.xml"/></Relationships>
</file>

<file path=ppt/charts/_rels/chart3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3.xml"/></Relationships>
</file>

<file path=ppt/charts/_rels/chart34.xml.rels><?xml version="1.0" encoding="UTF-8" standalone="yes"?>
<Relationships xmlns="http://schemas.openxmlformats.org/package/2006/relationships"><Relationship Id="rId2" Type="http://schemas.openxmlformats.org/officeDocument/2006/relationships/oleObject" Target="file:///E:\417present\Sigment%20Breakdown.xlsx" TargetMode="External"/><Relationship Id="rId1" Type="http://schemas.openxmlformats.org/officeDocument/2006/relationships/themeOverride" Target="../theme/themeOverride14.xml"/></Relationships>
</file>

<file path=ppt/charts/_rels/chart35.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15.xml"/></Relationships>
</file>

<file path=ppt/charts/_rels/chart36.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16.xml"/></Relationships>
</file>

<file path=ppt/charts/_rels/chart37.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17.xml"/></Relationships>
</file>

<file path=ppt/charts/_rels/chart38.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18.xml"/></Relationships>
</file>

<file path=ppt/charts/_rels/chart39.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0.xml"/></Relationships>
</file>

<file path=ppt/charts/_rels/chart4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1.xml"/></Relationships>
</file>

<file path=ppt/charts/_rels/chart4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2.xml"/></Relationships>
</file>

<file path=ppt/charts/_rels/chart43.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3.xml"/></Relationships>
</file>

<file path=ppt/charts/_rels/chart44.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4.xml"/></Relationships>
</file>

<file path=ppt/charts/_rels/chart45.xml.rels><?xml version="1.0" encoding="UTF-8" standalone="yes"?>
<Relationships xmlns="http://schemas.openxmlformats.org/package/2006/relationships"><Relationship Id="rId2" Type="http://schemas.openxmlformats.org/officeDocument/2006/relationships/oleObject" Target="file:///G:\417present\company%20data%20page.xlsx" TargetMode="External"/><Relationship Id="rId1" Type="http://schemas.openxmlformats.org/officeDocument/2006/relationships/themeOverride" Target="../theme/themeOverride25.xml"/></Relationships>
</file>

<file path=ppt/charts/_rels/chart46.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6.xml"/></Relationships>
</file>

<file path=ppt/charts/_rels/chart47.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7.xml"/></Relationships>
</file>

<file path=ppt/charts/_rels/chart48.xml.rels><?xml version="1.0" encoding="UTF-8" standalone="yes"?>
<Relationships xmlns="http://schemas.openxmlformats.org/package/2006/relationships"><Relationship Id="rId2" Type="http://schemas.openxmlformats.org/officeDocument/2006/relationships/oleObject" Target="file:///C:\Documents%20and%20Settings\jxa9\Desktop\417present\company%20data%20page.xlsx" TargetMode="External"/><Relationship Id="rId1" Type="http://schemas.openxmlformats.org/officeDocument/2006/relationships/themeOverride" Target="../theme/themeOverride28.xml"/></Relationships>
</file>

<file path=ppt/charts/_rels/chart49.xml.rels><?xml version="1.0" encoding="UTF-8" standalone="yes"?>
<Relationships xmlns="http://schemas.openxmlformats.org/package/2006/relationships"><Relationship Id="rId2" Type="http://schemas.openxmlformats.org/officeDocument/2006/relationships/oleObject" Target="file:///C:\Users\CLOT\Desktop\417present\MANITOBA%20TELECOM%20-%20BS.xls" TargetMode="External"/><Relationship Id="rId1" Type="http://schemas.openxmlformats.org/officeDocument/2006/relationships/themeOverride" Target="../theme/themeOverride29.xml"/></Relationships>
</file>

<file path=ppt/charts/_rels/chart5.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50.xml.rels><?xml version="1.0" encoding="UTF-8" standalone="yes"?>
<Relationships xmlns="http://schemas.openxmlformats.org/package/2006/relationships"><Relationship Id="rId2" Type="http://schemas.openxmlformats.org/officeDocument/2006/relationships/oleObject" Target="file:///C:\Users\CLOT\Desktop\417present\MANITOBA%20TELECOM%20-%20BS.xls" TargetMode="External"/><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2" Type="http://schemas.openxmlformats.org/officeDocument/2006/relationships/oleObject" Target="file:///G:\417present\PE%20chart.xlsx" TargetMode="External"/><Relationship Id="rId1" Type="http://schemas.openxmlformats.org/officeDocument/2006/relationships/themeOverride" Target="../theme/themeOverride31.xml"/></Relationships>
</file>

<file path=ppt/charts/_rels/chart52.xml.rels><?xml version="1.0" encoding="UTF-8" standalone="yes"?>
<Relationships xmlns="http://schemas.openxmlformats.org/package/2006/relationships"><Relationship Id="rId2" Type="http://schemas.openxmlformats.org/officeDocument/2006/relationships/oleObject" Target="file:///G:\417present\MANITOBA%20TELECOM%20-%20Financial%20Items.xls" TargetMode="External"/><Relationship Id="rId1" Type="http://schemas.openxmlformats.org/officeDocument/2006/relationships/themeOverride" Target="../theme/themeOverride32.xml"/></Relationships>
</file>

<file path=ppt/charts/_rels/chart6.xml.rels><?xml version="1.0" encoding="UTF-8" standalone="yes"?>
<Relationships xmlns="http://schemas.openxmlformats.org/package/2006/relationships"><Relationship Id="rId1" Type="http://schemas.openxmlformats.org/officeDocument/2006/relationships/oleObject" Target="file:///\\sphinx.sfu.ca\vpivnico\PV%20-%20Bel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phinx.sfu.ca\vpivnico\Presentation%20financi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75E-2"/>
          <c:y val="3.9816667585757901E-2"/>
          <c:w val="0.86194995926807727"/>
          <c:h val="0.90915621528789869"/>
        </c:manualLayout>
      </c:layout>
      <c:barChart>
        <c:barDir val="col"/>
        <c:grouping val="clustered"/>
        <c:ser>
          <c:idx val="0"/>
          <c:order val="1"/>
          <c:tx>
            <c:v>Volume</c:v>
          </c:tx>
          <c:spPr>
            <a:solidFill>
              <a:schemeClr val="bg1">
                <a:lumMod val="75000"/>
              </a:schemeClr>
            </a:solidFill>
            <a:effectLst>
              <a:outerShdw blurRad="50800" dist="50800" dir="5400000" algn="ctr" rotWithShape="0">
                <a:schemeClr val="bg1">
                  <a:lumMod val="85000"/>
                </a:schemeClr>
              </a:outerShdw>
            </a:effectLst>
          </c:spPr>
          <c:cat>
            <c:numRef>
              <c:f>'Chart Data - 1'!$B$2:$B$253</c:f>
              <c:numCache>
                <c:formatCode>[$-1009]d/mmm/yy;@</c:formatCode>
                <c:ptCount val="252"/>
                <c:pt idx="0" formatCode="yy\-mm\-dd">
                  <c:v>#N/A</c:v>
                </c:pt>
                <c:pt idx="1">
                  <c:v>39895</c:v>
                </c:pt>
                <c:pt idx="2">
                  <c:v>39896</c:v>
                </c:pt>
                <c:pt idx="3">
                  <c:v>39897</c:v>
                </c:pt>
                <c:pt idx="4">
                  <c:v>39898</c:v>
                </c:pt>
                <c:pt idx="5">
                  <c:v>39899</c:v>
                </c:pt>
                <c:pt idx="6">
                  <c:v>39902</c:v>
                </c:pt>
                <c:pt idx="7">
                  <c:v>39903</c:v>
                </c:pt>
                <c:pt idx="8">
                  <c:v>39904</c:v>
                </c:pt>
                <c:pt idx="9">
                  <c:v>39905</c:v>
                </c:pt>
                <c:pt idx="10">
                  <c:v>39906</c:v>
                </c:pt>
                <c:pt idx="11">
                  <c:v>39909</c:v>
                </c:pt>
                <c:pt idx="12">
                  <c:v>39910</c:v>
                </c:pt>
                <c:pt idx="13">
                  <c:v>39911</c:v>
                </c:pt>
                <c:pt idx="14">
                  <c:v>39912</c:v>
                </c:pt>
                <c:pt idx="15">
                  <c:v>39916</c:v>
                </c:pt>
                <c:pt idx="16">
                  <c:v>39917</c:v>
                </c:pt>
                <c:pt idx="17">
                  <c:v>39918</c:v>
                </c:pt>
                <c:pt idx="18">
                  <c:v>39919</c:v>
                </c:pt>
                <c:pt idx="19">
                  <c:v>39920</c:v>
                </c:pt>
                <c:pt idx="20">
                  <c:v>39923</c:v>
                </c:pt>
                <c:pt idx="21">
                  <c:v>39924</c:v>
                </c:pt>
                <c:pt idx="22">
                  <c:v>39925</c:v>
                </c:pt>
                <c:pt idx="23">
                  <c:v>39926</c:v>
                </c:pt>
                <c:pt idx="24">
                  <c:v>39927</c:v>
                </c:pt>
                <c:pt idx="25">
                  <c:v>39930</c:v>
                </c:pt>
                <c:pt idx="26">
                  <c:v>39931</c:v>
                </c:pt>
                <c:pt idx="27">
                  <c:v>39932</c:v>
                </c:pt>
                <c:pt idx="28">
                  <c:v>39933</c:v>
                </c:pt>
                <c:pt idx="29">
                  <c:v>39934</c:v>
                </c:pt>
                <c:pt idx="30">
                  <c:v>39937</c:v>
                </c:pt>
                <c:pt idx="31">
                  <c:v>39938</c:v>
                </c:pt>
                <c:pt idx="32">
                  <c:v>39939</c:v>
                </c:pt>
                <c:pt idx="33">
                  <c:v>39940</c:v>
                </c:pt>
                <c:pt idx="34">
                  <c:v>39941</c:v>
                </c:pt>
                <c:pt idx="35">
                  <c:v>39944</c:v>
                </c:pt>
                <c:pt idx="36">
                  <c:v>39945</c:v>
                </c:pt>
                <c:pt idx="37">
                  <c:v>39946</c:v>
                </c:pt>
                <c:pt idx="38">
                  <c:v>39947</c:v>
                </c:pt>
                <c:pt idx="39">
                  <c:v>39948</c:v>
                </c:pt>
                <c:pt idx="40">
                  <c:v>39952</c:v>
                </c:pt>
                <c:pt idx="41">
                  <c:v>39953</c:v>
                </c:pt>
                <c:pt idx="42">
                  <c:v>39954</c:v>
                </c:pt>
                <c:pt idx="43">
                  <c:v>39955</c:v>
                </c:pt>
                <c:pt idx="44">
                  <c:v>39958</c:v>
                </c:pt>
                <c:pt idx="45">
                  <c:v>39959</c:v>
                </c:pt>
                <c:pt idx="46">
                  <c:v>39960</c:v>
                </c:pt>
                <c:pt idx="47">
                  <c:v>39961</c:v>
                </c:pt>
                <c:pt idx="48">
                  <c:v>39962</c:v>
                </c:pt>
                <c:pt idx="49">
                  <c:v>39965</c:v>
                </c:pt>
                <c:pt idx="50">
                  <c:v>39966</c:v>
                </c:pt>
                <c:pt idx="51">
                  <c:v>39967</c:v>
                </c:pt>
                <c:pt idx="52">
                  <c:v>39968</c:v>
                </c:pt>
                <c:pt idx="53">
                  <c:v>39969</c:v>
                </c:pt>
                <c:pt idx="54">
                  <c:v>39972</c:v>
                </c:pt>
                <c:pt idx="55">
                  <c:v>39973</c:v>
                </c:pt>
                <c:pt idx="56">
                  <c:v>39974</c:v>
                </c:pt>
                <c:pt idx="57">
                  <c:v>39975</c:v>
                </c:pt>
                <c:pt idx="58">
                  <c:v>39976</c:v>
                </c:pt>
                <c:pt idx="59">
                  <c:v>39979</c:v>
                </c:pt>
                <c:pt idx="60">
                  <c:v>39980</c:v>
                </c:pt>
                <c:pt idx="61">
                  <c:v>39981</c:v>
                </c:pt>
                <c:pt idx="62">
                  <c:v>39982</c:v>
                </c:pt>
                <c:pt idx="63">
                  <c:v>39983</c:v>
                </c:pt>
                <c:pt idx="64">
                  <c:v>39986</c:v>
                </c:pt>
                <c:pt idx="65">
                  <c:v>39987</c:v>
                </c:pt>
                <c:pt idx="66">
                  <c:v>39988</c:v>
                </c:pt>
                <c:pt idx="67">
                  <c:v>39989</c:v>
                </c:pt>
                <c:pt idx="68">
                  <c:v>39990</c:v>
                </c:pt>
                <c:pt idx="69">
                  <c:v>39993</c:v>
                </c:pt>
                <c:pt idx="70">
                  <c:v>39994</c:v>
                </c:pt>
                <c:pt idx="71">
                  <c:v>39996</c:v>
                </c:pt>
                <c:pt idx="72">
                  <c:v>39997</c:v>
                </c:pt>
                <c:pt idx="73">
                  <c:v>40000</c:v>
                </c:pt>
                <c:pt idx="74">
                  <c:v>40001</c:v>
                </c:pt>
                <c:pt idx="75">
                  <c:v>40002</c:v>
                </c:pt>
                <c:pt idx="76">
                  <c:v>40003</c:v>
                </c:pt>
                <c:pt idx="77">
                  <c:v>40004</c:v>
                </c:pt>
                <c:pt idx="78">
                  <c:v>40007</c:v>
                </c:pt>
                <c:pt idx="79">
                  <c:v>40008</c:v>
                </c:pt>
                <c:pt idx="80">
                  <c:v>40009</c:v>
                </c:pt>
                <c:pt idx="81">
                  <c:v>40010</c:v>
                </c:pt>
                <c:pt idx="82">
                  <c:v>40011</c:v>
                </c:pt>
                <c:pt idx="83">
                  <c:v>40014</c:v>
                </c:pt>
                <c:pt idx="84">
                  <c:v>40015</c:v>
                </c:pt>
                <c:pt idx="85">
                  <c:v>40016</c:v>
                </c:pt>
                <c:pt idx="86">
                  <c:v>40017</c:v>
                </c:pt>
                <c:pt idx="87">
                  <c:v>40018</c:v>
                </c:pt>
                <c:pt idx="88">
                  <c:v>40021</c:v>
                </c:pt>
                <c:pt idx="89">
                  <c:v>40022</c:v>
                </c:pt>
                <c:pt idx="90">
                  <c:v>40023</c:v>
                </c:pt>
                <c:pt idx="91">
                  <c:v>40024</c:v>
                </c:pt>
                <c:pt idx="92">
                  <c:v>40025</c:v>
                </c:pt>
                <c:pt idx="93">
                  <c:v>40029</c:v>
                </c:pt>
                <c:pt idx="94">
                  <c:v>40030</c:v>
                </c:pt>
                <c:pt idx="95">
                  <c:v>40031</c:v>
                </c:pt>
                <c:pt idx="96">
                  <c:v>40032</c:v>
                </c:pt>
                <c:pt idx="97">
                  <c:v>40035</c:v>
                </c:pt>
                <c:pt idx="98">
                  <c:v>40036</c:v>
                </c:pt>
                <c:pt idx="99">
                  <c:v>40037</c:v>
                </c:pt>
                <c:pt idx="100">
                  <c:v>40038</c:v>
                </c:pt>
                <c:pt idx="101">
                  <c:v>40039</c:v>
                </c:pt>
                <c:pt idx="102">
                  <c:v>40042</c:v>
                </c:pt>
                <c:pt idx="103">
                  <c:v>40043</c:v>
                </c:pt>
                <c:pt idx="104">
                  <c:v>40044</c:v>
                </c:pt>
                <c:pt idx="105">
                  <c:v>40045</c:v>
                </c:pt>
                <c:pt idx="106">
                  <c:v>40046</c:v>
                </c:pt>
                <c:pt idx="107">
                  <c:v>40049</c:v>
                </c:pt>
                <c:pt idx="108">
                  <c:v>40050</c:v>
                </c:pt>
                <c:pt idx="109">
                  <c:v>40051</c:v>
                </c:pt>
                <c:pt idx="110">
                  <c:v>40052</c:v>
                </c:pt>
                <c:pt idx="111">
                  <c:v>40053</c:v>
                </c:pt>
                <c:pt idx="112">
                  <c:v>40056</c:v>
                </c:pt>
                <c:pt idx="113">
                  <c:v>40057</c:v>
                </c:pt>
                <c:pt idx="114">
                  <c:v>40058</c:v>
                </c:pt>
                <c:pt idx="115">
                  <c:v>40059</c:v>
                </c:pt>
                <c:pt idx="116">
                  <c:v>40060</c:v>
                </c:pt>
                <c:pt idx="117">
                  <c:v>40064</c:v>
                </c:pt>
                <c:pt idx="118">
                  <c:v>40065</c:v>
                </c:pt>
                <c:pt idx="119">
                  <c:v>40066</c:v>
                </c:pt>
                <c:pt idx="120" formatCode="yy/mm/dd">
                  <c:v>40067</c:v>
                </c:pt>
                <c:pt idx="121" formatCode="yy/mm/dd">
                  <c:v>40070</c:v>
                </c:pt>
                <c:pt idx="122" formatCode="yy/mm/dd">
                  <c:v>40071</c:v>
                </c:pt>
                <c:pt idx="123" formatCode="yy/mm/dd">
                  <c:v>40072</c:v>
                </c:pt>
                <c:pt idx="124" formatCode="yy/mm/dd">
                  <c:v>40073</c:v>
                </c:pt>
                <c:pt idx="125" formatCode="yy/mm/dd">
                  <c:v>40074</c:v>
                </c:pt>
                <c:pt idx="126" formatCode="yy/mm/dd">
                  <c:v>40077</c:v>
                </c:pt>
                <c:pt idx="127" formatCode="yy/mm/dd">
                  <c:v>40078</c:v>
                </c:pt>
                <c:pt idx="128" formatCode="yy/mm/dd">
                  <c:v>40079</c:v>
                </c:pt>
                <c:pt idx="129" formatCode="yy/mm/dd">
                  <c:v>40080</c:v>
                </c:pt>
                <c:pt idx="130" formatCode="yy/mm/dd">
                  <c:v>40081</c:v>
                </c:pt>
                <c:pt idx="131" formatCode="yy/mm/dd">
                  <c:v>40084</c:v>
                </c:pt>
                <c:pt idx="132" formatCode="yy/mm/dd">
                  <c:v>40085</c:v>
                </c:pt>
                <c:pt idx="133" formatCode="yy/mm/dd">
                  <c:v>40086</c:v>
                </c:pt>
                <c:pt idx="134" formatCode="yy/mm/dd">
                  <c:v>40087</c:v>
                </c:pt>
                <c:pt idx="135" formatCode="yy/mm/dd">
                  <c:v>40088</c:v>
                </c:pt>
                <c:pt idx="136" formatCode="yy/mm/dd">
                  <c:v>40091</c:v>
                </c:pt>
                <c:pt idx="137" formatCode="yy/mm/dd">
                  <c:v>40092</c:v>
                </c:pt>
                <c:pt idx="138" formatCode="yy/mm/dd">
                  <c:v>40093</c:v>
                </c:pt>
                <c:pt idx="139" formatCode="yy/mm/dd">
                  <c:v>40094</c:v>
                </c:pt>
                <c:pt idx="140" formatCode="yy/mm/dd">
                  <c:v>40095</c:v>
                </c:pt>
                <c:pt idx="141" formatCode="yy/mm/dd">
                  <c:v>40099</c:v>
                </c:pt>
                <c:pt idx="142" formatCode="yy/mm/dd">
                  <c:v>40100</c:v>
                </c:pt>
                <c:pt idx="143" formatCode="yy/mm/dd">
                  <c:v>40101</c:v>
                </c:pt>
                <c:pt idx="144" formatCode="yy/mm/dd">
                  <c:v>40102</c:v>
                </c:pt>
                <c:pt idx="145" formatCode="yy/mm/dd">
                  <c:v>40105</c:v>
                </c:pt>
                <c:pt idx="146" formatCode="yy/mm/dd">
                  <c:v>40106</c:v>
                </c:pt>
                <c:pt idx="147" formatCode="yy/mm/dd">
                  <c:v>40107</c:v>
                </c:pt>
                <c:pt idx="148" formatCode="yy/mm/dd">
                  <c:v>40108</c:v>
                </c:pt>
                <c:pt idx="149" formatCode="yy/mm/dd">
                  <c:v>40109</c:v>
                </c:pt>
                <c:pt idx="150" formatCode="yy/mm/dd">
                  <c:v>40112</c:v>
                </c:pt>
                <c:pt idx="151" formatCode="yy/mm/dd">
                  <c:v>40113</c:v>
                </c:pt>
                <c:pt idx="152" formatCode="yy/mm/dd">
                  <c:v>40114</c:v>
                </c:pt>
                <c:pt idx="153" formatCode="yy/mm/dd">
                  <c:v>40115</c:v>
                </c:pt>
                <c:pt idx="154" formatCode="yy/mm/dd">
                  <c:v>40116</c:v>
                </c:pt>
                <c:pt idx="155" formatCode="yy/mm/dd">
                  <c:v>40119</c:v>
                </c:pt>
                <c:pt idx="156" formatCode="yy/mm/dd">
                  <c:v>40120</c:v>
                </c:pt>
                <c:pt idx="157" formatCode="yy/mm/dd">
                  <c:v>40121</c:v>
                </c:pt>
                <c:pt idx="158" formatCode="yy/mm/dd">
                  <c:v>40122</c:v>
                </c:pt>
                <c:pt idx="159" formatCode="yy/mm/dd">
                  <c:v>40123</c:v>
                </c:pt>
                <c:pt idx="160" formatCode="yy/mm/dd">
                  <c:v>40126</c:v>
                </c:pt>
                <c:pt idx="161" formatCode="yy/mm/dd">
                  <c:v>40127</c:v>
                </c:pt>
                <c:pt idx="162" formatCode="yy/mm/dd">
                  <c:v>40128</c:v>
                </c:pt>
                <c:pt idx="163" formatCode="yy/mm/dd">
                  <c:v>40129</c:v>
                </c:pt>
                <c:pt idx="164" formatCode="yy/mm/dd">
                  <c:v>40130</c:v>
                </c:pt>
                <c:pt idx="165" formatCode="yy/mm/dd">
                  <c:v>40133</c:v>
                </c:pt>
                <c:pt idx="166" formatCode="yy/mm/dd">
                  <c:v>40134</c:v>
                </c:pt>
                <c:pt idx="167" formatCode="yy/mm/dd">
                  <c:v>40135</c:v>
                </c:pt>
                <c:pt idx="168" formatCode="yy/mm/dd">
                  <c:v>40136</c:v>
                </c:pt>
                <c:pt idx="169" formatCode="yy/mm/dd">
                  <c:v>40137</c:v>
                </c:pt>
                <c:pt idx="170" formatCode="yy/mm/dd">
                  <c:v>40140</c:v>
                </c:pt>
                <c:pt idx="171" formatCode="yy/mm/dd">
                  <c:v>40141</c:v>
                </c:pt>
                <c:pt idx="172" formatCode="yy/mm/dd">
                  <c:v>40142</c:v>
                </c:pt>
                <c:pt idx="173" formatCode="yy/mm/dd">
                  <c:v>40143</c:v>
                </c:pt>
                <c:pt idx="174" formatCode="yy/mm/dd">
                  <c:v>40144</c:v>
                </c:pt>
                <c:pt idx="175" formatCode="yy/mm/dd">
                  <c:v>40147</c:v>
                </c:pt>
                <c:pt idx="176" formatCode="yy/mm/dd">
                  <c:v>40148</c:v>
                </c:pt>
                <c:pt idx="177" formatCode="yy/mm/dd">
                  <c:v>40149</c:v>
                </c:pt>
                <c:pt idx="178" formatCode="yy/mm/dd">
                  <c:v>40150</c:v>
                </c:pt>
                <c:pt idx="179" formatCode="yy/mm/dd">
                  <c:v>40151</c:v>
                </c:pt>
                <c:pt idx="180" formatCode="yy/mm/dd">
                  <c:v>40154</c:v>
                </c:pt>
                <c:pt idx="181" formatCode="yy/mm/dd">
                  <c:v>40155</c:v>
                </c:pt>
                <c:pt idx="182" formatCode="yy/mm/dd">
                  <c:v>40156</c:v>
                </c:pt>
                <c:pt idx="183" formatCode="yy/mm/dd">
                  <c:v>40157</c:v>
                </c:pt>
                <c:pt idx="184" formatCode="yy/mm/dd">
                  <c:v>40158</c:v>
                </c:pt>
                <c:pt idx="185" formatCode="yy/mm/dd">
                  <c:v>40161</c:v>
                </c:pt>
                <c:pt idx="186" formatCode="yy/mm/dd">
                  <c:v>40162</c:v>
                </c:pt>
                <c:pt idx="187" formatCode="yy/mm/dd">
                  <c:v>40163</c:v>
                </c:pt>
                <c:pt idx="188" formatCode="yy/mm/dd">
                  <c:v>40164</c:v>
                </c:pt>
                <c:pt idx="189" formatCode="yy/mm/dd">
                  <c:v>40165</c:v>
                </c:pt>
                <c:pt idx="190" formatCode="yy/mm/dd">
                  <c:v>40168</c:v>
                </c:pt>
                <c:pt idx="191" formatCode="yy/mm/dd">
                  <c:v>40169</c:v>
                </c:pt>
                <c:pt idx="192" formatCode="yy/mm/dd">
                  <c:v>40170</c:v>
                </c:pt>
                <c:pt idx="193" formatCode="yy/mm/dd">
                  <c:v>40171</c:v>
                </c:pt>
                <c:pt idx="194" formatCode="yy/mm/dd">
                  <c:v>40176</c:v>
                </c:pt>
                <c:pt idx="195" formatCode="yy/mm/dd">
                  <c:v>40177</c:v>
                </c:pt>
                <c:pt idx="196" formatCode="yy/mm/dd">
                  <c:v>40178</c:v>
                </c:pt>
                <c:pt idx="197" formatCode="yy/mm/dd">
                  <c:v>40182</c:v>
                </c:pt>
                <c:pt idx="198" formatCode="yy/mm/dd">
                  <c:v>40183</c:v>
                </c:pt>
                <c:pt idx="199" formatCode="yy/mm/dd">
                  <c:v>40184</c:v>
                </c:pt>
                <c:pt idx="200" formatCode="yy/mm/dd">
                  <c:v>40185</c:v>
                </c:pt>
                <c:pt idx="201" formatCode="yy/mm/dd">
                  <c:v>40186</c:v>
                </c:pt>
                <c:pt idx="202" formatCode="yy/mm/dd">
                  <c:v>40189</c:v>
                </c:pt>
                <c:pt idx="203" formatCode="yy/mm/dd">
                  <c:v>40190</c:v>
                </c:pt>
                <c:pt idx="204" formatCode="yy/mm/dd">
                  <c:v>40191</c:v>
                </c:pt>
                <c:pt idx="205" formatCode="yy/mm/dd">
                  <c:v>40192</c:v>
                </c:pt>
                <c:pt idx="206" formatCode="yy/mm/dd">
                  <c:v>40193</c:v>
                </c:pt>
                <c:pt idx="207" formatCode="yy/mm/dd">
                  <c:v>40196</c:v>
                </c:pt>
                <c:pt idx="208" formatCode="yy/mm/dd">
                  <c:v>40197</c:v>
                </c:pt>
                <c:pt idx="209" formatCode="yy/mm/dd">
                  <c:v>40198</c:v>
                </c:pt>
                <c:pt idx="210" formatCode="yy/mm/dd">
                  <c:v>40199</c:v>
                </c:pt>
                <c:pt idx="211" formatCode="yy/mm/dd">
                  <c:v>40200</c:v>
                </c:pt>
                <c:pt idx="212" formatCode="yy/mm/dd">
                  <c:v>40203</c:v>
                </c:pt>
                <c:pt idx="213" formatCode="yy/mm/dd">
                  <c:v>40204</c:v>
                </c:pt>
                <c:pt idx="214" formatCode="yy/mm/dd">
                  <c:v>40205</c:v>
                </c:pt>
                <c:pt idx="215" formatCode="yy/mm/dd">
                  <c:v>40206</c:v>
                </c:pt>
                <c:pt idx="216" formatCode="yy/mm/dd">
                  <c:v>40207</c:v>
                </c:pt>
                <c:pt idx="217" formatCode="yy/mm/dd">
                  <c:v>40210</c:v>
                </c:pt>
                <c:pt idx="218" formatCode="yy/mm/dd">
                  <c:v>40211</c:v>
                </c:pt>
                <c:pt idx="219" formatCode="yy/mm/dd">
                  <c:v>40212</c:v>
                </c:pt>
                <c:pt idx="220" formatCode="yy/mm/dd">
                  <c:v>40213</c:v>
                </c:pt>
                <c:pt idx="221" formatCode="yy/mm/dd">
                  <c:v>40214</c:v>
                </c:pt>
                <c:pt idx="222" formatCode="yy/mm/dd">
                  <c:v>40217</c:v>
                </c:pt>
                <c:pt idx="223" formatCode="yy/mm/dd">
                  <c:v>40218</c:v>
                </c:pt>
                <c:pt idx="224" formatCode="yy/mm/dd">
                  <c:v>40219</c:v>
                </c:pt>
                <c:pt idx="225" formatCode="yy/mm/dd">
                  <c:v>40220</c:v>
                </c:pt>
                <c:pt idx="226" formatCode="yy/mm/dd">
                  <c:v>40221</c:v>
                </c:pt>
                <c:pt idx="227" formatCode="yy/mm/dd">
                  <c:v>40225</c:v>
                </c:pt>
                <c:pt idx="228" formatCode="yy/mm/dd">
                  <c:v>40226</c:v>
                </c:pt>
                <c:pt idx="229" formatCode="yy/mm/dd">
                  <c:v>40227</c:v>
                </c:pt>
                <c:pt idx="230" formatCode="yy/mm/dd">
                  <c:v>40228</c:v>
                </c:pt>
                <c:pt idx="231" formatCode="yy/mm/dd">
                  <c:v>40231</c:v>
                </c:pt>
                <c:pt idx="232" formatCode="yy/mm/dd">
                  <c:v>40232</c:v>
                </c:pt>
                <c:pt idx="233" formatCode="yy/mm/dd">
                  <c:v>40233</c:v>
                </c:pt>
                <c:pt idx="234" formatCode="yy/mm/dd">
                  <c:v>40234</c:v>
                </c:pt>
                <c:pt idx="235" formatCode="yy/mm/dd">
                  <c:v>40235</c:v>
                </c:pt>
                <c:pt idx="236" formatCode="yy/mm/dd">
                  <c:v>40238</c:v>
                </c:pt>
                <c:pt idx="237" formatCode="yy/mm/dd">
                  <c:v>40239</c:v>
                </c:pt>
                <c:pt idx="238" formatCode="yy/mm/dd">
                  <c:v>40240</c:v>
                </c:pt>
                <c:pt idx="239" formatCode="yy/mm/dd">
                  <c:v>40241</c:v>
                </c:pt>
                <c:pt idx="240" formatCode="yy/mm/dd">
                  <c:v>40242</c:v>
                </c:pt>
                <c:pt idx="241" formatCode="yy/mm/dd">
                  <c:v>40245</c:v>
                </c:pt>
                <c:pt idx="242" formatCode="yy/mm/dd">
                  <c:v>40246</c:v>
                </c:pt>
                <c:pt idx="243" formatCode="yy/mm/dd">
                  <c:v>40247</c:v>
                </c:pt>
                <c:pt idx="244" formatCode="yy/mm/dd">
                  <c:v>40248</c:v>
                </c:pt>
                <c:pt idx="245" formatCode="yy/mm/dd">
                  <c:v>40249</c:v>
                </c:pt>
                <c:pt idx="246" formatCode="yy/mm/dd">
                  <c:v>40252</c:v>
                </c:pt>
                <c:pt idx="247" formatCode="yy/mm/dd">
                  <c:v>40253</c:v>
                </c:pt>
                <c:pt idx="248" formatCode="yy/mm/dd">
                  <c:v>40254</c:v>
                </c:pt>
                <c:pt idx="249" formatCode="yy/mm/dd">
                  <c:v>40255</c:v>
                </c:pt>
                <c:pt idx="250" formatCode="yy/mm/dd">
                  <c:v>40256</c:v>
                </c:pt>
              </c:numCache>
            </c:numRef>
          </c:cat>
          <c:val>
            <c:numRef>
              <c:f>'Chart Data - 1'!$D$2:$D$253</c:f>
              <c:numCache>
                <c:formatCode>General</c:formatCode>
                <c:ptCount val="252"/>
                <c:pt idx="0">
                  <c:v>5036629</c:v>
                </c:pt>
                <c:pt idx="1">
                  <c:v>6243556</c:v>
                </c:pt>
                <c:pt idx="2">
                  <c:v>4028340</c:v>
                </c:pt>
                <c:pt idx="3">
                  <c:v>5398499</c:v>
                </c:pt>
                <c:pt idx="4">
                  <c:v>6064858</c:v>
                </c:pt>
                <c:pt idx="5">
                  <c:v>4408218</c:v>
                </c:pt>
                <c:pt idx="6">
                  <c:v>2628434</c:v>
                </c:pt>
                <c:pt idx="7">
                  <c:v>3030808</c:v>
                </c:pt>
                <c:pt idx="8">
                  <c:v>4998533</c:v>
                </c:pt>
                <c:pt idx="9">
                  <c:v>8103921</c:v>
                </c:pt>
                <c:pt idx="10">
                  <c:v>3819174</c:v>
                </c:pt>
                <c:pt idx="11">
                  <c:v>2726963</c:v>
                </c:pt>
                <c:pt idx="12">
                  <c:v>2363771</c:v>
                </c:pt>
                <c:pt idx="13">
                  <c:v>2016262</c:v>
                </c:pt>
                <c:pt idx="14">
                  <c:v>3533373</c:v>
                </c:pt>
                <c:pt idx="15">
                  <c:v>1602814</c:v>
                </c:pt>
                <c:pt idx="16">
                  <c:v>3194516</c:v>
                </c:pt>
                <c:pt idx="17">
                  <c:v>5061877</c:v>
                </c:pt>
                <c:pt idx="18">
                  <c:v>3583105</c:v>
                </c:pt>
                <c:pt idx="19">
                  <c:v>2422099</c:v>
                </c:pt>
                <c:pt idx="20">
                  <c:v>2181060</c:v>
                </c:pt>
                <c:pt idx="21">
                  <c:v>4286025</c:v>
                </c:pt>
                <c:pt idx="22">
                  <c:v>4444353</c:v>
                </c:pt>
                <c:pt idx="23">
                  <c:v>3215141</c:v>
                </c:pt>
                <c:pt idx="24">
                  <c:v>3382387</c:v>
                </c:pt>
                <c:pt idx="25">
                  <c:v>2616552</c:v>
                </c:pt>
                <c:pt idx="26">
                  <c:v>1679991</c:v>
                </c:pt>
                <c:pt idx="27">
                  <c:v>2012966</c:v>
                </c:pt>
                <c:pt idx="28">
                  <c:v>2531489</c:v>
                </c:pt>
                <c:pt idx="29">
                  <c:v>1194787</c:v>
                </c:pt>
                <c:pt idx="30">
                  <c:v>1642166</c:v>
                </c:pt>
                <c:pt idx="31">
                  <c:v>2574861</c:v>
                </c:pt>
                <c:pt idx="32">
                  <c:v>3243526</c:v>
                </c:pt>
                <c:pt idx="33">
                  <c:v>6320944</c:v>
                </c:pt>
                <c:pt idx="34">
                  <c:v>4840965</c:v>
                </c:pt>
                <c:pt idx="35">
                  <c:v>4952323</c:v>
                </c:pt>
                <c:pt idx="36">
                  <c:v>3886409</c:v>
                </c:pt>
                <c:pt idx="37">
                  <c:v>4971897</c:v>
                </c:pt>
                <c:pt idx="38">
                  <c:v>3281599</c:v>
                </c:pt>
                <c:pt idx="39">
                  <c:v>2254270</c:v>
                </c:pt>
                <c:pt idx="40">
                  <c:v>4281335</c:v>
                </c:pt>
                <c:pt idx="41">
                  <c:v>5910018</c:v>
                </c:pt>
                <c:pt idx="42">
                  <c:v>4169111</c:v>
                </c:pt>
                <c:pt idx="43">
                  <c:v>44842972</c:v>
                </c:pt>
                <c:pt idx="44">
                  <c:v>4053010</c:v>
                </c:pt>
                <c:pt idx="45">
                  <c:v>4610632</c:v>
                </c:pt>
                <c:pt idx="46">
                  <c:v>4348209</c:v>
                </c:pt>
                <c:pt idx="47">
                  <c:v>3098498</c:v>
                </c:pt>
                <c:pt idx="48">
                  <c:v>2569903</c:v>
                </c:pt>
                <c:pt idx="49">
                  <c:v>2620089</c:v>
                </c:pt>
                <c:pt idx="50">
                  <c:v>3273783</c:v>
                </c:pt>
                <c:pt idx="51">
                  <c:v>2925614</c:v>
                </c:pt>
                <c:pt idx="52">
                  <c:v>2436461</c:v>
                </c:pt>
                <c:pt idx="53">
                  <c:v>2173344</c:v>
                </c:pt>
                <c:pt idx="54">
                  <c:v>2536238</c:v>
                </c:pt>
                <c:pt idx="55">
                  <c:v>3455211</c:v>
                </c:pt>
                <c:pt idx="56">
                  <c:v>6512305</c:v>
                </c:pt>
                <c:pt idx="57">
                  <c:v>2925627</c:v>
                </c:pt>
                <c:pt idx="58">
                  <c:v>6327958</c:v>
                </c:pt>
                <c:pt idx="59">
                  <c:v>4445876</c:v>
                </c:pt>
                <c:pt idx="60">
                  <c:v>5798319</c:v>
                </c:pt>
                <c:pt idx="61">
                  <c:v>3323474</c:v>
                </c:pt>
                <c:pt idx="62">
                  <c:v>3167014</c:v>
                </c:pt>
                <c:pt idx="63">
                  <c:v>7169871</c:v>
                </c:pt>
                <c:pt idx="64">
                  <c:v>2389437</c:v>
                </c:pt>
                <c:pt idx="65">
                  <c:v>4554358</c:v>
                </c:pt>
                <c:pt idx="66">
                  <c:v>5295199</c:v>
                </c:pt>
                <c:pt idx="67">
                  <c:v>4437598</c:v>
                </c:pt>
                <c:pt idx="68">
                  <c:v>2370766</c:v>
                </c:pt>
                <c:pt idx="69">
                  <c:v>3693570</c:v>
                </c:pt>
                <c:pt idx="70">
                  <c:v>4909768</c:v>
                </c:pt>
                <c:pt idx="71">
                  <c:v>4966306</c:v>
                </c:pt>
                <c:pt idx="72">
                  <c:v>852584</c:v>
                </c:pt>
                <c:pt idx="73">
                  <c:v>3240805</c:v>
                </c:pt>
                <c:pt idx="74">
                  <c:v>2820476</c:v>
                </c:pt>
                <c:pt idx="75">
                  <c:v>4037556</c:v>
                </c:pt>
                <c:pt idx="76">
                  <c:v>4490911</c:v>
                </c:pt>
                <c:pt idx="77">
                  <c:v>5105438</c:v>
                </c:pt>
                <c:pt idx="78">
                  <c:v>2696742</c:v>
                </c:pt>
                <c:pt idx="79">
                  <c:v>3667470</c:v>
                </c:pt>
                <c:pt idx="80">
                  <c:v>4686343</c:v>
                </c:pt>
                <c:pt idx="81">
                  <c:v>2853292</c:v>
                </c:pt>
                <c:pt idx="82">
                  <c:v>2462898</c:v>
                </c:pt>
                <c:pt idx="83">
                  <c:v>3695221</c:v>
                </c:pt>
                <c:pt idx="84">
                  <c:v>6346785</c:v>
                </c:pt>
                <c:pt idx="85">
                  <c:v>4872130</c:v>
                </c:pt>
                <c:pt idx="86">
                  <c:v>3634880</c:v>
                </c:pt>
                <c:pt idx="87">
                  <c:v>2165329</c:v>
                </c:pt>
                <c:pt idx="88">
                  <c:v>2455681</c:v>
                </c:pt>
                <c:pt idx="89">
                  <c:v>7072227</c:v>
                </c:pt>
                <c:pt idx="90">
                  <c:v>4237390</c:v>
                </c:pt>
                <c:pt idx="91">
                  <c:v>3722015</c:v>
                </c:pt>
                <c:pt idx="92">
                  <c:v>2656975</c:v>
                </c:pt>
                <c:pt idx="93">
                  <c:v>3927560</c:v>
                </c:pt>
                <c:pt idx="94">
                  <c:v>2972602</c:v>
                </c:pt>
                <c:pt idx="95">
                  <c:v>8515040</c:v>
                </c:pt>
                <c:pt idx="96">
                  <c:v>4881242</c:v>
                </c:pt>
                <c:pt idx="97">
                  <c:v>2742500</c:v>
                </c:pt>
                <c:pt idx="98">
                  <c:v>2942827</c:v>
                </c:pt>
                <c:pt idx="99">
                  <c:v>2595670</c:v>
                </c:pt>
                <c:pt idx="100">
                  <c:v>7937691</c:v>
                </c:pt>
                <c:pt idx="101">
                  <c:v>5393398</c:v>
                </c:pt>
                <c:pt idx="102">
                  <c:v>5569780</c:v>
                </c:pt>
                <c:pt idx="103">
                  <c:v>2358895</c:v>
                </c:pt>
                <c:pt idx="104">
                  <c:v>2929572</c:v>
                </c:pt>
                <c:pt idx="105">
                  <c:v>2181001</c:v>
                </c:pt>
                <c:pt idx="106">
                  <c:v>3068660</c:v>
                </c:pt>
                <c:pt idx="107">
                  <c:v>3019189</c:v>
                </c:pt>
                <c:pt idx="108">
                  <c:v>3582520</c:v>
                </c:pt>
                <c:pt idx="109">
                  <c:v>3576458</c:v>
                </c:pt>
                <c:pt idx="110">
                  <c:v>4790042</c:v>
                </c:pt>
                <c:pt idx="111">
                  <c:v>3151633</c:v>
                </c:pt>
                <c:pt idx="112">
                  <c:v>3436904</c:v>
                </c:pt>
                <c:pt idx="113">
                  <c:v>3794835</c:v>
                </c:pt>
                <c:pt idx="114">
                  <c:v>3178355</c:v>
                </c:pt>
                <c:pt idx="115">
                  <c:v>2757779</c:v>
                </c:pt>
                <c:pt idx="116">
                  <c:v>1971618</c:v>
                </c:pt>
                <c:pt idx="117">
                  <c:v>2825896</c:v>
                </c:pt>
                <c:pt idx="118">
                  <c:v>3827156</c:v>
                </c:pt>
                <c:pt idx="119">
                  <c:v>5865139</c:v>
                </c:pt>
                <c:pt idx="120">
                  <c:v>4331730</c:v>
                </c:pt>
                <c:pt idx="121">
                  <c:v>2461246</c:v>
                </c:pt>
                <c:pt idx="122">
                  <c:v>3020176</c:v>
                </c:pt>
                <c:pt idx="123">
                  <c:v>4341107</c:v>
                </c:pt>
                <c:pt idx="124">
                  <c:v>4427770</c:v>
                </c:pt>
                <c:pt idx="125">
                  <c:v>5963481</c:v>
                </c:pt>
                <c:pt idx="126">
                  <c:v>3418638</c:v>
                </c:pt>
                <c:pt idx="127">
                  <c:v>2491292</c:v>
                </c:pt>
                <c:pt idx="128">
                  <c:v>2705247</c:v>
                </c:pt>
                <c:pt idx="129">
                  <c:v>3538955</c:v>
                </c:pt>
                <c:pt idx="130">
                  <c:v>3235991</c:v>
                </c:pt>
                <c:pt idx="131">
                  <c:v>3062971</c:v>
                </c:pt>
                <c:pt idx="132">
                  <c:v>3601486</c:v>
                </c:pt>
                <c:pt idx="133">
                  <c:v>4158984</c:v>
                </c:pt>
                <c:pt idx="134">
                  <c:v>3734421</c:v>
                </c:pt>
                <c:pt idx="135">
                  <c:v>3079361</c:v>
                </c:pt>
                <c:pt idx="136">
                  <c:v>3595062</c:v>
                </c:pt>
                <c:pt idx="137">
                  <c:v>4280178</c:v>
                </c:pt>
                <c:pt idx="138">
                  <c:v>3478103</c:v>
                </c:pt>
                <c:pt idx="139">
                  <c:v>4554414</c:v>
                </c:pt>
                <c:pt idx="140">
                  <c:v>4861647</c:v>
                </c:pt>
                <c:pt idx="141">
                  <c:v>4338749</c:v>
                </c:pt>
                <c:pt idx="142">
                  <c:v>5864944</c:v>
                </c:pt>
                <c:pt idx="143">
                  <c:v>5446223</c:v>
                </c:pt>
                <c:pt idx="144">
                  <c:v>2623749</c:v>
                </c:pt>
                <c:pt idx="145">
                  <c:v>2580960</c:v>
                </c:pt>
                <c:pt idx="146">
                  <c:v>3142406</c:v>
                </c:pt>
                <c:pt idx="147">
                  <c:v>2944025</c:v>
                </c:pt>
                <c:pt idx="148">
                  <c:v>4300951</c:v>
                </c:pt>
                <c:pt idx="149">
                  <c:v>2841942</c:v>
                </c:pt>
                <c:pt idx="150">
                  <c:v>1963529</c:v>
                </c:pt>
                <c:pt idx="151">
                  <c:v>3532832</c:v>
                </c:pt>
                <c:pt idx="152">
                  <c:v>4434747</c:v>
                </c:pt>
                <c:pt idx="153">
                  <c:v>2979238</c:v>
                </c:pt>
                <c:pt idx="154">
                  <c:v>5282175</c:v>
                </c:pt>
                <c:pt idx="155">
                  <c:v>2752291</c:v>
                </c:pt>
                <c:pt idx="156">
                  <c:v>4024765</c:v>
                </c:pt>
                <c:pt idx="157">
                  <c:v>3173703</c:v>
                </c:pt>
                <c:pt idx="158">
                  <c:v>2981422</c:v>
                </c:pt>
                <c:pt idx="159">
                  <c:v>2486207</c:v>
                </c:pt>
                <c:pt idx="160">
                  <c:v>3866333</c:v>
                </c:pt>
                <c:pt idx="161">
                  <c:v>3613822</c:v>
                </c:pt>
                <c:pt idx="162">
                  <c:v>2282452</c:v>
                </c:pt>
                <c:pt idx="163">
                  <c:v>5507101</c:v>
                </c:pt>
                <c:pt idx="164">
                  <c:v>2037807</c:v>
                </c:pt>
                <c:pt idx="165">
                  <c:v>3346031</c:v>
                </c:pt>
                <c:pt idx="166">
                  <c:v>2927101</c:v>
                </c:pt>
                <c:pt idx="167">
                  <c:v>3728279</c:v>
                </c:pt>
                <c:pt idx="168">
                  <c:v>2491178</c:v>
                </c:pt>
                <c:pt idx="169">
                  <c:v>2405412</c:v>
                </c:pt>
                <c:pt idx="170">
                  <c:v>2188466</c:v>
                </c:pt>
                <c:pt idx="171">
                  <c:v>4827538</c:v>
                </c:pt>
                <c:pt idx="172">
                  <c:v>2529577</c:v>
                </c:pt>
                <c:pt idx="173">
                  <c:v>922069</c:v>
                </c:pt>
                <c:pt idx="174">
                  <c:v>1968513</c:v>
                </c:pt>
                <c:pt idx="175">
                  <c:v>2363813</c:v>
                </c:pt>
                <c:pt idx="176">
                  <c:v>3490711</c:v>
                </c:pt>
                <c:pt idx="177">
                  <c:v>4047784</c:v>
                </c:pt>
                <c:pt idx="178">
                  <c:v>3009581</c:v>
                </c:pt>
                <c:pt idx="179">
                  <c:v>2958195</c:v>
                </c:pt>
                <c:pt idx="180">
                  <c:v>2471897</c:v>
                </c:pt>
                <c:pt idx="181">
                  <c:v>2450589</c:v>
                </c:pt>
                <c:pt idx="182">
                  <c:v>3233223</c:v>
                </c:pt>
                <c:pt idx="183">
                  <c:v>3087035</c:v>
                </c:pt>
                <c:pt idx="184">
                  <c:v>7532282</c:v>
                </c:pt>
                <c:pt idx="185">
                  <c:v>5592609</c:v>
                </c:pt>
                <c:pt idx="186">
                  <c:v>5599345</c:v>
                </c:pt>
                <c:pt idx="187">
                  <c:v>4065331</c:v>
                </c:pt>
                <c:pt idx="188">
                  <c:v>10343334</c:v>
                </c:pt>
                <c:pt idx="189">
                  <c:v>8421883</c:v>
                </c:pt>
                <c:pt idx="190">
                  <c:v>2692369</c:v>
                </c:pt>
                <c:pt idx="191">
                  <c:v>2603737</c:v>
                </c:pt>
                <c:pt idx="192">
                  <c:v>2774546</c:v>
                </c:pt>
                <c:pt idx="193">
                  <c:v>765653</c:v>
                </c:pt>
                <c:pt idx="194">
                  <c:v>1515581</c:v>
                </c:pt>
                <c:pt idx="195">
                  <c:v>1787603</c:v>
                </c:pt>
                <c:pt idx="196">
                  <c:v>1374038</c:v>
                </c:pt>
                <c:pt idx="197">
                  <c:v>1813934</c:v>
                </c:pt>
                <c:pt idx="198">
                  <c:v>3013337</c:v>
                </c:pt>
                <c:pt idx="199">
                  <c:v>2522769</c:v>
                </c:pt>
                <c:pt idx="200">
                  <c:v>5130449</c:v>
                </c:pt>
                <c:pt idx="201">
                  <c:v>4245921</c:v>
                </c:pt>
                <c:pt idx="202">
                  <c:v>3266889</c:v>
                </c:pt>
                <c:pt idx="203">
                  <c:v>4167918</c:v>
                </c:pt>
                <c:pt idx="204">
                  <c:v>2638382</c:v>
                </c:pt>
                <c:pt idx="205">
                  <c:v>2403768</c:v>
                </c:pt>
                <c:pt idx="206">
                  <c:v>2801322</c:v>
                </c:pt>
                <c:pt idx="207">
                  <c:v>1855345</c:v>
                </c:pt>
                <c:pt idx="208">
                  <c:v>2595063</c:v>
                </c:pt>
                <c:pt idx="209">
                  <c:v>3791303</c:v>
                </c:pt>
                <c:pt idx="210">
                  <c:v>2970671</c:v>
                </c:pt>
                <c:pt idx="211">
                  <c:v>2746710</c:v>
                </c:pt>
                <c:pt idx="212">
                  <c:v>2661237</c:v>
                </c:pt>
                <c:pt idx="213">
                  <c:v>2644319</c:v>
                </c:pt>
                <c:pt idx="214">
                  <c:v>2826707</c:v>
                </c:pt>
                <c:pt idx="215">
                  <c:v>2468882</c:v>
                </c:pt>
                <c:pt idx="216">
                  <c:v>3300823</c:v>
                </c:pt>
                <c:pt idx="217">
                  <c:v>1963967</c:v>
                </c:pt>
                <c:pt idx="218">
                  <c:v>2512714</c:v>
                </c:pt>
                <c:pt idx="219">
                  <c:v>3010074</c:v>
                </c:pt>
                <c:pt idx="220">
                  <c:v>7581848</c:v>
                </c:pt>
                <c:pt idx="221">
                  <c:v>6042659</c:v>
                </c:pt>
                <c:pt idx="222">
                  <c:v>2735279</c:v>
                </c:pt>
                <c:pt idx="223">
                  <c:v>3656837</c:v>
                </c:pt>
                <c:pt idx="224">
                  <c:v>3505871</c:v>
                </c:pt>
                <c:pt idx="225">
                  <c:v>3441157</c:v>
                </c:pt>
                <c:pt idx="226">
                  <c:v>4580244</c:v>
                </c:pt>
                <c:pt idx="227">
                  <c:v>4034061</c:v>
                </c:pt>
                <c:pt idx="228">
                  <c:v>4406069</c:v>
                </c:pt>
                <c:pt idx="229">
                  <c:v>3496096</c:v>
                </c:pt>
                <c:pt idx="230">
                  <c:v>2569397</c:v>
                </c:pt>
                <c:pt idx="231">
                  <c:v>2595536</c:v>
                </c:pt>
                <c:pt idx="232">
                  <c:v>2810947</c:v>
                </c:pt>
                <c:pt idx="233">
                  <c:v>1996588</c:v>
                </c:pt>
                <c:pt idx="234">
                  <c:v>2994753</c:v>
                </c:pt>
                <c:pt idx="235">
                  <c:v>3173018</c:v>
                </c:pt>
                <c:pt idx="236">
                  <c:v>4384661</c:v>
                </c:pt>
                <c:pt idx="237">
                  <c:v>3390395</c:v>
                </c:pt>
                <c:pt idx="238">
                  <c:v>9392298</c:v>
                </c:pt>
                <c:pt idx="239">
                  <c:v>3232567</c:v>
                </c:pt>
                <c:pt idx="240">
                  <c:v>3206902</c:v>
                </c:pt>
                <c:pt idx="241">
                  <c:v>5325768</c:v>
                </c:pt>
                <c:pt idx="242">
                  <c:v>4400479</c:v>
                </c:pt>
                <c:pt idx="243">
                  <c:v>5236800</c:v>
                </c:pt>
                <c:pt idx="244">
                  <c:v>4734439</c:v>
                </c:pt>
                <c:pt idx="245">
                  <c:v>2953115</c:v>
                </c:pt>
                <c:pt idx="246">
                  <c:v>2463504</c:v>
                </c:pt>
                <c:pt idx="247">
                  <c:v>3444565</c:v>
                </c:pt>
                <c:pt idx="248">
                  <c:v>2785606</c:v>
                </c:pt>
                <c:pt idx="249">
                  <c:v>2138611</c:v>
                </c:pt>
                <c:pt idx="250">
                  <c:v>6821520</c:v>
                </c:pt>
              </c:numCache>
            </c:numRef>
          </c:val>
        </c:ser>
        <c:gapWidth val="0"/>
        <c:axId val="119908992"/>
        <c:axId val="119907072"/>
      </c:barChart>
      <c:lineChart>
        <c:grouping val="standard"/>
        <c:ser>
          <c:idx val="1"/>
          <c:order val="0"/>
          <c:tx>
            <c:v>Price</c:v>
          </c:tx>
          <c:marker>
            <c:symbol val="none"/>
          </c:marker>
          <c:cat>
            <c:numRef>
              <c:f>'Chart Data - 1'!$B$2:$B$10000</c:f>
              <c:numCache>
                <c:formatCode>[$-1009]d/mmm/yy;@</c:formatCode>
                <c:ptCount val="9999"/>
                <c:pt idx="0" formatCode="yy\-mm\-dd">
                  <c:v>#N/A</c:v>
                </c:pt>
                <c:pt idx="1">
                  <c:v>39895</c:v>
                </c:pt>
                <c:pt idx="2">
                  <c:v>39896</c:v>
                </c:pt>
                <c:pt idx="3">
                  <c:v>39897</c:v>
                </c:pt>
                <c:pt idx="4">
                  <c:v>39898</c:v>
                </c:pt>
                <c:pt idx="5">
                  <c:v>39899</c:v>
                </c:pt>
                <c:pt idx="6">
                  <c:v>39902</c:v>
                </c:pt>
                <c:pt idx="7">
                  <c:v>39903</c:v>
                </c:pt>
                <c:pt idx="8">
                  <c:v>39904</c:v>
                </c:pt>
                <c:pt idx="9">
                  <c:v>39905</c:v>
                </c:pt>
                <c:pt idx="10">
                  <c:v>39906</c:v>
                </c:pt>
                <c:pt idx="11">
                  <c:v>39909</c:v>
                </c:pt>
                <c:pt idx="12">
                  <c:v>39910</c:v>
                </c:pt>
                <c:pt idx="13">
                  <c:v>39911</c:v>
                </c:pt>
                <c:pt idx="14">
                  <c:v>39912</c:v>
                </c:pt>
                <c:pt idx="15">
                  <c:v>39916</c:v>
                </c:pt>
                <c:pt idx="16">
                  <c:v>39917</c:v>
                </c:pt>
                <c:pt idx="17">
                  <c:v>39918</c:v>
                </c:pt>
                <c:pt idx="18">
                  <c:v>39919</c:v>
                </c:pt>
                <c:pt idx="19">
                  <c:v>39920</c:v>
                </c:pt>
                <c:pt idx="20">
                  <c:v>39923</c:v>
                </c:pt>
                <c:pt idx="21">
                  <c:v>39924</c:v>
                </c:pt>
                <c:pt idx="22">
                  <c:v>39925</c:v>
                </c:pt>
                <c:pt idx="23">
                  <c:v>39926</c:v>
                </c:pt>
                <c:pt idx="24">
                  <c:v>39927</c:v>
                </c:pt>
                <c:pt idx="25">
                  <c:v>39930</c:v>
                </c:pt>
                <c:pt idx="26">
                  <c:v>39931</c:v>
                </c:pt>
                <c:pt idx="27">
                  <c:v>39932</c:v>
                </c:pt>
                <c:pt idx="28">
                  <c:v>39933</c:v>
                </c:pt>
                <c:pt idx="29">
                  <c:v>39934</c:v>
                </c:pt>
                <c:pt idx="30">
                  <c:v>39937</c:v>
                </c:pt>
                <c:pt idx="31">
                  <c:v>39938</c:v>
                </c:pt>
                <c:pt idx="32">
                  <c:v>39939</c:v>
                </c:pt>
                <c:pt idx="33">
                  <c:v>39940</c:v>
                </c:pt>
                <c:pt idx="34">
                  <c:v>39941</c:v>
                </c:pt>
                <c:pt idx="35">
                  <c:v>39944</c:v>
                </c:pt>
                <c:pt idx="36">
                  <c:v>39945</c:v>
                </c:pt>
                <c:pt idx="37">
                  <c:v>39946</c:v>
                </c:pt>
                <c:pt idx="38">
                  <c:v>39947</c:v>
                </c:pt>
                <c:pt idx="39">
                  <c:v>39948</c:v>
                </c:pt>
                <c:pt idx="40">
                  <c:v>39952</c:v>
                </c:pt>
                <c:pt idx="41">
                  <c:v>39953</c:v>
                </c:pt>
                <c:pt idx="42">
                  <c:v>39954</c:v>
                </c:pt>
                <c:pt idx="43">
                  <c:v>39955</c:v>
                </c:pt>
                <c:pt idx="44">
                  <c:v>39958</c:v>
                </c:pt>
                <c:pt idx="45">
                  <c:v>39959</c:v>
                </c:pt>
                <c:pt idx="46">
                  <c:v>39960</c:v>
                </c:pt>
                <c:pt idx="47">
                  <c:v>39961</c:v>
                </c:pt>
                <c:pt idx="48">
                  <c:v>39962</c:v>
                </c:pt>
                <c:pt idx="49">
                  <c:v>39965</c:v>
                </c:pt>
                <c:pt idx="50">
                  <c:v>39966</c:v>
                </c:pt>
                <c:pt idx="51">
                  <c:v>39967</c:v>
                </c:pt>
                <c:pt idx="52">
                  <c:v>39968</c:v>
                </c:pt>
                <c:pt idx="53">
                  <c:v>39969</c:v>
                </c:pt>
                <c:pt idx="54">
                  <c:v>39972</c:v>
                </c:pt>
                <c:pt idx="55">
                  <c:v>39973</c:v>
                </c:pt>
                <c:pt idx="56">
                  <c:v>39974</c:v>
                </c:pt>
                <c:pt idx="57">
                  <c:v>39975</c:v>
                </c:pt>
                <c:pt idx="58">
                  <c:v>39976</c:v>
                </c:pt>
                <c:pt idx="59">
                  <c:v>39979</c:v>
                </c:pt>
                <c:pt idx="60">
                  <c:v>39980</c:v>
                </c:pt>
                <c:pt idx="61">
                  <c:v>39981</c:v>
                </c:pt>
                <c:pt idx="62">
                  <c:v>39982</c:v>
                </c:pt>
                <c:pt idx="63">
                  <c:v>39983</c:v>
                </c:pt>
                <c:pt idx="64">
                  <c:v>39986</c:v>
                </c:pt>
                <c:pt idx="65">
                  <c:v>39987</c:v>
                </c:pt>
                <c:pt idx="66">
                  <c:v>39988</c:v>
                </c:pt>
                <c:pt idx="67">
                  <c:v>39989</c:v>
                </c:pt>
                <c:pt idx="68">
                  <c:v>39990</c:v>
                </c:pt>
                <c:pt idx="69">
                  <c:v>39993</c:v>
                </c:pt>
                <c:pt idx="70">
                  <c:v>39994</c:v>
                </c:pt>
                <c:pt idx="71">
                  <c:v>39996</c:v>
                </c:pt>
                <c:pt idx="72">
                  <c:v>39997</c:v>
                </c:pt>
                <c:pt idx="73">
                  <c:v>40000</c:v>
                </c:pt>
                <c:pt idx="74">
                  <c:v>40001</c:v>
                </c:pt>
                <c:pt idx="75">
                  <c:v>40002</c:v>
                </c:pt>
                <c:pt idx="76">
                  <c:v>40003</c:v>
                </c:pt>
                <c:pt idx="77">
                  <c:v>40004</c:v>
                </c:pt>
                <c:pt idx="78">
                  <c:v>40007</c:v>
                </c:pt>
                <c:pt idx="79">
                  <c:v>40008</c:v>
                </c:pt>
                <c:pt idx="80">
                  <c:v>40009</c:v>
                </c:pt>
                <c:pt idx="81">
                  <c:v>40010</c:v>
                </c:pt>
                <c:pt idx="82">
                  <c:v>40011</c:v>
                </c:pt>
                <c:pt idx="83">
                  <c:v>40014</c:v>
                </c:pt>
                <c:pt idx="84">
                  <c:v>40015</c:v>
                </c:pt>
                <c:pt idx="85">
                  <c:v>40016</c:v>
                </c:pt>
                <c:pt idx="86">
                  <c:v>40017</c:v>
                </c:pt>
                <c:pt idx="87">
                  <c:v>40018</c:v>
                </c:pt>
                <c:pt idx="88">
                  <c:v>40021</c:v>
                </c:pt>
                <c:pt idx="89">
                  <c:v>40022</c:v>
                </c:pt>
                <c:pt idx="90">
                  <c:v>40023</c:v>
                </c:pt>
                <c:pt idx="91">
                  <c:v>40024</c:v>
                </c:pt>
                <c:pt idx="92">
                  <c:v>40025</c:v>
                </c:pt>
                <c:pt idx="93">
                  <c:v>40029</c:v>
                </c:pt>
                <c:pt idx="94">
                  <c:v>40030</c:v>
                </c:pt>
                <c:pt idx="95">
                  <c:v>40031</c:v>
                </c:pt>
                <c:pt idx="96">
                  <c:v>40032</c:v>
                </c:pt>
                <c:pt idx="97">
                  <c:v>40035</c:v>
                </c:pt>
                <c:pt idx="98">
                  <c:v>40036</c:v>
                </c:pt>
                <c:pt idx="99">
                  <c:v>40037</c:v>
                </c:pt>
                <c:pt idx="100">
                  <c:v>40038</c:v>
                </c:pt>
                <c:pt idx="101">
                  <c:v>40039</c:v>
                </c:pt>
                <c:pt idx="102">
                  <c:v>40042</c:v>
                </c:pt>
                <c:pt idx="103">
                  <c:v>40043</c:v>
                </c:pt>
                <c:pt idx="104">
                  <c:v>40044</c:v>
                </c:pt>
                <c:pt idx="105">
                  <c:v>40045</c:v>
                </c:pt>
                <c:pt idx="106">
                  <c:v>40046</c:v>
                </c:pt>
                <c:pt idx="107">
                  <c:v>40049</c:v>
                </c:pt>
                <c:pt idx="108">
                  <c:v>40050</c:v>
                </c:pt>
                <c:pt idx="109">
                  <c:v>40051</c:v>
                </c:pt>
                <c:pt idx="110">
                  <c:v>40052</c:v>
                </c:pt>
                <c:pt idx="111">
                  <c:v>40053</c:v>
                </c:pt>
                <c:pt idx="112">
                  <c:v>40056</c:v>
                </c:pt>
                <c:pt idx="113">
                  <c:v>40057</c:v>
                </c:pt>
                <c:pt idx="114">
                  <c:v>40058</c:v>
                </c:pt>
                <c:pt idx="115">
                  <c:v>40059</c:v>
                </c:pt>
                <c:pt idx="116">
                  <c:v>40060</c:v>
                </c:pt>
                <c:pt idx="117">
                  <c:v>40064</c:v>
                </c:pt>
                <c:pt idx="118">
                  <c:v>40065</c:v>
                </c:pt>
                <c:pt idx="119">
                  <c:v>40066</c:v>
                </c:pt>
                <c:pt idx="120" formatCode="yy/mm/dd">
                  <c:v>40067</c:v>
                </c:pt>
                <c:pt idx="121" formatCode="yy/mm/dd">
                  <c:v>40070</c:v>
                </c:pt>
                <c:pt idx="122" formatCode="yy/mm/dd">
                  <c:v>40071</c:v>
                </c:pt>
                <c:pt idx="123" formatCode="yy/mm/dd">
                  <c:v>40072</c:v>
                </c:pt>
                <c:pt idx="124" formatCode="yy/mm/dd">
                  <c:v>40073</c:v>
                </c:pt>
                <c:pt idx="125" formatCode="yy/mm/dd">
                  <c:v>40074</c:v>
                </c:pt>
                <c:pt idx="126" formatCode="yy/mm/dd">
                  <c:v>40077</c:v>
                </c:pt>
                <c:pt idx="127" formatCode="yy/mm/dd">
                  <c:v>40078</c:v>
                </c:pt>
                <c:pt idx="128" formatCode="yy/mm/dd">
                  <c:v>40079</c:v>
                </c:pt>
                <c:pt idx="129" formatCode="yy/mm/dd">
                  <c:v>40080</c:v>
                </c:pt>
                <c:pt idx="130" formatCode="yy/mm/dd">
                  <c:v>40081</c:v>
                </c:pt>
                <c:pt idx="131" formatCode="yy/mm/dd">
                  <c:v>40084</c:v>
                </c:pt>
                <c:pt idx="132" formatCode="yy/mm/dd">
                  <c:v>40085</c:v>
                </c:pt>
                <c:pt idx="133" formatCode="yy/mm/dd">
                  <c:v>40086</c:v>
                </c:pt>
                <c:pt idx="134" formatCode="yy/mm/dd">
                  <c:v>40087</c:v>
                </c:pt>
                <c:pt idx="135" formatCode="yy/mm/dd">
                  <c:v>40088</c:v>
                </c:pt>
                <c:pt idx="136" formatCode="yy/mm/dd">
                  <c:v>40091</c:v>
                </c:pt>
                <c:pt idx="137" formatCode="yy/mm/dd">
                  <c:v>40092</c:v>
                </c:pt>
                <c:pt idx="138" formatCode="yy/mm/dd">
                  <c:v>40093</c:v>
                </c:pt>
                <c:pt idx="139" formatCode="yy/mm/dd">
                  <c:v>40094</c:v>
                </c:pt>
                <c:pt idx="140" formatCode="yy/mm/dd">
                  <c:v>40095</c:v>
                </c:pt>
                <c:pt idx="141" formatCode="yy/mm/dd">
                  <c:v>40099</c:v>
                </c:pt>
                <c:pt idx="142" formatCode="yy/mm/dd">
                  <c:v>40100</c:v>
                </c:pt>
                <c:pt idx="143" formatCode="yy/mm/dd">
                  <c:v>40101</c:v>
                </c:pt>
                <c:pt idx="144" formatCode="yy/mm/dd">
                  <c:v>40102</c:v>
                </c:pt>
                <c:pt idx="145" formatCode="yy/mm/dd">
                  <c:v>40105</c:v>
                </c:pt>
                <c:pt idx="146" formatCode="yy/mm/dd">
                  <c:v>40106</c:v>
                </c:pt>
                <c:pt idx="147" formatCode="yy/mm/dd">
                  <c:v>40107</c:v>
                </c:pt>
                <c:pt idx="148" formatCode="yy/mm/dd">
                  <c:v>40108</c:v>
                </c:pt>
                <c:pt idx="149" formatCode="yy/mm/dd">
                  <c:v>40109</c:v>
                </c:pt>
                <c:pt idx="150" formatCode="yy/mm/dd">
                  <c:v>40112</c:v>
                </c:pt>
                <c:pt idx="151" formatCode="yy/mm/dd">
                  <c:v>40113</c:v>
                </c:pt>
                <c:pt idx="152" formatCode="yy/mm/dd">
                  <c:v>40114</c:v>
                </c:pt>
                <c:pt idx="153" formatCode="yy/mm/dd">
                  <c:v>40115</c:v>
                </c:pt>
                <c:pt idx="154" formatCode="yy/mm/dd">
                  <c:v>40116</c:v>
                </c:pt>
                <c:pt idx="155" formatCode="yy/mm/dd">
                  <c:v>40119</c:v>
                </c:pt>
                <c:pt idx="156" formatCode="yy/mm/dd">
                  <c:v>40120</c:v>
                </c:pt>
                <c:pt idx="157" formatCode="yy/mm/dd">
                  <c:v>40121</c:v>
                </c:pt>
                <c:pt idx="158" formatCode="yy/mm/dd">
                  <c:v>40122</c:v>
                </c:pt>
                <c:pt idx="159" formatCode="yy/mm/dd">
                  <c:v>40123</c:v>
                </c:pt>
                <c:pt idx="160" formatCode="yy/mm/dd">
                  <c:v>40126</c:v>
                </c:pt>
                <c:pt idx="161" formatCode="yy/mm/dd">
                  <c:v>40127</c:v>
                </c:pt>
                <c:pt idx="162" formatCode="yy/mm/dd">
                  <c:v>40128</c:v>
                </c:pt>
                <c:pt idx="163" formatCode="yy/mm/dd">
                  <c:v>40129</c:v>
                </c:pt>
                <c:pt idx="164" formatCode="yy/mm/dd">
                  <c:v>40130</c:v>
                </c:pt>
                <c:pt idx="165" formatCode="yy/mm/dd">
                  <c:v>40133</c:v>
                </c:pt>
                <c:pt idx="166" formatCode="yy/mm/dd">
                  <c:v>40134</c:v>
                </c:pt>
                <c:pt idx="167" formatCode="yy/mm/dd">
                  <c:v>40135</c:v>
                </c:pt>
                <c:pt idx="168" formatCode="yy/mm/dd">
                  <c:v>40136</c:v>
                </c:pt>
                <c:pt idx="169" formatCode="yy/mm/dd">
                  <c:v>40137</c:v>
                </c:pt>
                <c:pt idx="170" formatCode="yy/mm/dd">
                  <c:v>40140</c:v>
                </c:pt>
                <c:pt idx="171" formatCode="yy/mm/dd">
                  <c:v>40141</c:v>
                </c:pt>
                <c:pt idx="172" formatCode="yy/mm/dd">
                  <c:v>40142</c:v>
                </c:pt>
                <c:pt idx="173" formatCode="yy/mm/dd">
                  <c:v>40143</c:v>
                </c:pt>
                <c:pt idx="174" formatCode="yy/mm/dd">
                  <c:v>40144</c:v>
                </c:pt>
                <c:pt idx="175" formatCode="yy/mm/dd">
                  <c:v>40147</c:v>
                </c:pt>
                <c:pt idx="176" formatCode="yy/mm/dd">
                  <c:v>40148</c:v>
                </c:pt>
                <c:pt idx="177" formatCode="yy/mm/dd">
                  <c:v>40149</c:v>
                </c:pt>
                <c:pt idx="178" formatCode="yy/mm/dd">
                  <c:v>40150</c:v>
                </c:pt>
                <c:pt idx="179" formatCode="yy/mm/dd">
                  <c:v>40151</c:v>
                </c:pt>
                <c:pt idx="180" formatCode="yy/mm/dd">
                  <c:v>40154</c:v>
                </c:pt>
                <c:pt idx="181" formatCode="yy/mm/dd">
                  <c:v>40155</c:v>
                </c:pt>
                <c:pt idx="182" formatCode="yy/mm/dd">
                  <c:v>40156</c:v>
                </c:pt>
                <c:pt idx="183" formatCode="yy/mm/dd">
                  <c:v>40157</c:v>
                </c:pt>
                <c:pt idx="184" formatCode="yy/mm/dd">
                  <c:v>40158</c:v>
                </c:pt>
                <c:pt idx="185" formatCode="yy/mm/dd">
                  <c:v>40161</c:v>
                </c:pt>
                <c:pt idx="186" formatCode="yy/mm/dd">
                  <c:v>40162</c:v>
                </c:pt>
                <c:pt idx="187" formatCode="yy/mm/dd">
                  <c:v>40163</c:v>
                </c:pt>
                <c:pt idx="188" formatCode="yy/mm/dd">
                  <c:v>40164</c:v>
                </c:pt>
                <c:pt idx="189" formatCode="yy/mm/dd">
                  <c:v>40165</c:v>
                </c:pt>
                <c:pt idx="190" formatCode="yy/mm/dd">
                  <c:v>40168</c:v>
                </c:pt>
                <c:pt idx="191" formatCode="yy/mm/dd">
                  <c:v>40169</c:v>
                </c:pt>
                <c:pt idx="192" formatCode="yy/mm/dd">
                  <c:v>40170</c:v>
                </c:pt>
                <c:pt idx="193" formatCode="yy/mm/dd">
                  <c:v>40171</c:v>
                </c:pt>
                <c:pt idx="194" formatCode="yy/mm/dd">
                  <c:v>40176</c:v>
                </c:pt>
                <c:pt idx="195" formatCode="yy/mm/dd">
                  <c:v>40177</c:v>
                </c:pt>
                <c:pt idx="196" formatCode="yy/mm/dd">
                  <c:v>40178</c:v>
                </c:pt>
                <c:pt idx="197" formatCode="yy/mm/dd">
                  <c:v>40182</c:v>
                </c:pt>
                <c:pt idx="198" formatCode="yy/mm/dd">
                  <c:v>40183</c:v>
                </c:pt>
                <c:pt idx="199" formatCode="yy/mm/dd">
                  <c:v>40184</c:v>
                </c:pt>
                <c:pt idx="200" formatCode="yy/mm/dd">
                  <c:v>40185</c:v>
                </c:pt>
                <c:pt idx="201" formatCode="yy/mm/dd">
                  <c:v>40186</c:v>
                </c:pt>
                <c:pt idx="202" formatCode="yy/mm/dd">
                  <c:v>40189</c:v>
                </c:pt>
                <c:pt idx="203" formatCode="yy/mm/dd">
                  <c:v>40190</c:v>
                </c:pt>
                <c:pt idx="204" formatCode="yy/mm/dd">
                  <c:v>40191</c:v>
                </c:pt>
                <c:pt idx="205" formatCode="yy/mm/dd">
                  <c:v>40192</c:v>
                </c:pt>
                <c:pt idx="206" formatCode="yy/mm/dd">
                  <c:v>40193</c:v>
                </c:pt>
                <c:pt idx="207" formatCode="yy/mm/dd">
                  <c:v>40196</c:v>
                </c:pt>
                <c:pt idx="208" formatCode="yy/mm/dd">
                  <c:v>40197</c:v>
                </c:pt>
                <c:pt idx="209" formatCode="yy/mm/dd">
                  <c:v>40198</c:v>
                </c:pt>
                <c:pt idx="210" formatCode="yy/mm/dd">
                  <c:v>40199</c:v>
                </c:pt>
                <c:pt idx="211" formatCode="yy/mm/dd">
                  <c:v>40200</c:v>
                </c:pt>
                <c:pt idx="212" formatCode="yy/mm/dd">
                  <c:v>40203</c:v>
                </c:pt>
                <c:pt idx="213" formatCode="yy/mm/dd">
                  <c:v>40204</c:v>
                </c:pt>
                <c:pt idx="214" formatCode="yy/mm/dd">
                  <c:v>40205</c:v>
                </c:pt>
                <c:pt idx="215" formatCode="yy/mm/dd">
                  <c:v>40206</c:v>
                </c:pt>
                <c:pt idx="216" formatCode="yy/mm/dd">
                  <c:v>40207</c:v>
                </c:pt>
                <c:pt idx="217" formatCode="yy/mm/dd">
                  <c:v>40210</c:v>
                </c:pt>
                <c:pt idx="218" formatCode="yy/mm/dd">
                  <c:v>40211</c:v>
                </c:pt>
                <c:pt idx="219" formatCode="yy/mm/dd">
                  <c:v>40212</c:v>
                </c:pt>
                <c:pt idx="220" formatCode="yy/mm/dd">
                  <c:v>40213</c:v>
                </c:pt>
                <c:pt idx="221" formatCode="yy/mm/dd">
                  <c:v>40214</c:v>
                </c:pt>
                <c:pt idx="222" formatCode="yy/mm/dd">
                  <c:v>40217</c:v>
                </c:pt>
                <c:pt idx="223" formatCode="yy/mm/dd">
                  <c:v>40218</c:v>
                </c:pt>
                <c:pt idx="224" formatCode="yy/mm/dd">
                  <c:v>40219</c:v>
                </c:pt>
                <c:pt idx="225" formatCode="yy/mm/dd">
                  <c:v>40220</c:v>
                </c:pt>
                <c:pt idx="226" formatCode="yy/mm/dd">
                  <c:v>40221</c:v>
                </c:pt>
                <c:pt idx="227" formatCode="yy/mm/dd">
                  <c:v>40225</c:v>
                </c:pt>
                <c:pt idx="228" formatCode="yy/mm/dd">
                  <c:v>40226</c:v>
                </c:pt>
                <c:pt idx="229" formatCode="yy/mm/dd">
                  <c:v>40227</c:v>
                </c:pt>
                <c:pt idx="230" formatCode="yy/mm/dd">
                  <c:v>40228</c:v>
                </c:pt>
                <c:pt idx="231" formatCode="yy/mm/dd">
                  <c:v>40231</c:v>
                </c:pt>
                <c:pt idx="232" formatCode="yy/mm/dd">
                  <c:v>40232</c:v>
                </c:pt>
                <c:pt idx="233" formatCode="yy/mm/dd">
                  <c:v>40233</c:v>
                </c:pt>
                <c:pt idx="234" formatCode="yy/mm/dd">
                  <c:v>40234</c:v>
                </c:pt>
                <c:pt idx="235" formatCode="yy/mm/dd">
                  <c:v>40235</c:v>
                </c:pt>
                <c:pt idx="236" formatCode="yy/mm/dd">
                  <c:v>40238</c:v>
                </c:pt>
                <c:pt idx="237" formatCode="yy/mm/dd">
                  <c:v>40239</c:v>
                </c:pt>
                <c:pt idx="238" formatCode="yy/mm/dd">
                  <c:v>40240</c:v>
                </c:pt>
                <c:pt idx="239" formatCode="yy/mm/dd">
                  <c:v>40241</c:v>
                </c:pt>
                <c:pt idx="240" formatCode="yy/mm/dd">
                  <c:v>40242</c:v>
                </c:pt>
                <c:pt idx="241" formatCode="yy/mm/dd">
                  <c:v>40245</c:v>
                </c:pt>
                <c:pt idx="242" formatCode="yy/mm/dd">
                  <c:v>40246</c:v>
                </c:pt>
                <c:pt idx="243" formatCode="yy/mm/dd">
                  <c:v>40247</c:v>
                </c:pt>
                <c:pt idx="244" formatCode="yy/mm/dd">
                  <c:v>40248</c:v>
                </c:pt>
                <c:pt idx="245" formatCode="yy/mm/dd">
                  <c:v>40249</c:v>
                </c:pt>
                <c:pt idx="246" formatCode="yy/mm/dd">
                  <c:v>40252</c:v>
                </c:pt>
                <c:pt idx="247" formatCode="yy/mm/dd">
                  <c:v>40253</c:v>
                </c:pt>
                <c:pt idx="248" formatCode="yy/mm/dd">
                  <c:v>40254</c:v>
                </c:pt>
                <c:pt idx="249" formatCode="yy/mm/dd">
                  <c:v>40255</c:v>
                </c:pt>
                <c:pt idx="250" formatCode="yy/mm/dd">
                  <c:v>40256</c:v>
                </c:pt>
              </c:numCache>
            </c:numRef>
          </c:cat>
          <c:val>
            <c:numRef>
              <c:f>'Chart Data - 1'!$C$2:$C$253</c:f>
              <c:numCache>
                <c:formatCode>General</c:formatCode>
                <c:ptCount val="252"/>
                <c:pt idx="0">
                  <c:v>19.0062</c:v>
                </c:pt>
                <c:pt idx="1">
                  <c:v>18.999189999999963</c:v>
                </c:pt>
                <c:pt idx="2">
                  <c:v>19.52393</c:v>
                </c:pt>
                <c:pt idx="3">
                  <c:v>19.900860000000005</c:v>
                </c:pt>
                <c:pt idx="4">
                  <c:v>20.225809999999989</c:v>
                </c:pt>
                <c:pt idx="5">
                  <c:v>20.282029999999935</c:v>
                </c:pt>
                <c:pt idx="6">
                  <c:v>19.866759999999989</c:v>
                </c:pt>
                <c:pt idx="7">
                  <c:v>19.901759999999989</c:v>
                </c:pt>
                <c:pt idx="8">
                  <c:v>20.532050000000005</c:v>
                </c:pt>
                <c:pt idx="9">
                  <c:v>21.583199999999962</c:v>
                </c:pt>
                <c:pt idx="10">
                  <c:v>20.924569999999989</c:v>
                </c:pt>
                <c:pt idx="11">
                  <c:v>21.104759999999999</c:v>
                </c:pt>
                <c:pt idx="12">
                  <c:v>20.724799999999959</c:v>
                </c:pt>
                <c:pt idx="13">
                  <c:v>21.04325</c:v>
                </c:pt>
                <c:pt idx="14">
                  <c:v>20.850300000000001</c:v>
                </c:pt>
                <c:pt idx="15">
                  <c:v>21.037130000000001</c:v>
                </c:pt>
                <c:pt idx="16">
                  <c:v>21.196860000000044</c:v>
                </c:pt>
                <c:pt idx="17">
                  <c:v>21.834969999999998</c:v>
                </c:pt>
                <c:pt idx="18">
                  <c:v>21.665699999999962</c:v>
                </c:pt>
                <c:pt idx="19">
                  <c:v>21.462089999999954</c:v>
                </c:pt>
                <c:pt idx="20">
                  <c:v>20.578229999999962</c:v>
                </c:pt>
                <c:pt idx="21">
                  <c:v>20.725679999999958</c:v>
                </c:pt>
                <c:pt idx="22">
                  <c:v>21.195260000000001</c:v>
                </c:pt>
                <c:pt idx="23">
                  <c:v>21.415199999999963</c:v>
                </c:pt>
                <c:pt idx="24">
                  <c:v>21.940550000000002</c:v>
                </c:pt>
                <c:pt idx="25">
                  <c:v>21.419750000000001</c:v>
                </c:pt>
                <c:pt idx="26">
                  <c:v>21.50282</c:v>
                </c:pt>
                <c:pt idx="27">
                  <c:v>21.47137</c:v>
                </c:pt>
                <c:pt idx="28">
                  <c:v>21.313389999999988</c:v>
                </c:pt>
                <c:pt idx="29">
                  <c:v>21.713519999999964</c:v>
                </c:pt>
                <c:pt idx="30">
                  <c:v>22.262739999999923</c:v>
                </c:pt>
                <c:pt idx="31">
                  <c:v>22.034330000000001</c:v>
                </c:pt>
                <c:pt idx="32">
                  <c:v>22.236440000000002</c:v>
                </c:pt>
                <c:pt idx="33">
                  <c:v>21.276599999999959</c:v>
                </c:pt>
                <c:pt idx="34">
                  <c:v>21.331600000000005</c:v>
                </c:pt>
                <c:pt idx="35">
                  <c:v>20.981909999999989</c:v>
                </c:pt>
                <c:pt idx="36">
                  <c:v>20.865469999999959</c:v>
                </c:pt>
                <c:pt idx="37">
                  <c:v>20.453769999999963</c:v>
                </c:pt>
                <c:pt idx="38">
                  <c:v>20.597010000000001</c:v>
                </c:pt>
                <c:pt idx="39">
                  <c:v>20.351649999999989</c:v>
                </c:pt>
                <c:pt idx="40">
                  <c:v>20.755210000000002</c:v>
                </c:pt>
                <c:pt idx="41">
                  <c:v>20.930230000000002</c:v>
                </c:pt>
                <c:pt idx="42">
                  <c:v>20.984609999999954</c:v>
                </c:pt>
                <c:pt idx="43">
                  <c:v>21.289289999999962</c:v>
                </c:pt>
                <c:pt idx="44">
                  <c:v>21.830300000000001</c:v>
                </c:pt>
                <c:pt idx="45">
                  <c:v>22.264859999999999</c:v>
                </c:pt>
                <c:pt idx="46">
                  <c:v>22.169260000000001</c:v>
                </c:pt>
                <c:pt idx="47">
                  <c:v>22.287859999999988</c:v>
                </c:pt>
                <c:pt idx="48">
                  <c:v>22.83962</c:v>
                </c:pt>
                <c:pt idx="49">
                  <c:v>22.936959999999999</c:v>
                </c:pt>
                <c:pt idx="50">
                  <c:v>23.054169999999999</c:v>
                </c:pt>
                <c:pt idx="51">
                  <c:v>22.510860000000044</c:v>
                </c:pt>
                <c:pt idx="52">
                  <c:v>22.590029999999963</c:v>
                </c:pt>
                <c:pt idx="53">
                  <c:v>22.350079999999988</c:v>
                </c:pt>
                <c:pt idx="54">
                  <c:v>22.289589999999954</c:v>
                </c:pt>
                <c:pt idx="55">
                  <c:v>22.642019999999963</c:v>
                </c:pt>
                <c:pt idx="56">
                  <c:v>22.51238</c:v>
                </c:pt>
                <c:pt idx="57">
                  <c:v>22.299139999999962</c:v>
                </c:pt>
                <c:pt idx="58">
                  <c:v>21.525539999999936</c:v>
                </c:pt>
                <c:pt idx="59">
                  <c:v>21.03454</c:v>
                </c:pt>
                <c:pt idx="60">
                  <c:v>21.071179999999988</c:v>
                </c:pt>
                <c:pt idx="61">
                  <c:v>20.952970000000001</c:v>
                </c:pt>
                <c:pt idx="62">
                  <c:v>21.040039999999962</c:v>
                </c:pt>
                <c:pt idx="63">
                  <c:v>20.731919999999999</c:v>
                </c:pt>
                <c:pt idx="64">
                  <c:v>20.38692</c:v>
                </c:pt>
                <c:pt idx="65">
                  <c:v>20.681270000000001</c:v>
                </c:pt>
                <c:pt idx="66">
                  <c:v>20.967459999999967</c:v>
                </c:pt>
                <c:pt idx="67">
                  <c:v>20.828299999999963</c:v>
                </c:pt>
                <c:pt idx="68">
                  <c:v>20.91628</c:v>
                </c:pt>
                <c:pt idx="69">
                  <c:v>20.717060000000032</c:v>
                </c:pt>
                <c:pt idx="70">
                  <c:v>20.66827</c:v>
                </c:pt>
                <c:pt idx="71">
                  <c:v>20.60773</c:v>
                </c:pt>
                <c:pt idx="72">
                  <c:v>20.648990000000001</c:v>
                </c:pt>
                <c:pt idx="73">
                  <c:v>20.491869999999999</c:v>
                </c:pt>
                <c:pt idx="74">
                  <c:v>20.273050000000001</c:v>
                </c:pt>
                <c:pt idx="75">
                  <c:v>20.018789999999989</c:v>
                </c:pt>
                <c:pt idx="76">
                  <c:v>20.468639999999922</c:v>
                </c:pt>
                <c:pt idx="77">
                  <c:v>20.655539999999959</c:v>
                </c:pt>
                <c:pt idx="78">
                  <c:v>20.870470000000001</c:v>
                </c:pt>
                <c:pt idx="79">
                  <c:v>21.246479999999959</c:v>
                </c:pt>
                <c:pt idx="80">
                  <c:v>21.574760000000001</c:v>
                </c:pt>
                <c:pt idx="81">
                  <c:v>21.896509999999989</c:v>
                </c:pt>
                <c:pt idx="82">
                  <c:v>21.681139999999989</c:v>
                </c:pt>
                <c:pt idx="83">
                  <c:v>21.755239999999958</c:v>
                </c:pt>
                <c:pt idx="84">
                  <c:v>21.85472</c:v>
                </c:pt>
                <c:pt idx="85">
                  <c:v>21.86589</c:v>
                </c:pt>
                <c:pt idx="86">
                  <c:v>22.58689</c:v>
                </c:pt>
                <c:pt idx="87">
                  <c:v>22.58897</c:v>
                </c:pt>
                <c:pt idx="88">
                  <c:v>22.789019999999958</c:v>
                </c:pt>
                <c:pt idx="89">
                  <c:v>22.436599999999963</c:v>
                </c:pt>
                <c:pt idx="90">
                  <c:v>22.520869999999999</c:v>
                </c:pt>
                <c:pt idx="91">
                  <c:v>22.983829999999962</c:v>
                </c:pt>
                <c:pt idx="92">
                  <c:v>22.902389999999954</c:v>
                </c:pt>
                <c:pt idx="93">
                  <c:v>23.04955</c:v>
                </c:pt>
                <c:pt idx="94">
                  <c:v>23.060379999999963</c:v>
                </c:pt>
                <c:pt idx="95">
                  <c:v>23.025519999999947</c:v>
                </c:pt>
                <c:pt idx="96">
                  <c:v>23.478419999999954</c:v>
                </c:pt>
                <c:pt idx="97">
                  <c:v>23.422429999999924</c:v>
                </c:pt>
                <c:pt idx="98">
                  <c:v>22.77102</c:v>
                </c:pt>
                <c:pt idx="99">
                  <c:v>23.360279999999989</c:v>
                </c:pt>
                <c:pt idx="100">
                  <c:v>24.070319999999963</c:v>
                </c:pt>
                <c:pt idx="101">
                  <c:v>24.07441</c:v>
                </c:pt>
                <c:pt idx="102">
                  <c:v>23.502849999999963</c:v>
                </c:pt>
                <c:pt idx="103">
                  <c:v>23.66039</c:v>
                </c:pt>
                <c:pt idx="104">
                  <c:v>23.946359999999963</c:v>
                </c:pt>
                <c:pt idx="105">
                  <c:v>24.04889</c:v>
                </c:pt>
                <c:pt idx="106">
                  <c:v>24.447729999999954</c:v>
                </c:pt>
                <c:pt idx="107">
                  <c:v>24.860339999999958</c:v>
                </c:pt>
                <c:pt idx="108">
                  <c:v>24.794229999999963</c:v>
                </c:pt>
                <c:pt idx="109">
                  <c:v>24.183119999999963</c:v>
                </c:pt>
                <c:pt idx="110">
                  <c:v>24.07611</c:v>
                </c:pt>
                <c:pt idx="111">
                  <c:v>24.665319999999962</c:v>
                </c:pt>
                <c:pt idx="112">
                  <c:v>24.50132</c:v>
                </c:pt>
                <c:pt idx="113">
                  <c:v>24.387810000000005</c:v>
                </c:pt>
                <c:pt idx="114">
                  <c:v>24.236940000000001</c:v>
                </c:pt>
                <c:pt idx="115">
                  <c:v>24.352709999999959</c:v>
                </c:pt>
                <c:pt idx="116">
                  <c:v>24.993079999999967</c:v>
                </c:pt>
                <c:pt idx="117">
                  <c:v>25.309159999999999</c:v>
                </c:pt>
                <c:pt idx="118">
                  <c:v>25.099789999999963</c:v>
                </c:pt>
                <c:pt idx="119">
                  <c:v>25.242899999999963</c:v>
                </c:pt>
                <c:pt idx="120">
                  <c:v>24.88167</c:v>
                </c:pt>
                <c:pt idx="121">
                  <c:v>24.67521</c:v>
                </c:pt>
                <c:pt idx="122">
                  <c:v>24.707090000000001</c:v>
                </c:pt>
                <c:pt idx="123">
                  <c:v>25.079539999999962</c:v>
                </c:pt>
                <c:pt idx="124">
                  <c:v>25.185390000000002</c:v>
                </c:pt>
                <c:pt idx="125">
                  <c:v>24.932419999999954</c:v>
                </c:pt>
                <c:pt idx="126">
                  <c:v>24.423239999999954</c:v>
                </c:pt>
                <c:pt idx="127">
                  <c:v>24.824750000000005</c:v>
                </c:pt>
                <c:pt idx="128">
                  <c:v>24.607920000000032</c:v>
                </c:pt>
                <c:pt idx="129">
                  <c:v>24.034490000000005</c:v>
                </c:pt>
                <c:pt idx="130">
                  <c:v>23.887969999999999</c:v>
                </c:pt>
                <c:pt idx="131">
                  <c:v>24.066239999999958</c:v>
                </c:pt>
                <c:pt idx="132">
                  <c:v>24.345499999999962</c:v>
                </c:pt>
                <c:pt idx="133">
                  <c:v>24.691240000000001</c:v>
                </c:pt>
                <c:pt idx="134">
                  <c:v>24.199980000000032</c:v>
                </c:pt>
                <c:pt idx="135">
                  <c:v>24.02693</c:v>
                </c:pt>
                <c:pt idx="136">
                  <c:v>24.499300000000002</c:v>
                </c:pt>
                <c:pt idx="137">
                  <c:v>24.889099999999967</c:v>
                </c:pt>
                <c:pt idx="138">
                  <c:v>24.91525</c:v>
                </c:pt>
                <c:pt idx="139">
                  <c:v>24.890789999999967</c:v>
                </c:pt>
                <c:pt idx="140">
                  <c:v>24.870660000000001</c:v>
                </c:pt>
                <c:pt idx="141">
                  <c:v>25.048469999999959</c:v>
                </c:pt>
                <c:pt idx="142">
                  <c:v>24.683789999999959</c:v>
                </c:pt>
                <c:pt idx="143">
                  <c:v>24.629829999999988</c:v>
                </c:pt>
                <c:pt idx="144">
                  <c:v>24.53267</c:v>
                </c:pt>
                <c:pt idx="145">
                  <c:v>24.93206</c:v>
                </c:pt>
                <c:pt idx="146">
                  <c:v>24.694769999999988</c:v>
                </c:pt>
                <c:pt idx="147">
                  <c:v>24.531210000000005</c:v>
                </c:pt>
                <c:pt idx="148">
                  <c:v>24.34957</c:v>
                </c:pt>
                <c:pt idx="149">
                  <c:v>24.205819999999989</c:v>
                </c:pt>
                <c:pt idx="150">
                  <c:v>23.784039999999958</c:v>
                </c:pt>
                <c:pt idx="151">
                  <c:v>24.01276</c:v>
                </c:pt>
                <c:pt idx="152">
                  <c:v>23.640250000000005</c:v>
                </c:pt>
                <c:pt idx="153">
                  <c:v>23.985759999999935</c:v>
                </c:pt>
                <c:pt idx="154">
                  <c:v>23.945619999999934</c:v>
                </c:pt>
                <c:pt idx="155">
                  <c:v>23.81305000000004</c:v>
                </c:pt>
                <c:pt idx="156">
                  <c:v>24.49438</c:v>
                </c:pt>
                <c:pt idx="157">
                  <c:v>24.250119999999963</c:v>
                </c:pt>
                <c:pt idx="158">
                  <c:v>24.906009999999959</c:v>
                </c:pt>
                <c:pt idx="159">
                  <c:v>24.771840000000001</c:v>
                </c:pt>
                <c:pt idx="160">
                  <c:v>25.561129999999963</c:v>
                </c:pt>
                <c:pt idx="161">
                  <c:v>25.788369999999954</c:v>
                </c:pt>
                <c:pt idx="162">
                  <c:v>25.886289999999963</c:v>
                </c:pt>
                <c:pt idx="163">
                  <c:v>25.803380000000001</c:v>
                </c:pt>
                <c:pt idx="164">
                  <c:v>25.867989999999999</c:v>
                </c:pt>
                <c:pt idx="165">
                  <c:v>25.973649999999935</c:v>
                </c:pt>
                <c:pt idx="166">
                  <c:v>25.759729999999962</c:v>
                </c:pt>
                <c:pt idx="167">
                  <c:v>26.253319999999963</c:v>
                </c:pt>
                <c:pt idx="168">
                  <c:v>25.868870000000001</c:v>
                </c:pt>
                <c:pt idx="169">
                  <c:v>25.676680000000001</c:v>
                </c:pt>
                <c:pt idx="170">
                  <c:v>26.27938</c:v>
                </c:pt>
                <c:pt idx="171">
                  <c:v>26.137010000000032</c:v>
                </c:pt>
                <c:pt idx="172">
                  <c:v>26.541499999999989</c:v>
                </c:pt>
                <c:pt idx="173">
                  <c:v>26.073850000000039</c:v>
                </c:pt>
                <c:pt idx="174">
                  <c:v>26.225650000000002</c:v>
                </c:pt>
                <c:pt idx="175">
                  <c:v>26.411880000000032</c:v>
                </c:pt>
                <c:pt idx="176">
                  <c:v>27.006319999999963</c:v>
                </c:pt>
                <c:pt idx="177">
                  <c:v>27.022389999999962</c:v>
                </c:pt>
                <c:pt idx="178">
                  <c:v>26.638179999999988</c:v>
                </c:pt>
                <c:pt idx="179">
                  <c:v>26.666029999999989</c:v>
                </c:pt>
                <c:pt idx="180">
                  <c:v>26.933330000000002</c:v>
                </c:pt>
                <c:pt idx="181">
                  <c:v>26.68111</c:v>
                </c:pt>
                <c:pt idx="182">
                  <c:v>26.962039999999934</c:v>
                </c:pt>
                <c:pt idx="183">
                  <c:v>26.97418</c:v>
                </c:pt>
                <c:pt idx="184">
                  <c:v>25.828690000000002</c:v>
                </c:pt>
                <c:pt idx="185">
                  <c:v>25.070900000000005</c:v>
                </c:pt>
                <c:pt idx="186">
                  <c:v>24.818750000000001</c:v>
                </c:pt>
                <c:pt idx="187">
                  <c:v>24.891490000000001</c:v>
                </c:pt>
                <c:pt idx="188">
                  <c:v>25.478299999999958</c:v>
                </c:pt>
                <c:pt idx="189">
                  <c:v>25.893609999999963</c:v>
                </c:pt>
                <c:pt idx="190">
                  <c:v>26.507729999999963</c:v>
                </c:pt>
                <c:pt idx="191">
                  <c:v>26.565019999999958</c:v>
                </c:pt>
                <c:pt idx="192">
                  <c:v>27.021870000000032</c:v>
                </c:pt>
                <c:pt idx="193">
                  <c:v>27.033719999999963</c:v>
                </c:pt>
                <c:pt idx="194">
                  <c:v>27.24916</c:v>
                </c:pt>
                <c:pt idx="195">
                  <c:v>27.222749999999934</c:v>
                </c:pt>
                <c:pt idx="196">
                  <c:v>27.729970000000005</c:v>
                </c:pt>
                <c:pt idx="197">
                  <c:v>28.010770000000001</c:v>
                </c:pt>
                <c:pt idx="198">
                  <c:v>27.645019999999963</c:v>
                </c:pt>
                <c:pt idx="199">
                  <c:v>27.609559999999988</c:v>
                </c:pt>
                <c:pt idx="200">
                  <c:v>26.849529999999962</c:v>
                </c:pt>
                <c:pt idx="201">
                  <c:v>26.987199999999962</c:v>
                </c:pt>
                <c:pt idx="202">
                  <c:v>26.810400000000001</c:v>
                </c:pt>
                <c:pt idx="203">
                  <c:v>27.205389999999962</c:v>
                </c:pt>
                <c:pt idx="204">
                  <c:v>27.324739999999959</c:v>
                </c:pt>
                <c:pt idx="205">
                  <c:v>27.325009999999963</c:v>
                </c:pt>
                <c:pt idx="206">
                  <c:v>26.97317</c:v>
                </c:pt>
                <c:pt idx="207">
                  <c:v>27.158329999999989</c:v>
                </c:pt>
                <c:pt idx="208">
                  <c:v>26.8813</c:v>
                </c:pt>
                <c:pt idx="209">
                  <c:v>26.65203</c:v>
                </c:pt>
                <c:pt idx="210">
                  <c:v>26.325319999999962</c:v>
                </c:pt>
                <c:pt idx="211">
                  <c:v>26.01988000000004</c:v>
                </c:pt>
                <c:pt idx="212">
                  <c:v>26.089009999999959</c:v>
                </c:pt>
                <c:pt idx="213">
                  <c:v>25.966069999999959</c:v>
                </c:pt>
                <c:pt idx="214">
                  <c:v>25.920719999999935</c:v>
                </c:pt>
                <c:pt idx="215">
                  <c:v>26.07471</c:v>
                </c:pt>
                <c:pt idx="216">
                  <c:v>25.764399999999959</c:v>
                </c:pt>
                <c:pt idx="217">
                  <c:v>25.797049999999963</c:v>
                </c:pt>
                <c:pt idx="218">
                  <c:v>26.196549999999959</c:v>
                </c:pt>
                <c:pt idx="219">
                  <c:v>26.022229999999954</c:v>
                </c:pt>
                <c:pt idx="220">
                  <c:v>26.391349999999989</c:v>
                </c:pt>
                <c:pt idx="221">
                  <c:v>26.669149999999959</c:v>
                </c:pt>
                <c:pt idx="222">
                  <c:v>26.345289999999963</c:v>
                </c:pt>
                <c:pt idx="223">
                  <c:v>26.716560000000001</c:v>
                </c:pt>
                <c:pt idx="224">
                  <c:v>27.02347</c:v>
                </c:pt>
                <c:pt idx="225">
                  <c:v>27.765089999999958</c:v>
                </c:pt>
                <c:pt idx="226">
                  <c:v>27.682219999999958</c:v>
                </c:pt>
                <c:pt idx="227">
                  <c:v>27.735199999999963</c:v>
                </c:pt>
                <c:pt idx="228">
                  <c:v>27.725709999999935</c:v>
                </c:pt>
                <c:pt idx="229">
                  <c:v>28.043289999999963</c:v>
                </c:pt>
                <c:pt idx="230">
                  <c:v>28.078769999999963</c:v>
                </c:pt>
                <c:pt idx="231">
                  <c:v>28.088699999999935</c:v>
                </c:pt>
                <c:pt idx="232">
                  <c:v>27.71255</c:v>
                </c:pt>
                <c:pt idx="233">
                  <c:v>27.636189999999999</c:v>
                </c:pt>
                <c:pt idx="234">
                  <c:v>27.557060000000032</c:v>
                </c:pt>
                <c:pt idx="235">
                  <c:v>27.688219999999962</c:v>
                </c:pt>
                <c:pt idx="236">
                  <c:v>28.782499999999935</c:v>
                </c:pt>
                <c:pt idx="237">
                  <c:v>29.081579999999963</c:v>
                </c:pt>
                <c:pt idx="238">
                  <c:v>29.306159999999988</c:v>
                </c:pt>
                <c:pt idx="239">
                  <c:v>29.041340000000002</c:v>
                </c:pt>
                <c:pt idx="240">
                  <c:v>29.512340000000002</c:v>
                </c:pt>
                <c:pt idx="241">
                  <c:v>29.687349999999963</c:v>
                </c:pt>
                <c:pt idx="242">
                  <c:v>30.302729999999954</c:v>
                </c:pt>
                <c:pt idx="243">
                  <c:v>30.509799999999959</c:v>
                </c:pt>
                <c:pt idx="244">
                  <c:v>29.760509999999954</c:v>
                </c:pt>
                <c:pt idx="245">
                  <c:v>30.278919999999989</c:v>
                </c:pt>
                <c:pt idx="246">
                  <c:v>30.432649999999935</c:v>
                </c:pt>
                <c:pt idx="247">
                  <c:v>30.414650000000005</c:v>
                </c:pt>
                <c:pt idx="248">
                  <c:v>30.666139999999963</c:v>
                </c:pt>
                <c:pt idx="249">
                  <c:v>30.471299999999989</c:v>
                </c:pt>
                <c:pt idx="250">
                  <c:v>29.903509999999958</c:v>
                </c:pt>
              </c:numCache>
            </c:numRef>
          </c:val>
        </c:ser>
        <c:ser>
          <c:idx val="2"/>
          <c:order val="2"/>
          <c:tx>
            <c:v>200 Day MA</c:v>
          </c:tx>
          <c:marker>
            <c:symbol val="none"/>
          </c:marker>
          <c:val>
            <c:numRef>
              <c:f>'Chart Data - 1'!$F$2:$F$253</c:f>
              <c:numCache>
                <c:formatCode>General</c:formatCode>
                <c:ptCount val="252"/>
                <c:pt idx="0">
                  <c:v>28.542419999999954</c:v>
                </c:pt>
                <c:pt idx="1">
                  <c:v>28.467399999999962</c:v>
                </c:pt>
                <c:pt idx="2">
                  <c:v>28.394950000000044</c:v>
                </c:pt>
                <c:pt idx="3">
                  <c:v>28.32375</c:v>
                </c:pt>
                <c:pt idx="4">
                  <c:v>28.256319999999963</c:v>
                </c:pt>
                <c:pt idx="5">
                  <c:v>28.189450000000001</c:v>
                </c:pt>
                <c:pt idx="6">
                  <c:v>28.118829999999999</c:v>
                </c:pt>
                <c:pt idx="7">
                  <c:v>28.052959999999999</c:v>
                </c:pt>
                <c:pt idx="8">
                  <c:v>27.992179999999962</c:v>
                </c:pt>
                <c:pt idx="9">
                  <c:v>27.935829999999989</c:v>
                </c:pt>
                <c:pt idx="10">
                  <c:v>27.868670000000002</c:v>
                </c:pt>
                <c:pt idx="11">
                  <c:v>27.802060000000001</c:v>
                </c:pt>
                <c:pt idx="12">
                  <c:v>27.735679999999963</c:v>
                </c:pt>
                <c:pt idx="13">
                  <c:v>27.659220000000001</c:v>
                </c:pt>
                <c:pt idx="14">
                  <c:v>27.583449999999935</c:v>
                </c:pt>
                <c:pt idx="15">
                  <c:v>27.50496000000004</c:v>
                </c:pt>
                <c:pt idx="16">
                  <c:v>27.425679999999954</c:v>
                </c:pt>
                <c:pt idx="17">
                  <c:v>27.351820000000032</c:v>
                </c:pt>
                <c:pt idx="18">
                  <c:v>27.278719999999954</c:v>
                </c:pt>
                <c:pt idx="19">
                  <c:v>27.21144</c:v>
                </c:pt>
                <c:pt idx="20">
                  <c:v>27.13775000000004</c:v>
                </c:pt>
                <c:pt idx="21">
                  <c:v>27.06926</c:v>
                </c:pt>
                <c:pt idx="22">
                  <c:v>26.980519999999924</c:v>
                </c:pt>
                <c:pt idx="23">
                  <c:v>26.894379999999988</c:v>
                </c:pt>
                <c:pt idx="24">
                  <c:v>26.811190000000032</c:v>
                </c:pt>
                <c:pt idx="25">
                  <c:v>26.724979999999999</c:v>
                </c:pt>
                <c:pt idx="26">
                  <c:v>26.640070000000001</c:v>
                </c:pt>
                <c:pt idx="27">
                  <c:v>26.553080000000001</c:v>
                </c:pt>
                <c:pt idx="28">
                  <c:v>26.465829999999954</c:v>
                </c:pt>
                <c:pt idx="29">
                  <c:v>26.3828</c:v>
                </c:pt>
                <c:pt idx="30">
                  <c:v>26.302289999999989</c:v>
                </c:pt>
                <c:pt idx="31">
                  <c:v>26.218119999999963</c:v>
                </c:pt>
                <c:pt idx="32">
                  <c:v>26.137070000000044</c:v>
                </c:pt>
                <c:pt idx="33">
                  <c:v>26.050820000000005</c:v>
                </c:pt>
                <c:pt idx="34">
                  <c:v>25.965259999999958</c:v>
                </c:pt>
                <c:pt idx="35">
                  <c:v>25.876999999999999</c:v>
                </c:pt>
                <c:pt idx="36">
                  <c:v>25.789860000000001</c:v>
                </c:pt>
                <c:pt idx="37">
                  <c:v>25.701180000000001</c:v>
                </c:pt>
                <c:pt idx="38">
                  <c:v>25.613759999999999</c:v>
                </c:pt>
                <c:pt idx="39">
                  <c:v>25.525409999999958</c:v>
                </c:pt>
                <c:pt idx="40">
                  <c:v>25.438529999999954</c:v>
                </c:pt>
                <c:pt idx="41">
                  <c:v>25.35323</c:v>
                </c:pt>
                <c:pt idx="42">
                  <c:v>25.268089999999958</c:v>
                </c:pt>
                <c:pt idx="43">
                  <c:v>25.186739999999947</c:v>
                </c:pt>
                <c:pt idx="44">
                  <c:v>25.106300000000001</c:v>
                </c:pt>
                <c:pt idx="45">
                  <c:v>25.02806</c:v>
                </c:pt>
                <c:pt idx="46">
                  <c:v>24.95139</c:v>
                </c:pt>
                <c:pt idx="47">
                  <c:v>24.87489000000004</c:v>
                </c:pt>
                <c:pt idx="48">
                  <c:v>24.800429999999963</c:v>
                </c:pt>
                <c:pt idx="49">
                  <c:v>24.727419999999963</c:v>
                </c:pt>
                <c:pt idx="50">
                  <c:v>24.655370000000001</c:v>
                </c:pt>
                <c:pt idx="51">
                  <c:v>24.579219999999989</c:v>
                </c:pt>
                <c:pt idx="52">
                  <c:v>24.502849999999963</c:v>
                </c:pt>
                <c:pt idx="53">
                  <c:v>24.426549999999935</c:v>
                </c:pt>
                <c:pt idx="54">
                  <c:v>24.350069999999999</c:v>
                </c:pt>
                <c:pt idx="55">
                  <c:v>24.272369999999963</c:v>
                </c:pt>
                <c:pt idx="56">
                  <c:v>24.194220000000001</c:v>
                </c:pt>
                <c:pt idx="57">
                  <c:v>24.115860000000044</c:v>
                </c:pt>
                <c:pt idx="58">
                  <c:v>24.033270000000005</c:v>
                </c:pt>
                <c:pt idx="59">
                  <c:v>23.94791</c:v>
                </c:pt>
                <c:pt idx="60">
                  <c:v>23.862079999999963</c:v>
                </c:pt>
                <c:pt idx="61">
                  <c:v>23.77777</c:v>
                </c:pt>
                <c:pt idx="62">
                  <c:v>23.694939999999999</c:v>
                </c:pt>
                <c:pt idx="63">
                  <c:v>23.609909999999999</c:v>
                </c:pt>
                <c:pt idx="64">
                  <c:v>23.524349999999959</c:v>
                </c:pt>
                <c:pt idx="65">
                  <c:v>23.441050000000001</c:v>
                </c:pt>
                <c:pt idx="66">
                  <c:v>23.359629999999989</c:v>
                </c:pt>
                <c:pt idx="67">
                  <c:v>23.279250000000001</c:v>
                </c:pt>
                <c:pt idx="68">
                  <c:v>23.200739999999943</c:v>
                </c:pt>
                <c:pt idx="69">
                  <c:v>23.12302</c:v>
                </c:pt>
                <c:pt idx="70">
                  <c:v>23.039739999999959</c:v>
                </c:pt>
                <c:pt idx="71">
                  <c:v>22.965429999999923</c:v>
                </c:pt>
                <c:pt idx="72">
                  <c:v>22.895309999999959</c:v>
                </c:pt>
                <c:pt idx="73">
                  <c:v>22.839659999999999</c:v>
                </c:pt>
                <c:pt idx="74">
                  <c:v>22.7791</c:v>
                </c:pt>
                <c:pt idx="75">
                  <c:v>22.698969999999999</c:v>
                </c:pt>
                <c:pt idx="76">
                  <c:v>22.62651</c:v>
                </c:pt>
                <c:pt idx="77">
                  <c:v>22.55236</c:v>
                </c:pt>
                <c:pt idx="78">
                  <c:v>22.476629999999954</c:v>
                </c:pt>
                <c:pt idx="79">
                  <c:v>22.40483</c:v>
                </c:pt>
                <c:pt idx="80">
                  <c:v>22.33268</c:v>
                </c:pt>
                <c:pt idx="81">
                  <c:v>22.273779999999963</c:v>
                </c:pt>
                <c:pt idx="82">
                  <c:v>22.209040000000002</c:v>
                </c:pt>
                <c:pt idx="83">
                  <c:v>22.147500000000001</c:v>
                </c:pt>
                <c:pt idx="84">
                  <c:v>22.095519999999958</c:v>
                </c:pt>
                <c:pt idx="85">
                  <c:v>22.043289999999963</c:v>
                </c:pt>
                <c:pt idx="86">
                  <c:v>22.003599999999963</c:v>
                </c:pt>
                <c:pt idx="87">
                  <c:v>21.966699999999935</c:v>
                </c:pt>
                <c:pt idx="88">
                  <c:v>21.932019999999962</c:v>
                </c:pt>
                <c:pt idx="89">
                  <c:v>21.895879999999988</c:v>
                </c:pt>
                <c:pt idx="90">
                  <c:v>21.869509999999959</c:v>
                </c:pt>
                <c:pt idx="91">
                  <c:v>21.838080000000001</c:v>
                </c:pt>
                <c:pt idx="92">
                  <c:v>21.815069999999999</c:v>
                </c:pt>
                <c:pt idx="93">
                  <c:v>21.794530000000002</c:v>
                </c:pt>
                <c:pt idx="94">
                  <c:v>21.762039999999935</c:v>
                </c:pt>
                <c:pt idx="95">
                  <c:v>21.7303</c:v>
                </c:pt>
                <c:pt idx="96">
                  <c:v>21.700209999999959</c:v>
                </c:pt>
                <c:pt idx="97">
                  <c:v>21.674759999999999</c:v>
                </c:pt>
                <c:pt idx="98">
                  <c:v>21.64912</c:v>
                </c:pt>
                <c:pt idx="99">
                  <c:v>21.626239999999989</c:v>
                </c:pt>
                <c:pt idx="100">
                  <c:v>21.614799999999999</c:v>
                </c:pt>
                <c:pt idx="101">
                  <c:v>21.600560000000005</c:v>
                </c:pt>
                <c:pt idx="102">
                  <c:v>21.577890000000032</c:v>
                </c:pt>
                <c:pt idx="103">
                  <c:v>21.548489999999962</c:v>
                </c:pt>
                <c:pt idx="104">
                  <c:v>21.522299999999962</c:v>
                </c:pt>
                <c:pt idx="105">
                  <c:v>21.493679999999962</c:v>
                </c:pt>
                <c:pt idx="106">
                  <c:v>21.460809999999963</c:v>
                </c:pt>
                <c:pt idx="107">
                  <c:v>21.432189999999963</c:v>
                </c:pt>
                <c:pt idx="108">
                  <c:v>21.402439999999924</c:v>
                </c:pt>
                <c:pt idx="109">
                  <c:v>21.365739999999935</c:v>
                </c:pt>
                <c:pt idx="110">
                  <c:v>21.32797000000004</c:v>
                </c:pt>
                <c:pt idx="111">
                  <c:v>21.294139999999963</c:v>
                </c:pt>
                <c:pt idx="112">
                  <c:v>21.264999999999986</c:v>
                </c:pt>
                <c:pt idx="113">
                  <c:v>21.235869999999988</c:v>
                </c:pt>
                <c:pt idx="114">
                  <c:v>21.20617</c:v>
                </c:pt>
                <c:pt idx="115">
                  <c:v>21.174489999999999</c:v>
                </c:pt>
                <c:pt idx="116">
                  <c:v>21.14357</c:v>
                </c:pt>
                <c:pt idx="117">
                  <c:v>21.123100000000001</c:v>
                </c:pt>
                <c:pt idx="118">
                  <c:v>21.109470000000005</c:v>
                </c:pt>
                <c:pt idx="119">
                  <c:v>21.101199999999999</c:v>
                </c:pt>
                <c:pt idx="120">
                  <c:v>21.071750000000005</c:v>
                </c:pt>
                <c:pt idx="121">
                  <c:v>21.03933</c:v>
                </c:pt>
                <c:pt idx="122">
                  <c:v>21.060339999999954</c:v>
                </c:pt>
                <c:pt idx="123">
                  <c:v>21.083329999999954</c:v>
                </c:pt>
                <c:pt idx="124">
                  <c:v>21.10868</c:v>
                </c:pt>
                <c:pt idx="125">
                  <c:v>21.140160000000005</c:v>
                </c:pt>
                <c:pt idx="126">
                  <c:v>21.173470000000005</c:v>
                </c:pt>
                <c:pt idx="127">
                  <c:v>21.210550000000001</c:v>
                </c:pt>
                <c:pt idx="128">
                  <c:v>21.242819999999959</c:v>
                </c:pt>
                <c:pt idx="129">
                  <c:v>21.274860000000039</c:v>
                </c:pt>
                <c:pt idx="130">
                  <c:v>21.29636</c:v>
                </c:pt>
                <c:pt idx="131">
                  <c:v>21.327210000000001</c:v>
                </c:pt>
                <c:pt idx="132">
                  <c:v>21.357360000000032</c:v>
                </c:pt>
                <c:pt idx="133">
                  <c:v>21.390509999999963</c:v>
                </c:pt>
                <c:pt idx="134">
                  <c:v>21.426199999999962</c:v>
                </c:pt>
                <c:pt idx="135">
                  <c:v>21.459769999999963</c:v>
                </c:pt>
                <c:pt idx="136">
                  <c:v>21.49492</c:v>
                </c:pt>
                <c:pt idx="137">
                  <c:v>21.528089999999963</c:v>
                </c:pt>
                <c:pt idx="138">
                  <c:v>21.556470000000001</c:v>
                </c:pt>
                <c:pt idx="139">
                  <c:v>21.588979999999989</c:v>
                </c:pt>
                <c:pt idx="140">
                  <c:v>21.622199999999989</c:v>
                </c:pt>
                <c:pt idx="141">
                  <c:v>21.653669999999988</c:v>
                </c:pt>
                <c:pt idx="142">
                  <c:v>21.680959999999999</c:v>
                </c:pt>
                <c:pt idx="143">
                  <c:v>21.708929999999963</c:v>
                </c:pt>
                <c:pt idx="144">
                  <c:v>21.732599999999962</c:v>
                </c:pt>
                <c:pt idx="145">
                  <c:v>21.75404</c:v>
                </c:pt>
                <c:pt idx="146">
                  <c:v>21.774049999999963</c:v>
                </c:pt>
                <c:pt idx="147">
                  <c:v>21.794960000000032</c:v>
                </c:pt>
                <c:pt idx="148">
                  <c:v>21.81417000000004</c:v>
                </c:pt>
                <c:pt idx="149">
                  <c:v>21.832870000000032</c:v>
                </c:pt>
                <c:pt idx="150">
                  <c:v>21.847809999999999</c:v>
                </c:pt>
                <c:pt idx="151">
                  <c:v>21.865709999999954</c:v>
                </c:pt>
                <c:pt idx="152">
                  <c:v>21.882269999999959</c:v>
                </c:pt>
                <c:pt idx="153">
                  <c:v>21.901140000000002</c:v>
                </c:pt>
                <c:pt idx="154">
                  <c:v>21.923229999999947</c:v>
                </c:pt>
                <c:pt idx="155">
                  <c:v>21.945689999999935</c:v>
                </c:pt>
                <c:pt idx="156">
                  <c:v>21.968969999999963</c:v>
                </c:pt>
                <c:pt idx="157">
                  <c:v>21.990019999999962</c:v>
                </c:pt>
                <c:pt idx="158">
                  <c:v>22.016089999999988</c:v>
                </c:pt>
                <c:pt idx="159">
                  <c:v>22.040659999999964</c:v>
                </c:pt>
                <c:pt idx="160">
                  <c:v>22.06915</c:v>
                </c:pt>
                <c:pt idx="161">
                  <c:v>22.097169999999988</c:v>
                </c:pt>
                <c:pt idx="162">
                  <c:v>22.123550000000005</c:v>
                </c:pt>
                <c:pt idx="163">
                  <c:v>22.148420000000002</c:v>
                </c:pt>
                <c:pt idx="164">
                  <c:v>22.171920000000032</c:v>
                </c:pt>
                <c:pt idx="165">
                  <c:v>22.19867</c:v>
                </c:pt>
                <c:pt idx="166">
                  <c:v>22.225789999999954</c:v>
                </c:pt>
                <c:pt idx="167">
                  <c:v>22.256799999999959</c:v>
                </c:pt>
                <c:pt idx="168">
                  <c:v>22.285319999999935</c:v>
                </c:pt>
                <c:pt idx="169">
                  <c:v>22.312249999999963</c:v>
                </c:pt>
                <c:pt idx="170">
                  <c:v>22.342359999999989</c:v>
                </c:pt>
                <c:pt idx="171">
                  <c:v>22.371939999999999</c:v>
                </c:pt>
                <c:pt idx="172">
                  <c:v>22.401709999999962</c:v>
                </c:pt>
                <c:pt idx="173">
                  <c:v>22.430109999999967</c:v>
                </c:pt>
                <c:pt idx="174">
                  <c:v>22.45881</c:v>
                </c:pt>
                <c:pt idx="175">
                  <c:v>22.486989999999963</c:v>
                </c:pt>
                <c:pt idx="176">
                  <c:v>22.516939999999988</c:v>
                </c:pt>
                <c:pt idx="177">
                  <c:v>22.550339999999959</c:v>
                </c:pt>
                <c:pt idx="178">
                  <c:v>22.5839</c:v>
                </c:pt>
                <c:pt idx="179">
                  <c:v>22.616579999999999</c:v>
                </c:pt>
                <c:pt idx="180">
                  <c:v>22.651489999999999</c:v>
                </c:pt>
                <c:pt idx="181">
                  <c:v>22.686990000000005</c:v>
                </c:pt>
                <c:pt idx="182">
                  <c:v>22.720779999999962</c:v>
                </c:pt>
                <c:pt idx="183">
                  <c:v>22.755859999999988</c:v>
                </c:pt>
                <c:pt idx="184">
                  <c:v>22.784849999999963</c:v>
                </c:pt>
                <c:pt idx="185">
                  <c:v>22.812180000000001</c:v>
                </c:pt>
                <c:pt idx="186">
                  <c:v>22.842229999999958</c:v>
                </c:pt>
                <c:pt idx="187">
                  <c:v>22.874300000000005</c:v>
                </c:pt>
                <c:pt idx="188">
                  <c:v>22.904869999999999</c:v>
                </c:pt>
                <c:pt idx="189">
                  <c:v>22.940550000000002</c:v>
                </c:pt>
                <c:pt idx="190">
                  <c:v>22.979500000000002</c:v>
                </c:pt>
                <c:pt idx="191">
                  <c:v>23.019250000000032</c:v>
                </c:pt>
                <c:pt idx="192">
                  <c:v>23.057510000000001</c:v>
                </c:pt>
                <c:pt idx="193">
                  <c:v>23.095509999999958</c:v>
                </c:pt>
                <c:pt idx="194">
                  <c:v>23.137290000000036</c:v>
                </c:pt>
                <c:pt idx="195">
                  <c:v>23.176269999999999</c:v>
                </c:pt>
                <c:pt idx="196">
                  <c:v>23.216539999999959</c:v>
                </c:pt>
                <c:pt idx="197">
                  <c:v>23.257760000000001</c:v>
                </c:pt>
                <c:pt idx="198">
                  <c:v>23.300039999999989</c:v>
                </c:pt>
                <c:pt idx="199">
                  <c:v>23.340739999999947</c:v>
                </c:pt>
                <c:pt idx="200">
                  <c:v>23.37996000000004</c:v>
                </c:pt>
                <c:pt idx="201">
                  <c:v>23.419899999999988</c:v>
                </c:pt>
                <c:pt idx="202">
                  <c:v>23.456329999999962</c:v>
                </c:pt>
                <c:pt idx="203">
                  <c:v>23.492850000000001</c:v>
                </c:pt>
                <c:pt idx="204">
                  <c:v>23.52835</c:v>
                </c:pt>
                <c:pt idx="205">
                  <c:v>23.563559999999963</c:v>
                </c:pt>
                <c:pt idx="206">
                  <c:v>23.59909</c:v>
                </c:pt>
                <c:pt idx="207">
                  <c:v>23.635380000000001</c:v>
                </c:pt>
                <c:pt idx="208">
                  <c:v>23.667120000000001</c:v>
                </c:pt>
                <c:pt idx="209">
                  <c:v>23.69247</c:v>
                </c:pt>
                <c:pt idx="210">
                  <c:v>23.719470000000001</c:v>
                </c:pt>
                <c:pt idx="211">
                  <c:v>23.744050000000001</c:v>
                </c:pt>
                <c:pt idx="212">
                  <c:v>23.770869999999999</c:v>
                </c:pt>
                <c:pt idx="213">
                  <c:v>23.795479999999962</c:v>
                </c:pt>
                <c:pt idx="214">
                  <c:v>23.820830000000001</c:v>
                </c:pt>
                <c:pt idx="215">
                  <c:v>23.846019999999989</c:v>
                </c:pt>
                <c:pt idx="216">
                  <c:v>23.868860000000005</c:v>
                </c:pt>
                <c:pt idx="217">
                  <c:v>23.888669999999962</c:v>
                </c:pt>
                <c:pt idx="218">
                  <c:v>23.91132</c:v>
                </c:pt>
                <c:pt idx="219">
                  <c:v>23.93412</c:v>
                </c:pt>
                <c:pt idx="220">
                  <c:v>23.963189999999958</c:v>
                </c:pt>
                <c:pt idx="221">
                  <c:v>23.992909999999959</c:v>
                </c:pt>
                <c:pt idx="222">
                  <c:v>24.018660000000001</c:v>
                </c:pt>
                <c:pt idx="223">
                  <c:v>24.045159999999989</c:v>
                </c:pt>
                <c:pt idx="224">
                  <c:v>24.07058</c:v>
                </c:pt>
                <c:pt idx="225">
                  <c:v>24.1023</c:v>
                </c:pt>
                <c:pt idx="226">
                  <c:v>24.133199999999999</c:v>
                </c:pt>
                <c:pt idx="227">
                  <c:v>24.16452</c:v>
                </c:pt>
                <c:pt idx="228">
                  <c:v>24.196580000000001</c:v>
                </c:pt>
                <c:pt idx="229">
                  <c:v>24.228229999999954</c:v>
                </c:pt>
                <c:pt idx="230">
                  <c:v>24.25731</c:v>
                </c:pt>
                <c:pt idx="231">
                  <c:v>24.287579999999959</c:v>
                </c:pt>
                <c:pt idx="232">
                  <c:v>24.314960000000049</c:v>
                </c:pt>
                <c:pt idx="233">
                  <c:v>24.34676</c:v>
                </c:pt>
                <c:pt idx="234">
                  <c:v>24.37789000000004</c:v>
                </c:pt>
                <c:pt idx="235">
                  <c:v>24.41142</c:v>
                </c:pt>
                <c:pt idx="236">
                  <c:v>24.45101</c:v>
                </c:pt>
                <c:pt idx="237">
                  <c:v>24.494140000000002</c:v>
                </c:pt>
                <c:pt idx="238">
                  <c:v>24.537690000000001</c:v>
                </c:pt>
                <c:pt idx="239">
                  <c:v>24.581139999999962</c:v>
                </c:pt>
                <c:pt idx="240">
                  <c:v>24.624919999999999</c:v>
                </c:pt>
                <c:pt idx="241">
                  <c:v>24.668709999999958</c:v>
                </c:pt>
                <c:pt idx="242">
                  <c:v>24.715299999999989</c:v>
                </c:pt>
                <c:pt idx="243">
                  <c:v>24.761399999999959</c:v>
                </c:pt>
                <c:pt idx="244">
                  <c:v>24.801050000000032</c:v>
                </c:pt>
                <c:pt idx="245">
                  <c:v>24.84112</c:v>
                </c:pt>
                <c:pt idx="246">
                  <c:v>24.882439999999935</c:v>
                </c:pt>
                <c:pt idx="247">
                  <c:v>24.923079999999963</c:v>
                </c:pt>
                <c:pt idx="248">
                  <c:v>24.962209999999935</c:v>
                </c:pt>
                <c:pt idx="249">
                  <c:v>24.999880000000001</c:v>
                </c:pt>
                <c:pt idx="250">
                  <c:v>25.034130000000001</c:v>
                </c:pt>
              </c:numCache>
            </c:numRef>
          </c:val>
        </c:ser>
        <c:ser>
          <c:idx val="3"/>
          <c:order val="3"/>
          <c:tx>
            <c:v>50 Day MA</c:v>
          </c:tx>
          <c:marker>
            <c:symbol val="none"/>
          </c:marker>
          <c:val>
            <c:numRef>
              <c:f>'Chart Data - 1'!$G$2:$G$253</c:f>
              <c:numCache>
                <c:formatCode>General</c:formatCode>
                <c:ptCount val="252"/>
                <c:pt idx="0">
                  <c:v>19.876200000000001</c:v>
                </c:pt>
                <c:pt idx="1">
                  <c:v>19.84751</c:v>
                </c:pt>
                <c:pt idx="2">
                  <c:v>19.831450000000039</c:v>
                </c:pt>
                <c:pt idx="3">
                  <c:v>19.825229999999962</c:v>
                </c:pt>
                <c:pt idx="4">
                  <c:v>19.839160000000032</c:v>
                </c:pt>
                <c:pt idx="5">
                  <c:v>19.85839</c:v>
                </c:pt>
                <c:pt idx="6">
                  <c:v>19.858950000000036</c:v>
                </c:pt>
                <c:pt idx="7">
                  <c:v>19.856190000000005</c:v>
                </c:pt>
                <c:pt idx="8">
                  <c:v>19.873010000000001</c:v>
                </c:pt>
                <c:pt idx="9">
                  <c:v>19.907509999999959</c:v>
                </c:pt>
                <c:pt idx="10">
                  <c:v>19.928729999999934</c:v>
                </c:pt>
                <c:pt idx="11">
                  <c:v>19.94716</c:v>
                </c:pt>
                <c:pt idx="12">
                  <c:v>19.949449999999935</c:v>
                </c:pt>
                <c:pt idx="13">
                  <c:v>19.953709999999958</c:v>
                </c:pt>
                <c:pt idx="14">
                  <c:v>19.947369999999989</c:v>
                </c:pt>
                <c:pt idx="15">
                  <c:v>19.955639999999935</c:v>
                </c:pt>
                <c:pt idx="16">
                  <c:v>19.972839999999962</c:v>
                </c:pt>
                <c:pt idx="17">
                  <c:v>20.008539999999954</c:v>
                </c:pt>
                <c:pt idx="18">
                  <c:v>20.038530000000002</c:v>
                </c:pt>
                <c:pt idx="19">
                  <c:v>20.061969999999999</c:v>
                </c:pt>
                <c:pt idx="20">
                  <c:v>20.068399999999954</c:v>
                </c:pt>
                <c:pt idx="21">
                  <c:v>20.078479999999963</c:v>
                </c:pt>
                <c:pt idx="22">
                  <c:v>20.090619999999962</c:v>
                </c:pt>
                <c:pt idx="23">
                  <c:v>20.111070000000048</c:v>
                </c:pt>
                <c:pt idx="24">
                  <c:v>20.140170000000001</c:v>
                </c:pt>
                <c:pt idx="25">
                  <c:v>20.153040000000001</c:v>
                </c:pt>
                <c:pt idx="26">
                  <c:v>20.162749999999935</c:v>
                </c:pt>
                <c:pt idx="27">
                  <c:v>20.185339999999954</c:v>
                </c:pt>
                <c:pt idx="28">
                  <c:v>20.213100000000001</c:v>
                </c:pt>
                <c:pt idx="29">
                  <c:v>20.244759999999989</c:v>
                </c:pt>
                <c:pt idx="30">
                  <c:v>20.290970000000005</c:v>
                </c:pt>
                <c:pt idx="31">
                  <c:v>20.340060000000001</c:v>
                </c:pt>
                <c:pt idx="32">
                  <c:v>20.380689999999962</c:v>
                </c:pt>
                <c:pt idx="33">
                  <c:v>20.407080000000001</c:v>
                </c:pt>
                <c:pt idx="34">
                  <c:v>20.433070000000001</c:v>
                </c:pt>
                <c:pt idx="35">
                  <c:v>20.460639999999923</c:v>
                </c:pt>
                <c:pt idx="36">
                  <c:v>20.501760000000001</c:v>
                </c:pt>
                <c:pt idx="37">
                  <c:v>20.5413</c:v>
                </c:pt>
                <c:pt idx="38">
                  <c:v>20.565950000000001</c:v>
                </c:pt>
                <c:pt idx="39">
                  <c:v>20.597809999999999</c:v>
                </c:pt>
                <c:pt idx="40">
                  <c:v>20.638590000000001</c:v>
                </c:pt>
                <c:pt idx="41">
                  <c:v>20.684889999999999</c:v>
                </c:pt>
                <c:pt idx="42">
                  <c:v>20.717160000000032</c:v>
                </c:pt>
                <c:pt idx="43">
                  <c:v>20.754280000000001</c:v>
                </c:pt>
                <c:pt idx="44">
                  <c:v>20.813040000000001</c:v>
                </c:pt>
                <c:pt idx="45">
                  <c:v>20.869769999999964</c:v>
                </c:pt>
                <c:pt idx="46">
                  <c:v>20.919650000000001</c:v>
                </c:pt>
                <c:pt idx="47">
                  <c:v>20.970099999999963</c:v>
                </c:pt>
                <c:pt idx="48">
                  <c:v>21.043099999999964</c:v>
                </c:pt>
                <c:pt idx="49">
                  <c:v>21.11243</c:v>
                </c:pt>
                <c:pt idx="50">
                  <c:v>21.193390000000001</c:v>
                </c:pt>
                <c:pt idx="51">
                  <c:v>21.263629999999935</c:v>
                </c:pt>
                <c:pt idx="52">
                  <c:v>21.324950000000044</c:v>
                </c:pt>
                <c:pt idx="53">
                  <c:v>21.373930000000001</c:v>
                </c:pt>
                <c:pt idx="54">
                  <c:v>21.415209999999959</c:v>
                </c:pt>
                <c:pt idx="55">
                  <c:v>21.462409999999924</c:v>
                </c:pt>
                <c:pt idx="56">
                  <c:v>21.515319999999967</c:v>
                </c:pt>
                <c:pt idx="57">
                  <c:v>21.563269999999989</c:v>
                </c:pt>
                <c:pt idx="58">
                  <c:v>21.583139999999947</c:v>
                </c:pt>
                <c:pt idx="59">
                  <c:v>21.57217</c:v>
                </c:pt>
                <c:pt idx="60">
                  <c:v>21.575099999999967</c:v>
                </c:pt>
                <c:pt idx="61">
                  <c:v>21.57206</c:v>
                </c:pt>
                <c:pt idx="62">
                  <c:v>21.57837</c:v>
                </c:pt>
                <c:pt idx="63">
                  <c:v>21.572139999999958</c:v>
                </c:pt>
                <c:pt idx="64">
                  <c:v>21.56287</c:v>
                </c:pt>
                <c:pt idx="65">
                  <c:v>21.555759999999989</c:v>
                </c:pt>
                <c:pt idx="66">
                  <c:v>21.551169999999999</c:v>
                </c:pt>
                <c:pt idx="67">
                  <c:v>21.531030000000001</c:v>
                </c:pt>
                <c:pt idx="68">
                  <c:v>21.516050000000032</c:v>
                </c:pt>
                <c:pt idx="69">
                  <c:v>21.501149999999967</c:v>
                </c:pt>
                <c:pt idx="70">
                  <c:v>21.502949999999959</c:v>
                </c:pt>
                <c:pt idx="71">
                  <c:v>21.500589999999963</c:v>
                </c:pt>
                <c:pt idx="72">
                  <c:v>21.489659999999958</c:v>
                </c:pt>
                <c:pt idx="73">
                  <c:v>21.4712</c:v>
                </c:pt>
                <c:pt idx="74">
                  <c:v>21.437850000000044</c:v>
                </c:pt>
                <c:pt idx="75">
                  <c:v>21.409829999999989</c:v>
                </c:pt>
                <c:pt idx="76">
                  <c:v>21.389139999999962</c:v>
                </c:pt>
                <c:pt idx="77">
                  <c:v>21.37283</c:v>
                </c:pt>
                <c:pt idx="78">
                  <c:v>21.363969999999988</c:v>
                </c:pt>
                <c:pt idx="79">
                  <c:v>21.35463</c:v>
                </c:pt>
                <c:pt idx="80">
                  <c:v>21.340869999999999</c:v>
                </c:pt>
                <c:pt idx="81">
                  <c:v>21.33811</c:v>
                </c:pt>
                <c:pt idx="82">
                  <c:v>21.327000000000005</c:v>
                </c:pt>
                <c:pt idx="83">
                  <c:v>21.336580000000001</c:v>
                </c:pt>
                <c:pt idx="84">
                  <c:v>21.34704</c:v>
                </c:pt>
                <c:pt idx="85">
                  <c:v>21.364719999999959</c:v>
                </c:pt>
                <c:pt idx="86">
                  <c:v>21.399149999999963</c:v>
                </c:pt>
                <c:pt idx="87">
                  <c:v>21.441849999999963</c:v>
                </c:pt>
                <c:pt idx="88">
                  <c:v>21.485689999999934</c:v>
                </c:pt>
                <c:pt idx="89">
                  <c:v>21.52739</c:v>
                </c:pt>
                <c:pt idx="90">
                  <c:v>21.562699999999943</c:v>
                </c:pt>
                <c:pt idx="91">
                  <c:v>21.60378</c:v>
                </c:pt>
                <c:pt idx="92">
                  <c:v>21.642130000000002</c:v>
                </c:pt>
                <c:pt idx="93">
                  <c:v>21.677340000000001</c:v>
                </c:pt>
                <c:pt idx="94">
                  <c:v>21.70194</c:v>
                </c:pt>
                <c:pt idx="95">
                  <c:v>21.717150000000036</c:v>
                </c:pt>
                <c:pt idx="96">
                  <c:v>21.743339999999954</c:v>
                </c:pt>
                <c:pt idx="97">
                  <c:v>21.766029999999958</c:v>
                </c:pt>
                <c:pt idx="98">
                  <c:v>21.76465</c:v>
                </c:pt>
                <c:pt idx="99">
                  <c:v>21.773119999999963</c:v>
                </c:pt>
                <c:pt idx="100">
                  <c:v>21.793439999999947</c:v>
                </c:pt>
                <c:pt idx="101">
                  <c:v>21.824719999999989</c:v>
                </c:pt>
                <c:pt idx="102">
                  <c:v>21.842970000000001</c:v>
                </c:pt>
                <c:pt idx="103">
                  <c:v>21.86918</c:v>
                </c:pt>
                <c:pt idx="104">
                  <c:v>21.902309999999954</c:v>
                </c:pt>
                <c:pt idx="105">
                  <c:v>21.93045</c:v>
                </c:pt>
                <c:pt idx="106">
                  <c:v>21.969159999999963</c:v>
                </c:pt>
                <c:pt idx="107">
                  <c:v>22.020379999999989</c:v>
                </c:pt>
                <c:pt idx="108">
                  <c:v>22.085749999999923</c:v>
                </c:pt>
                <c:pt idx="109">
                  <c:v>22.148729999999954</c:v>
                </c:pt>
                <c:pt idx="110">
                  <c:v>22.208829999999963</c:v>
                </c:pt>
                <c:pt idx="111">
                  <c:v>22.283069999999963</c:v>
                </c:pt>
                <c:pt idx="112">
                  <c:v>22.3523</c:v>
                </c:pt>
                <c:pt idx="113">
                  <c:v>22.425419999999935</c:v>
                </c:pt>
                <c:pt idx="114">
                  <c:v>22.502419999999958</c:v>
                </c:pt>
                <c:pt idx="115">
                  <c:v>22.575839999999989</c:v>
                </c:pt>
                <c:pt idx="116">
                  <c:v>22.656359999999999</c:v>
                </c:pt>
                <c:pt idx="117">
                  <c:v>22.74597</c:v>
                </c:pt>
                <c:pt idx="118">
                  <c:v>22.829639999999962</c:v>
                </c:pt>
                <c:pt idx="119">
                  <c:v>22.920159999999989</c:v>
                </c:pt>
                <c:pt idx="120">
                  <c:v>23.004429999999989</c:v>
                </c:pt>
                <c:pt idx="121">
                  <c:v>23.08577999999995</c:v>
                </c:pt>
                <c:pt idx="122">
                  <c:v>23.16694</c:v>
                </c:pt>
                <c:pt idx="123">
                  <c:v>23.258689999999962</c:v>
                </c:pt>
                <c:pt idx="124">
                  <c:v>23.356940000000005</c:v>
                </c:pt>
                <c:pt idx="125">
                  <c:v>23.455209999999958</c:v>
                </c:pt>
                <c:pt idx="126">
                  <c:v>23.534310000000001</c:v>
                </c:pt>
                <c:pt idx="127">
                  <c:v>23.617690000000032</c:v>
                </c:pt>
                <c:pt idx="128">
                  <c:v>23.692439999999962</c:v>
                </c:pt>
                <c:pt idx="129">
                  <c:v>23.748199999999958</c:v>
                </c:pt>
                <c:pt idx="130">
                  <c:v>23.794460000000001</c:v>
                </c:pt>
                <c:pt idx="131">
                  <c:v>23.837860000000049</c:v>
                </c:pt>
                <c:pt idx="132">
                  <c:v>23.89114</c:v>
                </c:pt>
                <c:pt idx="133">
                  <c:v>23.949860000000001</c:v>
                </c:pt>
                <c:pt idx="134">
                  <c:v>23.996769999999962</c:v>
                </c:pt>
                <c:pt idx="135">
                  <c:v>24.039990000000032</c:v>
                </c:pt>
                <c:pt idx="136">
                  <c:v>24.078239999999958</c:v>
                </c:pt>
                <c:pt idx="137">
                  <c:v>24.12424</c:v>
                </c:pt>
                <c:pt idx="138">
                  <c:v>24.16677</c:v>
                </c:pt>
                <c:pt idx="139">
                  <c:v>24.215850000000032</c:v>
                </c:pt>
                <c:pt idx="140">
                  <c:v>24.26285</c:v>
                </c:pt>
                <c:pt idx="141">
                  <c:v>24.30414</c:v>
                </c:pt>
                <c:pt idx="142">
                  <c:v>24.339770000000001</c:v>
                </c:pt>
                <c:pt idx="143">
                  <c:v>24.371369999999999</c:v>
                </c:pt>
                <c:pt idx="144">
                  <c:v>24.40082</c:v>
                </c:pt>
                <c:pt idx="145">
                  <c:v>24.438949999999959</c:v>
                </c:pt>
                <c:pt idx="146">
                  <c:v>24.463279999999958</c:v>
                </c:pt>
                <c:pt idx="147">
                  <c:v>24.485449999999922</c:v>
                </c:pt>
                <c:pt idx="148">
                  <c:v>24.517019999999999</c:v>
                </c:pt>
                <c:pt idx="149">
                  <c:v>24.533930000000005</c:v>
                </c:pt>
                <c:pt idx="150">
                  <c:v>24.528209999999962</c:v>
                </c:pt>
                <c:pt idx="151">
                  <c:v>24.526969999999999</c:v>
                </c:pt>
                <c:pt idx="152">
                  <c:v>24.529719999999962</c:v>
                </c:pt>
                <c:pt idx="153">
                  <c:v>24.53623</c:v>
                </c:pt>
                <c:pt idx="154">
                  <c:v>24.536210000000001</c:v>
                </c:pt>
                <c:pt idx="155">
                  <c:v>24.531500000000001</c:v>
                </c:pt>
                <c:pt idx="156">
                  <c:v>24.532430000000002</c:v>
                </c:pt>
                <c:pt idx="157">
                  <c:v>24.520230000000002</c:v>
                </c:pt>
                <c:pt idx="158">
                  <c:v>24.522459999999963</c:v>
                </c:pt>
                <c:pt idx="159">
                  <c:v>24.53424</c:v>
                </c:pt>
                <c:pt idx="160">
                  <c:v>24.563939999999963</c:v>
                </c:pt>
                <c:pt idx="161">
                  <c:v>24.586399999999962</c:v>
                </c:pt>
                <c:pt idx="162">
                  <c:v>24.61410000000004</c:v>
                </c:pt>
                <c:pt idx="163">
                  <c:v>24.642410000000002</c:v>
                </c:pt>
                <c:pt idx="164">
                  <c:v>24.67503</c:v>
                </c:pt>
                <c:pt idx="165">
                  <c:v>24.707450000000001</c:v>
                </c:pt>
                <c:pt idx="166">
                  <c:v>24.722779999999947</c:v>
                </c:pt>
                <c:pt idx="167">
                  <c:v>24.74166</c:v>
                </c:pt>
                <c:pt idx="168">
                  <c:v>24.757050000000032</c:v>
                </c:pt>
                <c:pt idx="169">
                  <c:v>24.765719999999934</c:v>
                </c:pt>
                <c:pt idx="170">
                  <c:v>24.793679999999959</c:v>
                </c:pt>
                <c:pt idx="171">
                  <c:v>24.82291</c:v>
                </c:pt>
                <c:pt idx="172">
                  <c:v>24.8596</c:v>
                </c:pt>
                <c:pt idx="173">
                  <c:v>24.879490000000001</c:v>
                </c:pt>
                <c:pt idx="174">
                  <c:v>24.900289999999959</c:v>
                </c:pt>
                <c:pt idx="175">
                  <c:v>24.929880000000001</c:v>
                </c:pt>
                <c:pt idx="176">
                  <c:v>24.981539999999935</c:v>
                </c:pt>
                <c:pt idx="177">
                  <c:v>25.025499999999958</c:v>
                </c:pt>
                <c:pt idx="178">
                  <c:v>25.066099999999963</c:v>
                </c:pt>
                <c:pt idx="179">
                  <c:v>25.118729999999989</c:v>
                </c:pt>
                <c:pt idx="180">
                  <c:v>25.179639999999967</c:v>
                </c:pt>
                <c:pt idx="181">
                  <c:v>25.231940000000005</c:v>
                </c:pt>
                <c:pt idx="182">
                  <c:v>25.284269999999989</c:v>
                </c:pt>
                <c:pt idx="183">
                  <c:v>25.329930000000001</c:v>
                </c:pt>
                <c:pt idx="184">
                  <c:v>25.362499999999958</c:v>
                </c:pt>
                <c:pt idx="185">
                  <c:v>25.383379999999963</c:v>
                </c:pt>
                <c:pt idx="186">
                  <c:v>25.389769999999963</c:v>
                </c:pt>
                <c:pt idx="187">
                  <c:v>25.38982</c:v>
                </c:pt>
                <c:pt idx="188">
                  <c:v>25.40108</c:v>
                </c:pt>
                <c:pt idx="189">
                  <c:v>25.421130000000002</c:v>
                </c:pt>
                <c:pt idx="190">
                  <c:v>25.453880000000005</c:v>
                </c:pt>
                <c:pt idx="191">
                  <c:v>25.484209999999958</c:v>
                </c:pt>
                <c:pt idx="192">
                  <c:v>25.530970000000032</c:v>
                </c:pt>
                <c:pt idx="193">
                  <c:v>25.579049999999963</c:v>
                </c:pt>
                <c:pt idx="194">
                  <c:v>25.633379999999999</c:v>
                </c:pt>
                <c:pt idx="195">
                  <c:v>25.679189999999988</c:v>
                </c:pt>
                <c:pt idx="196">
                  <c:v>25.739889999999999</c:v>
                </c:pt>
                <c:pt idx="197">
                  <c:v>25.809480000000001</c:v>
                </c:pt>
                <c:pt idx="198">
                  <c:v>25.875389999999989</c:v>
                </c:pt>
                <c:pt idx="199">
                  <c:v>25.943469999999962</c:v>
                </c:pt>
                <c:pt idx="200">
                  <c:v>26.00478</c:v>
                </c:pt>
                <c:pt idx="201">
                  <c:v>26.06427</c:v>
                </c:pt>
                <c:pt idx="202">
                  <c:v>26.127669999999988</c:v>
                </c:pt>
                <c:pt idx="203">
                  <c:v>26.192060000000001</c:v>
                </c:pt>
                <c:pt idx="204">
                  <c:v>26.259650000000001</c:v>
                </c:pt>
                <c:pt idx="205">
                  <c:v>26.329879999999999</c:v>
                </c:pt>
                <c:pt idx="206">
                  <c:v>26.379460000000005</c:v>
                </c:pt>
                <c:pt idx="207">
                  <c:v>26.437619999999963</c:v>
                </c:pt>
                <c:pt idx="208">
                  <c:v>26.477129999999963</c:v>
                </c:pt>
                <c:pt idx="209">
                  <c:v>26.51473</c:v>
                </c:pt>
                <c:pt idx="210">
                  <c:v>26.53002</c:v>
                </c:pt>
                <c:pt idx="211">
                  <c:v>26.534649999999989</c:v>
                </c:pt>
                <c:pt idx="212">
                  <c:v>26.538699999999963</c:v>
                </c:pt>
                <c:pt idx="213">
                  <c:v>26.541960000000032</c:v>
                </c:pt>
                <c:pt idx="214">
                  <c:v>26.543009999999963</c:v>
                </c:pt>
                <c:pt idx="215">
                  <c:v>26.545029999999958</c:v>
                </c:pt>
                <c:pt idx="216">
                  <c:v>26.545129999999947</c:v>
                </c:pt>
                <c:pt idx="217">
                  <c:v>26.536000000000001</c:v>
                </c:pt>
                <c:pt idx="218">
                  <c:v>26.542549999999924</c:v>
                </c:pt>
                <c:pt idx="219">
                  <c:v>26.54946</c:v>
                </c:pt>
                <c:pt idx="220">
                  <c:v>26.5517</c:v>
                </c:pt>
                <c:pt idx="221">
                  <c:v>26.562349999999924</c:v>
                </c:pt>
                <c:pt idx="222">
                  <c:v>26.558420000000002</c:v>
                </c:pt>
                <c:pt idx="223">
                  <c:v>26.571280000000005</c:v>
                </c:pt>
                <c:pt idx="224">
                  <c:v>26.587230000000002</c:v>
                </c:pt>
                <c:pt idx="225">
                  <c:v>26.614300000000032</c:v>
                </c:pt>
                <c:pt idx="226">
                  <c:v>26.627810000000039</c:v>
                </c:pt>
                <c:pt idx="227">
                  <c:v>26.64207</c:v>
                </c:pt>
                <c:pt idx="228">
                  <c:v>26.663820000000001</c:v>
                </c:pt>
                <c:pt idx="229">
                  <c:v>26.691369999999999</c:v>
                </c:pt>
                <c:pt idx="230">
                  <c:v>26.714279999999999</c:v>
                </c:pt>
                <c:pt idx="231">
                  <c:v>26.742429999999935</c:v>
                </c:pt>
                <c:pt idx="232">
                  <c:v>26.757439999999963</c:v>
                </c:pt>
                <c:pt idx="233">
                  <c:v>26.770679999999963</c:v>
                </c:pt>
                <c:pt idx="234">
                  <c:v>26.805250000000001</c:v>
                </c:pt>
                <c:pt idx="235">
                  <c:v>26.857589999999988</c:v>
                </c:pt>
                <c:pt idx="236">
                  <c:v>26.936869999999999</c:v>
                </c:pt>
                <c:pt idx="237">
                  <c:v>27.020669999999967</c:v>
                </c:pt>
                <c:pt idx="238">
                  <c:v>27.09723</c:v>
                </c:pt>
                <c:pt idx="239">
                  <c:v>27.16018</c:v>
                </c:pt>
                <c:pt idx="240">
                  <c:v>27.220269999999989</c:v>
                </c:pt>
                <c:pt idx="241">
                  <c:v>27.282719999999923</c:v>
                </c:pt>
                <c:pt idx="242">
                  <c:v>27.348339999999947</c:v>
                </c:pt>
                <c:pt idx="243">
                  <c:v>27.417860000000044</c:v>
                </c:pt>
                <c:pt idx="244">
                  <c:v>27.468079999999958</c:v>
                </c:pt>
                <c:pt idx="245">
                  <c:v>27.529209999999967</c:v>
                </c:pt>
                <c:pt idx="246">
                  <c:v>27.583259999999989</c:v>
                </c:pt>
                <c:pt idx="247">
                  <c:v>27.631340000000005</c:v>
                </c:pt>
                <c:pt idx="248">
                  <c:v>27.691759999999999</c:v>
                </c:pt>
                <c:pt idx="249">
                  <c:v>27.748999999999963</c:v>
                </c:pt>
                <c:pt idx="250">
                  <c:v>27.810079999999999</c:v>
                </c:pt>
              </c:numCache>
            </c:numRef>
          </c:val>
        </c:ser>
        <c:marker val="1"/>
        <c:axId val="119903744"/>
        <c:axId val="119905280"/>
      </c:lineChart>
      <c:dateAx>
        <c:axId val="119903744"/>
        <c:scaling>
          <c:orientation val="minMax"/>
        </c:scaling>
        <c:axPos val="b"/>
        <c:numFmt formatCode="yyyy/mm" sourceLinked="0"/>
        <c:tickLblPos val="nextTo"/>
        <c:txPr>
          <a:bodyPr/>
          <a:lstStyle/>
          <a:p>
            <a:pPr>
              <a:defRPr sz="800"/>
            </a:pPr>
            <a:endParaRPr lang="en-US"/>
          </a:p>
        </c:txPr>
        <c:crossAx val="119905280"/>
        <c:crosses val="autoZero"/>
        <c:lblOffset val="100"/>
        <c:baseTimeUnit val="days"/>
        <c:majorUnit val="1"/>
        <c:majorTimeUnit val="months"/>
        <c:minorUnit val="1"/>
        <c:minorTimeUnit val="months"/>
      </c:dateAx>
      <c:valAx>
        <c:axId val="119905280"/>
        <c:scaling>
          <c:orientation val="minMax"/>
        </c:scaling>
        <c:axPos val="l"/>
        <c:majorGridlines/>
        <c:numFmt formatCode="&quot;$&quot;#,##0.00" sourceLinked="0"/>
        <c:tickLblPos val="nextTo"/>
        <c:crossAx val="119903744"/>
        <c:crosses val="autoZero"/>
        <c:crossBetween val="between"/>
      </c:valAx>
      <c:valAx>
        <c:axId val="119907072"/>
        <c:scaling>
          <c:orientation val="minMax"/>
        </c:scaling>
        <c:axPos val="r"/>
        <c:numFmt formatCode="General" sourceLinked="1"/>
        <c:tickLblPos val="nextTo"/>
        <c:crossAx val="119908992"/>
        <c:crosses val="max"/>
        <c:crossBetween val="between"/>
        <c:dispUnits>
          <c:builtInUnit val="millions"/>
          <c:dispUnitsLbl>
            <c:layout>
              <c:manualLayout>
                <c:xMode val="edge"/>
                <c:yMode val="edge"/>
                <c:x val="0.96635898233210382"/>
                <c:y val="0.45460576243858503"/>
              </c:manualLayout>
            </c:layout>
          </c:dispUnitsLbl>
        </c:dispUnits>
      </c:valAx>
      <c:dateAx>
        <c:axId val="119908992"/>
        <c:scaling>
          <c:orientation val="minMax"/>
        </c:scaling>
        <c:delete val="1"/>
        <c:axPos val="b"/>
        <c:numFmt formatCode="yy\-mm\-dd" sourceLinked="1"/>
        <c:tickLblPos val="none"/>
        <c:crossAx val="119907072"/>
        <c:crosses val="autoZero"/>
        <c:auto val="1"/>
        <c:lblOffset val="100"/>
        <c:baseTimeUnit val="days"/>
        <c:majorUnit val="1"/>
        <c:minorUnit val="1"/>
      </c:dateAx>
    </c:plotArea>
    <c:legend>
      <c:legendPos val="t"/>
      <c:layout>
        <c:manualLayout>
          <c:xMode val="edge"/>
          <c:yMode val="edge"/>
          <c:x val="0.37758770141688403"/>
          <c:y val="2.0843673108182294E-3"/>
          <c:w val="0.39535362903914373"/>
          <c:h val="3.7691433545774831E-2"/>
        </c:manualLayout>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CA"/>
              <a:t>2009</a:t>
            </a:r>
            <a:r>
              <a:rPr lang="en-CA" baseline="0"/>
              <a:t> Income</a:t>
            </a:r>
            <a:endParaRPr lang="en-CA"/>
          </a:p>
        </c:rich>
      </c:tx>
    </c:title>
    <c:plotArea>
      <c:layout/>
      <c:pieChart>
        <c:varyColors val="1"/>
        <c:ser>
          <c:idx val="0"/>
          <c:order val="0"/>
          <c:dLbls>
            <c:dLblPos val="ctr"/>
            <c:showPercent val="1"/>
          </c:dLbls>
          <c:cat>
            <c:strRef>
              <c:f>('Segment analysis'!$A$17:$A$18,'Segment analysis'!$A$19:$A$20)</c:f>
              <c:strCache>
                <c:ptCount val="4"/>
                <c:pt idx="0">
                  <c:v>Bell Wireline</c:v>
                </c:pt>
                <c:pt idx="1">
                  <c:v>Bell Wireless</c:v>
                </c:pt>
                <c:pt idx="2">
                  <c:v>Bell</c:v>
                </c:pt>
                <c:pt idx="3">
                  <c:v>Bell Aliant</c:v>
                </c:pt>
              </c:strCache>
            </c:strRef>
          </c:cat>
          <c:val>
            <c:numRef>
              <c:f>('Segment analysis'!$B$17:$B$18,'Segment analysis'!$B$19:$B$20)</c:f>
              <c:numCache>
                <c:formatCode>#,##0;[Red]#,##0</c:formatCode>
                <c:ptCount val="4"/>
                <c:pt idx="0">
                  <c:v>1148</c:v>
                </c:pt>
                <c:pt idx="1">
                  <c:v>1284</c:v>
                </c:pt>
                <c:pt idx="2">
                  <c:v>2432</c:v>
                </c:pt>
                <c:pt idx="3">
                  <c:v>759</c:v>
                </c:pt>
              </c:numCache>
            </c:numRef>
          </c:val>
        </c:ser>
        <c:firstSliceAng val="0"/>
      </c:pieChart>
    </c:plotArea>
    <c:legend>
      <c:legendPos val="b"/>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2009</a:t>
            </a:r>
            <a:endParaRPr lang="en-CA" dirty="0"/>
          </a:p>
        </c:rich>
      </c:tx>
    </c:title>
    <c:plotArea>
      <c:layout/>
      <c:pieChart>
        <c:varyColors val="1"/>
        <c:ser>
          <c:idx val="0"/>
          <c:order val="0"/>
          <c:dLbls>
            <c:dLblPos val="ctr"/>
            <c:showPercent val="1"/>
            <c:showLeaderLines val="1"/>
          </c:dLbls>
          <c:cat>
            <c:strRef>
              <c:f>('Segment analysis'!$A$5:$A$6,'Segment analysis'!$A$8:$A$9)</c:f>
              <c:strCache>
                <c:ptCount val="4"/>
                <c:pt idx="0">
                  <c:v>Bell Wireline</c:v>
                </c:pt>
                <c:pt idx="1">
                  <c:v>Bell Wireless</c:v>
                </c:pt>
                <c:pt idx="2">
                  <c:v>Bell</c:v>
                </c:pt>
                <c:pt idx="3">
                  <c:v>Bell Aliant</c:v>
                </c:pt>
              </c:strCache>
            </c:strRef>
          </c:cat>
          <c:val>
            <c:numRef>
              <c:f>('Segment analysis'!$B$5:$B$6,'Segment analysis'!$B$8:$B$9)</c:f>
              <c:numCache>
                <c:formatCode>#,##0;[Red]#,##0</c:formatCode>
                <c:ptCount val="4"/>
                <c:pt idx="0">
                  <c:v>10666</c:v>
                </c:pt>
                <c:pt idx="1">
                  <c:v>4558</c:v>
                </c:pt>
                <c:pt idx="2">
                  <c:v>15020</c:v>
                </c:pt>
                <c:pt idx="3">
                  <c:v>3174</c:v>
                </c:pt>
              </c:numCache>
            </c:numRef>
          </c:val>
        </c:ser>
        <c:dLbls>
          <c:showVal val="1"/>
        </c:dLbls>
        <c:firstSliceAng val="0"/>
      </c:pieChart>
    </c:plotArea>
    <c:legend>
      <c:legendPos val="b"/>
    </c:legend>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2008</a:t>
            </a:r>
            <a:endParaRPr lang="en-CA" dirty="0"/>
          </a:p>
        </c:rich>
      </c:tx>
    </c:title>
    <c:plotArea>
      <c:layout/>
      <c:pieChart>
        <c:varyColors val="1"/>
        <c:ser>
          <c:idx val="0"/>
          <c:order val="0"/>
          <c:dLbls>
            <c:dLblPos val="ctr"/>
            <c:showPercent val="1"/>
          </c:dLbls>
          <c:cat>
            <c:strRef>
              <c:f>('Segment analysis'!$A$5,'Segment analysis'!$A$6,'Segment analysis'!$A$8,'Segment analysis'!$A$9)</c:f>
              <c:strCache>
                <c:ptCount val="4"/>
                <c:pt idx="0">
                  <c:v>Bell Wireline</c:v>
                </c:pt>
                <c:pt idx="1">
                  <c:v>Bell Wireless</c:v>
                </c:pt>
                <c:pt idx="2">
                  <c:v>Bell</c:v>
                </c:pt>
                <c:pt idx="3">
                  <c:v>Bell Aliant</c:v>
                </c:pt>
              </c:strCache>
            </c:strRef>
          </c:cat>
          <c:val>
            <c:numRef>
              <c:f>('Segment analysis'!$C$5,'Segment analysis'!$C$6,'Segment analysis'!$C$8,'Segment analysis'!$C$9)</c:f>
              <c:numCache>
                <c:formatCode>#,##0;[Red]#,##0</c:formatCode>
                <c:ptCount val="4"/>
                <c:pt idx="0">
                  <c:v>10640</c:v>
                </c:pt>
                <c:pt idx="1">
                  <c:v>4479</c:v>
                </c:pt>
                <c:pt idx="2">
                  <c:v>14871</c:v>
                </c:pt>
                <c:pt idx="3">
                  <c:v>3297</c:v>
                </c:pt>
              </c:numCache>
            </c:numRef>
          </c:val>
        </c:ser>
        <c:firstSliceAng val="0"/>
      </c:pieChart>
    </c:plotArea>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2007</a:t>
            </a:r>
          </a:p>
        </c:rich>
      </c:tx>
    </c:title>
    <c:plotArea>
      <c:layout/>
      <c:pieChart>
        <c:varyColors val="1"/>
        <c:ser>
          <c:idx val="0"/>
          <c:order val="0"/>
          <c:dLbls>
            <c:dLblPos val="ctr"/>
            <c:showPercent val="1"/>
          </c:dLbls>
          <c:cat>
            <c:strRef>
              <c:f>('Segment analysis'!$A$5,'Segment analysis'!$A$6,'Segment analysis'!$A$8,'Segment analysis'!$A$9)</c:f>
              <c:strCache>
                <c:ptCount val="4"/>
                <c:pt idx="0">
                  <c:v>Bell Wireline</c:v>
                </c:pt>
                <c:pt idx="1">
                  <c:v>Bell Wireless</c:v>
                </c:pt>
                <c:pt idx="2">
                  <c:v>Bell</c:v>
                </c:pt>
                <c:pt idx="3">
                  <c:v>Bell Aliant</c:v>
                </c:pt>
              </c:strCache>
            </c:strRef>
          </c:cat>
          <c:val>
            <c:numRef>
              <c:f>('Segment analysis'!$D$5,'Segment analysis'!$D$6,'Segment analysis'!$D$8,'Segment analysis'!$D$9)</c:f>
              <c:numCache>
                <c:formatCode>#,##0;[Red]#,##0</c:formatCode>
                <c:ptCount val="4"/>
                <c:pt idx="0">
                  <c:v>10719</c:v>
                </c:pt>
                <c:pt idx="1">
                  <c:v>4164</c:v>
                </c:pt>
                <c:pt idx="2">
                  <c:v>14656</c:v>
                </c:pt>
                <c:pt idx="3">
                  <c:v>3347</c:v>
                </c:pt>
              </c:numCache>
            </c:numRef>
          </c:val>
        </c:ser>
        <c:firstSliceAng val="0"/>
      </c:pieChart>
    </c:plotArea>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2009</a:t>
            </a:r>
            <a:endParaRPr lang="en-CA" dirty="0"/>
          </a:p>
        </c:rich>
      </c:tx>
    </c:title>
    <c:plotArea>
      <c:layout/>
      <c:pieChart>
        <c:varyColors val="1"/>
        <c:ser>
          <c:idx val="0"/>
          <c:order val="0"/>
          <c:dLbls>
            <c:dLblPos val="ctr"/>
            <c:showPercent val="1"/>
          </c:dLbls>
          <c:cat>
            <c:strRef>
              <c:f>('Segment analysis'!$A$17:$A$18,'Segment analysis'!$A$19:$A$20)</c:f>
              <c:strCache>
                <c:ptCount val="4"/>
                <c:pt idx="0">
                  <c:v>Bell Wireline</c:v>
                </c:pt>
                <c:pt idx="1">
                  <c:v>Bell Wireless</c:v>
                </c:pt>
                <c:pt idx="2">
                  <c:v>Bell</c:v>
                </c:pt>
                <c:pt idx="3">
                  <c:v>Bell Aliant</c:v>
                </c:pt>
              </c:strCache>
            </c:strRef>
          </c:cat>
          <c:val>
            <c:numRef>
              <c:f>('Segment analysis'!$B$17:$B$18,'Segment analysis'!$B$19:$B$20)</c:f>
              <c:numCache>
                <c:formatCode>#,##0;[Red]#,##0</c:formatCode>
                <c:ptCount val="4"/>
                <c:pt idx="0">
                  <c:v>1148</c:v>
                </c:pt>
                <c:pt idx="1">
                  <c:v>1284</c:v>
                </c:pt>
                <c:pt idx="2">
                  <c:v>2432</c:v>
                </c:pt>
                <c:pt idx="3">
                  <c:v>759</c:v>
                </c:pt>
              </c:numCache>
            </c:numRef>
          </c:val>
        </c:ser>
        <c:firstSliceAng val="0"/>
      </c:pieChart>
    </c:plotArea>
    <c:legend>
      <c:legendPos val="b"/>
      <c:layout>
        <c:manualLayout>
          <c:xMode val="edge"/>
          <c:yMode val="edge"/>
          <c:x val="0.10785918064589745"/>
          <c:y val="0.92649222200883463"/>
          <c:w val="0.88573091407052384"/>
          <c:h val="7.3507777991165812E-2"/>
        </c:manualLayout>
      </c:layout>
    </c:legend>
    <c:plotVisOnly val="1"/>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2008</a:t>
            </a:r>
            <a:endParaRPr lang="en-CA" dirty="0"/>
          </a:p>
        </c:rich>
      </c:tx>
    </c:title>
    <c:plotArea>
      <c:layout/>
      <c:pieChart>
        <c:varyColors val="1"/>
        <c:ser>
          <c:idx val="0"/>
          <c:order val="0"/>
          <c:dLbls>
            <c:dLblPos val="ctr"/>
            <c:showPercent val="1"/>
            <c:showLeaderLines val="1"/>
          </c:dLbls>
          <c:cat>
            <c:strRef>
              <c:f>'Segment analysis'!$A$17:$A$20</c:f>
              <c:strCache>
                <c:ptCount val="4"/>
                <c:pt idx="0">
                  <c:v>Bell Wireline</c:v>
                </c:pt>
                <c:pt idx="1">
                  <c:v>Bell Wireless</c:v>
                </c:pt>
                <c:pt idx="2">
                  <c:v>Bell</c:v>
                </c:pt>
                <c:pt idx="3">
                  <c:v>Bell Aliant</c:v>
                </c:pt>
              </c:strCache>
            </c:strRef>
          </c:cat>
          <c:val>
            <c:numRef>
              <c:f>'Segment analysis'!$C$17:$C$20</c:f>
              <c:numCache>
                <c:formatCode>#,##0;[Red]#,##0</c:formatCode>
                <c:ptCount val="4"/>
                <c:pt idx="0">
                  <c:v>902</c:v>
                </c:pt>
                <c:pt idx="1">
                  <c:v>1241</c:v>
                </c:pt>
                <c:pt idx="2">
                  <c:v>2143</c:v>
                </c:pt>
                <c:pt idx="3">
                  <c:v>726</c:v>
                </c:pt>
              </c:numCache>
            </c:numRef>
          </c:val>
        </c:ser>
        <c:firstSliceAng val="0"/>
      </c:pieChart>
    </c:plotArea>
    <c:plotVisOnly val="1"/>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CA" dirty="0" smtClean="0"/>
              <a:t>2007</a:t>
            </a:r>
            <a:endParaRPr lang="en-CA" dirty="0"/>
          </a:p>
        </c:rich>
      </c:tx>
    </c:title>
    <c:plotArea>
      <c:layout/>
      <c:pieChart>
        <c:varyColors val="1"/>
        <c:ser>
          <c:idx val="0"/>
          <c:order val="0"/>
          <c:dLbls>
            <c:dLblPos val="ctr"/>
            <c:showPercent val="1"/>
            <c:showLeaderLines val="1"/>
          </c:dLbls>
          <c:cat>
            <c:strRef>
              <c:f>'Segment analysis'!$A$17:$A$20</c:f>
              <c:strCache>
                <c:ptCount val="4"/>
                <c:pt idx="0">
                  <c:v>Bell Wireline</c:v>
                </c:pt>
                <c:pt idx="1">
                  <c:v>Bell Wireless</c:v>
                </c:pt>
                <c:pt idx="2">
                  <c:v>Bell</c:v>
                </c:pt>
                <c:pt idx="3">
                  <c:v>Bell Aliant</c:v>
                </c:pt>
              </c:strCache>
            </c:strRef>
          </c:cat>
          <c:val>
            <c:numRef>
              <c:f>'Segment analysis'!$D$17:$D$20</c:f>
              <c:numCache>
                <c:formatCode>#,##0;[Red]#,##0</c:formatCode>
                <c:ptCount val="4"/>
                <c:pt idx="0">
                  <c:v>1454</c:v>
                </c:pt>
                <c:pt idx="1">
                  <c:v>1198</c:v>
                </c:pt>
                <c:pt idx="2">
                  <c:v>714</c:v>
                </c:pt>
                <c:pt idx="3">
                  <c:v>157</c:v>
                </c:pt>
              </c:numCache>
            </c:numRef>
          </c:val>
        </c:ser>
        <c:firstSliceAng val="0"/>
      </c:pieChart>
    </c:plotArea>
    <c:plotVisOnly val="1"/>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dLblPos val="ctr"/>
            <c:showPercent val="1"/>
            <c:showLeaderLines val="1"/>
          </c:dLbls>
          <c:cat>
            <c:strRef>
              <c:f>'Segment analysis'!$A$27:$A$31</c:f>
              <c:strCache>
                <c:ptCount val="5"/>
                <c:pt idx="0">
                  <c:v>Local and access</c:v>
                </c:pt>
                <c:pt idx="1">
                  <c:v>Long distance</c:v>
                </c:pt>
                <c:pt idx="2">
                  <c:v>Data</c:v>
                </c:pt>
                <c:pt idx="3">
                  <c:v>Video</c:v>
                </c:pt>
                <c:pt idx="4">
                  <c:v>Equipemnt and other</c:v>
                </c:pt>
              </c:strCache>
            </c:strRef>
          </c:cat>
          <c:val>
            <c:numRef>
              <c:f>'Segment analysis'!$B$27:$B$31</c:f>
              <c:numCache>
                <c:formatCode>#,##0</c:formatCode>
                <c:ptCount val="5"/>
                <c:pt idx="0">
                  <c:v>3159</c:v>
                </c:pt>
                <c:pt idx="1">
                  <c:v>1078</c:v>
                </c:pt>
                <c:pt idx="2">
                  <c:v>3696</c:v>
                </c:pt>
                <c:pt idx="3">
                  <c:v>1593</c:v>
                </c:pt>
                <c:pt idx="4">
                  <c:v>817</c:v>
                </c:pt>
              </c:numCache>
            </c:numRef>
          </c:val>
        </c:ser>
        <c:firstSliceAng val="0"/>
      </c:pieChart>
    </c:plotArea>
    <c:legend>
      <c:legendPos val="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High speed Internet Users</a:t>
            </a:r>
          </a:p>
        </c:rich>
      </c:tx>
    </c:title>
    <c:plotArea>
      <c:layout/>
      <c:barChart>
        <c:barDir val="col"/>
        <c:grouping val="clustered"/>
        <c:ser>
          <c:idx val="0"/>
          <c:order val="0"/>
          <c:tx>
            <c:strRef>
              <c:f>'Segment analysis'!$A$36</c:f>
              <c:strCache>
                <c:ptCount val="1"/>
                <c:pt idx="0">
                  <c:v>High speed Internet</c:v>
                </c:pt>
              </c:strCache>
            </c:strRef>
          </c:tx>
          <c:cat>
            <c:numRef>
              <c:f>'Segment analysis'!$B$26:$F$26</c:f>
              <c:numCache>
                <c:formatCode>General</c:formatCode>
                <c:ptCount val="5"/>
                <c:pt idx="0">
                  <c:v>2009</c:v>
                </c:pt>
                <c:pt idx="1">
                  <c:v>2008</c:v>
                </c:pt>
                <c:pt idx="2">
                  <c:v>2007</c:v>
                </c:pt>
                <c:pt idx="3">
                  <c:v>2006</c:v>
                </c:pt>
                <c:pt idx="4">
                  <c:v>2005</c:v>
                </c:pt>
              </c:numCache>
            </c:numRef>
          </c:cat>
          <c:val>
            <c:numRef>
              <c:f>'Segment analysis'!$B$36:$F$36</c:f>
              <c:numCache>
                <c:formatCode>#,##0</c:formatCode>
                <c:ptCount val="5"/>
                <c:pt idx="0">
                  <c:v>2057</c:v>
                </c:pt>
                <c:pt idx="1">
                  <c:v>2054</c:v>
                </c:pt>
                <c:pt idx="2">
                  <c:v>2004</c:v>
                </c:pt>
                <c:pt idx="3">
                  <c:v>1877</c:v>
                </c:pt>
                <c:pt idx="4">
                  <c:v>1723</c:v>
                </c:pt>
              </c:numCache>
            </c:numRef>
          </c:val>
        </c:ser>
        <c:axId val="121959168"/>
        <c:axId val="121960704"/>
      </c:barChart>
      <c:catAx>
        <c:axId val="121959168"/>
        <c:scaling>
          <c:orientation val="minMax"/>
        </c:scaling>
        <c:axPos val="b"/>
        <c:numFmt formatCode="General" sourceLinked="1"/>
        <c:tickLblPos val="nextTo"/>
        <c:crossAx val="121960704"/>
        <c:crosses val="autoZero"/>
        <c:auto val="1"/>
        <c:lblAlgn val="ctr"/>
        <c:lblOffset val="100"/>
      </c:catAx>
      <c:valAx>
        <c:axId val="121960704"/>
        <c:scaling>
          <c:orientation val="minMax"/>
        </c:scaling>
        <c:axPos val="l"/>
        <c:majorGridlines/>
        <c:numFmt formatCode="#,##0" sourceLinked="1"/>
        <c:tickLblPos val="nextTo"/>
        <c:crossAx val="121959168"/>
        <c:crosses val="autoZero"/>
        <c:crossBetween val="between"/>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TV Subscribers</a:t>
            </a:r>
          </a:p>
        </c:rich>
      </c:tx>
    </c:title>
    <c:plotArea>
      <c:layout/>
      <c:barChart>
        <c:barDir val="col"/>
        <c:grouping val="clustered"/>
        <c:ser>
          <c:idx val="0"/>
          <c:order val="0"/>
          <c:tx>
            <c:strRef>
              <c:f>'Segment analysis'!$A$38</c:f>
              <c:strCache>
                <c:ptCount val="1"/>
                <c:pt idx="0">
                  <c:v>TV</c:v>
                </c:pt>
              </c:strCache>
            </c:strRef>
          </c:tx>
          <c:cat>
            <c:numRef>
              <c:f>'Segment analysis'!$B$26:$F$26</c:f>
              <c:numCache>
                <c:formatCode>General</c:formatCode>
                <c:ptCount val="5"/>
                <c:pt idx="0">
                  <c:v>2009</c:v>
                </c:pt>
                <c:pt idx="1">
                  <c:v>2008</c:v>
                </c:pt>
                <c:pt idx="2">
                  <c:v>2007</c:v>
                </c:pt>
                <c:pt idx="3">
                  <c:v>2006</c:v>
                </c:pt>
                <c:pt idx="4">
                  <c:v>2005</c:v>
                </c:pt>
              </c:numCache>
            </c:numRef>
          </c:cat>
          <c:val>
            <c:numRef>
              <c:f>'Segment analysis'!$B$38:$F$38</c:f>
              <c:numCache>
                <c:formatCode>#,##0</c:formatCode>
                <c:ptCount val="5"/>
                <c:pt idx="0">
                  <c:v>1949</c:v>
                </c:pt>
                <c:pt idx="1">
                  <c:v>1852</c:v>
                </c:pt>
                <c:pt idx="2">
                  <c:v>1822</c:v>
                </c:pt>
                <c:pt idx="3">
                  <c:v>1820</c:v>
                </c:pt>
                <c:pt idx="4">
                  <c:v>1727</c:v>
                </c:pt>
              </c:numCache>
            </c:numRef>
          </c:val>
        </c:ser>
        <c:axId val="121980416"/>
        <c:axId val="121981952"/>
      </c:barChart>
      <c:catAx>
        <c:axId val="121980416"/>
        <c:scaling>
          <c:orientation val="minMax"/>
        </c:scaling>
        <c:axPos val="b"/>
        <c:numFmt formatCode="General" sourceLinked="1"/>
        <c:tickLblPos val="nextTo"/>
        <c:crossAx val="121981952"/>
        <c:crosses val="autoZero"/>
        <c:auto val="1"/>
        <c:lblAlgn val="ctr"/>
        <c:lblOffset val="100"/>
      </c:catAx>
      <c:valAx>
        <c:axId val="121981952"/>
        <c:scaling>
          <c:orientation val="minMax"/>
        </c:scaling>
        <c:axPos val="l"/>
        <c:majorGridlines/>
        <c:numFmt formatCode="#,##0" sourceLinked="1"/>
        <c:tickLblPos val="nextTo"/>
        <c:crossAx val="12198041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61E-2"/>
          <c:y val="3.9816667585757852E-2"/>
          <c:w val="0.8619499592680776"/>
          <c:h val="0.90915621528789869"/>
        </c:manualLayout>
      </c:layout>
      <c:lineChart>
        <c:grouping val="standard"/>
        <c:ser>
          <c:idx val="1"/>
          <c:order val="0"/>
          <c:tx>
            <c:v>BCE</c:v>
          </c:tx>
          <c:marker>
            <c:symbol val="none"/>
          </c:marker>
          <c:cat>
            <c:numRef>
              <c:f>'Chart Data - 1'!$B$2:$B$253</c:f>
              <c:numCache>
                <c:formatCode>[$-1009]d/mmm/yy;@</c:formatCode>
                <c:ptCount val="252"/>
                <c:pt idx="0" formatCode="yy\-mm\-dd">
                  <c:v>#N/A</c:v>
                </c:pt>
                <c:pt idx="1">
                  <c:v>39895</c:v>
                </c:pt>
                <c:pt idx="2">
                  <c:v>39896</c:v>
                </c:pt>
                <c:pt idx="3">
                  <c:v>39897</c:v>
                </c:pt>
                <c:pt idx="4">
                  <c:v>39898</c:v>
                </c:pt>
                <c:pt idx="5">
                  <c:v>39899</c:v>
                </c:pt>
                <c:pt idx="6">
                  <c:v>39902</c:v>
                </c:pt>
                <c:pt idx="7">
                  <c:v>39903</c:v>
                </c:pt>
                <c:pt idx="8">
                  <c:v>39904</c:v>
                </c:pt>
                <c:pt idx="9">
                  <c:v>39905</c:v>
                </c:pt>
                <c:pt idx="10">
                  <c:v>39906</c:v>
                </c:pt>
                <c:pt idx="11">
                  <c:v>39909</c:v>
                </c:pt>
                <c:pt idx="12">
                  <c:v>39910</c:v>
                </c:pt>
                <c:pt idx="13">
                  <c:v>39911</c:v>
                </c:pt>
                <c:pt idx="14">
                  <c:v>39912</c:v>
                </c:pt>
                <c:pt idx="15">
                  <c:v>39916</c:v>
                </c:pt>
                <c:pt idx="16">
                  <c:v>39917</c:v>
                </c:pt>
                <c:pt idx="17">
                  <c:v>39918</c:v>
                </c:pt>
                <c:pt idx="18">
                  <c:v>39919</c:v>
                </c:pt>
                <c:pt idx="19">
                  <c:v>39920</c:v>
                </c:pt>
                <c:pt idx="20">
                  <c:v>39923</c:v>
                </c:pt>
                <c:pt idx="21">
                  <c:v>39924</c:v>
                </c:pt>
                <c:pt idx="22">
                  <c:v>39925</c:v>
                </c:pt>
                <c:pt idx="23">
                  <c:v>39926</c:v>
                </c:pt>
                <c:pt idx="24">
                  <c:v>39927</c:v>
                </c:pt>
                <c:pt idx="25">
                  <c:v>39930</c:v>
                </c:pt>
                <c:pt idx="26">
                  <c:v>39931</c:v>
                </c:pt>
                <c:pt idx="27">
                  <c:v>39932</c:v>
                </c:pt>
                <c:pt idx="28">
                  <c:v>39933</c:v>
                </c:pt>
                <c:pt idx="29">
                  <c:v>39934</c:v>
                </c:pt>
                <c:pt idx="30">
                  <c:v>39937</c:v>
                </c:pt>
                <c:pt idx="31">
                  <c:v>39938</c:v>
                </c:pt>
                <c:pt idx="32">
                  <c:v>39939</c:v>
                </c:pt>
                <c:pt idx="33">
                  <c:v>39940</c:v>
                </c:pt>
                <c:pt idx="34">
                  <c:v>39941</c:v>
                </c:pt>
                <c:pt idx="35">
                  <c:v>39944</c:v>
                </c:pt>
                <c:pt idx="36">
                  <c:v>39945</c:v>
                </c:pt>
                <c:pt idx="37">
                  <c:v>39946</c:v>
                </c:pt>
                <c:pt idx="38">
                  <c:v>39947</c:v>
                </c:pt>
                <c:pt idx="39">
                  <c:v>39948</c:v>
                </c:pt>
                <c:pt idx="40">
                  <c:v>39952</c:v>
                </c:pt>
                <c:pt idx="41">
                  <c:v>39953</c:v>
                </c:pt>
                <c:pt idx="42">
                  <c:v>39954</c:v>
                </c:pt>
                <c:pt idx="43">
                  <c:v>39955</c:v>
                </c:pt>
                <c:pt idx="44">
                  <c:v>39958</c:v>
                </c:pt>
                <c:pt idx="45">
                  <c:v>39959</c:v>
                </c:pt>
                <c:pt idx="46">
                  <c:v>39960</c:v>
                </c:pt>
                <c:pt idx="47">
                  <c:v>39961</c:v>
                </c:pt>
                <c:pt idx="48">
                  <c:v>39962</c:v>
                </c:pt>
                <c:pt idx="49">
                  <c:v>39965</c:v>
                </c:pt>
                <c:pt idx="50">
                  <c:v>39966</c:v>
                </c:pt>
                <c:pt idx="51">
                  <c:v>39967</c:v>
                </c:pt>
                <c:pt idx="52">
                  <c:v>39968</c:v>
                </c:pt>
                <c:pt idx="53">
                  <c:v>39969</c:v>
                </c:pt>
                <c:pt idx="54">
                  <c:v>39972</c:v>
                </c:pt>
                <c:pt idx="55">
                  <c:v>39973</c:v>
                </c:pt>
                <c:pt idx="56">
                  <c:v>39974</c:v>
                </c:pt>
                <c:pt idx="57">
                  <c:v>39975</c:v>
                </c:pt>
                <c:pt idx="58">
                  <c:v>39976</c:v>
                </c:pt>
                <c:pt idx="59">
                  <c:v>39979</c:v>
                </c:pt>
                <c:pt idx="60">
                  <c:v>39980</c:v>
                </c:pt>
                <c:pt idx="61">
                  <c:v>39981</c:v>
                </c:pt>
                <c:pt idx="62">
                  <c:v>39982</c:v>
                </c:pt>
                <c:pt idx="63">
                  <c:v>39983</c:v>
                </c:pt>
                <c:pt idx="64">
                  <c:v>39986</c:v>
                </c:pt>
                <c:pt idx="65">
                  <c:v>39987</c:v>
                </c:pt>
                <c:pt idx="66">
                  <c:v>39988</c:v>
                </c:pt>
                <c:pt idx="67">
                  <c:v>39989</c:v>
                </c:pt>
                <c:pt idx="68">
                  <c:v>39990</c:v>
                </c:pt>
                <c:pt idx="69">
                  <c:v>39993</c:v>
                </c:pt>
                <c:pt idx="70">
                  <c:v>39994</c:v>
                </c:pt>
                <c:pt idx="71">
                  <c:v>39996</c:v>
                </c:pt>
                <c:pt idx="72">
                  <c:v>39997</c:v>
                </c:pt>
                <c:pt idx="73">
                  <c:v>40000</c:v>
                </c:pt>
                <c:pt idx="74">
                  <c:v>40001</c:v>
                </c:pt>
                <c:pt idx="75">
                  <c:v>40002</c:v>
                </c:pt>
                <c:pt idx="76">
                  <c:v>40003</c:v>
                </c:pt>
                <c:pt idx="77">
                  <c:v>40004</c:v>
                </c:pt>
                <c:pt idx="78">
                  <c:v>40007</c:v>
                </c:pt>
                <c:pt idx="79">
                  <c:v>40008</c:v>
                </c:pt>
                <c:pt idx="80">
                  <c:v>40009</c:v>
                </c:pt>
                <c:pt idx="81">
                  <c:v>40010</c:v>
                </c:pt>
                <c:pt idx="82">
                  <c:v>40011</c:v>
                </c:pt>
                <c:pt idx="83">
                  <c:v>40014</c:v>
                </c:pt>
                <c:pt idx="84">
                  <c:v>40015</c:v>
                </c:pt>
                <c:pt idx="85">
                  <c:v>40016</c:v>
                </c:pt>
                <c:pt idx="86">
                  <c:v>40017</c:v>
                </c:pt>
                <c:pt idx="87">
                  <c:v>40018</c:v>
                </c:pt>
                <c:pt idx="88">
                  <c:v>40021</c:v>
                </c:pt>
                <c:pt idx="89">
                  <c:v>40022</c:v>
                </c:pt>
                <c:pt idx="90">
                  <c:v>40023</c:v>
                </c:pt>
                <c:pt idx="91">
                  <c:v>40024</c:v>
                </c:pt>
                <c:pt idx="92">
                  <c:v>40025</c:v>
                </c:pt>
                <c:pt idx="93">
                  <c:v>40029</c:v>
                </c:pt>
                <c:pt idx="94">
                  <c:v>40030</c:v>
                </c:pt>
                <c:pt idx="95">
                  <c:v>40031</c:v>
                </c:pt>
                <c:pt idx="96">
                  <c:v>40032</c:v>
                </c:pt>
                <c:pt idx="97">
                  <c:v>40035</c:v>
                </c:pt>
                <c:pt idx="98">
                  <c:v>40036</c:v>
                </c:pt>
                <c:pt idx="99">
                  <c:v>40037</c:v>
                </c:pt>
                <c:pt idx="100">
                  <c:v>40038</c:v>
                </c:pt>
                <c:pt idx="101">
                  <c:v>40039</c:v>
                </c:pt>
                <c:pt idx="102">
                  <c:v>40042</c:v>
                </c:pt>
                <c:pt idx="103">
                  <c:v>40043</c:v>
                </c:pt>
                <c:pt idx="104">
                  <c:v>40044</c:v>
                </c:pt>
                <c:pt idx="105">
                  <c:v>40045</c:v>
                </c:pt>
                <c:pt idx="106">
                  <c:v>40046</c:v>
                </c:pt>
                <c:pt idx="107">
                  <c:v>40049</c:v>
                </c:pt>
                <c:pt idx="108">
                  <c:v>40050</c:v>
                </c:pt>
                <c:pt idx="109">
                  <c:v>40051</c:v>
                </c:pt>
                <c:pt idx="110">
                  <c:v>40052</c:v>
                </c:pt>
                <c:pt idx="111">
                  <c:v>40053</c:v>
                </c:pt>
                <c:pt idx="112">
                  <c:v>40056</c:v>
                </c:pt>
                <c:pt idx="113">
                  <c:v>40057</c:v>
                </c:pt>
                <c:pt idx="114">
                  <c:v>40058</c:v>
                </c:pt>
                <c:pt idx="115">
                  <c:v>40059</c:v>
                </c:pt>
                <c:pt idx="116">
                  <c:v>40060</c:v>
                </c:pt>
                <c:pt idx="117">
                  <c:v>40064</c:v>
                </c:pt>
                <c:pt idx="118">
                  <c:v>40065</c:v>
                </c:pt>
                <c:pt idx="119">
                  <c:v>40066</c:v>
                </c:pt>
                <c:pt idx="120" formatCode="yy/mm/dd">
                  <c:v>40067</c:v>
                </c:pt>
                <c:pt idx="121" formatCode="yy/mm/dd">
                  <c:v>40070</c:v>
                </c:pt>
                <c:pt idx="122" formatCode="yy/mm/dd">
                  <c:v>40071</c:v>
                </c:pt>
                <c:pt idx="123" formatCode="yy/mm/dd">
                  <c:v>40072</c:v>
                </c:pt>
                <c:pt idx="124" formatCode="yy/mm/dd">
                  <c:v>40073</c:v>
                </c:pt>
                <c:pt idx="125" formatCode="yy/mm/dd">
                  <c:v>40074</c:v>
                </c:pt>
                <c:pt idx="126" formatCode="yy/mm/dd">
                  <c:v>40077</c:v>
                </c:pt>
                <c:pt idx="127" formatCode="yy/mm/dd">
                  <c:v>40078</c:v>
                </c:pt>
                <c:pt idx="128" formatCode="yy/mm/dd">
                  <c:v>40079</c:v>
                </c:pt>
                <c:pt idx="129" formatCode="yy/mm/dd">
                  <c:v>40080</c:v>
                </c:pt>
                <c:pt idx="130" formatCode="yy/mm/dd">
                  <c:v>40081</c:v>
                </c:pt>
                <c:pt idx="131" formatCode="yy/mm/dd">
                  <c:v>40084</c:v>
                </c:pt>
                <c:pt idx="132" formatCode="yy/mm/dd">
                  <c:v>40085</c:v>
                </c:pt>
                <c:pt idx="133" formatCode="yy/mm/dd">
                  <c:v>40086</c:v>
                </c:pt>
                <c:pt idx="134" formatCode="yy/mm/dd">
                  <c:v>40087</c:v>
                </c:pt>
                <c:pt idx="135" formatCode="yy/mm/dd">
                  <c:v>40088</c:v>
                </c:pt>
                <c:pt idx="136" formatCode="yy/mm/dd">
                  <c:v>40091</c:v>
                </c:pt>
                <c:pt idx="137" formatCode="yy/mm/dd">
                  <c:v>40092</c:v>
                </c:pt>
                <c:pt idx="138" formatCode="yy/mm/dd">
                  <c:v>40093</c:v>
                </c:pt>
                <c:pt idx="139" formatCode="yy/mm/dd">
                  <c:v>40094</c:v>
                </c:pt>
                <c:pt idx="140" formatCode="yy/mm/dd">
                  <c:v>40095</c:v>
                </c:pt>
                <c:pt idx="141" formatCode="yy/mm/dd">
                  <c:v>40099</c:v>
                </c:pt>
                <c:pt idx="142" formatCode="yy/mm/dd">
                  <c:v>40100</c:v>
                </c:pt>
                <c:pt idx="143" formatCode="yy/mm/dd">
                  <c:v>40101</c:v>
                </c:pt>
                <c:pt idx="144" formatCode="yy/mm/dd">
                  <c:v>40102</c:v>
                </c:pt>
                <c:pt idx="145" formatCode="yy/mm/dd">
                  <c:v>40105</c:v>
                </c:pt>
                <c:pt idx="146" formatCode="yy/mm/dd">
                  <c:v>40106</c:v>
                </c:pt>
                <c:pt idx="147" formatCode="yy/mm/dd">
                  <c:v>40107</c:v>
                </c:pt>
                <c:pt idx="148" formatCode="yy/mm/dd">
                  <c:v>40108</c:v>
                </c:pt>
                <c:pt idx="149" formatCode="yy/mm/dd">
                  <c:v>40109</c:v>
                </c:pt>
                <c:pt idx="150" formatCode="yy/mm/dd">
                  <c:v>40112</c:v>
                </c:pt>
                <c:pt idx="151" formatCode="yy/mm/dd">
                  <c:v>40113</c:v>
                </c:pt>
                <c:pt idx="152" formatCode="yy/mm/dd">
                  <c:v>40114</c:v>
                </c:pt>
                <c:pt idx="153" formatCode="yy/mm/dd">
                  <c:v>40115</c:v>
                </c:pt>
                <c:pt idx="154" formatCode="yy/mm/dd">
                  <c:v>40116</c:v>
                </c:pt>
                <c:pt idx="155" formatCode="yy/mm/dd">
                  <c:v>40119</c:v>
                </c:pt>
                <c:pt idx="156" formatCode="yy/mm/dd">
                  <c:v>40120</c:v>
                </c:pt>
                <c:pt idx="157" formatCode="yy/mm/dd">
                  <c:v>40121</c:v>
                </c:pt>
                <c:pt idx="158" formatCode="yy/mm/dd">
                  <c:v>40122</c:v>
                </c:pt>
                <c:pt idx="159" formatCode="yy/mm/dd">
                  <c:v>40123</c:v>
                </c:pt>
                <c:pt idx="160" formatCode="yy/mm/dd">
                  <c:v>40126</c:v>
                </c:pt>
                <c:pt idx="161" formatCode="yy/mm/dd">
                  <c:v>40127</c:v>
                </c:pt>
                <c:pt idx="162" formatCode="yy/mm/dd">
                  <c:v>40128</c:v>
                </c:pt>
                <c:pt idx="163" formatCode="yy/mm/dd">
                  <c:v>40129</c:v>
                </c:pt>
                <c:pt idx="164" formatCode="yy/mm/dd">
                  <c:v>40130</c:v>
                </c:pt>
                <c:pt idx="165" formatCode="yy/mm/dd">
                  <c:v>40133</c:v>
                </c:pt>
                <c:pt idx="166" formatCode="yy/mm/dd">
                  <c:v>40134</c:v>
                </c:pt>
                <c:pt idx="167" formatCode="yy/mm/dd">
                  <c:v>40135</c:v>
                </c:pt>
                <c:pt idx="168" formatCode="yy/mm/dd">
                  <c:v>40136</c:v>
                </c:pt>
                <c:pt idx="169" formatCode="yy/mm/dd">
                  <c:v>40137</c:v>
                </c:pt>
                <c:pt idx="170" formatCode="yy/mm/dd">
                  <c:v>40140</c:v>
                </c:pt>
                <c:pt idx="171" formatCode="yy/mm/dd">
                  <c:v>40141</c:v>
                </c:pt>
                <c:pt idx="172" formatCode="yy/mm/dd">
                  <c:v>40142</c:v>
                </c:pt>
                <c:pt idx="173" formatCode="yy/mm/dd">
                  <c:v>40143</c:v>
                </c:pt>
                <c:pt idx="174" formatCode="yy/mm/dd">
                  <c:v>40144</c:v>
                </c:pt>
                <c:pt idx="175" formatCode="yy/mm/dd">
                  <c:v>40147</c:v>
                </c:pt>
                <c:pt idx="176" formatCode="yy/mm/dd">
                  <c:v>40148</c:v>
                </c:pt>
                <c:pt idx="177" formatCode="yy/mm/dd">
                  <c:v>40149</c:v>
                </c:pt>
                <c:pt idx="178" formatCode="yy/mm/dd">
                  <c:v>40150</c:v>
                </c:pt>
                <c:pt idx="179" formatCode="yy/mm/dd">
                  <c:v>40151</c:v>
                </c:pt>
                <c:pt idx="180" formatCode="yy/mm/dd">
                  <c:v>40154</c:v>
                </c:pt>
                <c:pt idx="181" formatCode="yy/mm/dd">
                  <c:v>40155</c:v>
                </c:pt>
                <c:pt idx="182" formatCode="yy/mm/dd">
                  <c:v>40156</c:v>
                </c:pt>
                <c:pt idx="183" formatCode="yy/mm/dd">
                  <c:v>40157</c:v>
                </c:pt>
                <c:pt idx="184" formatCode="yy/mm/dd">
                  <c:v>40158</c:v>
                </c:pt>
                <c:pt idx="185" formatCode="yy/mm/dd">
                  <c:v>40161</c:v>
                </c:pt>
                <c:pt idx="186" formatCode="yy/mm/dd">
                  <c:v>40162</c:v>
                </c:pt>
                <c:pt idx="187" formatCode="yy/mm/dd">
                  <c:v>40163</c:v>
                </c:pt>
                <c:pt idx="188" formatCode="yy/mm/dd">
                  <c:v>40164</c:v>
                </c:pt>
                <c:pt idx="189" formatCode="yy/mm/dd">
                  <c:v>40165</c:v>
                </c:pt>
                <c:pt idx="190" formatCode="yy/mm/dd">
                  <c:v>40168</c:v>
                </c:pt>
                <c:pt idx="191" formatCode="yy/mm/dd">
                  <c:v>40169</c:v>
                </c:pt>
                <c:pt idx="192" formatCode="yy/mm/dd">
                  <c:v>40170</c:v>
                </c:pt>
                <c:pt idx="193" formatCode="yy/mm/dd">
                  <c:v>40171</c:v>
                </c:pt>
                <c:pt idx="194" formatCode="yy/mm/dd">
                  <c:v>40176</c:v>
                </c:pt>
                <c:pt idx="195" formatCode="yy/mm/dd">
                  <c:v>40177</c:v>
                </c:pt>
                <c:pt idx="196" formatCode="yy/mm/dd">
                  <c:v>40178</c:v>
                </c:pt>
                <c:pt idx="197" formatCode="yy/mm/dd">
                  <c:v>40182</c:v>
                </c:pt>
                <c:pt idx="198" formatCode="yy/mm/dd">
                  <c:v>40183</c:v>
                </c:pt>
                <c:pt idx="199" formatCode="yy/mm/dd">
                  <c:v>40184</c:v>
                </c:pt>
                <c:pt idx="200" formatCode="yy/mm/dd">
                  <c:v>40185</c:v>
                </c:pt>
                <c:pt idx="201" formatCode="yy/mm/dd">
                  <c:v>40186</c:v>
                </c:pt>
                <c:pt idx="202" formatCode="yy/mm/dd">
                  <c:v>40189</c:v>
                </c:pt>
                <c:pt idx="203" formatCode="yy/mm/dd">
                  <c:v>40190</c:v>
                </c:pt>
                <c:pt idx="204" formatCode="yy/mm/dd">
                  <c:v>40191</c:v>
                </c:pt>
                <c:pt idx="205" formatCode="yy/mm/dd">
                  <c:v>40192</c:v>
                </c:pt>
                <c:pt idx="206" formatCode="yy/mm/dd">
                  <c:v>40193</c:v>
                </c:pt>
                <c:pt idx="207" formatCode="yy/mm/dd">
                  <c:v>40196</c:v>
                </c:pt>
                <c:pt idx="208" formatCode="yy/mm/dd">
                  <c:v>40197</c:v>
                </c:pt>
                <c:pt idx="209" formatCode="yy/mm/dd">
                  <c:v>40198</c:v>
                </c:pt>
                <c:pt idx="210" formatCode="yy/mm/dd">
                  <c:v>40199</c:v>
                </c:pt>
                <c:pt idx="211" formatCode="yy/mm/dd">
                  <c:v>40200</c:v>
                </c:pt>
                <c:pt idx="212" formatCode="yy/mm/dd">
                  <c:v>40203</c:v>
                </c:pt>
                <c:pt idx="213" formatCode="yy/mm/dd">
                  <c:v>40204</c:v>
                </c:pt>
                <c:pt idx="214" formatCode="yy/mm/dd">
                  <c:v>40205</c:v>
                </c:pt>
                <c:pt idx="215" formatCode="yy/mm/dd">
                  <c:v>40206</c:v>
                </c:pt>
                <c:pt idx="216" formatCode="yy/mm/dd">
                  <c:v>40207</c:v>
                </c:pt>
                <c:pt idx="217" formatCode="yy/mm/dd">
                  <c:v>40210</c:v>
                </c:pt>
                <c:pt idx="218" formatCode="yy/mm/dd">
                  <c:v>40211</c:v>
                </c:pt>
                <c:pt idx="219" formatCode="yy/mm/dd">
                  <c:v>40212</c:v>
                </c:pt>
                <c:pt idx="220" formatCode="yy/mm/dd">
                  <c:v>40213</c:v>
                </c:pt>
                <c:pt idx="221" formatCode="yy/mm/dd">
                  <c:v>40214</c:v>
                </c:pt>
                <c:pt idx="222" formatCode="yy/mm/dd">
                  <c:v>40217</c:v>
                </c:pt>
                <c:pt idx="223" formatCode="yy/mm/dd">
                  <c:v>40218</c:v>
                </c:pt>
                <c:pt idx="224" formatCode="yy/mm/dd">
                  <c:v>40219</c:v>
                </c:pt>
                <c:pt idx="225" formatCode="yy/mm/dd">
                  <c:v>40220</c:v>
                </c:pt>
                <c:pt idx="226" formatCode="yy/mm/dd">
                  <c:v>40221</c:v>
                </c:pt>
                <c:pt idx="227" formatCode="yy/mm/dd">
                  <c:v>40225</c:v>
                </c:pt>
                <c:pt idx="228" formatCode="yy/mm/dd">
                  <c:v>40226</c:v>
                </c:pt>
                <c:pt idx="229" formatCode="yy/mm/dd">
                  <c:v>40227</c:v>
                </c:pt>
                <c:pt idx="230" formatCode="yy/mm/dd">
                  <c:v>40228</c:v>
                </c:pt>
                <c:pt idx="231" formatCode="yy/mm/dd">
                  <c:v>40231</c:v>
                </c:pt>
                <c:pt idx="232" formatCode="yy/mm/dd">
                  <c:v>40232</c:v>
                </c:pt>
                <c:pt idx="233" formatCode="yy/mm/dd">
                  <c:v>40233</c:v>
                </c:pt>
                <c:pt idx="234" formatCode="yy/mm/dd">
                  <c:v>40234</c:v>
                </c:pt>
                <c:pt idx="235" formatCode="yy/mm/dd">
                  <c:v>40235</c:v>
                </c:pt>
                <c:pt idx="236" formatCode="yy/mm/dd">
                  <c:v>40238</c:v>
                </c:pt>
                <c:pt idx="237" formatCode="yy/mm/dd">
                  <c:v>40239</c:v>
                </c:pt>
                <c:pt idx="238" formatCode="yy/mm/dd">
                  <c:v>40240</c:v>
                </c:pt>
                <c:pt idx="239" formatCode="yy/mm/dd">
                  <c:v>40241</c:v>
                </c:pt>
                <c:pt idx="240" formatCode="yy/mm/dd">
                  <c:v>40242</c:v>
                </c:pt>
                <c:pt idx="241" formatCode="yy/mm/dd">
                  <c:v>40245</c:v>
                </c:pt>
                <c:pt idx="242" formatCode="yy/mm/dd">
                  <c:v>40246</c:v>
                </c:pt>
                <c:pt idx="243" formatCode="yy/mm/dd">
                  <c:v>40247</c:v>
                </c:pt>
                <c:pt idx="244" formatCode="yy/mm/dd">
                  <c:v>40248</c:v>
                </c:pt>
                <c:pt idx="245" formatCode="yy/mm/dd">
                  <c:v>40249</c:v>
                </c:pt>
                <c:pt idx="246" formatCode="yy/mm/dd">
                  <c:v>40252</c:v>
                </c:pt>
                <c:pt idx="247" formatCode="yy/mm/dd">
                  <c:v>40253</c:v>
                </c:pt>
                <c:pt idx="248" formatCode="yy/mm/dd">
                  <c:v>40254</c:v>
                </c:pt>
                <c:pt idx="249" formatCode="yy/mm/dd">
                  <c:v>40255</c:v>
                </c:pt>
                <c:pt idx="250" formatCode="yy/mm/dd">
                  <c:v>40256</c:v>
                </c:pt>
              </c:numCache>
            </c:numRef>
          </c:cat>
          <c:val>
            <c:numRef>
              <c:f>'Chart Data - 1'!$H$2:$H$253</c:f>
              <c:numCache>
                <c:formatCode>0%</c:formatCode>
                <c:ptCount val="252"/>
                <c:pt idx="0">
                  <c:v>0</c:v>
                </c:pt>
                <c:pt idx="1">
                  <c:v>-3.6882701434271057E-4</c:v>
                </c:pt>
                <c:pt idx="2">
                  <c:v>2.7240058507223969E-2</c:v>
                </c:pt>
                <c:pt idx="3">
                  <c:v>4.7072008081573406E-2</c:v>
                </c:pt>
                <c:pt idx="4">
                  <c:v>6.4169060622323332E-2</c:v>
                </c:pt>
                <c:pt idx="5">
                  <c:v>6.7127042754469457E-2</c:v>
                </c:pt>
                <c:pt idx="6">
                  <c:v>4.5277856699392667E-2</c:v>
                </c:pt>
                <c:pt idx="7">
                  <c:v>4.7119361050604484E-2</c:v>
                </c:pt>
                <c:pt idx="8">
                  <c:v>8.0281697551325359E-2</c:v>
                </c:pt>
                <c:pt idx="9">
                  <c:v>0.13558733465921646</c:v>
                </c:pt>
                <c:pt idx="10">
                  <c:v>0.10093390577811465</c:v>
                </c:pt>
                <c:pt idx="11">
                  <c:v>0.11041449632225252</c:v>
                </c:pt>
                <c:pt idx="12">
                  <c:v>9.0423125085498365E-2</c:v>
                </c:pt>
                <c:pt idx="13">
                  <c:v>0.10717818396102353</c:v>
                </c:pt>
                <c:pt idx="14">
                  <c:v>9.7026233544843368E-2</c:v>
                </c:pt>
                <c:pt idx="15">
                  <c:v>0.10685618377161181</c:v>
                </c:pt>
                <c:pt idx="16">
                  <c:v>0.11526028348644163</c:v>
                </c:pt>
                <c:pt idx="17">
                  <c:v>0.1488340646736328</c:v>
                </c:pt>
                <c:pt idx="18">
                  <c:v>0.13992802348707306</c:v>
                </c:pt>
                <c:pt idx="19">
                  <c:v>0.12921520345992402</c:v>
                </c:pt>
                <c:pt idx="20">
                  <c:v>8.2711431006724179E-2</c:v>
                </c:pt>
                <c:pt idx="21">
                  <c:v>9.0469425766329159E-2</c:v>
                </c:pt>
                <c:pt idx="22">
                  <c:v>0.11517610043038617</c:v>
                </c:pt>
                <c:pt idx="23">
                  <c:v>0.12674811377340045</c:v>
                </c:pt>
                <c:pt idx="24">
                  <c:v>0.1543890940850883</c:v>
                </c:pt>
                <c:pt idx="25">
                  <c:v>0.12698750933905767</c:v>
                </c:pt>
                <c:pt idx="26">
                  <c:v>0.13135818838063371</c:v>
                </c:pt>
                <c:pt idx="27">
                  <c:v>0.12970346518504491</c:v>
                </c:pt>
                <c:pt idx="28">
                  <c:v>0.12139144068777542</c:v>
                </c:pt>
                <c:pt idx="29">
                  <c:v>0.14244404457492879</c:v>
                </c:pt>
                <c:pt idx="30">
                  <c:v>0.17134093085414279</c:v>
                </c:pt>
                <c:pt idx="31">
                  <c:v>0.15932327345813471</c:v>
                </c:pt>
                <c:pt idx="32">
                  <c:v>0.16995717187023238</c:v>
                </c:pt>
                <c:pt idx="33">
                  <c:v>0.11945575654260179</c:v>
                </c:pt>
                <c:pt idx="34">
                  <c:v>0.122349549094506</c:v>
                </c:pt>
                <c:pt idx="35">
                  <c:v>0.10395081604949948</c:v>
                </c:pt>
                <c:pt idx="36">
                  <c:v>9.7824394145068591E-2</c:v>
                </c:pt>
                <c:pt idx="37">
                  <c:v>7.6163041533815312E-2</c:v>
                </c:pt>
                <c:pt idx="38">
                  <c:v>8.369952962717446E-2</c:v>
                </c:pt>
                <c:pt idx="39">
                  <c:v>7.0790057981079874E-2</c:v>
                </c:pt>
                <c:pt idx="40">
                  <c:v>9.2023129294651396E-2</c:v>
                </c:pt>
                <c:pt idx="41">
                  <c:v>0.10123170333891077</c:v>
                </c:pt>
                <c:pt idx="42">
                  <c:v>0.10409287495659326</c:v>
                </c:pt>
                <c:pt idx="43">
                  <c:v>0.12012343340594153</c:v>
                </c:pt>
                <c:pt idx="44">
                  <c:v>0.14858835537877124</c:v>
                </c:pt>
                <c:pt idx="45">
                  <c:v>0.17145247340341574</c:v>
                </c:pt>
                <c:pt idx="46">
                  <c:v>0.16642253580410604</c:v>
                </c:pt>
                <c:pt idx="47">
                  <c:v>0.17266260483421192</c:v>
                </c:pt>
                <c:pt idx="48">
                  <c:v>0.20169313171491399</c:v>
                </c:pt>
                <c:pt idx="49">
                  <c:v>0.206814618387684</c:v>
                </c:pt>
                <c:pt idx="50">
                  <c:v>0.21298155338784194</c:v>
                </c:pt>
                <c:pt idx="51">
                  <c:v>0.1843956182719324</c:v>
                </c:pt>
                <c:pt idx="52">
                  <c:v>0.18856110111437349</c:v>
                </c:pt>
                <c:pt idx="53">
                  <c:v>0.17593627342656623</c:v>
                </c:pt>
                <c:pt idx="54">
                  <c:v>0.17275362776357187</c:v>
                </c:pt>
                <c:pt idx="55">
                  <c:v>0.191296524292073</c:v>
                </c:pt>
                <c:pt idx="56">
                  <c:v>0.18447559217518533</c:v>
                </c:pt>
                <c:pt idx="57">
                  <c:v>0.17325609537940298</c:v>
                </c:pt>
                <c:pt idx="58">
                  <c:v>0.13255358777662021</c:v>
                </c:pt>
                <c:pt idx="59">
                  <c:v>0.10671991244962166</c:v>
                </c:pt>
                <c:pt idx="60">
                  <c:v>0.1086477044332903</c:v>
                </c:pt>
                <c:pt idx="61">
                  <c:v>0.10242815502309789</c:v>
                </c:pt>
                <c:pt idx="62">
                  <c:v>0.10700929170481221</c:v>
                </c:pt>
                <c:pt idx="63">
                  <c:v>9.0797739684944853E-2</c:v>
                </c:pt>
                <c:pt idx="64">
                  <c:v>7.2645768223000826E-2</c:v>
                </c:pt>
                <c:pt idx="65">
                  <c:v>8.8132819816691521E-2</c:v>
                </c:pt>
                <c:pt idx="66">
                  <c:v>0.10319053782449927</c:v>
                </c:pt>
                <c:pt idx="67">
                  <c:v>9.5868716524081465E-2</c:v>
                </c:pt>
                <c:pt idx="68">
                  <c:v>0.10049773231892756</c:v>
                </c:pt>
                <c:pt idx="69">
                  <c:v>9.0015889551830583E-2</c:v>
                </c:pt>
                <c:pt idx="70">
                  <c:v>8.7448832486241232E-2</c:v>
                </c:pt>
                <c:pt idx="71">
                  <c:v>8.4263556102745385E-2</c:v>
                </c:pt>
                <c:pt idx="72">
                  <c:v>8.6434426660774027E-2</c:v>
                </c:pt>
                <c:pt idx="73">
                  <c:v>7.816765055613431E-2</c:v>
                </c:pt>
                <c:pt idx="74">
                  <c:v>6.6654565352358697E-2</c:v>
                </c:pt>
                <c:pt idx="75">
                  <c:v>5.3276825456956223E-2</c:v>
                </c:pt>
                <c:pt idx="76">
                  <c:v>7.6945417811030092E-2</c:v>
                </c:pt>
                <c:pt idx="77">
                  <c:v>8.677905104650048E-2</c:v>
                </c:pt>
                <c:pt idx="78">
                  <c:v>9.8087466195241849E-2</c:v>
                </c:pt>
                <c:pt idx="79">
                  <c:v>0.11787101051235904</c:v>
                </c:pt>
                <c:pt idx="80">
                  <c:v>0.13514326903852436</c:v>
                </c:pt>
                <c:pt idx="81">
                  <c:v>0.15207195546716354</c:v>
                </c:pt>
                <c:pt idx="82">
                  <c:v>0.14074038997800736</c:v>
                </c:pt>
                <c:pt idx="83">
                  <c:v>0.14463911776157271</c:v>
                </c:pt>
                <c:pt idx="84">
                  <c:v>0.14987319927181653</c:v>
                </c:pt>
                <c:pt idx="85">
                  <c:v>0.1504609022319035</c:v>
                </c:pt>
                <c:pt idx="86">
                  <c:v>0.18839589186686501</c:v>
                </c:pt>
                <c:pt idx="87">
                  <c:v>0.18850532983973683</c:v>
                </c:pt>
                <c:pt idx="88">
                  <c:v>0.19903084256716275</c:v>
                </c:pt>
                <c:pt idx="89">
                  <c:v>0.1804884721827619</c:v>
                </c:pt>
                <c:pt idx="90">
                  <c:v>0.18492228851637943</c:v>
                </c:pt>
                <c:pt idx="91">
                  <c:v>0.20928065578600674</c:v>
                </c:pt>
                <c:pt idx="92">
                  <c:v>0.20499573823278724</c:v>
                </c:pt>
                <c:pt idx="93">
                  <c:v>0.21273847481348229</c:v>
                </c:pt>
                <c:pt idx="94">
                  <c:v>0.21330828887415718</c:v>
                </c:pt>
                <c:pt idx="95">
                  <c:v>0.21147415054035049</c:v>
                </c:pt>
                <c:pt idx="96">
                  <c:v>0.23530321684502981</c:v>
                </c:pt>
                <c:pt idx="97">
                  <c:v>0.23235733602719158</c:v>
                </c:pt>
                <c:pt idx="98">
                  <c:v>0.19808378318653921</c:v>
                </c:pt>
                <c:pt idx="99">
                  <c:v>0.22908735044353956</c:v>
                </c:pt>
                <c:pt idx="100">
                  <c:v>0.2664456861445213</c:v>
                </c:pt>
                <c:pt idx="101">
                  <c:v>0.26666087908156338</c:v>
                </c:pt>
                <c:pt idx="102">
                  <c:v>0.23658858688217574</c:v>
                </c:pt>
                <c:pt idx="103">
                  <c:v>0.24487746103902941</c:v>
                </c:pt>
                <c:pt idx="104">
                  <c:v>0.25992360387662988</c:v>
                </c:pt>
                <c:pt idx="105">
                  <c:v>0.26531815933748026</c:v>
                </c:pt>
                <c:pt idx="106">
                  <c:v>0.28630289063568798</c:v>
                </c:pt>
                <c:pt idx="107">
                  <c:v>0.30801212236007286</c:v>
                </c:pt>
                <c:pt idx="108">
                  <c:v>0.30453378371268391</c:v>
                </c:pt>
                <c:pt idx="109">
                  <c:v>0.27238059159642697</c:v>
                </c:pt>
                <c:pt idx="110">
                  <c:v>0.26675032357862172</c:v>
                </c:pt>
                <c:pt idx="111">
                  <c:v>0.29775126011512043</c:v>
                </c:pt>
                <c:pt idx="112">
                  <c:v>0.28912249686944369</c:v>
                </c:pt>
                <c:pt idx="113">
                  <c:v>0.28315023518641302</c:v>
                </c:pt>
                <c:pt idx="114">
                  <c:v>0.27521229914449036</c:v>
                </c:pt>
                <c:pt idx="115">
                  <c:v>0.28130346939419837</c:v>
                </c:pt>
                <c:pt idx="116">
                  <c:v>0.31499615914806794</c:v>
                </c:pt>
                <c:pt idx="117">
                  <c:v>0.33162652187181135</c:v>
                </c:pt>
                <c:pt idx="118">
                  <c:v>0.32061064284286273</c:v>
                </c:pt>
                <c:pt idx="119">
                  <c:v>0.32814029106291698</c:v>
                </c:pt>
                <c:pt idx="120">
                  <c:v>0.30913438772611035</c:v>
                </c:pt>
                <c:pt idx="121">
                  <c:v>0.29827161663036272</c:v>
                </c:pt>
                <c:pt idx="122">
                  <c:v>0.29994896402226762</c:v>
                </c:pt>
                <c:pt idx="123">
                  <c:v>0.31954520103966189</c:v>
                </c:pt>
                <c:pt idx="124">
                  <c:v>0.32511443634182607</c:v>
                </c:pt>
                <c:pt idx="125">
                  <c:v>0.31180456903536852</c:v>
                </c:pt>
                <c:pt idx="126">
                  <c:v>0.28501436373394012</c:v>
                </c:pt>
                <c:pt idx="127">
                  <c:v>0.30613957550694032</c:v>
                </c:pt>
                <c:pt idx="128">
                  <c:v>0.29473119297913319</c:v>
                </c:pt>
                <c:pt idx="129">
                  <c:v>0.26456051183298163</c:v>
                </c:pt>
                <c:pt idx="130">
                  <c:v>0.2568514484747082</c:v>
                </c:pt>
                <c:pt idx="131">
                  <c:v>0.2662310193515795</c:v>
                </c:pt>
                <c:pt idx="132">
                  <c:v>0.2809241194978494</c:v>
                </c:pt>
                <c:pt idx="133">
                  <c:v>0.29911502562321785</c:v>
                </c:pt>
                <c:pt idx="134">
                  <c:v>0.27326767054961032</c:v>
                </c:pt>
                <c:pt idx="135">
                  <c:v>0.26416274689311914</c:v>
                </c:pt>
                <c:pt idx="136">
                  <c:v>0.28901621576117287</c:v>
                </c:pt>
                <c:pt idx="137">
                  <c:v>0.30952531279266843</c:v>
                </c:pt>
                <c:pt idx="138">
                  <c:v>0.31090117961507352</c:v>
                </c:pt>
                <c:pt idx="139">
                  <c:v>0.30961423114562686</c:v>
                </c:pt>
                <c:pt idx="140">
                  <c:v>0.30855510307162937</c:v>
                </c:pt>
                <c:pt idx="141">
                  <c:v>0.31791047131988687</c:v>
                </c:pt>
                <c:pt idx="142">
                  <c:v>0.2987230482684598</c:v>
                </c:pt>
                <c:pt idx="143">
                  <c:v>0.29588397470299244</c:v>
                </c:pt>
                <c:pt idx="144">
                  <c:v>0.29077195862402805</c:v>
                </c:pt>
                <c:pt idx="145">
                  <c:v>0.31178562784775576</c:v>
                </c:pt>
                <c:pt idx="146">
                  <c:v>0.29930075449063986</c:v>
                </c:pt>
                <c:pt idx="147">
                  <c:v>0.29069514158537729</c:v>
                </c:pt>
                <c:pt idx="148">
                  <c:v>0.28113826014668897</c:v>
                </c:pt>
                <c:pt idx="149">
                  <c:v>0.2735749387042129</c:v>
                </c:pt>
                <c:pt idx="150">
                  <c:v>0.25138323283981084</c:v>
                </c:pt>
                <c:pt idx="151">
                  <c:v>0.26341720070292851</c:v>
                </c:pt>
                <c:pt idx="152">
                  <c:v>0.24381780682093254</c:v>
                </c:pt>
                <c:pt idx="153">
                  <c:v>0.26199661163199384</c:v>
                </c:pt>
                <c:pt idx="154">
                  <c:v>0.25988466921320535</c:v>
                </c:pt>
                <c:pt idx="155">
                  <c:v>0.25290957687491505</c:v>
                </c:pt>
                <c:pt idx="156">
                  <c:v>0.28875735286380233</c:v>
                </c:pt>
                <c:pt idx="157">
                  <c:v>0.27590575706874598</c:v>
                </c:pt>
                <c:pt idx="158">
                  <c:v>0.31041502246635311</c:v>
                </c:pt>
                <c:pt idx="159">
                  <c:v>0.30335574707200874</c:v>
                </c:pt>
                <c:pt idx="160">
                  <c:v>0.34488377476823395</c:v>
                </c:pt>
                <c:pt idx="161">
                  <c:v>0.35683987330450173</c:v>
                </c:pt>
                <c:pt idx="162">
                  <c:v>0.36199187633509117</c:v>
                </c:pt>
                <c:pt idx="163">
                  <c:v>0.35762961559912032</c:v>
                </c:pt>
                <c:pt idx="164">
                  <c:v>0.3610290326314573</c:v>
                </c:pt>
                <c:pt idx="165">
                  <c:v>0.3665882711957163</c:v>
                </c:pt>
                <c:pt idx="166">
                  <c:v>0.35533299660110917</c:v>
                </c:pt>
                <c:pt idx="167">
                  <c:v>0.3813029432500985</c:v>
                </c:pt>
                <c:pt idx="168">
                  <c:v>0.36107533331228836</c:v>
                </c:pt>
                <c:pt idx="169">
                  <c:v>0.35096336984773452</c:v>
                </c:pt>
                <c:pt idx="170">
                  <c:v>0.3826740747756</c:v>
                </c:pt>
                <c:pt idx="171">
                  <c:v>0.37518336121897178</c:v>
                </c:pt>
                <c:pt idx="172">
                  <c:v>0.39646536393387566</c:v>
                </c:pt>
                <c:pt idx="173">
                  <c:v>0.37186023508118432</c:v>
                </c:pt>
                <c:pt idx="174">
                  <c:v>0.37984710252443948</c:v>
                </c:pt>
                <c:pt idx="175">
                  <c:v>0.38964548410518685</c:v>
                </c:pt>
                <c:pt idx="176">
                  <c:v>0.42092159400616636</c:v>
                </c:pt>
                <c:pt idx="177">
                  <c:v>0.42176710757542285</c:v>
                </c:pt>
                <c:pt idx="178">
                  <c:v>0.40155212509602128</c:v>
                </c:pt>
                <c:pt idx="179">
                  <c:v>0.40301743641548549</c:v>
                </c:pt>
                <c:pt idx="180">
                  <c:v>0.41708126821774022</c:v>
                </c:pt>
                <c:pt idx="181">
                  <c:v>0.40381086171880892</c:v>
                </c:pt>
                <c:pt idx="182">
                  <c:v>0.41859182792983413</c:v>
                </c:pt>
                <c:pt idx="183">
                  <c:v>0.41923056686765442</c:v>
                </c:pt>
                <c:pt idx="184">
                  <c:v>0.35896128631709712</c:v>
                </c:pt>
                <c:pt idx="185">
                  <c:v>0.3190906125369618</c:v>
                </c:pt>
                <c:pt idx="186">
                  <c:v>0.30582388904673286</c:v>
                </c:pt>
                <c:pt idx="187">
                  <c:v>0.30965106123265157</c:v>
                </c:pt>
                <c:pt idx="188">
                  <c:v>0.34052572318506663</c:v>
                </c:pt>
                <c:pt idx="189">
                  <c:v>0.36237701381654475</c:v>
                </c:pt>
                <c:pt idx="190">
                  <c:v>0.39468857530700668</c:v>
                </c:pt>
                <c:pt idx="191">
                  <c:v>0.39770285485788925</c:v>
                </c:pt>
                <c:pt idx="192">
                  <c:v>0.42173974808220471</c:v>
                </c:pt>
                <c:pt idx="193">
                  <c:v>0.42236322884111499</c:v>
                </c:pt>
                <c:pt idx="194">
                  <c:v>0.43369847733897443</c:v>
                </c:pt>
                <c:pt idx="195">
                  <c:v>0.43230893076996058</c:v>
                </c:pt>
                <c:pt idx="196">
                  <c:v>0.45899601182771982</c:v>
                </c:pt>
                <c:pt idx="197">
                  <c:v>0.47377013816544139</c:v>
                </c:pt>
                <c:pt idx="198">
                  <c:v>0.45452641769527896</c:v>
                </c:pt>
                <c:pt idx="199">
                  <c:v>0.45266071071545128</c:v>
                </c:pt>
                <c:pt idx="200">
                  <c:v>0.41267218065683831</c:v>
                </c:pt>
                <c:pt idx="201">
                  <c:v>0.41991560648630455</c:v>
                </c:pt>
                <c:pt idx="202">
                  <c:v>0.41061337879218385</c:v>
                </c:pt>
                <c:pt idx="203">
                  <c:v>0.43139554461175833</c:v>
                </c:pt>
                <c:pt idx="204">
                  <c:v>0.4376750744493903</c:v>
                </c:pt>
                <c:pt idx="205">
                  <c:v>0.43768928034010024</c:v>
                </c:pt>
                <c:pt idx="206">
                  <c:v>0.41917742631351884</c:v>
                </c:pt>
                <c:pt idx="207">
                  <c:v>0.42891951047552901</c:v>
                </c:pt>
                <c:pt idx="208">
                  <c:v>0.41434374046363809</c:v>
                </c:pt>
                <c:pt idx="209">
                  <c:v>0.40228083467500086</c:v>
                </c:pt>
                <c:pt idx="210">
                  <c:v>0.38509118077259008</c:v>
                </c:pt>
                <c:pt idx="211">
                  <c:v>0.36902063537161667</c:v>
                </c:pt>
                <c:pt idx="212">
                  <c:v>0.37265786953730939</c:v>
                </c:pt>
                <c:pt idx="213">
                  <c:v>0.36618945396765379</c:v>
                </c:pt>
                <c:pt idx="214">
                  <c:v>0.36380339047258281</c:v>
                </c:pt>
                <c:pt idx="215">
                  <c:v>0.37190548347381441</c:v>
                </c:pt>
                <c:pt idx="216">
                  <c:v>0.35557870589597196</c:v>
                </c:pt>
                <c:pt idx="217">
                  <c:v>0.35729656638360185</c:v>
                </c:pt>
                <c:pt idx="218">
                  <c:v>0.37831602319243296</c:v>
                </c:pt>
                <c:pt idx="219">
                  <c:v>0.36914427923519688</c:v>
                </c:pt>
                <c:pt idx="220">
                  <c:v>0.3885653102671765</c:v>
                </c:pt>
                <c:pt idx="221">
                  <c:v>0.40318159337479398</c:v>
                </c:pt>
                <c:pt idx="222">
                  <c:v>0.3861418905409813</c:v>
                </c:pt>
                <c:pt idx="223">
                  <c:v>0.40567604255453493</c:v>
                </c:pt>
                <c:pt idx="224">
                  <c:v>0.42182393113826111</c:v>
                </c:pt>
                <c:pt idx="225">
                  <c:v>0.46084382990813522</c:v>
                </c:pt>
                <c:pt idx="226">
                  <c:v>0.45648367374856691</c:v>
                </c:pt>
                <c:pt idx="227">
                  <c:v>0.459271185192201</c:v>
                </c:pt>
                <c:pt idx="228">
                  <c:v>0.45877187444097189</c:v>
                </c:pt>
                <c:pt idx="229">
                  <c:v>0.47548115877976682</c:v>
                </c:pt>
                <c:pt idx="230">
                  <c:v>0.47734791804779486</c:v>
                </c:pt>
                <c:pt idx="231">
                  <c:v>0.47787037913943997</c:v>
                </c:pt>
                <c:pt idx="232">
                  <c:v>0.4580794688049169</c:v>
                </c:pt>
                <c:pt idx="233">
                  <c:v>0.45406183245467258</c:v>
                </c:pt>
                <c:pt idx="234">
                  <c:v>0.44989845418863328</c:v>
                </c:pt>
                <c:pt idx="235">
                  <c:v>0.4567993602087741</c:v>
                </c:pt>
                <c:pt idx="236">
                  <c:v>0.51437425682145821</c:v>
                </c:pt>
                <c:pt idx="237">
                  <c:v>0.5301101745746124</c:v>
                </c:pt>
                <c:pt idx="238">
                  <c:v>0.5419263187801876</c:v>
                </c:pt>
                <c:pt idx="239">
                  <c:v>0.52799297071481943</c:v>
                </c:pt>
                <c:pt idx="240">
                  <c:v>0.55277435784112572</c:v>
                </c:pt>
                <c:pt idx="241">
                  <c:v>0.56198240574128333</c:v>
                </c:pt>
                <c:pt idx="242">
                  <c:v>0.59436026138838916</c:v>
                </c:pt>
                <c:pt idx="243">
                  <c:v>0.6052551272742579</c:v>
                </c:pt>
                <c:pt idx="244">
                  <c:v>0.56583167597941764</c:v>
                </c:pt>
                <c:pt idx="245">
                  <c:v>0.59310751228546477</c:v>
                </c:pt>
                <c:pt idx="246">
                  <c:v>0.60119592554008816</c:v>
                </c:pt>
                <c:pt idx="247">
                  <c:v>0.60024886615946504</c:v>
                </c:pt>
                <c:pt idx="248">
                  <c:v>0.61348086413907132</c:v>
                </c:pt>
                <c:pt idx="249">
                  <c:v>0.60322947248792624</c:v>
                </c:pt>
                <c:pt idx="250">
                  <c:v>0.57335553661436889</c:v>
                </c:pt>
              </c:numCache>
            </c:numRef>
          </c:val>
        </c:ser>
        <c:ser>
          <c:idx val="0"/>
          <c:order val="1"/>
          <c:tx>
            <c:v>TSX</c:v>
          </c:tx>
          <c:marker>
            <c:symbol val="none"/>
          </c:marker>
          <c:cat>
            <c:numRef>
              <c:f>'Chart Data - 1'!$B$2:$B$253</c:f>
              <c:numCache>
                <c:formatCode>[$-1009]d/mmm/yy;@</c:formatCode>
                <c:ptCount val="252"/>
                <c:pt idx="0" formatCode="yy\-mm\-dd">
                  <c:v>#N/A</c:v>
                </c:pt>
                <c:pt idx="1">
                  <c:v>39895</c:v>
                </c:pt>
                <c:pt idx="2">
                  <c:v>39896</c:v>
                </c:pt>
                <c:pt idx="3">
                  <c:v>39897</c:v>
                </c:pt>
                <c:pt idx="4">
                  <c:v>39898</c:v>
                </c:pt>
                <c:pt idx="5">
                  <c:v>39899</c:v>
                </c:pt>
                <c:pt idx="6">
                  <c:v>39902</c:v>
                </c:pt>
                <c:pt idx="7">
                  <c:v>39903</c:v>
                </c:pt>
                <c:pt idx="8">
                  <c:v>39904</c:v>
                </c:pt>
                <c:pt idx="9">
                  <c:v>39905</c:v>
                </c:pt>
                <c:pt idx="10">
                  <c:v>39906</c:v>
                </c:pt>
                <c:pt idx="11">
                  <c:v>39909</c:v>
                </c:pt>
                <c:pt idx="12">
                  <c:v>39910</c:v>
                </c:pt>
                <c:pt idx="13">
                  <c:v>39911</c:v>
                </c:pt>
                <c:pt idx="14">
                  <c:v>39912</c:v>
                </c:pt>
                <c:pt idx="15">
                  <c:v>39916</c:v>
                </c:pt>
                <c:pt idx="16">
                  <c:v>39917</c:v>
                </c:pt>
                <c:pt idx="17">
                  <c:v>39918</c:v>
                </c:pt>
                <c:pt idx="18">
                  <c:v>39919</c:v>
                </c:pt>
                <c:pt idx="19">
                  <c:v>39920</c:v>
                </c:pt>
                <c:pt idx="20">
                  <c:v>39923</c:v>
                </c:pt>
                <c:pt idx="21">
                  <c:v>39924</c:v>
                </c:pt>
                <c:pt idx="22">
                  <c:v>39925</c:v>
                </c:pt>
                <c:pt idx="23">
                  <c:v>39926</c:v>
                </c:pt>
                <c:pt idx="24">
                  <c:v>39927</c:v>
                </c:pt>
                <c:pt idx="25">
                  <c:v>39930</c:v>
                </c:pt>
                <c:pt idx="26">
                  <c:v>39931</c:v>
                </c:pt>
                <c:pt idx="27">
                  <c:v>39932</c:v>
                </c:pt>
                <c:pt idx="28">
                  <c:v>39933</c:v>
                </c:pt>
                <c:pt idx="29">
                  <c:v>39934</c:v>
                </c:pt>
                <c:pt idx="30">
                  <c:v>39937</c:v>
                </c:pt>
                <c:pt idx="31">
                  <c:v>39938</c:v>
                </c:pt>
                <c:pt idx="32">
                  <c:v>39939</c:v>
                </c:pt>
                <c:pt idx="33">
                  <c:v>39940</c:v>
                </c:pt>
                <c:pt idx="34">
                  <c:v>39941</c:v>
                </c:pt>
                <c:pt idx="35">
                  <c:v>39944</c:v>
                </c:pt>
                <c:pt idx="36">
                  <c:v>39945</c:v>
                </c:pt>
                <c:pt idx="37">
                  <c:v>39946</c:v>
                </c:pt>
                <c:pt idx="38">
                  <c:v>39947</c:v>
                </c:pt>
                <c:pt idx="39">
                  <c:v>39948</c:v>
                </c:pt>
                <c:pt idx="40">
                  <c:v>39952</c:v>
                </c:pt>
                <c:pt idx="41">
                  <c:v>39953</c:v>
                </c:pt>
                <c:pt idx="42">
                  <c:v>39954</c:v>
                </c:pt>
                <c:pt idx="43">
                  <c:v>39955</c:v>
                </c:pt>
                <c:pt idx="44">
                  <c:v>39958</c:v>
                </c:pt>
                <c:pt idx="45">
                  <c:v>39959</c:v>
                </c:pt>
                <c:pt idx="46">
                  <c:v>39960</c:v>
                </c:pt>
                <c:pt idx="47">
                  <c:v>39961</c:v>
                </c:pt>
                <c:pt idx="48">
                  <c:v>39962</c:v>
                </c:pt>
                <c:pt idx="49">
                  <c:v>39965</c:v>
                </c:pt>
                <c:pt idx="50">
                  <c:v>39966</c:v>
                </c:pt>
                <c:pt idx="51">
                  <c:v>39967</c:v>
                </c:pt>
                <c:pt idx="52">
                  <c:v>39968</c:v>
                </c:pt>
                <c:pt idx="53">
                  <c:v>39969</c:v>
                </c:pt>
                <c:pt idx="54">
                  <c:v>39972</c:v>
                </c:pt>
                <c:pt idx="55">
                  <c:v>39973</c:v>
                </c:pt>
                <c:pt idx="56">
                  <c:v>39974</c:v>
                </c:pt>
                <c:pt idx="57">
                  <c:v>39975</c:v>
                </c:pt>
                <c:pt idx="58">
                  <c:v>39976</c:v>
                </c:pt>
                <c:pt idx="59">
                  <c:v>39979</c:v>
                </c:pt>
                <c:pt idx="60">
                  <c:v>39980</c:v>
                </c:pt>
                <c:pt idx="61">
                  <c:v>39981</c:v>
                </c:pt>
                <c:pt idx="62">
                  <c:v>39982</c:v>
                </c:pt>
                <c:pt idx="63">
                  <c:v>39983</c:v>
                </c:pt>
                <c:pt idx="64">
                  <c:v>39986</c:v>
                </c:pt>
                <c:pt idx="65">
                  <c:v>39987</c:v>
                </c:pt>
                <c:pt idx="66">
                  <c:v>39988</c:v>
                </c:pt>
                <c:pt idx="67">
                  <c:v>39989</c:v>
                </c:pt>
                <c:pt idx="68">
                  <c:v>39990</c:v>
                </c:pt>
                <c:pt idx="69">
                  <c:v>39993</c:v>
                </c:pt>
                <c:pt idx="70">
                  <c:v>39994</c:v>
                </c:pt>
                <c:pt idx="71">
                  <c:v>39996</c:v>
                </c:pt>
                <c:pt idx="72">
                  <c:v>39997</c:v>
                </c:pt>
                <c:pt idx="73">
                  <c:v>40000</c:v>
                </c:pt>
                <c:pt idx="74">
                  <c:v>40001</c:v>
                </c:pt>
                <c:pt idx="75">
                  <c:v>40002</c:v>
                </c:pt>
                <c:pt idx="76">
                  <c:v>40003</c:v>
                </c:pt>
                <c:pt idx="77">
                  <c:v>40004</c:v>
                </c:pt>
                <c:pt idx="78">
                  <c:v>40007</c:v>
                </c:pt>
                <c:pt idx="79">
                  <c:v>40008</c:v>
                </c:pt>
                <c:pt idx="80">
                  <c:v>40009</c:v>
                </c:pt>
                <c:pt idx="81">
                  <c:v>40010</c:v>
                </c:pt>
                <c:pt idx="82">
                  <c:v>40011</c:v>
                </c:pt>
                <c:pt idx="83">
                  <c:v>40014</c:v>
                </c:pt>
                <c:pt idx="84">
                  <c:v>40015</c:v>
                </c:pt>
                <c:pt idx="85">
                  <c:v>40016</c:v>
                </c:pt>
                <c:pt idx="86">
                  <c:v>40017</c:v>
                </c:pt>
                <c:pt idx="87">
                  <c:v>40018</c:v>
                </c:pt>
                <c:pt idx="88">
                  <c:v>40021</c:v>
                </c:pt>
                <c:pt idx="89">
                  <c:v>40022</c:v>
                </c:pt>
                <c:pt idx="90">
                  <c:v>40023</c:v>
                </c:pt>
                <c:pt idx="91">
                  <c:v>40024</c:v>
                </c:pt>
                <c:pt idx="92">
                  <c:v>40025</c:v>
                </c:pt>
                <c:pt idx="93">
                  <c:v>40029</c:v>
                </c:pt>
                <c:pt idx="94">
                  <c:v>40030</c:v>
                </c:pt>
                <c:pt idx="95">
                  <c:v>40031</c:v>
                </c:pt>
                <c:pt idx="96">
                  <c:v>40032</c:v>
                </c:pt>
                <c:pt idx="97">
                  <c:v>40035</c:v>
                </c:pt>
                <c:pt idx="98">
                  <c:v>40036</c:v>
                </c:pt>
                <c:pt idx="99">
                  <c:v>40037</c:v>
                </c:pt>
                <c:pt idx="100">
                  <c:v>40038</c:v>
                </c:pt>
                <c:pt idx="101">
                  <c:v>40039</c:v>
                </c:pt>
                <c:pt idx="102">
                  <c:v>40042</c:v>
                </c:pt>
                <c:pt idx="103">
                  <c:v>40043</c:v>
                </c:pt>
                <c:pt idx="104">
                  <c:v>40044</c:v>
                </c:pt>
                <c:pt idx="105">
                  <c:v>40045</c:v>
                </c:pt>
                <c:pt idx="106">
                  <c:v>40046</c:v>
                </c:pt>
                <c:pt idx="107">
                  <c:v>40049</c:v>
                </c:pt>
                <c:pt idx="108">
                  <c:v>40050</c:v>
                </c:pt>
                <c:pt idx="109">
                  <c:v>40051</c:v>
                </c:pt>
                <c:pt idx="110">
                  <c:v>40052</c:v>
                </c:pt>
                <c:pt idx="111">
                  <c:v>40053</c:v>
                </c:pt>
                <c:pt idx="112">
                  <c:v>40056</c:v>
                </c:pt>
                <c:pt idx="113">
                  <c:v>40057</c:v>
                </c:pt>
                <c:pt idx="114">
                  <c:v>40058</c:v>
                </c:pt>
                <c:pt idx="115">
                  <c:v>40059</c:v>
                </c:pt>
                <c:pt idx="116">
                  <c:v>40060</c:v>
                </c:pt>
                <c:pt idx="117">
                  <c:v>40064</c:v>
                </c:pt>
                <c:pt idx="118">
                  <c:v>40065</c:v>
                </c:pt>
                <c:pt idx="119">
                  <c:v>40066</c:v>
                </c:pt>
                <c:pt idx="120" formatCode="yy/mm/dd">
                  <c:v>40067</c:v>
                </c:pt>
                <c:pt idx="121" formatCode="yy/mm/dd">
                  <c:v>40070</c:v>
                </c:pt>
                <c:pt idx="122" formatCode="yy/mm/dd">
                  <c:v>40071</c:v>
                </c:pt>
                <c:pt idx="123" formatCode="yy/mm/dd">
                  <c:v>40072</c:v>
                </c:pt>
                <c:pt idx="124" formatCode="yy/mm/dd">
                  <c:v>40073</c:v>
                </c:pt>
                <c:pt idx="125" formatCode="yy/mm/dd">
                  <c:v>40074</c:v>
                </c:pt>
                <c:pt idx="126" formatCode="yy/mm/dd">
                  <c:v>40077</c:v>
                </c:pt>
                <c:pt idx="127" formatCode="yy/mm/dd">
                  <c:v>40078</c:v>
                </c:pt>
                <c:pt idx="128" formatCode="yy/mm/dd">
                  <c:v>40079</c:v>
                </c:pt>
                <c:pt idx="129" formatCode="yy/mm/dd">
                  <c:v>40080</c:v>
                </c:pt>
                <c:pt idx="130" formatCode="yy/mm/dd">
                  <c:v>40081</c:v>
                </c:pt>
                <c:pt idx="131" formatCode="yy/mm/dd">
                  <c:v>40084</c:v>
                </c:pt>
                <c:pt idx="132" formatCode="yy/mm/dd">
                  <c:v>40085</c:v>
                </c:pt>
                <c:pt idx="133" formatCode="yy/mm/dd">
                  <c:v>40086</c:v>
                </c:pt>
                <c:pt idx="134" formatCode="yy/mm/dd">
                  <c:v>40087</c:v>
                </c:pt>
                <c:pt idx="135" formatCode="yy/mm/dd">
                  <c:v>40088</c:v>
                </c:pt>
                <c:pt idx="136" formatCode="yy/mm/dd">
                  <c:v>40091</c:v>
                </c:pt>
                <c:pt idx="137" formatCode="yy/mm/dd">
                  <c:v>40092</c:v>
                </c:pt>
                <c:pt idx="138" formatCode="yy/mm/dd">
                  <c:v>40093</c:v>
                </c:pt>
                <c:pt idx="139" formatCode="yy/mm/dd">
                  <c:v>40094</c:v>
                </c:pt>
                <c:pt idx="140" formatCode="yy/mm/dd">
                  <c:v>40095</c:v>
                </c:pt>
                <c:pt idx="141" formatCode="yy/mm/dd">
                  <c:v>40099</c:v>
                </c:pt>
                <c:pt idx="142" formatCode="yy/mm/dd">
                  <c:v>40100</c:v>
                </c:pt>
                <c:pt idx="143" formatCode="yy/mm/dd">
                  <c:v>40101</c:v>
                </c:pt>
                <c:pt idx="144" formatCode="yy/mm/dd">
                  <c:v>40102</c:v>
                </c:pt>
                <c:pt idx="145" formatCode="yy/mm/dd">
                  <c:v>40105</c:v>
                </c:pt>
                <c:pt idx="146" formatCode="yy/mm/dd">
                  <c:v>40106</c:v>
                </c:pt>
                <c:pt idx="147" formatCode="yy/mm/dd">
                  <c:v>40107</c:v>
                </c:pt>
                <c:pt idx="148" formatCode="yy/mm/dd">
                  <c:v>40108</c:v>
                </c:pt>
                <c:pt idx="149" formatCode="yy/mm/dd">
                  <c:v>40109</c:v>
                </c:pt>
                <c:pt idx="150" formatCode="yy/mm/dd">
                  <c:v>40112</c:v>
                </c:pt>
                <c:pt idx="151" formatCode="yy/mm/dd">
                  <c:v>40113</c:v>
                </c:pt>
                <c:pt idx="152" formatCode="yy/mm/dd">
                  <c:v>40114</c:v>
                </c:pt>
                <c:pt idx="153" formatCode="yy/mm/dd">
                  <c:v>40115</c:v>
                </c:pt>
                <c:pt idx="154" formatCode="yy/mm/dd">
                  <c:v>40116</c:v>
                </c:pt>
                <c:pt idx="155" formatCode="yy/mm/dd">
                  <c:v>40119</c:v>
                </c:pt>
                <c:pt idx="156" formatCode="yy/mm/dd">
                  <c:v>40120</c:v>
                </c:pt>
                <c:pt idx="157" formatCode="yy/mm/dd">
                  <c:v>40121</c:v>
                </c:pt>
                <c:pt idx="158" formatCode="yy/mm/dd">
                  <c:v>40122</c:v>
                </c:pt>
                <c:pt idx="159" formatCode="yy/mm/dd">
                  <c:v>40123</c:v>
                </c:pt>
                <c:pt idx="160" formatCode="yy/mm/dd">
                  <c:v>40126</c:v>
                </c:pt>
                <c:pt idx="161" formatCode="yy/mm/dd">
                  <c:v>40127</c:v>
                </c:pt>
                <c:pt idx="162" formatCode="yy/mm/dd">
                  <c:v>40128</c:v>
                </c:pt>
                <c:pt idx="163" formatCode="yy/mm/dd">
                  <c:v>40129</c:v>
                </c:pt>
                <c:pt idx="164" formatCode="yy/mm/dd">
                  <c:v>40130</c:v>
                </c:pt>
                <c:pt idx="165" formatCode="yy/mm/dd">
                  <c:v>40133</c:v>
                </c:pt>
                <c:pt idx="166" formatCode="yy/mm/dd">
                  <c:v>40134</c:v>
                </c:pt>
                <c:pt idx="167" formatCode="yy/mm/dd">
                  <c:v>40135</c:v>
                </c:pt>
                <c:pt idx="168" formatCode="yy/mm/dd">
                  <c:v>40136</c:v>
                </c:pt>
                <c:pt idx="169" formatCode="yy/mm/dd">
                  <c:v>40137</c:v>
                </c:pt>
                <c:pt idx="170" formatCode="yy/mm/dd">
                  <c:v>40140</c:v>
                </c:pt>
                <c:pt idx="171" formatCode="yy/mm/dd">
                  <c:v>40141</c:v>
                </c:pt>
                <c:pt idx="172" formatCode="yy/mm/dd">
                  <c:v>40142</c:v>
                </c:pt>
                <c:pt idx="173" formatCode="yy/mm/dd">
                  <c:v>40143</c:v>
                </c:pt>
                <c:pt idx="174" formatCode="yy/mm/dd">
                  <c:v>40144</c:v>
                </c:pt>
                <c:pt idx="175" formatCode="yy/mm/dd">
                  <c:v>40147</c:v>
                </c:pt>
                <c:pt idx="176" formatCode="yy/mm/dd">
                  <c:v>40148</c:v>
                </c:pt>
                <c:pt idx="177" formatCode="yy/mm/dd">
                  <c:v>40149</c:v>
                </c:pt>
                <c:pt idx="178" formatCode="yy/mm/dd">
                  <c:v>40150</c:v>
                </c:pt>
                <c:pt idx="179" formatCode="yy/mm/dd">
                  <c:v>40151</c:v>
                </c:pt>
                <c:pt idx="180" formatCode="yy/mm/dd">
                  <c:v>40154</c:v>
                </c:pt>
                <c:pt idx="181" formatCode="yy/mm/dd">
                  <c:v>40155</c:v>
                </c:pt>
                <c:pt idx="182" formatCode="yy/mm/dd">
                  <c:v>40156</c:v>
                </c:pt>
                <c:pt idx="183" formatCode="yy/mm/dd">
                  <c:v>40157</c:v>
                </c:pt>
                <c:pt idx="184" formatCode="yy/mm/dd">
                  <c:v>40158</c:v>
                </c:pt>
                <c:pt idx="185" formatCode="yy/mm/dd">
                  <c:v>40161</c:v>
                </c:pt>
                <c:pt idx="186" formatCode="yy/mm/dd">
                  <c:v>40162</c:v>
                </c:pt>
                <c:pt idx="187" formatCode="yy/mm/dd">
                  <c:v>40163</c:v>
                </c:pt>
                <c:pt idx="188" formatCode="yy/mm/dd">
                  <c:v>40164</c:v>
                </c:pt>
                <c:pt idx="189" formatCode="yy/mm/dd">
                  <c:v>40165</c:v>
                </c:pt>
                <c:pt idx="190" formatCode="yy/mm/dd">
                  <c:v>40168</c:v>
                </c:pt>
                <c:pt idx="191" formatCode="yy/mm/dd">
                  <c:v>40169</c:v>
                </c:pt>
                <c:pt idx="192" formatCode="yy/mm/dd">
                  <c:v>40170</c:v>
                </c:pt>
                <c:pt idx="193" formatCode="yy/mm/dd">
                  <c:v>40171</c:v>
                </c:pt>
                <c:pt idx="194" formatCode="yy/mm/dd">
                  <c:v>40176</c:v>
                </c:pt>
                <c:pt idx="195" formatCode="yy/mm/dd">
                  <c:v>40177</c:v>
                </c:pt>
                <c:pt idx="196" formatCode="yy/mm/dd">
                  <c:v>40178</c:v>
                </c:pt>
                <c:pt idx="197" formatCode="yy/mm/dd">
                  <c:v>40182</c:v>
                </c:pt>
                <c:pt idx="198" formatCode="yy/mm/dd">
                  <c:v>40183</c:v>
                </c:pt>
                <c:pt idx="199" formatCode="yy/mm/dd">
                  <c:v>40184</c:v>
                </c:pt>
                <c:pt idx="200" formatCode="yy/mm/dd">
                  <c:v>40185</c:v>
                </c:pt>
                <c:pt idx="201" formatCode="yy/mm/dd">
                  <c:v>40186</c:v>
                </c:pt>
                <c:pt idx="202" formatCode="yy/mm/dd">
                  <c:v>40189</c:v>
                </c:pt>
                <c:pt idx="203" formatCode="yy/mm/dd">
                  <c:v>40190</c:v>
                </c:pt>
                <c:pt idx="204" formatCode="yy/mm/dd">
                  <c:v>40191</c:v>
                </c:pt>
                <c:pt idx="205" formatCode="yy/mm/dd">
                  <c:v>40192</c:v>
                </c:pt>
                <c:pt idx="206" formatCode="yy/mm/dd">
                  <c:v>40193</c:v>
                </c:pt>
                <c:pt idx="207" formatCode="yy/mm/dd">
                  <c:v>40196</c:v>
                </c:pt>
                <c:pt idx="208" formatCode="yy/mm/dd">
                  <c:v>40197</c:v>
                </c:pt>
                <c:pt idx="209" formatCode="yy/mm/dd">
                  <c:v>40198</c:v>
                </c:pt>
                <c:pt idx="210" formatCode="yy/mm/dd">
                  <c:v>40199</c:v>
                </c:pt>
                <c:pt idx="211" formatCode="yy/mm/dd">
                  <c:v>40200</c:v>
                </c:pt>
                <c:pt idx="212" formatCode="yy/mm/dd">
                  <c:v>40203</c:v>
                </c:pt>
                <c:pt idx="213" formatCode="yy/mm/dd">
                  <c:v>40204</c:v>
                </c:pt>
                <c:pt idx="214" formatCode="yy/mm/dd">
                  <c:v>40205</c:v>
                </c:pt>
                <c:pt idx="215" formatCode="yy/mm/dd">
                  <c:v>40206</c:v>
                </c:pt>
                <c:pt idx="216" formatCode="yy/mm/dd">
                  <c:v>40207</c:v>
                </c:pt>
                <c:pt idx="217" formatCode="yy/mm/dd">
                  <c:v>40210</c:v>
                </c:pt>
                <c:pt idx="218" formatCode="yy/mm/dd">
                  <c:v>40211</c:v>
                </c:pt>
                <c:pt idx="219" formatCode="yy/mm/dd">
                  <c:v>40212</c:v>
                </c:pt>
                <c:pt idx="220" formatCode="yy/mm/dd">
                  <c:v>40213</c:v>
                </c:pt>
                <c:pt idx="221" formatCode="yy/mm/dd">
                  <c:v>40214</c:v>
                </c:pt>
                <c:pt idx="222" formatCode="yy/mm/dd">
                  <c:v>40217</c:v>
                </c:pt>
                <c:pt idx="223" formatCode="yy/mm/dd">
                  <c:v>40218</c:v>
                </c:pt>
                <c:pt idx="224" formatCode="yy/mm/dd">
                  <c:v>40219</c:v>
                </c:pt>
                <c:pt idx="225" formatCode="yy/mm/dd">
                  <c:v>40220</c:v>
                </c:pt>
                <c:pt idx="226" formatCode="yy/mm/dd">
                  <c:v>40221</c:v>
                </c:pt>
                <c:pt idx="227" formatCode="yy/mm/dd">
                  <c:v>40225</c:v>
                </c:pt>
                <c:pt idx="228" formatCode="yy/mm/dd">
                  <c:v>40226</c:v>
                </c:pt>
                <c:pt idx="229" formatCode="yy/mm/dd">
                  <c:v>40227</c:v>
                </c:pt>
                <c:pt idx="230" formatCode="yy/mm/dd">
                  <c:v>40228</c:v>
                </c:pt>
                <c:pt idx="231" formatCode="yy/mm/dd">
                  <c:v>40231</c:v>
                </c:pt>
                <c:pt idx="232" formatCode="yy/mm/dd">
                  <c:v>40232</c:v>
                </c:pt>
                <c:pt idx="233" formatCode="yy/mm/dd">
                  <c:v>40233</c:v>
                </c:pt>
                <c:pt idx="234" formatCode="yy/mm/dd">
                  <c:v>40234</c:v>
                </c:pt>
                <c:pt idx="235" formatCode="yy/mm/dd">
                  <c:v>40235</c:v>
                </c:pt>
                <c:pt idx="236" formatCode="yy/mm/dd">
                  <c:v>40238</c:v>
                </c:pt>
                <c:pt idx="237" formatCode="yy/mm/dd">
                  <c:v>40239</c:v>
                </c:pt>
                <c:pt idx="238" formatCode="yy/mm/dd">
                  <c:v>40240</c:v>
                </c:pt>
                <c:pt idx="239" formatCode="yy/mm/dd">
                  <c:v>40241</c:v>
                </c:pt>
                <c:pt idx="240" formatCode="yy/mm/dd">
                  <c:v>40242</c:v>
                </c:pt>
                <c:pt idx="241" formatCode="yy/mm/dd">
                  <c:v>40245</c:v>
                </c:pt>
                <c:pt idx="242" formatCode="yy/mm/dd">
                  <c:v>40246</c:v>
                </c:pt>
                <c:pt idx="243" formatCode="yy/mm/dd">
                  <c:v>40247</c:v>
                </c:pt>
                <c:pt idx="244" formatCode="yy/mm/dd">
                  <c:v>40248</c:v>
                </c:pt>
                <c:pt idx="245" formatCode="yy/mm/dd">
                  <c:v>40249</c:v>
                </c:pt>
                <c:pt idx="246" formatCode="yy/mm/dd">
                  <c:v>40252</c:v>
                </c:pt>
                <c:pt idx="247" formatCode="yy/mm/dd">
                  <c:v>40253</c:v>
                </c:pt>
                <c:pt idx="248" formatCode="yy/mm/dd">
                  <c:v>40254</c:v>
                </c:pt>
                <c:pt idx="249" formatCode="yy/mm/dd">
                  <c:v>40255</c:v>
                </c:pt>
                <c:pt idx="250" formatCode="yy/mm/dd">
                  <c:v>40256</c:v>
                </c:pt>
              </c:numCache>
            </c:numRef>
          </c:cat>
          <c:val>
            <c:numRef>
              <c:f>'Chart Data - 1'!$O$2:$O$253</c:f>
              <c:numCache>
                <c:formatCode>0%</c:formatCode>
                <c:ptCount val="252"/>
                <c:pt idx="0">
                  <c:v>0</c:v>
                </c:pt>
                <c:pt idx="1">
                  <c:v>6.4038567866547505E-2</c:v>
                </c:pt>
                <c:pt idx="2">
                  <c:v>5.3048667579225682E-2</c:v>
                </c:pt>
                <c:pt idx="3">
                  <c:v>4.354911980747591E-2</c:v>
                </c:pt>
                <c:pt idx="4">
                  <c:v>6.6609533100322263E-2</c:v>
                </c:pt>
                <c:pt idx="5">
                  <c:v>3.7581991970428399E-2</c:v>
                </c:pt>
                <c:pt idx="6">
                  <c:v>-4.8230065085589358E-3</c:v>
                </c:pt>
                <c:pt idx="7">
                  <c:v>8.5122718510799548E-3</c:v>
                </c:pt>
                <c:pt idx="8">
                  <c:v>3.0365573410421176E-2</c:v>
                </c:pt>
                <c:pt idx="9">
                  <c:v>6.9819254206100134E-2</c:v>
                </c:pt>
                <c:pt idx="10">
                  <c:v>7.3283833042518523E-2</c:v>
                </c:pt>
                <c:pt idx="11">
                  <c:v>5.9763466358017943E-2</c:v>
                </c:pt>
                <c:pt idx="12">
                  <c:v>4.2046626691270912E-2</c:v>
                </c:pt>
                <c:pt idx="13">
                  <c:v>6.0485689771706583E-2</c:v>
                </c:pt>
                <c:pt idx="14">
                  <c:v>9.2257997803498734E-2</c:v>
                </c:pt>
                <c:pt idx="15">
                  <c:v>0.10866413577354123</c:v>
                </c:pt>
                <c:pt idx="16">
                  <c:v>0.11231542761782085</c:v>
                </c:pt>
                <c:pt idx="17">
                  <c:v>0.12267952132593973</c:v>
                </c:pt>
                <c:pt idx="18">
                  <c:v>0.12913540723539171</c:v>
                </c:pt>
                <c:pt idx="19">
                  <c:v>0.13414434433484201</c:v>
                </c:pt>
                <c:pt idx="20">
                  <c:v>7.8858478047531572E-2</c:v>
                </c:pt>
                <c:pt idx="21">
                  <c:v>9.3253494941286472E-2</c:v>
                </c:pt>
                <c:pt idx="22">
                  <c:v>9.2433545312473206E-2</c:v>
                </c:pt>
                <c:pt idx="23">
                  <c:v>0.11842356129824452</c:v>
                </c:pt>
                <c:pt idx="24">
                  <c:v>0.15108948147294773</c:v>
                </c:pt>
                <c:pt idx="25">
                  <c:v>0.12936673990653938</c:v>
                </c:pt>
                <c:pt idx="26">
                  <c:v>0.11693789160662711</c:v>
                </c:pt>
                <c:pt idx="27">
                  <c:v>0.14391642574598204</c:v>
                </c:pt>
                <c:pt idx="28">
                  <c:v>0.13725152502555688</c:v>
                </c:pt>
                <c:pt idx="29">
                  <c:v>0.16672507448273821</c:v>
                </c:pt>
                <c:pt idx="30">
                  <c:v>0.22195793785926524</c:v>
                </c:pt>
                <c:pt idx="31">
                  <c:v>0.22563001338417665</c:v>
                </c:pt>
                <c:pt idx="32">
                  <c:v>0.26293932282243349</c:v>
                </c:pt>
                <c:pt idx="33">
                  <c:v>0.24320541366680101</c:v>
                </c:pt>
                <c:pt idx="34">
                  <c:v>0.29223813200307325</c:v>
                </c:pt>
                <c:pt idx="35">
                  <c:v>0.2691429916585184</c:v>
                </c:pt>
                <c:pt idx="36">
                  <c:v>0.26056147298612875</c:v>
                </c:pt>
                <c:pt idx="37">
                  <c:v>0.21346691096449358</c:v>
                </c:pt>
                <c:pt idx="38">
                  <c:v>0.22620075736911688</c:v>
                </c:pt>
                <c:pt idx="39">
                  <c:v>0.2104948212784182</c:v>
                </c:pt>
                <c:pt idx="40">
                  <c:v>0.27405961523337585</c:v>
                </c:pt>
                <c:pt idx="41">
                  <c:v>0.30587797346694545</c:v>
                </c:pt>
                <c:pt idx="42">
                  <c:v>0.27681279457743524</c:v>
                </c:pt>
                <c:pt idx="43">
                  <c:v>0.29888040394016202</c:v>
                </c:pt>
                <c:pt idx="44">
                  <c:v>0.30597809510417373</c:v>
                </c:pt>
                <c:pt idx="45">
                  <c:v>0.33987774524642511</c:v>
                </c:pt>
                <c:pt idx="46">
                  <c:v>0.33149094329877443</c:v>
                </c:pt>
                <c:pt idx="47">
                  <c:v>0.35786671712594503</c:v>
                </c:pt>
                <c:pt idx="48">
                  <c:v>0.38571366403478996</c:v>
                </c:pt>
                <c:pt idx="49">
                  <c:v>0.42244970560948497</c:v>
                </c:pt>
                <c:pt idx="50">
                  <c:v>0.42880459404181737</c:v>
                </c:pt>
                <c:pt idx="51">
                  <c:v>0.35959718260757856</c:v>
                </c:pt>
                <c:pt idx="52">
                  <c:v>0.39086718040437485</c:v>
                </c:pt>
                <c:pt idx="53">
                  <c:v>0.3870666673385344</c:v>
                </c:pt>
                <c:pt idx="54">
                  <c:v>0.37294043548943245</c:v>
                </c:pt>
                <c:pt idx="55">
                  <c:v>0.39504039691802734</c:v>
                </c:pt>
                <c:pt idx="56">
                  <c:v>0.39308633535095677</c:v>
                </c:pt>
                <c:pt idx="57">
                  <c:v>0.42464400130047114</c:v>
                </c:pt>
                <c:pt idx="58">
                  <c:v>0.38788854673457562</c:v>
                </c:pt>
                <c:pt idx="59">
                  <c:v>0.33711719716941047</c:v>
                </c:pt>
                <c:pt idx="60">
                  <c:v>0.32540995043686338</c:v>
                </c:pt>
                <c:pt idx="61">
                  <c:v>0.29415485943502517</c:v>
                </c:pt>
                <c:pt idx="62">
                  <c:v>0.30888453767089397</c:v>
                </c:pt>
                <c:pt idx="63">
                  <c:v>0.3243088824779885</c:v>
                </c:pt>
                <c:pt idx="64">
                  <c:v>0.24536121911400979</c:v>
                </c:pt>
                <c:pt idx="65">
                  <c:v>0.2553501935159489</c:v>
                </c:pt>
                <c:pt idx="66">
                  <c:v>0.28281381595856164</c:v>
                </c:pt>
                <c:pt idx="67">
                  <c:v>0.30429477900337831</c:v>
                </c:pt>
                <c:pt idx="68">
                  <c:v>0.31846269937159555</c:v>
                </c:pt>
                <c:pt idx="69">
                  <c:v>0.32123433558163983</c:v>
                </c:pt>
                <c:pt idx="70">
                  <c:v>0.30421974725958367</c:v>
                </c:pt>
                <c:pt idx="71">
                  <c:v>0.28744896356873395</c:v>
                </c:pt>
                <c:pt idx="72">
                  <c:v>0.29201076542690302</c:v>
                </c:pt>
                <c:pt idx="73">
                  <c:v>0.25869566688548484</c:v>
                </c:pt>
                <c:pt idx="74">
                  <c:v>0.23391064018121427</c:v>
                </c:pt>
                <c:pt idx="75">
                  <c:v>0.2034726654661394</c:v>
                </c:pt>
                <c:pt idx="76">
                  <c:v>0.22909331349435341</c:v>
                </c:pt>
                <c:pt idx="77">
                  <c:v>0.22403721095699791</c:v>
                </c:pt>
                <c:pt idx="78">
                  <c:v>0.24942269743400375</c:v>
                </c:pt>
                <c:pt idx="79">
                  <c:v>0.28139200959238542</c:v>
                </c:pt>
                <c:pt idx="80">
                  <c:v>0.33272377844990075</c:v>
                </c:pt>
                <c:pt idx="81">
                  <c:v>0.34432962481897672</c:v>
                </c:pt>
                <c:pt idx="82">
                  <c:v>0.35498935098389778</c:v>
                </c:pt>
                <c:pt idx="83">
                  <c:v>0.39069266200727343</c:v>
                </c:pt>
                <c:pt idx="84">
                  <c:v>0.38334196113479285</c:v>
                </c:pt>
                <c:pt idx="85">
                  <c:v>0.38743137874733291</c:v>
                </c:pt>
                <c:pt idx="86">
                  <c:v>0.43667776698360361</c:v>
                </c:pt>
                <c:pt idx="87">
                  <c:v>0.43845500085572486</c:v>
                </c:pt>
                <c:pt idx="88">
                  <c:v>0.4511575885346113</c:v>
                </c:pt>
                <c:pt idx="89">
                  <c:v>0.41769272721063327</c:v>
                </c:pt>
                <c:pt idx="90">
                  <c:v>0.4000542372611382</c:v>
                </c:pt>
                <c:pt idx="91">
                  <c:v>0.43973783186733995</c:v>
                </c:pt>
                <c:pt idx="92">
                  <c:v>0.45826642914044591</c:v>
                </c:pt>
                <c:pt idx="93">
                  <c:v>0.50636741148305153</c:v>
                </c:pt>
                <c:pt idx="94">
                  <c:v>0.5073442897244731</c:v>
                </c:pt>
                <c:pt idx="95">
                  <c:v>0.46222184762874452</c:v>
                </c:pt>
                <c:pt idx="96">
                  <c:v>0.46529660180719978</c:v>
                </c:pt>
                <c:pt idx="97">
                  <c:v>0.44721934526658974</c:v>
                </c:pt>
                <c:pt idx="98">
                  <c:v>0.40876966601404785</c:v>
                </c:pt>
                <c:pt idx="99">
                  <c:v>0.42941073363625093</c:v>
                </c:pt>
                <c:pt idx="100">
                  <c:v>0.45456809009664589</c:v>
                </c:pt>
                <c:pt idx="101">
                  <c:v>0.44402687382748157</c:v>
                </c:pt>
                <c:pt idx="102">
                  <c:v>0.38861084897385462</c:v>
                </c:pt>
                <c:pt idx="103">
                  <c:v>0.41029671330161832</c:v>
                </c:pt>
                <c:pt idx="104">
                  <c:v>0.42309070509134378</c:v>
                </c:pt>
                <c:pt idx="105">
                  <c:v>0.43538772634994677</c:v>
                </c:pt>
                <c:pt idx="106">
                  <c:v>0.46137647382760794</c:v>
                </c:pt>
                <c:pt idx="107">
                  <c:v>0.46652481544316432</c:v>
                </c:pt>
                <c:pt idx="108">
                  <c:v>0.47424949557023255</c:v>
                </c:pt>
                <c:pt idx="109">
                  <c:v>0.44979116444425893</c:v>
                </c:pt>
                <c:pt idx="110">
                  <c:v>0.45999490646552527</c:v>
                </c:pt>
                <c:pt idx="111">
                  <c:v>0.46936605172994283</c:v>
                </c:pt>
                <c:pt idx="112">
                  <c:v>0.44500281637995176</c:v>
                </c:pt>
                <c:pt idx="113">
                  <c:v>0.41522101945205936</c:v>
                </c:pt>
                <c:pt idx="114">
                  <c:v>0.41482403772244858</c:v>
                </c:pt>
                <c:pt idx="115">
                  <c:v>0.44327920142600274</c:v>
                </c:pt>
                <c:pt idx="116">
                  <c:v>0.48376844611505132</c:v>
                </c:pt>
                <c:pt idx="117">
                  <c:v>0.50727792879560518</c:v>
                </c:pt>
                <c:pt idx="118">
                  <c:v>0.49051456638810698</c:v>
                </c:pt>
                <c:pt idx="119">
                  <c:v>0.50673847711026609</c:v>
                </c:pt>
                <c:pt idx="120">
                  <c:v>0.52452100330916263</c:v>
                </c:pt>
                <c:pt idx="121">
                  <c:v>0.52416428685884187</c:v>
                </c:pt>
                <c:pt idx="122">
                  <c:v>0.56042815438948401</c:v>
                </c:pt>
                <c:pt idx="123">
                  <c:v>0.57852245185492057</c:v>
                </c:pt>
                <c:pt idx="124">
                  <c:v>0.57966210494022696</c:v>
                </c:pt>
                <c:pt idx="125">
                  <c:v>0.55727766633558695</c:v>
                </c:pt>
                <c:pt idx="126">
                  <c:v>0.54515721147969964</c:v>
                </c:pt>
                <c:pt idx="127">
                  <c:v>0.58071542210820404</c:v>
                </c:pt>
                <c:pt idx="128">
                  <c:v>0.56950474448016353</c:v>
                </c:pt>
                <c:pt idx="129">
                  <c:v>0.51125556588222465</c:v>
                </c:pt>
                <c:pt idx="130">
                  <c:v>0.49799533970264798</c:v>
                </c:pt>
                <c:pt idx="131">
                  <c:v>0.52267754426335711</c:v>
                </c:pt>
                <c:pt idx="132">
                  <c:v>0.53333747625065253</c:v>
                </c:pt>
                <c:pt idx="133">
                  <c:v>0.55628754247553425</c:v>
                </c:pt>
                <c:pt idx="134">
                  <c:v>0.49910168751633699</c:v>
                </c:pt>
                <c:pt idx="135">
                  <c:v>0.475395438645696</c:v>
                </c:pt>
                <c:pt idx="136">
                  <c:v>0.50972166806696917</c:v>
                </c:pt>
                <c:pt idx="137">
                  <c:v>0.54969652030971461</c:v>
                </c:pt>
                <c:pt idx="138">
                  <c:v>0.56005606256986185</c:v>
                </c:pt>
                <c:pt idx="139">
                  <c:v>0.59205318848373956</c:v>
                </c:pt>
                <c:pt idx="140">
                  <c:v>0.59943008572738199</c:v>
                </c:pt>
                <c:pt idx="141">
                  <c:v>0.61503710883990459</c:v>
                </c:pt>
                <c:pt idx="142">
                  <c:v>0.63794340350646395</c:v>
                </c:pt>
                <c:pt idx="143">
                  <c:v>0.62523116553170177</c:v>
                </c:pt>
                <c:pt idx="144">
                  <c:v>0.61821930813681725</c:v>
                </c:pt>
                <c:pt idx="145">
                  <c:v>0.63460493831579556</c:v>
                </c:pt>
                <c:pt idx="146">
                  <c:v>0.60650283735047872</c:v>
                </c:pt>
                <c:pt idx="147">
                  <c:v>0.60614444950569735</c:v>
                </c:pt>
                <c:pt idx="148">
                  <c:v>0.60446425577411622</c:v>
                </c:pt>
                <c:pt idx="149">
                  <c:v>0.58026185966185051</c:v>
                </c:pt>
                <c:pt idx="150">
                  <c:v>0.53989913150490165</c:v>
                </c:pt>
                <c:pt idx="151">
                  <c:v>0.51348080207712332</c:v>
                </c:pt>
                <c:pt idx="152">
                  <c:v>0.46397800295413832</c:v>
                </c:pt>
                <c:pt idx="153">
                  <c:v>0.51474430622179423</c:v>
                </c:pt>
                <c:pt idx="154">
                  <c:v>0.47306543156347947</c:v>
                </c:pt>
                <c:pt idx="155">
                  <c:v>0.46964252372937842</c:v>
                </c:pt>
                <c:pt idx="156">
                  <c:v>0.50701057720890952</c:v>
                </c:pt>
                <c:pt idx="157">
                  <c:v>0.51960481911398571</c:v>
                </c:pt>
                <c:pt idx="158">
                  <c:v>0.53391340082855288</c:v>
                </c:pt>
                <c:pt idx="159">
                  <c:v>0.52939201314245654</c:v>
                </c:pt>
                <c:pt idx="160">
                  <c:v>0.588008310249162</c:v>
                </c:pt>
                <c:pt idx="161">
                  <c:v>0.584345612050026</c:v>
                </c:pt>
                <c:pt idx="162">
                  <c:v>0.59569831441518351</c:v>
                </c:pt>
                <c:pt idx="163">
                  <c:v>0.57669494915220998</c:v>
                </c:pt>
                <c:pt idx="164">
                  <c:v>0.58834104620324612</c:v>
                </c:pt>
                <c:pt idx="165">
                  <c:v>0.60412626478068132</c:v>
                </c:pt>
                <c:pt idx="166">
                  <c:v>0.60718506699524144</c:v>
                </c:pt>
                <c:pt idx="167">
                  <c:v>0.61506061930206668</c:v>
                </c:pt>
                <c:pt idx="168">
                  <c:v>0.59058259929532397</c:v>
                </c:pt>
                <c:pt idx="169">
                  <c:v>0.57763032280089466</c:v>
                </c:pt>
                <c:pt idx="170">
                  <c:v>0.60803326246056499</c:v>
                </c:pt>
                <c:pt idx="171">
                  <c:v>0.58943006698440958</c:v>
                </c:pt>
                <c:pt idx="172">
                  <c:v>0.61886686619973263</c:v>
                </c:pt>
                <c:pt idx="173">
                  <c:v>0.57259573381074635</c:v>
                </c:pt>
                <c:pt idx="174">
                  <c:v>0.57476042757312551</c:v>
                </c:pt>
                <c:pt idx="175">
                  <c:v>0.58072620661673802</c:v>
                </c:pt>
                <c:pt idx="176">
                  <c:v>0.63661793806864964</c:v>
                </c:pt>
                <c:pt idx="177">
                  <c:v>0.63842432427156881</c:v>
                </c:pt>
                <c:pt idx="178">
                  <c:v>0.61312991200571076</c:v>
                </c:pt>
                <c:pt idx="179">
                  <c:v>0.59736625368694141</c:v>
                </c:pt>
                <c:pt idx="180">
                  <c:v>0.59731375438409717</c:v>
                </c:pt>
                <c:pt idx="181">
                  <c:v>0.56296887687179564</c:v>
                </c:pt>
                <c:pt idx="182">
                  <c:v>0.5725289787539285</c:v>
                </c:pt>
                <c:pt idx="183">
                  <c:v>0.58838402658620159</c:v>
                </c:pt>
                <c:pt idx="184">
                  <c:v>0.57483132681236249</c:v>
                </c:pt>
                <c:pt idx="185">
                  <c:v>0.59327152848465758</c:v>
                </c:pt>
                <c:pt idx="186">
                  <c:v>0.58617907776266409</c:v>
                </c:pt>
                <c:pt idx="187">
                  <c:v>0.60284701741395841</c:v>
                </c:pt>
                <c:pt idx="188">
                  <c:v>0.56300572053657671</c:v>
                </c:pt>
                <c:pt idx="189">
                  <c:v>0.56989455891999485</c:v>
                </c:pt>
                <c:pt idx="190">
                  <c:v>0.58940888625636056</c:v>
                </c:pt>
                <c:pt idx="191">
                  <c:v>0.6075148163352958</c:v>
                </c:pt>
                <c:pt idx="192">
                  <c:v>0.62499680099479671</c:v>
                </c:pt>
                <c:pt idx="193">
                  <c:v>0.63446311648158626</c:v>
                </c:pt>
                <c:pt idx="194">
                  <c:v>0.64008831788461762</c:v>
                </c:pt>
                <c:pt idx="195">
                  <c:v>0.62126688354369763</c:v>
                </c:pt>
                <c:pt idx="196">
                  <c:v>0.63952832045514962</c:v>
                </c:pt>
                <c:pt idx="197">
                  <c:v>0.66626661025245704</c:v>
                </c:pt>
                <c:pt idx="198">
                  <c:v>0.67213580459227418</c:v>
                </c:pt>
                <c:pt idx="199">
                  <c:v>0.68674095737206164</c:v>
                </c:pt>
                <c:pt idx="200">
                  <c:v>0.67593119107528155</c:v>
                </c:pt>
                <c:pt idx="201">
                  <c:v>0.69148915255653165</c:v>
                </c:pt>
                <c:pt idx="202">
                  <c:v>0.68612801688086933</c:v>
                </c:pt>
                <c:pt idx="203">
                  <c:v>0.65986610807856105</c:v>
                </c:pt>
                <c:pt idx="204">
                  <c:v>0.67778868837481943</c:v>
                </c:pt>
                <c:pt idx="205">
                  <c:v>0.67978600475467865</c:v>
                </c:pt>
                <c:pt idx="206">
                  <c:v>0.65800174857347382</c:v>
                </c:pt>
                <c:pt idx="207">
                  <c:v>0.67326631390911063</c:v>
                </c:pt>
                <c:pt idx="208">
                  <c:v>0.66519135037572741</c:v>
                </c:pt>
                <c:pt idx="209">
                  <c:v>0.62802632242204015</c:v>
                </c:pt>
                <c:pt idx="210">
                  <c:v>0.59628385425536057</c:v>
                </c:pt>
                <c:pt idx="211">
                  <c:v>0.5672864215814799</c:v>
                </c:pt>
                <c:pt idx="212">
                  <c:v>0.56614892306230602</c:v>
                </c:pt>
                <c:pt idx="213">
                  <c:v>0.56308261052067465</c:v>
                </c:pt>
                <c:pt idx="214">
                  <c:v>0.55181081678498689</c:v>
                </c:pt>
                <c:pt idx="215">
                  <c:v>0.54470844133728624</c:v>
                </c:pt>
                <c:pt idx="216">
                  <c:v>0.51892057941666847</c:v>
                </c:pt>
                <c:pt idx="217">
                  <c:v>0.55371037775505849</c:v>
                </c:pt>
                <c:pt idx="218">
                  <c:v>0.5720884298286335</c:v>
                </c:pt>
                <c:pt idx="219">
                  <c:v>0.5665188573963269</c:v>
                </c:pt>
                <c:pt idx="220">
                  <c:v>0.51440470076349132</c:v>
                </c:pt>
                <c:pt idx="221">
                  <c:v>0.52767259492132257</c:v>
                </c:pt>
                <c:pt idx="222">
                  <c:v>0.51582320959247463</c:v>
                </c:pt>
                <c:pt idx="223">
                  <c:v>0.5395118949538189</c:v>
                </c:pt>
                <c:pt idx="224">
                  <c:v>0.54695110820576209</c:v>
                </c:pt>
                <c:pt idx="225">
                  <c:v>0.58887905859169865</c:v>
                </c:pt>
                <c:pt idx="226">
                  <c:v>0.5910730462789886</c:v>
                </c:pt>
                <c:pt idx="227">
                  <c:v>0.62033039319915262</c:v>
                </c:pt>
                <c:pt idx="228">
                  <c:v>0.62439842426126968</c:v>
                </c:pt>
                <c:pt idx="229">
                  <c:v>0.63502966081424461</c:v>
                </c:pt>
                <c:pt idx="230">
                  <c:v>0.6419249497584667</c:v>
                </c:pt>
                <c:pt idx="231">
                  <c:v>0.63037632784845221</c:v>
                </c:pt>
                <c:pt idx="232">
                  <c:v>0.5930619429180225</c:v>
                </c:pt>
                <c:pt idx="233">
                  <c:v>0.59344356825486455</c:v>
                </c:pt>
                <c:pt idx="234">
                  <c:v>0.59470264794834848</c:v>
                </c:pt>
                <c:pt idx="235">
                  <c:v>0.60972466256356184</c:v>
                </c:pt>
                <c:pt idx="236">
                  <c:v>0.64250576736189668</c:v>
                </c:pt>
                <c:pt idx="237">
                  <c:v>0.67097405552623002</c:v>
                </c:pt>
                <c:pt idx="238">
                  <c:v>0.67899045310578654</c:v>
                </c:pt>
                <c:pt idx="239">
                  <c:v>0.67487882273385624</c:v>
                </c:pt>
                <c:pt idx="240">
                  <c:v>0.69812594757482982</c:v>
                </c:pt>
                <c:pt idx="241">
                  <c:v>0.70098503201886908</c:v>
                </c:pt>
                <c:pt idx="242">
                  <c:v>0.69903664443456104</c:v>
                </c:pt>
                <c:pt idx="243">
                  <c:v>0.70191588779344261</c:v>
                </c:pt>
                <c:pt idx="244">
                  <c:v>0.70241100300372805</c:v>
                </c:pt>
                <c:pt idx="245">
                  <c:v>0.72235033602677778</c:v>
                </c:pt>
                <c:pt idx="246">
                  <c:v>0.7159008481277338</c:v>
                </c:pt>
                <c:pt idx="247">
                  <c:v>0.73813630782651851</c:v>
                </c:pt>
                <c:pt idx="248">
                  <c:v>0.75357236845189934</c:v>
                </c:pt>
                <c:pt idx="249">
                  <c:v>0.73650842217274171</c:v>
                </c:pt>
                <c:pt idx="250">
                  <c:v>0.71729655154566796</c:v>
                </c:pt>
              </c:numCache>
            </c:numRef>
          </c:val>
        </c:ser>
        <c:ser>
          <c:idx val="2"/>
          <c:order val="2"/>
          <c:tx>
            <c:v>TSX Telecom Service</c:v>
          </c:tx>
          <c:marker>
            <c:symbol val="none"/>
          </c:marker>
          <c:cat>
            <c:numRef>
              <c:f>'Chart Data - 1'!$B$2:$B$253</c:f>
              <c:numCache>
                <c:formatCode>[$-1009]d/mmm/yy;@</c:formatCode>
                <c:ptCount val="252"/>
                <c:pt idx="0" formatCode="yy\-mm\-dd">
                  <c:v>#N/A</c:v>
                </c:pt>
                <c:pt idx="1">
                  <c:v>39895</c:v>
                </c:pt>
                <c:pt idx="2">
                  <c:v>39896</c:v>
                </c:pt>
                <c:pt idx="3">
                  <c:v>39897</c:v>
                </c:pt>
                <c:pt idx="4">
                  <c:v>39898</c:v>
                </c:pt>
                <c:pt idx="5">
                  <c:v>39899</c:v>
                </c:pt>
                <c:pt idx="6">
                  <c:v>39902</c:v>
                </c:pt>
                <c:pt idx="7">
                  <c:v>39903</c:v>
                </c:pt>
                <c:pt idx="8">
                  <c:v>39904</c:v>
                </c:pt>
                <c:pt idx="9">
                  <c:v>39905</c:v>
                </c:pt>
                <c:pt idx="10">
                  <c:v>39906</c:v>
                </c:pt>
                <c:pt idx="11">
                  <c:v>39909</c:v>
                </c:pt>
                <c:pt idx="12">
                  <c:v>39910</c:v>
                </c:pt>
                <c:pt idx="13">
                  <c:v>39911</c:v>
                </c:pt>
                <c:pt idx="14">
                  <c:v>39912</c:v>
                </c:pt>
                <c:pt idx="15">
                  <c:v>39916</c:v>
                </c:pt>
                <c:pt idx="16">
                  <c:v>39917</c:v>
                </c:pt>
                <c:pt idx="17">
                  <c:v>39918</c:v>
                </c:pt>
                <c:pt idx="18">
                  <c:v>39919</c:v>
                </c:pt>
                <c:pt idx="19">
                  <c:v>39920</c:v>
                </c:pt>
                <c:pt idx="20">
                  <c:v>39923</c:v>
                </c:pt>
                <c:pt idx="21">
                  <c:v>39924</c:v>
                </c:pt>
                <c:pt idx="22">
                  <c:v>39925</c:v>
                </c:pt>
                <c:pt idx="23">
                  <c:v>39926</c:v>
                </c:pt>
                <c:pt idx="24">
                  <c:v>39927</c:v>
                </c:pt>
                <c:pt idx="25">
                  <c:v>39930</c:v>
                </c:pt>
                <c:pt idx="26">
                  <c:v>39931</c:v>
                </c:pt>
                <c:pt idx="27">
                  <c:v>39932</c:v>
                </c:pt>
                <c:pt idx="28">
                  <c:v>39933</c:v>
                </c:pt>
                <c:pt idx="29">
                  <c:v>39934</c:v>
                </c:pt>
                <c:pt idx="30">
                  <c:v>39937</c:v>
                </c:pt>
                <c:pt idx="31">
                  <c:v>39938</c:v>
                </c:pt>
                <c:pt idx="32">
                  <c:v>39939</c:v>
                </c:pt>
                <c:pt idx="33">
                  <c:v>39940</c:v>
                </c:pt>
                <c:pt idx="34">
                  <c:v>39941</c:v>
                </c:pt>
                <c:pt idx="35">
                  <c:v>39944</c:v>
                </c:pt>
                <c:pt idx="36">
                  <c:v>39945</c:v>
                </c:pt>
                <c:pt idx="37">
                  <c:v>39946</c:v>
                </c:pt>
                <c:pt idx="38">
                  <c:v>39947</c:v>
                </c:pt>
                <c:pt idx="39">
                  <c:v>39948</c:v>
                </c:pt>
                <c:pt idx="40">
                  <c:v>39952</c:v>
                </c:pt>
                <c:pt idx="41">
                  <c:v>39953</c:v>
                </c:pt>
                <c:pt idx="42">
                  <c:v>39954</c:v>
                </c:pt>
                <c:pt idx="43">
                  <c:v>39955</c:v>
                </c:pt>
                <c:pt idx="44">
                  <c:v>39958</c:v>
                </c:pt>
                <c:pt idx="45">
                  <c:v>39959</c:v>
                </c:pt>
                <c:pt idx="46">
                  <c:v>39960</c:v>
                </c:pt>
                <c:pt idx="47">
                  <c:v>39961</c:v>
                </c:pt>
                <c:pt idx="48">
                  <c:v>39962</c:v>
                </c:pt>
                <c:pt idx="49">
                  <c:v>39965</c:v>
                </c:pt>
                <c:pt idx="50">
                  <c:v>39966</c:v>
                </c:pt>
                <c:pt idx="51">
                  <c:v>39967</c:v>
                </c:pt>
                <c:pt idx="52">
                  <c:v>39968</c:v>
                </c:pt>
                <c:pt idx="53">
                  <c:v>39969</c:v>
                </c:pt>
                <c:pt idx="54">
                  <c:v>39972</c:v>
                </c:pt>
                <c:pt idx="55">
                  <c:v>39973</c:v>
                </c:pt>
                <c:pt idx="56">
                  <c:v>39974</c:v>
                </c:pt>
                <c:pt idx="57">
                  <c:v>39975</c:v>
                </c:pt>
                <c:pt idx="58">
                  <c:v>39976</c:v>
                </c:pt>
                <c:pt idx="59">
                  <c:v>39979</c:v>
                </c:pt>
                <c:pt idx="60">
                  <c:v>39980</c:v>
                </c:pt>
                <c:pt idx="61">
                  <c:v>39981</c:v>
                </c:pt>
                <c:pt idx="62">
                  <c:v>39982</c:v>
                </c:pt>
                <c:pt idx="63">
                  <c:v>39983</c:v>
                </c:pt>
                <c:pt idx="64">
                  <c:v>39986</c:v>
                </c:pt>
                <c:pt idx="65">
                  <c:v>39987</c:v>
                </c:pt>
                <c:pt idx="66">
                  <c:v>39988</c:v>
                </c:pt>
                <c:pt idx="67">
                  <c:v>39989</c:v>
                </c:pt>
                <c:pt idx="68">
                  <c:v>39990</c:v>
                </c:pt>
                <c:pt idx="69">
                  <c:v>39993</c:v>
                </c:pt>
                <c:pt idx="70">
                  <c:v>39994</c:v>
                </c:pt>
                <c:pt idx="71">
                  <c:v>39996</c:v>
                </c:pt>
                <c:pt idx="72">
                  <c:v>39997</c:v>
                </c:pt>
                <c:pt idx="73">
                  <c:v>40000</c:v>
                </c:pt>
                <c:pt idx="74">
                  <c:v>40001</c:v>
                </c:pt>
                <c:pt idx="75">
                  <c:v>40002</c:v>
                </c:pt>
                <c:pt idx="76">
                  <c:v>40003</c:v>
                </c:pt>
                <c:pt idx="77">
                  <c:v>40004</c:v>
                </c:pt>
                <c:pt idx="78">
                  <c:v>40007</c:v>
                </c:pt>
                <c:pt idx="79">
                  <c:v>40008</c:v>
                </c:pt>
                <c:pt idx="80">
                  <c:v>40009</c:v>
                </c:pt>
                <c:pt idx="81">
                  <c:v>40010</c:v>
                </c:pt>
                <c:pt idx="82">
                  <c:v>40011</c:v>
                </c:pt>
                <c:pt idx="83">
                  <c:v>40014</c:v>
                </c:pt>
                <c:pt idx="84">
                  <c:v>40015</c:v>
                </c:pt>
                <c:pt idx="85">
                  <c:v>40016</c:v>
                </c:pt>
                <c:pt idx="86">
                  <c:v>40017</c:v>
                </c:pt>
                <c:pt idx="87">
                  <c:v>40018</c:v>
                </c:pt>
                <c:pt idx="88">
                  <c:v>40021</c:v>
                </c:pt>
                <c:pt idx="89">
                  <c:v>40022</c:v>
                </c:pt>
                <c:pt idx="90">
                  <c:v>40023</c:v>
                </c:pt>
                <c:pt idx="91">
                  <c:v>40024</c:v>
                </c:pt>
                <c:pt idx="92">
                  <c:v>40025</c:v>
                </c:pt>
                <c:pt idx="93">
                  <c:v>40029</c:v>
                </c:pt>
                <c:pt idx="94">
                  <c:v>40030</c:v>
                </c:pt>
                <c:pt idx="95">
                  <c:v>40031</c:v>
                </c:pt>
                <c:pt idx="96">
                  <c:v>40032</c:v>
                </c:pt>
                <c:pt idx="97">
                  <c:v>40035</c:v>
                </c:pt>
                <c:pt idx="98">
                  <c:v>40036</c:v>
                </c:pt>
                <c:pt idx="99">
                  <c:v>40037</c:v>
                </c:pt>
                <c:pt idx="100">
                  <c:v>40038</c:v>
                </c:pt>
                <c:pt idx="101">
                  <c:v>40039</c:v>
                </c:pt>
                <c:pt idx="102">
                  <c:v>40042</c:v>
                </c:pt>
                <c:pt idx="103">
                  <c:v>40043</c:v>
                </c:pt>
                <c:pt idx="104">
                  <c:v>40044</c:v>
                </c:pt>
                <c:pt idx="105">
                  <c:v>40045</c:v>
                </c:pt>
                <c:pt idx="106">
                  <c:v>40046</c:v>
                </c:pt>
                <c:pt idx="107">
                  <c:v>40049</c:v>
                </c:pt>
                <c:pt idx="108">
                  <c:v>40050</c:v>
                </c:pt>
                <c:pt idx="109">
                  <c:v>40051</c:v>
                </c:pt>
                <c:pt idx="110">
                  <c:v>40052</c:v>
                </c:pt>
                <c:pt idx="111">
                  <c:v>40053</c:v>
                </c:pt>
                <c:pt idx="112">
                  <c:v>40056</c:v>
                </c:pt>
                <c:pt idx="113">
                  <c:v>40057</c:v>
                </c:pt>
                <c:pt idx="114">
                  <c:v>40058</c:v>
                </c:pt>
                <c:pt idx="115">
                  <c:v>40059</c:v>
                </c:pt>
                <c:pt idx="116">
                  <c:v>40060</c:v>
                </c:pt>
                <c:pt idx="117">
                  <c:v>40064</c:v>
                </c:pt>
                <c:pt idx="118">
                  <c:v>40065</c:v>
                </c:pt>
                <c:pt idx="119">
                  <c:v>40066</c:v>
                </c:pt>
                <c:pt idx="120" formatCode="yy/mm/dd">
                  <c:v>40067</c:v>
                </c:pt>
                <c:pt idx="121" formatCode="yy/mm/dd">
                  <c:v>40070</c:v>
                </c:pt>
                <c:pt idx="122" formatCode="yy/mm/dd">
                  <c:v>40071</c:v>
                </c:pt>
                <c:pt idx="123" formatCode="yy/mm/dd">
                  <c:v>40072</c:v>
                </c:pt>
                <c:pt idx="124" formatCode="yy/mm/dd">
                  <c:v>40073</c:v>
                </c:pt>
                <c:pt idx="125" formatCode="yy/mm/dd">
                  <c:v>40074</c:v>
                </c:pt>
                <c:pt idx="126" formatCode="yy/mm/dd">
                  <c:v>40077</c:v>
                </c:pt>
                <c:pt idx="127" formatCode="yy/mm/dd">
                  <c:v>40078</c:v>
                </c:pt>
                <c:pt idx="128" formatCode="yy/mm/dd">
                  <c:v>40079</c:v>
                </c:pt>
                <c:pt idx="129" formatCode="yy/mm/dd">
                  <c:v>40080</c:v>
                </c:pt>
                <c:pt idx="130" formatCode="yy/mm/dd">
                  <c:v>40081</c:v>
                </c:pt>
                <c:pt idx="131" formatCode="yy/mm/dd">
                  <c:v>40084</c:v>
                </c:pt>
                <c:pt idx="132" formatCode="yy/mm/dd">
                  <c:v>40085</c:v>
                </c:pt>
                <c:pt idx="133" formatCode="yy/mm/dd">
                  <c:v>40086</c:v>
                </c:pt>
                <c:pt idx="134" formatCode="yy/mm/dd">
                  <c:v>40087</c:v>
                </c:pt>
                <c:pt idx="135" formatCode="yy/mm/dd">
                  <c:v>40088</c:v>
                </c:pt>
                <c:pt idx="136" formatCode="yy/mm/dd">
                  <c:v>40091</c:v>
                </c:pt>
                <c:pt idx="137" formatCode="yy/mm/dd">
                  <c:v>40092</c:v>
                </c:pt>
                <c:pt idx="138" formatCode="yy/mm/dd">
                  <c:v>40093</c:v>
                </c:pt>
                <c:pt idx="139" formatCode="yy/mm/dd">
                  <c:v>40094</c:v>
                </c:pt>
                <c:pt idx="140" formatCode="yy/mm/dd">
                  <c:v>40095</c:v>
                </c:pt>
                <c:pt idx="141" formatCode="yy/mm/dd">
                  <c:v>40099</c:v>
                </c:pt>
                <c:pt idx="142" formatCode="yy/mm/dd">
                  <c:v>40100</c:v>
                </c:pt>
                <c:pt idx="143" formatCode="yy/mm/dd">
                  <c:v>40101</c:v>
                </c:pt>
                <c:pt idx="144" formatCode="yy/mm/dd">
                  <c:v>40102</c:v>
                </c:pt>
                <c:pt idx="145" formatCode="yy/mm/dd">
                  <c:v>40105</c:v>
                </c:pt>
                <c:pt idx="146" formatCode="yy/mm/dd">
                  <c:v>40106</c:v>
                </c:pt>
                <c:pt idx="147" formatCode="yy/mm/dd">
                  <c:v>40107</c:v>
                </c:pt>
                <c:pt idx="148" formatCode="yy/mm/dd">
                  <c:v>40108</c:v>
                </c:pt>
                <c:pt idx="149" formatCode="yy/mm/dd">
                  <c:v>40109</c:v>
                </c:pt>
                <c:pt idx="150" formatCode="yy/mm/dd">
                  <c:v>40112</c:v>
                </c:pt>
                <c:pt idx="151" formatCode="yy/mm/dd">
                  <c:v>40113</c:v>
                </c:pt>
                <c:pt idx="152" formatCode="yy/mm/dd">
                  <c:v>40114</c:v>
                </c:pt>
                <c:pt idx="153" formatCode="yy/mm/dd">
                  <c:v>40115</c:v>
                </c:pt>
                <c:pt idx="154" formatCode="yy/mm/dd">
                  <c:v>40116</c:v>
                </c:pt>
                <c:pt idx="155" formatCode="yy/mm/dd">
                  <c:v>40119</c:v>
                </c:pt>
                <c:pt idx="156" formatCode="yy/mm/dd">
                  <c:v>40120</c:v>
                </c:pt>
                <c:pt idx="157" formatCode="yy/mm/dd">
                  <c:v>40121</c:v>
                </c:pt>
                <c:pt idx="158" formatCode="yy/mm/dd">
                  <c:v>40122</c:v>
                </c:pt>
                <c:pt idx="159" formatCode="yy/mm/dd">
                  <c:v>40123</c:v>
                </c:pt>
                <c:pt idx="160" formatCode="yy/mm/dd">
                  <c:v>40126</c:v>
                </c:pt>
                <c:pt idx="161" formatCode="yy/mm/dd">
                  <c:v>40127</c:v>
                </c:pt>
                <c:pt idx="162" formatCode="yy/mm/dd">
                  <c:v>40128</c:v>
                </c:pt>
                <c:pt idx="163" formatCode="yy/mm/dd">
                  <c:v>40129</c:v>
                </c:pt>
                <c:pt idx="164" formatCode="yy/mm/dd">
                  <c:v>40130</c:v>
                </c:pt>
                <c:pt idx="165" formatCode="yy/mm/dd">
                  <c:v>40133</c:v>
                </c:pt>
                <c:pt idx="166" formatCode="yy/mm/dd">
                  <c:v>40134</c:v>
                </c:pt>
                <c:pt idx="167" formatCode="yy/mm/dd">
                  <c:v>40135</c:v>
                </c:pt>
                <c:pt idx="168" formatCode="yy/mm/dd">
                  <c:v>40136</c:v>
                </c:pt>
                <c:pt idx="169" formatCode="yy/mm/dd">
                  <c:v>40137</c:v>
                </c:pt>
                <c:pt idx="170" formatCode="yy/mm/dd">
                  <c:v>40140</c:v>
                </c:pt>
                <c:pt idx="171" formatCode="yy/mm/dd">
                  <c:v>40141</c:v>
                </c:pt>
                <c:pt idx="172" formatCode="yy/mm/dd">
                  <c:v>40142</c:v>
                </c:pt>
                <c:pt idx="173" formatCode="yy/mm/dd">
                  <c:v>40143</c:v>
                </c:pt>
                <c:pt idx="174" formatCode="yy/mm/dd">
                  <c:v>40144</c:v>
                </c:pt>
                <c:pt idx="175" formatCode="yy/mm/dd">
                  <c:v>40147</c:v>
                </c:pt>
                <c:pt idx="176" formatCode="yy/mm/dd">
                  <c:v>40148</c:v>
                </c:pt>
                <c:pt idx="177" formatCode="yy/mm/dd">
                  <c:v>40149</c:v>
                </c:pt>
                <c:pt idx="178" formatCode="yy/mm/dd">
                  <c:v>40150</c:v>
                </c:pt>
                <c:pt idx="179" formatCode="yy/mm/dd">
                  <c:v>40151</c:v>
                </c:pt>
                <c:pt idx="180" formatCode="yy/mm/dd">
                  <c:v>40154</c:v>
                </c:pt>
                <c:pt idx="181" formatCode="yy/mm/dd">
                  <c:v>40155</c:v>
                </c:pt>
                <c:pt idx="182" formatCode="yy/mm/dd">
                  <c:v>40156</c:v>
                </c:pt>
                <c:pt idx="183" formatCode="yy/mm/dd">
                  <c:v>40157</c:v>
                </c:pt>
                <c:pt idx="184" formatCode="yy/mm/dd">
                  <c:v>40158</c:v>
                </c:pt>
                <c:pt idx="185" formatCode="yy/mm/dd">
                  <c:v>40161</c:v>
                </c:pt>
                <c:pt idx="186" formatCode="yy/mm/dd">
                  <c:v>40162</c:v>
                </c:pt>
                <c:pt idx="187" formatCode="yy/mm/dd">
                  <c:v>40163</c:v>
                </c:pt>
                <c:pt idx="188" formatCode="yy/mm/dd">
                  <c:v>40164</c:v>
                </c:pt>
                <c:pt idx="189" formatCode="yy/mm/dd">
                  <c:v>40165</c:v>
                </c:pt>
                <c:pt idx="190" formatCode="yy/mm/dd">
                  <c:v>40168</c:v>
                </c:pt>
                <c:pt idx="191" formatCode="yy/mm/dd">
                  <c:v>40169</c:v>
                </c:pt>
                <c:pt idx="192" formatCode="yy/mm/dd">
                  <c:v>40170</c:v>
                </c:pt>
                <c:pt idx="193" formatCode="yy/mm/dd">
                  <c:v>40171</c:v>
                </c:pt>
                <c:pt idx="194" formatCode="yy/mm/dd">
                  <c:v>40176</c:v>
                </c:pt>
                <c:pt idx="195" formatCode="yy/mm/dd">
                  <c:v>40177</c:v>
                </c:pt>
                <c:pt idx="196" formatCode="yy/mm/dd">
                  <c:v>40178</c:v>
                </c:pt>
                <c:pt idx="197" formatCode="yy/mm/dd">
                  <c:v>40182</c:v>
                </c:pt>
                <c:pt idx="198" formatCode="yy/mm/dd">
                  <c:v>40183</c:v>
                </c:pt>
                <c:pt idx="199" formatCode="yy/mm/dd">
                  <c:v>40184</c:v>
                </c:pt>
                <c:pt idx="200" formatCode="yy/mm/dd">
                  <c:v>40185</c:v>
                </c:pt>
                <c:pt idx="201" formatCode="yy/mm/dd">
                  <c:v>40186</c:v>
                </c:pt>
                <c:pt idx="202" formatCode="yy/mm/dd">
                  <c:v>40189</c:v>
                </c:pt>
                <c:pt idx="203" formatCode="yy/mm/dd">
                  <c:v>40190</c:v>
                </c:pt>
                <c:pt idx="204" formatCode="yy/mm/dd">
                  <c:v>40191</c:v>
                </c:pt>
                <c:pt idx="205" formatCode="yy/mm/dd">
                  <c:v>40192</c:v>
                </c:pt>
                <c:pt idx="206" formatCode="yy/mm/dd">
                  <c:v>40193</c:v>
                </c:pt>
                <c:pt idx="207" formatCode="yy/mm/dd">
                  <c:v>40196</c:v>
                </c:pt>
                <c:pt idx="208" formatCode="yy/mm/dd">
                  <c:v>40197</c:v>
                </c:pt>
                <c:pt idx="209" formatCode="yy/mm/dd">
                  <c:v>40198</c:v>
                </c:pt>
                <c:pt idx="210" formatCode="yy/mm/dd">
                  <c:v>40199</c:v>
                </c:pt>
                <c:pt idx="211" formatCode="yy/mm/dd">
                  <c:v>40200</c:v>
                </c:pt>
                <c:pt idx="212" formatCode="yy/mm/dd">
                  <c:v>40203</c:v>
                </c:pt>
                <c:pt idx="213" formatCode="yy/mm/dd">
                  <c:v>40204</c:v>
                </c:pt>
                <c:pt idx="214" formatCode="yy/mm/dd">
                  <c:v>40205</c:v>
                </c:pt>
                <c:pt idx="215" formatCode="yy/mm/dd">
                  <c:v>40206</c:v>
                </c:pt>
                <c:pt idx="216" formatCode="yy/mm/dd">
                  <c:v>40207</c:v>
                </c:pt>
                <c:pt idx="217" formatCode="yy/mm/dd">
                  <c:v>40210</c:v>
                </c:pt>
                <c:pt idx="218" formatCode="yy/mm/dd">
                  <c:v>40211</c:v>
                </c:pt>
                <c:pt idx="219" formatCode="yy/mm/dd">
                  <c:v>40212</c:v>
                </c:pt>
                <c:pt idx="220" formatCode="yy/mm/dd">
                  <c:v>40213</c:v>
                </c:pt>
                <c:pt idx="221" formatCode="yy/mm/dd">
                  <c:v>40214</c:v>
                </c:pt>
                <c:pt idx="222" formatCode="yy/mm/dd">
                  <c:v>40217</c:v>
                </c:pt>
                <c:pt idx="223" formatCode="yy/mm/dd">
                  <c:v>40218</c:v>
                </c:pt>
                <c:pt idx="224" formatCode="yy/mm/dd">
                  <c:v>40219</c:v>
                </c:pt>
                <c:pt idx="225" formatCode="yy/mm/dd">
                  <c:v>40220</c:v>
                </c:pt>
                <c:pt idx="226" formatCode="yy/mm/dd">
                  <c:v>40221</c:v>
                </c:pt>
                <c:pt idx="227" formatCode="yy/mm/dd">
                  <c:v>40225</c:v>
                </c:pt>
                <c:pt idx="228" formatCode="yy/mm/dd">
                  <c:v>40226</c:v>
                </c:pt>
                <c:pt idx="229" formatCode="yy/mm/dd">
                  <c:v>40227</c:v>
                </c:pt>
                <c:pt idx="230" formatCode="yy/mm/dd">
                  <c:v>40228</c:v>
                </c:pt>
                <c:pt idx="231" formatCode="yy/mm/dd">
                  <c:v>40231</c:v>
                </c:pt>
                <c:pt idx="232" formatCode="yy/mm/dd">
                  <c:v>40232</c:v>
                </c:pt>
                <c:pt idx="233" formatCode="yy/mm/dd">
                  <c:v>40233</c:v>
                </c:pt>
                <c:pt idx="234" formatCode="yy/mm/dd">
                  <c:v>40234</c:v>
                </c:pt>
                <c:pt idx="235" formatCode="yy/mm/dd">
                  <c:v>40235</c:v>
                </c:pt>
                <c:pt idx="236" formatCode="yy/mm/dd">
                  <c:v>40238</c:v>
                </c:pt>
                <c:pt idx="237" formatCode="yy/mm/dd">
                  <c:v>40239</c:v>
                </c:pt>
                <c:pt idx="238" formatCode="yy/mm/dd">
                  <c:v>40240</c:v>
                </c:pt>
                <c:pt idx="239" formatCode="yy/mm/dd">
                  <c:v>40241</c:v>
                </c:pt>
                <c:pt idx="240" formatCode="yy/mm/dd">
                  <c:v>40242</c:v>
                </c:pt>
                <c:pt idx="241" formatCode="yy/mm/dd">
                  <c:v>40245</c:v>
                </c:pt>
                <c:pt idx="242" formatCode="yy/mm/dd">
                  <c:v>40246</c:v>
                </c:pt>
                <c:pt idx="243" formatCode="yy/mm/dd">
                  <c:v>40247</c:v>
                </c:pt>
                <c:pt idx="244" formatCode="yy/mm/dd">
                  <c:v>40248</c:v>
                </c:pt>
                <c:pt idx="245" formatCode="yy/mm/dd">
                  <c:v>40249</c:v>
                </c:pt>
                <c:pt idx="246" formatCode="yy/mm/dd">
                  <c:v>40252</c:v>
                </c:pt>
                <c:pt idx="247" formatCode="yy/mm/dd">
                  <c:v>40253</c:v>
                </c:pt>
                <c:pt idx="248" formatCode="yy/mm/dd">
                  <c:v>40254</c:v>
                </c:pt>
                <c:pt idx="249" formatCode="yy/mm/dd">
                  <c:v>40255</c:v>
                </c:pt>
                <c:pt idx="250" formatCode="yy/mm/dd">
                  <c:v>40256</c:v>
                </c:pt>
              </c:numCache>
            </c:numRef>
          </c:cat>
          <c:val>
            <c:numRef>
              <c:f>'Chart Data - 1'!$S$2:$S$253</c:f>
              <c:numCache>
                <c:formatCode>0%</c:formatCode>
                <c:ptCount val="252"/>
                <c:pt idx="0">
                  <c:v>0</c:v>
                </c:pt>
                <c:pt idx="1">
                  <c:v>2.821944474893523E-2</c:v>
                </c:pt>
                <c:pt idx="2">
                  <c:v>4.3788817702854865E-2</c:v>
                </c:pt>
                <c:pt idx="3">
                  <c:v>4.5929607455797564E-2</c:v>
                </c:pt>
                <c:pt idx="4">
                  <c:v>5.5371818104782644E-2</c:v>
                </c:pt>
                <c:pt idx="5">
                  <c:v>3.951349645223013E-2</c:v>
                </c:pt>
                <c:pt idx="6">
                  <c:v>2.2151871918003656E-2</c:v>
                </c:pt>
                <c:pt idx="7">
                  <c:v>1.2075828285914383E-2</c:v>
                </c:pt>
                <c:pt idx="8">
                  <c:v>3.4252402820179842E-2</c:v>
                </c:pt>
                <c:pt idx="9">
                  <c:v>7.1531235690557485E-2</c:v>
                </c:pt>
                <c:pt idx="10">
                  <c:v>4.9142755078321464E-2</c:v>
                </c:pt>
                <c:pt idx="11">
                  <c:v>5.0873220964610832E-2</c:v>
                </c:pt>
                <c:pt idx="12">
                  <c:v>4.3518391107524812E-2</c:v>
                </c:pt>
                <c:pt idx="13">
                  <c:v>4.8082291780850793E-2</c:v>
                </c:pt>
                <c:pt idx="14">
                  <c:v>7.1579086077053766E-3</c:v>
                </c:pt>
                <c:pt idx="15">
                  <c:v>9.3431863926097033E-3</c:v>
                </c:pt>
                <c:pt idx="16">
                  <c:v>8.2916440242213531E-3</c:v>
                </c:pt>
                <c:pt idx="17">
                  <c:v>3.4279087865126519E-2</c:v>
                </c:pt>
                <c:pt idx="18">
                  <c:v>3.6124184774792178E-2</c:v>
                </c:pt>
                <c:pt idx="19">
                  <c:v>3.0163954626483382E-2</c:v>
                </c:pt>
                <c:pt idx="20">
                  <c:v>-6.2484014239279134E-3</c:v>
                </c:pt>
                <c:pt idx="21">
                  <c:v>5.6694545055939738E-3</c:v>
                </c:pt>
                <c:pt idx="22">
                  <c:v>1.1013557479936601E-2</c:v>
                </c:pt>
                <c:pt idx="23">
                  <c:v>3.0666364249114286E-2</c:v>
                </c:pt>
                <c:pt idx="24">
                  <c:v>5.4977858992568684E-2</c:v>
                </c:pt>
                <c:pt idx="25">
                  <c:v>3.7257550915376809E-2</c:v>
                </c:pt>
                <c:pt idx="26">
                  <c:v>4.4449491215508806E-2</c:v>
                </c:pt>
                <c:pt idx="27">
                  <c:v>4.8430927131363787E-2</c:v>
                </c:pt>
                <c:pt idx="28">
                  <c:v>4.1684469653681326E-2</c:v>
                </c:pt>
                <c:pt idx="29">
                  <c:v>6.4262175027462579E-2</c:v>
                </c:pt>
                <c:pt idx="30">
                  <c:v>9.1794338961098759E-2</c:v>
                </c:pt>
                <c:pt idx="31">
                  <c:v>8.6843048400024464E-2</c:v>
                </c:pt>
                <c:pt idx="32">
                  <c:v>0.10005624655504444</c:v>
                </c:pt>
                <c:pt idx="33">
                  <c:v>8.4542614831209853E-2</c:v>
                </c:pt>
                <c:pt idx="34">
                  <c:v>8.5888256325696868E-2</c:v>
                </c:pt>
                <c:pt idx="35">
                  <c:v>8.2449345059982207E-2</c:v>
                </c:pt>
                <c:pt idx="36">
                  <c:v>7.9332248050806534E-2</c:v>
                </c:pt>
                <c:pt idx="37">
                  <c:v>4.9554342257372097E-2</c:v>
                </c:pt>
                <c:pt idx="38">
                  <c:v>5.7908646576501084E-2</c:v>
                </c:pt>
                <c:pt idx="39">
                  <c:v>4.5291576388419165E-2</c:v>
                </c:pt>
                <c:pt idx="40">
                  <c:v>6.8108572565830361E-2</c:v>
                </c:pt>
                <c:pt idx="41">
                  <c:v>9.4070963950117548E-2</c:v>
                </c:pt>
                <c:pt idx="42">
                  <c:v>9.7294140329518664E-2</c:v>
                </c:pt>
                <c:pt idx="43">
                  <c:v>0.12185027065982211</c:v>
                </c:pt>
                <c:pt idx="44">
                  <c:v>0.14613770416100141</c:v>
                </c:pt>
                <c:pt idx="45">
                  <c:v>0.16604781851215258</c:v>
                </c:pt>
                <c:pt idx="46">
                  <c:v>0.16241140292979678</c:v>
                </c:pt>
                <c:pt idx="47">
                  <c:v>0.16893536194094549</c:v>
                </c:pt>
                <c:pt idx="48">
                  <c:v>0.19566862655008438</c:v>
                </c:pt>
                <c:pt idx="49">
                  <c:v>0.20610588034993391</c:v>
                </c:pt>
                <c:pt idx="50">
                  <c:v>0.21255854967072271</c:v>
                </c:pt>
                <c:pt idx="51">
                  <c:v>0.18416628378583269</c:v>
                </c:pt>
                <c:pt idx="52">
                  <c:v>0.1906145995377444</c:v>
                </c:pt>
                <c:pt idx="53">
                  <c:v>0.18273413454549214</c:v>
                </c:pt>
                <c:pt idx="54">
                  <c:v>0.17251137175513395</c:v>
                </c:pt>
                <c:pt idx="55">
                  <c:v>0.18967838787344501</c:v>
                </c:pt>
                <c:pt idx="56">
                  <c:v>0.17294268604315791</c:v>
                </c:pt>
                <c:pt idx="57">
                  <c:v>0.17188832551634531</c:v>
                </c:pt>
                <c:pt idx="58">
                  <c:v>0.13787332824898643</c:v>
                </c:pt>
                <c:pt idx="59">
                  <c:v>0.1012408254366593</c:v>
                </c:pt>
                <c:pt idx="60">
                  <c:v>9.9277637971205923E-2</c:v>
                </c:pt>
                <c:pt idx="61">
                  <c:v>9.3691814746315272E-2</c:v>
                </c:pt>
                <c:pt idx="62">
                  <c:v>9.5420570301974525E-2</c:v>
                </c:pt>
                <c:pt idx="63">
                  <c:v>8.5632892301257993E-2</c:v>
                </c:pt>
                <c:pt idx="64">
                  <c:v>5.832587007240142E-2</c:v>
                </c:pt>
                <c:pt idx="65">
                  <c:v>6.8095317503446023E-2</c:v>
                </c:pt>
                <c:pt idx="66">
                  <c:v>8.8453110897060733E-2</c:v>
                </c:pt>
                <c:pt idx="67">
                  <c:v>8.1416169310293565E-2</c:v>
                </c:pt>
                <c:pt idx="68">
                  <c:v>8.8986967280597726E-2</c:v>
                </c:pt>
                <c:pt idx="69">
                  <c:v>8.5134758505202454E-2</c:v>
                </c:pt>
                <c:pt idx="70">
                  <c:v>7.379371158072677E-2</c:v>
                </c:pt>
                <c:pt idx="71">
                  <c:v>7.4385602592239419E-2</c:v>
                </c:pt>
                <c:pt idx="72">
                  <c:v>7.7321035278678854E-2</c:v>
                </c:pt>
                <c:pt idx="73">
                  <c:v>6.4252010221557812E-2</c:v>
                </c:pt>
                <c:pt idx="74">
                  <c:v>4.8279446257135865E-2</c:v>
                </c:pt>
                <c:pt idx="75">
                  <c:v>3.5916710007999592E-2</c:v>
                </c:pt>
                <c:pt idx="76">
                  <c:v>5.8324742809031514E-2</c:v>
                </c:pt>
                <c:pt idx="77">
                  <c:v>6.8170746971354376E-2</c:v>
                </c:pt>
                <c:pt idx="78">
                  <c:v>7.8735867421388939E-2</c:v>
                </c:pt>
                <c:pt idx="79">
                  <c:v>9.6838959154972301E-2</c:v>
                </c:pt>
                <c:pt idx="80">
                  <c:v>0.12038132987535564</c:v>
                </c:pt>
                <c:pt idx="81">
                  <c:v>0.13049084156818674</c:v>
                </c:pt>
                <c:pt idx="82">
                  <c:v>0.13022453531482925</c:v>
                </c:pt>
                <c:pt idx="83">
                  <c:v>0.14103195908267191</c:v>
                </c:pt>
                <c:pt idx="84">
                  <c:v>0.14541332083237199</c:v>
                </c:pt>
                <c:pt idx="85">
                  <c:v>0.14497423231420986</c:v>
                </c:pt>
                <c:pt idx="86">
                  <c:v>0.18424954579060474</c:v>
                </c:pt>
                <c:pt idx="87">
                  <c:v>0.18193964709659768</c:v>
                </c:pt>
                <c:pt idx="88">
                  <c:v>0.18224544643905327</c:v>
                </c:pt>
                <c:pt idx="89">
                  <c:v>0.14899177952905274</c:v>
                </c:pt>
                <c:pt idx="90">
                  <c:v>0.14409762955948871</c:v>
                </c:pt>
                <c:pt idx="91">
                  <c:v>0.17293920707517177</c:v>
                </c:pt>
                <c:pt idx="92">
                  <c:v>0.17142630301927791</c:v>
                </c:pt>
                <c:pt idx="93">
                  <c:v>0.18193486594506286</c:v>
                </c:pt>
                <c:pt idx="94">
                  <c:v>0.17242049100482734</c:v>
                </c:pt>
                <c:pt idx="95">
                  <c:v>0.15597933531887195</c:v>
                </c:pt>
                <c:pt idx="96">
                  <c:v>0.17679862644901934</c:v>
                </c:pt>
                <c:pt idx="97">
                  <c:v>0.17175785449906394</c:v>
                </c:pt>
                <c:pt idx="98">
                  <c:v>0.1583171629346474</c:v>
                </c:pt>
                <c:pt idx="99">
                  <c:v>0.18661271739662791</c:v>
                </c:pt>
                <c:pt idx="100">
                  <c:v>0.2123440392256557</c:v>
                </c:pt>
                <c:pt idx="101">
                  <c:v>0.21689449048084436</c:v>
                </c:pt>
                <c:pt idx="102">
                  <c:v>0.18079323968495725</c:v>
                </c:pt>
                <c:pt idx="103">
                  <c:v>0.18555600516519896</c:v>
                </c:pt>
                <c:pt idx="104">
                  <c:v>0.19343864694189034</c:v>
                </c:pt>
                <c:pt idx="105">
                  <c:v>0.19797945815170809</c:v>
                </c:pt>
                <c:pt idx="106">
                  <c:v>0.21745856918404041</c:v>
                </c:pt>
                <c:pt idx="107">
                  <c:v>0.22610607859280221</c:v>
                </c:pt>
                <c:pt idx="108">
                  <c:v>0.22343640796361042</c:v>
                </c:pt>
                <c:pt idx="109">
                  <c:v>0.20128377805816838</c:v>
                </c:pt>
                <c:pt idx="110">
                  <c:v>0.19660709274112395</c:v>
                </c:pt>
                <c:pt idx="111">
                  <c:v>0.22066678017042704</c:v>
                </c:pt>
                <c:pt idx="112">
                  <c:v>0.21175383910919807</c:v>
                </c:pt>
                <c:pt idx="113">
                  <c:v>0.19282189782951265</c:v>
                </c:pt>
                <c:pt idx="114">
                  <c:v>0.19544365976548278</c:v>
                </c:pt>
                <c:pt idx="115">
                  <c:v>0.1999347547735717</c:v>
                </c:pt>
                <c:pt idx="116">
                  <c:v>0.24171434213298496</c:v>
                </c:pt>
                <c:pt idx="117">
                  <c:v>0.2512318073296998</c:v>
                </c:pt>
                <c:pt idx="118">
                  <c:v>0.24250218261511144</c:v>
                </c:pt>
                <c:pt idx="119">
                  <c:v>0.25308833235766803</c:v>
                </c:pt>
                <c:pt idx="120">
                  <c:v>0.25202985148888168</c:v>
                </c:pt>
                <c:pt idx="121">
                  <c:v>0.24247644991335626</c:v>
                </c:pt>
                <c:pt idx="122">
                  <c:v>0.24784204863402923</c:v>
                </c:pt>
                <c:pt idx="123">
                  <c:v>0.26029311957310075</c:v>
                </c:pt>
                <c:pt idx="124">
                  <c:v>0.25850504664149321</c:v>
                </c:pt>
                <c:pt idx="125">
                  <c:v>0.24564116408212436</c:v>
                </c:pt>
                <c:pt idx="126">
                  <c:v>0.21767216615706594</c:v>
                </c:pt>
                <c:pt idx="127">
                  <c:v>0.23371123866031387</c:v>
                </c:pt>
                <c:pt idx="128">
                  <c:v>0.22943799701625062</c:v>
                </c:pt>
                <c:pt idx="129">
                  <c:v>0.20236334652620247</c:v>
                </c:pt>
                <c:pt idx="130">
                  <c:v>0.19765558372418268</c:v>
                </c:pt>
                <c:pt idx="131">
                  <c:v>0.21083455583102281</c:v>
                </c:pt>
                <c:pt idx="132">
                  <c:v>0.22525824048958976</c:v>
                </c:pt>
                <c:pt idx="133">
                  <c:v>0.24530980695809146</c:v>
                </c:pt>
                <c:pt idx="134">
                  <c:v>0.20628206384042347</c:v>
                </c:pt>
                <c:pt idx="135">
                  <c:v>0.20225573174552491</c:v>
                </c:pt>
                <c:pt idx="136">
                  <c:v>0.21648406943631426</c:v>
                </c:pt>
                <c:pt idx="137">
                  <c:v>0.222726076555954</c:v>
                </c:pt>
                <c:pt idx="138">
                  <c:v>0.2210737805536962</c:v>
                </c:pt>
                <c:pt idx="139">
                  <c:v>0.23223024781913457</c:v>
                </c:pt>
                <c:pt idx="140">
                  <c:v>0.23400446318552243</c:v>
                </c:pt>
                <c:pt idx="141">
                  <c:v>0.2410809172969624</c:v>
                </c:pt>
                <c:pt idx="142">
                  <c:v>0.22590865201846236</c:v>
                </c:pt>
                <c:pt idx="143">
                  <c:v>0.21641157474028241</c:v>
                </c:pt>
                <c:pt idx="144">
                  <c:v>0.21677414539831671</c:v>
                </c:pt>
                <c:pt idx="145">
                  <c:v>0.22768172068590467</c:v>
                </c:pt>
                <c:pt idx="146">
                  <c:v>0.22300999144057276</c:v>
                </c:pt>
                <c:pt idx="147">
                  <c:v>0.2268018916256771</c:v>
                </c:pt>
                <c:pt idx="148">
                  <c:v>0.22820325491467375</c:v>
                </c:pt>
                <c:pt idx="149">
                  <c:v>0.21756097523052542</c:v>
                </c:pt>
                <c:pt idx="150">
                  <c:v>0.19830809429519231</c:v>
                </c:pt>
                <c:pt idx="151">
                  <c:v>0.22328727879399923</c:v>
                </c:pt>
                <c:pt idx="152">
                  <c:v>0.20221322614224854</c:v>
                </c:pt>
                <c:pt idx="153">
                  <c:v>0.22482548796899041</c:v>
                </c:pt>
                <c:pt idx="154">
                  <c:v>0.23007486194910817</c:v>
                </c:pt>
                <c:pt idx="155">
                  <c:v>0.2284254812831524</c:v>
                </c:pt>
                <c:pt idx="156">
                  <c:v>0.24629717305669557</c:v>
                </c:pt>
                <c:pt idx="157">
                  <c:v>0.24393155256817828</c:v>
                </c:pt>
                <c:pt idx="158">
                  <c:v>0.26481019994542593</c:v>
                </c:pt>
                <c:pt idx="159">
                  <c:v>0.25380997527017451</c:v>
                </c:pt>
                <c:pt idx="160">
                  <c:v>0.28730547904417486</c:v>
                </c:pt>
                <c:pt idx="161">
                  <c:v>0.28605610195436454</c:v>
                </c:pt>
                <c:pt idx="162">
                  <c:v>0.2937983605703488</c:v>
                </c:pt>
                <c:pt idx="163">
                  <c:v>0.28543105385131473</c:v>
                </c:pt>
                <c:pt idx="164">
                  <c:v>0.29256579525321136</c:v>
                </c:pt>
                <c:pt idx="165">
                  <c:v>0.30789391441039071</c:v>
                </c:pt>
                <c:pt idx="166">
                  <c:v>0.29476658262723882</c:v>
                </c:pt>
                <c:pt idx="167">
                  <c:v>0.30608838833212543</c:v>
                </c:pt>
                <c:pt idx="168">
                  <c:v>0.29763406854227781</c:v>
                </c:pt>
                <c:pt idx="169">
                  <c:v>0.28029174353436725</c:v>
                </c:pt>
                <c:pt idx="170">
                  <c:v>0.30652310384583487</c:v>
                </c:pt>
                <c:pt idx="171">
                  <c:v>0.29795458061526892</c:v>
                </c:pt>
                <c:pt idx="172">
                  <c:v>0.32555708189607308</c:v>
                </c:pt>
                <c:pt idx="173">
                  <c:v>0.29637629528391995</c:v>
                </c:pt>
                <c:pt idx="174">
                  <c:v>0.2959487903686629</c:v>
                </c:pt>
                <c:pt idx="175">
                  <c:v>0.2982360271818183</c:v>
                </c:pt>
                <c:pt idx="176">
                  <c:v>0.33493490248394497</c:v>
                </c:pt>
                <c:pt idx="177">
                  <c:v>0.33828608156255907</c:v>
                </c:pt>
                <c:pt idx="178">
                  <c:v>0.32780239617321394</c:v>
                </c:pt>
                <c:pt idx="179">
                  <c:v>0.33150042252940848</c:v>
                </c:pt>
                <c:pt idx="180">
                  <c:v>0.35132781907189742</c:v>
                </c:pt>
                <c:pt idx="181">
                  <c:v>0.33614550560094492</c:v>
                </c:pt>
                <c:pt idx="182">
                  <c:v>0.33719623167516782</c:v>
                </c:pt>
                <c:pt idx="183">
                  <c:v>0.33145507933213203</c:v>
                </c:pt>
                <c:pt idx="184">
                  <c:v>0.26847915068090611</c:v>
                </c:pt>
                <c:pt idx="185">
                  <c:v>0.23608268982143427</c:v>
                </c:pt>
                <c:pt idx="186">
                  <c:v>0.23618373537764481</c:v>
                </c:pt>
                <c:pt idx="187">
                  <c:v>0.24379972106062292</c:v>
                </c:pt>
                <c:pt idx="188">
                  <c:v>0.24962683695340371</c:v>
                </c:pt>
                <c:pt idx="189">
                  <c:v>0.27004993388017284</c:v>
                </c:pt>
                <c:pt idx="190">
                  <c:v>0.29466720853050726</c:v>
                </c:pt>
                <c:pt idx="191">
                  <c:v>0.30088958571905183</c:v>
                </c:pt>
                <c:pt idx="192">
                  <c:v>0.31814137981701096</c:v>
                </c:pt>
                <c:pt idx="193">
                  <c:v>0.32442573705532446</c:v>
                </c:pt>
                <c:pt idx="194">
                  <c:v>0.33427141081286654</c:v>
                </c:pt>
                <c:pt idx="195">
                  <c:v>0.32893284697749664</c:v>
                </c:pt>
                <c:pt idx="196">
                  <c:v>0.34894935166807772</c:v>
                </c:pt>
                <c:pt idx="197">
                  <c:v>0.3484505764980359</c:v>
                </c:pt>
                <c:pt idx="198">
                  <c:v>0.33567621419869914</c:v>
                </c:pt>
                <c:pt idx="199">
                  <c:v>0.33911242391944196</c:v>
                </c:pt>
                <c:pt idx="200">
                  <c:v>0.31932520071118681</c:v>
                </c:pt>
                <c:pt idx="201">
                  <c:v>0.33190967743941857</c:v>
                </c:pt>
                <c:pt idx="202">
                  <c:v>0.33232258623759259</c:v>
                </c:pt>
                <c:pt idx="203">
                  <c:v>0.33341692574288762</c:v>
                </c:pt>
                <c:pt idx="204">
                  <c:v>0.34450917786738888</c:v>
                </c:pt>
                <c:pt idx="205">
                  <c:v>0.34103193964709666</c:v>
                </c:pt>
                <c:pt idx="206">
                  <c:v>0.33043387589685569</c:v>
                </c:pt>
                <c:pt idx="207">
                  <c:v>0.33580474165844693</c:v>
                </c:pt>
                <c:pt idx="208">
                  <c:v>0.33176651499143733</c:v>
                </c:pt>
                <c:pt idx="209">
                  <c:v>0.31873124952868725</c:v>
                </c:pt>
                <c:pt idx="210">
                  <c:v>0.31414367632459334</c:v>
                </c:pt>
                <c:pt idx="211">
                  <c:v>0.295220655973991</c:v>
                </c:pt>
                <c:pt idx="212">
                  <c:v>0.29676401557644788</c:v>
                </c:pt>
                <c:pt idx="213">
                  <c:v>0.29419684817161784</c:v>
                </c:pt>
                <c:pt idx="214">
                  <c:v>0.29801803776876545</c:v>
                </c:pt>
                <c:pt idx="215">
                  <c:v>0.30395667499286877</c:v>
                </c:pt>
                <c:pt idx="216">
                  <c:v>0.29025457494008072</c:v>
                </c:pt>
                <c:pt idx="217">
                  <c:v>0.29430360778698039</c:v>
                </c:pt>
                <c:pt idx="218">
                  <c:v>0.30326430205682797</c:v>
                </c:pt>
                <c:pt idx="219">
                  <c:v>0.29066931068233626</c:v>
                </c:pt>
                <c:pt idx="220">
                  <c:v>0.28491851829393028</c:v>
                </c:pt>
                <c:pt idx="221">
                  <c:v>0.29078751785157597</c:v>
                </c:pt>
                <c:pt idx="222">
                  <c:v>0.28600904842645675</c:v>
                </c:pt>
                <c:pt idx="223">
                  <c:v>0.30012903278470598</c:v>
                </c:pt>
                <c:pt idx="224">
                  <c:v>0.31568802714139282</c:v>
                </c:pt>
                <c:pt idx="225">
                  <c:v>0.35105546835460838</c:v>
                </c:pt>
                <c:pt idx="226">
                  <c:v>0.35509717398960372</c:v>
                </c:pt>
                <c:pt idx="227">
                  <c:v>0.35872142290179365</c:v>
                </c:pt>
                <c:pt idx="228">
                  <c:v>0.33818460842368997</c:v>
                </c:pt>
                <c:pt idx="229">
                  <c:v>0.35149927971757788</c:v>
                </c:pt>
                <c:pt idx="230">
                  <c:v>0.36026625960797681</c:v>
                </c:pt>
                <c:pt idx="231">
                  <c:v>0.36291573667438648</c:v>
                </c:pt>
                <c:pt idx="232">
                  <c:v>0.34817974175562338</c:v>
                </c:pt>
                <c:pt idx="233">
                  <c:v>0.34798738786644923</c:v>
                </c:pt>
                <c:pt idx="234">
                  <c:v>0.34406116842014428</c:v>
                </c:pt>
                <c:pt idx="235">
                  <c:v>0.35789173762595278</c:v>
                </c:pt>
                <c:pt idx="236">
                  <c:v>0.40207264862578818</c:v>
                </c:pt>
                <c:pt idx="237">
                  <c:v>0.4121592263397138</c:v>
                </c:pt>
                <c:pt idx="238">
                  <c:v>0.41024373377615325</c:v>
                </c:pt>
                <c:pt idx="239">
                  <c:v>0.40105496302964994</c:v>
                </c:pt>
                <c:pt idx="240">
                  <c:v>0.42154975779386056</c:v>
                </c:pt>
                <c:pt idx="241">
                  <c:v>0.42530704321927837</c:v>
                </c:pt>
                <c:pt idx="242">
                  <c:v>0.44312940750259866</c:v>
                </c:pt>
                <c:pt idx="243">
                  <c:v>0.45900376350481037</c:v>
                </c:pt>
                <c:pt idx="244">
                  <c:v>0.44183142203885395</c:v>
                </c:pt>
                <c:pt idx="245">
                  <c:v>0.45051006723931697</c:v>
                </c:pt>
                <c:pt idx="246">
                  <c:v>0.45587984460868802</c:v>
                </c:pt>
                <c:pt idx="247">
                  <c:v>0.46141049023517838</c:v>
                </c:pt>
                <c:pt idx="248">
                  <c:v>0.48052273534732604</c:v>
                </c:pt>
                <c:pt idx="249">
                  <c:v>0.4709856207839378</c:v>
                </c:pt>
                <c:pt idx="250">
                  <c:v>0.458357122477554</c:v>
                </c:pt>
              </c:numCache>
            </c:numRef>
          </c:val>
        </c:ser>
        <c:marker val="1"/>
        <c:axId val="119939072"/>
        <c:axId val="119940608"/>
      </c:lineChart>
      <c:dateAx>
        <c:axId val="119939072"/>
        <c:scaling>
          <c:orientation val="minMax"/>
        </c:scaling>
        <c:axPos val="b"/>
        <c:numFmt formatCode="yyyy/mm" sourceLinked="0"/>
        <c:tickLblPos val="nextTo"/>
        <c:txPr>
          <a:bodyPr/>
          <a:lstStyle/>
          <a:p>
            <a:pPr>
              <a:defRPr sz="800"/>
            </a:pPr>
            <a:endParaRPr lang="en-US"/>
          </a:p>
        </c:txPr>
        <c:crossAx val="119940608"/>
        <c:crosses val="autoZero"/>
        <c:lblOffset val="100"/>
        <c:baseTimeUnit val="days"/>
        <c:majorUnit val="1"/>
        <c:majorTimeUnit val="months"/>
        <c:minorUnit val="1"/>
        <c:minorTimeUnit val="months"/>
      </c:dateAx>
      <c:valAx>
        <c:axId val="119940608"/>
        <c:scaling>
          <c:orientation val="minMax"/>
        </c:scaling>
        <c:axPos val="l"/>
        <c:majorGridlines/>
        <c:numFmt formatCode="0.00%" sourceLinked="0"/>
        <c:tickLblPos val="nextTo"/>
        <c:crossAx val="119939072"/>
        <c:crosses val="autoZero"/>
        <c:crossBetween val="between"/>
      </c:valAx>
    </c:plotArea>
    <c:legend>
      <c:legendPos val="t"/>
      <c:layout>
        <c:manualLayout>
          <c:xMode val="edge"/>
          <c:yMode val="edge"/>
          <c:x val="0.37758770141688414"/>
          <c:y val="2.0843673108182272E-3"/>
          <c:w val="0.31037728383598179"/>
          <c:h val="3.7691433545774825E-2"/>
        </c:manualLayout>
      </c:layout>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'Segment analysis'!$A$42</c:f>
              <c:strCache>
                <c:ptCount val="1"/>
                <c:pt idx="0">
                  <c:v>Telephone</c:v>
                </c:pt>
              </c:strCache>
            </c:strRef>
          </c:tx>
          <c:cat>
            <c:numRef>
              <c:f>'Segment analysis'!$B$26:$F$26</c:f>
              <c:numCache>
                <c:formatCode>General</c:formatCode>
                <c:ptCount val="5"/>
                <c:pt idx="0">
                  <c:v>2009</c:v>
                </c:pt>
                <c:pt idx="1">
                  <c:v>2008</c:v>
                </c:pt>
                <c:pt idx="2">
                  <c:v>2007</c:v>
                </c:pt>
                <c:pt idx="3">
                  <c:v>2006</c:v>
                </c:pt>
                <c:pt idx="4">
                  <c:v>2005</c:v>
                </c:pt>
              </c:numCache>
            </c:numRef>
          </c:cat>
          <c:val>
            <c:numRef>
              <c:f>'Segment analysis'!$B$42:$F$42</c:f>
              <c:numCache>
                <c:formatCode>#,##0</c:formatCode>
                <c:ptCount val="5"/>
                <c:pt idx="0">
                  <c:v>6862</c:v>
                </c:pt>
                <c:pt idx="1">
                  <c:v>7309</c:v>
                </c:pt>
                <c:pt idx="2">
                  <c:v>8062</c:v>
                </c:pt>
                <c:pt idx="3">
                  <c:v>8745</c:v>
                </c:pt>
                <c:pt idx="4">
                  <c:v>9208</c:v>
                </c:pt>
              </c:numCache>
            </c:numRef>
          </c:val>
        </c:ser>
        <c:axId val="122001664"/>
        <c:axId val="122007552"/>
      </c:barChart>
      <c:catAx>
        <c:axId val="122001664"/>
        <c:scaling>
          <c:orientation val="minMax"/>
        </c:scaling>
        <c:axPos val="b"/>
        <c:numFmt formatCode="General" sourceLinked="1"/>
        <c:tickLblPos val="nextTo"/>
        <c:crossAx val="122007552"/>
        <c:crosses val="autoZero"/>
        <c:auto val="1"/>
        <c:lblAlgn val="ctr"/>
        <c:lblOffset val="100"/>
      </c:catAx>
      <c:valAx>
        <c:axId val="122007552"/>
        <c:scaling>
          <c:orientation val="minMax"/>
        </c:scaling>
        <c:axPos val="l"/>
        <c:majorGridlines/>
        <c:numFmt formatCode="#,##0" sourceLinked="1"/>
        <c:tickLblPos val="nextTo"/>
        <c:crossAx val="122001664"/>
        <c:crosses val="autoZero"/>
        <c:crossBetween val="between"/>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TV Churn</a:t>
            </a:r>
          </a:p>
        </c:rich>
      </c:tx>
    </c:title>
    <c:plotArea>
      <c:layout/>
      <c:barChart>
        <c:barDir val="col"/>
        <c:grouping val="clustered"/>
        <c:ser>
          <c:idx val="0"/>
          <c:order val="0"/>
          <c:tx>
            <c:strRef>
              <c:f>'Segment analysis'!$A$40</c:f>
              <c:strCache>
                <c:ptCount val="1"/>
                <c:pt idx="0">
                  <c:v>Churn</c:v>
                </c:pt>
              </c:strCache>
            </c:strRef>
          </c:tx>
          <c:cat>
            <c:numRef>
              <c:f>'Segment analysis'!$B$26:$F$26</c:f>
              <c:numCache>
                <c:formatCode>General</c:formatCode>
                <c:ptCount val="5"/>
                <c:pt idx="0">
                  <c:v>2009</c:v>
                </c:pt>
                <c:pt idx="1">
                  <c:v>2008</c:v>
                </c:pt>
                <c:pt idx="2">
                  <c:v>2007</c:v>
                </c:pt>
                <c:pt idx="3">
                  <c:v>2006</c:v>
                </c:pt>
                <c:pt idx="4">
                  <c:v>2005</c:v>
                </c:pt>
              </c:numCache>
            </c:numRef>
          </c:cat>
          <c:val>
            <c:numRef>
              <c:f>'Segment analysis'!$B$40:$F$40</c:f>
              <c:numCache>
                <c:formatCode>0.00%</c:formatCode>
                <c:ptCount val="5"/>
                <c:pt idx="0">
                  <c:v>1.2E-2</c:v>
                </c:pt>
                <c:pt idx="1">
                  <c:v>1.2E-2</c:v>
                </c:pt>
                <c:pt idx="2">
                  <c:v>1.2E-2</c:v>
                </c:pt>
                <c:pt idx="3">
                  <c:v>1.0000000000000005E-2</c:v>
                </c:pt>
                <c:pt idx="4">
                  <c:v>9.0000000000000028E-3</c:v>
                </c:pt>
              </c:numCache>
            </c:numRef>
          </c:val>
        </c:ser>
        <c:axId val="122027008"/>
        <c:axId val="122495744"/>
      </c:barChart>
      <c:catAx>
        <c:axId val="122027008"/>
        <c:scaling>
          <c:orientation val="minMax"/>
        </c:scaling>
        <c:axPos val="b"/>
        <c:numFmt formatCode="General" sourceLinked="1"/>
        <c:tickLblPos val="nextTo"/>
        <c:crossAx val="122495744"/>
        <c:crosses val="autoZero"/>
        <c:auto val="1"/>
        <c:lblAlgn val="ctr"/>
        <c:lblOffset val="100"/>
      </c:catAx>
      <c:valAx>
        <c:axId val="122495744"/>
        <c:scaling>
          <c:orientation val="minMax"/>
        </c:scaling>
        <c:axPos val="l"/>
        <c:majorGridlines/>
        <c:numFmt formatCode="0.00%" sourceLinked="1"/>
        <c:tickLblPos val="nextTo"/>
        <c:crossAx val="122027008"/>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'Segment analysis'!$A$47</c:f>
              <c:strCache>
                <c:ptCount val="1"/>
                <c:pt idx="0">
                  <c:v>Subscribers</c:v>
                </c:pt>
              </c:strCache>
            </c:strRef>
          </c:tx>
          <c:cat>
            <c:numRef>
              <c:f>'Segment analysis'!$B$46:$F$46</c:f>
              <c:numCache>
                <c:formatCode>General</c:formatCode>
                <c:ptCount val="5"/>
                <c:pt idx="0">
                  <c:v>2009</c:v>
                </c:pt>
                <c:pt idx="1">
                  <c:v>2008</c:v>
                </c:pt>
                <c:pt idx="2">
                  <c:v>2007</c:v>
                </c:pt>
                <c:pt idx="3">
                  <c:v>2006</c:v>
                </c:pt>
                <c:pt idx="4">
                  <c:v>2005</c:v>
                </c:pt>
              </c:numCache>
            </c:numRef>
          </c:cat>
          <c:val>
            <c:numRef>
              <c:f>'Segment analysis'!$B$47:$F$47</c:f>
              <c:numCache>
                <c:formatCode>General</c:formatCode>
                <c:ptCount val="5"/>
                <c:pt idx="0">
                  <c:v>6883</c:v>
                </c:pt>
                <c:pt idx="1">
                  <c:v>6497</c:v>
                </c:pt>
                <c:pt idx="2">
                  <c:v>6216</c:v>
                </c:pt>
                <c:pt idx="3">
                  <c:v>5954</c:v>
                </c:pt>
                <c:pt idx="4">
                  <c:v>5441</c:v>
                </c:pt>
              </c:numCache>
            </c:numRef>
          </c:val>
        </c:ser>
        <c:axId val="122540416"/>
        <c:axId val="122541952"/>
      </c:barChart>
      <c:catAx>
        <c:axId val="122540416"/>
        <c:scaling>
          <c:orientation val="minMax"/>
        </c:scaling>
        <c:axPos val="b"/>
        <c:numFmt formatCode="General" sourceLinked="1"/>
        <c:tickLblPos val="nextTo"/>
        <c:crossAx val="122541952"/>
        <c:crosses val="autoZero"/>
        <c:auto val="1"/>
        <c:lblAlgn val="ctr"/>
        <c:lblOffset val="100"/>
      </c:catAx>
      <c:valAx>
        <c:axId val="122541952"/>
        <c:scaling>
          <c:orientation val="minMax"/>
        </c:scaling>
        <c:axPos val="l"/>
        <c:majorGridlines/>
        <c:numFmt formatCode="General" sourceLinked="1"/>
        <c:tickLblPos val="nextTo"/>
        <c:crossAx val="122540416"/>
        <c:crosses val="autoZero"/>
        <c:crossBetween val="between"/>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'Segment analysis'!$A$48</c:f>
              <c:strCache>
                <c:ptCount val="1"/>
                <c:pt idx="0">
                  <c:v>ARPU</c:v>
                </c:pt>
              </c:strCache>
            </c:strRef>
          </c:tx>
          <c:cat>
            <c:numRef>
              <c:f>'Segment analysis'!$B$46:$F$46</c:f>
              <c:numCache>
                <c:formatCode>General</c:formatCode>
                <c:ptCount val="5"/>
                <c:pt idx="0">
                  <c:v>2009</c:v>
                </c:pt>
                <c:pt idx="1">
                  <c:v>2008</c:v>
                </c:pt>
                <c:pt idx="2">
                  <c:v>2007</c:v>
                </c:pt>
                <c:pt idx="3">
                  <c:v>2006</c:v>
                </c:pt>
                <c:pt idx="4">
                  <c:v>2005</c:v>
                </c:pt>
              </c:numCache>
            </c:numRef>
          </c:cat>
          <c:val>
            <c:numRef>
              <c:f>'Segment analysis'!$B$48:$F$48</c:f>
              <c:numCache>
                <c:formatCode>General</c:formatCode>
                <c:ptCount val="5"/>
                <c:pt idx="0">
                  <c:v>51.7</c:v>
                </c:pt>
                <c:pt idx="1">
                  <c:v>54.3</c:v>
                </c:pt>
                <c:pt idx="2">
                  <c:v>53.92</c:v>
                </c:pt>
                <c:pt idx="3">
                  <c:v>51</c:v>
                </c:pt>
                <c:pt idx="4">
                  <c:v>49</c:v>
                </c:pt>
              </c:numCache>
            </c:numRef>
          </c:val>
        </c:ser>
        <c:axId val="122631296"/>
        <c:axId val="122632832"/>
      </c:barChart>
      <c:catAx>
        <c:axId val="122631296"/>
        <c:scaling>
          <c:orientation val="minMax"/>
        </c:scaling>
        <c:axPos val="b"/>
        <c:numFmt formatCode="General" sourceLinked="1"/>
        <c:tickLblPos val="nextTo"/>
        <c:crossAx val="122632832"/>
        <c:crosses val="autoZero"/>
        <c:auto val="1"/>
        <c:lblAlgn val="ctr"/>
        <c:lblOffset val="100"/>
      </c:catAx>
      <c:valAx>
        <c:axId val="122632832"/>
        <c:scaling>
          <c:orientation val="minMax"/>
        </c:scaling>
        <c:axPos val="l"/>
        <c:majorGridlines/>
        <c:numFmt formatCode="General" sourceLinked="1"/>
        <c:tickLblPos val="nextTo"/>
        <c:crossAx val="122631296"/>
        <c:crosses val="autoZero"/>
        <c:crossBetween val="between"/>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Churn Rate</a:t>
            </a:r>
          </a:p>
        </c:rich>
      </c:tx>
    </c:title>
    <c:plotArea>
      <c:layout/>
      <c:barChart>
        <c:barDir val="col"/>
        <c:grouping val="clustered"/>
        <c:ser>
          <c:idx val="0"/>
          <c:order val="0"/>
          <c:tx>
            <c:strRef>
              <c:f>'Segment analysis'!$A$49</c:f>
              <c:strCache>
                <c:ptCount val="1"/>
                <c:pt idx="0">
                  <c:v>Churn</c:v>
                </c:pt>
              </c:strCache>
            </c:strRef>
          </c:tx>
          <c:cat>
            <c:numRef>
              <c:f>'Segment analysis'!$B$46:$F$46</c:f>
              <c:numCache>
                <c:formatCode>General</c:formatCode>
                <c:ptCount val="5"/>
                <c:pt idx="0">
                  <c:v>2009</c:v>
                </c:pt>
                <c:pt idx="1">
                  <c:v>2008</c:v>
                </c:pt>
                <c:pt idx="2">
                  <c:v>2007</c:v>
                </c:pt>
                <c:pt idx="3">
                  <c:v>2006</c:v>
                </c:pt>
                <c:pt idx="4">
                  <c:v>2005</c:v>
                </c:pt>
              </c:numCache>
            </c:numRef>
          </c:cat>
          <c:val>
            <c:numRef>
              <c:f>'Segment analysis'!$B$49:$F$49</c:f>
              <c:numCache>
                <c:formatCode>0.00%</c:formatCode>
                <c:ptCount val="5"/>
                <c:pt idx="0">
                  <c:v>1.7000000000000001E-2</c:v>
                </c:pt>
                <c:pt idx="1">
                  <c:v>1.6000000000000021E-2</c:v>
                </c:pt>
                <c:pt idx="2">
                  <c:v>1.7000000000000001E-2</c:v>
                </c:pt>
                <c:pt idx="3">
                  <c:v>1.4999999999999998E-2</c:v>
                </c:pt>
                <c:pt idx="4">
                  <c:v>1.6000000000000021E-2</c:v>
                </c:pt>
              </c:numCache>
            </c:numRef>
          </c:val>
        </c:ser>
        <c:axId val="122652544"/>
        <c:axId val="122654080"/>
      </c:barChart>
      <c:catAx>
        <c:axId val="122652544"/>
        <c:scaling>
          <c:orientation val="minMax"/>
        </c:scaling>
        <c:axPos val="b"/>
        <c:numFmt formatCode="General" sourceLinked="1"/>
        <c:tickLblPos val="nextTo"/>
        <c:crossAx val="122654080"/>
        <c:crosses val="autoZero"/>
        <c:auto val="1"/>
        <c:lblAlgn val="ctr"/>
        <c:lblOffset val="100"/>
      </c:catAx>
      <c:valAx>
        <c:axId val="122654080"/>
        <c:scaling>
          <c:orientation val="minMax"/>
        </c:scaling>
        <c:axPos val="l"/>
        <c:majorGridlines/>
        <c:numFmt formatCode="0.00%" sourceLinked="1"/>
        <c:tickLblPos val="nextTo"/>
        <c:crossAx val="122652544"/>
        <c:crosses val="autoZero"/>
        <c:crossBetween val="between"/>
      </c:valAx>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'Segment analysis'!$A$50</c:f>
              <c:strCache>
                <c:ptCount val="1"/>
                <c:pt idx="0">
                  <c:v>Cost of Aquisition</c:v>
                </c:pt>
              </c:strCache>
            </c:strRef>
          </c:tx>
          <c:cat>
            <c:numRef>
              <c:f>'Segment analysis'!$B$46:$F$46</c:f>
              <c:numCache>
                <c:formatCode>General</c:formatCode>
                <c:ptCount val="5"/>
                <c:pt idx="0">
                  <c:v>2009</c:v>
                </c:pt>
                <c:pt idx="1">
                  <c:v>2008</c:v>
                </c:pt>
                <c:pt idx="2">
                  <c:v>2007</c:v>
                </c:pt>
                <c:pt idx="3">
                  <c:v>2006</c:v>
                </c:pt>
                <c:pt idx="4">
                  <c:v>2005</c:v>
                </c:pt>
              </c:numCache>
            </c:numRef>
          </c:cat>
          <c:val>
            <c:numRef>
              <c:f>'Segment analysis'!$B$50:$F$50</c:f>
              <c:numCache>
                <c:formatCode>0</c:formatCode>
                <c:ptCount val="5"/>
                <c:pt idx="0">
                  <c:v>350</c:v>
                </c:pt>
                <c:pt idx="1">
                  <c:v>395</c:v>
                </c:pt>
                <c:pt idx="2">
                  <c:v>404</c:v>
                </c:pt>
                <c:pt idx="3">
                  <c:v>420</c:v>
                </c:pt>
                <c:pt idx="4">
                  <c:v>405</c:v>
                </c:pt>
              </c:numCache>
            </c:numRef>
          </c:val>
        </c:ser>
        <c:axId val="122677888"/>
        <c:axId val="122900864"/>
      </c:barChart>
      <c:catAx>
        <c:axId val="122677888"/>
        <c:scaling>
          <c:orientation val="minMax"/>
        </c:scaling>
        <c:axPos val="b"/>
        <c:numFmt formatCode="General" sourceLinked="1"/>
        <c:tickLblPos val="nextTo"/>
        <c:crossAx val="122900864"/>
        <c:crosses val="autoZero"/>
        <c:auto val="1"/>
        <c:lblAlgn val="ctr"/>
        <c:lblOffset val="100"/>
      </c:catAx>
      <c:valAx>
        <c:axId val="122900864"/>
        <c:scaling>
          <c:orientation val="minMax"/>
        </c:scaling>
        <c:axPos val="l"/>
        <c:majorGridlines/>
        <c:numFmt formatCode="0" sourceLinked="1"/>
        <c:tickLblPos val="nextTo"/>
        <c:crossAx val="122677888"/>
        <c:crosses val="autoZero"/>
        <c:crossBetween val="between"/>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dLblPos val="inEnd"/>
            <c:showPercent val="1"/>
            <c:showLeaderLines val="1"/>
          </c:dLbls>
          <c:cat>
            <c:strRef>
              <c:f>'Segment analysis'!$A$61:$A$65</c:f>
              <c:strCache>
                <c:ptCount val="5"/>
                <c:pt idx="0">
                  <c:v>Local and access</c:v>
                </c:pt>
                <c:pt idx="1">
                  <c:v>Long diastance</c:v>
                </c:pt>
                <c:pt idx="2">
                  <c:v>Data</c:v>
                </c:pt>
                <c:pt idx="3">
                  <c:v>Wireless</c:v>
                </c:pt>
                <c:pt idx="4">
                  <c:v>Equipment and other</c:v>
                </c:pt>
              </c:strCache>
            </c:strRef>
          </c:cat>
          <c:val>
            <c:numRef>
              <c:f>'Segment analysis'!$B$61:$B$65</c:f>
              <c:numCache>
                <c:formatCode>#,##0</c:formatCode>
                <c:ptCount val="5"/>
                <c:pt idx="0">
                  <c:v>1348</c:v>
                </c:pt>
                <c:pt idx="1">
                  <c:v>399</c:v>
                </c:pt>
                <c:pt idx="2">
                  <c:v>632</c:v>
                </c:pt>
                <c:pt idx="3">
                  <c:v>78</c:v>
                </c:pt>
                <c:pt idx="4">
                  <c:v>428</c:v>
                </c:pt>
              </c:numCache>
            </c:numRef>
          </c:val>
        </c:ser>
        <c:firstSliceAng val="0"/>
      </c:pieChart>
    </c:plotArea>
    <c:legend>
      <c:legendPos val="b"/>
    </c:legend>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'ownership info'!$A$4</c:f>
              <c:strCache>
                <c:ptCount val="1"/>
                <c:pt idx="0">
                  <c:v>Basic Common shares</c:v>
                </c:pt>
              </c:strCache>
            </c:strRef>
          </c:tx>
          <c:dLbls>
            <c:showVal val="1"/>
          </c:dLbls>
          <c:cat>
            <c:numRef>
              <c:f>'ownership info'!$B$3:$K$3</c:f>
              <c:numCache>
                <c:formatCode>General</c:formatCode>
                <c:ptCount val="10"/>
                <c:pt idx="0">
                  <c:v>2009</c:v>
                </c:pt>
                <c:pt idx="1">
                  <c:v>2008</c:v>
                </c:pt>
                <c:pt idx="2">
                  <c:v>2007</c:v>
                </c:pt>
                <c:pt idx="3">
                  <c:v>2006</c:v>
                </c:pt>
                <c:pt idx="4">
                  <c:v>2005</c:v>
                </c:pt>
                <c:pt idx="5">
                  <c:v>2004</c:v>
                </c:pt>
                <c:pt idx="6">
                  <c:v>2003</c:v>
                </c:pt>
                <c:pt idx="7">
                  <c:v>2002</c:v>
                </c:pt>
                <c:pt idx="8">
                  <c:v>2001</c:v>
                </c:pt>
                <c:pt idx="9">
                  <c:v>2000</c:v>
                </c:pt>
              </c:numCache>
            </c:numRef>
          </c:cat>
          <c:val>
            <c:numRef>
              <c:f>'ownership info'!$B$13:$K$13</c:f>
              <c:numCache>
                <c:formatCode>#,##0;\-#,##0</c:formatCode>
                <c:ptCount val="10"/>
                <c:pt idx="0">
                  <c:v>64668017.000000007</c:v>
                </c:pt>
                <c:pt idx="1">
                  <c:v>64638117</c:v>
                </c:pt>
                <c:pt idx="2">
                  <c:v>64631667.000000007</c:v>
                </c:pt>
                <c:pt idx="3">
                  <c:v>66817707.000000007</c:v>
                </c:pt>
                <c:pt idx="4">
                  <c:v>67739257</c:v>
                </c:pt>
                <c:pt idx="5" formatCode="_-* #,##0_-;\-* #,##0_-;_-* &quot;-&quot;??_-;_-@_-">
                  <c:v>67570117</c:v>
                </c:pt>
                <c:pt idx="6" formatCode="_-* #,##0_-;\-* #,##0_-;_-* &quot;-&quot;??_-;_-@_-">
                  <c:v>61520053</c:v>
                </c:pt>
                <c:pt idx="7" formatCode="_-* #,##0_-;\-* #,##0_-;_-* &quot;-&quot;??_-;_-@_-">
                  <c:v>62312429.000000015</c:v>
                </c:pt>
                <c:pt idx="8" formatCode="_-* #,##0_-;\-* #,##0_-;_-* &quot;-&quot;??_-;_-@_-">
                  <c:v>56724044</c:v>
                </c:pt>
                <c:pt idx="9" formatCode="_-* #,##0_-;\-* #,##0_-;_-* &quot;-&quot;??_-;_-@_-">
                  <c:v>56788544</c:v>
                </c:pt>
              </c:numCache>
            </c:numRef>
          </c:val>
        </c:ser>
        <c:ser>
          <c:idx val="1"/>
          <c:order val="1"/>
          <c:tx>
            <c:strRef>
              <c:f>'ownership info'!$A$16</c:f>
              <c:strCache>
                <c:ptCount val="1"/>
                <c:pt idx="0">
                  <c:v>Class A Preference Shares</c:v>
                </c:pt>
              </c:strCache>
            </c:strRef>
          </c:tx>
          <c:dLbls>
            <c:showVal val="1"/>
          </c:dLbls>
          <c:val>
            <c:numRef>
              <c:f>'ownership info'!$B$19:$K$19</c:f>
              <c:numCache>
                <c:formatCode>_-* #,##0_-;\-* #,##0_-;_-* "-"??_-;_-@_-</c:formatCode>
                <c:ptCount val="10"/>
                <c:pt idx="0">
                  <c:v>0</c:v>
                </c:pt>
                <c:pt idx="1">
                  <c:v>0</c:v>
                </c:pt>
                <c:pt idx="2">
                  <c:v>0</c:v>
                </c:pt>
                <c:pt idx="3">
                  <c:v>0</c:v>
                </c:pt>
                <c:pt idx="4">
                  <c:v>0</c:v>
                </c:pt>
                <c:pt idx="5">
                  <c:v>0</c:v>
                </c:pt>
                <c:pt idx="6">
                  <c:v>1379556</c:v>
                </c:pt>
                <c:pt idx="7">
                  <c:v>1379556</c:v>
                </c:pt>
                <c:pt idx="8">
                  <c:v>7779556</c:v>
                </c:pt>
                <c:pt idx="9">
                  <c:v>7779556</c:v>
                </c:pt>
              </c:numCache>
            </c:numRef>
          </c:val>
        </c:ser>
        <c:axId val="122932608"/>
        <c:axId val="123049088"/>
      </c:barChart>
      <c:catAx>
        <c:axId val="122932608"/>
        <c:scaling>
          <c:orientation val="maxMin"/>
        </c:scaling>
        <c:axPos val="b"/>
        <c:numFmt formatCode="General" sourceLinked="1"/>
        <c:tickLblPos val="nextTo"/>
        <c:crossAx val="123049088"/>
        <c:crosses val="autoZero"/>
        <c:auto val="1"/>
        <c:lblAlgn val="ctr"/>
        <c:lblOffset val="100"/>
      </c:catAx>
      <c:valAx>
        <c:axId val="123049088"/>
        <c:scaling>
          <c:orientation val="minMax"/>
          <c:max val="100000000"/>
        </c:scaling>
        <c:axPos val="l"/>
        <c:numFmt formatCode="#,##0;\-#,##0" sourceLinked="1"/>
        <c:tickLblPos val="nextTo"/>
        <c:crossAx val="122932608"/>
        <c:crosses val="max"/>
        <c:crossBetween val="between"/>
        <c:dispUnits>
          <c:builtInUnit val="millions"/>
          <c:dispUnitsLbl>
            <c:layout>
              <c:manualLayout>
                <c:xMode val="edge"/>
                <c:yMode val="edge"/>
                <c:x val="1.8518516063719105E-2"/>
                <c:y val="5.4361920976094602E-2"/>
              </c:manualLayout>
            </c:layout>
            <c:tx>
              <c:rich>
                <a:bodyPr/>
                <a:lstStyle/>
                <a:p>
                  <a:pPr>
                    <a:defRPr/>
                  </a:pPr>
                  <a:r>
                    <a:rPr lang="en-US"/>
                    <a:t>Shares in Millions</a:t>
                  </a:r>
                </a:p>
              </c:rich>
            </c:tx>
          </c:dispUnitsLbl>
        </c:dispUnits>
      </c:valAx>
    </c:plotArea>
    <c:legend>
      <c:legendPos val="r"/>
      <c:layout>
        <c:manualLayout>
          <c:xMode val="edge"/>
          <c:yMode val="edge"/>
          <c:x val="0.78215575150828764"/>
          <c:y val="3.8919233631141414E-2"/>
          <c:w val="0.20431729309932936"/>
          <c:h val="0.11162292213473302"/>
        </c:manualLayout>
      </c:layout>
    </c:legend>
    <c:plotVisOnly val="1"/>
  </c:chart>
  <c:spPr>
    <a:noFill/>
    <a:ln w="15875">
      <a:solidFill>
        <a:schemeClr val="tx1"/>
      </a:solidFill>
    </a:ln>
  </c:spPr>
  <c:externalData r:id="rId2"/>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7503924646782232E-2"/>
          <c:y val="0.10171422424545089"/>
          <c:w val="0.86790417833883116"/>
          <c:h val="0.78744817877702356"/>
        </c:manualLayout>
      </c:layout>
      <c:barChart>
        <c:barDir val="col"/>
        <c:grouping val="clustered"/>
        <c:ser>
          <c:idx val="0"/>
          <c:order val="0"/>
          <c:tx>
            <c:strRef>
              <c:f>Sheet1!$A$2</c:f>
              <c:strCache>
                <c:ptCount val="1"/>
                <c:pt idx="0">
                  <c:v>Dividend per Shares</c:v>
                </c:pt>
              </c:strCache>
            </c:strRef>
          </c:tx>
          <c:dLbls>
            <c:showVal val="1"/>
          </c:dLbls>
          <c:cat>
            <c:numRef>
              <c:f>Sheet1!$C$1:$G$1</c:f>
              <c:numCache>
                <c:formatCode>General</c:formatCode>
                <c:ptCount val="5"/>
                <c:pt idx="0">
                  <c:v>2009</c:v>
                </c:pt>
                <c:pt idx="1">
                  <c:v>2008</c:v>
                </c:pt>
                <c:pt idx="2">
                  <c:v>2007</c:v>
                </c:pt>
                <c:pt idx="3">
                  <c:v>2006</c:v>
                </c:pt>
                <c:pt idx="4">
                  <c:v>2005</c:v>
                </c:pt>
              </c:numCache>
            </c:numRef>
          </c:cat>
          <c:val>
            <c:numRef>
              <c:f>Sheet1!$C$2:$G$2</c:f>
              <c:numCache>
                <c:formatCode>#,##0.0;\(#,##0.0\);#,##0.0</c:formatCode>
                <c:ptCount val="5"/>
                <c:pt idx="0">
                  <c:v>2.6</c:v>
                </c:pt>
                <c:pt idx="1">
                  <c:v>2.6</c:v>
                </c:pt>
                <c:pt idx="2">
                  <c:v>2.6</c:v>
                </c:pt>
                <c:pt idx="3">
                  <c:v>2.6</c:v>
                </c:pt>
                <c:pt idx="4">
                  <c:v>2.6</c:v>
                </c:pt>
              </c:numCache>
            </c:numRef>
          </c:val>
        </c:ser>
        <c:ser>
          <c:idx val="1"/>
          <c:order val="1"/>
          <c:tx>
            <c:strRef>
              <c:f>Sheet1!$A$3</c:f>
              <c:strCache>
                <c:ptCount val="1"/>
                <c:pt idx="0">
                  <c:v>EPS</c:v>
                </c:pt>
              </c:strCache>
            </c:strRef>
          </c:tx>
          <c:dLbls>
            <c:showVal val="1"/>
          </c:dLbls>
          <c:cat>
            <c:numRef>
              <c:f>Sheet1!$C$1:$G$1</c:f>
              <c:numCache>
                <c:formatCode>General</c:formatCode>
                <c:ptCount val="5"/>
                <c:pt idx="0">
                  <c:v>2009</c:v>
                </c:pt>
                <c:pt idx="1">
                  <c:v>2008</c:v>
                </c:pt>
                <c:pt idx="2">
                  <c:v>2007</c:v>
                </c:pt>
                <c:pt idx="3">
                  <c:v>2006</c:v>
                </c:pt>
                <c:pt idx="4">
                  <c:v>2005</c:v>
                </c:pt>
              </c:numCache>
            </c:numRef>
          </c:cat>
          <c:val>
            <c:numRef>
              <c:f>Sheet1!$C$3:$G$3</c:f>
              <c:numCache>
                <c:formatCode>0.0</c:formatCode>
                <c:ptCount val="5"/>
                <c:pt idx="0">
                  <c:v>2.7973724884080382</c:v>
                </c:pt>
                <c:pt idx="1">
                  <c:v>2.9744582043343577</c:v>
                </c:pt>
                <c:pt idx="2">
                  <c:v>2.9230061349693237</c:v>
                </c:pt>
                <c:pt idx="3">
                  <c:v>2.8246334310850427</c:v>
                </c:pt>
                <c:pt idx="4">
                  <c:v>2.9122058823529398</c:v>
                </c:pt>
              </c:numCache>
            </c:numRef>
          </c:val>
        </c:ser>
        <c:ser>
          <c:idx val="2"/>
          <c:order val="2"/>
          <c:tx>
            <c:strRef>
              <c:f>Sheet1!$A$4</c:f>
              <c:strCache>
                <c:ptCount val="1"/>
                <c:pt idx="0">
                  <c:v>EPS - Continuing Operations</c:v>
                </c:pt>
              </c:strCache>
            </c:strRef>
          </c:tx>
          <c:dLbls>
            <c:showVal val="1"/>
          </c:dLbls>
          <c:cat>
            <c:numRef>
              <c:f>Sheet1!$C$1:$G$1</c:f>
              <c:numCache>
                <c:formatCode>General</c:formatCode>
                <c:ptCount val="5"/>
                <c:pt idx="0">
                  <c:v>2009</c:v>
                </c:pt>
                <c:pt idx="1">
                  <c:v>2008</c:v>
                </c:pt>
                <c:pt idx="2">
                  <c:v>2007</c:v>
                </c:pt>
                <c:pt idx="3">
                  <c:v>2006</c:v>
                </c:pt>
                <c:pt idx="4">
                  <c:v>2005</c:v>
                </c:pt>
              </c:numCache>
            </c:numRef>
          </c:cat>
          <c:val>
            <c:numRef>
              <c:f>Sheet1!$C$4:$G$4</c:f>
              <c:numCache>
                <c:formatCode>#,##0.0;\(#,##0.0\);#,##0.0</c:formatCode>
                <c:ptCount val="5"/>
                <c:pt idx="0">
                  <c:v>1.61</c:v>
                </c:pt>
                <c:pt idx="1">
                  <c:v>2.23</c:v>
                </c:pt>
                <c:pt idx="2">
                  <c:v>2.61</c:v>
                </c:pt>
                <c:pt idx="3">
                  <c:v>1.43</c:v>
                </c:pt>
                <c:pt idx="4">
                  <c:v>2.94</c:v>
                </c:pt>
              </c:numCache>
            </c:numRef>
          </c:val>
        </c:ser>
        <c:axId val="123118720"/>
        <c:axId val="123120256"/>
      </c:barChart>
      <c:catAx>
        <c:axId val="123118720"/>
        <c:scaling>
          <c:orientation val="maxMin"/>
        </c:scaling>
        <c:axPos val="b"/>
        <c:numFmt formatCode="General" sourceLinked="1"/>
        <c:tickLblPos val="nextTo"/>
        <c:crossAx val="123120256"/>
        <c:crosses val="autoZero"/>
        <c:auto val="1"/>
        <c:lblAlgn val="ctr"/>
        <c:lblOffset val="100"/>
      </c:catAx>
      <c:valAx>
        <c:axId val="123120256"/>
        <c:scaling>
          <c:orientation val="minMax"/>
        </c:scaling>
        <c:axPos val="l"/>
        <c:majorGridlines>
          <c:spPr>
            <a:ln>
              <a:solidFill>
                <a:sysClr val="window" lastClr="FFFFFF"/>
              </a:solidFill>
            </a:ln>
          </c:spPr>
        </c:majorGridlines>
        <c:numFmt formatCode="#,##0.0;\(#,##0.0\);#,##0.0" sourceLinked="1"/>
        <c:tickLblPos val="nextTo"/>
        <c:crossAx val="123118720"/>
        <c:crosses val="max"/>
        <c:crossBetween val="between"/>
      </c:valAx>
    </c:plotArea>
    <c:legend>
      <c:legendPos val="t"/>
      <c:txPr>
        <a:bodyPr/>
        <a:lstStyle/>
        <a:p>
          <a:pPr>
            <a:defRPr sz="1300" baseline="0"/>
          </a:pPr>
          <a:endParaRPr lang="en-US"/>
        </a:p>
      </c:txPr>
    </c:legend>
    <c:plotVisOnly val="1"/>
    <c:dispBlanksAs val="gap"/>
  </c:chart>
  <c:spPr>
    <a:ln w="22225">
      <a:solidFill>
        <a:prstClr val="black"/>
      </a:solidFill>
    </a:ln>
  </c:sp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0.24303569344902778"/>
                  <c:y val="-2.210301837270363E-2"/>
                </c:manualLayout>
              </c:layout>
              <c:spPr/>
              <c:txPr>
                <a:bodyPr/>
                <a:lstStyle/>
                <a:p>
                  <a:pPr>
                    <a:defRPr>
                      <a:solidFill>
                        <a:schemeClr val="bg1"/>
                      </a:solidFill>
                    </a:defRPr>
                  </a:pPr>
                  <a:endParaRPr lang="en-US"/>
                </a:p>
              </c:txPr>
              <c:showCatName val="1"/>
              <c:showPercent val="1"/>
            </c:dLbl>
            <c:dLbl>
              <c:idx val="1"/>
              <c:layout>
                <c:manualLayout>
                  <c:x val="0.25078792674553479"/>
                  <c:y val="5.2728929717118914E-2"/>
                </c:manualLayout>
              </c:layout>
              <c:showCatName val="1"/>
              <c:showPercent val="1"/>
            </c:dLbl>
            <c:showCatName val="1"/>
            <c:showPercent val="1"/>
            <c:showLeaderLines val="1"/>
          </c:dLbls>
          <c:cat>
            <c:strRef>
              <c:f>Summary!$A$9:$B$10</c:f>
              <c:strCache>
                <c:ptCount val="2"/>
                <c:pt idx="0">
                  <c:v>Enterprise Solutions</c:v>
                </c:pt>
                <c:pt idx="1">
                  <c:v>Consumer Markets</c:v>
                </c:pt>
              </c:strCache>
            </c:strRef>
          </c:cat>
          <c:val>
            <c:numRef>
              <c:f>Summary!$C$9:$C$10</c:f>
              <c:numCache>
                <c:formatCode>#,##0.0;\(#,##0.0\);#,##0.0</c:formatCode>
                <c:ptCount val="2"/>
                <c:pt idx="0">
                  <c:v>997.4</c:v>
                </c:pt>
                <c:pt idx="1">
                  <c:v>812.5</c:v>
                </c:pt>
              </c:numCache>
            </c:numRef>
          </c:val>
        </c:ser>
        <c:firstSliceAng val="0"/>
      </c:pieChart>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27E-2"/>
          <c:y val="3.9816667585757852E-2"/>
          <c:w val="0.86194995926807705"/>
          <c:h val="0.90915621528789869"/>
        </c:manualLayout>
      </c:layout>
      <c:barChart>
        <c:barDir val="col"/>
        <c:grouping val="clustered"/>
        <c:ser>
          <c:idx val="0"/>
          <c:order val="1"/>
          <c:tx>
            <c:v>Volume</c:v>
          </c:tx>
          <c:spPr>
            <a:solidFill>
              <a:schemeClr val="bg1">
                <a:lumMod val="75000"/>
              </a:schemeClr>
            </a:solidFill>
            <a:effectLst>
              <a:outerShdw blurRad="50800" dist="50800" dir="5400000" algn="ctr" rotWithShape="0">
                <a:schemeClr val="bg1">
                  <a:lumMod val="85000"/>
                </a:schemeClr>
              </a:outerShdw>
            </a:effectLst>
          </c:spPr>
          <c:cat>
            <c:numRef>
              <c:f>'Chart Data - 5'!$B$2:$B$1258</c:f>
              <c:numCache>
                <c:formatCode>[$-1009]d/mmm/yy;@</c:formatCode>
                <c:ptCount val="1257"/>
                <c:pt idx="0" formatCode="yy\-mm\-dd">
                  <c:v>#N/A</c:v>
                </c:pt>
                <c:pt idx="1">
                  <c:v>38433</c:v>
                </c:pt>
                <c:pt idx="2">
                  <c:v>38434</c:v>
                </c:pt>
                <c:pt idx="3">
                  <c:v>38435</c:v>
                </c:pt>
                <c:pt idx="4">
                  <c:v>38439</c:v>
                </c:pt>
                <c:pt idx="5">
                  <c:v>38440</c:v>
                </c:pt>
                <c:pt idx="6">
                  <c:v>38441</c:v>
                </c:pt>
                <c:pt idx="7">
                  <c:v>38442</c:v>
                </c:pt>
                <c:pt idx="8">
                  <c:v>38443</c:v>
                </c:pt>
                <c:pt idx="9">
                  <c:v>38446</c:v>
                </c:pt>
                <c:pt idx="10">
                  <c:v>38447</c:v>
                </c:pt>
                <c:pt idx="11">
                  <c:v>38448</c:v>
                </c:pt>
                <c:pt idx="12">
                  <c:v>38449</c:v>
                </c:pt>
                <c:pt idx="13">
                  <c:v>38450</c:v>
                </c:pt>
                <c:pt idx="14">
                  <c:v>38453</c:v>
                </c:pt>
                <c:pt idx="15">
                  <c:v>38454</c:v>
                </c:pt>
                <c:pt idx="16">
                  <c:v>38455</c:v>
                </c:pt>
                <c:pt idx="17">
                  <c:v>38456</c:v>
                </c:pt>
                <c:pt idx="18">
                  <c:v>38457</c:v>
                </c:pt>
                <c:pt idx="19">
                  <c:v>38460</c:v>
                </c:pt>
                <c:pt idx="20">
                  <c:v>38461</c:v>
                </c:pt>
                <c:pt idx="21">
                  <c:v>38462</c:v>
                </c:pt>
                <c:pt idx="22">
                  <c:v>38463</c:v>
                </c:pt>
                <c:pt idx="23">
                  <c:v>38464</c:v>
                </c:pt>
                <c:pt idx="24">
                  <c:v>38467</c:v>
                </c:pt>
                <c:pt idx="25">
                  <c:v>38468</c:v>
                </c:pt>
                <c:pt idx="26">
                  <c:v>38469</c:v>
                </c:pt>
                <c:pt idx="27">
                  <c:v>38470</c:v>
                </c:pt>
                <c:pt idx="28">
                  <c:v>38471</c:v>
                </c:pt>
                <c:pt idx="29">
                  <c:v>38474</c:v>
                </c:pt>
                <c:pt idx="30">
                  <c:v>38475</c:v>
                </c:pt>
                <c:pt idx="31">
                  <c:v>38476</c:v>
                </c:pt>
                <c:pt idx="32">
                  <c:v>38477</c:v>
                </c:pt>
                <c:pt idx="33">
                  <c:v>38478</c:v>
                </c:pt>
                <c:pt idx="34">
                  <c:v>38481</c:v>
                </c:pt>
                <c:pt idx="35">
                  <c:v>38482</c:v>
                </c:pt>
                <c:pt idx="36">
                  <c:v>38483</c:v>
                </c:pt>
                <c:pt idx="37">
                  <c:v>38484</c:v>
                </c:pt>
                <c:pt idx="38">
                  <c:v>38485</c:v>
                </c:pt>
                <c:pt idx="39">
                  <c:v>38488</c:v>
                </c:pt>
                <c:pt idx="40">
                  <c:v>38489</c:v>
                </c:pt>
                <c:pt idx="41">
                  <c:v>38490</c:v>
                </c:pt>
                <c:pt idx="42">
                  <c:v>38491</c:v>
                </c:pt>
                <c:pt idx="43">
                  <c:v>38492</c:v>
                </c:pt>
                <c:pt idx="44">
                  <c:v>38496</c:v>
                </c:pt>
                <c:pt idx="45">
                  <c:v>38497</c:v>
                </c:pt>
                <c:pt idx="46">
                  <c:v>38498</c:v>
                </c:pt>
                <c:pt idx="47">
                  <c:v>38499</c:v>
                </c:pt>
                <c:pt idx="48">
                  <c:v>38502</c:v>
                </c:pt>
                <c:pt idx="49">
                  <c:v>38503</c:v>
                </c:pt>
                <c:pt idx="50">
                  <c:v>38504</c:v>
                </c:pt>
                <c:pt idx="51">
                  <c:v>38505</c:v>
                </c:pt>
                <c:pt idx="52">
                  <c:v>38506</c:v>
                </c:pt>
                <c:pt idx="53">
                  <c:v>38509</c:v>
                </c:pt>
                <c:pt idx="54">
                  <c:v>38510</c:v>
                </c:pt>
                <c:pt idx="55">
                  <c:v>38511</c:v>
                </c:pt>
                <c:pt idx="56">
                  <c:v>38512</c:v>
                </c:pt>
                <c:pt idx="57">
                  <c:v>38513</c:v>
                </c:pt>
                <c:pt idx="58">
                  <c:v>38516</c:v>
                </c:pt>
                <c:pt idx="59">
                  <c:v>38517</c:v>
                </c:pt>
                <c:pt idx="60">
                  <c:v>38518</c:v>
                </c:pt>
                <c:pt idx="61">
                  <c:v>38519</c:v>
                </c:pt>
                <c:pt idx="62">
                  <c:v>38520</c:v>
                </c:pt>
                <c:pt idx="63">
                  <c:v>38523</c:v>
                </c:pt>
                <c:pt idx="64">
                  <c:v>38524</c:v>
                </c:pt>
                <c:pt idx="65">
                  <c:v>38525</c:v>
                </c:pt>
                <c:pt idx="66">
                  <c:v>38526</c:v>
                </c:pt>
                <c:pt idx="67">
                  <c:v>38527</c:v>
                </c:pt>
                <c:pt idx="68">
                  <c:v>38530</c:v>
                </c:pt>
                <c:pt idx="69">
                  <c:v>38531</c:v>
                </c:pt>
                <c:pt idx="70">
                  <c:v>38532</c:v>
                </c:pt>
                <c:pt idx="71">
                  <c:v>38533</c:v>
                </c:pt>
                <c:pt idx="72">
                  <c:v>38537</c:v>
                </c:pt>
                <c:pt idx="73">
                  <c:v>38538</c:v>
                </c:pt>
                <c:pt idx="74">
                  <c:v>38539</c:v>
                </c:pt>
                <c:pt idx="75">
                  <c:v>38540</c:v>
                </c:pt>
                <c:pt idx="76">
                  <c:v>38541</c:v>
                </c:pt>
                <c:pt idx="77">
                  <c:v>38544</c:v>
                </c:pt>
                <c:pt idx="78">
                  <c:v>38545</c:v>
                </c:pt>
                <c:pt idx="79">
                  <c:v>38546</c:v>
                </c:pt>
                <c:pt idx="80">
                  <c:v>38547</c:v>
                </c:pt>
                <c:pt idx="81">
                  <c:v>38548</c:v>
                </c:pt>
                <c:pt idx="82">
                  <c:v>38551</c:v>
                </c:pt>
                <c:pt idx="83">
                  <c:v>38552</c:v>
                </c:pt>
                <c:pt idx="84">
                  <c:v>38553</c:v>
                </c:pt>
                <c:pt idx="85">
                  <c:v>38554</c:v>
                </c:pt>
                <c:pt idx="86">
                  <c:v>38555</c:v>
                </c:pt>
                <c:pt idx="87">
                  <c:v>38558</c:v>
                </c:pt>
                <c:pt idx="88">
                  <c:v>38559</c:v>
                </c:pt>
                <c:pt idx="89">
                  <c:v>38560</c:v>
                </c:pt>
                <c:pt idx="90">
                  <c:v>38561</c:v>
                </c:pt>
                <c:pt idx="91">
                  <c:v>38562</c:v>
                </c:pt>
                <c:pt idx="92">
                  <c:v>38566</c:v>
                </c:pt>
                <c:pt idx="93">
                  <c:v>38567</c:v>
                </c:pt>
                <c:pt idx="94">
                  <c:v>38568</c:v>
                </c:pt>
                <c:pt idx="95">
                  <c:v>38569</c:v>
                </c:pt>
                <c:pt idx="96">
                  <c:v>38572</c:v>
                </c:pt>
                <c:pt idx="97">
                  <c:v>38573</c:v>
                </c:pt>
                <c:pt idx="98">
                  <c:v>38574</c:v>
                </c:pt>
                <c:pt idx="99">
                  <c:v>38575</c:v>
                </c:pt>
                <c:pt idx="100">
                  <c:v>38576</c:v>
                </c:pt>
                <c:pt idx="101">
                  <c:v>38579</c:v>
                </c:pt>
                <c:pt idx="102">
                  <c:v>38580</c:v>
                </c:pt>
                <c:pt idx="103">
                  <c:v>38581</c:v>
                </c:pt>
                <c:pt idx="104">
                  <c:v>38582</c:v>
                </c:pt>
                <c:pt idx="105">
                  <c:v>38583</c:v>
                </c:pt>
                <c:pt idx="106">
                  <c:v>38586</c:v>
                </c:pt>
                <c:pt idx="107">
                  <c:v>38587</c:v>
                </c:pt>
                <c:pt idx="108">
                  <c:v>38588</c:v>
                </c:pt>
                <c:pt idx="109">
                  <c:v>38589</c:v>
                </c:pt>
                <c:pt idx="110">
                  <c:v>38590</c:v>
                </c:pt>
                <c:pt idx="111">
                  <c:v>38593</c:v>
                </c:pt>
                <c:pt idx="112">
                  <c:v>38594</c:v>
                </c:pt>
                <c:pt idx="113">
                  <c:v>38595</c:v>
                </c:pt>
                <c:pt idx="114">
                  <c:v>38596</c:v>
                </c:pt>
                <c:pt idx="115">
                  <c:v>38597</c:v>
                </c:pt>
                <c:pt idx="116">
                  <c:v>38601</c:v>
                </c:pt>
                <c:pt idx="117">
                  <c:v>38602</c:v>
                </c:pt>
                <c:pt idx="118">
                  <c:v>38603</c:v>
                </c:pt>
                <c:pt idx="119">
                  <c:v>38604</c:v>
                </c:pt>
                <c:pt idx="120">
                  <c:v>38607</c:v>
                </c:pt>
                <c:pt idx="121">
                  <c:v>38608</c:v>
                </c:pt>
                <c:pt idx="122">
                  <c:v>38609</c:v>
                </c:pt>
                <c:pt idx="123">
                  <c:v>38610</c:v>
                </c:pt>
                <c:pt idx="124">
                  <c:v>38611</c:v>
                </c:pt>
                <c:pt idx="125">
                  <c:v>38614</c:v>
                </c:pt>
                <c:pt idx="126">
                  <c:v>38615</c:v>
                </c:pt>
                <c:pt idx="127">
                  <c:v>38616</c:v>
                </c:pt>
                <c:pt idx="128">
                  <c:v>38617</c:v>
                </c:pt>
                <c:pt idx="129">
                  <c:v>38618</c:v>
                </c:pt>
                <c:pt idx="130">
                  <c:v>38621</c:v>
                </c:pt>
                <c:pt idx="131">
                  <c:v>38622</c:v>
                </c:pt>
                <c:pt idx="132">
                  <c:v>38623</c:v>
                </c:pt>
                <c:pt idx="133">
                  <c:v>38624</c:v>
                </c:pt>
                <c:pt idx="134">
                  <c:v>38625</c:v>
                </c:pt>
                <c:pt idx="135">
                  <c:v>38628</c:v>
                </c:pt>
                <c:pt idx="136">
                  <c:v>38629</c:v>
                </c:pt>
                <c:pt idx="137">
                  <c:v>38630</c:v>
                </c:pt>
                <c:pt idx="138">
                  <c:v>38631</c:v>
                </c:pt>
                <c:pt idx="139">
                  <c:v>38632</c:v>
                </c:pt>
                <c:pt idx="140">
                  <c:v>38636</c:v>
                </c:pt>
                <c:pt idx="141">
                  <c:v>38637</c:v>
                </c:pt>
                <c:pt idx="142">
                  <c:v>38638</c:v>
                </c:pt>
                <c:pt idx="143">
                  <c:v>38639</c:v>
                </c:pt>
                <c:pt idx="144">
                  <c:v>38642</c:v>
                </c:pt>
                <c:pt idx="145">
                  <c:v>38643</c:v>
                </c:pt>
                <c:pt idx="146">
                  <c:v>38644</c:v>
                </c:pt>
                <c:pt idx="147">
                  <c:v>38645</c:v>
                </c:pt>
                <c:pt idx="148">
                  <c:v>38646</c:v>
                </c:pt>
                <c:pt idx="149">
                  <c:v>38649</c:v>
                </c:pt>
                <c:pt idx="150">
                  <c:v>38650</c:v>
                </c:pt>
                <c:pt idx="151">
                  <c:v>38651</c:v>
                </c:pt>
                <c:pt idx="152">
                  <c:v>38652</c:v>
                </c:pt>
                <c:pt idx="153">
                  <c:v>38653</c:v>
                </c:pt>
                <c:pt idx="154">
                  <c:v>38656</c:v>
                </c:pt>
                <c:pt idx="155">
                  <c:v>38657</c:v>
                </c:pt>
                <c:pt idx="156">
                  <c:v>38658</c:v>
                </c:pt>
                <c:pt idx="157">
                  <c:v>38659</c:v>
                </c:pt>
                <c:pt idx="158">
                  <c:v>38660</c:v>
                </c:pt>
                <c:pt idx="159">
                  <c:v>38663</c:v>
                </c:pt>
                <c:pt idx="160">
                  <c:v>38664</c:v>
                </c:pt>
                <c:pt idx="161">
                  <c:v>38665</c:v>
                </c:pt>
                <c:pt idx="162">
                  <c:v>38666</c:v>
                </c:pt>
                <c:pt idx="163">
                  <c:v>38667</c:v>
                </c:pt>
                <c:pt idx="164">
                  <c:v>38670</c:v>
                </c:pt>
                <c:pt idx="165">
                  <c:v>38671</c:v>
                </c:pt>
                <c:pt idx="166">
                  <c:v>38672</c:v>
                </c:pt>
                <c:pt idx="167">
                  <c:v>38673</c:v>
                </c:pt>
                <c:pt idx="168">
                  <c:v>38674</c:v>
                </c:pt>
                <c:pt idx="169">
                  <c:v>38677</c:v>
                </c:pt>
                <c:pt idx="170">
                  <c:v>38678</c:v>
                </c:pt>
                <c:pt idx="171">
                  <c:v>38679</c:v>
                </c:pt>
                <c:pt idx="172">
                  <c:v>38680</c:v>
                </c:pt>
                <c:pt idx="173">
                  <c:v>38681</c:v>
                </c:pt>
                <c:pt idx="174">
                  <c:v>38684</c:v>
                </c:pt>
                <c:pt idx="175">
                  <c:v>38685</c:v>
                </c:pt>
                <c:pt idx="176">
                  <c:v>38686</c:v>
                </c:pt>
                <c:pt idx="177">
                  <c:v>38687</c:v>
                </c:pt>
                <c:pt idx="178">
                  <c:v>38688</c:v>
                </c:pt>
                <c:pt idx="179">
                  <c:v>38691</c:v>
                </c:pt>
                <c:pt idx="180">
                  <c:v>38692</c:v>
                </c:pt>
                <c:pt idx="181">
                  <c:v>38693</c:v>
                </c:pt>
                <c:pt idx="182">
                  <c:v>38694</c:v>
                </c:pt>
                <c:pt idx="183">
                  <c:v>38695</c:v>
                </c:pt>
                <c:pt idx="184">
                  <c:v>38698</c:v>
                </c:pt>
                <c:pt idx="185">
                  <c:v>38699</c:v>
                </c:pt>
                <c:pt idx="186">
                  <c:v>38700</c:v>
                </c:pt>
                <c:pt idx="187">
                  <c:v>38701</c:v>
                </c:pt>
                <c:pt idx="188">
                  <c:v>38702</c:v>
                </c:pt>
                <c:pt idx="189">
                  <c:v>38705</c:v>
                </c:pt>
                <c:pt idx="190">
                  <c:v>38706</c:v>
                </c:pt>
                <c:pt idx="191">
                  <c:v>38707</c:v>
                </c:pt>
                <c:pt idx="192">
                  <c:v>38708</c:v>
                </c:pt>
                <c:pt idx="193">
                  <c:v>38709</c:v>
                </c:pt>
                <c:pt idx="194">
                  <c:v>38714</c:v>
                </c:pt>
                <c:pt idx="195">
                  <c:v>38715</c:v>
                </c:pt>
                <c:pt idx="196">
                  <c:v>38716</c:v>
                </c:pt>
                <c:pt idx="197">
                  <c:v>38720</c:v>
                </c:pt>
                <c:pt idx="198">
                  <c:v>38721</c:v>
                </c:pt>
                <c:pt idx="199">
                  <c:v>38722</c:v>
                </c:pt>
                <c:pt idx="200">
                  <c:v>38723</c:v>
                </c:pt>
                <c:pt idx="201">
                  <c:v>38726</c:v>
                </c:pt>
                <c:pt idx="202">
                  <c:v>38727</c:v>
                </c:pt>
                <c:pt idx="203">
                  <c:v>38728</c:v>
                </c:pt>
                <c:pt idx="204">
                  <c:v>38729</c:v>
                </c:pt>
                <c:pt idx="205">
                  <c:v>38730</c:v>
                </c:pt>
                <c:pt idx="206">
                  <c:v>38733</c:v>
                </c:pt>
                <c:pt idx="207">
                  <c:v>38734</c:v>
                </c:pt>
                <c:pt idx="208">
                  <c:v>38735</c:v>
                </c:pt>
                <c:pt idx="209">
                  <c:v>38736</c:v>
                </c:pt>
                <c:pt idx="210">
                  <c:v>38737</c:v>
                </c:pt>
                <c:pt idx="211">
                  <c:v>38740</c:v>
                </c:pt>
                <c:pt idx="212">
                  <c:v>38741</c:v>
                </c:pt>
                <c:pt idx="213">
                  <c:v>38742</c:v>
                </c:pt>
                <c:pt idx="214">
                  <c:v>38743</c:v>
                </c:pt>
                <c:pt idx="215">
                  <c:v>38744</c:v>
                </c:pt>
                <c:pt idx="216">
                  <c:v>38747</c:v>
                </c:pt>
                <c:pt idx="217">
                  <c:v>38748</c:v>
                </c:pt>
                <c:pt idx="218">
                  <c:v>38749</c:v>
                </c:pt>
                <c:pt idx="219">
                  <c:v>38750</c:v>
                </c:pt>
                <c:pt idx="220">
                  <c:v>38751</c:v>
                </c:pt>
                <c:pt idx="221">
                  <c:v>38754</c:v>
                </c:pt>
                <c:pt idx="222">
                  <c:v>38755</c:v>
                </c:pt>
                <c:pt idx="223">
                  <c:v>38756</c:v>
                </c:pt>
                <c:pt idx="224">
                  <c:v>38757</c:v>
                </c:pt>
                <c:pt idx="225">
                  <c:v>38758</c:v>
                </c:pt>
                <c:pt idx="226">
                  <c:v>38761</c:v>
                </c:pt>
                <c:pt idx="227">
                  <c:v>38762</c:v>
                </c:pt>
                <c:pt idx="228">
                  <c:v>38763</c:v>
                </c:pt>
                <c:pt idx="229">
                  <c:v>38764</c:v>
                </c:pt>
                <c:pt idx="230">
                  <c:v>38765</c:v>
                </c:pt>
                <c:pt idx="231">
                  <c:v>38768</c:v>
                </c:pt>
                <c:pt idx="232">
                  <c:v>38769</c:v>
                </c:pt>
                <c:pt idx="233">
                  <c:v>38770</c:v>
                </c:pt>
                <c:pt idx="234">
                  <c:v>38771</c:v>
                </c:pt>
                <c:pt idx="235">
                  <c:v>38772</c:v>
                </c:pt>
                <c:pt idx="236">
                  <c:v>38775</c:v>
                </c:pt>
                <c:pt idx="237">
                  <c:v>38776</c:v>
                </c:pt>
                <c:pt idx="238">
                  <c:v>38777</c:v>
                </c:pt>
                <c:pt idx="239">
                  <c:v>38778</c:v>
                </c:pt>
                <c:pt idx="240">
                  <c:v>38779</c:v>
                </c:pt>
                <c:pt idx="241">
                  <c:v>38782</c:v>
                </c:pt>
                <c:pt idx="242">
                  <c:v>38783</c:v>
                </c:pt>
                <c:pt idx="243">
                  <c:v>38784</c:v>
                </c:pt>
                <c:pt idx="244">
                  <c:v>38785</c:v>
                </c:pt>
                <c:pt idx="245">
                  <c:v>38786</c:v>
                </c:pt>
                <c:pt idx="246">
                  <c:v>38789</c:v>
                </c:pt>
                <c:pt idx="247">
                  <c:v>38790</c:v>
                </c:pt>
                <c:pt idx="248">
                  <c:v>38791</c:v>
                </c:pt>
                <c:pt idx="249">
                  <c:v>38792</c:v>
                </c:pt>
                <c:pt idx="250">
                  <c:v>38793</c:v>
                </c:pt>
                <c:pt idx="251">
                  <c:v>38796</c:v>
                </c:pt>
                <c:pt idx="252">
                  <c:v>38797</c:v>
                </c:pt>
                <c:pt idx="253">
                  <c:v>38798</c:v>
                </c:pt>
                <c:pt idx="254">
                  <c:v>38799</c:v>
                </c:pt>
                <c:pt idx="255">
                  <c:v>38800</c:v>
                </c:pt>
                <c:pt idx="256">
                  <c:v>38803</c:v>
                </c:pt>
                <c:pt idx="257">
                  <c:v>38804</c:v>
                </c:pt>
                <c:pt idx="258">
                  <c:v>38805</c:v>
                </c:pt>
                <c:pt idx="259">
                  <c:v>38806</c:v>
                </c:pt>
                <c:pt idx="260">
                  <c:v>38807</c:v>
                </c:pt>
                <c:pt idx="261">
                  <c:v>38810</c:v>
                </c:pt>
                <c:pt idx="262">
                  <c:v>38811</c:v>
                </c:pt>
                <c:pt idx="263">
                  <c:v>38812</c:v>
                </c:pt>
                <c:pt idx="264">
                  <c:v>38813</c:v>
                </c:pt>
                <c:pt idx="265">
                  <c:v>38814</c:v>
                </c:pt>
                <c:pt idx="266">
                  <c:v>38817</c:v>
                </c:pt>
                <c:pt idx="267">
                  <c:v>38818</c:v>
                </c:pt>
                <c:pt idx="268">
                  <c:v>38819</c:v>
                </c:pt>
                <c:pt idx="269">
                  <c:v>38820</c:v>
                </c:pt>
                <c:pt idx="270">
                  <c:v>38824</c:v>
                </c:pt>
                <c:pt idx="271">
                  <c:v>38825</c:v>
                </c:pt>
                <c:pt idx="272">
                  <c:v>38826</c:v>
                </c:pt>
                <c:pt idx="273">
                  <c:v>38827</c:v>
                </c:pt>
                <c:pt idx="274">
                  <c:v>38828</c:v>
                </c:pt>
                <c:pt idx="275">
                  <c:v>38831</c:v>
                </c:pt>
                <c:pt idx="276">
                  <c:v>38832</c:v>
                </c:pt>
                <c:pt idx="277">
                  <c:v>38833</c:v>
                </c:pt>
                <c:pt idx="278">
                  <c:v>38834</c:v>
                </c:pt>
                <c:pt idx="279">
                  <c:v>38835</c:v>
                </c:pt>
                <c:pt idx="280">
                  <c:v>38838</c:v>
                </c:pt>
                <c:pt idx="281">
                  <c:v>38839</c:v>
                </c:pt>
                <c:pt idx="282">
                  <c:v>38840</c:v>
                </c:pt>
                <c:pt idx="283">
                  <c:v>38841</c:v>
                </c:pt>
                <c:pt idx="284">
                  <c:v>38842</c:v>
                </c:pt>
                <c:pt idx="285">
                  <c:v>38845</c:v>
                </c:pt>
                <c:pt idx="286">
                  <c:v>38846</c:v>
                </c:pt>
                <c:pt idx="287">
                  <c:v>38847</c:v>
                </c:pt>
                <c:pt idx="288">
                  <c:v>38848</c:v>
                </c:pt>
                <c:pt idx="289">
                  <c:v>38849</c:v>
                </c:pt>
                <c:pt idx="290">
                  <c:v>38852</c:v>
                </c:pt>
                <c:pt idx="291">
                  <c:v>38853</c:v>
                </c:pt>
                <c:pt idx="292">
                  <c:v>38854</c:v>
                </c:pt>
                <c:pt idx="293">
                  <c:v>38855</c:v>
                </c:pt>
                <c:pt idx="294">
                  <c:v>38856</c:v>
                </c:pt>
                <c:pt idx="295">
                  <c:v>38860</c:v>
                </c:pt>
                <c:pt idx="296">
                  <c:v>38861</c:v>
                </c:pt>
                <c:pt idx="297">
                  <c:v>38862</c:v>
                </c:pt>
                <c:pt idx="298">
                  <c:v>38863</c:v>
                </c:pt>
                <c:pt idx="299">
                  <c:v>38866</c:v>
                </c:pt>
                <c:pt idx="300">
                  <c:v>38867</c:v>
                </c:pt>
                <c:pt idx="301">
                  <c:v>38868</c:v>
                </c:pt>
                <c:pt idx="302">
                  <c:v>38869</c:v>
                </c:pt>
                <c:pt idx="303">
                  <c:v>38870</c:v>
                </c:pt>
                <c:pt idx="304">
                  <c:v>38873</c:v>
                </c:pt>
                <c:pt idx="305">
                  <c:v>38874</c:v>
                </c:pt>
                <c:pt idx="306">
                  <c:v>38875</c:v>
                </c:pt>
                <c:pt idx="307">
                  <c:v>38876</c:v>
                </c:pt>
                <c:pt idx="308">
                  <c:v>38877</c:v>
                </c:pt>
                <c:pt idx="309">
                  <c:v>38880</c:v>
                </c:pt>
                <c:pt idx="310">
                  <c:v>38881</c:v>
                </c:pt>
                <c:pt idx="311">
                  <c:v>38882</c:v>
                </c:pt>
                <c:pt idx="312">
                  <c:v>38883</c:v>
                </c:pt>
                <c:pt idx="313">
                  <c:v>38884</c:v>
                </c:pt>
                <c:pt idx="314">
                  <c:v>38887</c:v>
                </c:pt>
                <c:pt idx="315">
                  <c:v>38888</c:v>
                </c:pt>
                <c:pt idx="316">
                  <c:v>38889</c:v>
                </c:pt>
                <c:pt idx="317">
                  <c:v>38890</c:v>
                </c:pt>
                <c:pt idx="318">
                  <c:v>38891</c:v>
                </c:pt>
                <c:pt idx="319">
                  <c:v>38894</c:v>
                </c:pt>
                <c:pt idx="320">
                  <c:v>38895</c:v>
                </c:pt>
                <c:pt idx="321">
                  <c:v>38896</c:v>
                </c:pt>
                <c:pt idx="322">
                  <c:v>38897</c:v>
                </c:pt>
                <c:pt idx="323">
                  <c:v>38898</c:v>
                </c:pt>
                <c:pt idx="324">
                  <c:v>38902</c:v>
                </c:pt>
                <c:pt idx="325">
                  <c:v>38903</c:v>
                </c:pt>
                <c:pt idx="326">
                  <c:v>38904</c:v>
                </c:pt>
                <c:pt idx="327">
                  <c:v>38905</c:v>
                </c:pt>
                <c:pt idx="328">
                  <c:v>38908</c:v>
                </c:pt>
                <c:pt idx="329">
                  <c:v>38909</c:v>
                </c:pt>
                <c:pt idx="330">
                  <c:v>38910</c:v>
                </c:pt>
                <c:pt idx="331">
                  <c:v>38911</c:v>
                </c:pt>
                <c:pt idx="332">
                  <c:v>38912</c:v>
                </c:pt>
                <c:pt idx="333">
                  <c:v>38915</c:v>
                </c:pt>
                <c:pt idx="334">
                  <c:v>38916</c:v>
                </c:pt>
                <c:pt idx="335">
                  <c:v>38917</c:v>
                </c:pt>
                <c:pt idx="336">
                  <c:v>38918</c:v>
                </c:pt>
                <c:pt idx="337">
                  <c:v>38919</c:v>
                </c:pt>
                <c:pt idx="338">
                  <c:v>38922</c:v>
                </c:pt>
                <c:pt idx="339">
                  <c:v>38923</c:v>
                </c:pt>
                <c:pt idx="340">
                  <c:v>38924</c:v>
                </c:pt>
                <c:pt idx="341">
                  <c:v>38925</c:v>
                </c:pt>
                <c:pt idx="342">
                  <c:v>38926</c:v>
                </c:pt>
                <c:pt idx="343">
                  <c:v>38929</c:v>
                </c:pt>
                <c:pt idx="344">
                  <c:v>38930</c:v>
                </c:pt>
                <c:pt idx="345">
                  <c:v>38931</c:v>
                </c:pt>
                <c:pt idx="346">
                  <c:v>38932</c:v>
                </c:pt>
                <c:pt idx="347">
                  <c:v>38933</c:v>
                </c:pt>
                <c:pt idx="348">
                  <c:v>38937</c:v>
                </c:pt>
                <c:pt idx="349">
                  <c:v>38938</c:v>
                </c:pt>
                <c:pt idx="350">
                  <c:v>38939</c:v>
                </c:pt>
                <c:pt idx="351">
                  <c:v>38940</c:v>
                </c:pt>
                <c:pt idx="352">
                  <c:v>38943</c:v>
                </c:pt>
                <c:pt idx="353">
                  <c:v>38944</c:v>
                </c:pt>
                <c:pt idx="354">
                  <c:v>38945</c:v>
                </c:pt>
                <c:pt idx="355">
                  <c:v>38946</c:v>
                </c:pt>
                <c:pt idx="356">
                  <c:v>38947</c:v>
                </c:pt>
                <c:pt idx="357">
                  <c:v>38950</c:v>
                </c:pt>
                <c:pt idx="358">
                  <c:v>38951</c:v>
                </c:pt>
                <c:pt idx="359">
                  <c:v>38952</c:v>
                </c:pt>
                <c:pt idx="360">
                  <c:v>38953</c:v>
                </c:pt>
                <c:pt idx="361">
                  <c:v>38954</c:v>
                </c:pt>
                <c:pt idx="362">
                  <c:v>38957</c:v>
                </c:pt>
                <c:pt idx="363">
                  <c:v>38958</c:v>
                </c:pt>
                <c:pt idx="364">
                  <c:v>38959</c:v>
                </c:pt>
                <c:pt idx="365">
                  <c:v>38960</c:v>
                </c:pt>
                <c:pt idx="366">
                  <c:v>38961</c:v>
                </c:pt>
                <c:pt idx="367">
                  <c:v>38965</c:v>
                </c:pt>
                <c:pt idx="368">
                  <c:v>38966</c:v>
                </c:pt>
                <c:pt idx="369">
                  <c:v>38967</c:v>
                </c:pt>
                <c:pt idx="370">
                  <c:v>38968</c:v>
                </c:pt>
                <c:pt idx="371">
                  <c:v>38971</c:v>
                </c:pt>
                <c:pt idx="372">
                  <c:v>38972</c:v>
                </c:pt>
                <c:pt idx="373">
                  <c:v>38973</c:v>
                </c:pt>
                <c:pt idx="374">
                  <c:v>38974</c:v>
                </c:pt>
                <c:pt idx="375">
                  <c:v>38975</c:v>
                </c:pt>
                <c:pt idx="376">
                  <c:v>38978</c:v>
                </c:pt>
                <c:pt idx="377">
                  <c:v>38979</c:v>
                </c:pt>
                <c:pt idx="378">
                  <c:v>38980</c:v>
                </c:pt>
                <c:pt idx="379">
                  <c:v>38981</c:v>
                </c:pt>
                <c:pt idx="380">
                  <c:v>38982</c:v>
                </c:pt>
                <c:pt idx="381">
                  <c:v>38985</c:v>
                </c:pt>
                <c:pt idx="382">
                  <c:v>38986</c:v>
                </c:pt>
                <c:pt idx="383">
                  <c:v>38987</c:v>
                </c:pt>
                <c:pt idx="384">
                  <c:v>38988</c:v>
                </c:pt>
                <c:pt idx="385">
                  <c:v>38989</c:v>
                </c:pt>
                <c:pt idx="386">
                  <c:v>38992</c:v>
                </c:pt>
                <c:pt idx="387">
                  <c:v>38993</c:v>
                </c:pt>
                <c:pt idx="388">
                  <c:v>38994</c:v>
                </c:pt>
                <c:pt idx="389">
                  <c:v>38995</c:v>
                </c:pt>
                <c:pt idx="390">
                  <c:v>38996</c:v>
                </c:pt>
                <c:pt idx="391">
                  <c:v>39000</c:v>
                </c:pt>
                <c:pt idx="392">
                  <c:v>39001</c:v>
                </c:pt>
                <c:pt idx="393">
                  <c:v>39002</c:v>
                </c:pt>
                <c:pt idx="394">
                  <c:v>39003</c:v>
                </c:pt>
                <c:pt idx="395">
                  <c:v>39006</c:v>
                </c:pt>
                <c:pt idx="396">
                  <c:v>39007</c:v>
                </c:pt>
                <c:pt idx="397">
                  <c:v>39008</c:v>
                </c:pt>
                <c:pt idx="398">
                  <c:v>39009</c:v>
                </c:pt>
                <c:pt idx="399">
                  <c:v>39010</c:v>
                </c:pt>
                <c:pt idx="400">
                  <c:v>39013</c:v>
                </c:pt>
                <c:pt idx="401">
                  <c:v>39014</c:v>
                </c:pt>
                <c:pt idx="402">
                  <c:v>39015</c:v>
                </c:pt>
                <c:pt idx="403">
                  <c:v>39016</c:v>
                </c:pt>
                <c:pt idx="404">
                  <c:v>39017</c:v>
                </c:pt>
                <c:pt idx="405">
                  <c:v>39020</c:v>
                </c:pt>
                <c:pt idx="406">
                  <c:v>39021</c:v>
                </c:pt>
                <c:pt idx="407">
                  <c:v>39022</c:v>
                </c:pt>
                <c:pt idx="408">
                  <c:v>39023</c:v>
                </c:pt>
                <c:pt idx="409">
                  <c:v>39024</c:v>
                </c:pt>
                <c:pt idx="410">
                  <c:v>39027</c:v>
                </c:pt>
                <c:pt idx="411">
                  <c:v>39028</c:v>
                </c:pt>
                <c:pt idx="412">
                  <c:v>39029</c:v>
                </c:pt>
                <c:pt idx="413">
                  <c:v>39030</c:v>
                </c:pt>
                <c:pt idx="414">
                  <c:v>39031</c:v>
                </c:pt>
                <c:pt idx="415">
                  <c:v>39034</c:v>
                </c:pt>
                <c:pt idx="416">
                  <c:v>39035</c:v>
                </c:pt>
                <c:pt idx="417">
                  <c:v>39036</c:v>
                </c:pt>
                <c:pt idx="418">
                  <c:v>39037</c:v>
                </c:pt>
                <c:pt idx="419">
                  <c:v>39038</c:v>
                </c:pt>
                <c:pt idx="420">
                  <c:v>39041</c:v>
                </c:pt>
                <c:pt idx="421">
                  <c:v>39042</c:v>
                </c:pt>
                <c:pt idx="422">
                  <c:v>39043</c:v>
                </c:pt>
                <c:pt idx="423">
                  <c:v>39044</c:v>
                </c:pt>
                <c:pt idx="424">
                  <c:v>39045</c:v>
                </c:pt>
                <c:pt idx="425">
                  <c:v>39048</c:v>
                </c:pt>
                <c:pt idx="426">
                  <c:v>39049</c:v>
                </c:pt>
                <c:pt idx="427">
                  <c:v>39050</c:v>
                </c:pt>
                <c:pt idx="428">
                  <c:v>39051</c:v>
                </c:pt>
                <c:pt idx="429">
                  <c:v>39052</c:v>
                </c:pt>
                <c:pt idx="430">
                  <c:v>39055</c:v>
                </c:pt>
                <c:pt idx="431">
                  <c:v>39056</c:v>
                </c:pt>
                <c:pt idx="432">
                  <c:v>39057</c:v>
                </c:pt>
                <c:pt idx="433">
                  <c:v>39058</c:v>
                </c:pt>
                <c:pt idx="434">
                  <c:v>39059</c:v>
                </c:pt>
                <c:pt idx="435">
                  <c:v>39062</c:v>
                </c:pt>
                <c:pt idx="436">
                  <c:v>39063</c:v>
                </c:pt>
                <c:pt idx="437">
                  <c:v>39064</c:v>
                </c:pt>
                <c:pt idx="438">
                  <c:v>39065</c:v>
                </c:pt>
                <c:pt idx="439">
                  <c:v>39066</c:v>
                </c:pt>
                <c:pt idx="440">
                  <c:v>39069</c:v>
                </c:pt>
                <c:pt idx="441">
                  <c:v>39070</c:v>
                </c:pt>
                <c:pt idx="442">
                  <c:v>39071</c:v>
                </c:pt>
                <c:pt idx="443">
                  <c:v>39072</c:v>
                </c:pt>
                <c:pt idx="444">
                  <c:v>39073</c:v>
                </c:pt>
                <c:pt idx="445">
                  <c:v>39078</c:v>
                </c:pt>
                <c:pt idx="446">
                  <c:v>39079</c:v>
                </c:pt>
                <c:pt idx="447">
                  <c:v>39080</c:v>
                </c:pt>
                <c:pt idx="448">
                  <c:v>39084</c:v>
                </c:pt>
                <c:pt idx="449">
                  <c:v>39085</c:v>
                </c:pt>
                <c:pt idx="450">
                  <c:v>39086</c:v>
                </c:pt>
                <c:pt idx="451">
                  <c:v>39087</c:v>
                </c:pt>
                <c:pt idx="452">
                  <c:v>39090</c:v>
                </c:pt>
                <c:pt idx="453">
                  <c:v>39091</c:v>
                </c:pt>
                <c:pt idx="454">
                  <c:v>39092</c:v>
                </c:pt>
                <c:pt idx="455">
                  <c:v>39093</c:v>
                </c:pt>
                <c:pt idx="456">
                  <c:v>39094</c:v>
                </c:pt>
                <c:pt idx="457">
                  <c:v>39097</c:v>
                </c:pt>
                <c:pt idx="458">
                  <c:v>39098</c:v>
                </c:pt>
                <c:pt idx="459">
                  <c:v>39099</c:v>
                </c:pt>
                <c:pt idx="460">
                  <c:v>39100</c:v>
                </c:pt>
                <c:pt idx="461">
                  <c:v>39101</c:v>
                </c:pt>
                <c:pt idx="462">
                  <c:v>39104</c:v>
                </c:pt>
                <c:pt idx="463">
                  <c:v>39105</c:v>
                </c:pt>
                <c:pt idx="464">
                  <c:v>39106</c:v>
                </c:pt>
                <c:pt idx="465">
                  <c:v>39107</c:v>
                </c:pt>
                <c:pt idx="466">
                  <c:v>39108</c:v>
                </c:pt>
                <c:pt idx="467">
                  <c:v>39111</c:v>
                </c:pt>
                <c:pt idx="468">
                  <c:v>39112</c:v>
                </c:pt>
                <c:pt idx="469">
                  <c:v>39113</c:v>
                </c:pt>
                <c:pt idx="470">
                  <c:v>39114</c:v>
                </c:pt>
                <c:pt idx="471">
                  <c:v>39115</c:v>
                </c:pt>
                <c:pt idx="472">
                  <c:v>39118</c:v>
                </c:pt>
                <c:pt idx="473">
                  <c:v>39119</c:v>
                </c:pt>
                <c:pt idx="474">
                  <c:v>39120</c:v>
                </c:pt>
                <c:pt idx="475">
                  <c:v>39121</c:v>
                </c:pt>
                <c:pt idx="476">
                  <c:v>39122</c:v>
                </c:pt>
                <c:pt idx="477">
                  <c:v>39125</c:v>
                </c:pt>
                <c:pt idx="478">
                  <c:v>39126</c:v>
                </c:pt>
                <c:pt idx="479">
                  <c:v>39127</c:v>
                </c:pt>
                <c:pt idx="480">
                  <c:v>39128</c:v>
                </c:pt>
                <c:pt idx="481">
                  <c:v>39129</c:v>
                </c:pt>
                <c:pt idx="482">
                  <c:v>39132</c:v>
                </c:pt>
                <c:pt idx="483">
                  <c:v>39133</c:v>
                </c:pt>
                <c:pt idx="484">
                  <c:v>39134</c:v>
                </c:pt>
                <c:pt idx="485">
                  <c:v>39135</c:v>
                </c:pt>
                <c:pt idx="486">
                  <c:v>39136</c:v>
                </c:pt>
                <c:pt idx="487">
                  <c:v>39139</c:v>
                </c:pt>
                <c:pt idx="488">
                  <c:v>39140</c:v>
                </c:pt>
                <c:pt idx="489">
                  <c:v>39141</c:v>
                </c:pt>
                <c:pt idx="490">
                  <c:v>39142</c:v>
                </c:pt>
                <c:pt idx="491">
                  <c:v>39143</c:v>
                </c:pt>
                <c:pt idx="492">
                  <c:v>39146</c:v>
                </c:pt>
                <c:pt idx="493">
                  <c:v>39147</c:v>
                </c:pt>
                <c:pt idx="494">
                  <c:v>39148</c:v>
                </c:pt>
                <c:pt idx="495">
                  <c:v>39149</c:v>
                </c:pt>
                <c:pt idx="496">
                  <c:v>39150</c:v>
                </c:pt>
                <c:pt idx="497">
                  <c:v>39153</c:v>
                </c:pt>
                <c:pt idx="498">
                  <c:v>39154</c:v>
                </c:pt>
                <c:pt idx="499">
                  <c:v>39155</c:v>
                </c:pt>
                <c:pt idx="500">
                  <c:v>39156</c:v>
                </c:pt>
                <c:pt idx="501">
                  <c:v>39157</c:v>
                </c:pt>
                <c:pt idx="502">
                  <c:v>39160</c:v>
                </c:pt>
                <c:pt idx="503">
                  <c:v>39161</c:v>
                </c:pt>
                <c:pt idx="504">
                  <c:v>39162</c:v>
                </c:pt>
                <c:pt idx="505">
                  <c:v>39163</c:v>
                </c:pt>
                <c:pt idx="506">
                  <c:v>39164</c:v>
                </c:pt>
                <c:pt idx="507">
                  <c:v>39167</c:v>
                </c:pt>
                <c:pt idx="508">
                  <c:v>39168</c:v>
                </c:pt>
                <c:pt idx="509">
                  <c:v>39169</c:v>
                </c:pt>
                <c:pt idx="510">
                  <c:v>39170</c:v>
                </c:pt>
                <c:pt idx="511">
                  <c:v>39171</c:v>
                </c:pt>
                <c:pt idx="512">
                  <c:v>39174</c:v>
                </c:pt>
                <c:pt idx="513">
                  <c:v>39175</c:v>
                </c:pt>
                <c:pt idx="514">
                  <c:v>39176</c:v>
                </c:pt>
                <c:pt idx="515">
                  <c:v>39177</c:v>
                </c:pt>
                <c:pt idx="516">
                  <c:v>39181</c:v>
                </c:pt>
                <c:pt idx="517">
                  <c:v>39182</c:v>
                </c:pt>
                <c:pt idx="518">
                  <c:v>39183</c:v>
                </c:pt>
                <c:pt idx="519">
                  <c:v>39184</c:v>
                </c:pt>
                <c:pt idx="520">
                  <c:v>39185</c:v>
                </c:pt>
                <c:pt idx="521">
                  <c:v>39188</c:v>
                </c:pt>
                <c:pt idx="522">
                  <c:v>39189</c:v>
                </c:pt>
                <c:pt idx="523">
                  <c:v>39190</c:v>
                </c:pt>
                <c:pt idx="524">
                  <c:v>39191</c:v>
                </c:pt>
                <c:pt idx="525">
                  <c:v>39192</c:v>
                </c:pt>
                <c:pt idx="526">
                  <c:v>39195</c:v>
                </c:pt>
                <c:pt idx="527">
                  <c:v>39196</c:v>
                </c:pt>
                <c:pt idx="528">
                  <c:v>39197</c:v>
                </c:pt>
                <c:pt idx="529">
                  <c:v>39198</c:v>
                </c:pt>
                <c:pt idx="530">
                  <c:v>39199</c:v>
                </c:pt>
                <c:pt idx="531">
                  <c:v>39202</c:v>
                </c:pt>
                <c:pt idx="532">
                  <c:v>39203</c:v>
                </c:pt>
                <c:pt idx="533">
                  <c:v>39204</c:v>
                </c:pt>
                <c:pt idx="534">
                  <c:v>39205</c:v>
                </c:pt>
                <c:pt idx="535">
                  <c:v>39206</c:v>
                </c:pt>
                <c:pt idx="536">
                  <c:v>39209</c:v>
                </c:pt>
                <c:pt idx="537">
                  <c:v>39210</c:v>
                </c:pt>
                <c:pt idx="538">
                  <c:v>39211</c:v>
                </c:pt>
                <c:pt idx="539">
                  <c:v>39212</c:v>
                </c:pt>
                <c:pt idx="540">
                  <c:v>39213</c:v>
                </c:pt>
                <c:pt idx="541">
                  <c:v>39216</c:v>
                </c:pt>
                <c:pt idx="542">
                  <c:v>39217</c:v>
                </c:pt>
                <c:pt idx="543">
                  <c:v>39218</c:v>
                </c:pt>
                <c:pt idx="544">
                  <c:v>39219</c:v>
                </c:pt>
                <c:pt idx="545">
                  <c:v>39220</c:v>
                </c:pt>
                <c:pt idx="546">
                  <c:v>39224</c:v>
                </c:pt>
                <c:pt idx="547">
                  <c:v>39225</c:v>
                </c:pt>
                <c:pt idx="548">
                  <c:v>39226</c:v>
                </c:pt>
                <c:pt idx="549">
                  <c:v>39227</c:v>
                </c:pt>
                <c:pt idx="550">
                  <c:v>39230</c:v>
                </c:pt>
                <c:pt idx="551">
                  <c:v>39231</c:v>
                </c:pt>
                <c:pt idx="552">
                  <c:v>39232</c:v>
                </c:pt>
                <c:pt idx="553">
                  <c:v>39233</c:v>
                </c:pt>
                <c:pt idx="554">
                  <c:v>39234</c:v>
                </c:pt>
                <c:pt idx="555">
                  <c:v>39237</c:v>
                </c:pt>
                <c:pt idx="556">
                  <c:v>39238</c:v>
                </c:pt>
                <c:pt idx="557">
                  <c:v>39239</c:v>
                </c:pt>
                <c:pt idx="558">
                  <c:v>39240</c:v>
                </c:pt>
                <c:pt idx="559">
                  <c:v>39241</c:v>
                </c:pt>
                <c:pt idx="560">
                  <c:v>39244</c:v>
                </c:pt>
                <c:pt idx="561">
                  <c:v>39245</c:v>
                </c:pt>
                <c:pt idx="562">
                  <c:v>39246</c:v>
                </c:pt>
                <c:pt idx="563">
                  <c:v>39247</c:v>
                </c:pt>
                <c:pt idx="564">
                  <c:v>39248</c:v>
                </c:pt>
                <c:pt idx="565">
                  <c:v>39251</c:v>
                </c:pt>
                <c:pt idx="566">
                  <c:v>39252</c:v>
                </c:pt>
                <c:pt idx="567">
                  <c:v>39253</c:v>
                </c:pt>
                <c:pt idx="568">
                  <c:v>39254</c:v>
                </c:pt>
                <c:pt idx="569">
                  <c:v>39255</c:v>
                </c:pt>
                <c:pt idx="570">
                  <c:v>39258</c:v>
                </c:pt>
                <c:pt idx="571">
                  <c:v>39259</c:v>
                </c:pt>
                <c:pt idx="572">
                  <c:v>39260</c:v>
                </c:pt>
                <c:pt idx="573">
                  <c:v>39261</c:v>
                </c:pt>
                <c:pt idx="574">
                  <c:v>39262</c:v>
                </c:pt>
                <c:pt idx="575">
                  <c:v>39266</c:v>
                </c:pt>
                <c:pt idx="576">
                  <c:v>39267</c:v>
                </c:pt>
                <c:pt idx="577">
                  <c:v>39268</c:v>
                </c:pt>
                <c:pt idx="578">
                  <c:v>39269</c:v>
                </c:pt>
                <c:pt idx="579">
                  <c:v>39272</c:v>
                </c:pt>
                <c:pt idx="580">
                  <c:v>39273</c:v>
                </c:pt>
                <c:pt idx="581">
                  <c:v>39274</c:v>
                </c:pt>
                <c:pt idx="582">
                  <c:v>39275</c:v>
                </c:pt>
                <c:pt idx="583">
                  <c:v>39276</c:v>
                </c:pt>
                <c:pt idx="584">
                  <c:v>39279</c:v>
                </c:pt>
                <c:pt idx="585">
                  <c:v>39280</c:v>
                </c:pt>
                <c:pt idx="586">
                  <c:v>39281</c:v>
                </c:pt>
                <c:pt idx="587">
                  <c:v>39282</c:v>
                </c:pt>
                <c:pt idx="588">
                  <c:v>39283</c:v>
                </c:pt>
                <c:pt idx="589">
                  <c:v>39286</c:v>
                </c:pt>
                <c:pt idx="590">
                  <c:v>39287</c:v>
                </c:pt>
                <c:pt idx="591">
                  <c:v>39288</c:v>
                </c:pt>
                <c:pt idx="592">
                  <c:v>39289</c:v>
                </c:pt>
                <c:pt idx="593">
                  <c:v>39290</c:v>
                </c:pt>
                <c:pt idx="594">
                  <c:v>39293</c:v>
                </c:pt>
                <c:pt idx="595">
                  <c:v>39294</c:v>
                </c:pt>
                <c:pt idx="596">
                  <c:v>39295</c:v>
                </c:pt>
                <c:pt idx="597">
                  <c:v>39296</c:v>
                </c:pt>
                <c:pt idx="598">
                  <c:v>39297</c:v>
                </c:pt>
                <c:pt idx="599">
                  <c:v>39301</c:v>
                </c:pt>
                <c:pt idx="600">
                  <c:v>39302</c:v>
                </c:pt>
                <c:pt idx="601">
                  <c:v>39303</c:v>
                </c:pt>
                <c:pt idx="602">
                  <c:v>39304</c:v>
                </c:pt>
                <c:pt idx="603">
                  <c:v>39307</c:v>
                </c:pt>
                <c:pt idx="604">
                  <c:v>39308</c:v>
                </c:pt>
                <c:pt idx="605">
                  <c:v>39309</c:v>
                </c:pt>
                <c:pt idx="606">
                  <c:v>39310</c:v>
                </c:pt>
                <c:pt idx="607">
                  <c:v>39311</c:v>
                </c:pt>
                <c:pt idx="608">
                  <c:v>39314</c:v>
                </c:pt>
                <c:pt idx="609">
                  <c:v>39315</c:v>
                </c:pt>
                <c:pt idx="610">
                  <c:v>39316</c:v>
                </c:pt>
                <c:pt idx="611">
                  <c:v>39317</c:v>
                </c:pt>
                <c:pt idx="612">
                  <c:v>39318</c:v>
                </c:pt>
                <c:pt idx="613">
                  <c:v>39321</c:v>
                </c:pt>
                <c:pt idx="614">
                  <c:v>39322</c:v>
                </c:pt>
                <c:pt idx="615">
                  <c:v>39323</c:v>
                </c:pt>
                <c:pt idx="616">
                  <c:v>39324</c:v>
                </c:pt>
                <c:pt idx="617">
                  <c:v>39325</c:v>
                </c:pt>
                <c:pt idx="618">
                  <c:v>39329</c:v>
                </c:pt>
                <c:pt idx="619">
                  <c:v>39330</c:v>
                </c:pt>
                <c:pt idx="620">
                  <c:v>39331</c:v>
                </c:pt>
                <c:pt idx="621">
                  <c:v>39332</c:v>
                </c:pt>
                <c:pt idx="622">
                  <c:v>39335</c:v>
                </c:pt>
                <c:pt idx="623">
                  <c:v>39336</c:v>
                </c:pt>
                <c:pt idx="624">
                  <c:v>39337</c:v>
                </c:pt>
                <c:pt idx="625">
                  <c:v>39338</c:v>
                </c:pt>
                <c:pt idx="626">
                  <c:v>39339</c:v>
                </c:pt>
                <c:pt idx="627">
                  <c:v>39342</c:v>
                </c:pt>
                <c:pt idx="628">
                  <c:v>39343</c:v>
                </c:pt>
                <c:pt idx="629">
                  <c:v>39344</c:v>
                </c:pt>
                <c:pt idx="630">
                  <c:v>39345</c:v>
                </c:pt>
                <c:pt idx="631">
                  <c:v>39346</c:v>
                </c:pt>
                <c:pt idx="632">
                  <c:v>39349</c:v>
                </c:pt>
                <c:pt idx="633">
                  <c:v>39350</c:v>
                </c:pt>
                <c:pt idx="634">
                  <c:v>39351</c:v>
                </c:pt>
                <c:pt idx="635">
                  <c:v>39352</c:v>
                </c:pt>
                <c:pt idx="636">
                  <c:v>39353</c:v>
                </c:pt>
                <c:pt idx="637">
                  <c:v>39356</c:v>
                </c:pt>
                <c:pt idx="638">
                  <c:v>39357</c:v>
                </c:pt>
                <c:pt idx="639">
                  <c:v>39358</c:v>
                </c:pt>
                <c:pt idx="640">
                  <c:v>39359</c:v>
                </c:pt>
                <c:pt idx="641">
                  <c:v>39360</c:v>
                </c:pt>
                <c:pt idx="642">
                  <c:v>39364</c:v>
                </c:pt>
                <c:pt idx="643">
                  <c:v>39365</c:v>
                </c:pt>
                <c:pt idx="644">
                  <c:v>39366</c:v>
                </c:pt>
                <c:pt idx="645">
                  <c:v>39367</c:v>
                </c:pt>
                <c:pt idx="646">
                  <c:v>39370</c:v>
                </c:pt>
                <c:pt idx="647">
                  <c:v>39371</c:v>
                </c:pt>
                <c:pt idx="648">
                  <c:v>39372</c:v>
                </c:pt>
                <c:pt idx="649">
                  <c:v>39373</c:v>
                </c:pt>
                <c:pt idx="650">
                  <c:v>39374</c:v>
                </c:pt>
                <c:pt idx="651">
                  <c:v>39377</c:v>
                </c:pt>
                <c:pt idx="652">
                  <c:v>39378</c:v>
                </c:pt>
                <c:pt idx="653">
                  <c:v>39379</c:v>
                </c:pt>
                <c:pt idx="654">
                  <c:v>39380</c:v>
                </c:pt>
                <c:pt idx="655">
                  <c:v>39381</c:v>
                </c:pt>
                <c:pt idx="656">
                  <c:v>39384</c:v>
                </c:pt>
                <c:pt idx="657">
                  <c:v>39385</c:v>
                </c:pt>
                <c:pt idx="658">
                  <c:v>39386</c:v>
                </c:pt>
                <c:pt idx="659">
                  <c:v>39387</c:v>
                </c:pt>
                <c:pt idx="660">
                  <c:v>39388</c:v>
                </c:pt>
                <c:pt idx="661">
                  <c:v>39391</c:v>
                </c:pt>
                <c:pt idx="662">
                  <c:v>39392</c:v>
                </c:pt>
                <c:pt idx="663">
                  <c:v>39393</c:v>
                </c:pt>
                <c:pt idx="664">
                  <c:v>39394</c:v>
                </c:pt>
                <c:pt idx="665">
                  <c:v>39395</c:v>
                </c:pt>
                <c:pt idx="666">
                  <c:v>39398</c:v>
                </c:pt>
                <c:pt idx="667">
                  <c:v>39399</c:v>
                </c:pt>
                <c:pt idx="668">
                  <c:v>39400</c:v>
                </c:pt>
                <c:pt idx="669">
                  <c:v>39401</c:v>
                </c:pt>
                <c:pt idx="670">
                  <c:v>39402</c:v>
                </c:pt>
                <c:pt idx="671">
                  <c:v>39405</c:v>
                </c:pt>
                <c:pt idx="672">
                  <c:v>39406</c:v>
                </c:pt>
                <c:pt idx="673">
                  <c:v>39407</c:v>
                </c:pt>
                <c:pt idx="674">
                  <c:v>39408</c:v>
                </c:pt>
                <c:pt idx="675">
                  <c:v>39409</c:v>
                </c:pt>
                <c:pt idx="676">
                  <c:v>39412</c:v>
                </c:pt>
                <c:pt idx="677">
                  <c:v>39413</c:v>
                </c:pt>
                <c:pt idx="678">
                  <c:v>39414</c:v>
                </c:pt>
                <c:pt idx="679">
                  <c:v>39415</c:v>
                </c:pt>
                <c:pt idx="680">
                  <c:v>39416</c:v>
                </c:pt>
                <c:pt idx="681">
                  <c:v>39419</c:v>
                </c:pt>
                <c:pt idx="682">
                  <c:v>39420</c:v>
                </c:pt>
                <c:pt idx="683">
                  <c:v>39421</c:v>
                </c:pt>
                <c:pt idx="684">
                  <c:v>39422</c:v>
                </c:pt>
                <c:pt idx="685">
                  <c:v>39423</c:v>
                </c:pt>
                <c:pt idx="686">
                  <c:v>39426</c:v>
                </c:pt>
                <c:pt idx="687">
                  <c:v>39427</c:v>
                </c:pt>
                <c:pt idx="688">
                  <c:v>39428</c:v>
                </c:pt>
                <c:pt idx="689">
                  <c:v>39429</c:v>
                </c:pt>
                <c:pt idx="690">
                  <c:v>39430</c:v>
                </c:pt>
                <c:pt idx="691">
                  <c:v>39433</c:v>
                </c:pt>
                <c:pt idx="692">
                  <c:v>39434</c:v>
                </c:pt>
                <c:pt idx="693">
                  <c:v>39435</c:v>
                </c:pt>
                <c:pt idx="694">
                  <c:v>39436</c:v>
                </c:pt>
                <c:pt idx="695">
                  <c:v>39437</c:v>
                </c:pt>
                <c:pt idx="696">
                  <c:v>39440</c:v>
                </c:pt>
                <c:pt idx="697">
                  <c:v>39443</c:v>
                </c:pt>
                <c:pt idx="698">
                  <c:v>39444</c:v>
                </c:pt>
                <c:pt idx="699">
                  <c:v>39447</c:v>
                </c:pt>
                <c:pt idx="700">
                  <c:v>39449</c:v>
                </c:pt>
                <c:pt idx="701">
                  <c:v>39450</c:v>
                </c:pt>
                <c:pt idx="702">
                  <c:v>39451</c:v>
                </c:pt>
                <c:pt idx="703">
                  <c:v>39454</c:v>
                </c:pt>
                <c:pt idx="704">
                  <c:v>39455</c:v>
                </c:pt>
                <c:pt idx="705">
                  <c:v>39456</c:v>
                </c:pt>
                <c:pt idx="706">
                  <c:v>39457</c:v>
                </c:pt>
                <c:pt idx="707">
                  <c:v>39458</c:v>
                </c:pt>
                <c:pt idx="708">
                  <c:v>39461</c:v>
                </c:pt>
                <c:pt idx="709">
                  <c:v>39462</c:v>
                </c:pt>
                <c:pt idx="710">
                  <c:v>39463</c:v>
                </c:pt>
                <c:pt idx="711">
                  <c:v>39464</c:v>
                </c:pt>
                <c:pt idx="712">
                  <c:v>39465</c:v>
                </c:pt>
                <c:pt idx="713">
                  <c:v>39468</c:v>
                </c:pt>
                <c:pt idx="714">
                  <c:v>39469</c:v>
                </c:pt>
                <c:pt idx="715">
                  <c:v>39470</c:v>
                </c:pt>
                <c:pt idx="716">
                  <c:v>39471</c:v>
                </c:pt>
                <c:pt idx="717">
                  <c:v>39472</c:v>
                </c:pt>
                <c:pt idx="718">
                  <c:v>39475</c:v>
                </c:pt>
                <c:pt idx="719">
                  <c:v>39476</c:v>
                </c:pt>
                <c:pt idx="720">
                  <c:v>39477</c:v>
                </c:pt>
                <c:pt idx="721">
                  <c:v>39478</c:v>
                </c:pt>
                <c:pt idx="722">
                  <c:v>39479</c:v>
                </c:pt>
                <c:pt idx="723">
                  <c:v>39482</c:v>
                </c:pt>
                <c:pt idx="724">
                  <c:v>39483</c:v>
                </c:pt>
                <c:pt idx="725">
                  <c:v>39484</c:v>
                </c:pt>
                <c:pt idx="726">
                  <c:v>39485</c:v>
                </c:pt>
                <c:pt idx="727">
                  <c:v>39486</c:v>
                </c:pt>
                <c:pt idx="728">
                  <c:v>39489</c:v>
                </c:pt>
                <c:pt idx="729">
                  <c:v>39490</c:v>
                </c:pt>
                <c:pt idx="730">
                  <c:v>39491</c:v>
                </c:pt>
                <c:pt idx="731">
                  <c:v>39492</c:v>
                </c:pt>
                <c:pt idx="732">
                  <c:v>39493</c:v>
                </c:pt>
                <c:pt idx="733">
                  <c:v>39497</c:v>
                </c:pt>
                <c:pt idx="734">
                  <c:v>39498</c:v>
                </c:pt>
                <c:pt idx="735">
                  <c:v>39499</c:v>
                </c:pt>
                <c:pt idx="736">
                  <c:v>39500</c:v>
                </c:pt>
                <c:pt idx="737">
                  <c:v>39503</c:v>
                </c:pt>
                <c:pt idx="738">
                  <c:v>39504</c:v>
                </c:pt>
                <c:pt idx="739">
                  <c:v>39505</c:v>
                </c:pt>
                <c:pt idx="740">
                  <c:v>39506</c:v>
                </c:pt>
                <c:pt idx="741">
                  <c:v>39507</c:v>
                </c:pt>
                <c:pt idx="742">
                  <c:v>39510</c:v>
                </c:pt>
                <c:pt idx="743">
                  <c:v>39511</c:v>
                </c:pt>
                <c:pt idx="744">
                  <c:v>39512</c:v>
                </c:pt>
                <c:pt idx="745">
                  <c:v>39513</c:v>
                </c:pt>
                <c:pt idx="746">
                  <c:v>39514</c:v>
                </c:pt>
                <c:pt idx="747">
                  <c:v>39517</c:v>
                </c:pt>
                <c:pt idx="748">
                  <c:v>39518</c:v>
                </c:pt>
                <c:pt idx="749">
                  <c:v>39519</c:v>
                </c:pt>
                <c:pt idx="750">
                  <c:v>39520</c:v>
                </c:pt>
                <c:pt idx="751">
                  <c:v>39521</c:v>
                </c:pt>
                <c:pt idx="752">
                  <c:v>39524</c:v>
                </c:pt>
                <c:pt idx="753">
                  <c:v>39525</c:v>
                </c:pt>
                <c:pt idx="754">
                  <c:v>39526</c:v>
                </c:pt>
                <c:pt idx="755">
                  <c:v>39527</c:v>
                </c:pt>
                <c:pt idx="756">
                  <c:v>39531</c:v>
                </c:pt>
                <c:pt idx="757">
                  <c:v>39532</c:v>
                </c:pt>
                <c:pt idx="758">
                  <c:v>39533</c:v>
                </c:pt>
                <c:pt idx="759">
                  <c:v>39534</c:v>
                </c:pt>
                <c:pt idx="760">
                  <c:v>39535</c:v>
                </c:pt>
                <c:pt idx="761">
                  <c:v>39538</c:v>
                </c:pt>
                <c:pt idx="762">
                  <c:v>39539</c:v>
                </c:pt>
                <c:pt idx="763">
                  <c:v>39540</c:v>
                </c:pt>
                <c:pt idx="764">
                  <c:v>39541</c:v>
                </c:pt>
                <c:pt idx="765">
                  <c:v>39542</c:v>
                </c:pt>
                <c:pt idx="766">
                  <c:v>39545</c:v>
                </c:pt>
                <c:pt idx="767">
                  <c:v>39546</c:v>
                </c:pt>
                <c:pt idx="768">
                  <c:v>39547</c:v>
                </c:pt>
                <c:pt idx="769">
                  <c:v>39548</c:v>
                </c:pt>
                <c:pt idx="770">
                  <c:v>39549</c:v>
                </c:pt>
                <c:pt idx="771">
                  <c:v>39552</c:v>
                </c:pt>
                <c:pt idx="772">
                  <c:v>39553</c:v>
                </c:pt>
                <c:pt idx="773">
                  <c:v>39554</c:v>
                </c:pt>
                <c:pt idx="774">
                  <c:v>39555</c:v>
                </c:pt>
                <c:pt idx="775">
                  <c:v>39556</c:v>
                </c:pt>
                <c:pt idx="776">
                  <c:v>39559</c:v>
                </c:pt>
                <c:pt idx="777">
                  <c:v>39560</c:v>
                </c:pt>
                <c:pt idx="778">
                  <c:v>39561</c:v>
                </c:pt>
                <c:pt idx="779">
                  <c:v>39562</c:v>
                </c:pt>
                <c:pt idx="780">
                  <c:v>39563</c:v>
                </c:pt>
                <c:pt idx="781">
                  <c:v>39566</c:v>
                </c:pt>
                <c:pt idx="782">
                  <c:v>39567</c:v>
                </c:pt>
                <c:pt idx="783">
                  <c:v>39568</c:v>
                </c:pt>
                <c:pt idx="784">
                  <c:v>39569</c:v>
                </c:pt>
                <c:pt idx="785">
                  <c:v>39570</c:v>
                </c:pt>
                <c:pt idx="786">
                  <c:v>39573</c:v>
                </c:pt>
                <c:pt idx="787">
                  <c:v>39574</c:v>
                </c:pt>
                <c:pt idx="788">
                  <c:v>39575</c:v>
                </c:pt>
                <c:pt idx="789">
                  <c:v>39576</c:v>
                </c:pt>
                <c:pt idx="790">
                  <c:v>39577</c:v>
                </c:pt>
                <c:pt idx="791">
                  <c:v>39580</c:v>
                </c:pt>
                <c:pt idx="792">
                  <c:v>39581</c:v>
                </c:pt>
                <c:pt idx="793">
                  <c:v>39582</c:v>
                </c:pt>
                <c:pt idx="794">
                  <c:v>39583</c:v>
                </c:pt>
                <c:pt idx="795">
                  <c:v>39584</c:v>
                </c:pt>
                <c:pt idx="796">
                  <c:v>39588</c:v>
                </c:pt>
                <c:pt idx="797">
                  <c:v>39589</c:v>
                </c:pt>
                <c:pt idx="798">
                  <c:v>39590</c:v>
                </c:pt>
                <c:pt idx="799">
                  <c:v>39591</c:v>
                </c:pt>
                <c:pt idx="800">
                  <c:v>39594</c:v>
                </c:pt>
                <c:pt idx="801">
                  <c:v>39595</c:v>
                </c:pt>
                <c:pt idx="802">
                  <c:v>39596</c:v>
                </c:pt>
                <c:pt idx="803">
                  <c:v>39597</c:v>
                </c:pt>
                <c:pt idx="804">
                  <c:v>39598</c:v>
                </c:pt>
                <c:pt idx="805">
                  <c:v>39601</c:v>
                </c:pt>
                <c:pt idx="806">
                  <c:v>39602</c:v>
                </c:pt>
                <c:pt idx="807">
                  <c:v>39603</c:v>
                </c:pt>
                <c:pt idx="808">
                  <c:v>39604</c:v>
                </c:pt>
                <c:pt idx="809">
                  <c:v>39605</c:v>
                </c:pt>
                <c:pt idx="810">
                  <c:v>39608</c:v>
                </c:pt>
                <c:pt idx="811">
                  <c:v>39609</c:v>
                </c:pt>
                <c:pt idx="812">
                  <c:v>39610</c:v>
                </c:pt>
                <c:pt idx="813">
                  <c:v>39611</c:v>
                </c:pt>
                <c:pt idx="814">
                  <c:v>39612</c:v>
                </c:pt>
                <c:pt idx="815">
                  <c:v>39615</c:v>
                </c:pt>
                <c:pt idx="816">
                  <c:v>39616</c:v>
                </c:pt>
                <c:pt idx="817">
                  <c:v>39617</c:v>
                </c:pt>
                <c:pt idx="818">
                  <c:v>39618</c:v>
                </c:pt>
                <c:pt idx="819">
                  <c:v>39619</c:v>
                </c:pt>
                <c:pt idx="820">
                  <c:v>39622</c:v>
                </c:pt>
                <c:pt idx="821">
                  <c:v>39623</c:v>
                </c:pt>
                <c:pt idx="822">
                  <c:v>39624</c:v>
                </c:pt>
                <c:pt idx="823">
                  <c:v>39625</c:v>
                </c:pt>
                <c:pt idx="824">
                  <c:v>39626</c:v>
                </c:pt>
                <c:pt idx="825">
                  <c:v>39629</c:v>
                </c:pt>
                <c:pt idx="826">
                  <c:v>39631</c:v>
                </c:pt>
                <c:pt idx="827">
                  <c:v>39632</c:v>
                </c:pt>
                <c:pt idx="828">
                  <c:v>39633</c:v>
                </c:pt>
                <c:pt idx="829">
                  <c:v>39636</c:v>
                </c:pt>
                <c:pt idx="830">
                  <c:v>39637</c:v>
                </c:pt>
                <c:pt idx="831">
                  <c:v>39638</c:v>
                </c:pt>
                <c:pt idx="832">
                  <c:v>39639</c:v>
                </c:pt>
                <c:pt idx="833">
                  <c:v>39640</c:v>
                </c:pt>
                <c:pt idx="834">
                  <c:v>39643</c:v>
                </c:pt>
                <c:pt idx="835">
                  <c:v>39644</c:v>
                </c:pt>
                <c:pt idx="836">
                  <c:v>39645</c:v>
                </c:pt>
                <c:pt idx="837">
                  <c:v>39646</c:v>
                </c:pt>
                <c:pt idx="838">
                  <c:v>39647</c:v>
                </c:pt>
                <c:pt idx="839">
                  <c:v>39650</c:v>
                </c:pt>
                <c:pt idx="840">
                  <c:v>39651</c:v>
                </c:pt>
                <c:pt idx="841">
                  <c:v>39652</c:v>
                </c:pt>
                <c:pt idx="842">
                  <c:v>39653</c:v>
                </c:pt>
                <c:pt idx="843">
                  <c:v>39654</c:v>
                </c:pt>
                <c:pt idx="844">
                  <c:v>39657</c:v>
                </c:pt>
                <c:pt idx="845">
                  <c:v>39658</c:v>
                </c:pt>
                <c:pt idx="846">
                  <c:v>39659</c:v>
                </c:pt>
                <c:pt idx="847">
                  <c:v>39660</c:v>
                </c:pt>
                <c:pt idx="848">
                  <c:v>39661</c:v>
                </c:pt>
                <c:pt idx="849">
                  <c:v>39665</c:v>
                </c:pt>
                <c:pt idx="850">
                  <c:v>39666</c:v>
                </c:pt>
                <c:pt idx="851">
                  <c:v>39667</c:v>
                </c:pt>
                <c:pt idx="852">
                  <c:v>39668</c:v>
                </c:pt>
                <c:pt idx="853">
                  <c:v>39671</c:v>
                </c:pt>
                <c:pt idx="854">
                  <c:v>39672</c:v>
                </c:pt>
                <c:pt idx="855">
                  <c:v>39673</c:v>
                </c:pt>
                <c:pt idx="856">
                  <c:v>39674</c:v>
                </c:pt>
                <c:pt idx="857">
                  <c:v>39675</c:v>
                </c:pt>
                <c:pt idx="858">
                  <c:v>39678</c:v>
                </c:pt>
                <c:pt idx="859">
                  <c:v>39679</c:v>
                </c:pt>
                <c:pt idx="860">
                  <c:v>39680</c:v>
                </c:pt>
                <c:pt idx="861">
                  <c:v>39681</c:v>
                </c:pt>
                <c:pt idx="862">
                  <c:v>39682</c:v>
                </c:pt>
                <c:pt idx="863">
                  <c:v>39685</c:v>
                </c:pt>
                <c:pt idx="864">
                  <c:v>39686</c:v>
                </c:pt>
                <c:pt idx="865">
                  <c:v>39687</c:v>
                </c:pt>
                <c:pt idx="866">
                  <c:v>39688</c:v>
                </c:pt>
                <c:pt idx="867">
                  <c:v>39689</c:v>
                </c:pt>
                <c:pt idx="868">
                  <c:v>39693</c:v>
                </c:pt>
                <c:pt idx="869">
                  <c:v>39694</c:v>
                </c:pt>
                <c:pt idx="870">
                  <c:v>39695</c:v>
                </c:pt>
                <c:pt idx="871">
                  <c:v>39696</c:v>
                </c:pt>
                <c:pt idx="872">
                  <c:v>39699</c:v>
                </c:pt>
                <c:pt idx="873">
                  <c:v>39700</c:v>
                </c:pt>
                <c:pt idx="874">
                  <c:v>39701</c:v>
                </c:pt>
                <c:pt idx="875">
                  <c:v>39702</c:v>
                </c:pt>
                <c:pt idx="876">
                  <c:v>39703</c:v>
                </c:pt>
                <c:pt idx="877">
                  <c:v>39706</c:v>
                </c:pt>
                <c:pt idx="878">
                  <c:v>39707</c:v>
                </c:pt>
                <c:pt idx="879">
                  <c:v>39708</c:v>
                </c:pt>
                <c:pt idx="880">
                  <c:v>39709</c:v>
                </c:pt>
                <c:pt idx="881">
                  <c:v>39710</c:v>
                </c:pt>
                <c:pt idx="882">
                  <c:v>39713</c:v>
                </c:pt>
                <c:pt idx="883">
                  <c:v>39714</c:v>
                </c:pt>
                <c:pt idx="884">
                  <c:v>39715</c:v>
                </c:pt>
                <c:pt idx="885">
                  <c:v>39716</c:v>
                </c:pt>
                <c:pt idx="886">
                  <c:v>39717</c:v>
                </c:pt>
                <c:pt idx="887">
                  <c:v>39720</c:v>
                </c:pt>
                <c:pt idx="888">
                  <c:v>39721</c:v>
                </c:pt>
                <c:pt idx="889">
                  <c:v>39722</c:v>
                </c:pt>
                <c:pt idx="890">
                  <c:v>39723</c:v>
                </c:pt>
                <c:pt idx="891">
                  <c:v>39724</c:v>
                </c:pt>
                <c:pt idx="892">
                  <c:v>39727</c:v>
                </c:pt>
                <c:pt idx="893">
                  <c:v>39728</c:v>
                </c:pt>
                <c:pt idx="894">
                  <c:v>39729</c:v>
                </c:pt>
                <c:pt idx="895">
                  <c:v>39730</c:v>
                </c:pt>
                <c:pt idx="896">
                  <c:v>39731</c:v>
                </c:pt>
                <c:pt idx="897">
                  <c:v>39735</c:v>
                </c:pt>
                <c:pt idx="898">
                  <c:v>39736</c:v>
                </c:pt>
                <c:pt idx="899">
                  <c:v>39737</c:v>
                </c:pt>
                <c:pt idx="900">
                  <c:v>39738</c:v>
                </c:pt>
                <c:pt idx="901">
                  <c:v>39741</c:v>
                </c:pt>
                <c:pt idx="902">
                  <c:v>39742</c:v>
                </c:pt>
                <c:pt idx="903">
                  <c:v>39743</c:v>
                </c:pt>
                <c:pt idx="904">
                  <c:v>39744</c:v>
                </c:pt>
                <c:pt idx="905">
                  <c:v>39745</c:v>
                </c:pt>
                <c:pt idx="906">
                  <c:v>39748</c:v>
                </c:pt>
                <c:pt idx="907">
                  <c:v>39749</c:v>
                </c:pt>
                <c:pt idx="908">
                  <c:v>39750</c:v>
                </c:pt>
                <c:pt idx="909">
                  <c:v>39751</c:v>
                </c:pt>
                <c:pt idx="910">
                  <c:v>39752</c:v>
                </c:pt>
                <c:pt idx="911">
                  <c:v>39755</c:v>
                </c:pt>
                <c:pt idx="912">
                  <c:v>39756</c:v>
                </c:pt>
                <c:pt idx="913">
                  <c:v>39757</c:v>
                </c:pt>
                <c:pt idx="914">
                  <c:v>39758</c:v>
                </c:pt>
                <c:pt idx="915">
                  <c:v>39759</c:v>
                </c:pt>
                <c:pt idx="916">
                  <c:v>39762</c:v>
                </c:pt>
                <c:pt idx="917">
                  <c:v>39763</c:v>
                </c:pt>
                <c:pt idx="918">
                  <c:v>39764</c:v>
                </c:pt>
                <c:pt idx="919">
                  <c:v>39765</c:v>
                </c:pt>
                <c:pt idx="920">
                  <c:v>39766</c:v>
                </c:pt>
                <c:pt idx="921">
                  <c:v>39769</c:v>
                </c:pt>
                <c:pt idx="922">
                  <c:v>39770</c:v>
                </c:pt>
                <c:pt idx="923">
                  <c:v>39771</c:v>
                </c:pt>
                <c:pt idx="924">
                  <c:v>39772</c:v>
                </c:pt>
                <c:pt idx="925">
                  <c:v>39773</c:v>
                </c:pt>
                <c:pt idx="926">
                  <c:v>39776</c:v>
                </c:pt>
                <c:pt idx="927">
                  <c:v>39777</c:v>
                </c:pt>
                <c:pt idx="928">
                  <c:v>39778</c:v>
                </c:pt>
                <c:pt idx="929">
                  <c:v>39779</c:v>
                </c:pt>
                <c:pt idx="930">
                  <c:v>39780</c:v>
                </c:pt>
                <c:pt idx="931">
                  <c:v>39783</c:v>
                </c:pt>
                <c:pt idx="932">
                  <c:v>39784</c:v>
                </c:pt>
                <c:pt idx="933">
                  <c:v>39785</c:v>
                </c:pt>
                <c:pt idx="934">
                  <c:v>39786</c:v>
                </c:pt>
                <c:pt idx="935">
                  <c:v>39787</c:v>
                </c:pt>
                <c:pt idx="936">
                  <c:v>39790</c:v>
                </c:pt>
                <c:pt idx="937">
                  <c:v>39791</c:v>
                </c:pt>
                <c:pt idx="938">
                  <c:v>39792</c:v>
                </c:pt>
                <c:pt idx="939">
                  <c:v>39793</c:v>
                </c:pt>
                <c:pt idx="940">
                  <c:v>39794</c:v>
                </c:pt>
                <c:pt idx="941">
                  <c:v>39797</c:v>
                </c:pt>
                <c:pt idx="942">
                  <c:v>39798</c:v>
                </c:pt>
                <c:pt idx="943">
                  <c:v>39799</c:v>
                </c:pt>
                <c:pt idx="944">
                  <c:v>39800</c:v>
                </c:pt>
                <c:pt idx="945">
                  <c:v>39801</c:v>
                </c:pt>
                <c:pt idx="946">
                  <c:v>39804</c:v>
                </c:pt>
                <c:pt idx="947">
                  <c:v>39805</c:v>
                </c:pt>
                <c:pt idx="948">
                  <c:v>39806</c:v>
                </c:pt>
                <c:pt idx="949">
                  <c:v>39811</c:v>
                </c:pt>
                <c:pt idx="950">
                  <c:v>39812</c:v>
                </c:pt>
                <c:pt idx="951">
                  <c:v>39813</c:v>
                </c:pt>
                <c:pt idx="952">
                  <c:v>39815</c:v>
                </c:pt>
                <c:pt idx="953">
                  <c:v>39818</c:v>
                </c:pt>
                <c:pt idx="954">
                  <c:v>39819</c:v>
                </c:pt>
                <c:pt idx="955">
                  <c:v>39820</c:v>
                </c:pt>
                <c:pt idx="956">
                  <c:v>39821</c:v>
                </c:pt>
                <c:pt idx="957">
                  <c:v>39822</c:v>
                </c:pt>
                <c:pt idx="958">
                  <c:v>39825</c:v>
                </c:pt>
                <c:pt idx="959">
                  <c:v>39826</c:v>
                </c:pt>
                <c:pt idx="960">
                  <c:v>39827</c:v>
                </c:pt>
                <c:pt idx="961">
                  <c:v>39828</c:v>
                </c:pt>
                <c:pt idx="962">
                  <c:v>39829</c:v>
                </c:pt>
                <c:pt idx="963">
                  <c:v>39832</c:v>
                </c:pt>
                <c:pt idx="964">
                  <c:v>39833</c:v>
                </c:pt>
                <c:pt idx="965">
                  <c:v>39834</c:v>
                </c:pt>
                <c:pt idx="966">
                  <c:v>39835</c:v>
                </c:pt>
                <c:pt idx="967">
                  <c:v>39836</c:v>
                </c:pt>
                <c:pt idx="968">
                  <c:v>39839</c:v>
                </c:pt>
                <c:pt idx="969">
                  <c:v>39840</c:v>
                </c:pt>
                <c:pt idx="970">
                  <c:v>39841</c:v>
                </c:pt>
                <c:pt idx="971">
                  <c:v>39842</c:v>
                </c:pt>
                <c:pt idx="972">
                  <c:v>39843</c:v>
                </c:pt>
                <c:pt idx="973">
                  <c:v>39846</c:v>
                </c:pt>
                <c:pt idx="974">
                  <c:v>39847</c:v>
                </c:pt>
                <c:pt idx="975">
                  <c:v>39848</c:v>
                </c:pt>
                <c:pt idx="976">
                  <c:v>39849</c:v>
                </c:pt>
                <c:pt idx="977">
                  <c:v>39850</c:v>
                </c:pt>
                <c:pt idx="978">
                  <c:v>39853</c:v>
                </c:pt>
                <c:pt idx="979">
                  <c:v>39854</c:v>
                </c:pt>
                <c:pt idx="980">
                  <c:v>39855</c:v>
                </c:pt>
                <c:pt idx="981">
                  <c:v>39856</c:v>
                </c:pt>
                <c:pt idx="982">
                  <c:v>39857</c:v>
                </c:pt>
                <c:pt idx="983">
                  <c:v>39861</c:v>
                </c:pt>
                <c:pt idx="984">
                  <c:v>39862</c:v>
                </c:pt>
                <c:pt idx="985">
                  <c:v>39863</c:v>
                </c:pt>
                <c:pt idx="986">
                  <c:v>39864</c:v>
                </c:pt>
                <c:pt idx="987">
                  <c:v>39867</c:v>
                </c:pt>
                <c:pt idx="988">
                  <c:v>39868</c:v>
                </c:pt>
                <c:pt idx="989">
                  <c:v>39869</c:v>
                </c:pt>
                <c:pt idx="990">
                  <c:v>39870</c:v>
                </c:pt>
                <c:pt idx="991">
                  <c:v>39871</c:v>
                </c:pt>
                <c:pt idx="992">
                  <c:v>39874</c:v>
                </c:pt>
                <c:pt idx="993">
                  <c:v>39875</c:v>
                </c:pt>
                <c:pt idx="994">
                  <c:v>39876</c:v>
                </c:pt>
                <c:pt idx="995">
                  <c:v>39877</c:v>
                </c:pt>
                <c:pt idx="996">
                  <c:v>39878</c:v>
                </c:pt>
                <c:pt idx="997">
                  <c:v>39881</c:v>
                </c:pt>
                <c:pt idx="998">
                  <c:v>39882</c:v>
                </c:pt>
                <c:pt idx="999">
                  <c:v>39883</c:v>
                </c:pt>
                <c:pt idx="1000">
                  <c:v>39884</c:v>
                </c:pt>
                <c:pt idx="1001">
                  <c:v>39885</c:v>
                </c:pt>
                <c:pt idx="1002">
                  <c:v>39888</c:v>
                </c:pt>
                <c:pt idx="1003">
                  <c:v>39889</c:v>
                </c:pt>
                <c:pt idx="1004">
                  <c:v>39890</c:v>
                </c:pt>
                <c:pt idx="1005">
                  <c:v>39891</c:v>
                </c:pt>
                <c:pt idx="1006">
                  <c:v>39892</c:v>
                </c:pt>
                <c:pt idx="1007">
                  <c:v>39895</c:v>
                </c:pt>
                <c:pt idx="1008">
                  <c:v>39896</c:v>
                </c:pt>
                <c:pt idx="1009">
                  <c:v>39897</c:v>
                </c:pt>
                <c:pt idx="1010">
                  <c:v>39898</c:v>
                </c:pt>
                <c:pt idx="1011">
                  <c:v>39899</c:v>
                </c:pt>
                <c:pt idx="1012">
                  <c:v>39902</c:v>
                </c:pt>
                <c:pt idx="1013">
                  <c:v>39903</c:v>
                </c:pt>
                <c:pt idx="1014">
                  <c:v>39904</c:v>
                </c:pt>
                <c:pt idx="1015">
                  <c:v>39905</c:v>
                </c:pt>
                <c:pt idx="1016">
                  <c:v>39906</c:v>
                </c:pt>
                <c:pt idx="1017">
                  <c:v>39909</c:v>
                </c:pt>
                <c:pt idx="1018">
                  <c:v>39910</c:v>
                </c:pt>
                <c:pt idx="1019">
                  <c:v>39911</c:v>
                </c:pt>
                <c:pt idx="1020">
                  <c:v>39912</c:v>
                </c:pt>
                <c:pt idx="1021">
                  <c:v>39916</c:v>
                </c:pt>
                <c:pt idx="1022">
                  <c:v>39917</c:v>
                </c:pt>
                <c:pt idx="1023">
                  <c:v>39918</c:v>
                </c:pt>
                <c:pt idx="1024">
                  <c:v>39919</c:v>
                </c:pt>
                <c:pt idx="1025">
                  <c:v>39920</c:v>
                </c:pt>
                <c:pt idx="1026">
                  <c:v>39923</c:v>
                </c:pt>
                <c:pt idx="1027">
                  <c:v>39924</c:v>
                </c:pt>
                <c:pt idx="1028">
                  <c:v>39925</c:v>
                </c:pt>
                <c:pt idx="1029">
                  <c:v>39926</c:v>
                </c:pt>
                <c:pt idx="1030">
                  <c:v>39927</c:v>
                </c:pt>
                <c:pt idx="1031">
                  <c:v>39930</c:v>
                </c:pt>
                <c:pt idx="1032">
                  <c:v>39931</c:v>
                </c:pt>
                <c:pt idx="1033">
                  <c:v>39932</c:v>
                </c:pt>
                <c:pt idx="1034">
                  <c:v>39933</c:v>
                </c:pt>
                <c:pt idx="1035">
                  <c:v>39934</c:v>
                </c:pt>
                <c:pt idx="1036">
                  <c:v>39937</c:v>
                </c:pt>
                <c:pt idx="1037">
                  <c:v>39938</c:v>
                </c:pt>
                <c:pt idx="1038">
                  <c:v>39939</c:v>
                </c:pt>
                <c:pt idx="1039">
                  <c:v>39940</c:v>
                </c:pt>
                <c:pt idx="1040">
                  <c:v>39941</c:v>
                </c:pt>
                <c:pt idx="1041">
                  <c:v>39944</c:v>
                </c:pt>
                <c:pt idx="1042">
                  <c:v>39945</c:v>
                </c:pt>
                <c:pt idx="1043">
                  <c:v>39946</c:v>
                </c:pt>
                <c:pt idx="1044">
                  <c:v>39947</c:v>
                </c:pt>
                <c:pt idx="1045">
                  <c:v>39948</c:v>
                </c:pt>
                <c:pt idx="1046">
                  <c:v>39952</c:v>
                </c:pt>
                <c:pt idx="1047">
                  <c:v>39953</c:v>
                </c:pt>
                <c:pt idx="1048">
                  <c:v>39954</c:v>
                </c:pt>
                <c:pt idx="1049">
                  <c:v>39955</c:v>
                </c:pt>
                <c:pt idx="1050">
                  <c:v>39958</c:v>
                </c:pt>
                <c:pt idx="1051">
                  <c:v>39959</c:v>
                </c:pt>
                <c:pt idx="1052">
                  <c:v>39960</c:v>
                </c:pt>
                <c:pt idx="1053">
                  <c:v>39961</c:v>
                </c:pt>
                <c:pt idx="1054">
                  <c:v>39962</c:v>
                </c:pt>
                <c:pt idx="1055">
                  <c:v>39965</c:v>
                </c:pt>
                <c:pt idx="1056">
                  <c:v>39966</c:v>
                </c:pt>
                <c:pt idx="1057">
                  <c:v>39967</c:v>
                </c:pt>
                <c:pt idx="1058">
                  <c:v>39968</c:v>
                </c:pt>
                <c:pt idx="1059">
                  <c:v>39969</c:v>
                </c:pt>
                <c:pt idx="1060">
                  <c:v>39972</c:v>
                </c:pt>
                <c:pt idx="1061">
                  <c:v>39973</c:v>
                </c:pt>
                <c:pt idx="1062">
                  <c:v>39974</c:v>
                </c:pt>
                <c:pt idx="1063">
                  <c:v>39975</c:v>
                </c:pt>
                <c:pt idx="1064">
                  <c:v>39976</c:v>
                </c:pt>
                <c:pt idx="1065">
                  <c:v>39979</c:v>
                </c:pt>
                <c:pt idx="1066">
                  <c:v>39980</c:v>
                </c:pt>
                <c:pt idx="1067">
                  <c:v>39981</c:v>
                </c:pt>
                <c:pt idx="1068">
                  <c:v>39982</c:v>
                </c:pt>
                <c:pt idx="1069">
                  <c:v>39983</c:v>
                </c:pt>
                <c:pt idx="1070">
                  <c:v>39986</c:v>
                </c:pt>
                <c:pt idx="1071">
                  <c:v>39987</c:v>
                </c:pt>
                <c:pt idx="1072">
                  <c:v>39988</c:v>
                </c:pt>
                <c:pt idx="1073">
                  <c:v>39989</c:v>
                </c:pt>
                <c:pt idx="1074">
                  <c:v>39990</c:v>
                </c:pt>
                <c:pt idx="1075">
                  <c:v>39993</c:v>
                </c:pt>
                <c:pt idx="1076">
                  <c:v>39994</c:v>
                </c:pt>
                <c:pt idx="1077">
                  <c:v>39996</c:v>
                </c:pt>
                <c:pt idx="1078">
                  <c:v>39997</c:v>
                </c:pt>
                <c:pt idx="1079">
                  <c:v>40000</c:v>
                </c:pt>
                <c:pt idx="1080">
                  <c:v>40001</c:v>
                </c:pt>
                <c:pt idx="1081">
                  <c:v>40002</c:v>
                </c:pt>
                <c:pt idx="1082">
                  <c:v>40003</c:v>
                </c:pt>
                <c:pt idx="1083">
                  <c:v>40004</c:v>
                </c:pt>
                <c:pt idx="1084">
                  <c:v>40007</c:v>
                </c:pt>
                <c:pt idx="1085">
                  <c:v>40008</c:v>
                </c:pt>
                <c:pt idx="1086">
                  <c:v>40009</c:v>
                </c:pt>
                <c:pt idx="1087">
                  <c:v>40010</c:v>
                </c:pt>
                <c:pt idx="1088">
                  <c:v>40011</c:v>
                </c:pt>
                <c:pt idx="1089">
                  <c:v>40014</c:v>
                </c:pt>
                <c:pt idx="1090">
                  <c:v>40015</c:v>
                </c:pt>
                <c:pt idx="1091">
                  <c:v>40016</c:v>
                </c:pt>
                <c:pt idx="1092">
                  <c:v>40017</c:v>
                </c:pt>
                <c:pt idx="1093">
                  <c:v>40018</c:v>
                </c:pt>
                <c:pt idx="1094">
                  <c:v>40021</c:v>
                </c:pt>
                <c:pt idx="1095">
                  <c:v>40022</c:v>
                </c:pt>
                <c:pt idx="1096">
                  <c:v>40023</c:v>
                </c:pt>
                <c:pt idx="1097">
                  <c:v>40024</c:v>
                </c:pt>
                <c:pt idx="1098">
                  <c:v>40025</c:v>
                </c:pt>
                <c:pt idx="1099">
                  <c:v>40029</c:v>
                </c:pt>
                <c:pt idx="1100">
                  <c:v>40030</c:v>
                </c:pt>
                <c:pt idx="1101">
                  <c:v>40031</c:v>
                </c:pt>
                <c:pt idx="1102">
                  <c:v>40032</c:v>
                </c:pt>
                <c:pt idx="1103">
                  <c:v>40035</c:v>
                </c:pt>
                <c:pt idx="1104">
                  <c:v>40036</c:v>
                </c:pt>
                <c:pt idx="1105">
                  <c:v>40037</c:v>
                </c:pt>
                <c:pt idx="1106">
                  <c:v>40038</c:v>
                </c:pt>
                <c:pt idx="1107">
                  <c:v>40039</c:v>
                </c:pt>
                <c:pt idx="1108">
                  <c:v>40042</c:v>
                </c:pt>
                <c:pt idx="1109">
                  <c:v>40043</c:v>
                </c:pt>
                <c:pt idx="1110">
                  <c:v>40044</c:v>
                </c:pt>
                <c:pt idx="1111">
                  <c:v>40045</c:v>
                </c:pt>
                <c:pt idx="1112">
                  <c:v>40046</c:v>
                </c:pt>
                <c:pt idx="1113">
                  <c:v>40049</c:v>
                </c:pt>
                <c:pt idx="1114">
                  <c:v>40050</c:v>
                </c:pt>
                <c:pt idx="1115">
                  <c:v>40051</c:v>
                </c:pt>
                <c:pt idx="1116">
                  <c:v>40052</c:v>
                </c:pt>
                <c:pt idx="1117">
                  <c:v>40053</c:v>
                </c:pt>
                <c:pt idx="1118">
                  <c:v>40056</c:v>
                </c:pt>
                <c:pt idx="1119">
                  <c:v>40057</c:v>
                </c:pt>
                <c:pt idx="1120">
                  <c:v>40058</c:v>
                </c:pt>
                <c:pt idx="1121">
                  <c:v>40059</c:v>
                </c:pt>
                <c:pt idx="1122">
                  <c:v>40060</c:v>
                </c:pt>
                <c:pt idx="1123">
                  <c:v>40064</c:v>
                </c:pt>
                <c:pt idx="1124">
                  <c:v>40065</c:v>
                </c:pt>
                <c:pt idx="1125">
                  <c:v>40066</c:v>
                </c:pt>
                <c:pt idx="1126">
                  <c:v>40067</c:v>
                </c:pt>
                <c:pt idx="1127">
                  <c:v>40070</c:v>
                </c:pt>
                <c:pt idx="1128">
                  <c:v>40071</c:v>
                </c:pt>
                <c:pt idx="1129">
                  <c:v>40072</c:v>
                </c:pt>
                <c:pt idx="1130">
                  <c:v>40073</c:v>
                </c:pt>
                <c:pt idx="1131">
                  <c:v>40074</c:v>
                </c:pt>
                <c:pt idx="1132">
                  <c:v>40077</c:v>
                </c:pt>
                <c:pt idx="1133">
                  <c:v>40078</c:v>
                </c:pt>
                <c:pt idx="1134">
                  <c:v>40079</c:v>
                </c:pt>
                <c:pt idx="1135">
                  <c:v>40080</c:v>
                </c:pt>
                <c:pt idx="1136">
                  <c:v>40081</c:v>
                </c:pt>
                <c:pt idx="1137">
                  <c:v>40084</c:v>
                </c:pt>
                <c:pt idx="1138">
                  <c:v>40085</c:v>
                </c:pt>
                <c:pt idx="1139">
                  <c:v>40086</c:v>
                </c:pt>
                <c:pt idx="1140">
                  <c:v>40087</c:v>
                </c:pt>
                <c:pt idx="1141">
                  <c:v>40088</c:v>
                </c:pt>
                <c:pt idx="1142">
                  <c:v>40091</c:v>
                </c:pt>
                <c:pt idx="1143">
                  <c:v>40092</c:v>
                </c:pt>
                <c:pt idx="1144">
                  <c:v>40093</c:v>
                </c:pt>
                <c:pt idx="1145">
                  <c:v>40094</c:v>
                </c:pt>
                <c:pt idx="1146">
                  <c:v>40095</c:v>
                </c:pt>
                <c:pt idx="1147">
                  <c:v>40099</c:v>
                </c:pt>
                <c:pt idx="1148">
                  <c:v>40100</c:v>
                </c:pt>
                <c:pt idx="1149">
                  <c:v>40101</c:v>
                </c:pt>
                <c:pt idx="1150">
                  <c:v>40102</c:v>
                </c:pt>
                <c:pt idx="1151">
                  <c:v>40105</c:v>
                </c:pt>
                <c:pt idx="1152">
                  <c:v>40106</c:v>
                </c:pt>
                <c:pt idx="1153">
                  <c:v>40107</c:v>
                </c:pt>
                <c:pt idx="1154">
                  <c:v>40108</c:v>
                </c:pt>
                <c:pt idx="1155">
                  <c:v>40109</c:v>
                </c:pt>
                <c:pt idx="1156">
                  <c:v>40112</c:v>
                </c:pt>
                <c:pt idx="1157">
                  <c:v>40113</c:v>
                </c:pt>
                <c:pt idx="1158">
                  <c:v>40114</c:v>
                </c:pt>
                <c:pt idx="1159">
                  <c:v>40115</c:v>
                </c:pt>
                <c:pt idx="1160">
                  <c:v>40116</c:v>
                </c:pt>
                <c:pt idx="1161">
                  <c:v>40119</c:v>
                </c:pt>
                <c:pt idx="1162">
                  <c:v>40120</c:v>
                </c:pt>
                <c:pt idx="1163">
                  <c:v>40121</c:v>
                </c:pt>
                <c:pt idx="1164">
                  <c:v>40122</c:v>
                </c:pt>
                <c:pt idx="1165">
                  <c:v>40123</c:v>
                </c:pt>
                <c:pt idx="1166">
                  <c:v>40126</c:v>
                </c:pt>
                <c:pt idx="1167">
                  <c:v>40127</c:v>
                </c:pt>
                <c:pt idx="1168">
                  <c:v>40128</c:v>
                </c:pt>
                <c:pt idx="1169">
                  <c:v>40129</c:v>
                </c:pt>
                <c:pt idx="1170">
                  <c:v>40130</c:v>
                </c:pt>
                <c:pt idx="1171">
                  <c:v>40133</c:v>
                </c:pt>
                <c:pt idx="1172">
                  <c:v>40134</c:v>
                </c:pt>
                <c:pt idx="1173">
                  <c:v>40135</c:v>
                </c:pt>
                <c:pt idx="1174">
                  <c:v>40136</c:v>
                </c:pt>
                <c:pt idx="1175">
                  <c:v>40137</c:v>
                </c:pt>
                <c:pt idx="1176">
                  <c:v>40140</c:v>
                </c:pt>
                <c:pt idx="1177">
                  <c:v>40141</c:v>
                </c:pt>
                <c:pt idx="1178">
                  <c:v>40142</c:v>
                </c:pt>
                <c:pt idx="1179">
                  <c:v>40143</c:v>
                </c:pt>
                <c:pt idx="1180">
                  <c:v>40144</c:v>
                </c:pt>
                <c:pt idx="1181">
                  <c:v>40147</c:v>
                </c:pt>
                <c:pt idx="1182">
                  <c:v>40148</c:v>
                </c:pt>
                <c:pt idx="1183">
                  <c:v>40149</c:v>
                </c:pt>
                <c:pt idx="1184">
                  <c:v>40150</c:v>
                </c:pt>
                <c:pt idx="1185">
                  <c:v>40151</c:v>
                </c:pt>
                <c:pt idx="1186">
                  <c:v>40154</c:v>
                </c:pt>
                <c:pt idx="1187">
                  <c:v>40155</c:v>
                </c:pt>
                <c:pt idx="1188">
                  <c:v>40156</c:v>
                </c:pt>
                <c:pt idx="1189">
                  <c:v>40157</c:v>
                </c:pt>
                <c:pt idx="1190">
                  <c:v>40158</c:v>
                </c:pt>
                <c:pt idx="1191">
                  <c:v>40161</c:v>
                </c:pt>
                <c:pt idx="1192">
                  <c:v>40162</c:v>
                </c:pt>
                <c:pt idx="1193">
                  <c:v>40163</c:v>
                </c:pt>
                <c:pt idx="1194">
                  <c:v>40164</c:v>
                </c:pt>
                <c:pt idx="1195">
                  <c:v>40165</c:v>
                </c:pt>
                <c:pt idx="1196">
                  <c:v>40168</c:v>
                </c:pt>
                <c:pt idx="1197">
                  <c:v>40169</c:v>
                </c:pt>
                <c:pt idx="1198">
                  <c:v>40170</c:v>
                </c:pt>
                <c:pt idx="1199">
                  <c:v>40171</c:v>
                </c:pt>
                <c:pt idx="1200">
                  <c:v>40176</c:v>
                </c:pt>
                <c:pt idx="1201">
                  <c:v>40177</c:v>
                </c:pt>
                <c:pt idx="1202">
                  <c:v>40178</c:v>
                </c:pt>
                <c:pt idx="1203">
                  <c:v>40182</c:v>
                </c:pt>
                <c:pt idx="1204">
                  <c:v>40183</c:v>
                </c:pt>
                <c:pt idx="1205">
                  <c:v>40184</c:v>
                </c:pt>
                <c:pt idx="1206">
                  <c:v>40185</c:v>
                </c:pt>
                <c:pt idx="1207">
                  <c:v>40186</c:v>
                </c:pt>
                <c:pt idx="1208">
                  <c:v>40189</c:v>
                </c:pt>
                <c:pt idx="1209">
                  <c:v>40190</c:v>
                </c:pt>
                <c:pt idx="1210">
                  <c:v>40191</c:v>
                </c:pt>
                <c:pt idx="1211">
                  <c:v>40192</c:v>
                </c:pt>
                <c:pt idx="1212">
                  <c:v>40193</c:v>
                </c:pt>
                <c:pt idx="1213">
                  <c:v>40196</c:v>
                </c:pt>
                <c:pt idx="1214">
                  <c:v>40197</c:v>
                </c:pt>
                <c:pt idx="1215">
                  <c:v>40198</c:v>
                </c:pt>
                <c:pt idx="1216">
                  <c:v>40199</c:v>
                </c:pt>
                <c:pt idx="1217">
                  <c:v>40200</c:v>
                </c:pt>
                <c:pt idx="1218">
                  <c:v>40203</c:v>
                </c:pt>
                <c:pt idx="1219">
                  <c:v>40204</c:v>
                </c:pt>
                <c:pt idx="1220">
                  <c:v>40205</c:v>
                </c:pt>
                <c:pt idx="1221">
                  <c:v>40206</c:v>
                </c:pt>
                <c:pt idx="1222">
                  <c:v>40207</c:v>
                </c:pt>
                <c:pt idx="1223">
                  <c:v>40210</c:v>
                </c:pt>
                <c:pt idx="1224">
                  <c:v>40211</c:v>
                </c:pt>
                <c:pt idx="1225">
                  <c:v>40212</c:v>
                </c:pt>
                <c:pt idx="1226">
                  <c:v>40213</c:v>
                </c:pt>
                <c:pt idx="1227">
                  <c:v>40214</c:v>
                </c:pt>
                <c:pt idx="1228">
                  <c:v>40217</c:v>
                </c:pt>
                <c:pt idx="1229">
                  <c:v>40218</c:v>
                </c:pt>
                <c:pt idx="1230">
                  <c:v>40219</c:v>
                </c:pt>
                <c:pt idx="1231">
                  <c:v>40220</c:v>
                </c:pt>
                <c:pt idx="1232">
                  <c:v>40221</c:v>
                </c:pt>
                <c:pt idx="1233">
                  <c:v>40225</c:v>
                </c:pt>
                <c:pt idx="1234">
                  <c:v>40226</c:v>
                </c:pt>
                <c:pt idx="1235">
                  <c:v>40227</c:v>
                </c:pt>
                <c:pt idx="1236">
                  <c:v>40228</c:v>
                </c:pt>
                <c:pt idx="1237">
                  <c:v>40231</c:v>
                </c:pt>
                <c:pt idx="1238">
                  <c:v>40232</c:v>
                </c:pt>
                <c:pt idx="1239">
                  <c:v>40233</c:v>
                </c:pt>
                <c:pt idx="1240">
                  <c:v>40234</c:v>
                </c:pt>
                <c:pt idx="1241">
                  <c:v>40235</c:v>
                </c:pt>
                <c:pt idx="1242">
                  <c:v>40238</c:v>
                </c:pt>
                <c:pt idx="1243">
                  <c:v>40239</c:v>
                </c:pt>
                <c:pt idx="1244">
                  <c:v>40240</c:v>
                </c:pt>
                <c:pt idx="1245">
                  <c:v>40241</c:v>
                </c:pt>
                <c:pt idx="1246">
                  <c:v>40242</c:v>
                </c:pt>
                <c:pt idx="1247">
                  <c:v>40245</c:v>
                </c:pt>
                <c:pt idx="1248">
                  <c:v>40246</c:v>
                </c:pt>
                <c:pt idx="1249">
                  <c:v>40247</c:v>
                </c:pt>
                <c:pt idx="1250">
                  <c:v>40248</c:v>
                </c:pt>
                <c:pt idx="1251">
                  <c:v>40249</c:v>
                </c:pt>
                <c:pt idx="1252">
                  <c:v>40252</c:v>
                </c:pt>
                <c:pt idx="1253">
                  <c:v>40253</c:v>
                </c:pt>
                <c:pt idx="1254">
                  <c:v>40254</c:v>
                </c:pt>
                <c:pt idx="1255">
                  <c:v>40255</c:v>
                </c:pt>
                <c:pt idx="1256">
                  <c:v>40256</c:v>
                </c:pt>
              </c:numCache>
            </c:numRef>
          </c:cat>
          <c:val>
            <c:numRef>
              <c:f>'Chart Data - 5'!$D$2:$D$1258</c:f>
              <c:numCache>
                <c:formatCode>General</c:formatCode>
                <c:ptCount val="1257"/>
                <c:pt idx="0">
                  <c:v>2050435</c:v>
                </c:pt>
                <c:pt idx="1">
                  <c:v>1878350</c:v>
                </c:pt>
                <c:pt idx="2">
                  <c:v>3134147</c:v>
                </c:pt>
                <c:pt idx="3">
                  <c:v>2304998</c:v>
                </c:pt>
                <c:pt idx="4">
                  <c:v>3634961</c:v>
                </c:pt>
                <c:pt idx="5">
                  <c:v>2539368</c:v>
                </c:pt>
                <c:pt idx="6">
                  <c:v>1410461</c:v>
                </c:pt>
                <c:pt idx="7">
                  <c:v>1536363</c:v>
                </c:pt>
                <c:pt idx="8">
                  <c:v>1156212</c:v>
                </c:pt>
                <c:pt idx="9">
                  <c:v>1550177</c:v>
                </c:pt>
                <c:pt idx="10">
                  <c:v>1399429</c:v>
                </c:pt>
                <c:pt idx="11">
                  <c:v>1970902</c:v>
                </c:pt>
                <c:pt idx="12">
                  <c:v>1472687</c:v>
                </c:pt>
                <c:pt idx="13">
                  <c:v>1120124</c:v>
                </c:pt>
                <c:pt idx="14">
                  <c:v>5073611</c:v>
                </c:pt>
                <c:pt idx="15">
                  <c:v>1243959</c:v>
                </c:pt>
                <c:pt idx="16">
                  <c:v>1783895</c:v>
                </c:pt>
                <c:pt idx="17">
                  <c:v>2375531</c:v>
                </c:pt>
                <c:pt idx="18">
                  <c:v>3789190</c:v>
                </c:pt>
                <c:pt idx="19">
                  <c:v>1607320</c:v>
                </c:pt>
                <c:pt idx="20">
                  <c:v>3632127</c:v>
                </c:pt>
                <c:pt idx="21">
                  <c:v>1907780</c:v>
                </c:pt>
                <c:pt idx="22">
                  <c:v>1163883</c:v>
                </c:pt>
                <c:pt idx="23">
                  <c:v>1733593</c:v>
                </c:pt>
                <c:pt idx="24">
                  <c:v>938642</c:v>
                </c:pt>
                <c:pt idx="25">
                  <c:v>761404</c:v>
                </c:pt>
                <c:pt idx="26">
                  <c:v>1165737</c:v>
                </c:pt>
                <c:pt idx="27">
                  <c:v>2275974</c:v>
                </c:pt>
                <c:pt idx="28">
                  <c:v>1313948</c:v>
                </c:pt>
                <c:pt idx="29">
                  <c:v>1220528</c:v>
                </c:pt>
                <c:pt idx="30">
                  <c:v>1528259</c:v>
                </c:pt>
                <c:pt idx="31">
                  <c:v>5949664</c:v>
                </c:pt>
                <c:pt idx="32">
                  <c:v>3702429</c:v>
                </c:pt>
                <c:pt idx="33">
                  <c:v>2090059</c:v>
                </c:pt>
                <c:pt idx="34">
                  <c:v>1582654</c:v>
                </c:pt>
                <c:pt idx="35">
                  <c:v>3739278</c:v>
                </c:pt>
                <c:pt idx="36">
                  <c:v>3035125</c:v>
                </c:pt>
                <c:pt idx="37">
                  <c:v>2526251</c:v>
                </c:pt>
                <c:pt idx="38">
                  <c:v>1092322</c:v>
                </c:pt>
                <c:pt idx="39">
                  <c:v>1815976</c:v>
                </c:pt>
                <c:pt idx="40">
                  <c:v>2407644</c:v>
                </c:pt>
                <c:pt idx="41">
                  <c:v>3079455</c:v>
                </c:pt>
                <c:pt idx="42">
                  <c:v>1139785</c:v>
                </c:pt>
                <c:pt idx="43">
                  <c:v>1742612</c:v>
                </c:pt>
                <c:pt idx="44">
                  <c:v>1511524</c:v>
                </c:pt>
                <c:pt idx="45">
                  <c:v>2991348</c:v>
                </c:pt>
                <c:pt idx="46">
                  <c:v>1159719</c:v>
                </c:pt>
                <c:pt idx="47">
                  <c:v>924782</c:v>
                </c:pt>
                <c:pt idx="48">
                  <c:v>615503</c:v>
                </c:pt>
                <c:pt idx="49">
                  <c:v>2057727</c:v>
                </c:pt>
                <c:pt idx="50">
                  <c:v>1560320</c:v>
                </c:pt>
                <c:pt idx="51">
                  <c:v>1519370</c:v>
                </c:pt>
                <c:pt idx="52">
                  <c:v>1835510</c:v>
                </c:pt>
                <c:pt idx="53">
                  <c:v>1057149</c:v>
                </c:pt>
                <c:pt idx="54">
                  <c:v>1385754</c:v>
                </c:pt>
                <c:pt idx="55">
                  <c:v>1750831</c:v>
                </c:pt>
                <c:pt idx="56">
                  <c:v>2424066</c:v>
                </c:pt>
                <c:pt idx="57">
                  <c:v>974919</c:v>
                </c:pt>
                <c:pt idx="58">
                  <c:v>2028427</c:v>
                </c:pt>
                <c:pt idx="59">
                  <c:v>1721398</c:v>
                </c:pt>
                <c:pt idx="60">
                  <c:v>1910642</c:v>
                </c:pt>
                <c:pt idx="61">
                  <c:v>1682079</c:v>
                </c:pt>
                <c:pt idx="62">
                  <c:v>8383629</c:v>
                </c:pt>
                <c:pt idx="63">
                  <c:v>1031195</c:v>
                </c:pt>
                <c:pt idx="64">
                  <c:v>889322</c:v>
                </c:pt>
                <c:pt idx="65">
                  <c:v>1225253</c:v>
                </c:pt>
                <c:pt idx="66">
                  <c:v>1563966</c:v>
                </c:pt>
                <c:pt idx="67">
                  <c:v>2120676</c:v>
                </c:pt>
                <c:pt idx="68">
                  <c:v>1663063</c:v>
                </c:pt>
                <c:pt idx="69">
                  <c:v>1543811</c:v>
                </c:pt>
                <c:pt idx="70">
                  <c:v>1339124</c:v>
                </c:pt>
                <c:pt idx="71">
                  <c:v>2301822</c:v>
                </c:pt>
                <c:pt idx="72">
                  <c:v>1235807</c:v>
                </c:pt>
                <c:pt idx="73">
                  <c:v>1723329</c:v>
                </c:pt>
                <c:pt idx="74">
                  <c:v>1670041</c:v>
                </c:pt>
                <c:pt idx="75">
                  <c:v>1202434</c:v>
                </c:pt>
                <c:pt idx="76">
                  <c:v>952412</c:v>
                </c:pt>
                <c:pt idx="77">
                  <c:v>961739</c:v>
                </c:pt>
                <c:pt idx="78">
                  <c:v>891444</c:v>
                </c:pt>
                <c:pt idx="79">
                  <c:v>1521898</c:v>
                </c:pt>
                <c:pt idx="80">
                  <c:v>1352968</c:v>
                </c:pt>
                <c:pt idx="81">
                  <c:v>988510</c:v>
                </c:pt>
                <c:pt idx="82">
                  <c:v>831266</c:v>
                </c:pt>
                <c:pt idx="83">
                  <c:v>1792913</c:v>
                </c:pt>
                <c:pt idx="84">
                  <c:v>1996852</c:v>
                </c:pt>
                <c:pt idx="85">
                  <c:v>1266904</c:v>
                </c:pt>
                <c:pt idx="86">
                  <c:v>908037</c:v>
                </c:pt>
                <c:pt idx="87">
                  <c:v>1632355</c:v>
                </c:pt>
                <c:pt idx="88">
                  <c:v>1324646</c:v>
                </c:pt>
                <c:pt idx="89">
                  <c:v>2361347</c:v>
                </c:pt>
                <c:pt idx="90">
                  <c:v>1596747</c:v>
                </c:pt>
                <c:pt idx="91">
                  <c:v>2114631</c:v>
                </c:pt>
                <c:pt idx="92">
                  <c:v>1779536</c:v>
                </c:pt>
                <c:pt idx="93">
                  <c:v>4561290</c:v>
                </c:pt>
                <c:pt idx="94">
                  <c:v>2427024</c:v>
                </c:pt>
                <c:pt idx="95">
                  <c:v>1540376</c:v>
                </c:pt>
                <c:pt idx="96">
                  <c:v>1136806</c:v>
                </c:pt>
                <c:pt idx="97">
                  <c:v>1463063</c:v>
                </c:pt>
                <c:pt idx="98">
                  <c:v>2496023</c:v>
                </c:pt>
                <c:pt idx="99">
                  <c:v>1429601</c:v>
                </c:pt>
                <c:pt idx="100">
                  <c:v>1559809</c:v>
                </c:pt>
                <c:pt idx="101">
                  <c:v>973755</c:v>
                </c:pt>
                <c:pt idx="102">
                  <c:v>2005192</c:v>
                </c:pt>
                <c:pt idx="103">
                  <c:v>1154780</c:v>
                </c:pt>
                <c:pt idx="104">
                  <c:v>1242308</c:v>
                </c:pt>
                <c:pt idx="105">
                  <c:v>524630</c:v>
                </c:pt>
                <c:pt idx="106">
                  <c:v>675894</c:v>
                </c:pt>
                <c:pt idx="107">
                  <c:v>1515631</c:v>
                </c:pt>
                <c:pt idx="108">
                  <c:v>2491213</c:v>
                </c:pt>
                <c:pt idx="109">
                  <c:v>3841726</c:v>
                </c:pt>
                <c:pt idx="110">
                  <c:v>1841879</c:v>
                </c:pt>
                <c:pt idx="111">
                  <c:v>1897501</c:v>
                </c:pt>
                <c:pt idx="112">
                  <c:v>1554386</c:v>
                </c:pt>
                <c:pt idx="113">
                  <c:v>3879649</c:v>
                </c:pt>
                <c:pt idx="114">
                  <c:v>2830007</c:v>
                </c:pt>
                <c:pt idx="115">
                  <c:v>1375670</c:v>
                </c:pt>
                <c:pt idx="116">
                  <c:v>1517355</c:v>
                </c:pt>
                <c:pt idx="117">
                  <c:v>2223289</c:v>
                </c:pt>
                <c:pt idx="118">
                  <c:v>2508193</c:v>
                </c:pt>
                <c:pt idx="119">
                  <c:v>3131124</c:v>
                </c:pt>
                <c:pt idx="120">
                  <c:v>2490431</c:v>
                </c:pt>
                <c:pt idx="121">
                  <c:v>2457673</c:v>
                </c:pt>
                <c:pt idx="122">
                  <c:v>3285448</c:v>
                </c:pt>
                <c:pt idx="123">
                  <c:v>3309804</c:v>
                </c:pt>
                <c:pt idx="124">
                  <c:v>5691956</c:v>
                </c:pt>
                <c:pt idx="125">
                  <c:v>2867213</c:v>
                </c:pt>
                <c:pt idx="126">
                  <c:v>8295132</c:v>
                </c:pt>
                <c:pt idx="127">
                  <c:v>4852569</c:v>
                </c:pt>
                <c:pt idx="128">
                  <c:v>4022878</c:v>
                </c:pt>
                <c:pt idx="129">
                  <c:v>3173989</c:v>
                </c:pt>
                <c:pt idx="130">
                  <c:v>3043284</c:v>
                </c:pt>
                <c:pt idx="131">
                  <c:v>3207924</c:v>
                </c:pt>
                <c:pt idx="132">
                  <c:v>2176876</c:v>
                </c:pt>
                <c:pt idx="133">
                  <c:v>1753159</c:v>
                </c:pt>
                <c:pt idx="134">
                  <c:v>2106746</c:v>
                </c:pt>
                <c:pt idx="135">
                  <c:v>2739664</c:v>
                </c:pt>
                <c:pt idx="136">
                  <c:v>2414474</c:v>
                </c:pt>
                <c:pt idx="137">
                  <c:v>3333392</c:v>
                </c:pt>
                <c:pt idx="138">
                  <c:v>2837852</c:v>
                </c:pt>
                <c:pt idx="139">
                  <c:v>2699732</c:v>
                </c:pt>
                <c:pt idx="140">
                  <c:v>1671315</c:v>
                </c:pt>
                <c:pt idx="141">
                  <c:v>1983168</c:v>
                </c:pt>
                <c:pt idx="142">
                  <c:v>2314469</c:v>
                </c:pt>
                <c:pt idx="143">
                  <c:v>1721389</c:v>
                </c:pt>
                <c:pt idx="144">
                  <c:v>2648569</c:v>
                </c:pt>
                <c:pt idx="145">
                  <c:v>2662332</c:v>
                </c:pt>
                <c:pt idx="146">
                  <c:v>4944872</c:v>
                </c:pt>
                <c:pt idx="147">
                  <c:v>1510746</c:v>
                </c:pt>
                <c:pt idx="148">
                  <c:v>1908620</c:v>
                </c:pt>
                <c:pt idx="149">
                  <c:v>2118623</c:v>
                </c:pt>
                <c:pt idx="150">
                  <c:v>1595372</c:v>
                </c:pt>
                <c:pt idx="151">
                  <c:v>1442282</c:v>
                </c:pt>
                <c:pt idx="152">
                  <c:v>1391380</c:v>
                </c:pt>
                <c:pt idx="153">
                  <c:v>1138427</c:v>
                </c:pt>
                <c:pt idx="154">
                  <c:v>2259630</c:v>
                </c:pt>
                <c:pt idx="155">
                  <c:v>3217038</c:v>
                </c:pt>
                <c:pt idx="156">
                  <c:v>6065847</c:v>
                </c:pt>
                <c:pt idx="157">
                  <c:v>4456566</c:v>
                </c:pt>
                <c:pt idx="158">
                  <c:v>2061553</c:v>
                </c:pt>
                <c:pt idx="159">
                  <c:v>2082876</c:v>
                </c:pt>
                <c:pt idx="160">
                  <c:v>4155183</c:v>
                </c:pt>
                <c:pt idx="161">
                  <c:v>1763748</c:v>
                </c:pt>
                <c:pt idx="162">
                  <c:v>1901749</c:v>
                </c:pt>
                <c:pt idx="163">
                  <c:v>1302146</c:v>
                </c:pt>
                <c:pt idx="164">
                  <c:v>2060104</c:v>
                </c:pt>
                <c:pt idx="165">
                  <c:v>1467181</c:v>
                </c:pt>
                <c:pt idx="166">
                  <c:v>4742506</c:v>
                </c:pt>
                <c:pt idx="167">
                  <c:v>1531167</c:v>
                </c:pt>
                <c:pt idx="168">
                  <c:v>1383925</c:v>
                </c:pt>
                <c:pt idx="169">
                  <c:v>2117974</c:v>
                </c:pt>
                <c:pt idx="170">
                  <c:v>1625662</c:v>
                </c:pt>
                <c:pt idx="171">
                  <c:v>4437920</c:v>
                </c:pt>
                <c:pt idx="172">
                  <c:v>7107725</c:v>
                </c:pt>
                <c:pt idx="173">
                  <c:v>2549267</c:v>
                </c:pt>
                <c:pt idx="174">
                  <c:v>4215150</c:v>
                </c:pt>
                <c:pt idx="175">
                  <c:v>1664535</c:v>
                </c:pt>
                <c:pt idx="176">
                  <c:v>2521576</c:v>
                </c:pt>
                <c:pt idx="177">
                  <c:v>3424728</c:v>
                </c:pt>
                <c:pt idx="178">
                  <c:v>1606367</c:v>
                </c:pt>
                <c:pt idx="179">
                  <c:v>2124595</c:v>
                </c:pt>
                <c:pt idx="180">
                  <c:v>2065287</c:v>
                </c:pt>
                <c:pt idx="181">
                  <c:v>2912461</c:v>
                </c:pt>
                <c:pt idx="182">
                  <c:v>1452681</c:v>
                </c:pt>
                <c:pt idx="183">
                  <c:v>3955966</c:v>
                </c:pt>
                <c:pt idx="184">
                  <c:v>2644754</c:v>
                </c:pt>
                <c:pt idx="185">
                  <c:v>3361447</c:v>
                </c:pt>
                <c:pt idx="186">
                  <c:v>2064199</c:v>
                </c:pt>
                <c:pt idx="187">
                  <c:v>1673734</c:v>
                </c:pt>
                <c:pt idx="188">
                  <c:v>4039697</c:v>
                </c:pt>
                <c:pt idx="189">
                  <c:v>1478072</c:v>
                </c:pt>
                <c:pt idx="190">
                  <c:v>1727746</c:v>
                </c:pt>
                <c:pt idx="191">
                  <c:v>1418684</c:v>
                </c:pt>
                <c:pt idx="192">
                  <c:v>1206995</c:v>
                </c:pt>
                <c:pt idx="193">
                  <c:v>833390</c:v>
                </c:pt>
                <c:pt idx="194">
                  <c:v>990998</c:v>
                </c:pt>
                <c:pt idx="195">
                  <c:v>846428</c:v>
                </c:pt>
                <c:pt idx="196">
                  <c:v>700644</c:v>
                </c:pt>
                <c:pt idx="197">
                  <c:v>1051530</c:v>
                </c:pt>
                <c:pt idx="198">
                  <c:v>1471176</c:v>
                </c:pt>
                <c:pt idx="199">
                  <c:v>1735796</c:v>
                </c:pt>
                <c:pt idx="200">
                  <c:v>1525963</c:v>
                </c:pt>
                <c:pt idx="201">
                  <c:v>5254319</c:v>
                </c:pt>
                <c:pt idx="202">
                  <c:v>3014676</c:v>
                </c:pt>
                <c:pt idx="203">
                  <c:v>3824828</c:v>
                </c:pt>
                <c:pt idx="204">
                  <c:v>3282823</c:v>
                </c:pt>
                <c:pt idx="205">
                  <c:v>2593697</c:v>
                </c:pt>
                <c:pt idx="206">
                  <c:v>2366191</c:v>
                </c:pt>
                <c:pt idx="207">
                  <c:v>5923888</c:v>
                </c:pt>
                <c:pt idx="208">
                  <c:v>3752346</c:v>
                </c:pt>
                <c:pt idx="209">
                  <c:v>1848579</c:v>
                </c:pt>
                <c:pt idx="210">
                  <c:v>1661755</c:v>
                </c:pt>
                <c:pt idx="211">
                  <c:v>1929088</c:v>
                </c:pt>
                <c:pt idx="212">
                  <c:v>1369511</c:v>
                </c:pt>
                <c:pt idx="213">
                  <c:v>1830247</c:v>
                </c:pt>
                <c:pt idx="214">
                  <c:v>1684542</c:v>
                </c:pt>
                <c:pt idx="215">
                  <c:v>1109745</c:v>
                </c:pt>
                <c:pt idx="216">
                  <c:v>2063496</c:v>
                </c:pt>
                <c:pt idx="217">
                  <c:v>3397617</c:v>
                </c:pt>
                <c:pt idx="218">
                  <c:v>7543059</c:v>
                </c:pt>
                <c:pt idx="219">
                  <c:v>6798141</c:v>
                </c:pt>
                <c:pt idx="220">
                  <c:v>5165762</c:v>
                </c:pt>
                <c:pt idx="221">
                  <c:v>1894551</c:v>
                </c:pt>
                <c:pt idx="222">
                  <c:v>2867061</c:v>
                </c:pt>
                <c:pt idx="223">
                  <c:v>2360868</c:v>
                </c:pt>
                <c:pt idx="224">
                  <c:v>2954657</c:v>
                </c:pt>
                <c:pt idx="225">
                  <c:v>1635673</c:v>
                </c:pt>
                <c:pt idx="226">
                  <c:v>1975164</c:v>
                </c:pt>
                <c:pt idx="227">
                  <c:v>2864075</c:v>
                </c:pt>
                <c:pt idx="228">
                  <c:v>1566689</c:v>
                </c:pt>
                <c:pt idx="229">
                  <c:v>2398673</c:v>
                </c:pt>
                <c:pt idx="230">
                  <c:v>2057113</c:v>
                </c:pt>
                <c:pt idx="231">
                  <c:v>1662018</c:v>
                </c:pt>
                <c:pt idx="232">
                  <c:v>2770283</c:v>
                </c:pt>
                <c:pt idx="233">
                  <c:v>2254315</c:v>
                </c:pt>
                <c:pt idx="234">
                  <c:v>1905477</c:v>
                </c:pt>
                <c:pt idx="235">
                  <c:v>1935755</c:v>
                </c:pt>
                <c:pt idx="236">
                  <c:v>1742473</c:v>
                </c:pt>
                <c:pt idx="237">
                  <c:v>2603480</c:v>
                </c:pt>
                <c:pt idx="238">
                  <c:v>1303044</c:v>
                </c:pt>
                <c:pt idx="239">
                  <c:v>1228237</c:v>
                </c:pt>
                <c:pt idx="240">
                  <c:v>1355559</c:v>
                </c:pt>
                <c:pt idx="241">
                  <c:v>1495535</c:v>
                </c:pt>
                <c:pt idx="242">
                  <c:v>3815909</c:v>
                </c:pt>
                <c:pt idx="243">
                  <c:v>1905096</c:v>
                </c:pt>
                <c:pt idx="244">
                  <c:v>3197762</c:v>
                </c:pt>
                <c:pt idx="245">
                  <c:v>1819592</c:v>
                </c:pt>
                <c:pt idx="246">
                  <c:v>1829720</c:v>
                </c:pt>
                <c:pt idx="247">
                  <c:v>1564547</c:v>
                </c:pt>
                <c:pt idx="248">
                  <c:v>1045904</c:v>
                </c:pt>
                <c:pt idx="249">
                  <c:v>2486426</c:v>
                </c:pt>
                <c:pt idx="250">
                  <c:v>2668813</c:v>
                </c:pt>
                <c:pt idx="251">
                  <c:v>1475638</c:v>
                </c:pt>
                <c:pt idx="252">
                  <c:v>1941753</c:v>
                </c:pt>
                <c:pt idx="253">
                  <c:v>2962021</c:v>
                </c:pt>
                <c:pt idx="254">
                  <c:v>1933360</c:v>
                </c:pt>
                <c:pt idx="255">
                  <c:v>1570667</c:v>
                </c:pt>
                <c:pt idx="256">
                  <c:v>3580540</c:v>
                </c:pt>
                <c:pt idx="257">
                  <c:v>3011510</c:v>
                </c:pt>
                <c:pt idx="258">
                  <c:v>2292274</c:v>
                </c:pt>
                <c:pt idx="259">
                  <c:v>3111034</c:v>
                </c:pt>
                <c:pt idx="260">
                  <c:v>1962625</c:v>
                </c:pt>
                <c:pt idx="261">
                  <c:v>1591466</c:v>
                </c:pt>
                <c:pt idx="262">
                  <c:v>1416890</c:v>
                </c:pt>
                <c:pt idx="263">
                  <c:v>1776244</c:v>
                </c:pt>
                <c:pt idx="264">
                  <c:v>2197010</c:v>
                </c:pt>
                <c:pt idx="265">
                  <c:v>3109548</c:v>
                </c:pt>
                <c:pt idx="266">
                  <c:v>1620167</c:v>
                </c:pt>
                <c:pt idx="267">
                  <c:v>1963380</c:v>
                </c:pt>
                <c:pt idx="268">
                  <c:v>2032893</c:v>
                </c:pt>
                <c:pt idx="269">
                  <c:v>1503633</c:v>
                </c:pt>
                <c:pt idx="270">
                  <c:v>845916</c:v>
                </c:pt>
                <c:pt idx="271">
                  <c:v>1581132</c:v>
                </c:pt>
                <c:pt idx="272">
                  <c:v>1482711</c:v>
                </c:pt>
                <c:pt idx="273">
                  <c:v>1609243</c:v>
                </c:pt>
                <c:pt idx="274">
                  <c:v>1513310</c:v>
                </c:pt>
                <c:pt idx="275">
                  <c:v>1428401</c:v>
                </c:pt>
                <c:pt idx="276">
                  <c:v>1675210</c:v>
                </c:pt>
                <c:pt idx="277">
                  <c:v>1094927</c:v>
                </c:pt>
                <c:pt idx="278">
                  <c:v>1181193</c:v>
                </c:pt>
                <c:pt idx="279">
                  <c:v>1609055</c:v>
                </c:pt>
                <c:pt idx="280">
                  <c:v>1193713</c:v>
                </c:pt>
                <c:pt idx="281">
                  <c:v>2907380</c:v>
                </c:pt>
                <c:pt idx="282">
                  <c:v>3348659</c:v>
                </c:pt>
                <c:pt idx="283">
                  <c:v>2260763</c:v>
                </c:pt>
                <c:pt idx="284">
                  <c:v>2779973</c:v>
                </c:pt>
                <c:pt idx="285">
                  <c:v>2228990</c:v>
                </c:pt>
                <c:pt idx="286">
                  <c:v>2166962</c:v>
                </c:pt>
                <c:pt idx="287">
                  <c:v>1498241</c:v>
                </c:pt>
                <c:pt idx="288">
                  <c:v>1910327</c:v>
                </c:pt>
                <c:pt idx="289">
                  <c:v>1669196</c:v>
                </c:pt>
                <c:pt idx="290">
                  <c:v>1309180</c:v>
                </c:pt>
                <c:pt idx="291">
                  <c:v>1961004</c:v>
                </c:pt>
                <c:pt idx="292">
                  <c:v>1609000</c:v>
                </c:pt>
                <c:pt idx="293">
                  <c:v>3207579</c:v>
                </c:pt>
                <c:pt idx="294">
                  <c:v>1773627</c:v>
                </c:pt>
                <c:pt idx="295">
                  <c:v>2648548</c:v>
                </c:pt>
                <c:pt idx="296">
                  <c:v>2110660</c:v>
                </c:pt>
                <c:pt idx="297">
                  <c:v>1782152</c:v>
                </c:pt>
                <c:pt idx="298">
                  <c:v>1380721</c:v>
                </c:pt>
                <c:pt idx="299">
                  <c:v>644897</c:v>
                </c:pt>
                <c:pt idx="300">
                  <c:v>1442283</c:v>
                </c:pt>
                <c:pt idx="301">
                  <c:v>2590204</c:v>
                </c:pt>
                <c:pt idx="302">
                  <c:v>1278420</c:v>
                </c:pt>
                <c:pt idx="303">
                  <c:v>948246</c:v>
                </c:pt>
                <c:pt idx="304">
                  <c:v>1680397</c:v>
                </c:pt>
                <c:pt idx="305">
                  <c:v>2383150</c:v>
                </c:pt>
                <c:pt idx="306">
                  <c:v>3529043</c:v>
                </c:pt>
                <c:pt idx="307">
                  <c:v>2766877</c:v>
                </c:pt>
                <c:pt idx="308">
                  <c:v>1325595</c:v>
                </c:pt>
                <c:pt idx="309">
                  <c:v>1968791</c:v>
                </c:pt>
                <c:pt idx="310">
                  <c:v>2070026</c:v>
                </c:pt>
                <c:pt idx="311">
                  <c:v>1944545</c:v>
                </c:pt>
                <c:pt idx="312">
                  <c:v>1505517</c:v>
                </c:pt>
                <c:pt idx="313">
                  <c:v>7094367</c:v>
                </c:pt>
                <c:pt idx="314">
                  <c:v>1820490</c:v>
                </c:pt>
                <c:pt idx="315">
                  <c:v>1571926</c:v>
                </c:pt>
                <c:pt idx="316">
                  <c:v>1693587</c:v>
                </c:pt>
                <c:pt idx="317">
                  <c:v>1022200</c:v>
                </c:pt>
                <c:pt idx="318">
                  <c:v>759505</c:v>
                </c:pt>
                <c:pt idx="319">
                  <c:v>856385</c:v>
                </c:pt>
                <c:pt idx="320">
                  <c:v>1614887</c:v>
                </c:pt>
                <c:pt idx="321">
                  <c:v>1732550</c:v>
                </c:pt>
                <c:pt idx="322">
                  <c:v>1436725</c:v>
                </c:pt>
                <c:pt idx="323">
                  <c:v>1213692</c:v>
                </c:pt>
                <c:pt idx="324">
                  <c:v>652663</c:v>
                </c:pt>
                <c:pt idx="325">
                  <c:v>1907411</c:v>
                </c:pt>
                <c:pt idx="326">
                  <c:v>1465430</c:v>
                </c:pt>
                <c:pt idx="327">
                  <c:v>1167201</c:v>
                </c:pt>
                <c:pt idx="328">
                  <c:v>1803048</c:v>
                </c:pt>
                <c:pt idx="329">
                  <c:v>1464720</c:v>
                </c:pt>
                <c:pt idx="330">
                  <c:v>2195368</c:v>
                </c:pt>
                <c:pt idx="331">
                  <c:v>1628958</c:v>
                </c:pt>
                <c:pt idx="332">
                  <c:v>1446903</c:v>
                </c:pt>
                <c:pt idx="333">
                  <c:v>1124313</c:v>
                </c:pt>
                <c:pt idx="334">
                  <c:v>2348500</c:v>
                </c:pt>
                <c:pt idx="335">
                  <c:v>1886423</c:v>
                </c:pt>
                <c:pt idx="336">
                  <c:v>1741093</c:v>
                </c:pt>
                <c:pt idx="337">
                  <c:v>1468648</c:v>
                </c:pt>
                <c:pt idx="338">
                  <c:v>1696689</c:v>
                </c:pt>
                <c:pt idx="339">
                  <c:v>1747720</c:v>
                </c:pt>
                <c:pt idx="340">
                  <c:v>2861066</c:v>
                </c:pt>
                <c:pt idx="341">
                  <c:v>3027155</c:v>
                </c:pt>
                <c:pt idx="342">
                  <c:v>1303831</c:v>
                </c:pt>
                <c:pt idx="343">
                  <c:v>2199717</c:v>
                </c:pt>
                <c:pt idx="344">
                  <c:v>3257926</c:v>
                </c:pt>
                <c:pt idx="345">
                  <c:v>2392362</c:v>
                </c:pt>
                <c:pt idx="346">
                  <c:v>3322437</c:v>
                </c:pt>
                <c:pt idx="347">
                  <c:v>3230973</c:v>
                </c:pt>
                <c:pt idx="348">
                  <c:v>2091507</c:v>
                </c:pt>
                <c:pt idx="349">
                  <c:v>2324132</c:v>
                </c:pt>
                <c:pt idx="350">
                  <c:v>1879408</c:v>
                </c:pt>
                <c:pt idx="351">
                  <c:v>1668781</c:v>
                </c:pt>
                <c:pt idx="352">
                  <c:v>1670216</c:v>
                </c:pt>
                <c:pt idx="353">
                  <c:v>4759709</c:v>
                </c:pt>
                <c:pt idx="354">
                  <c:v>2245525</c:v>
                </c:pt>
                <c:pt idx="355">
                  <c:v>4617531</c:v>
                </c:pt>
                <c:pt idx="356">
                  <c:v>2588771</c:v>
                </c:pt>
                <c:pt idx="357">
                  <c:v>1452521</c:v>
                </c:pt>
                <c:pt idx="358">
                  <c:v>1903599</c:v>
                </c:pt>
                <c:pt idx="359">
                  <c:v>986219</c:v>
                </c:pt>
                <c:pt idx="360">
                  <c:v>1853235</c:v>
                </c:pt>
                <c:pt idx="361">
                  <c:v>1544575</c:v>
                </c:pt>
                <c:pt idx="362">
                  <c:v>1529984</c:v>
                </c:pt>
                <c:pt idx="363">
                  <c:v>2569433</c:v>
                </c:pt>
                <c:pt idx="364">
                  <c:v>1421093</c:v>
                </c:pt>
                <c:pt idx="365">
                  <c:v>1459785</c:v>
                </c:pt>
                <c:pt idx="366">
                  <c:v>1265226</c:v>
                </c:pt>
                <c:pt idx="367">
                  <c:v>1199798</c:v>
                </c:pt>
                <c:pt idx="368">
                  <c:v>1876350</c:v>
                </c:pt>
                <c:pt idx="369">
                  <c:v>1477992</c:v>
                </c:pt>
                <c:pt idx="370">
                  <c:v>927968</c:v>
                </c:pt>
                <c:pt idx="371">
                  <c:v>23321163</c:v>
                </c:pt>
                <c:pt idx="372">
                  <c:v>11373102</c:v>
                </c:pt>
                <c:pt idx="373">
                  <c:v>7004552</c:v>
                </c:pt>
                <c:pt idx="374">
                  <c:v>1952852</c:v>
                </c:pt>
                <c:pt idx="375">
                  <c:v>5865358</c:v>
                </c:pt>
                <c:pt idx="376">
                  <c:v>1810825</c:v>
                </c:pt>
                <c:pt idx="377">
                  <c:v>2164989</c:v>
                </c:pt>
                <c:pt idx="378">
                  <c:v>2382219</c:v>
                </c:pt>
                <c:pt idx="379">
                  <c:v>3100249</c:v>
                </c:pt>
                <c:pt idx="380">
                  <c:v>2899778</c:v>
                </c:pt>
                <c:pt idx="381">
                  <c:v>8468666</c:v>
                </c:pt>
                <c:pt idx="382">
                  <c:v>5518966</c:v>
                </c:pt>
                <c:pt idx="383">
                  <c:v>1228328</c:v>
                </c:pt>
                <c:pt idx="384">
                  <c:v>1184062</c:v>
                </c:pt>
                <c:pt idx="385">
                  <c:v>1764746</c:v>
                </c:pt>
                <c:pt idx="386">
                  <c:v>2017972</c:v>
                </c:pt>
                <c:pt idx="387">
                  <c:v>4160092</c:v>
                </c:pt>
                <c:pt idx="388">
                  <c:v>3251081</c:v>
                </c:pt>
                <c:pt idx="389">
                  <c:v>2669834</c:v>
                </c:pt>
                <c:pt idx="390">
                  <c:v>2696638</c:v>
                </c:pt>
                <c:pt idx="391">
                  <c:v>2554256</c:v>
                </c:pt>
                <c:pt idx="392">
                  <c:v>35700782</c:v>
                </c:pt>
                <c:pt idx="393">
                  <c:v>8349459</c:v>
                </c:pt>
                <c:pt idx="394">
                  <c:v>7256149</c:v>
                </c:pt>
                <c:pt idx="395">
                  <c:v>2637767</c:v>
                </c:pt>
                <c:pt idx="396">
                  <c:v>2602386</c:v>
                </c:pt>
                <c:pt idx="397">
                  <c:v>5230095</c:v>
                </c:pt>
                <c:pt idx="398">
                  <c:v>3111996</c:v>
                </c:pt>
                <c:pt idx="399">
                  <c:v>2229275</c:v>
                </c:pt>
                <c:pt idx="400">
                  <c:v>2769915</c:v>
                </c:pt>
                <c:pt idx="401">
                  <c:v>2569576</c:v>
                </c:pt>
                <c:pt idx="402">
                  <c:v>2457525</c:v>
                </c:pt>
                <c:pt idx="403">
                  <c:v>3002659</c:v>
                </c:pt>
                <c:pt idx="404">
                  <c:v>2435622</c:v>
                </c:pt>
                <c:pt idx="405">
                  <c:v>1824645</c:v>
                </c:pt>
                <c:pt idx="406">
                  <c:v>3938024</c:v>
                </c:pt>
                <c:pt idx="407">
                  <c:v>13319189</c:v>
                </c:pt>
                <c:pt idx="408">
                  <c:v>6171771</c:v>
                </c:pt>
                <c:pt idx="409">
                  <c:v>3414719</c:v>
                </c:pt>
                <c:pt idx="410">
                  <c:v>2367136</c:v>
                </c:pt>
                <c:pt idx="411">
                  <c:v>3318865</c:v>
                </c:pt>
                <c:pt idx="412">
                  <c:v>2121659</c:v>
                </c:pt>
                <c:pt idx="413">
                  <c:v>2329608</c:v>
                </c:pt>
                <c:pt idx="414">
                  <c:v>1791505</c:v>
                </c:pt>
                <c:pt idx="415">
                  <c:v>1773381</c:v>
                </c:pt>
                <c:pt idx="416">
                  <c:v>2330187</c:v>
                </c:pt>
                <c:pt idx="417">
                  <c:v>3025732</c:v>
                </c:pt>
                <c:pt idx="418">
                  <c:v>1977074</c:v>
                </c:pt>
                <c:pt idx="419">
                  <c:v>1130445</c:v>
                </c:pt>
                <c:pt idx="420">
                  <c:v>2613864</c:v>
                </c:pt>
                <c:pt idx="421">
                  <c:v>3052576</c:v>
                </c:pt>
                <c:pt idx="422">
                  <c:v>2762546</c:v>
                </c:pt>
                <c:pt idx="423">
                  <c:v>1649940</c:v>
                </c:pt>
                <c:pt idx="424">
                  <c:v>1514126</c:v>
                </c:pt>
                <c:pt idx="425">
                  <c:v>3168382</c:v>
                </c:pt>
                <c:pt idx="426">
                  <c:v>1492282</c:v>
                </c:pt>
                <c:pt idx="427">
                  <c:v>2115412</c:v>
                </c:pt>
                <c:pt idx="428">
                  <c:v>1903013</c:v>
                </c:pt>
                <c:pt idx="429">
                  <c:v>1753672</c:v>
                </c:pt>
                <c:pt idx="430">
                  <c:v>2006039</c:v>
                </c:pt>
                <c:pt idx="431">
                  <c:v>2117397</c:v>
                </c:pt>
                <c:pt idx="432">
                  <c:v>38983855</c:v>
                </c:pt>
                <c:pt idx="433">
                  <c:v>1920106</c:v>
                </c:pt>
                <c:pt idx="434">
                  <c:v>2656494</c:v>
                </c:pt>
                <c:pt idx="435">
                  <c:v>5829587</c:v>
                </c:pt>
                <c:pt idx="436">
                  <c:v>9447635</c:v>
                </c:pt>
                <c:pt idx="437">
                  <c:v>5229449</c:v>
                </c:pt>
                <c:pt idx="438">
                  <c:v>6268154</c:v>
                </c:pt>
                <c:pt idx="439">
                  <c:v>6652164</c:v>
                </c:pt>
                <c:pt idx="440">
                  <c:v>5247731</c:v>
                </c:pt>
                <c:pt idx="441">
                  <c:v>2768528</c:v>
                </c:pt>
                <c:pt idx="442">
                  <c:v>2468368</c:v>
                </c:pt>
                <c:pt idx="443">
                  <c:v>2410819</c:v>
                </c:pt>
                <c:pt idx="444">
                  <c:v>851863</c:v>
                </c:pt>
                <c:pt idx="445">
                  <c:v>1118992</c:v>
                </c:pt>
                <c:pt idx="446">
                  <c:v>1496845</c:v>
                </c:pt>
                <c:pt idx="447">
                  <c:v>1083986</c:v>
                </c:pt>
                <c:pt idx="448">
                  <c:v>731634</c:v>
                </c:pt>
                <c:pt idx="449">
                  <c:v>2304069</c:v>
                </c:pt>
                <c:pt idx="450">
                  <c:v>2132112</c:v>
                </c:pt>
                <c:pt idx="451">
                  <c:v>1967508</c:v>
                </c:pt>
                <c:pt idx="452">
                  <c:v>1669781</c:v>
                </c:pt>
                <c:pt idx="453">
                  <c:v>1226640</c:v>
                </c:pt>
                <c:pt idx="454">
                  <c:v>1631220</c:v>
                </c:pt>
                <c:pt idx="455">
                  <c:v>2113194</c:v>
                </c:pt>
                <c:pt idx="456">
                  <c:v>2395417</c:v>
                </c:pt>
                <c:pt idx="457">
                  <c:v>1278349</c:v>
                </c:pt>
                <c:pt idx="458">
                  <c:v>3151231</c:v>
                </c:pt>
                <c:pt idx="459">
                  <c:v>1378087</c:v>
                </c:pt>
                <c:pt idx="460">
                  <c:v>2247151</c:v>
                </c:pt>
                <c:pt idx="461">
                  <c:v>1745746</c:v>
                </c:pt>
                <c:pt idx="462">
                  <c:v>1608753</c:v>
                </c:pt>
                <c:pt idx="463">
                  <c:v>2105555</c:v>
                </c:pt>
                <c:pt idx="464">
                  <c:v>1711248</c:v>
                </c:pt>
                <c:pt idx="465">
                  <c:v>3036834</c:v>
                </c:pt>
                <c:pt idx="466">
                  <c:v>1180201</c:v>
                </c:pt>
                <c:pt idx="467">
                  <c:v>1198629</c:v>
                </c:pt>
                <c:pt idx="468">
                  <c:v>1789468</c:v>
                </c:pt>
                <c:pt idx="469">
                  <c:v>2911122</c:v>
                </c:pt>
                <c:pt idx="470">
                  <c:v>3125542</c:v>
                </c:pt>
                <c:pt idx="471">
                  <c:v>2551777</c:v>
                </c:pt>
                <c:pt idx="472">
                  <c:v>1998566</c:v>
                </c:pt>
                <c:pt idx="473">
                  <c:v>2786232</c:v>
                </c:pt>
                <c:pt idx="474">
                  <c:v>5625405</c:v>
                </c:pt>
                <c:pt idx="475">
                  <c:v>3213268</c:v>
                </c:pt>
                <c:pt idx="476">
                  <c:v>3937987</c:v>
                </c:pt>
                <c:pt idx="477">
                  <c:v>1303122</c:v>
                </c:pt>
                <c:pt idx="478">
                  <c:v>2857559</c:v>
                </c:pt>
                <c:pt idx="479">
                  <c:v>3291676</c:v>
                </c:pt>
                <c:pt idx="480">
                  <c:v>3494879</c:v>
                </c:pt>
                <c:pt idx="481">
                  <c:v>2016819</c:v>
                </c:pt>
                <c:pt idx="482">
                  <c:v>1309740</c:v>
                </c:pt>
                <c:pt idx="483">
                  <c:v>2364470</c:v>
                </c:pt>
                <c:pt idx="484">
                  <c:v>2341289</c:v>
                </c:pt>
                <c:pt idx="485">
                  <c:v>2164100</c:v>
                </c:pt>
                <c:pt idx="486">
                  <c:v>2345227</c:v>
                </c:pt>
                <c:pt idx="487">
                  <c:v>1299424</c:v>
                </c:pt>
                <c:pt idx="488">
                  <c:v>2832720</c:v>
                </c:pt>
                <c:pt idx="489">
                  <c:v>2974753</c:v>
                </c:pt>
                <c:pt idx="490">
                  <c:v>2456069</c:v>
                </c:pt>
                <c:pt idx="491">
                  <c:v>1503474</c:v>
                </c:pt>
                <c:pt idx="492">
                  <c:v>2584155</c:v>
                </c:pt>
                <c:pt idx="493">
                  <c:v>2892779</c:v>
                </c:pt>
                <c:pt idx="494">
                  <c:v>2717576</c:v>
                </c:pt>
                <c:pt idx="495">
                  <c:v>2418192</c:v>
                </c:pt>
                <c:pt idx="496">
                  <c:v>2567017</c:v>
                </c:pt>
                <c:pt idx="497">
                  <c:v>2527601</c:v>
                </c:pt>
                <c:pt idx="498">
                  <c:v>3909675</c:v>
                </c:pt>
                <c:pt idx="499">
                  <c:v>1146699</c:v>
                </c:pt>
                <c:pt idx="500">
                  <c:v>1124202</c:v>
                </c:pt>
                <c:pt idx="501">
                  <c:v>4265784</c:v>
                </c:pt>
                <c:pt idx="502">
                  <c:v>2373642</c:v>
                </c:pt>
                <c:pt idx="503">
                  <c:v>1326091</c:v>
                </c:pt>
                <c:pt idx="504">
                  <c:v>2013258</c:v>
                </c:pt>
                <c:pt idx="505">
                  <c:v>1308427</c:v>
                </c:pt>
                <c:pt idx="506">
                  <c:v>1875263</c:v>
                </c:pt>
                <c:pt idx="507">
                  <c:v>2674670</c:v>
                </c:pt>
                <c:pt idx="508">
                  <c:v>1641496</c:v>
                </c:pt>
                <c:pt idx="509">
                  <c:v>1125525</c:v>
                </c:pt>
                <c:pt idx="510">
                  <c:v>17282856</c:v>
                </c:pt>
                <c:pt idx="511">
                  <c:v>4965201</c:v>
                </c:pt>
                <c:pt idx="512">
                  <c:v>1756413</c:v>
                </c:pt>
                <c:pt idx="513">
                  <c:v>2018879</c:v>
                </c:pt>
                <c:pt idx="514">
                  <c:v>1931632</c:v>
                </c:pt>
                <c:pt idx="515">
                  <c:v>3196087</c:v>
                </c:pt>
                <c:pt idx="516">
                  <c:v>845290</c:v>
                </c:pt>
                <c:pt idx="517">
                  <c:v>15656962</c:v>
                </c:pt>
                <c:pt idx="518">
                  <c:v>6053097</c:v>
                </c:pt>
                <c:pt idx="519">
                  <c:v>3808929</c:v>
                </c:pt>
                <c:pt idx="520">
                  <c:v>1878438</c:v>
                </c:pt>
                <c:pt idx="521">
                  <c:v>7357903</c:v>
                </c:pt>
                <c:pt idx="522">
                  <c:v>33182573</c:v>
                </c:pt>
                <c:pt idx="523">
                  <c:v>11697384</c:v>
                </c:pt>
                <c:pt idx="524">
                  <c:v>9562130</c:v>
                </c:pt>
                <c:pt idx="525">
                  <c:v>29362135</c:v>
                </c:pt>
                <c:pt idx="526">
                  <c:v>10996303</c:v>
                </c:pt>
                <c:pt idx="527">
                  <c:v>11774160</c:v>
                </c:pt>
                <c:pt idx="528">
                  <c:v>8342189</c:v>
                </c:pt>
                <c:pt idx="529">
                  <c:v>5057738</c:v>
                </c:pt>
                <c:pt idx="530">
                  <c:v>5341471</c:v>
                </c:pt>
                <c:pt idx="531">
                  <c:v>9113294</c:v>
                </c:pt>
                <c:pt idx="532">
                  <c:v>6707803</c:v>
                </c:pt>
                <c:pt idx="533">
                  <c:v>2335472</c:v>
                </c:pt>
                <c:pt idx="534">
                  <c:v>1641739</c:v>
                </c:pt>
                <c:pt idx="535">
                  <c:v>2091488</c:v>
                </c:pt>
                <c:pt idx="536">
                  <c:v>2667837</c:v>
                </c:pt>
                <c:pt idx="537">
                  <c:v>3936192</c:v>
                </c:pt>
                <c:pt idx="538">
                  <c:v>2812475</c:v>
                </c:pt>
                <c:pt idx="539">
                  <c:v>2858934</c:v>
                </c:pt>
                <c:pt idx="540">
                  <c:v>4154493</c:v>
                </c:pt>
                <c:pt idx="541">
                  <c:v>1344981</c:v>
                </c:pt>
                <c:pt idx="542">
                  <c:v>2295364</c:v>
                </c:pt>
                <c:pt idx="543">
                  <c:v>2930588</c:v>
                </c:pt>
                <c:pt idx="544">
                  <c:v>4599874</c:v>
                </c:pt>
                <c:pt idx="545">
                  <c:v>7285152</c:v>
                </c:pt>
                <c:pt idx="546">
                  <c:v>2937897</c:v>
                </c:pt>
                <c:pt idx="547">
                  <c:v>7644730</c:v>
                </c:pt>
                <c:pt idx="548">
                  <c:v>6028456</c:v>
                </c:pt>
                <c:pt idx="549">
                  <c:v>2591236</c:v>
                </c:pt>
                <c:pt idx="550">
                  <c:v>1612811</c:v>
                </c:pt>
                <c:pt idx="551">
                  <c:v>7097317</c:v>
                </c:pt>
                <c:pt idx="552">
                  <c:v>17365836</c:v>
                </c:pt>
                <c:pt idx="553">
                  <c:v>4106693</c:v>
                </c:pt>
                <c:pt idx="554">
                  <c:v>6509135</c:v>
                </c:pt>
                <c:pt idx="555">
                  <c:v>3202588</c:v>
                </c:pt>
                <c:pt idx="556">
                  <c:v>6235459</c:v>
                </c:pt>
                <c:pt idx="557">
                  <c:v>6950393</c:v>
                </c:pt>
                <c:pt idx="558">
                  <c:v>3907133</c:v>
                </c:pt>
                <c:pt idx="559">
                  <c:v>3208355</c:v>
                </c:pt>
                <c:pt idx="560">
                  <c:v>4656570</c:v>
                </c:pt>
                <c:pt idx="561">
                  <c:v>4577793</c:v>
                </c:pt>
                <c:pt idx="562">
                  <c:v>2830205</c:v>
                </c:pt>
                <c:pt idx="563">
                  <c:v>2618703</c:v>
                </c:pt>
                <c:pt idx="564">
                  <c:v>6142475</c:v>
                </c:pt>
                <c:pt idx="565">
                  <c:v>2319554</c:v>
                </c:pt>
                <c:pt idx="566">
                  <c:v>2898225</c:v>
                </c:pt>
                <c:pt idx="567">
                  <c:v>2987585</c:v>
                </c:pt>
                <c:pt idx="568">
                  <c:v>20807766</c:v>
                </c:pt>
                <c:pt idx="569">
                  <c:v>7045446</c:v>
                </c:pt>
                <c:pt idx="570">
                  <c:v>11110265</c:v>
                </c:pt>
                <c:pt idx="571">
                  <c:v>14174626</c:v>
                </c:pt>
                <c:pt idx="572">
                  <c:v>7227294</c:v>
                </c:pt>
                <c:pt idx="573">
                  <c:v>7428871</c:v>
                </c:pt>
                <c:pt idx="574">
                  <c:v>5532827</c:v>
                </c:pt>
                <c:pt idx="575">
                  <c:v>11273166</c:v>
                </c:pt>
                <c:pt idx="576">
                  <c:v>2395987</c:v>
                </c:pt>
                <c:pt idx="577">
                  <c:v>5875217</c:v>
                </c:pt>
                <c:pt idx="578">
                  <c:v>10829816</c:v>
                </c:pt>
                <c:pt idx="579">
                  <c:v>8640243</c:v>
                </c:pt>
                <c:pt idx="580">
                  <c:v>2815312</c:v>
                </c:pt>
                <c:pt idx="581">
                  <c:v>2858961</c:v>
                </c:pt>
                <c:pt idx="582">
                  <c:v>3297731</c:v>
                </c:pt>
                <c:pt idx="583">
                  <c:v>3277686</c:v>
                </c:pt>
                <c:pt idx="584">
                  <c:v>6082334</c:v>
                </c:pt>
                <c:pt idx="585">
                  <c:v>4143413</c:v>
                </c:pt>
                <c:pt idx="586">
                  <c:v>7847036</c:v>
                </c:pt>
                <c:pt idx="587">
                  <c:v>4295345</c:v>
                </c:pt>
                <c:pt idx="588">
                  <c:v>5322696</c:v>
                </c:pt>
                <c:pt idx="589">
                  <c:v>2448929</c:v>
                </c:pt>
                <c:pt idx="590">
                  <c:v>4788625</c:v>
                </c:pt>
                <c:pt idx="591">
                  <c:v>6187867</c:v>
                </c:pt>
                <c:pt idx="592">
                  <c:v>6335768</c:v>
                </c:pt>
                <c:pt idx="593">
                  <c:v>7293375</c:v>
                </c:pt>
                <c:pt idx="594">
                  <c:v>6731792</c:v>
                </c:pt>
                <c:pt idx="595">
                  <c:v>7969818</c:v>
                </c:pt>
                <c:pt idx="596">
                  <c:v>10801113</c:v>
                </c:pt>
                <c:pt idx="597">
                  <c:v>7801868</c:v>
                </c:pt>
                <c:pt idx="598">
                  <c:v>39025574</c:v>
                </c:pt>
                <c:pt idx="599">
                  <c:v>19870056</c:v>
                </c:pt>
                <c:pt idx="600">
                  <c:v>13585602</c:v>
                </c:pt>
                <c:pt idx="601">
                  <c:v>10071057</c:v>
                </c:pt>
                <c:pt idx="602">
                  <c:v>11216570</c:v>
                </c:pt>
                <c:pt idx="603">
                  <c:v>12509252</c:v>
                </c:pt>
                <c:pt idx="604">
                  <c:v>12038335</c:v>
                </c:pt>
                <c:pt idx="605">
                  <c:v>12205571</c:v>
                </c:pt>
                <c:pt idx="606">
                  <c:v>12730095</c:v>
                </c:pt>
                <c:pt idx="607">
                  <c:v>11971669</c:v>
                </c:pt>
                <c:pt idx="608">
                  <c:v>8475498</c:v>
                </c:pt>
                <c:pt idx="609">
                  <c:v>13737211</c:v>
                </c:pt>
                <c:pt idx="610">
                  <c:v>17456619</c:v>
                </c:pt>
                <c:pt idx="611">
                  <c:v>9266961</c:v>
                </c:pt>
                <c:pt idx="612">
                  <c:v>3201278</c:v>
                </c:pt>
                <c:pt idx="613">
                  <c:v>2328691</c:v>
                </c:pt>
                <c:pt idx="614">
                  <c:v>4410421</c:v>
                </c:pt>
                <c:pt idx="615">
                  <c:v>5551395</c:v>
                </c:pt>
                <c:pt idx="616">
                  <c:v>12138537</c:v>
                </c:pt>
                <c:pt idx="617">
                  <c:v>6483687</c:v>
                </c:pt>
                <c:pt idx="618">
                  <c:v>6899390</c:v>
                </c:pt>
                <c:pt idx="619">
                  <c:v>7806536</c:v>
                </c:pt>
                <c:pt idx="620">
                  <c:v>14092021</c:v>
                </c:pt>
                <c:pt idx="621">
                  <c:v>5990460</c:v>
                </c:pt>
                <c:pt idx="622">
                  <c:v>5731083</c:v>
                </c:pt>
                <c:pt idx="623">
                  <c:v>5644048</c:v>
                </c:pt>
                <c:pt idx="624">
                  <c:v>5281274</c:v>
                </c:pt>
                <c:pt idx="625">
                  <c:v>2109596</c:v>
                </c:pt>
                <c:pt idx="626">
                  <c:v>2385286</c:v>
                </c:pt>
                <c:pt idx="627">
                  <c:v>7593636</c:v>
                </c:pt>
                <c:pt idx="628">
                  <c:v>8200819</c:v>
                </c:pt>
                <c:pt idx="629">
                  <c:v>9971423</c:v>
                </c:pt>
                <c:pt idx="630">
                  <c:v>8885025</c:v>
                </c:pt>
                <c:pt idx="631">
                  <c:v>7090804</c:v>
                </c:pt>
                <c:pt idx="632">
                  <c:v>2693631</c:v>
                </c:pt>
                <c:pt idx="633">
                  <c:v>3196020</c:v>
                </c:pt>
                <c:pt idx="634">
                  <c:v>2733847</c:v>
                </c:pt>
                <c:pt idx="635">
                  <c:v>3607511</c:v>
                </c:pt>
                <c:pt idx="636">
                  <c:v>6840204</c:v>
                </c:pt>
                <c:pt idx="637">
                  <c:v>7400483</c:v>
                </c:pt>
                <c:pt idx="638">
                  <c:v>4320803</c:v>
                </c:pt>
                <c:pt idx="639">
                  <c:v>4059633</c:v>
                </c:pt>
                <c:pt idx="640">
                  <c:v>5057184</c:v>
                </c:pt>
                <c:pt idx="641">
                  <c:v>3018699</c:v>
                </c:pt>
                <c:pt idx="642">
                  <c:v>2069271</c:v>
                </c:pt>
                <c:pt idx="643">
                  <c:v>4438874</c:v>
                </c:pt>
                <c:pt idx="644">
                  <c:v>3351424</c:v>
                </c:pt>
                <c:pt idx="645">
                  <c:v>1179483</c:v>
                </c:pt>
                <c:pt idx="646">
                  <c:v>2112856</c:v>
                </c:pt>
                <c:pt idx="647">
                  <c:v>3916965</c:v>
                </c:pt>
                <c:pt idx="648">
                  <c:v>5380670</c:v>
                </c:pt>
                <c:pt idx="649">
                  <c:v>3717126</c:v>
                </c:pt>
                <c:pt idx="650">
                  <c:v>2321545</c:v>
                </c:pt>
                <c:pt idx="651">
                  <c:v>2081334</c:v>
                </c:pt>
                <c:pt idx="652">
                  <c:v>1515728</c:v>
                </c:pt>
                <c:pt idx="653">
                  <c:v>2435793</c:v>
                </c:pt>
                <c:pt idx="654">
                  <c:v>2890697</c:v>
                </c:pt>
                <c:pt idx="655">
                  <c:v>8972178</c:v>
                </c:pt>
                <c:pt idx="656">
                  <c:v>3143976</c:v>
                </c:pt>
                <c:pt idx="657">
                  <c:v>1654002</c:v>
                </c:pt>
                <c:pt idx="658">
                  <c:v>2847988</c:v>
                </c:pt>
                <c:pt idx="659">
                  <c:v>2608716</c:v>
                </c:pt>
                <c:pt idx="660">
                  <c:v>2534524</c:v>
                </c:pt>
                <c:pt idx="661">
                  <c:v>2400874</c:v>
                </c:pt>
                <c:pt idx="662">
                  <c:v>1376217</c:v>
                </c:pt>
                <c:pt idx="663">
                  <c:v>2735675</c:v>
                </c:pt>
                <c:pt idx="664">
                  <c:v>3475083</c:v>
                </c:pt>
                <c:pt idx="665">
                  <c:v>5529708</c:v>
                </c:pt>
                <c:pt idx="666">
                  <c:v>3475541</c:v>
                </c:pt>
                <c:pt idx="667">
                  <c:v>2203320</c:v>
                </c:pt>
                <c:pt idx="668">
                  <c:v>2971132</c:v>
                </c:pt>
                <c:pt idx="669">
                  <c:v>2889573</c:v>
                </c:pt>
                <c:pt idx="670">
                  <c:v>3963383</c:v>
                </c:pt>
                <c:pt idx="671">
                  <c:v>4900360</c:v>
                </c:pt>
                <c:pt idx="672">
                  <c:v>4294357</c:v>
                </c:pt>
                <c:pt idx="673">
                  <c:v>4416904</c:v>
                </c:pt>
                <c:pt idx="674">
                  <c:v>820097</c:v>
                </c:pt>
                <c:pt idx="675">
                  <c:v>3665195</c:v>
                </c:pt>
                <c:pt idx="676">
                  <c:v>2858551</c:v>
                </c:pt>
                <c:pt idx="677">
                  <c:v>4304844</c:v>
                </c:pt>
                <c:pt idx="678">
                  <c:v>8105284</c:v>
                </c:pt>
                <c:pt idx="679">
                  <c:v>10904455</c:v>
                </c:pt>
                <c:pt idx="680">
                  <c:v>7035676</c:v>
                </c:pt>
                <c:pt idx="681">
                  <c:v>3692514</c:v>
                </c:pt>
                <c:pt idx="682">
                  <c:v>4026111</c:v>
                </c:pt>
                <c:pt idx="683">
                  <c:v>9554124</c:v>
                </c:pt>
                <c:pt idx="684">
                  <c:v>4464956</c:v>
                </c:pt>
                <c:pt idx="685">
                  <c:v>3936821</c:v>
                </c:pt>
                <c:pt idx="686">
                  <c:v>3113779</c:v>
                </c:pt>
                <c:pt idx="687">
                  <c:v>3516461</c:v>
                </c:pt>
                <c:pt idx="688">
                  <c:v>2994089</c:v>
                </c:pt>
                <c:pt idx="689">
                  <c:v>4979798</c:v>
                </c:pt>
                <c:pt idx="690">
                  <c:v>13571898</c:v>
                </c:pt>
                <c:pt idx="691">
                  <c:v>4460457</c:v>
                </c:pt>
                <c:pt idx="692">
                  <c:v>4334438</c:v>
                </c:pt>
                <c:pt idx="693">
                  <c:v>2968364</c:v>
                </c:pt>
                <c:pt idx="694">
                  <c:v>5012900</c:v>
                </c:pt>
                <c:pt idx="695">
                  <c:v>7179278</c:v>
                </c:pt>
                <c:pt idx="696">
                  <c:v>1716015</c:v>
                </c:pt>
                <c:pt idx="697">
                  <c:v>1941650</c:v>
                </c:pt>
                <c:pt idx="698">
                  <c:v>1703089</c:v>
                </c:pt>
                <c:pt idx="699">
                  <c:v>2029558</c:v>
                </c:pt>
                <c:pt idx="700">
                  <c:v>3088621</c:v>
                </c:pt>
                <c:pt idx="701">
                  <c:v>1557061</c:v>
                </c:pt>
                <c:pt idx="702">
                  <c:v>2295748</c:v>
                </c:pt>
                <c:pt idx="703">
                  <c:v>3287905</c:v>
                </c:pt>
                <c:pt idx="704">
                  <c:v>5249789</c:v>
                </c:pt>
                <c:pt idx="705">
                  <c:v>6474366</c:v>
                </c:pt>
                <c:pt idx="706">
                  <c:v>4203184</c:v>
                </c:pt>
                <c:pt idx="707">
                  <c:v>4560630</c:v>
                </c:pt>
                <c:pt idx="708">
                  <c:v>3339931</c:v>
                </c:pt>
                <c:pt idx="709">
                  <c:v>3385767</c:v>
                </c:pt>
                <c:pt idx="710">
                  <c:v>8537551</c:v>
                </c:pt>
                <c:pt idx="711">
                  <c:v>12773255</c:v>
                </c:pt>
                <c:pt idx="712">
                  <c:v>7673481</c:v>
                </c:pt>
                <c:pt idx="713">
                  <c:v>9478304</c:v>
                </c:pt>
                <c:pt idx="714">
                  <c:v>10066096</c:v>
                </c:pt>
                <c:pt idx="715">
                  <c:v>13817772</c:v>
                </c:pt>
                <c:pt idx="716">
                  <c:v>11241481</c:v>
                </c:pt>
                <c:pt idx="717">
                  <c:v>5930856</c:v>
                </c:pt>
                <c:pt idx="718">
                  <c:v>11485258</c:v>
                </c:pt>
                <c:pt idx="719">
                  <c:v>10827182</c:v>
                </c:pt>
                <c:pt idx="720">
                  <c:v>19282653</c:v>
                </c:pt>
                <c:pt idx="721">
                  <c:v>16048314</c:v>
                </c:pt>
                <c:pt idx="722">
                  <c:v>8086263</c:v>
                </c:pt>
                <c:pt idx="723">
                  <c:v>8961977</c:v>
                </c:pt>
                <c:pt idx="724">
                  <c:v>7757120</c:v>
                </c:pt>
                <c:pt idx="725">
                  <c:v>8831831</c:v>
                </c:pt>
                <c:pt idx="726">
                  <c:v>9441736</c:v>
                </c:pt>
                <c:pt idx="727">
                  <c:v>10140976</c:v>
                </c:pt>
                <c:pt idx="728">
                  <c:v>5114798</c:v>
                </c:pt>
                <c:pt idx="729">
                  <c:v>4461935</c:v>
                </c:pt>
                <c:pt idx="730">
                  <c:v>3384505</c:v>
                </c:pt>
                <c:pt idx="731">
                  <c:v>2789086</c:v>
                </c:pt>
                <c:pt idx="732">
                  <c:v>8393974</c:v>
                </c:pt>
                <c:pt idx="733">
                  <c:v>4586085</c:v>
                </c:pt>
                <c:pt idx="734">
                  <c:v>3804013</c:v>
                </c:pt>
                <c:pt idx="735">
                  <c:v>3517925</c:v>
                </c:pt>
                <c:pt idx="736">
                  <c:v>5915117</c:v>
                </c:pt>
                <c:pt idx="737">
                  <c:v>4006183</c:v>
                </c:pt>
                <c:pt idx="738">
                  <c:v>7966963</c:v>
                </c:pt>
                <c:pt idx="739">
                  <c:v>4843401</c:v>
                </c:pt>
                <c:pt idx="740">
                  <c:v>4482048</c:v>
                </c:pt>
                <c:pt idx="741">
                  <c:v>3033367</c:v>
                </c:pt>
                <c:pt idx="742">
                  <c:v>3960995</c:v>
                </c:pt>
                <c:pt idx="743">
                  <c:v>5624644</c:v>
                </c:pt>
                <c:pt idx="744">
                  <c:v>4101175</c:v>
                </c:pt>
                <c:pt idx="745">
                  <c:v>4192336</c:v>
                </c:pt>
                <c:pt idx="746">
                  <c:v>6030442</c:v>
                </c:pt>
                <c:pt idx="747">
                  <c:v>15064494</c:v>
                </c:pt>
                <c:pt idx="748">
                  <c:v>13641662</c:v>
                </c:pt>
                <c:pt idx="749">
                  <c:v>4021904</c:v>
                </c:pt>
                <c:pt idx="750">
                  <c:v>7523088</c:v>
                </c:pt>
                <c:pt idx="751">
                  <c:v>12424576</c:v>
                </c:pt>
                <c:pt idx="752">
                  <c:v>5793424</c:v>
                </c:pt>
                <c:pt idx="753">
                  <c:v>4945754</c:v>
                </c:pt>
                <c:pt idx="754">
                  <c:v>4210716</c:v>
                </c:pt>
                <c:pt idx="755">
                  <c:v>6972557</c:v>
                </c:pt>
                <c:pt idx="756">
                  <c:v>2356346</c:v>
                </c:pt>
                <c:pt idx="757">
                  <c:v>4479127</c:v>
                </c:pt>
                <c:pt idx="758">
                  <c:v>11127786</c:v>
                </c:pt>
                <c:pt idx="759">
                  <c:v>11305821</c:v>
                </c:pt>
                <c:pt idx="760">
                  <c:v>15004362</c:v>
                </c:pt>
                <c:pt idx="761">
                  <c:v>4278069</c:v>
                </c:pt>
                <c:pt idx="762">
                  <c:v>4731254</c:v>
                </c:pt>
                <c:pt idx="763">
                  <c:v>4532193</c:v>
                </c:pt>
                <c:pt idx="764">
                  <c:v>7364095</c:v>
                </c:pt>
                <c:pt idx="765">
                  <c:v>3825101</c:v>
                </c:pt>
                <c:pt idx="766">
                  <c:v>3868582</c:v>
                </c:pt>
                <c:pt idx="767">
                  <c:v>1576464</c:v>
                </c:pt>
                <c:pt idx="768">
                  <c:v>6568390</c:v>
                </c:pt>
                <c:pt idx="769">
                  <c:v>6180172</c:v>
                </c:pt>
                <c:pt idx="770">
                  <c:v>3013598</c:v>
                </c:pt>
                <c:pt idx="771">
                  <c:v>2112369</c:v>
                </c:pt>
                <c:pt idx="772">
                  <c:v>2237826</c:v>
                </c:pt>
                <c:pt idx="773">
                  <c:v>3677957</c:v>
                </c:pt>
                <c:pt idx="774">
                  <c:v>3128366</c:v>
                </c:pt>
                <c:pt idx="775">
                  <c:v>6489005</c:v>
                </c:pt>
                <c:pt idx="776">
                  <c:v>2773541</c:v>
                </c:pt>
                <c:pt idx="777">
                  <c:v>4877549</c:v>
                </c:pt>
                <c:pt idx="778">
                  <c:v>4526637</c:v>
                </c:pt>
                <c:pt idx="779">
                  <c:v>2574865</c:v>
                </c:pt>
                <c:pt idx="780">
                  <c:v>4250992</c:v>
                </c:pt>
                <c:pt idx="781">
                  <c:v>4459211</c:v>
                </c:pt>
                <c:pt idx="782">
                  <c:v>4809158</c:v>
                </c:pt>
                <c:pt idx="783">
                  <c:v>4125404</c:v>
                </c:pt>
                <c:pt idx="784">
                  <c:v>3707045</c:v>
                </c:pt>
                <c:pt idx="785">
                  <c:v>3660626</c:v>
                </c:pt>
                <c:pt idx="786">
                  <c:v>5277693</c:v>
                </c:pt>
                <c:pt idx="787">
                  <c:v>2599191</c:v>
                </c:pt>
                <c:pt idx="788">
                  <c:v>4378763</c:v>
                </c:pt>
                <c:pt idx="789">
                  <c:v>3338510</c:v>
                </c:pt>
                <c:pt idx="790">
                  <c:v>5656711</c:v>
                </c:pt>
                <c:pt idx="791">
                  <c:v>13437672</c:v>
                </c:pt>
                <c:pt idx="792">
                  <c:v>8649367</c:v>
                </c:pt>
                <c:pt idx="793">
                  <c:v>9178250</c:v>
                </c:pt>
                <c:pt idx="794">
                  <c:v>4858538</c:v>
                </c:pt>
                <c:pt idx="795">
                  <c:v>3639333</c:v>
                </c:pt>
                <c:pt idx="796">
                  <c:v>8687629</c:v>
                </c:pt>
                <c:pt idx="797">
                  <c:v>9599407</c:v>
                </c:pt>
                <c:pt idx="798">
                  <c:v>29437701</c:v>
                </c:pt>
                <c:pt idx="799">
                  <c:v>14649372</c:v>
                </c:pt>
                <c:pt idx="800">
                  <c:v>4200553</c:v>
                </c:pt>
                <c:pt idx="801">
                  <c:v>10860599</c:v>
                </c:pt>
                <c:pt idx="802">
                  <c:v>3807382</c:v>
                </c:pt>
                <c:pt idx="803">
                  <c:v>3995476</c:v>
                </c:pt>
                <c:pt idx="804">
                  <c:v>8384977</c:v>
                </c:pt>
                <c:pt idx="805">
                  <c:v>8181224</c:v>
                </c:pt>
                <c:pt idx="806">
                  <c:v>6709055</c:v>
                </c:pt>
                <c:pt idx="807">
                  <c:v>3079900</c:v>
                </c:pt>
                <c:pt idx="808">
                  <c:v>2746641</c:v>
                </c:pt>
                <c:pt idx="809">
                  <c:v>2969117</c:v>
                </c:pt>
                <c:pt idx="810">
                  <c:v>4549970</c:v>
                </c:pt>
                <c:pt idx="811">
                  <c:v>3534325</c:v>
                </c:pt>
                <c:pt idx="812">
                  <c:v>5318511</c:v>
                </c:pt>
                <c:pt idx="813">
                  <c:v>8079272</c:v>
                </c:pt>
                <c:pt idx="814">
                  <c:v>2667973</c:v>
                </c:pt>
                <c:pt idx="815">
                  <c:v>3528550</c:v>
                </c:pt>
                <c:pt idx="816">
                  <c:v>10832824</c:v>
                </c:pt>
                <c:pt idx="817">
                  <c:v>9688055</c:v>
                </c:pt>
                <c:pt idx="818">
                  <c:v>8690093</c:v>
                </c:pt>
                <c:pt idx="819">
                  <c:v>12368957</c:v>
                </c:pt>
                <c:pt idx="820">
                  <c:v>30036752</c:v>
                </c:pt>
                <c:pt idx="821">
                  <c:v>6973342</c:v>
                </c:pt>
                <c:pt idx="822">
                  <c:v>5036225</c:v>
                </c:pt>
                <c:pt idx="823">
                  <c:v>5615704</c:v>
                </c:pt>
                <c:pt idx="824">
                  <c:v>5209943</c:v>
                </c:pt>
                <c:pt idx="825">
                  <c:v>4533065</c:v>
                </c:pt>
                <c:pt idx="826">
                  <c:v>5222789</c:v>
                </c:pt>
                <c:pt idx="827">
                  <c:v>2429096</c:v>
                </c:pt>
                <c:pt idx="828">
                  <c:v>29035733</c:v>
                </c:pt>
                <c:pt idx="829">
                  <c:v>21158238</c:v>
                </c:pt>
                <c:pt idx="830">
                  <c:v>7841406</c:v>
                </c:pt>
                <c:pt idx="831">
                  <c:v>6223341</c:v>
                </c:pt>
                <c:pt idx="832">
                  <c:v>5268561</c:v>
                </c:pt>
                <c:pt idx="833">
                  <c:v>4721539</c:v>
                </c:pt>
                <c:pt idx="834">
                  <c:v>6379054</c:v>
                </c:pt>
                <c:pt idx="835">
                  <c:v>8190660</c:v>
                </c:pt>
                <c:pt idx="836">
                  <c:v>8999530</c:v>
                </c:pt>
                <c:pt idx="837">
                  <c:v>7182568</c:v>
                </c:pt>
                <c:pt idx="838">
                  <c:v>4711623</c:v>
                </c:pt>
                <c:pt idx="839">
                  <c:v>6202526</c:v>
                </c:pt>
                <c:pt idx="840">
                  <c:v>3801533</c:v>
                </c:pt>
                <c:pt idx="841">
                  <c:v>6572226</c:v>
                </c:pt>
                <c:pt idx="842">
                  <c:v>7471504</c:v>
                </c:pt>
                <c:pt idx="843">
                  <c:v>6022933</c:v>
                </c:pt>
                <c:pt idx="844">
                  <c:v>2253179</c:v>
                </c:pt>
                <c:pt idx="845">
                  <c:v>7046798</c:v>
                </c:pt>
                <c:pt idx="846">
                  <c:v>6258867</c:v>
                </c:pt>
                <c:pt idx="847">
                  <c:v>3691814</c:v>
                </c:pt>
                <c:pt idx="848">
                  <c:v>5208408</c:v>
                </c:pt>
                <c:pt idx="849">
                  <c:v>6290819</c:v>
                </c:pt>
                <c:pt idx="850">
                  <c:v>3394468</c:v>
                </c:pt>
                <c:pt idx="851">
                  <c:v>5849423</c:v>
                </c:pt>
                <c:pt idx="852">
                  <c:v>5140389</c:v>
                </c:pt>
                <c:pt idx="853">
                  <c:v>2887498</c:v>
                </c:pt>
                <c:pt idx="854">
                  <c:v>2293762</c:v>
                </c:pt>
                <c:pt idx="855">
                  <c:v>6770393</c:v>
                </c:pt>
                <c:pt idx="856">
                  <c:v>4864874</c:v>
                </c:pt>
                <c:pt idx="857">
                  <c:v>3131510</c:v>
                </c:pt>
                <c:pt idx="858">
                  <c:v>6108398</c:v>
                </c:pt>
                <c:pt idx="859">
                  <c:v>3534693</c:v>
                </c:pt>
                <c:pt idx="860">
                  <c:v>1814994</c:v>
                </c:pt>
                <c:pt idx="861">
                  <c:v>2068923</c:v>
                </c:pt>
                <c:pt idx="862">
                  <c:v>3801124</c:v>
                </c:pt>
                <c:pt idx="863">
                  <c:v>2493397</c:v>
                </c:pt>
                <c:pt idx="864">
                  <c:v>3161768</c:v>
                </c:pt>
                <c:pt idx="865">
                  <c:v>6570047</c:v>
                </c:pt>
                <c:pt idx="866">
                  <c:v>3409925</c:v>
                </c:pt>
                <c:pt idx="867">
                  <c:v>1283913</c:v>
                </c:pt>
                <c:pt idx="868">
                  <c:v>2916524</c:v>
                </c:pt>
                <c:pt idx="869">
                  <c:v>2336178</c:v>
                </c:pt>
                <c:pt idx="870">
                  <c:v>3225453</c:v>
                </c:pt>
                <c:pt idx="871">
                  <c:v>5370343</c:v>
                </c:pt>
                <c:pt idx="872">
                  <c:v>3546172</c:v>
                </c:pt>
                <c:pt idx="873">
                  <c:v>3775675</c:v>
                </c:pt>
                <c:pt idx="874">
                  <c:v>3388069</c:v>
                </c:pt>
                <c:pt idx="875">
                  <c:v>6158370</c:v>
                </c:pt>
                <c:pt idx="876">
                  <c:v>5828051</c:v>
                </c:pt>
                <c:pt idx="877">
                  <c:v>6298545</c:v>
                </c:pt>
                <c:pt idx="878">
                  <c:v>12699484</c:v>
                </c:pt>
                <c:pt idx="879">
                  <c:v>22287787</c:v>
                </c:pt>
                <c:pt idx="880">
                  <c:v>12837121</c:v>
                </c:pt>
                <c:pt idx="881">
                  <c:v>12506505</c:v>
                </c:pt>
                <c:pt idx="882">
                  <c:v>3845118</c:v>
                </c:pt>
                <c:pt idx="883">
                  <c:v>5119406</c:v>
                </c:pt>
                <c:pt idx="884">
                  <c:v>4677558</c:v>
                </c:pt>
                <c:pt idx="885">
                  <c:v>4766093</c:v>
                </c:pt>
                <c:pt idx="886">
                  <c:v>4986591</c:v>
                </c:pt>
                <c:pt idx="887">
                  <c:v>6213882</c:v>
                </c:pt>
                <c:pt idx="888">
                  <c:v>6847540</c:v>
                </c:pt>
                <c:pt idx="889">
                  <c:v>4620367</c:v>
                </c:pt>
                <c:pt idx="890">
                  <c:v>4717085</c:v>
                </c:pt>
                <c:pt idx="891">
                  <c:v>7216470</c:v>
                </c:pt>
                <c:pt idx="892">
                  <c:v>8487267</c:v>
                </c:pt>
                <c:pt idx="893">
                  <c:v>8598517</c:v>
                </c:pt>
                <c:pt idx="894">
                  <c:v>13018384</c:v>
                </c:pt>
                <c:pt idx="895">
                  <c:v>6464200</c:v>
                </c:pt>
                <c:pt idx="896">
                  <c:v>9532014</c:v>
                </c:pt>
                <c:pt idx="897">
                  <c:v>5918373</c:v>
                </c:pt>
                <c:pt idx="898">
                  <c:v>6059663</c:v>
                </c:pt>
                <c:pt idx="899">
                  <c:v>7141340</c:v>
                </c:pt>
                <c:pt idx="900">
                  <c:v>4422902</c:v>
                </c:pt>
                <c:pt idx="901">
                  <c:v>5521503</c:v>
                </c:pt>
                <c:pt idx="902">
                  <c:v>7138897</c:v>
                </c:pt>
                <c:pt idx="903">
                  <c:v>6145231</c:v>
                </c:pt>
                <c:pt idx="904">
                  <c:v>4230765</c:v>
                </c:pt>
                <c:pt idx="905">
                  <c:v>5167337</c:v>
                </c:pt>
                <c:pt idx="906">
                  <c:v>3680987</c:v>
                </c:pt>
                <c:pt idx="907">
                  <c:v>3914789</c:v>
                </c:pt>
                <c:pt idx="908">
                  <c:v>4507134</c:v>
                </c:pt>
                <c:pt idx="909">
                  <c:v>5315572</c:v>
                </c:pt>
                <c:pt idx="910">
                  <c:v>4489545</c:v>
                </c:pt>
                <c:pt idx="911">
                  <c:v>2643386</c:v>
                </c:pt>
                <c:pt idx="912">
                  <c:v>3366354</c:v>
                </c:pt>
                <c:pt idx="913">
                  <c:v>2092548</c:v>
                </c:pt>
                <c:pt idx="914">
                  <c:v>4046985</c:v>
                </c:pt>
                <c:pt idx="915">
                  <c:v>3586430</c:v>
                </c:pt>
                <c:pt idx="916">
                  <c:v>3708874</c:v>
                </c:pt>
                <c:pt idx="917">
                  <c:v>3174205</c:v>
                </c:pt>
                <c:pt idx="918">
                  <c:v>3175373</c:v>
                </c:pt>
                <c:pt idx="919">
                  <c:v>5774925</c:v>
                </c:pt>
                <c:pt idx="920">
                  <c:v>5610700</c:v>
                </c:pt>
                <c:pt idx="921">
                  <c:v>2171461</c:v>
                </c:pt>
                <c:pt idx="922">
                  <c:v>4095036</c:v>
                </c:pt>
                <c:pt idx="923">
                  <c:v>7058398</c:v>
                </c:pt>
                <c:pt idx="924">
                  <c:v>9506395</c:v>
                </c:pt>
                <c:pt idx="925">
                  <c:v>10940204</c:v>
                </c:pt>
                <c:pt idx="926">
                  <c:v>8908711</c:v>
                </c:pt>
                <c:pt idx="927">
                  <c:v>8766752</c:v>
                </c:pt>
                <c:pt idx="928">
                  <c:v>47881662</c:v>
                </c:pt>
                <c:pt idx="929">
                  <c:v>6879356</c:v>
                </c:pt>
                <c:pt idx="930">
                  <c:v>10529245</c:v>
                </c:pt>
                <c:pt idx="931">
                  <c:v>12906839</c:v>
                </c:pt>
                <c:pt idx="932">
                  <c:v>9199293</c:v>
                </c:pt>
                <c:pt idx="933">
                  <c:v>6815523</c:v>
                </c:pt>
                <c:pt idx="934">
                  <c:v>8221822</c:v>
                </c:pt>
                <c:pt idx="935">
                  <c:v>5455011</c:v>
                </c:pt>
                <c:pt idx="936">
                  <c:v>7360709</c:v>
                </c:pt>
                <c:pt idx="937">
                  <c:v>7649851</c:v>
                </c:pt>
                <c:pt idx="938">
                  <c:v>6395509</c:v>
                </c:pt>
                <c:pt idx="939">
                  <c:v>11834140</c:v>
                </c:pt>
                <c:pt idx="940">
                  <c:v>36208729</c:v>
                </c:pt>
                <c:pt idx="941">
                  <c:v>10661001</c:v>
                </c:pt>
                <c:pt idx="942">
                  <c:v>9844732</c:v>
                </c:pt>
                <c:pt idx="943">
                  <c:v>684130</c:v>
                </c:pt>
                <c:pt idx="944">
                  <c:v>26720169</c:v>
                </c:pt>
                <c:pt idx="945">
                  <c:v>10942151</c:v>
                </c:pt>
                <c:pt idx="946">
                  <c:v>6961664</c:v>
                </c:pt>
                <c:pt idx="947">
                  <c:v>6869599</c:v>
                </c:pt>
                <c:pt idx="948">
                  <c:v>3593398</c:v>
                </c:pt>
                <c:pt idx="949">
                  <c:v>4698636</c:v>
                </c:pt>
                <c:pt idx="950">
                  <c:v>5635792</c:v>
                </c:pt>
                <c:pt idx="951">
                  <c:v>4663982</c:v>
                </c:pt>
                <c:pt idx="952">
                  <c:v>2040962</c:v>
                </c:pt>
                <c:pt idx="953">
                  <c:v>3899022</c:v>
                </c:pt>
                <c:pt idx="954">
                  <c:v>4333978</c:v>
                </c:pt>
                <c:pt idx="955">
                  <c:v>4390709</c:v>
                </c:pt>
                <c:pt idx="956">
                  <c:v>5472075</c:v>
                </c:pt>
                <c:pt idx="957">
                  <c:v>3864577</c:v>
                </c:pt>
                <c:pt idx="958">
                  <c:v>5242813</c:v>
                </c:pt>
                <c:pt idx="959">
                  <c:v>7040228</c:v>
                </c:pt>
                <c:pt idx="960">
                  <c:v>7185241</c:v>
                </c:pt>
                <c:pt idx="961">
                  <c:v>9122944</c:v>
                </c:pt>
                <c:pt idx="962">
                  <c:v>4035748</c:v>
                </c:pt>
                <c:pt idx="963">
                  <c:v>3534479</c:v>
                </c:pt>
                <c:pt idx="964">
                  <c:v>3490741</c:v>
                </c:pt>
                <c:pt idx="965">
                  <c:v>5065976</c:v>
                </c:pt>
                <c:pt idx="966">
                  <c:v>3650962</c:v>
                </c:pt>
                <c:pt idx="967">
                  <c:v>3706314</c:v>
                </c:pt>
                <c:pt idx="968">
                  <c:v>4572515</c:v>
                </c:pt>
                <c:pt idx="969">
                  <c:v>4932221</c:v>
                </c:pt>
                <c:pt idx="970">
                  <c:v>3504839</c:v>
                </c:pt>
                <c:pt idx="971">
                  <c:v>4884455</c:v>
                </c:pt>
                <c:pt idx="972">
                  <c:v>5145033</c:v>
                </c:pt>
                <c:pt idx="973">
                  <c:v>4644169</c:v>
                </c:pt>
                <c:pt idx="974">
                  <c:v>2508338</c:v>
                </c:pt>
                <c:pt idx="975">
                  <c:v>3497666</c:v>
                </c:pt>
                <c:pt idx="976">
                  <c:v>4193839</c:v>
                </c:pt>
                <c:pt idx="977">
                  <c:v>2751818</c:v>
                </c:pt>
                <c:pt idx="978">
                  <c:v>2531533</c:v>
                </c:pt>
                <c:pt idx="979">
                  <c:v>4024165</c:v>
                </c:pt>
                <c:pt idx="980">
                  <c:v>6204010</c:v>
                </c:pt>
                <c:pt idx="981">
                  <c:v>2800361</c:v>
                </c:pt>
                <c:pt idx="982">
                  <c:v>2957043</c:v>
                </c:pt>
                <c:pt idx="983">
                  <c:v>3657457</c:v>
                </c:pt>
                <c:pt idx="984">
                  <c:v>3735705</c:v>
                </c:pt>
                <c:pt idx="985">
                  <c:v>6434861</c:v>
                </c:pt>
                <c:pt idx="986">
                  <c:v>5509090</c:v>
                </c:pt>
                <c:pt idx="987">
                  <c:v>4039722</c:v>
                </c:pt>
                <c:pt idx="988">
                  <c:v>5910966</c:v>
                </c:pt>
                <c:pt idx="989">
                  <c:v>5456764</c:v>
                </c:pt>
                <c:pt idx="990">
                  <c:v>4292710</c:v>
                </c:pt>
                <c:pt idx="991">
                  <c:v>5054718</c:v>
                </c:pt>
                <c:pt idx="992">
                  <c:v>4512809</c:v>
                </c:pt>
                <c:pt idx="993">
                  <c:v>5541222</c:v>
                </c:pt>
                <c:pt idx="994">
                  <c:v>7993898</c:v>
                </c:pt>
                <c:pt idx="995">
                  <c:v>4826396</c:v>
                </c:pt>
                <c:pt idx="996">
                  <c:v>4369955</c:v>
                </c:pt>
                <c:pt idx="997">
                  <c:v>4105665</c:v>
                </c:pt>
                <c:pt idx="998">
                  <c:v>5820707</c:v>
                </c:pt>
                <c:pt idx="999">
                  <c:v>5095878</c:v>
                </c:pt>
                <c:pt idx="1000">
                  <c:v>8281883</c:v>
                </c:pt>
                <c:pt idx="1001">
                  <c:v>4434309</c:v>
                </c:pt>
                <c:pt idx="1002">
                  <c:v>4005828</c:v>
                </c:pt>
                <c:pt idx="1003">
                  <c:v>3299324</c:v>
                </c:pt>
                <c:pt idx="1004">
                  <c:v>4787609</c:v>
                </c:pt>
                <c:pt idx="1005">
                  <c:v>3722571</c:v>
                </c:pt>
                <c:pt idx="1006">
                  <c:v>5036629</c:v>
                </c:pt>
                <c:pt idx="1007">
                  <c:v>6243556</c:v>
                </c:pt>
                <c:pt idx="1008">
                  <c:v>4028340</c:v>
                </c:pt>
                <c:pt idx="1009">
                  <c:v>5398499</c:v>
                </c:pt>
                <c:pt idx="1010">
                  <c:v>6064858</c:v>
                </c:pt>
                <c:pt idx="1011">
                  <c:v>4408218</c:v>
                </c:pt>
                <c:pt idx="1012">
                  <c:v>2628434</c:v>
                </c:pt>
                <c:pt idx="1013">
                  <c:v>3030808</c:v>
                </c:pt>
                <c:pt idx="1014">
                  <c:v>4998533</c:v>
                </c:pt>
                <c:pt idx="1015">
                  <c:v>8103921</c:v>
                </c:pt>
                <c:pt idx="1016">
                  <c:v>3819174</c:v>
                </c:pt>
                <c:pt idx="1017">
                  <c:v>2726963</c:v>
                </c:pt>
                <c:pt idx="1018">
                  <c:v>2363771</c:v>
                </c:pt>
                <c:pt idx="1019">
                  <c:v>2016262</c:v>
                </c:pt>
                <c:pt idx="1020">
                  <c:v>3533373</c:v>
                </c:pt>
                <c:pt idx="1021">
                  <c:v>1602814</c:v>
                </c:pt>
                <c:pt idx="1022">
                  <c:v>3194516</c:v>
                </c:pt>
                <c:pt idx="1023">
                  <c:v>5061877</c:v>
                </c:pt>
                <c:pt idx="1024">
                  <c:v>3583105</c:v>
                </c:pt>
                <c:pt idx="1025">
                  <c:v>2422099</c:v>
                </c:pt>
                <c:pt idx="1026">
                  <c:v>2181060</c:v>
                </c:pt>
                <c:pt idx="1027">
                  <c:v>4286025</c:v>
                </c:pt>
                <c:pt idx="1028">
                  <c:v>4444353</c:v>
                </c:pt>
                <c:pt idx="1029">
                  <c:v>3215141</c:v>
                </c:pt>
                <c:pt idx="1030">
                  <c:v>3382387</c:v>
                </c:pt>
                <c:pt idx="1031">
                  <c:v>2616552</c:v>
                </c:pt>
                <c:pt idx="1032">
                  <c:v>1679991</c:v>
                </c:pt>
                <c:pt idx="1033">
                  <c:v>2012966</c:v>
                </c:pt>
                <c:pt idx="1034">
                  <c:v>2531489</c:v>
                </c:pt>
                <c:pt idx="1035">
                  <c:v>1194787</c:v>
                </c:pt>
                <c:pt idx="1036">
                  <c:v>1642166</c:v>
                </c:pt>
                <c:pt idx="1037">
                  <c:v>2574861</c:v>
                </c:pt>
                <c:pt idx="1038">
                  <c:v>3243526</c:v>
                </c:pt>
                <c:pt idx="1039">
                  <c:v>6320944</c:v>
                </c:pt>
                <c:pt idx="1040">
                  <c:v>4840965</c:v>
                </c:pt>
                <c:pt idx="1041">
                  <c:v>4952323</c:v>
                </c:pt>
                <c:pt idx="1042">
                  <c:v>3886409</c:v>
                </c:pt>
                <c:pt idx="1043">
                  <c:v>4971897</c:v>
                </c:pt>
                <c:pt idx="1044">
                  <c:v>3281599</c:v>
                </c:pt>
                <c:pt idx="1045">
                  <c:v>2254270</c:v>
                </c:pt>
                <c:pt idx="1046">
                  <c:v>4281335</c:v>
                </c:pt>
                <c:pt idx="1047">
                  <c:v>5910018</c:v>
                </c:pt>
                <c:pt idx="1048">
                  <c:v>4169111</c:v>
                </c:pt>
                <c:pt idx="1049">
                  <c:v>44842972</c:v>
                </c:pt>
                <c:pt idx="1050">
                  <c:v>4053010</c:v>
                </c:pt>
                <c:pt idx="1051">
                  <c:v>4610632</c:v>
                </c:pt>
                <c:pt idx="1052">
                  <c:v>4348209</c:v>
                </c:pt>
                <c:pt idx="1053">
                  <c:v>3098498</c:v>
                </c:pt>
                <c:pt idx="1054">
                  <c:v>2569903</c:v>
                </c:pt>
                <c:pt idx="1055">
                  <c:v>2620089</c:v>
                </c:pt>
                <c:pt idx="1056">
                  <c:v>3273783</c:v>
                </c:pt>
                <c:pt idx="1057">
                  <c:v>2925614</c:v>
                </c:pt>
                <c:pt idx="1058">
                  <c:v>2436461</c:v>
                </c:pt>
                <c:pt idx="1059">
                  <c:v>2173344</c:v>
                </c:pt>
                <c:pt idx="1060">
                  <c:v>2536238</c:v>
                </c:pt>
                <c:pt idx="1061">
                  <c:v>3455211</c:v>
                </c:pt>
                <c:pt idx="1062">
                  <c:v>6512305</c:v>
                </c:pt>
                <c:pt idx="1063">
                  <c:v>2925627</c:v>
                </c:pt>
                <c:pt idx="1064">
                  <c:v>6327958</c:v>
                </c:pt>
                <c:pt idx="1065">
                  <c:v>4445876</c:v>
                </c:pt>
                <c:pt idx="1066">
                  <c:v>5798319</c:v>
                </c:pt>
                <c:pt idx="1067">
                  <c:v>3323474</c:v>
                </c:pt>
                <c:pt idx="1068">
                  <c:v>3167014</c:v>
                </c:pt>
                <c:pt idx="1069">
                  <c:v>7169871</c:v>
                </c:pt>
                <c:pt idx="1070">
                  <c:v>2389437</c:v>
                </c:pt>
                <c:pt idx="1071">
                  <c:v>4554358</c:v>
                </c:pt>
                <c:pt idx="1072">
                  <c:v>5295199</c:v>
                </c:pt>
                <c:pt idx="1073">
                  <c:v>4437598</c:v>
                </c:pt>
                <c:pt idx="1074">
                  <c:v>2370766</c:v>
                </c:pt>
                <c:pt idx="1075">
                  <c:v>3693570</c:v>
                </c:pt>
                <c:pt idx="1076">
                  <c:v>4909768</c:v>
                </c:pt>
                <c:pt idx="1077">
                  <c:v>4966306</c:v>
                </c:pt>
                <c:pt idx="1078">
                  <c:v>852584</c:v>
                </c:pt>
                <c:pt idx="1079">
                  <c:v>3240805</c:v>
                </c:pt>
                <c:pt idx="1080">
                  <c:v>2820476</c:v>
                </c:pt>
                <c:pt idx="1081">
                  <c:v>4037556</c:v>
                </c:pt>
                <c:pt idx="1082">
                  <c:v>4490911</c:v>
                </c:pt>
                <c:pt idx="1083">
                  <c:v>5105438</c:v>
                </c:pt>
                <c:pt idx="1084">
                  <c:v>2696742</c:v>
                </c:pt>
                <c:pt idx="1085">
                  <c:v>3667470</c:v>
                </c:pt>
                <c:pt idx="1086">
                  <c:v>4686343</c:v>
                </c:pt>
                <c:pt idx="1087">
                  <c:v>2853292</c:v>
                </c:pt>
                <c:pt idx="1088">
                  <c:v>2462898</c:v>
                </c:pt>
                <c:pt idx="1089">
                  <c:v>3695221</c:v>
                </c:pt>
                <c:pt idx="1090">
                  <c:v>6346785</c:v>
                </c:pt>
                <c:pt idx="1091">
                  <c:v>4872130</c:v>
                </c:pt>
                <c:pt idx="1092">
                  <c:v>3634880</c:v>
                </c:pt>
                <c:pt idx="1093">
                  <c:v>2165329</c:v>
                </c:pt>
                <c:pt idx="1094">
                  <c:v>2455681</c:v>
                </c:pt>
                <c:pt idx="1095">
                  <c:v>7072227</c:v>
                </c:pt>
                <c:pt idx="1096">
                  <c:v>4237390</c:v>
                </c:pt>
                <c:pt idx="1097">
                  <c:v>3722015</c:v>
                </c:pt>
                <c:pt idx="1098">
                  <c:v>2656975</c:v>
                </c:pt>
                <c:pt idx="1099">
                  <c:v>3927560</c:v>
                </c:pt>
                <c:pt idx="1100">
                  <c:v>2972602</c:v>
                </c:pt>
                <c:pt idx="1101">
                  <c:v>8515040</c:v>
                </c:pt>
                <c:pt idx="1102">
                  <c:v>4881242</c:v>
                </c:pt>
                <c:pt idx="1103">
                  <c:v>2742500</c:v>
                </c:pt>
                <c:pt idx="1104">
                  <c:v>2942827</c:v>
                </c:pt>
                <c:pt idx="1105">
                  <c:v>2595670</c:v>
                </c:pt>
                <c:pt idx="1106">
                  <c:v>7937691</c:v>
                </c:pt>
                <c:pt idx="1107">
                  <c:v>5393398</c:v>
                </c:pt>
                <c:pt idx="1108">
                  <c:v>5569780</c:v>
                </c:pt>
                <c:pt idx="1109">
                  <c:v>2358895</c:v>
                </c:pt>
                <c:pt idx="1110">
                  <c:v>2929572</c:v>
                </c:pt>
                <c:pt idx="1111">
                  <c:v>2181001</c:v>
                </c:pt>
                <c:pt idx="1112">
                  <c:v>3068660</c:v>
                </c:pt>
                <c:pt idx="1113">
                  <c:v>3019189</c:v>
                </c:pt>
                <c:pt idx="1114">
                  <c:v>3582520</c:v>
                </c:pt>
                <c:pt idx="1115">
                  <c:v>3576458</c:v>
                </c:pt>
                <c:pt idx="1116">
                  <c:v>4790042</c:v>
                </c:pt>
                <c:pt idx="1117">
                  <c:v>3151633</c:v>
                </c:pt>
                <c:pt idx="1118">
                  <c:v>3436904</c:v>
                </c:pt>
                <c:pt idx="1119">
                  <c:v>3794835</c:v>
                </c:pt>
                <c:pt idx="1120">
                  <c:v>3178355</c:v>
                </c:pt>
                <c:pt idx="1121">
                  <c:v>2757779</c:v>
                </c:pt>
                <c:pt idx="1122">
                  <c:v>1971618</c:v>
                </c:pt>
                <c:pt idx="1123">
                  <c:v>2825896</c:v>
                </c:pt>
                <c:pt idx="1124">
                  <c:v>3827156</c:v>
                </c:pt>
                <c:pt idx="1125">
                  <c:v>5865139</c:v>
                </c:pt>
                <c:pt idx="1126">
                  <c:v>4331730</c:v>
                </c:pt>
                <c:pt idx="1127">
                  <c:v>2461246</c:v>
                </c:pt>
                <c:pt idx="1128">
                  <c:v>3020176</c:v>
                </c:pt>
                <c:pt idx="1129">
                  <c:v>4341107</c:v>
                </c:pt>
                <c:pt idx="1130">
                  <c:v>4427770</c:v>
                </c:pt>
                <c:pt idx="1131">
                  <c:v>5963481</c:v>
                </c:pt>
                <c:pt idx="1132">
                  <c:v>3418638</c:v>
                </c:pt>
                <c:pt idx="1133">
                  <c:v>2491292</c:v>
                </c:pt>
                <c:pt idx="1134">
                  <c:v>2705247</c:v>
                </c:pt>
                <c:pt idx="1135">
                  <c:v>3538955</c:v>
                </c:pt>
                <c:pt idx="1136">
                  <c:v>3235991</c:v>
                </c:pt>
                <c:pt idx="1137">
                  <c:v>3062971</c:v>
                </c:pt>
                <c:pt idx="1138">
                  <c:v>3601486</c:v>
                </c:pt>
                <c:pt idx="1139">
                  <c:v>4158984</c:v>
                </c:pt>
                <c:pt idx="1140">
                  <c:v>3734421</c:v>
                </c:pt>
                <c:pt idx="1141">
                  <c:v>3079361</c:v>
                </c:pt>
                <c:pt idx="1142">
                  <c:v>3595062</c:v>
                </c:pt>
                <c:pt idx="1143">
                  <c:v>4280178</c:v>
                </c:pt>
                <c:pt idx="1144">
                  <c:v>3478103</c:v>
                </c:pt>
                <c:pt idx="1145">
                  <c:v>4554414</c:v>
                </c:pt>
                <c:pt idx="1146">
                  <c:v>4861647</c:v>
                </c:pt>
                <c:pt idx="1147">
                  <c:v>4338749</c:v>
                </c:pt>
                <c:pt idx="1148">
                  <c:v>5864944</c:v>
                </c:pt>
                <c:pt idx="1149">
                  <c:v>5446223</c:v>
                </c:pt>
                <c:pt idx="1150">
                  <c:v>2623749</c:v>
                </c:pt>
                <c:pt idx="1151">
                  <c:v>2580960</c:v>
                </c:pt>
                <c:pt idx="1152">
                  <c:v>3142406</c:v>
                </c:pt>
                <c:pt idx="1153">
                  <c:v>2944025</c:v>
                </c:pt>
                <c:pt idx="1154">
                  <c:v>4300951</c:v>
                </c:pt>
                <c:pt idx="1155">
                  <c:v>2841942</c:v>
                </c:pt>
                <c:pt idx="1156">
                  <c:v>1963529</c:v>
                </c:pt>
                <c:pt idx="1157">
                  <c:v>3532832</c:v>
                </c:pt>
                <c:pt idx="1158">
                  <c:v>4434747</c:v>
                </c:pt>
                <c:pt idx="1159">
                  <c:v>2979238</c:v>
                </c:pt>
                <c:pt idx="1160">
                  <c:v>5282175</c:v>
                </c:pt>
                <c:pt idx="1161">
                  <c:v>2752291</c:v>
                </c:pt>
                <c:pt idx="1162">
                  <c:v>4024765</c:v>
                </c:pt>
                <c:pt idx="1163">
                  <c:v>3173703</c:v>
                </c:pt>
                <c:pt idx="1164">
                  <c:v>2981422</c:v>
                </c:pt>
                <c:pt idx="1165">
                  <c:v>2486207</c:v>
                </c:pt>
                <c:pt idx="1166">
                  <c:v>3866333</c:v>
                </c:pt>
                <c:pt idx="1167">
                  <c:v>3613822</c:v>
                </c:pt>
                <c:pt idx="1168">
                  <c:v>2282452</c:v>
                </c:pt>
                <c:pt idx="1169">
                  <c:v>5507101</c:v>
                </c:pt>
                <c:pt idx="1170">
                  <c:v>2037807</c:v>
                </c:pt>
                <c:pt idx="1171">
                  <c:v>3346031</c:v>
                </c:pt>
                <c:pt idx="1172">
                  <c:v>2927101</c:v>
                </c:pt>
                <c:pt idx="1173">
                  <c:v>3728279</c:v>
                </c:pt>
                <c:pt idx="1174">
                  <c:v>2491178</c:v>
                </c:pt>
                <c:pt idx="1175">
                  <c:v>2405412</c:v>
                </c:pt>
                <c:pt idx="1176">
                  <c:v>2188466</c:v>
                </c:pt>
                <c:pt idx="1177">
                  <c:v>4827538</c:v>
                </c:pt>
                <c:pt idx="1178">
                  <c:v>2529577</c:v>
                </c:pt>
                <c:pt idx="1179">
                  <c:v>922069</c:v>
                </c:pt>
                <c:pt idx="1180">
                  <c:v>1968513</c:v>
                </c:pt>
                <c:pt idx="1181">
                  <c:v>2363813</c:v>
                </c:pt>
                <c:pt idx="1182">
                  <c:v>3490711</c:v>
                </c:pt>
                <c:pt idx="1183">
                  <c:v>4047784</c:v>
                </c:pt>
                <c:pt idx="1184">
                  <c:v>3009581</c:v>
                </c:pt>
                <c:pt idx="1185">
                  <c:v>2958195</c:v>
                </c:pt>
                <c:pt idx="1186">
                  <c:v>2471897</c:v>
                </c:pt>
                <c:pt idx="1187">
                  <c:v>2450589</c:v>
                </c:pt>
                <c:pt idx="1188">
                  <c:v>3233223</c:v>
                </c:pt>
                <c:pt idx="1189">
                  <c:v>3087035</c:v>
                </c:pt>
                <c:pt idx="1190">
                  <c:v>7532282</c:v>
                </c:pt>
                <c:pt idx="1191">
                  <c:v>5592609</c:v>
                </c:pt>
                <c:pt idx="1192">
                  <c:v>5599345</c:v>
                </c:pt>
                <c:pt idx="1193">
                  <c:v>4065331</c:v>
                </c:pt>
                <c:pt idx="1194">
                  <c:v>10343334</c:v>
                </c:pt>
                <c:pt idx="1195">
                  <c:v>8421883</c:v>
                </c:pt>
                <c:pt idx="1196">
                  <c:v>2692369</c:v>
                </c:pt>
                <c:pt idx="1197">
                  <c:v>2603737</c:v>
                </c:pt>
                <c:pt idx="1198">
                  <c:v>2774546</c:v>
                </c:pt>
                <c:pt idx="1199">
                  <c:v>765653</c:v>
                </c:pt>
                <c:pt idx="1200">
                  <c:v>1515581</c:v>
                </c:pt>
                <c:pt idx="1201">
                  <c:v>1787603</c:v>
                </c:pt>
                <c:pt idx="1202">
                  <c:v>1374038</c:v>
                </c:pt>
                <c:pt idx="1203">
                  <c:v>1813934</c:v>
                </c:pt>
                <c:pt idx="1204">
                  <c:v>3013337</c:v>
                </c:pt>
                <c:pt idx="1205">
                  <c:v>2522769</c:v>
                </c:pt>
                <c:pt idx="1206">
                  <c:v>5130449</c:v>
                </c:pt>
                <c:pt idx="1207">
                  <c:v>4245921</c:v>
                </c:pt>
                <c:pt idx="1208">
                  <c:v>3266889</c:v>
                </c:pt>
                <c:pt idx="1209">
                  <c:v>4167918</c:v>
                </c:pt>
                <c:pt idx="1210">
                  <c:v>2638382</c:v>
                </c:pt>
                <c:pt idx="1211">
                  <c:v>2403768</c:v>
                </c:pt>
                <c:pt idx="1212">
                  <c:v>2801322</c:v>
                </c:pt>
                <c:pt idx="1213">
                  <c:v>1855345</c:v>
                </c:pt>
                <c:pt idx="1214">
                  <c:v>2595063</c:v>
                </c:pt>
                <c:pt idx="1215">
                  <c:v>3791303</c:v>
                </c:pt>
                <c:pt idx="1216">
                  <c:v>2970671</c:v>
                </c:pt>
                <c:pt idx="1217">
                  <c:v>2746710</c:v>
                </c:pt>
                <c:pt idx="1218">
                  <c:v>2661237</c:v>
                </c:pt>
                <c:pt idx="1219">
                  <c:v>2644319</c:v>
                </c:pt>
                <c:pt idx="1220">
                  <c:v>2826707</c:v>
                </c:pt>
                <c:pt idx="1221">
                  <c:v>2468882</c:v>
                </c:pt>
                <c:pt idx="1222">
                  <c:v>3300823</c:v>
                </c:pt>
                <c:pt idx="1223">
                  <c:v>1963967</c:v>
                </c:pt>
                <c:pt idx="1224">
                  <c:v>2512714</c:v>
                </c:pt>
                <c:pt idx="1225">
                  <c:v>3010074</c:v>
                </c:pt>
                <c:pt idx="1226">
                  <c:v>7581848</c:v>
                </c:pt>
                <c:pt idx="1227">
                  <c:v>6042659</c:v>
                </c:pt>
                <c:pt idx="1228">
                  <c:v>2735279</c:v>
                </c:pt>
                <c:pt idx="1229">
                  <c:v>3656837</c:v>
                </c:pt>
                <c:pt idx="1230">
                  <c:v>3505871</c:v>
                </c:pt>
                <c:pt idx="1231">
                  <c:v>3441157</c:v>
                </c:pt>
                <c:pt idx="1232">
                  <c:v>4580244</c:v>
                </c:pt>
                <c:pt idx="1233">
                  <c:v>4034061</c:v>
                </c:pt>
                <c:pt idx="1234">
                  <c:v>4406069</c:v>
                </c:pt>
                <c:pt idx="1235">
                  <c:v>3496096</c:v>
                </c:pt>
                <c:pt idx="1236">
                  <c:v>2569397</c:v>
                </c:pt>
                <c:pt idx="1237">
                  <c:v>2595536</c:v>
                </c:pt>
                <c:pt idx="1238">
                  <c:v>2810947</c:v>
                </c:pt>
                <c:pt idx="1239">
                  <c:v>1996588</c:v>
                </c:pt>
                <c:pt idx="1240">
                  <c:v>2994753</c:v>
                </c:pt>
                <c:pt idx="1241">
                  <c:v>3173018</c:v>
                </c:pt>
                <c:pt idx="1242">
                  <c:v>4384661</c:v>
                </c:pt>
                <c:pt idx="1243">
                  <c:v>3390395</c:v>
                </c:pt>
                <c:pt idx="1244">
                  <c:v>9392298</c:v>
                </c:pt>
                <c:pt idx="1245">
                  <c:v>3232567</c:v>
                </c:pt>
                <c:pt idx="1246">
                  <c:v>3206902</c:v>
                </c:pt>
                <c:pt idx="1247">
                  <c:v>5325768</c:v>
                </c:pt>
                <c:pt idx="1248">
                  <c:v>4400479</c:v>
                </c:pt>
                <c:pt idx="1249">
                  <c:v>5236800</c:v>
                </c:pt>
                <c:pt idx="1250">
                  <c:v>4734439</c:v>
                </c:pt>
                <c:pt idx="1251">
                  <c:v>2953115</c:v>
                </c:pt>
                <c:pt idx="1252">
                  <c:v>2463504</c:v>
                </c:pt>
                <c:pt idx="1253">
                  <c:v>3444565</c:v>
                </c:pt>
                <c:pt idx="1254">
                  <c:v>2785606</c:v>
                </c:pt>
                <c:pt idx="1255">
                  <c:v>2138611</c:v>
                </c:pt>
                <c:pt idx="1256">
                  <c:v>6821520</c:v>
                </c:pt>
              </c:numCache>
            </c:numRef>
          </c:val>
        </c:ser>
        <c:gapWidth val="0"/>
        <c:axId val="119981952"/>
        <c:axId val="119980032"/>
      </c:barChart>
      <c:lineChart>
        <c:grouping val="standard"/>
        <c:ser>
          <c:idx val="1"/>
          <c:order val="0"/>
          <c:tx>
            <c:v>Price</c:v>
          </c:tx>
          <c:marker>
            <c:symbol val="none"/>
          </c:marker>
          <c:cat>
            <c:numRef>
              <c:f>'Chart Data - 5'!$B$2:$B$10000</c:f>
              <c:numCache>
                <c:formatCode>[$-1009]d/mmm/yy;@</c:formatCode>
                <c:ptCount val="9999"/>
                <c:pt idx="0" formatCode="yy\-mm\-dd">
                  <c:v>#N/A</c:v>
                </c:pt>
                <c:pt idx="1">
                  <c:v>38433</c:v>
                </c:pt>
                <c:pt idx="2">
                  <c:v>38434</c:v>
                </c:pt>
                <c:pt idx="3">
                  <c:v>38435</c:v>
                </c:pt>
                <c:pt idx="4">
                  <c:v>38439</c:v>
                </c:pt>
                <c:pt idx="5">
                  <c:v>38440</c:v>
                </c:pt>
                <c:pt idx="6">
                  <c:v>38441</c:v>
                </c:pt>
                <c:pt idx="7">
                  <c:v>38442</c:v>
                </c:pt>
                <c:pt idx="8">
                  <c:v>38443</c:v>
                </c:pt>
                <c:pt idx="9">
                  <c:v>38446</c:v>
                </c:pt>
                <c:pt idx="10">
                  <c:v>38447</c:v>
                </c:pt>
                <c:pt idx="11">
                  <c:v>38448</c:v>
                </c:pt>
                <c:pt idx="12">
                  <c:v>38449</c:v>
                </c:pt>
                <c:pt idx="13">
                  <c:v>38450</c:v>
                </c:pt>
                <c:pt idx="14">
                  <c:v>38453</c:v>
                </c:pt>
                <c:pt idx="15">
                  <c:v>38454</c:v>
                </c:pt>
                <c:pt idx="16">
                  <c:v>38455</c:v>
                </c:pt>
                <c:pt idx="17">
                  <c:v>38456</c:v>
                </c:pt>
                <c:pt idx="18">
                  <c:v>38457</c:v>
                </c:pt>
                <c:pt idx="19">
                  <c:v>38460</c:v>
                </c:pt>
                <c:pt idx="20">
                  <c:v>38461</c:v>
                </c:pt>
                <c:pt idx="21">
                  <c:v>38462</c:v>
                </c:pt>
                <c:pt idx="22">
                  <c:v>38463</c:v>
                </c:pt>
                <c:pt idx="23">
                  <c:v>38464</c:v>
                </c:pt>
                <c:pt idx="24">
                  <c:v>38467</c:v>
                </c:pt>
                <c:pt idx="25">
                  <c:v>38468</c:v>
                </c:pt>
                <c:pt idx="26">
                  <c:v>38469</c:v>
                </c:pt>
                <c:pt idx="27">
                  <c:v>38470</c:v>
                </c:pt>
                <c:pt idx="28">
                  <c:v>38471</c:v>
                </c:pt>
                <c:pt idx="29">
                  <c:v>38474</c:v>
                </c:pt>
                <c:pt idx="30">
                  <c:v>38475</c:v>
                </c:pt>
                <c:pt idx="31">
                  <c:v>38476</c:v>
                </c:pt>
                <c:pt idx="32">
                  <c:v>38477</c:v>
                </c:pt>
                <c:pt idx="33">
                  <c:v>38478</c:v>
                </c:pt>
                <c:pt idx="34">
                  <c:v>38481</c:v>
                </c:pt>
                <c:pt idx="35">
                  <c:v>38482</c:v>
                </c:pt>
                <c:pt idx="36">
                  <c:v>38483</c:v>
                </c:pt>
                <c:pt idx="37">
                  <c:v>38484</c:v>
                </c:pt>
                <c:pt idx="38">
                  <c:v>38485</c:v>
                </c:pt>
                <c:pt idx="39">
                  <c:v>38488</c:v>
                </c:pt>
                <c:pt idx="40">
                  <c:v>38489</c:v>
                </c:pt>
                <c:pt idx="41">
                  <c:v>38490</c:v>
                </c:pt>
                <c:pt idx="42">
                  <c:v>38491</c:v>
                </c:pt>
                <c:pt idx="43">
                  <c:v>38492</c:v>
                </c:pt>
                <c:pt idx="44">
                  <c:v>38496</c:v>
                </c:pt>
                <c:pt idx="45">
                  <c:v>38497</c:v>
                </c:pt>
                <c:pt idx="46">
                  <c:v>38498</c:v>
                </c:pt>
                <c:pt idx="47">
                  <c:v>38499</c:v>
                </c:pt>
                <c:pt idx="48">
                  <c:v>38502</c:v>
                </c:pt>
                <c:pt idx="49">
                  <c:v>38503</c:v>
                </c:pt>
                <c:pt idx="50">
                  <c:v>38504</c:v>
                </c:pt>
                <c:pt idx="51">
                  <c:v>38505</c:v>
                </c:pt>
                <c:pt idx="52">
                  <c:v>38506</c:v>
                </c:pt>
                <c:pt idx="53">
                  <c:v>38509</c:v>
                </c:pt>
                <c:pt idx="54">
                  <c:v>38510</c:v>
                </c:pt>
                <c:pt idx="55">
                  <c:v>38511</c:v>
                </c:pt>
                <c:pt idx="56">
                  <c:v>38512</c:v>
                </c:pt>
                <c:pt idx="57">
                  <c:v>38513</c:v>
                </c:pt>
                <c:pt idx="58">
                  <c:v>38516</c:v>
                </c:pt>
                <c:pt idx="59">
                  <c:v>38517</c:v>
                </c:pt>
                <c:pt idx="60">
                  <c:v>38518</c:v>
                </c:pt>
                <c:pt idx="61">
                  <c:v>38519</c:v>
                </c:pt>
                <c:pt idx="62">
                  <c:v>38520</c:v>
                </c:pt>
                <c:pt idx="63">
                  <c:v>38523</c:v>
                </c:pt>
                <c:pt idx="64">
                  <c:v>38524</c:v>
                </c:pt>
                <c:pt idx="65">
                  <c:v>38525</c:v>
                </c:pt>
                <c:pt idx="66">
                  <c:v>38526</c:v>
                </c:pt>
                <c:pt idx="67">
                  <c:v>38527</c:v>
                </c:pt>
                <c:pt idx="68">
                  <c:v>38530</c:v>
                </c:pt>
                <c:pt idx="69">
                  <c:v>38531</c:v>
                </c:pt>
                <c:pt idx="70">
                  <c:v>38532</c:v>
                </c:pt>
                <c:pt idx="71">
                  <c:v>38533</c:v>
                </c:pt>
                <c:pt idx="72">
                  <c:v>38537</c:v>
                </c:pt>
                <c:pt idx="73">
                  <c:v>38538</c:v>
                </c:pt>
                <c:pt idx="74">
                  <c:v>38539</c:v>
                </c:pt>
                <c:pt idx="75">
                  <c:v>38540</c:v>
                </c:pt>
                <c:pt idx="76">
                  <c:v>38541</c:v>
                </c:pt>
                <c:pt idx="77">
                  <c:v>38544</c:v>
                </c:pt>
                <c:pt idx="78">
                  <c:v>38545</c:v>
                </c:pt>
                <c:pt idx="79">
                  <c:v>38546</c:v>
                </c:pt>
                <c:pt idx="80">
                  <c:v>38547</c:v>
                </c:pt>
                <c:pt idx="81">
                  <c:v>38548</c:v>
                </c:pt>
                <c:pt idx="82">
                  <c:v>38551</c:v>
                </c:pt>
                <c:pt idx="83">
                  <c:v>38552</c:v>
                </c:pt>
                <c:pt idx="84">
                  <c:v>38553</c:v>
                </c:pt>
                <c:pt idx="85">
                  <c:v>38554</c:v>
                </c:pt>
                <c:pt idx="86">
                  <c:v>38555</c:v>
                </c:pt>
                <c:pt idx="87">
                  <c:v>38558</c:v>
                </c:pt>
                <c:pt idx="88">
                  <c:v>38559</c:v>
                </c:pt>
                <c:pt idx="89">
                  <c:v>38560</c:v>
                </c:pt>
                <c:pt idx="90">
                  <c:v>38561</c:v>
                </c:pt>
                <c:pt idx="91">
                  <c:v>38562</c:v>
                </c:pt>
                <c:pt idx="92">
                  <c:v>38566</c:v>
                </c:pt>
                <c:pt idx="93">
                  <c:v>38567</c:v>
                </c:pt>
                <c:pt idx="94">
                  <c:v>38568</c:v>
                </c:pt>
                <c:pt idx="95">
                  <c:v>38569</c:v>
                </c:pt>
                <c:pt idx="96">
                  <c:v>38572</c:v>
                </c:pt>
                <c:pt idx="97">
                  <c:v>38573</c:v>
                </c:pt>
                <c:pt idx="98">
                  <c:v>38574</c:v>
                </c:pt>
                <c:pt idx="99">
                  <c:v>38575</c:v>
                </c:pt>
                <c:pt idx="100">
                  <c:v>38576</c:v>
                </c:pt>
                <c:pt idx="101">
                  <c:v>38579</c:v>
                </c:pt>
                <c:pt idx="102">
                  <c:v>38580</c:v>
                </c:pt>
                <c:pt idx="103">
                  <c:v>38581</c:v>
                </c:pt>
                <c:pt idx="104">
                  <c:v>38582</c:v>
                </c:pt>
                <c:pt idx="105">
                  <c:v>38583</c:v>
                </c:pt>
                <c:pt idx="106">
                  <c:v>38586</c:v>
                </c:pt>
                <c:pt idx="107">
                  <c:v>38587</c:v>
                </c:pt>
                <c:pt idx="108">
                  <c:v>38588</c:v>
                </c:pt>
                <c:pt idx="109">
                  <c:v>38589</c:v>
                </c:pt>
                <c:pt idx="110">
                  <c:v>38590</c:v>
                </c:pt>
                <c:pt idx="111">
                  <c:v>38593</c:v>
                </c:pt>
                <c:pt idx="112">
                  <c:v>38594</c:v>
                </c:pt>
                <c:pt idx="113">
                  <c:v>38595</c:v>
                </c:pt>
                <c:pt idx="114">
                  <c:v>38596</c:v>
                </c:pt>
                <c:pt idx="115">
                  <c:v>38597</c:v>
                </c:pt>
                <c:pt idx="116">
                  <c:v>38601</c:v>
                </c:pt>
                <c:pt idx="117">
                  <c:v>38602</c:v>
                </c:pt>
                <c:pt idx="118">
                  <c:v>38603</c:v>
                </c:pt>
                <c:pt idx="119">
                  <c:v>38604</c:v>
                </c:pt>
                <c:pt idx="120">
                  <c:v>38607</c:v>
                </c:pt>
                <c:pt idx="121">
                  <c:v>38608</c:v>
                </c:pt>
                <c:pt idx="122">
                  <c:v>38609</c:v>
                </c:pt>
                <c:pt idx="123">
                  <c:v>38610</c:v>
                </c:pt>
                <c:pt idx="124">
                  <c:v>38611</c:v>
                </c:pt>
                <c:pt idx="125">
                  <c:v>38614</c:v>
                </c:pt>
                <c:pt idx="126">
                  <c:v>38615</c:v>
                </c:pt>
                <c:pt idx="127">
                  <c:v>38616</c:v>
                </c:pt>
                <c:pt idx="128">
                  <c:v>38617</c:v>
                </c:pt>
                <c:pt idx="129">
                  <c:v>38618</c:v>
                </c:pt>
                <c:pt idx="130">
                  <c:v>38621</c:v>
                </c:pt>
                <c:pt idx="131">
                  <c:v>38622</c:v>
                </c:pt>
                <c:pt idx="132">
                  <c:v>38623</c:v>
                </c:pt>
                <c:pt idx="133">
                  <c:v>38624</c:v>
                </c:pt>
                <c:pt idx="134">
                  <c:v>38625</c:v>
                </c:pt>
                <c:pt idx="135">
                  <c:v>38628</c:v>
                </c:pt>
                <c:pt idx="136">
                  <c:v>38629</c:v>
                </c:pt>
                <c:pt idx="137">
                  <c:v>38630</c:v>
                </c:pt>
                <c:pt idx="138">
                  <c:v>38631</c:v>
                </c:pt>
                <c:pt idx="139">
                  <c:v>38632</c:v>
                </c:pt>
                <c:pt idx="140">
                  <c:v>38636</c:v>
                </c:pt>
                <c:pt idx="141">
                  <c:v>38637</c:v>
                </c:pt>
                <c:pt idx="142">
                  <c:v>38638</c:v>
                </c:pt>
                <c:pt idx="143">
                  <c:v>38639</c:v>
                </c:pt>
                <c:pt idx="144">
                  <c:v>38642</c:v>
                </c:pt>
                <c:pt idx="145">
                  <c:v>38643</c:v>
                </c:pt>
                <c:pt idx="146">
                  <c:v>38644</c:v>
                </c:pt>
                <c:pt idx="147">
                  <c:v>38645</c:v>
                </c:pt>
                <c:pt idx="148">
                  <c:v>38646</c:v>
                </c:pt>
                <c:pt idx="149">
                  <c:v>38649</c:v>
                </c:pt>
                <c:pt idx="150">
                  <c:v>38650</c:v>
                </c:pt>
                <c:pt idx="151">
                  <c:v>38651</c:v>
                </c:pt>
                <c:pt idx="152">
                  <c:v>38652</c:v>
                </c:pt>
                <c:pt idx="153">
                  <c:v>38653</c:v>
                </c:pt>
                <c:pt idx="154">
                  <c:v>38656</c:v>
                </c:pt>
                <c:pt idx="155">
                  <c:v>38657</c:v>
                </c:pt>
                <c:pt idx="156">
                  <c:v>38658</c:v>
                </c:pt>
                <c:pt idx="157">
                  <c:v>38659</c:v>
                </c:pt>
                <c:pt idx="158">
                  <c:v>38660</c:v>
                </c:pt>
                <c:pt idx="159">
                  <c:v>38663</c:v>
                </c:pt>
                <c:pt idx="160">
                  <c:v>38664</c:v>
                </c:pt>
                <c:pt idx="161">
                  <c:v>38665</c:v>
                </c:pt>
                <c:pt idx="162">
                  <c:v>38666</c:v>
                </c:pt>
                <c:pt idx="163">
                  <c:v>38667</c:v>
                </c:pt>
                <c:pt idx="164">
                  <c:v>38670</c:v>
                </c:pt>
                <c:pt idx="165">
                  <c:v>38671</c:v>
                </c:pt>
                <c:pt idx="166">
                  <c:v>38672</c:v>
                </c:pt>
                <c:pt idx="167">
                  <c:v>38673</c:v>
                </c:pt>
                <c:pt idx="168">
                  <c:v>38674</c:v>
                </c:pt>
                <c:pt idx="169">
                  <c:v>38677</c:v>
                </c:pt>
                <c:pt idx="170">
                  <c:v>38678</c:v>
                </c:pt>
                <c:pt idx="171">
                  <c:v>38679</c:v>
                </c:pt>
                <c:pt idx="172">
                  <c:v>38680</c:v>
                </c:pt>
                <c:pt idx="173">
                  <c:v>38681</c:v>
                </c:pt>
                <c:pt idx="174">
                  <c:v>38684</c:v>
                </c:pt>
                <c:pt idx="175">
                  <c:v>38685</c:v>
                </c:pt>
                <c:pt idx="176">
                  <c:v>38686</c:v>
                </c:pt>
                <c:pt idx="177">
                  <c:v>38687</c:v>
                </c:pt>
                <c:pt idx="178">
                  <c:v>38688</c:v>
                </c:pt>
                <c:pt idx="179">
                  <c:v>38691</c:v>
                </c:pt>
                <c:pt idx="180">
                  <c:v>38692</c:v>
                </c:pt>
                <c:pt idx="181">
                  <c:v>38693</c:v>
                </c:pt>
                <c:pt idx="182">
                  <c:v>38694</c:v>
                </c:pt>
                <c:pt idx="183">
                  <c:v>38695</c:v>
                </c:pt>
                <c:pt idx="184">
                  <c:v>38698</c:v>
                </c:pt>
                <c:pt idx="185">
                  <c:v>38699</c:v>
                </c:pt>
                <c:pt idx="186">
                  <c:v>38700</c:v>
                </c:pt>
                <c:pt idx="187">
                  <c:v>38701</c:v>
                </c:pt>
                <c:pt idx="188">
                  <c:v>38702</c:v>
                </c:pt>
                <c:pt idx="189">
                  <c:v>38705</c:v>
                </c:pt>
                <c:pt idx="190">
                  <c:v>38706</c:v>
                </c:pt>
                <c:pt idx="191">
                  <c:v>38707</c:v>
                </c:pt>
                <c:pt idx="192">
                  <c:v>38708</c:v>
                </c:pt>
                <c:pt idx="193">
                  <c:v>38709</c:v>
                </c:pt>
                <c:pt idx="194">
                  <c:v>38714</c:v>
                </c:pt>
                <c:pt idx="195">
                  <c:v>38715</c:v>
                </c:pt>
                <c:pt idx="196">
                  <c:v>38716</c:v>
                </c:pt>
                <c:pt idx="197">
                  <c:v>38720</c:v>
                </c:pt>
                <c:pt idx="198">
                  <c:v>38721</c:v>
                </c:pt>
                <c:pt idx="199">
                  <c:v>38722</c:v>
                </c:pt>
                <c:pt idx="200">
                  <c:v>38723</c:v>
                </c:pt>
                <c:pt idx="201">
                  <c:v>38726</c:v>
                </c:pt>
                <c:pt idx="202">
                  <c:v>38727</c:v>
                </c:pt>
                <c:pt idx="203">
                  <c:v>38728</c:v>
                </c:pt>
                <c:pt idx="204">
                  <c:v>38729</c:v>
                </c:pt>
                <c:pt idx="205">
                  <c:v>38730</c:v>
                </c:pt>
                <c:pt idx="206">
                  <c:v>38733</c:v>
                </c:pt>
                <c:pt idx="207">
                  <c:v>38734</c:v>
                </c:pt>
                <c:pt idx="208">
                  <c:v>38735</c:v>
                </c:pt>
                <c:pt idx="209">
                  <c:v>38736</c:v>
                </c:pt>
                <c:pt idx="210">
                  <c:v>38737</c:v>
                </c:pt>
                <c:pt idx="211">
                  <c:v>38740</c:v>
                </c:pt>
                <c:pt idx="212">
                  <c:v>38741</c:v>
                </c:pt>
                <c:pt idx="213">
                  <c:v>38742</c:v>
                </c:pt>
                <c:pt idx="214">
                  <c:v>38743</c:v>
                </c:pt>
                <c:pt idx="215">
                  <c:v>38744</c:v>
                </c:pt>
                <c:pt idx="216">
                  <c:v>38747</c:v>
                </c:pt>
                <c:pt idx="217">
                  <c:v>38748</c:v>
                </c:pt>
                <c:pt idx="218">
                  <c:v>38749</c:v>
                </c:pt>
                <c:pt idx="219">
                  <c:v>38750</c:v>
                </c:pt>
                <c:pt idx="220">
                  <c:v>38751</c:v>
                </c:pt>
                <c:pt idx="221">
                  <c:v>38754</c:v>
                </c:pt>
                <c:pt idx="222">
                  <c:v>38755</c:v>
                </c:pt>
                <c:pt idx="223">
                  <c:v>38756</c:v>
                </c:pt>
                <c:pt idx="224">
                  <c:v>38757</c:v>
                </c:pt>
                <c:pt idx="225">
                  <c:v>38758</c:v>
                </c:pt>
                <c:pt idx="226">
                  <c:v>38761</c:v>
                </c:pt>
                <c:pt idx="227">
                  <c:v>38762</c:v>
                </c:pt>
                <c:pt idx="228">
                  <c:v>38763</c:v>
                </c:pt>
                <c:pt idx="229">
                  <c:v>38764</c:v>
                </c:pt>
                <c:pt idx="230">
                  <c:v>38765</c:v>
                </c:pt>
                <c:pt idx="231">
                  <c:v>38768</c:v>
                </c:pt>
                <c:pt idx="232">
                  <c:v>38769</c:v>
                </c:pt>
                <c:pt idx="233">
                  <c:v>38770</c:v>
                </c:pt>
                <c:pt idx="234">
                  <c:v>38771</c:v>
                </c:pt>
                <c:pt idx="235">
                  <c:v>38772</c:v>
                </c:pt>
                <c:pt idx="236">
                  <c:v>38775</c:v>
                </c:pt>
                <c:pt idx="237">
                  <c:v>38776</c:v>
                </c:pt>
                <c:pt idx="238">
                  <c:v>38777</c:v>
                </c:pt>
                <c:pt idx="239">
                  <c:v>38778</c:v>
                </c:pt>
                <c:pt idx="240">
                  <c:v>38779</c:v>
                </c:pt>
                <c:pt idx="241">
                  <c:v>38782</c:v>
                </c:pt>
                <c:pt idx="242">
                  <c:v>38783</c:v>
                </c:pt>
                <c:pt idx="243">
                  <c:v>38784</c:v>
                </c:pt>
                <c:pt idx="244">
                  <c:v>38785</c:v>
                </c:pt>
                <c:pt idx="245">
                  <c:v>38786</c:v>
                </c:pt>
                <c:pt idx="246">
                  <c:v>38789</c:v>
                </c:pt>
                <c:pt idx="247">
                  <c:v>38790</c:v>
                </c:pt>
                <c:pt idx="248">
                  <c:v>38791</c:v>
                </c:pt>
                <c:pt idx="249">
                  <c:v>38792</c:v>
                </c:pt>
                <c:pt idx="250">
                  <c:v>38793</c:v>
                </c:pt>
                <c:pt idx="251">
                  <c:v>38796</c:v>
                </c:pt>
                <c:pt idx="252">
                  <c:v>38797</c:v>
                </c:pt>
                <c:pt idx="253">
                  <c:v>38798</c:v>
                </c:pt>
                <c:pt idx="254">
                  <c:v>38799</c:v>
                </c:pt>
                <c:pt idx="255">
                  <c:v>38800</c:v>
                </c:pt>
                <c:pt idx="256">
                  <c:v>38803</c:v>
                </c:pt>
                <c:pt idx="257">
                  <c:v>38804</c:v>
                </c:pt>
                <c:pt idx="258">
                  <c:v>38805</c:v>
                </c:pt>
                <c:pt idx="259">
                  <c:v>38806</c:v>
                </c:pt>
                <c:pt idx="260">
                  <c:v>38807</c:v>
                </c:pt>
                <c:pt idx="261">
                  <c:v>38810</c:v>
                </c:pt>
                <c:pt idx="262">
                  <c:v>38811</c:v>
                </c:pt>
                <c:pt idx="263">
                  <c:v>38812</c:v>
                </c:pt>
                <c:pt idx="264">
                  <c:v>38813</c:v>
                </c:pt>
                <c:pt idx="265">
                  <c:v>38814</c:v>
                </c:pt>
                <c:pt idx="266">
                  <c:v>38817</c:v>
                </c:pt>
                <c:pt idx="267">
                  <c:v>38818</c:v>
                </c:pt>
                <c:pt idx="268">
                  <c:v>38819</c:v>
                </c:pt>
                <c:pt idx="269">
                  <c:v>38820</c:v>
                </c:pt>
                <c:pt idx="270">
                  <c:v>38824</c:v>
                </c:pt>
                <c:pt idx="271">
                  <c:v>38825</c:v>
                </c:pt>
                <c:pt idx="272">
                  <c:v>38826</c:v>
                </c:pt>
                <c:pt idx="273">
                  <c:v>38827</c:v>
                </c:pt>
                <c:pt idx="274">
                  <c:v>38828</c:v>
                </c:pt>
                <c:pt idx="275">
                  <c:v>38831</c:v>
                </c:pt>
                <c:pt idx="276">
                  <c:v>38832</c:v>
                </c:pt>
                <c:pt idx="277">
                  <c:v>38833</c:v>
                </c:pt>
                <c:pt idx="278">
                  <c:v>38834</c:v>
                </c:pt>
                <c:pt idx="279">
                  <c:v>38835</c:v>
                </c:pt>
                <c:pt idx="280">
                  <c:v>38838</c:v>
                </c:pt>
                <c:pt idx="281">
                  <c:v>38839</c:v>
                </c:pt>
                <c:pt idx="282">
                  <c:v>38840</c:v>
                </c:pt>
                <c:pt idx="283">
                  <c:v>38841</c:v>
                </c:pt>
                <c:pt idx="284">
                  <c:v>38842</c:v>
                </c:pt>
                <c:pt idx="285">
                  <c:v>38845</c:v>
                </c:pt>
                <c:pt idx="286">
                  <c:v>38846</c:v>
                </c:pt>
                <c:pt idx="287">
                  <c:v>38847</c:v>
                </c:pt>
                <c:pt idx="288">
                  <c:v>38848</c:v>
                </c:pt>
                <c:pt idx="289">
                  <c:v>38849</c:v>
                </c:pt>
                <c:pt idx="290">
                  <c:v>38852</c:v>
                </c:pt>
                <c:pt idx="291">
                  <c:v>38853</c:v>
                </c:pt>
                <c:pt idx="292">
                  <c:v>38854</c:v>
                </c:pt>
                <c:pt idx="293">
                  <c:v>38855</c:v>
                </c:pt>
                <c:pt idx="294">
                  <c:v>38856</c:v>
                </c:pt>
                <c:pt idx="295">
                  <c:v>38860</c:v>
                </c:pt>
                <c:pt idx="296">
                  <c:v>38861</c:v>
                </c:pt>
                <c:pt idx="297">
                  <c:v>38862</c:v>
                </c:pt>
                <c:pt idx="298">
                  <c:v>38863</c:v>
                </c:pt>
                <c:pt idx="299">
                  <c:v>38866</c:v>
                </c:pt>
                <c:pt idx="300">
                  <c:v>38867</c:v>
                </c:pt>
                <c:pt idx="301">
                  <c:v>38868</c:v>
                </c:pt>
                <c:pt idx="302">
                  <c:v>38869</c:v>
                </c:pt>
                <c:pt idx="303">
                  <c:v>38870</c:v>
                </c:pt>
                <c:pt idx="304">
                  <c:v>38873</c:v>
                </c:pt>
                <c:pt idx="305">
                  <c:v>38874</c:v>
                </c:pt>
                <c:pt idx="306">
                  <c:v>38875</c:v>
                </c:pt>
                <c:pt idx="307">
                  <c:v>38876</c:v>
                </c:pt>
                <c:pt idx="308">
                  <c:v>38877</c:v>
                </c:pt>
                <c:pt idx="309">
                  <c:v>38880</c:v>
                </c:pt>
                <c:pt idx="310">
                  <c:v>38881</c:v>
                </c:pt>
                <c:pt idx="311">
                  <c:v>38882</c:v>
                </c:pt>
                <c:pt idx="312">
                  <c:v>38883</c:v>
                </c:pt>
                <c:pt idx="313">
                  <c:v>38884</c:v>
                </c:pt>
                <c:pt idx="314">
                  <c:v>38887</c:v>
                </c:pt>
                <c:pt idx="315">
                  <c:v>38888</c:v>
                </c:pt>
                <c:pt idx="316">
                  <c:v>38889</c:v>
                </c:pt>
                <c:pt idx="317">
                  <c:v>38890</c:v>
                </c:pt>
                <c:pt idx="318">
                  <c:v>38891</c:v>
                </c:pt>
                <c:pt idx="319">
                  <c:v>38894</c:v>
                </c:pt>
                <c:pt idx="320">
                  <c:v>38895</c:v>
                </c:pt>
                <c:pt idx="321">
                  <c:v>38896</c:v>
                </c:pt>
                <c:pt idx="322">
                  <c:v>38897</c:v>
                </c:pt>
                <c:pt idx="323">
                  <c:v>38898</c:v>
                </c:pt>
                <c:pt idx="324">
                  <c:v>38902</c:v>
                </c:pt>
                <c:pt idx="325">
                  <c:v>38903</c:v>
                </c:pt>
                <c:pt idx="326">
                  <c:v>38904</c:v>
                </c:pt>
                <c:pt idx="327">
                  <c:v>38905</c:v>
                </c:pt>
                <c:pt idx="328">
                  <c:v>38908</c:v>
                </c:pt>
                <c:pt idx="329">
                  <c:v>38909</c:v>
                </c:pt>
                <c:pt idx="330">
                  <c:v>38910</c:v>
                </c:pt>
                <c:pt idx="331">
                  <c:v>38911</c:v>
                </c:pt>
                <c:pt idx="332">
                  <c:v>38912</c:v>
                </c:pt>
                <c:pt idx="333">
                  <c:v>38915</c:v>
                </c:pt>
                <c:pt idx="334">
                  <c:v>38916</c:v>
                </c:pt>
                <c:pt idx="335">
                  <c:v>38917</c:v>
                </c:pt>
                <c:pt idx="336">
                  <c:v>38918</c:v>
                </c:pt>
                <c:pt idx="337">
                  <c:v>38919</c:v>
                </c:pt>
                <c:pt idx="338">
                  <c:v>38922</c:v>
                </c:pt>
                <c:pt idx="339">
                  <c:v>38923</c:v>
                </c:pt>
                <c:pt idx="340">
                  <c:v>38924</c:v>
                </c:pt>
                <c:pt idx="341">
                  <c:v>38925</c:v>
                </c:pt>
                <c:pt idx="342">
                  <c:v>38926</c:v>
                </c:pt>
                <c:pt idx="343">
                  <c:v>38929</c:v>
                </c:pt>
                <c:pt idx="344">
                  <c:v>38930</c:v>
                </c:pt>
                <c:pt idx="345">
                  <c:v>38931</c:v>
                </c:pt>
                <c:pt idx="346">
                  <c:v>38932</c:v>
                </c:pt>
                <c:pt idx="347">
                  <c:v>38933</c:v>
                </c:pt>
                <c:pt idx="348">
                  <c:v>38937</c:v>
                </c:pt>
                <c:pt idx="349">
                  <c:v>38938</c:v>
                </c:pt>
                <c:pt idx="350">
                  <c:v>38939</c:v>
                </c:pt>
                <c:pt idx="351">
                  <c:v>38940</c:v>
                </c:pt>
                <c:pt idx="352">
                  <c:v>38943</c:v>
                </c:pt>
                <c:pt idx="353">
                  <c:v>38944</c:v>
                </c:pt>
                <c:pt idx="354">
                  <c:v>38945</c:v>
                </c:pt>
                <c:pt idx="355">
                  <c:v>38946</c:v>
                </c:pt>
                <c:pt idx="356">
                  <c:v>38947</c:v>
                </c:pt>
                <c:pt idx="357">
                  <c:v>38950</c:v>
                </c:pt>
                <c:pt idx="358">
                  <c:v>38951</c:v>
                </c:pt>
                <c:pt idx="359">
                  <c:v>38952</c:v>
                </c:pt>
                <c:pt idx="360">
                  <c:v>38953</c:v>
                </c:pt>
                <c:pt idx="361">
                  <c:v>38954</c:v>
                </c:pt>
                <c:pt idx="362">
                  <c:v>38957</c:v>
                </c:pt>
                <c:pt idx="363">
                  <c:v>38958</c:v>
                </c:pt>
                <c:pt idx="364">
                  <c:v>38959</c:v>
                </c:pt>
                <c:pt idx="365">
                  <c:v>38960</c:v>
                </c:pt>
                <c:pt idx="366">
                  <c:v>38961</c:v>
                </c:pt>
                <c:pt idx="367">
                  <c:v>38965</c:v>
                </c:pt>
                <c:pt idx="368">
                  <c:v>38966</c:v>
                </c:pt>
                <c:pt idx="369">
                  <c:v>38967</c:v>
                </c:pt>
                <c:pt idx="370">
                  <c:v>38968</c:v>
                </c:pt>
                <c:pt idx="371">
                  <c:v>38971</c:v>
                </c:pt>
                <c:pt idx="372">
                  <c:v>38972</c:v>
                </c:pt>
                <c:pt idx="373">
                  <c:v>38973</c:v>
                </c:pt>
                <c:pt idx="374">
                  <c:v>38974</c:v>
                </c:pt>
                <c:pt idx="375">
                  <c:v>38975</c:v>
                </c:pt>
                <c:pt idx="376">
                  <c:v>38978</c:v>
                </c:pt>
                <c:pt idx="377">
                  <c:v>38979</c:v>
                </c:pt>
                <c:pt idx="378">
                  <c:v>38980</c:v>
                </c:pt>
                <c:pt idx="379">
                  <c:v>38981</c:v>
                </c:pt>
                <c:pt idx="380">
                  <c:v>38982</c:v>
                </c:pt>
                <c:pt idx="381">
                  <c:v>38985</c:v>
                </c:pt>
                <c:pt idx="382">
                  <c:v>38986</c:v>
                </c:pt>
                <c:pt idx="383">
                  <c:v>38987</c:v>
                </c:pt>
                <c:pt idx="384">
                  <c:v>38988</c:v>
                </c:pt>
                <c:pt idx="385">
                  <c:v>38989</c:v>
                </c:pt>
                <c:pt idx="386">
                  <c:v>38992</c:v>
                </c:pt>
                <c:pt idx="387">
                  <c:v>38993</c:v>
                </c:pt>
                <c:pt idx="388">
                  <c:v>38994</c:v>
                </c:pt>
                <c:pt idx="389">
                  <c:v>38995</c:v>
                </c:pt>
                <c:pt idx="390">
                  <c:v>38996</c:v>
                </c:pt>
                <c:pt idx="391">
                  <c:v>39000</c:v>
                </c:pt>
                <c:pt idx="392">
                  <c:v>39001</c:v>
                </c:pt>
                <c:pt idx="393">
                  <c:v>39002</c:v>
                </c:pt>
                <c:pt idx="394">
                  <c:v>39003</c:v>
                </c:pt>
                <c:pt idx="395">
                  <c:v>39006</c:v>
                </c:pt>
                <c:pt idx="396">
                  <c:v>39007</c:v>
                </c:pt>
                <c:pt idx="397">
                  <c:v>39008</c:v>
                </c:pt>
                <c:pt idx="398">
                  <c:v>39009</c:v>
                </c:pt>
                <c:pt idx="399">
                  <c:v>39010</c:v>
                </c:pt>
                <c:pt idx="400">
                  <c:v>39013</c:v>
                </c:pt>
                <c:pt idx="401">
                  <c:v>39014</c:v>
                </c:pt>
                <c:pt idx="402">
                  <c:v>39015</c:v>
                </c:pt>
                <c:pt idx="403">
                  <c:v>39016</c:v>
                </c:pt>
                <c:pt idx="404">
                  <c:v>39017</c:v>
                </c:pt>
                <c:pt idx="405">
                  <c:v>39020</c:v>
                </c:pt>
                <c:pt idx="406">
                  <c:v>39021</c:v>
                </c:pt>
                <c:pt idx="407">
                  <c:v>39022</c:v>
                </c:pt>
                <c:pt idx="408">
                  <c:v>39023</c:v>
                </c:pt>
                <c:pt idx="409">
                  <c:v>39024</c:v>
                </c:pt>
                <c:pt idx="410">
                  <c:v>39027</c:v>
                </c:pt>
                <c:pt idx="411">
                  <c:v>39028</c:v>
                </c:pt>
                <c:pt idx="412">
                  <c:v>39029</c:v>
                </c:pt>
                <c:pt idx="413">
                  <c:v>39030</c:v>
                </c:pt>
                <c:pt idx="414">
                  <c:v>39031</c:v>
                </c:pt>
                <c:pt idx="415">
                  <c:v>39034</c:v>
                </c:pt>
                <c:pt idx="416">
                  <c:v>39035</c:v>
                </c:pt>
                <c:pt idx="417">
                  <c:v>39036</c:v>
                </c:pt>
                <c:pt idx="418">
                  <c:v>39037</c:v>
                </c:pt>
                <c:pt idx="419">
                  <c:v>39038</c:v>
                </c:pt>
                <c:pt idx="420">
                  <c:v>39041</c:v>
                </c:pt>
                <c:pt idx="421">
                  <c:v>39042</c:v>
                </c:pt>
                <c:pt idx="422">
                  <c:v>39043</c:v>
                </c:pt>
                <c:pt idx="423">
                  <c:v>39044</c:v>
                </c:pt>
                <c:pt idx="424">
                  <c:v>39045</c:v>
                </c:pt>
                <c:pt idx="425">
                  <c:v>39048</c:v>
                </c:pt>
                <c:pt idx="426">
                  <c:v>39049</c:v>
                </c:pt>
                <c:pt idx="427">
                  <c:v>39050</c:v>
                </c:pt>
                <c:pt idx="428">
                  <c:v>39051</c:v>
                </c:pt>
                <c:pt idx="429">
                  <c:v>39052</c:v>
                </c:pt>
                <c:pt idx="430">
                  <c:v>39055</c:v>
                </c:pt>
                <c:pt idx="431">
                  <c:v>39056</c:v>
                </c:pt>
                <c:pt idx="432">
                  <c:v>39057</c:v>
                </c:pt>
                <c:pt idx="433">
                  <c:v>39058</c:v>
                </c:pt>
                <c:pt idx="434">
                  <c:v>39059</c:v>
                </c:pt>
                <c:pt idx="435">
                  <c:v>39062</c:v>
                </c:pt>
                <c:pt idx="436">
                  <c:v>39063</c:v>
                </c:pt>
                <c:pt idx="437">
                  <c:v>39064</c:v>
                </c:pt>
                <c:pt idx="438">
                  <c:v>39065</c:v>
                </c:pt>
                <c:pt idx="439">
                  <c:v>39066</c:v>
                </c:pt>
                <c:pt idx="440">
                  <c:v>39069</c:v>
                </c:pt>
                <c:pt idx="441">
                  <c:v>39070</c:v>
                </c:pt>
                <c:pt idx="442">
                  <c:v>39071</c:v>
                </c:pt>
                <c:pt idx="443">
                  <c:v>39072</c:v>
                </c:pt>
                <c:pt idx="444">
                  <c:v>39073</c:v>
                </c:pt>
                <c:pt idx="445">
                  <c:v>39078</c:v>
                </c:pt>
                <c:pt idx="446">
                  <c:v>39079</c:v>
                </c:pt>
                <c:pt idx="447">
                  <c:v>39080</c:v>
                </c:pt>
                <c:pt idx="448">
                  <c:v>39084</c:v>
                </c:pt>
                <c:pt idx="449">
                  <c:v>39085</c:v>
                </c:pt>
                <c:pt idx="450">
                  <c:v>39086</c:v>
                </c:pt>
                <c:pt idx="451">
                  <c:v>39087</c:v>
                </c:pt>
                <c:pt idx="452">
                  <c:v>39090</c:v>
                </c:pt>
                <c:pt idx="453">
                  <c:v>39091</c:v>
                </c:pt>
                <c:pt idx="454">
                  <c:v>39092</c:v>
                </c:pt>
                <c:pt idx="455">
                  <c:v>39093</c:v>
                </c:pt>
                <c:pt idx="456">
                  <c:v>39094</c:v>
                </c:pt>
                <c:pt idx="457">
                  <c:v>39097</c:v>
                </c:pt>
                <c:pt idx="458">
                  <c:v>39098</c:v>
                </c:pt>
                <c:pt idx="459">
                  <c:v>39099</c:v>
                </c:pt>
                <c:pt idx="460">
                  <c:v>39100</c:v>
                </c:pt>
                <c:pt idx="461">
                  <c:v>39101</c:v>
                </c:pt>
                <c:pt idx="462">
                  <c:v>39104</c:v>
                </c:pt>
                <c:pt idx="463">
                  <c:v>39105</c:v>
                </c:pt>
                <c:pt idx="464">
                  <c:v>39106</c:v>
                </c:pt>
                <c:pt idx="465">
                  <c:v>39107</c:v>
                </c:pt>
                <c:pt idx="466">
                  <c:v>39108</c:v>
                </c:pt>
                <c:pt idx="467">
                  <c:v>39111</c:v>
                </c:pt>
                <c:pt idx="468">
                  <c:v>39112</c:v>
                </c:pt>
                <c:pt idx="469">
                  <c:v>39113</c:v>
                </c:pt>
                <c:pt idx="470">
                  <c:v>39114</c:v>
                </c:pt>
                <c:pt idx="471">
                  <c:v>39115</c:v>
                </c:pt>
                <c:pt idx="472">
                  <c:v>39118</c:v>
                </c:pt>
                <c:pt idx="473">
                  <c:v>39119</c:v>
                </c:pt>
                <c:pt idx="474">
                  <c:v>39120</c:v>
                </c:pt>
                <c:pt idx="475">
                  <c:v>39121</c:v>
                </c:pt>
                <c:pt idx="476">
                  <c:v>39122</c:v>
                </c:pt>
                <c:pt idx="477">
                  <c:v>39125</c:v>
                </c:pt>
                <c:pt idx="478">
                  <c:v>39126</c:v>
                </c:pt>
                <c:pt idx="479">
                  <c:v>39127</c:v>
                </c:pt>
                <c:pt idx="480">
                  <c:v>39128</c:v>
                </c:pt>
                <c:pt idx="481">
                  <c:v>39129</c:v>
                </c:pt>
                <c:pt idx="482">
                  <c:v>39132</c:v>
                </c:pt>
                <c:pt idx="483">
                  <c:v>39133</c:v>
                </c:pt>
                <c:pt idx="484">
                  <c:v>39134</c:v>
                </c:pt>
                <c:pt idx="485">
                  <c:v>39135</c:v>
                </c:pt>
                <c:pt idx="486">
                  <c:v>39136</c:v>
                </c:pt>
                <c:pt idx="487">
                  <c:v>39139</c:v>
                </c:pt>
                <c:pt idx="488">
                  <c:v>39140</c:v>
                </c:pt>
                <c:pt idx="489">
                  <c:v>39141</c:v>
                </c:pt>
                <c:pt idx="490">
                  <c:v>39142</c:v>
                </c:pt>
                <c:pt idx="491">
                  <c:v>39143</c:v>
                </c:pt>
                <c:pt idx="492">
                  <c:v>39146</c:v>
                </c:pt>
                <c:pt idx="493">
                  <c:v>39147</c:v>
                </c:pt>
                <c:pt idx="494">
                  <c:v>39148</c:v>
                </c:pt>
                <c:pt idx="495">
                  <c:v>39149</c:v>
                </c:pt>
                <c:pt idx="496">
                  <c:v>39150</c:v>
                </c:pt>
                <c:pt idx="497">
                  <c:v>39153</c:v>
                </c:pt>
                <c:pt idx="498">
                  <c:v>39154</c:v>
                </c:pt>
                <c:pt idx="499">
                  <c:v>39155</c:v>
                </c:pt>
                <c:pt idx="500">
                  <c:v>39156</c:v>
                </c:pt>
                <c:pt idx="501">
                  <c:v>39157</c:v>
                </c:pt>
                <c:pt idx="502">
                  <c:v>39160</c:v>
                </c:pt>
                <c:pt idx="503">
                  <c:v>39161</c:v>
                </c:pt>
                <c:pt idx="504">
                  <c:v>39162</c:v>
                </c:pt>
                <c:pt idx="505">
                  <c:v>39163</c:v>
                </c:pt>
                <c:pt idx="506">
                  <c:v>39164</c:v>
                </c:pt>
                <c:pt idx="507">
                  <c:v>39167</c:v>
                </c:pt>
                <c:pt idx="508">
                  <c:v>39168</c:v>
                </c:pt>
                <c:pt idx="509">
                  <c:v>39169</c:v>
                </c:pt>
                <c:pt idx="510">
                  <c:v>39170</c:v>
                </c:pt>
                <c:pt idx="511">
                  <c:v>39171</c:v>
                </c:pt>
                <c:pt idx="512">
                  <c:v>39174</c:v>
                </c:pt>
                <c:pt idx="513">
                  <c:v>39175</c:v>
                </c:pt>
                <c:pt idx="514">
                  <c:v>39176</c:v>
                </c:pt>
                <c:pt idx="515">
                  <c:v>39177</c:v>
                </c:pt>
                <c:pt idx="516">
                  <c:v>39181</c:v>
                </c:pt>
                <c:pt idx="517">
                  <c:v>39182</c:v>
                </c:pt>
                <c:pt idx="518">
                  <c:v>39183</c:v>
                </c:pt>
                <c:pt idx="519">
                  <c:v>39184</c:v>
                </c:pt>
                <c:pt idx="520">
                  <c:v>39185</c:v>
                </c:pt>
                <c:pt idx="521">
                  <c:v>39188</c:v>
                </c:pt>
                <c:pt idx="522">
                  <c:v>39189</c:v>
                </c:pt>
                <c:pt idx="523">
                  <c:v>39190</c:v>
                </c:pt>
                <c:pt idx="524">
                  <c:v>39191</c:v>
                </c:pt>
                <c:pt idx="525">
                  <c:v>39192</c:v>
                </c:pt>
                <c:pt idx="526">
                  <c:v>39195</c:v>
                </c:pt>
                <c:pt idx="527">
                  <c:v>39196</c:v>
                </c:pt>
                <c:pt idx="528">
                  <c:v>39197</c:v>
                </c:pt>
                <c:pt idx="529">
                  <c:v>39198</c:v>
                </c:pt>
                <c:pt idx="530">
                  <c:v>39199</c:v>
                </c:pt>
                <c:pt idx="531">
                  <c:v>39202</c:v>
                </c:pt>
                <c:pt idx="532">
                  <c:v>39203</c:v>
                </c:pt>
                <c:pt idx="533">
                  <c:v>39204</c:v>
                </c:pt>
                <c:pt idx="534">
                  <c:v>39205</c:v>
                </c:pt>
                <c:pt idx="535">
                  <c:v>39206</c:v>
                </c:pt>
                <c:pt idx="536">
                  <c:v>39209</c:v>
                </c:pt>
                <c:pt idx="537">
                  <c:v>39210</c:v>
                </c:pt>
                <c:pt idx="538">
                  <c:v>39211</c:v>
                </c:pt>
                <c:pt idx="539">
                  <c:v>39212</c:v>
                </c:pt>
                <c:pt idx="540">
                  <c:v>39213</c:v>
                </c:pt>
                <c:pt idx="541">
                  <c:v>39216</c:v>
                </c:pt>
                <c:pt idx="542">
                  <c:v>39217</c:v>
                </c:pt>
                <c:pt idx="543">
                  <c:v>39218</c:v>
                </c:pt>
                <c:pt idx="544">
                  <c:v>39219</c:v>
                </c:pt>
                <c:pt idx="545">
                  <c:v>39220</c:v>
                </c:pt>
                <c:pt idx="546">
                  <c:v>39224</c:v>
                </c:pt>
                <c:pt idx="547">
                  <c:v>39225</c:v>
                </c:pt>
                <c:pt idx="548">
                  <c:v>39226</c:v>
                </c:pt>
                <c:pt idx="549">
                  <c:v>39227</c:v>
                </c:pt>
                <c:pt idx="550">
                  <c:v>39230</c:v>
                </c:pt>
                <c:pt idx="551">
                  <c:v>39231</c:v>
                </c:pt>
                <c:pt idx="552">
                  <c:v>39232</c:v>
                </c:pt>
                <c:pt idx="553">
                  <c:v>39233</c:v>
                </c:pt>
                <c:pt idx="554">
                  <c:v>39234</c:v>
                </c:pt>
                <c:pt idx="555">
                  <c:v>39237</c:v>
                </c:pt>
                <c:pt idx="556">
                  <c:v>39238</c:v>
                </c:pt>
                <c:pt idx="557">
                  <c:v>39239</c:v>
                </c:pt>
                <c:pt idx="558">
                  <c:v>39240</c:v>
                </c:pt>
                <c:pt idx="559">
                  <c:v>39241</c:v>
                </c:pt>
                <c:pt idx="560">
                  <c:v>39244</c:v>
                </c:pt>
                <c:pt idx="561">
                  <c:v>39245</c:v>
                </c:pt>
                <c:pt idx="562">
                  <c:v>39246</c:v>
                </c:pt>
                <c:pt idx="563">
                  <c:v>39247</c:v>
                </c:pt>
                <c:pt idx="564">
                  <c:v>39248</c:v>
                </c:pt>
                <c:pt idx="565">
                  <c:v>39251</c:v>
                </c:pt>
                <c:pt idx="566">
                  <c:v>39252</c:v>
                </c:pt>
                <c:pt idx="567">
                  <c:v>39253</c:v>
                </c:pt>
                <c:pt idx="568">
                  <c:v>39254</c:v>
                </c:pt>
                <c:pt idx="569">
                  <c:v>39255</c:v>
                </c:pt>
                <c:pt idx="570">
                  <c:v>39258</c:v>
                </c:pt>
                <c:pt idx="571">
                  <c:v>39259</c:v>
                </c:pt>
                <c:pt idx="572">
                  <c:v>39260</c:v>
                </c:pt>
                <c:pt idx="573">
                  <c:v>39261</c:v>
                </c:pt>
                <c:pt idx="574">
                  <c:v>39262</c:v>
                </c:pt>
                <c:pt idx="575">
                  <c:v>39266</c:v>
                </c:pt>
                <c:pt idx="576">
                  <c:v>39267</c:v>
                </c:pt>
                <c:pt idx="577">
                  <c:v>39268</c:v>
                </c:pt>
                <c:pt idx="578">
                  <c:v>39269</c:v>
                </c:pt>
                <c:pt idx="579">
                  <c:v>39272</c:v>
                </c:pt>
                <c:pt idx="580">
                  <c:v>39273</c:v>
                </c:pt>
                <c:pt idx="581">
                  <c:v>39274</c:v>
                </c:pt>
                <c:pt idx="582">
                  <c:v>39275</c:v>
                </c:pt>
                <c:pt idx="583">
                  <c:v>39276</c:v>
                </c:pt>
                <c:pt idx="584">
                  <c:v>39279</c:v>
                </c:pt>
                <c:pt idx="585">
                  <c:v>39280</c:v>
                </c:pt>
                <c:pt idx="586">
                  <c:v>39281</c:v>
                </c:pt>
                <c:pt idx="587">
                  <c:v>39282</c:v>
                </c:pt>
                <c:pt idx="588">
                  <c:v>39283</c:v>
                </c:pt>
                <c:pt idx="589">
                  <c:v>39286</c:v>
                </c:pt>
                <c:pt idx="590">
                  <c:v>39287</c:v>
                </c:pt>
                <c:pt idx="591">
                  <c:v>39288</c:v>
                </c:pt>
                <c:pt idx="592">
                  <c:v>39289</c:v>
                </c:pt>
                <c:pt idx="593">
                  <c:v>39290</c:v>
                </c:pt>
                <c:pt idx="594">
                  <c:v>39293</c:v>
                </c:pt>
                <c:pt idx="595">
                  <c:v>39294</c:v>
                </c:pt>
                <c:pt idx="596">
                  <c:v>39295</c:v>
                </c:pt>
                <c:pt idx="597">
                  <c:v>39296</c:v>
                </c:pt>
                <c:pt idx="598">
                  <c:v>39297</c:v>
                </c:pt>
                <c:pt idx="599">
                  <c:v>39301</c:v>
                </c:pt>
                <c:pt idx="600">
                  <c:v>39302</c:v>
                </c:pt>
                <c:pt idx="601">
                  <c:v>39303</c:v>
                </c:pt>
                <c:pt idx="602">
                  <c:v>39304</c:v>
                </c:pt>
                <c:pt idx="603">
                  <c:v>39307</c:v>
                </c:pt>
                <c:pt idx="604">
                  <c:v>39308</c:v>
                </c:pt>
                <c:pt idx="605">
                  <c:v>39309</c:v>
                </c:pt>
                <c:pt idx="606">
                  <c:v>39310</c:v>
                </c:pt>
                <c:pt idx="607">
                  <c:v>39311</c:v>
                </c:pt>
                <c:pt idx="608">
                  <c:v>39314</c:v>
                </c:pt>
                <c:pt idx="609">
                  <c:v>39315</c:v>
                </c:pt>
                <c:pt idx="610">
                  <c:v>39316</c:v>
                </c:pt>
                <c:pt idx="611">
                  <c:v>39317</c:v>
                </c:pt>
                <c:pt idx="612">
                  <c:v>39318</c:v>
                </c:pt>
                <c:pt idx="613">
                  <c:v>39321</c:v>
                </c:pt>
                <c:pt idx="614">
                  <c:v>39322</c:v>
                </c:pt>
                <c:pt idx="615">
                  <c:v>39323</c:v>
                </c:pt>
                <c:pt idx="616">
                  <c:v>39324</c:v>
                </c:pt>
                <c:pt idx="617">
                  <c:v>39325</c:v>
                </c:pt>
                <c:pt idx="618">
                  <c:v>39329</c:v>
                </c:pt>
                <c:pt idx="619">
                  <c:v>39330</c:v>
                </c:pt>
                <c:pt idx="620">
                  <c:v>39331</c:v>
                </c:pt>
                <c:pt idx="621">
                  <c:v>39332</c:v>
                </c:pt>
                <c:pt idx="622">
                  <c:v>39335</c:v>
                </c:pt>
                <c:pt idx="623">
                  <c:v>39336</c:v>
                </c:pt>
                <c:pt idx="624">
                  <c:v>39337</c:v>
                </c:pt>
                <c:pt idx="625">
                  <c:v>39338</c:v>
                </c:pt>
                <c:pt idx="626">
                  <c:v>39339</c:v>
                </c:pt>
                <c:pt idx="627">
                  <c:v>39342</c:v>
                </c:pt>
                <c:pt idx="628">
                  <c:v>39343</c:v>
                </c:pt>
                <c:pt idx="629">
                  <c:v>39344</c:v>
                </c:pt>
                <c:pt idx="630">
                  <c:v>39345</c:v>
                </c:pt>
                <c:pt idx="631">
                  <c:v>39346</c:v>
                </c:pt>
                <c:pt idx="632">
                  <c:v>39349</c:v>
                </c:pt>
                <c:pt idx="633">
                  <c:v>39350</c:v>
                </c:pt>
                <c:pt idx="634">
                  <c:v>39351</c:v>
                </c:pt>
                <c:pt idx="635">
                  <c:v>39352</c:v>
                </c:pt>
                <c:pt idx="636">
                  <c:v>39353</c:v>
                </c:pt>
                <c:pt idx="637">
                  <c:v>39356</c:v>
                </c:pt>
                <c:pt idx="638">
                  <c:v>39357</c:v>
                </c:pt>
                <c:pt idx="639">
                  <c:v>39358</c:v>
                </c:pt>
                <c:pt idx="640">
                  <c:v>39359</c:v>
                </c:pt>
                <c:pt idx="641">
                  <c:v>39360</c:v>
                </c:pt>
                <c:pt idx="642">
                  <c:v>39364</c:v>
                </c:pt>
                <c:pt idx="643">
                  <c:v>39365</c:v>
                </c:pt>
                <c:pt idx="644">
                  <c:v>39366</c:v>
                </c:pt>
                <c:pt idx="645">
                  <c:v>39367</c:v>
                </c:pt>
                <c:pt idx="646">
                  <c:v>39370</c:v>
                </c:pt>
                <c:pt idx="647">
                  <c:v>39371</c:v>
                </c:pt>
                <c:pt idx="648">
                  <c:v>39372</c:v>
                </c:pt>
                <c:pt idx="649">
                  <c:v>39373</c:v>
                </c:pt>
                <c:pt idx="650">
                  <c:v>39374</c:v>
                </c:pt>
                <c:pt idx="651">
                  <c:v>39377</c:v>
                </c:pt>
                <c:pt idx="652">
                  <c:v>39378</c:v>
                </c:pt>
                <c:pt idx="653">
                  <c:v>39379</c:v>
                </c:pt>
                <c:pt idx="654">
                  <c:v>39380</c:v>
                </c:pt>
                <c:pt idx="655">
                  <c:v>39381</c:v>
                </c:pt>
                <c:pt idx="656">
                  <c:v>39384</c:v>
                </c:pt>
                <c:pt idx="657">
                  <c:v>39385</c:v>
                </c:pt>
                <c:pt idx="658">
                  <c:v>39386</c:v>
                </c:pt>
                <c:pt idx="659">
                  <c:v>39387</c:v>
                </c:pt>
                <c:pt idx="660">
                  <c:v>39388</c:v>
                </c:pt>
                <c:pt idx="661">
                  <c:v>39391</c:v>
                </c:pt>
                <c:pt idx="662">
                  <c:v>39392</c:v>
                </c:pt>
                <c:pt idx="663">
                  <c:v>39393</c:v>
                </c:pt>
                <c:pt idx="664">
                  <c:v>39394</c:v>
                </c:pt>
                <c:pt idx="665">
                  <c:v>39395</c:v>
                </c:pt>
                <c:pt idx="666">
                  <c:v>39398</c:v>
                </c:pt>
                <c:pt idx="667">
                  <c:v>39399</c:v>
                </c:pt>
                <c:pt idx="668">
                  <c:v>39400</c:v>
                </c:pt>
                <c:pt idx="669">
                  <c:v>39401</c:v>
                </c:pt>
                <c:pt idx="670">
                  <c:v>39402</c:v>
                </c:pt>
                <c:pt idx="671">
                  <c:v>39405</c:v>
                </c:pt>
                <c:pt idx="672">
                  <c:v>39406</c:v>
                </c:pt>
                <c:pt idx="673">
                  <c:v>39407</c:v>
                </c:pt>
                <c:pt idx="674">
                  <c:v>39408</c:v>
                </c:pt>
                <c:pt idx="675">
                  <c:v>39409</c:v>
                </c:pt>
                <c:pt idx="676">
                  <c:v>39412</c:v>
                </c:pt>
                <c:pt idx="677">
                  <c:v>39413</c:v>
                </c:pt>
                <c:pt idx="678">
                  <c:v>39414</c:v>
                </c:pt>
                <c:pt idx="679">
                  <c:v>39415</c:v>
                </c:pt>
                <c:pt idx="680">
                  <c:v>39416</c:v>
                </c:pt>
                <c:pt idx="681">
                  <c:v>39419</c:v>
                </c:pt>
                <c:pt idx="682">
                  <c:v>39420</c:v>
                </c:pt>
                <c:pt idx="683">
                  <c:v>39421</c:v>
                </c:pt>
                <c:pt idx="684">
                  <c:v>39422</c:v>
                </c:pt>
                <c:pt idx="685">
                  <c:v>39423</c:v>
                </c:pt>
                <c:pt idx="686">
                  <c:v>39426</c:v>
                </c:pt>
                <c:pt idx="687">
                  <c:v>39427</c:v>
                </c:pt>
                <c:pt idx="688">
                  <c:v>39428</c:v>
                </c:pt>
                <c:pt idx="689">
                  <c:v>39429</c:v>
                </c:pt>
                <c:pt idx="690">
                  <c:v>39430</c:v>
                </c:pt>
                <c:pt idx="691">
                  <c:v>39433</c:v>
                </c:pt>
                <c:pt idx="692">
                  <c:v>39434</c:v>
                </c:pt>
                <c:pt idx="693">
                  <c:v>39435</c:v>
                </c:pt>
                <c:pt idx="694">
                  <c:v>39436</c:v>
                </c:pt>
                <c:pt idx="695">
                  <c:v>39437</c:v>
                </c:pt>
                <c:pt idx="696">
                  <c:v>39440</c:v>
                </c:pt>
                <c:pt idx="697">
                  <c:v>39443</c:v>
                </c:pt>
                <c:pt idx="698">
                  <c:v>39444</c:v>
                </c:pt>
                <c:pt idx="699">
                  <c:v>39447</c:v>
                </c:pt>
                <c:pt idx="700">
                  <c:v>39449</c:v>
                </c:pt>
                <c:pt idx="701">
                  <c:v>39450</c:v>
                </c:pt>
                <c:pt idx="702">
                  <c:v>39451</c:v>
                </c:pt>
                <c:pt idx="703">
                  <c:v>39454</c:v>
                </c:pt>
                <c:pt idx="704">
                  <c:v>39455</c:v>
                </c:pt>
                <c:pt idx="705">
                  <c:v>39456</c:v>
                </c:pt>
                <c:pt idx="706">
                  <c:v>39457</c:v>
                </c:pt>
                <c:pt idx="707">
                  <c:v>39458</c:v>
                </c:pt>
                <c:pt idx="708">
                  <c:v>39461</c:v>
                </c:pt>
                <c:pt idx="709">
                  <c:v>39462</c:v>
                </c:pt>
                <c:pt idx="710">
                  <c:v>39463</c:v>
                </c:pt>
                <c:pt idx="711">
                  <c:v>39464</c:v>
                </c:pt>
                <c:pt idx="712">
                  <c:v>39465</c:v>
                </c:pt>
                <c:pt idx="713">
                  <c:v>39468</c:v>
                </c:pt>
                <c:pt idx="714">
                  <c:v>39469</c:v>
                </c:pt>
                <c:pt idx="715">
                  <c:v>39470</c:v>
                </c:pt>
                <c:pt idx="716">
                  <c:v>39471</c:v>
                </c:pt>
                <c:pt idx="717">
                  <c:v>39472</c:v>
                </c:pt>
                <c:pt idx="718">
                  <c:v>39475</c:v>
                </c:pt>
                <c:pt idx="719">
                  <c:v>39476</c:v>
                </c:pt>
                <c:pt idx="720">
                  <c:v>39477</c:v>
                </c:pt>
                <c:pt idx="721">
                  <c:v>39478</c:v>
                </c:pt>
                <c:pt idx="722">
                  <c:v>39479</c:v>
                </c:pt>
                <c:pt idx="723">
                  <c:v>39482</c:v>
                </c:pt>
                <c:pt idx="724">
                  <c:v>39483</c:v>
                </c:pt>
                <c:pt idx="725">
                  <c:v>39484</c:v>
                </c:pt>
                <c:pt idx="726">
                  <c:v>39485</c:v>
                </c:pt>
                <c:pt idx="727">
                  <c:v>39486</c:v>
                </c:pt>
                <c:pt idx="728">
                  <c:v>39489</c:v>
                </c:pt>
                <c:pt idx="729">
                  <c:v>39490</c:v>
                </c:pt>
                <c:pt idx="730">
                  <c:v>39491</c:v>
                </c:pt>
                <c:pt idx="731">
                  <c:v>39492</c:v>
                </c:pt>
                <c:pt idx="732">
                  <c:v>39493</c:v>
                </c:pt>
                <c:pt idx="733">
                  <c:v>39497</c:v>
                </c:pt>
                <c:pt idx="734">
                  <c:v>39498</c:v>
                </c:pt>
                <c:pt idx="735">
                  <c:v>39499</c:v>
                </c:pt>
                <c:pt idx="736">
                  <c:v>39500</c:v>
                </c:pt>
                <c:pt idx="737">
                  <c:v>39503</c:v>
                </c:pt>
                <c:pt idx="738">
                  <c:v>39504</c:v>
                </c:pt>
                <c:pt idx="739">
                  <c:v>39505</c:v>
                </c:pt>
                <c:pt idx="740">
                  <c:v>39506</c:v>
                </c:pt>
                <c:pt idx="741">
                  <c:v>39507</c:v>
                </c:pt>
                <c:pt idx="742">
                  <c:v>39510</c:v>
                </c:pt>
                <c:pt idx="743">
                  <c:v>39511</c:v>
                </c:pt>
                <c:pt idx="744">
                  <c:v>39512</c:v>
                </c:pt>
                <c:pt idx="745">
                  <c:v>39513</c:v>
                </c:pt>
                <c:pt idx="746">
                  <c:v>39514</c:v>
                </c:pt>
                <c:pt idx="747">
                  <c:v>39517</c:v>
                </c:pt>
                <c:pt idx="748">
                  <c:v>39518</c:v>
                </c:pt>
                <c:pt idx="749">
                  <c:v>39519</c:v>
                </c:pt>
                <c:pt idx="750">
                  <c:v>39520</c:v>
                </c:pt>
                <c:pt idx="751">
                  <c:v>39521</c:v>
                </c:pt>
                <c:pt idx="752">
                  <c:v>39524</c:v>
                </c:pt>
                <c:pt idx="753">
                  <c:v>39525</c:v>
                </c:pt>
                <c:pt idx="754">
                  <c:v>39526</c:v>
                </c:pt>
                <c:pt idx="755">
                  <c:v>39527</c:v>
                </c:pt>
                <c:pt idx="756">
                  <c:v>39531</c:v>
                </c:pt>
                <c:pt idx="757">
                  <c:v>39532</c:v>
                </c:pt>
                <c:pt idx="758">
                  <c:v>39533</c:v>
                </c:pt>
                <c:pt idx="759">
                  <c:v>39534</c:v>
                </c:pt>
                <c:pt idx="760">
                  <c:v>39535</c:v>
                </c:pt>
                <c:pt idx="761">
                  <c:v>39538</c:v>
                </c:pt>
                <c:pt idx="762">
                  <c:v>39539</c:v>
                </c:pt>
                <c:pt idx="763">
                  <c:v>39540</c:v>
                </c:pt>
                <c:pt idx="764">
                  <c:v>39541</c:v>
                </c:pt>
                <c:pt idx="765">
                  <c:v>39542</c:v>
                </c:pt>
                <c:pt idx="766">
                  <c:v>39545</c:v>
                </c:pt>
                <c:pt idx="767">
                  <c:v>39546</c:v>
                </c:pt>
                <c:pt idx="768">
                  <c:v>39547</c:v>
                </c:pt>
                <c:pt idx="769">
                  <c:v>39548</c:v>
                </c:pt>
                <c:pt idx="770">
                  <c:v>39549</c:v>
                </c:pt>
                <c:pt idx="771">
                  <c:v>39552</c:v>
                </c:pt>
                <c:pt idx="772">
                  <c:v>39553</c:v>
                </c:pt>
                <c:pt idx="773">
                  <c:v>39554</c:v>
                </c:pt>
                <c:pt idx="774">
                  <c:v>39555</c:v>
                </c:pt>
                <c:pt idx="775">
                  <c:v>39556</c:v>
                </c:pt>
                <c:pt idx="776">
                  <c:v>39559</c:v>
                </c:pt>
                <c:pt idx="777">
                  <c:v>39560</c:v>
                </c:pt>
                <c:pt idx="778">
                  <c:v>39561</c:v>
                </c:pt>
                <c:pt idx="779">
                  <c:v>39562</c:v>
                </c:pt>
                <c:pt idx="780">
                  <c:v>39563</c:v>
                </c:pt>
                <c:pt idx="781">
                  <c:v>39566</c:v>
                </c:pt>
                <c:pt idx="782">
                  <c:v>39567</c:v>
                </c:pt>
                <c:pt idx="783">
                  <c:v>39568</c:v>
                </c:pt>
                <c:pt idx="784">
                  <c:v>39569</c:v>
                </c:pt>
                <c:pt idx="785">
                  <c:v>39570</c:v>
                </c:pt>
                <c:pt idx="786">
                  <c:v>39573</c:v>
                </c:pt>
                <c:pt idx="787">
                  <c:v>39574</c:v>
                </c:pt>
                <c:pt idx="788">
                  <c:v>39575</c:v>
                </c:pt>
                <c:pt idx="789">
                  <c:v>39576</c:v>
                </c:pt>
                <c:pt idx="790">
                  <c:v>39577</c:v>
                </c:pt>
                <c:pt idx="791">
                  <c:v>39580</c:v>
                </c:pt>
                <c:pt idx="792">
                  <c:v>39581</c:v>
                </c:pt>
                <c:pt idx="793">
                  <c:v>39582</c:v>
                </c:pt>
                <c:pt idx="794">
                  <c:v>39583</c:v>
                </c:pt>
                <c:pt idx="795">
                  <c:v>39584</c:v>
                </c:pt>
                <c:pt idx="796">
                  <c:v>39588</c:v>
                </c:pt>
                <c:pt idx="797">
                  <c:v>39589</c:v>
                </c:pt>
                <c:pt idx="798">
                  <c:v>39590</c:v>
                </c:pt>
                <c:pt idx="799">
                  <c:v>39591</c:v>
                </c:pt>
                <c:pt idx="800">
                  <c:v>39594</c:v>
                </c:pt>
                <c:pt idx="801">
                  <c:v>39595</c:v>
                </c:pt>
                <c:pt idx="802">
                  <c:v>39596</c:v>
                </c:pt>
                <c:pt idx="803">
                  <c:v>39597</c:v>
                </c:pt>
                <c:pt idx="804">
                  <c:v>39598</c:v>
                </c:pt>
                <c:pt idx="805">
                  <c:v>39601</c:v>
                </c:pt>
                <c:pt idx="806">
                  <c:v>39602</c:v>
                </c:pt>
                <c:pt idx="807">
                  <c:v>39603</c:v>
                </c:pt>
                <c:pt idx="808">
                  <c:v>39604</c:v>
                </c:pt>
                <c:pt idx="809">
                  <c:v>39605</c:v>
                </c:pt>
                <c:pt idx="810">
                  <c:v>39608</c:v>
                </c:pt>
                <c:pt idx="811">
                  <c:v>39609</c:v>
                </c:pt>
                <c:pt idx="812">
                  <c:v>39610</c:v>
                </c:pt>
                <c:pt idx="813">
                  <c:v>39611</c:v>
                </c:pt>
                <c:pt idx="814">
                  <c:v>39612</c:v>
                </c:pt>
                <c:pt idx="815">
                  <c:v>39615</c:v>
                </c:pt>
                <c:pt idx="816">
                  <c:v>39616</c:v>
                </c:pt>
                <c:pt idx="817">
                  <c:v>39617</c:v>
                </c:pt>
                <c:pt idx="818">
                  <c:v>39618</c:v>
                </c:pt>
                <c:pt idx="819">
                  <c:v>39619</c:v>
                </c:pt>
                <c:pt idx="820">
                  <c:v>39622</c:v>
                </c:pt>
                <c:pt idx="821">
                  <c:v>39623</c:v>
                </c:pt>
                <c:pt idx="822">
                  <c:v>39624</c:v>
                </c:pt>
                <c:pt idx="823">
                  <c:v>39625</c:v>
                </c:pt>
                <c:pt idx="824">
                  <c:v>39626</c:v>
                </c:pt>
                <c:pt idx="825">
                  <c:v>39629</c:v>
                </c:pt>
                <c:pt idx="826">
                  <c:v>39631</c:v>
                </c:pt>
                <c:pt idx="827">
                  <c:v>39632</c:v>
                </c:pt>
                <c:pt idx="828">
                  <c:v>39633</c:v>
                </c:pt>
                <c:pt idx="829">
                  <c:v>39636</c:v>
                </c:pt>
                <c:pt idx="830">
                  <c:v>39637</c:v>
                </c:pt>
                <c:pt idx="831">
                  <c:v>39638</c:v>
                </c:pt>
                <c:pt idx="832">
                  <c:v>39639</c:v>
                </c:pt>
                <c:pt idx="833">
                  <c:v>39640</c:v>
                </c:pt>
                <c:pt idx="834">
                  <c:v>39643</c:v>
                </c:pt>
                <c:pt idx="835">
                  <c:v>39644</c:v>
                </c:pt>
                <c:pt idx="836">
                  <c:v>39645</c:v>
                </c:pt>
                <c:pt idx="837">
                  <c:v>39646</c:v>
                </c:pt>
                <c:pt idx="838">
                  <c:v>39647</c:v>
                </c:pt>
                <c:pt idx="839">
                  <c:v>39650</c:v>
                </c:pt>
                <c:pt idx="840">
                  <c:v>39651</c:v>
                </c:pt>
                <c:pt idx="841">
                  <c:v>39652</c:v>
                </c:pt>
                <c:pt idx="842">
                  <c:v>39653</c:v>
                </c:pt>
                <c:pt idx="843">
                  <c:v>39654</c:v>
                </c:pt>
                <c:pt idx="844">
                  <c:v>39657</c:v>
                </c:pt>
                <c:pt idx="845">
                  <c:v>39658</c:v>
                </c:pt>
                <c:pt idx="846">
                  <c:v>39659</c:v>
                </c:pt>
                <c:pt idx="847">
                  <c:v>39660</c:v>
                </c:pt>
                <c:pt idx="848">
                  <c:v>39661</c:v>
                </c:pt>
                <c:pt idx="849">
                  <c:v>39665</c:v>
                </c:pt>
                <c:pt idx="850">
                  <c:v>39666</c:v>
                </c:pt>
                <c:pt idx="851">
                  <c:v>39667</c:v>
                </c:pt>
                <c:pt idx="852">
                  <c:v>39668</c:v>
                </c:pt>
                <c:pt idx="853">
                  <c:v>39671</c:v>
                </c:pt>
                <c:pt idx="854">
                  <c:v>39672</c:v>
                </c:pt>
                <c:pt idx="855">
                  <c:v>39673</c:v>
                </c:pt>
                <c:pt idx="856">
                  <c:v>39674</c:v>
                </c:pt>
                <c:pt idx="857">
                  <c:v>39675</c:v>
                </c:pt>
                <c:pt idx="858">
                  <c:v>39678</c:v>
                </c:pt>
                <c:pt idx="859">
                  <c:v>39679</c:v>
                </c:pt>
                <c:pt idx="860">
                  <c:v>39680</c:v>
                </c:pt>
                <c:pt idx="861">
                  <c:v>39681</c:v>
                </c:pt>
                <c:pt idx="862">
                  <c:v>39682</c:v>
                </c:pt>
                <c:pt idx="863">
                  <c:v>39685</c:v>
                </c:pt>
                <c:pt idx="864">
                  <c:v>39686</c:v>
                </c:pt>
                <c:pt idx="865">
                  <c:v>39687</c:v>
                </c:pt>
                <c:pt idx="866">
                  <c:v>39688</c:v>
                </c:pt>
                <c:pt idx="867">
                  <c:v>39689</c:v>
                </c:pt>
                <c:pt idx="868">
                  <c:v>39693</c:v>
                </c:pt>
                <c:pt idx="869">
                  <c:v>39694</c:v>
                </c:pt>
                <c:pt idx="870">
                  <c:v>39695</c:v>
                </c:pt>
                <c:pt idx="871">
                  <c:v>39696</c:v>
                </c:pt>
                <c:pt idx="872">
                  <c:v>39699</c:v>
                </c:pt>
                <c:pt idx="873">
                  <c:v>39700</c:v>
                </c:pt>
                <c:pt idx="874">
                  <c:v>39701</c:v>
                </c:pt>
                <c:pt idx="875">
                  <c:v>39702</c:v>
                </c:pt>
                <c:pt idx="876">
                  <c:v>39703</c:v>
                </c:pt>
                <c:pt idx="877">
                  <c:v>39706</c:v>
                </c:pt>
                <c:pt idx="878">
                  <c:v>39707</c:v>
                </c:pt>
                <c:pt idx="879">
                  <c:v>39708</c:v>
                </c:pt>
                <c:pt idx="880">
                  <c:v>39709</c:v>
                </c:pt>
                <c:pt idx="881">
                  <c:v>39710</c:v>
                </c:pt>
                <c:pt idx="882">
                  <c:v>39713</c:v>
                </c:pt>
                <c:pt idx="883">
                  <c:v>39714</c:v>
                </c:pt>
                <c:pt idx="884">
                  <c:v>39715</c:v>
                </c:pt>
                <c:pt idx="885">
                  <c:v>39716</c:v>
                </c:pt>
                <c:pt idx="886">
                  <c:v>39717</c:v>
                </c:pt>
                <c:pt idx="887">
                  <c:v>39720</c:v>
                </c:pt>
                <c:pt idx="888">
                  <c:v>39721</c:v>
                </c:pt>
                <c:pt idx="889">
                  <c:v>39722</c:v>
                </c:pt>
                <c:pt idx="890">
                  <c:v>39723</c:v>
                </c:pt>
                <c:pt idx="891">
                  <c:v>39724</c:v>
                </c:pt>
                <c:pt idx="892">
                  <c:v>39727</c:v>
                </c:pt>
                <c:pt idx="893">
                  <c:v>39728</c:v>
                </c:pt>
                <c:pt idx="894">
                  <c:v>39729</c:v>
                </c:pt>
                <c:pt idx="895">
                  <c:v>39730</c:v>
                </c:pt>
                <c:pt idx="896">
                  <c:v>39731</c:v>
                </c:pt>
                <c:pt idx="897">
                  <c:v>39735</c:v>
                </c:pt>
                <c:pt idx="898">
                  <c:v>39736</c:v>
                </c:pt>
                <c:pt idx="899">
                  <c:v>39737</c:v>
                </c:pt>
                <c:pt idx="900">
                  <c:v>39738</c:v>
                </c:pt>
                <c:pt idx="901">
                  <c:v>39741</c:v>
                </c:pt>
                <c:pt idx="902">
                  <c:v>39742</c:v>
                </c:pt>
                <c:pt idx="903">
                  <c:v>39743</c:v>
                </c:pt>
                <c:pt idx="904">
                  <c:v>39744</c:v>
                </c:pt>
                <c:pt idx="905">
                  <c:v>39745</c:v>
                </c:pt>
                <c:pt idx="906">
                  <c:v>39748</c:v>
                </c:pt>
                <c:pt idx="907">
                  <c:v>39749</c:v>
                </c:pt>
                <c:pt idx="908">
                  <c:v>39750</c:v>
                </c:pt>
                <c:pt idx="909">
                  <c:v>39751</c:v>
                </c:pt>
                <c:pt idx="910">
                  <c:v>39752</c:v>
                </c:pt>
                <c:pt idx="911">
                  <c:v>39755</c:v>
                </c:pt>
                <c:pt idx="912">
                  <c:v>39756</c:v>
                </c:pt>
                <c:pt idx="913">
                  <c:v>39757</c:v>
                </c:pt>
                <c:pt idx="914">
                  <c:v>39758</c:v>
                </c:pt>
                <c:pt idx="915">
                  <c:v>39759</c:v>
                </c:pt>
                <c:pt idx="916">
                  <c:v>39762</c:v>
                </c:pt>
                <c:pt idx="917">
                  <c:v>39763</c:v>
                </c:pt>
                <c:pt idx="918">
                  <c:v>39764</c:v>
                </c:pt>
                <c:pt idx="919">
                  <c:v>39765</c:v>
                </c:pt>
                <c:pt idx="920">
                  <c:v>39766</c:v>
                </c:pt>
                <c:pt idx="921">
                  <c:v>39769</c:v>
                </c:pt>
                <c:pt idx="922">
                  <c:v>39770</c:v>
                </c:pt>
                <c:pt idx="923">
                  <c:v>39771</c:v>
                </c:pt>
                <c:pt idx="924">
                  <c:v>39772</c:v>
                </c:pt>
                <c:pt idx="925">
                  <c:v>39773</c:v>
                </c:pt>
                <c:pt idx="926">
                  <c:v>39776</c:v>
                </c:pt>
                <c:pt idx="927">
                  <c:v>39777</c:v>
                </c:pt>
                <c:pt idx="928">
                  <c:v>39778</c:v>
                </c:pt>
                <c:pt idx="929">
                  <c:v>39779</c:v>
                </c:pt>
                <c:pt idx="930">
                  <c:v>39780</c:v>
                </c:pt>
                <c:pt idx="931">
                  <c:v>39783</c:v>
                </c:pt>
                <c:pt idx="932">
                  <c:v>39784</c:v>
                </c:pt>
                <c:pt idx="933">
                  <c:v>39785</c:v>
                </c:pt>
                <c:pt idx="934">
                  <c:v>39786</c:v>
                </c:pt>
                <c:pt idx="935">
                  <c:v>39787</c:v>
                </c:pt>
                <c:pt idx="936">
                  <c:v>39790</c:v>
                </c:pt>
                <c:pt idx="937">
                  <c:v>39791</c:v>
                </c:pt>
                <c:pt idx="938">
                  <c:v>39792</c:v>
                </c:pt>
                <c:pt idx="939">
                  <c:v>39793</c:v>
                </c:pt>
                <c:pt idx="940">
                  <c:v>39794</c:v>
                </c:pt>
                <c:pt idx="941">
                  <c:v>39797</c:v>
                </c:pt>
                <c:pt idx="942">
                  <c:v>39798</c:v>
                </c:pt>
                <c:pt idx="943">
                  <c:v>39799</c:v>
                </c:pt>
                <c:pt idx="944">
                  <c:v>39800</c:v>
                </c:pt>
                <c:pt idx="945">
                  <c:v>39801</c:v>
                </c:pt>
                <c:pt idx="946">
                  <c:v>39804</c:v>
                </c:pt>
                <c:pt idx="947">
                  <c:v>39805</c:v>
                </c:pt>
                <c:pt idx="948">
                  <c:v>39806</c:v>
                </c:pt>
                <c:pt idx="949">
                  <c:v>39811</c:v>
                </c:pt>
                <c:pt idx="950">
                  <c:v>39812</c:v>
                </c:pt>
                <c:pt idx="951">
                  <c:v>39813</c:v>
                </c:pt>
                <c:pt idx="952">
                  <c:v>39815</c:v>
                </c:pt>
                <c:pt idx="953">
                  <c:v>39818</c:v>
                </c:pt>
                <c:pt idx="954">
                  <c:v>39819</c:v>
                </c:pt>
                <c:pt idx="955">
                  <c:v>39820</c:v>
                </c:pt>
                <c:pt idx="956">
                  <c:v>39821</c:v>
                </c:pt>
                <c:pt idx="957">
                  <c:v>39822</c:v>
                </c:pt>
                <c:pt idx="958">
                  <c:v>39825</c:v>
                </c:pt>
                <c:pt idx="959">
                  <c:v>39826</c:v>
                </c:pt>
                <c:pt idx="960">
                  <c:v>39827</c:v>
                </c:pt>
                <c:pt idx="961">
                  <c:v>39828</c:v>
                </c:pt>
                <c:pt idx="962">
                  <c:v>39829</c:v>
                </c:pt>
                <c:pt idx="963">
                  <c:v>39832</c:v>
                </c:pt>
                <c:pt idx="964">
                  <c:v>39833</c:v>
                </c:pt>
                <c:pt idx="965">
                  <c:v>39834</c:v>
                </c:pt>
                <c:pt idx="966">
                  <c:v>39835</c:v>
                </c:pt>
                <c:pt idx="967">
                  <c:v>39836</c:v>
                </c:pt>
                <c:pt idx="968">
                  <c:v>39839</c:v>
                </c:pt>
                <c:pt idx="969">
                  <c:v>39840</c:v>
                </c:pt>
                <c:pt idx="970">
                  <c:v>39841</c:v>
                </c:pt>
                <c:pt idx="971">
                  <c:v>39842</c:v>
                </c:pt>
                <c:pt idx="972">
                  <c:v>39843</c:v>
                </c:pt>
                <c:pt idx="973">
                  <c:v>39846</c:v>
                </c:pt>
                <c:pt idx="974">
                  <c:v>39847</c:v>
                </c:pt>
                <c:pt idx="975">
                  <c:v>39848</c:v>
                </c:pt>
                <c:pt idx="976">
                  <c:v>39849</c:v>
                </c:pt>
                <c:pt idx="977">
                  <c:v>39850</c:v>
                </c:pt>
                <c:pt idx="978">
                  <c:v>39853</c:v>
                </c:pt>
                <c:pt idx="979">
                  <c:v>39854</c:v>
                </c:pt>
                <c:pt idx="980">
                  <c:v>39855</c:v>
                </c:pt>
                <c:pt idx="981">
                  <c:v>39856</c:v>
                </c:pt>
                <c:pt idx="982">
                  <c:v>39857</c:v>
                </c:pt>
                <c:pt idx="983">
                  <c:v>39861</c:v>
                </c:pt>
                <c:pt idx="984">
                  <c:v>39862</c:v>
                </c:pt>
                <c:pt idx="985">
                  <c:v>39863</c:v>
                </c:pt>
                <c:pt idx="986">
                  <c:v>39864</c:v>
                </c:pt>
                <c:pt idx="987">
                  <c:v>39867</c:v>
                </c:pt>
                <c:pt idx="988">
                  <c:v>39868</c:v>
                </c:pt>
                <c:pt idx="989">
                  <c:v>39869</c:v>
                </c:pt>
                <c:pt idx="990">
                  <c:v>39870</c:v>
                </c:pt>
                <c:pt idx="991">
                  <c:v>39871</c:v>
                </c:pt>
                <c:pt idx="992">
                  <c:v>39874</c:v>
                </c:pt>
                <c:pt idx="993">
                  <c:v>39875</c:v>
                </c:pt>
                <c:pt idx="994">
                  <c:v>39876</c:v>
                </c:pt>
                <c:pt idx="995">
                  <c:v>39877</c:v>
                </c:pt>
                <c:pt idx="996">
                  <c:v>39878</c:v>
                </c:pt>
                <c:pt idx="997">
                  <c:v>39881</c:v>
                </c:pt>
                <c:pt idx="998">
                  <c:v>39882</c:v>
                </c:pt>
                <c:pt idx="999">
                  <c:v>39883</c:v>
                </c:pt>
                <c:pt idx="1000">
                  <c:v>39884</c:v>
                </c:pt>
                <c:pt idx="1001">
                  <c:v>39885</c:v>
                </c:pt>
                <c:pt idx="1002">
                  <c:v>39888</c:v>
                </c:pt>
                <c:pt idx="1003">
                  <c:v>39889</c:v>
                </c:pt>
                <c:pt idx="1004">
                  <c:v>39890</c:v>
                </c:pt>
                <c:pt idx="1005">
                  <c:v>39891</c:v>
                </c:pt>
                <c:pt idx="1006">
                  <c:v>39892</c:v>
                </c:pt>
                <c:pt idx="1007">
                  <c:v>39895</c:v>
                </c:pt>
                <c:pt idx="1008">
                  <c:v>39896</c:v>
                </c:pt>
                <c:pt idx="1009">
                  <c:v>39897</c:v>
                </c:pt>
                <c:pt idx="1010">
                  <c:v>39898</c:v>
                </c:pt>
                <c:pt idx="1011">
                  <c:v>39899</c:v>
                </c:pt>
                <c:pt idx="1012">
                  <c:v>39902</c:v>
                </c:pt>
                <c:pt idx="1013">
                  <c:v>39903</c:v>
                </c:pt>
                <c:pt idx="1014">
                  <c:v>39904</c:v>
                </c:pt>
                <c:pt idx="1015">
                  <c:v>39905</c:v>
                </c:pt>
                <c:pt idx="1016">
                  <c:v>39906</c:v>
                </c:pt>
                <c:pt idx="1017">
                  <c:v>39909</c:v>
                </c:pt>
                <c:pt idx="1018">
                  <c:v>39910</c:v>
                </c:pt>
                <c:pt idx="1019">
                  <c:v>39911</c:v>
                </c:pt>
                <c:pt idx="1020">
                  <c:v>39912</c:v>
                </c:pt>
                <c:pt idx="1021">
                  <c:v>39916</c:v>
                </c:pt>
                <c:pt idx="1022">
                  <c:v>39917</c:v>
                </c:pt>
                <c:pt idx="1023">
                  <c:v>39918</c:v>
                </c:pt>
                <c:pt idx="1024">
                  <c:v>39919</c:v>
                </c:pt>
                <c:pt idx="1025">
                  <c:v>39920</c:v>
                </c:pt>
                <c:pt idx="1026">
                  <c:v>39923</c:v>
                </c:pt>
                <c:pt idx="1027">
                  <c:v>39924</c:v>
                </c:pt>
                <c:pt idx="1028">
                  <c:v>39925</c:v>
                </c:pt>
                <c:pt idx="1029">
                  <c:v>39926</c:v>
                </c:pt>
                <c:pt idx="1030">
                  <c:v>39927</c:v>
                </c:pt>
                <c:pt idx="1031">
                  <c:v>39930</c:v>
                </c:pt>
                <c:pt idx="1032">
                  <c:v>39931</c:v>
                </c:pt>
                <c:pt idx="1033">
                  <c:v>39932</c:v>
                </c:pt>
                <c:pt idx="1034">
                  <c:v>39933</c:v>
                </c:pt>
                <c:pt idx="1035">
                  <c:v>39934</c:v>
                </c:pt>
                <c:pt idx="1036">
                  <c:v>39937</c:v>
                </c:pt>
                <c:pt idx="1037">
                  <c:v>39938</c:v>
                </c:pt>
                <c:pt idx="1038">
                  <c:v>39939</c:v>
                </c:pt>
                <c:pt idx="1039">
                  <c:v>39940</c:v>
                </c:pt>
                <c:pt idx="1040">
                  <c:v>39941</c:v>
                </c:pt>
                <c:pt idx="1041">
                  <c:v>39944</c:v>
                </c:pt>
                <c:pt idx="1042">
                  <c:v>39945</c:v>
                </c:pt>
                <c:pt idx="1043">
                  <c:v>39946</c:v>
                </c:pt>
                <c:pt idx="1044">
                  <c:v>39947</c:v>
                </c:pt>
                <c:pt idx="1045">
                  <c:v>39948</c:v>
                </c:pt>
                <c:pt idx="1046">
                  <c:v>39952</c:v>
                </c:pt>
                <c:pt idx="1047">
                  <c:v>39953</c:v>
                </c:pt>
                <c:pt idx="1048">
                  <c:v>39954</c:v>
                </c:pt>
                <c:pt idx="1049">
                  <c:v>39955</c:v>
                </c:pt>
                <c:pt idx="1050">
                  <c:v>39958</c:v>
                </c:pt>
                <c:pt idx="1051">
                  <c:v>39959</c:v>
                </c:pt>
                <c:pt idx="1052">
                  <c:v>39960</c:v>
                </c:pt>
                <c:pt idx="1053">
                  <c:v>39961</c:v>
                </c:pt>
                <c:pt idx="1054">
                  <c:v>39962</c:v>
                </c:pt>
                <c:pt idx="1055">
                  <c:v>39965</c:v>
                </c:pt>
                <c:pt idx="1056">
                  <c:v>39966</c:v>
                </c:pt>
                <c:pt idx="1057">
                  <c:v>39967</c:v>
                </c:pt>
                <c:pt idx="1058">
                  <c:v>39968</c:v>
                </c:pt>
                <c:pt idx="1059">
                  <c:v>39969</c:v>
                </c:pt>
                <c:pt idx="1060">
                  <c:v>39972</c:v>
                </c:pt>
                <c:pt idx="1061">
                  <c:v>39973</c:v>
                </c:pt>
                <c:pt idx="1062">
                  <c:v>39974</c:v>
                </c:pt>
                <c:pt idx="1063">
                  <c:v>39975</c:v>
                </c:pt>
                <c:pt idx="1064">
                  <c:v>39976</c:v>
                </c:pt>
                <c:pt idx="1065">
                  <c:v>39979</c:v>
                </c:pt>
                <c:pt idx="1066">
                  <c:v>39980</c:v>
                </c:pt>
                <c:pt idx="1067">
                  <c:v>39981</c:v>
                </c:pt>
                <c:pt idx="1068">
                  <c:v>39982</c:v>
                </c:pt>
                <c:pt idx="1069">
                  <c:v>39983</c:v>
                </c:pt>
                <c:pt idx="1070">
                  <c:v>39986</c:v>
                </c:pt>
                <c:pt idx="1071">
                  <c:v>39987</c:v>
                </c:pt>
                <c:pt idx="1072">
                  <c:v>39988</c:v>
                </c:pt>
                <c:pt idx="1073">
                  <c:v>39989</c:v>
                </c:pt>
                <c:pt idx="1074">
                  <c:v>39990</c:v>
                </c:pt>
                <c:pt idx="1075">
                  <c:v>39993</c:v>
                </c:pt>
                <c:pt idx="1076">
                  <c:v>39994</c:v>
                </c:pt>
                <c:pt idx="1077">
                  <c:v>39996</c:v>
                </c:pt>
                <c:pt idx="1078">
                  <c:v>39997</c:v>
                </c:pt>
                <c:pt idx="1079">
                  <c:v>40000</c:v>
                </c:pt>
                <c:pt idx="1080">
                  <c:v>40001</c:v>
                </c:pt>
                <c:pt idx="1081">
                  <c:v>40002</c:v>
                </c:pt>
                <c:pt idx="1082">
                  <c:v>40003</c:v>
                </c:pt>
                <c:pt idx="1083">
                  <c:v>40004</c:v>
                </c:pt>
                <c:pt idx="1084">
                  <c:v>40007</c:v>
                </c:pt>
                <c:pt idx="1085">
                  <c:v>40008</c:v>
                </c:pt>
                <c:pt idx="1086">
                  <c:v>40009</c:v>
                </c:pt>
                <c:pt idx="1087">
                  <c:v>40010</c:v>
                </c:pt>
                <c:pt idx="1088">
                  <c:v>40011</c:v>
                </c:pt>
                <c:pt idx="1089">
                  <c:v>40014</c:v>
                </c:pt>
                <c:pt idx="1090">
                  <c:v>40015</c:v>
                </c:pt>
                <c:pt idx="1091">
                  <c:v>40016</c:v>
                </c:pt>
                <c:pt idx="1092">
                  <c:v>40017</c:v>
                </c:pt>
                <c:pt idx="1093">
                  <c:v>40018</c:v>
                </c:pt>
                <c:pt idx="1094">
                  <c:v>40021</c:v>
                </c:pt>
                <c:pt idx="1095">
                  <c:v>40022</c:v>
                </c:pt>
                <c:pt idx="1096">
                  <c:v>40023</c:v>
                </c:pt>
                <c:pt idx="1097">
                  <c:v>40024</c:v>
                </c:pt>
                <c:pt idx="1098">
                  <c:v>40025</c:v>
                </c:pt>
                <c:pt idx="1099">
                  <c:v>40029</c:v>
                </c:pt>
                <c:pt idx="1100">
                  <c:v>40030</c:v>
                </c:pt>
                <c:pt idx="1101">
                  <c:v>40031</c:v>
                </c:pt>
                <c:pt idx="1102">
                  <c:v>40032</c:v>
                </c:pt>
                <c:pt idx="1103">
                  <c:v>40035</c:v>
                </c:pt>
                <c:pt idx="1104">
                  <c:v>40036</c:v>
                </c:pt>
                <c:pt idx="1105">
                  <c:v>40037</c:v>
                </c:pt>
                <c:pt idx="1106">
                  <c:v>40038</c:v>
                </c:pt>
                <c:pt idx="1107">
                  <c:v>40039</c:v>
                </c:pt>
                <c:pt idx="1108">
                  <c:v>40042</c:v>
                </c:pt>
                <c:pt idx="1109">
                  <c:v>40043</c:v>
                </c:pt>
                <c:pt idx="1110">
                  <c:v>40044</c:v>
                </c:pt>
                <c:pt idx="1111">
                  <c:v>40045</c:v>
                </c:pt>
                <c:pt idx="1112">
                  <c:v>40046</c:v>
                </c:pt>
                <c:pt idx="1113">
                  <c:v>40049</c:v>
                </c:pt>
                <c:pt idx="1114">
                  <c:v>40050</c:v>
                </c:pt>
                <c:pt idx="1115">
                  <c:v>40051</c:v>
                </c:pt>
                <c:pt idx="1116">
                  <c:v>40052</c:v>
                </c:pt>
                <c:pt idx="1117">
                  <c:v>40053</c:v>
                </c:pt>
                <c:pt idx="1118">
                  <c:v>40056</c:v>
                </c:pt>
                <c:pt idx="1119">
                  <c:v>40057</c:v>
                </c:pt>
                <c:pt idx="1120">
                  <c:v>40058</c:v>
                </c:pt>
                <c:pt idx="1121">
                  <c:v>40059</c:v>
                </c:pt>
                <c:pt idx="1122">
                  <c:v>40060</c:v>
                </c:pt>
                <c:pt idx="1123">
                  <c:v>40064</c:v>
                </c:pt>
                <c:pt idx="1124">
                  <c:v>40065</c:v>
                </c:pt>
                <c:pt idx="1125">
                  <c:v>40066</c:v>
                </c:pt>
                <c:pt idx="1126">
                  <c:v>40067</c:v>
                </c:pt>
                <c:pt idx="1127">
                  <c:v>40070</c:v>
                </c:pt>
                <c:pt idx="1128">
                  <c:v>40071</c:v>
                </c:pt>
                <c:pt idx="1129">
                  <c:v>40072</c:v>
                </c:pt>
                <c:pt idx="1130">
                  <c:v>40073</c:v>
                </c:pt>
                <c:pt idx="1131">
                  <c:v>40074</c:v>
                </c:pt>
                <c:pt idx="1132">
                  <c:v>40077</c:v>
                </c:pt>
                <c:pt idx="1133">
                  <c:v>40078</c:v>
                </c:pt>
                <c:pt idx="1134">
                  <c:v>40079</c:v>
                </c:pt>
                <c:pt idx="1135">
                  <c:v>40080</c:v>
                </c:pt>
                <c:pt idx="1136">
                  <c:v>40081</c:v>
                </c:pt>
                <c:pt idx="1137">
                  <c:v>40084</c:v>
                </c:pt>
                <c:pt idx="1138">
                  <c:v>40085</c:v>
                </c:pt>
                <c:pt idx="1139">
                  <c:v>40086</c:v>
                </c:pt>
                <c:pt idx="1140">
                  <c:v>40087</c:v>
                </c:pt>
                <c:pt idx="1141">
                  <c:v>40088</c:v>
                </c:pt>
                <c:pt idx="1142">
                  <c:v>40091</c:v>
                </c:pt>
                <c:pt idx="1143">
                  <c:v>40092</c:v>
                </c:pt>
                <c:pt idx="1144">
                  <c:v>40093</c:v>
                </c:pt>
                <c:pt idx="1145">
                  <c:v>40094</c:v>
                </c:pt>
                <c:pt idx="1146">
                  <c:v>40095</c:v>
                </c:pt>
                <c:pt idx="1147">
                  <c:v>40099</c:v>
                </c:pt>
                <c:pt idx="1148">
                  <c:v>40100</c:v>
                </c:pt>
                <c:pt idx="1149">
                  <c:v>40101</c:v>
                </c:pt>
                <c:pt idx="1150">
                  <c:v>40102</c:v>
                </c:pt>
                <c:pt idx="1151">
                  <c:v>40105</c:v>
                </c:pt>
                <c:pt idx="1152">
                  <c:v>40106</c:v>
                </c:pt>
                <c:pt idx="1153">
                  <c:v>40107</c:v>
                </c:pt>
                <c:pt idx="1154">
                  <c:v>40108</c:v>
                </c:pt>
                <c:pt idx="1155">
                  <c:v>40109</c:v>
                </c:pt>
                <c:pt idx="1156">
                  <c:v>40112</c:v>
                </c:pt>
                <c:pt idx="1157">
                  <c:v>40113</c:v>
                </c:pt>
                <c:pt idx="1158">
                  <c:v>40114</c:v>
                </c:pt>
                <c:pt idx="1159">
                  <c:v>40115</c:v>
                </c:pt>
                <c:pt idx="1160">
                  <c:v>40116</c:v>
                </c:pt>
                <c:pt idx="1161">
                  <c:v>40119</c:v>
                </c:pt>
                <c:pt idx="1162">
                  <c:v>40120</c:v>
                </c:pt>
                <c:pt idx="1163">
                  <c:v>40121</c:v>
                </c:pt>
                <c:pt idx="1164">
                  <c:v>40122</c:v>
                </c:pt>
                <c:pt idx="1165">
                  <c:v>40123</c:v>
                </c:pt>
                <c:pt idx="1166">
                  <c:v>40126</c:v>
                </c:pt>
                <c:pt idx="1167">
                  <c:v>40127</c:v>
                </c:pt>
                <c:pt idx="1168">
                  <c:v>40128</c:v>
                </c:pt>
                <c:pt idx="1169">
                  <c:v>40129</c:v>
                </c:pt>
                <c:pt idx="1170">
                  <c:v>40130</c:v>
                </c:pt>
                <c:pt idx="1171">
                  <c:v>40133</c:v>
                </c:pt>
                <c:pt idx="1172">
                  <c:v>40134</c:v>
                </c:pt>
                <c:pt idx="1173">
                  <c:v>40135</c:v>
                </c:pt>
                <c:pt idx="1174">
                  <c:v>40136</c:v>
                </c:pt>
                <c:pt idx="1175">
                  <c:v>40137</c:v>
                </c:pt>
                <c:pt idx="1176">
                  <c:v>40140</c:v>
                </c:pt>
                <c:pt idx="1177">
                  <c:v>40141</c:v>
                </c:pt>
                <c:pt idx="1178">
                  <c:v>40142</c:v>
                </c:pt>
                <c:pt idx="1179">
                  <c:v>40143</c:v>
                </c:pt>
                <c:pt idx="1180">
                  <c:v>40144</c:v>
                </c:pt>
                <c:pt idx="1181">
                  <c:v>40147</c:v>
                </c:pt>
                <c:pt idx="1182">
                  <c:v>40148</c:v>
                </c:pt>
                <c:pt idx="1183">
                  <c:v>40149</c:v>
                </c:pt>
                <c:pt idx="1184">
                  <c:v>40150</c:v>
                </c:pt>
                <c:pt idx="1185">
                  <c:v>40151</c:v>
                </c:pt>
                <c:pt idx="1186">
                  <c:v>40154</c:v>
                </c:pt>
                <c:pt idx="1187">
                  <c:v>40155</c:v>
                </c:pt>
                <c:pt idx="1188">
                  <c:v>40156</c:v>
                </c:pt>
                <c:pt idx="1189">
                  <c:v>40157</c:v>
                </c:pt>
                <c:pt idx="1190">
                  <c:v>40158</c:v>
                </c:pt>
                <c:pt idx="1191">
                  <c:v>40161</c:v>
                </c:pt>
                <c:pt idx="1192">
                  <c:v>40162</c:v>
                </c:pt>
                <c:pt idx="1193">
                  <c:v>40163</c:v>
                </c:pt>
                <c:pt idx="1194">
                  <c:v>40164</c:v>
                </c:pt>
                <c:pt idx="1195">
                  <c:v>40165</c:v>
                </c:pt>
                <c:pt idx="1196">
                  <c:v>40168</c:v>
                </c:pt>
                <c:pt idx="1197">
                  <c:v>40169</c:v>
                </c:pt>
                <c:pt idx="1198">
                  <c:v>40170</c:v>
                </c:pt>
                <c:pt idx="1199">
                  <c:v>40171</c:v>
                </c:pt>
                <c:pt idx="1200">
                  <c:v>40176</c:v>
                </c:pt>
                <c:pt idx="1201">
                  <c:v>40177</c:v>
                </c:pt>
                <c:pt idx="1202">
                  <c:v>40178</c:v>
                </c:pt>
                <c:pt idx="1203">
                  <c:v>40182</c:v>
                </c:pt>
                <c:pt idx="1204">
                  <c:v>40183</c:v>
                </c:pt>
                <c:pt idx="1205">
                  <c:v>40184</c:v>
                </c:pt>
                <c:pt idx="1206">
                  <c:v>40185</c:v>
                </c:pt>
                <c:pt idx="1207">
                  <c:v>40186</c:v>
                </c:pt>
                <c:pt idx="1208">
                  <c:v>40189</c:v>
                </c:pt>
                <c:pt idx="1209">
                  <c:v>40190</c:v>
                </c:pt>
                <c:pt idx="1210">
                  <c:v>40191</c:v>
                </c:pt>
                <c:pt idx="1211">
                  <c:v>40192</c:v>
                </c:pt>
                <c:pt idx="1212">
                  <c:v>40193</c:v>
                </c:pt>
                <c:pt idx="1213">
                  <c:v>40196</c:v>
                </c:pt>
                <c:pt idx="1214">
                  <c:v>40197</c:v>
                </c:pt>
                <c:pt idx="1215">
                  <c:v>40198</c:v>
                </c:pt>
                <c:pt idx="1216">
                  <c:v>40199</c:v>
                </c:pt>
                <c:pt idx="1217">
                  <c:v>40200</c:v>
                </c:pt>
                <c:pt idx="1218">
                  <c:v>40203</c:v>
                </c:pt>
                <c:pt idx="1219">
                  <c:v>40204</c:v>
                </c:pt>
                <c:pt idx="1220">
                  <c:v>40205</c:v>
                </c:pt>
                <c:pt idx="1221">
                  <c:v>40206</c:v>
                </c:pt>
                <c:pt idx="1222">
                  <c:v>40207</c:v>
                </c:pt>
                <c:pt idx="1223">
                  <c:v>40210</c:v>
                </c:pt>
                <c:pt idx="1224">
                  <c:v>40211</c:v>
                </c:pt>
                <c:pt idx="1225">
                  <c:v>40212</c:v>
                </c:pt>
                <c:pt idx="1226">
                  <c:v>40213</c:v>
                </c:pt>
                <c:pt idx="1227">
                  <c:v>40214</c:v>
                </c:pt>
                <c:pt idx="1228">
                  <c:v>40217</c:v>
                </c:pt>
                <c:pt idx="1229">
                  <c:v>40218</c:v>
                </c:pt>
                <c:pt idx="1230">
                  <c:v>40219</c:v>
                </c:pt>
                <c:pt idx="1231">
                  <c:v>40220</c:v>
                </c:pt>
                <c:pt idx="1232">
                  <c:v>40221</c:v>
                </c:pt>
                <c:pt idx="1233">
                  <c:v>40225</c:v>
                </c:pt>
                <c:pt idx="1234">
                  <c:v>40226</c:v>
                </c:pt>
                <c:pt idx="1235">
                  <c:v>40227</c:v>
                </c:pt>
                <c:pt idx="1236">
                  <c:v>40228</c:v>
                </c:pt>
                <c:pt idx="1237">
                  <c:v>40231</c:v>
                </c:pt>
                <c:pt idx="1238">
                  <c:v>40232</c:v>
                </c:pt>
                <c:pt idx="1239">
                  <c:v>40233</c:v>
                </c:pt>
                <c:pt idx="1240">
                  <c:v>40234</c:v>
                </c:pt>
                <c:pt idx="1241">
                  <c:v>40235</c:v>
                </c:pt>
                <c:pt idx="1242">
                  <c:v>40238</c:v>
                </c:pt>
                <c:pt idx="1243">
                  <c:v>40239</c:v>
                </c:pt>
                <c:pt idx="1244">
                  <c:v>40240</c:v>
                </c:pt>
                <c:pt idx="1245">
                  <c:v>40241</c:v>
                </c:pt>
                <c:pt idx="1246">
                  <c:v>40242</c:v>
                </c:pt>
                <c:pt idx="1247">
                  <c:v>40245</c:v>
                </c:pt>
                <c:pt idx="1248">
                  <c:v>40246</c:v>
                </c:pt>
                <c:pt idx="1249">
                  <c:v>40247</c:v>
                </c:pt>
                <c:pt idx="1250">
                  <c:v>40248</c:v>
                </c:pt>
                <c:pt idx="1251">
                  <c:v>40249</c:v>
                </c:pt>
                <c:pt idx="1252">
                  <c:v>40252</c:v>
                </c:pt>
                <c:pt idx="1253">
                  <c:v>40253</c:v>
                </c:pt>
                <c:pt idx="1254">
                  <c:v>40254</c:v>
                </c:pt>
                <c:pt idx="1255">
                  <c:v>40255</c:v>
                </c:pt>
                <c:pt idx="1256">
                  <c:v>40256</c:v>
                </c:pt>
              </c:numCache>
            </c:numRef>
          </c:cat>
          <c:val>
            <c:numRef>
              <c:f>'Chart Data - 5'!$C$2:$C$1258</c:f>
              <c:numCache>
                <c:formatCode>General</c:formatCode>
                <c:ptCount val="1257"/>
                <c:pt idx="0">
                  <c:v>24.558789999999959</c:v>
                </c:pt>
                <c:pt idx="1">
                  <c:v>24.844169999999988</c:v>
                </c:pt>
                <c:pt idx="2">
                  <c:v>24.549399999999963</c:v>
                </c:pt>
                <c:pt idx="3">
                  <c:v>24.454160000000005</c:v>
                </c:pt>
                <c:pt idx="4">
                  <c:v>24.3322</c:v>
                </c:pt>
                <c:pt idx="5">
                  <c:v>24.633080000000032</c:v>
                </c:pt>
                <c:pt idx="6">
                  <c:v>24.50121</c:v>
                </c:pt>
                <c:pt idx="7">
                  <c:v>24.877279999999999</c:v>
                </c:pt>
                <c:pt idx="8">
                  <c:v>24.615150000000032</c:v>
                </c:pt>
                <c:pt idx="9">
                  <c:v>24.64903</c:v>
                </c:pt>
                <c:pt idx="10">
                  <c:v>24.7468</c:v>
                </c:pt>
                <c:pt idx="11">
                  <c:v>24.520619999999958</c:v>
                </c:pt>
                <c:pt idx="12">
                  <c:v>24.349430000000002</c:v>
                </c:pt>
                <c:pt idx="13">
                  <c:v>24.339220000000001</c:v>
                </c:pt>
                <c:pt idx="14">
                  <c:v>24.277349999999959</c:v>
                </c:pt>
                <c:pt idx="15">
                  <c:v>24.395579999999963</c:v>
                </c:pt>
                <c:pt idx="16">
                  <c:v>24.117529999999999</c:v>
                </c:pt>
                <c:pt idx="17">
                  <c:v>24.262060000000002</c:v>
                </c:pt>
                <c:pt idx="18">
                  <c:v>23.968890000000002</c:v>
                </c:pt>
                <c:pt idx="19">
                  <c:v>23.82056</c:v>
                </c:pt>
                <c:pt idx="20">
                  <c:v>24.034030000000001</c:v>
                </c:pt>
                <c:pt idx="21">
                  <c:v>24.016069999999999</c:v>
                </c:pt>
                <c:pt idx="22">
                  <c:v>24.13043</c:v>
                </c:pt>
                <c:pt idx="23">
                  <c:v>24.173349999999989</c:v>
                </c:pt>
                <c:pt idx="24">
                  <c:v>24.070340000000002</c:v>
                </c:pt>
                <c:pt idx="25">
                  <c:v>23.937359999999988</c:v>
                </c:pt>
                <c:pt idx="26">
                  <c:v>23.895510000000002</c:v>
                </c:pt>
                <c:pt idx="27">
                  <c:v>23.87799000000004</c:v>
                </c:pt>
                <c:pt idx="28">
                  <c:v>23.928389999999947</c:v>
                </c:pt>
                <c:pt idx="29">
                  <c:v>23.780239999999935</c:v>
                </c:pt>
                <c:pt idx="30">
                  <c:v>23.800930000000001</c:v>
                </c:pt>
                <c:pt idx="31">
                  <c:v>23.862389999999962</c:v>
                </c:pt>
                <c:pt idx="32">
                  <c:v>23.89941</c:v>
                </c:pt>
                <c:pt idx="33">
                  <c:v>23.879899999999999</c:v>
                </c:pt>
                <c:pt idx="34">
                  <c:v>23.916550000000001</c:v>
                </c:pt>
                <c:pt idx="35">
                  <c:v>23.480089999999958</c:v>
                </c:pt>
                <c:pt idx="36">
                  <c:v>23.07949</c:v>
                </c:pt>
                <c:pt idx="37">
                  <c:v>23.135670000000001</c:v>
                </c:pt>
                <c:pt idx="38">
                  <c:v>22.694430000000001</c:v>
                </c:pt>
                <c:pt idx="39">
                  <c:v>22.549779999999959</c:v>
                </c:pt>
                <c:pt idx="40">
                  <c:v>22.751819999999999</c:v>
                </c:pt>
                <c:pt idx="41">
                  <c:v>22.591609999999989</c:v>
                </c:pt>
                <c:pt idx="42">
                  <c:v>22.765819999999962</c:v>
                </c:pt>
                <c:pt idx="43">
                  <c:v>22.85331</c:v>
                </c:pt>
                <c:pt idx="44">
                  <c:v>22.742839999999962</c:v>
                </c:pt>
                <c:pt idx="45">
                  <c:v>22.69857</c:v>
                </c:pt>
                <c:pt idx="46">
                  <c:v>22.763689999999954</c:v>
                </c:pt>
                <c:pt idx="47">
                  <c:v>22.866569999999989</c:v>
                </c:pt>
                <c:pt idx="48">
                  <c:v>22.89471</c:v>
                </c:pt>
                <c:pt idx="49">
                  <c:v>22.851769999999988</c:v>
                </c:pt>
                <c:pt idx="50">
                  <c:v>22.764250000000001</c:v>
                </c:pt>
                <c:pt idx="51">
                  <c:v>22.610219999999988</c:v>
                </c:pt>
                <c:pt idx="52">
                  <c:v>22.886399999999959</c:v>
                </c:pt>
                <c:pt idx="53">
                  <c:v>22.983889999999963</c:v>
                </c:pt>
                <c:pt idx="54">
                  <c:v>23.210760000000001</c:v>
                </c:pt>
                <c:pt idx="55">
                  <c:v>23.199860000000044</c:v>
                </c:pt>
                <c:pt idx="56">
                  <c:v>23.572469999999967</c:v>
                </c:pt>
                <c:pt idx="57">
                  <c:v>23.501449999999959</c:v>
                </c:pt>
                <c:pt idx="58">
                  <c:v>23.123729999999959</c:v>
                </c:pt>
                <c:pt idx="59">
                  <c:v>23.07601</c:v>
                </c:pt>
                <c:pt idx="60">
                  <c:v>23.302320000000002</c:v>
                </c:pt>
                <c:pt idx="61">
                  <c:v>23.40157</c:v>
                </c:pt>
                <c:pt idx="62">
                  <c:v>23.410080000000001</c:v>
                </c:pt>
                <c:pt idx="63">
                  <c:v>23.52778</c:v>
                </c:pt>
                <c:pt idx="64">
                  <c:v>23.567070000000001</c:v>
                </c:pt>
                <c:pt idx="65">
                  <c:v>23.495279999999962</c:v>
                </c:pt>
                <c:pt idx="66">
                  <c:v>23.674520000000001</c:v>
                </c:pt>
                <c:pt idx="67">
                  <c:v>23.716830000000005</c:v>
                </c:pt>
                <c:pt idx="68">
                  <c:v>23.562809999999963</c:v>
                </c:pt>
                <c:pt idx="69">
                  <c:v>23.707650000000001</c:v>
                </c:pt>
                <c:pt idx="70">
                  <c:v>23.843229999999959</c:v>
                </c:pt>
                <c:pt idx="71">
                  <c:v>23.511170000000032</c:v>
                </c:pt>
                <c:pt idx="72">
                  <c:v>23.27516</c:v>
                </c:pt>
                <c:pt idx="73">
                  <c:v>23.267019999999963</c:v>
                </c:pt>
                <c:pt idx="74">
                  <c:v>23.541219999999967</c:v>
                </c:pt>
                <c:pt idx="75">
                  <c:v>23.626300000000001</c:v>
                </c:pt>
                <c:pt idx="76">
                  <c:v>23.904999999999987</c:v>
                </c:pt>
                <c:pt idx="77">
                  <c:v>24.09909</c:v>
                </c:pt>
                <c:pt idx="78">
                  <c:v>24.243329999999947</c:v>
                </c:pt>
                <c:pt idx="79">
                  <c:v>24.020299999999963</c:v>
                </c:pt>
                <c:pt idx="80">
                  <c:v>24.087529999999958</c:v>
                </c:pt>
                <c:pt idx="81">
                  <c:v>24.047270000000001</c:v>
                </c:pt>
                <c:pt idx="82">
                  <c:v>24.116219999999988</c:v>
                </c:pt>
                <c:pt idx="83">
                  <c:v>24.440679999999954</c:v>
                </c:pt>
                <c:pt idx="84">
                  <c:v>24.347000000000001</c:v>
                </c:pt>
                <c:pt idx="85">
                  <c:v>24.39985000000004</c:v>
                </c:pt>
                <c:pt idx="86">
                  <c:v>24.421609999999962</c:v>
                </c:pt>
                <c:pt idx="87">
                  <c:v>24.179310000000001</c:v>
                </c:pt>
                <c:pt idx="88">
                  <c:v>23.8977</c:v>
                </c:pt>
                <c:pt idx="89">
                  <c:v>24.15736000000004</c:v>
                </c:pt>
                <c:pt idx="90">
                  <c:v>24.03556</c:v>
                </c:pt>
                <c:pt idx="91">
                  <c:v>24.114780000000032</c:v>
                </c:pt>
                <c:pt idx="92">
                  <c:v>24.723770000000002</c:v>
                </c:pt>
                <c:pt idx="93">
                  <c:v>24.680679999999963</c:v>
                </c:pt>
                <c:pt idx="94">
                  <c:v>24.91011</c:v>
                </c:pt>
                <c:pt idx="95">
                  <c:v>24.88747</c:v>
                </c:pt>
                <c:pt idx="96">
                  <c:v>25.0946</c:v>
                </c:pt>
                <c:pt idx="97">
                  <c:v>25.292950000000001</c:v>
                </c:pt>
                <c:pt idx="98">
                  <c:v>25.357820000000039</c:v>
                </c:pt>
                <c:pt idx="99">
                  <c:v>25.702470000000002</c:v>
                </c:pt>
                <c:pt idx="100">
                  <c:v>25.50195000000004</c:v>
                </c:pt>
                <c:pt idx="101">
                  <c:v>25.512629999999962</c:v>
                </c:pt>
                <c:pt idx="102">
                  <c:v>25.34394</c:v>
                </c:pt>
                <c:pt idx="103">
                  <c:v>25.400279999999963</c:v>
                </c:pt>
                <c:pt idx="104">
                  <c:v>24.799759999999967</c:v>
                </c:pt>
                <c:pt idx="105">
                  <c:v>25.201960000000032</c:v>
                </c:pt>
                <c:pt idx="106">
                  <c:v>25.181000000000001</c:v>
                </c:pt>
                <c:pt idx="107">
                  <c:v>25.157710000000005</c:v>
                </c:pt>
                <c:pt idx="108">
                  <c:v>25.16057</c:v>
                </c:pt>
                <c:pt idx="109">
                  <c:v>25.41713</c:v>
                </c:pt>
                <c:pt idx="110">
                  <c:v>25.09948</c:v>
                </c:pt>
                <c:pt idx="111">
                  <c:v>25.055980000000005</c:v>
                </c:pt>
                <c:pt idx="112">
                  <c:v>25.277750000000001</c:v>
                </c:pt>
                <c:pt idx="113">
                  <c:v>26.092949999999959</c:v>
                </c:pt>
                <c:pt idx="114">
                  <c:v>26.288489999999936</c:v>
                </c:pt>
                <c:pt idx="115">
                  <c:v>26.464339999999954</c:v>
                </c:pt>
                <c:pt idx="116">
                  <c:v>26.53078</c:v>
                </c:pt>
                <c:pt idx="117">
                  <c:v>26.782899999999962</c:v>
                </c:pt>
                <c:pt idx="118">
                  <c:v>27.01652</c:v>
                </c:pt>
                <c:pt idx="119">
                  <c:v>27.281960000000005</c:v>
                </c:pt>
                <c:pt idx="120">
                  <c:v>27.212850000000032</c:v>
                </c:pt>
                <c:pt idx="121">
                  <c:v>26.975719999999935</c:v>
                </c:pt>
                <c:pt idx="122">
                  <c:v>26.806830000000001</c:v>
                </c:pt>
                <c:pt idx="123">
                  <c:v>27.077069999999999</c:v>
                </c:pt>
                <c:pt idx="124">
                  <c:v>27.2468</c:v>
                </c:pt>
                <c:pt idx="125">
                  <c:v>28.091460000000001</c:v>
                </c:pt>
                <c:pt idx="126">
                  <c:v>26.585179999999962</c:v>
                </c:pt>
                <c:pt idx="127">
                  <c:v>26.256119999999989</c:v>
                </c:pt>
                <c:pt idx="128">
                  <c:v>26.651720000000001</c:v>
                </c:pt>
                <c:pt idx="129">
                  <c:v>27.167539999999963</c:v>
                </c:pt>
                <c:pt idx="130">
                  <c:v>27.103390000000001</c:v>
                </c:pt>
                <c:pt idx="131">
                  <c:v>26.98086</c:v>
                </c:pt>
                <c:pt idx="132">
                  <c:v>26.499770000000002</c:v>
                </c:pt>
                <c:pt idx="133">
                  <c:v>26.79458</c:v>
                </c:pt>
                <c:pt idx="134">
                  <c:v>27.291620000000002</c:v>
                </c:pt>
                <c:pt idx="135">
                  <c:v>26.986039999999935</c:v>
                </c:pt>
                <c:pt idx="136">
                  <c:v>26.860229999999962</c:v>
                </c:pt>
                <c:pt idx="137">
                  <c:v>26.250979999999988</c:v>
                </c:pt>
                <c:pt idx="138">
                  <c:v>25.74605</c:v>
                </c:pt>
                <c:pt idx="139">
                  <c:v>26.044029999999989</c:v>
                </c:pt>
                <c:pt idx="140">
                  <c:v>25.852629999999962</c:v>
                </c:pt>
                <c:pt idx="141">
                  <c:v>25.969689999999954</c:v>
                </c:pt>
                <c:pt idx="142">
                  <c:v>25.766929999999963</c:v>
                </c:pt>
                <c:pt idx="143">
                  <c:v>25.703629999999954</c:v>
                </c:pt>
                <c:pt idx="144">
                  <c:v>25.598479999999963</c:v>
                </c:pt>
                <c:pt idx="145">
                  <c:v>24.696110000000001</c:v>
                </c:pt>
                <c:pt idx="146">
                  <c:v>24.87734</c:v>
                </c:pt>
                <c:pt idx="147">
                  <c:v>24.472270000000002</c:v>
                </c:pt>
                <c:pt idx="148">
                  <c:v>24.427759999999989</c:v>
                </c:pt>
                <c:pt idx="149">
                  <c:v>24.31202</c:v>
                </c:pt>
                <c:pt idx="150">
                  <c:v>24.65531</c:v>
                </c:pt>
                <c:pt idx="151">
                  <c:v>24.800910000000005</c:v>
                </c:pt>
                <c:pt idx="152">
                  <c:v>24.577570000000001</c:v>
                </c:pt>
                <c:pt idx="153">
                  <c:v>24.360329999999962</c:v>
                </c:pt>
                <c:pt idx="154">
                  <c:v>24.536539999999963</c:v>
                </c:pt>
                <c:pt idx="155">
                  <c:v>23.87311</c:v>
                </c:pt>
                <c:pt idx="156">
                  <c:v>23.271999999999988</c:v>
                </c:pt>
                <c:pt idx="157">
                  <c:v>23.261479999999963</c:v>
                </c:pt>
                <c:pt idx="158">
                  <c:v>23.337960000000049</c:v>
                </c:pt>
                <c:pt idx="159">
                  <c:v>23.001639999999959</c:v>
                </c:pt>
                <c:pt idx="160">
                  <c:v>22.905049999999935</c:v>
                </c:pt>
                <c:pt idx="161">
                  <c:v>23.134670000000032</c:v>
                </c:pt>
                <c:pt idx="162">
                  <c:v>22.87473</c:v>
                </c:pt>
                <c:pt idx="163">
                  <c:v>22.788699999999935</c:v>
                </c:pt>
                <c:pt idx="164">
                  <c:v>22.780929999999962</c:v>
                </c:pt>
                <c:pt idx="165">
                  <c:v>22.713519999999964</c:v>
                </c:pt>
                <c:pt idx="166">
                  <c:v>22.494329999999962</c:v>
                </c:pt>
                <c:pt idx="167">
                  <c:v>22.636710000000001</c:v>
                </c:pt>
                <c:pt idx="168">
                  <c:v>22.577729999999963</c:v>
                </c:pt>
                <c:pt idx="169">
                  <c:v>22.391909999999999</c:v>
                </c:pt>
                <c:pt idx="170">
                  <c:v>22.488939999999936</c:v>
                </c:pt>
                <c:pt idx="171">
                  <c:v>23.688669999999959</c:v>
                </c:pt>
                <c:pt idx="172">
                  <c:v>25.232039999999962</c:v>
                </c:pt>
                <c:pt idx="173">
                  <c:v>24.489779999999943</c:v>
                </c:pt>
                <c:pt idx="174">
                  <c:v>24.226900000000001</c:v>
                </c:pt>
                <c:pt idx="175">
                  <c:v>23.921109999999963</c:v>
                </c:pt>
                <c:pt idx="176">
                  <c:v>23.549849999999989</c:v>
                </c:pt>
                <c:pt idx="177">
                  <c:v>24.072659999999967</c:v>
                </c:pt>
                <c:pt idx="178">
                  <c:v>23.909009999999963</c:v>
                </c:pt>
                <c:pt idx="179">
                  <c:v>23.723039999999958</c:v>
                </c:pt>
                <c:pt idx="180">
                  <c:v>23.50666</c:v>
                </c:pt>
                <c:pt idx="181">
                  <c:v>23.672280000000001</c:v>
                </c:pt>
                <c:pt idx="182">
                  <c:v>23.420569999999962</c:v>
                </c:pt>
                <c:pt idx="183">
                  <c:v>23.563739999999935</c:v>
                </c:pt>
                <c:pt idx="184">
                  <c:v>23.510539999999963</c:v>
                </c:pt>
                <c:pt idx="185">
                  <c:v>23.11523</c:v>
                </c:pt>
                <c:pt idx="186">
                  <c:v>23.412990000000001</c:v>
                </c:pt>
                <c:pt idx="187">
                  <c:v>23.219449999999959</c:v>
                </c:pt>
                <c:pt idx="188">
                  <c:v>23.537939999999999</c:v>
                </c:pt>
                <c:pt idx="189">
                  <c:v>23.694759999999999</c:v>
                </c:pt>
                <c:pt idx="190">
                  <c:v>23.503150000000005</c:v>
                </c:pt>
                <c:pt idx="191">
                  <c:v>23.665539999999954</c:v>
                </c:pt>
                <c:pt idx="192">
                  <c:v>23.63136000000004</c:v>
                </c:pt>
                <c:pt idx="193">
                  <c:v>23.488759999999935</c:v>
                </c:pt>
                <c:pt idx="194">
                  <c:v>23.775679999999962</c:v>
                </c:pt>
                <c:pt idx="195">
                  <c:v>23.917829999999999</c:v>
                </c:pt>
                <c:pt idx="196">
                  <c:v>23.856590000000001</c:v>
                </c:pt>
                <c:pt idx="197">
                  <c:v>23.984519999999954</c:v>
                </c:pt>
                <c:pt idx="198">
                  <c:v>24.207370000000001</c:v>
                </c:pt>
                <c:pt idx="199">
                  <c:v>23.708199999999962</c:v>
                </c:pt>
                <c:pt idx="200">
                  <c:v>23.895250000000001</c:v>
                </c:pt>
                <c:pt idx="201">
                  <c:v>23.689879999999999</c:v>
                </c:pt>
                <c:pt idx="202">
                  <c:v>23.75299</c:v>
                </c:pt>
                <c:pt idx="203">
                  <c:v>24.488829999999954</c:v>
                </c:pt>
                <c:pt idx="204">
                  <c:v>24.489889999999964</c:v>
                </c:pt>
                <c:pt idx="205">
                  <c:v>24.442129999999935</c:v>
                </c:pt>
                <c:pt idx="206">
                  <c:v>24.694970000000044</c:v>
                </c:pt>
                <c:pt idx="207">
                  <c:v>23.837510000000005</c:v>
                </c:pt>
                <c:pt idx="208">
                  <c:v>23.350090000000005</c:v>
                </c:pt>
                <c:pt idx="209">
                  <c:v>23.767659999999989</c:v>
                </c:pt>
                <c:pt idx="210">
                  <c:v>23.775309999999962</c:v>
                </c:pt>
                <c:pt idx="211">
                  <c:v>23.65774</c:v>
                </c:pt>
                <c:pt idx="212">
                  <c:v>23.643519999999963</c:v>
                </c:pt>
                <c:pt idx="213">
                  <c:v>23.64575</c:v>
                </c:pt>
                <c:pt idx="214">
                  <c:v>23.692340000000002</c:v>
                </c:pt>
                <c:pt idx="215">
                  <c:v>23.734000000000005</c:v>
                </c:pt>
                <c:pt idx="216">
                  <c:v>23.774629999999959</c:v>
                </c:pt>
                <c:pt idx="217">
                  <c:v>23.943930000000002</c:v>
                </c:pt>
                <c:pt idx="218">
                  <c:v>24.460269999999962</c:v>
                </c:pt>
                <c:pt idx="219">
                  <c:v>23.709329999999962</c:v>
                </c:pt>
                <c:pt idx="220">
                  <c:v>23.555739999999954</c:v>
                </c:pt>
                <c:pt idx="221">
                  <c:v>23.700199999999963</c:v>
                </c:pt>
                <c:pt idx="222">
                  <c:v>23.637190000000039</c:v>
                </c:pt>
                <c:pt idx="223">
                  <c:v>23.70346</c:v>
                </c:pt>
                <c:pt idx="224">
                  <c:v>23.697310000000005</c:v>
                </c:pt>
                <c:pt idx="225">
                  <c:v>23.572569999999963</c:v>
                </c:pt>
                <c:pt idx="226">
                  <c:v>23.465159999999958</c:v>
                </c:pt>
                <c:pt idx="227">
                  <c:v>23.450579999999963</c:v>
                </c:pt>
                <c:pt idx="228">
                  <c:v>23.40793</c:v>
                </c:pt>
                <c:pt idx="229">
                  <c:v>23.3232</c:v>
                </c:pt>
                <c:pt idx="230">
                  <c:v>23.489189999999958</c:v>
                </c:pt>
                <c:pt idx="231">
                  <c:v>23.416060000000005</c:v>
                </c:pt>
                <c:pt idx="232">
                  <c:v>23.246089999999963</c:v>
                </c:pt>
                <c:pt idx="233">
                  <c:v>23.3977</c:v>
                </c:pt>
                <c:pt idx="234">
                  <c:v>23.33268</c:v>
                </c:pt>
                <c:pt idx="235">
                  <c:v>23.20421</c:v>
                </c:pt>
                <c:pt idx="236">
                  <c:v>23.722180000000002</c:v>
                </c:pt>
                <c:pt idx="237">
                  <c:v>24.155880000000032</c:v>
                </c:pt>
                <c:pt idx="238">
                  <c:v>23.905830000000002</c:v>
                </c:pt>
                <c:pt idx="239">
                  <c:v>23.994119999999963</c:v>
                </c:pt>
                <c:pt idx="240">
                  <c:v>24.149080000000001</c:v>
                </c:pt>
                <c:pt idx="241">
                  <c:v>24.05114</c:v>
                </c:pt>
                <c:pt idx="242">
                  <c:v>24.350580000000001</c:v>
                </c:pt>
                <c:pt idx="243">
                  <c:v>24.64969</c:v>
                </c:pt>
                <c:pt idx="244">
                  <c:v>24.716619999999963</c:v>
                </c:pt>
                <c:pt idx="245">
                  <c:v>24.708159999999989</c:v>
                </c:pt>
                <c:pt idx="246">
                  <c:v>24.45928</c:v>
                </c:pt>
                <c:pt idx="247">
                  <c:v>24.291820000000001</c:v>
                </c:pt>
                <c:pt idx="248">
                  <c:v>24.272709999999954</c:v>
                </c:pt>
                <c:pt idx="249">
                  <c:v>24.676839999999999</c:v>
                </c:pt>
                <c:pt idx="250">
                  <c:v>24.60258</c:v>
                </c:pt>
                <c:pt idx="251">
                  <c:v>24.592839999999963</c:v>
                </c:pt>
                <c:pt idx="252">
                  <c:v>24.60839</c:v>
                </c:pt>
                <c:pt idx="253">
                  <c:v>24.580459999999963</c:v>
                </c:pt>
                <c:pt idx="254">
                  <c:v>24.275589999999962</c:v>
                </c:pt>
                <c:pt idx="255">
                  <c:v>24.269970000000001</c:v>
                </c:pt>
                <c:pt idx="256">
                  <c:v>24.045059999999989</c:v>
                </c:pt>
                <c:pt idx="257">
                  <c:v>23.943840000000002</c:v>
                </c:pt>
                <c:pt idx="258">
                  <c:v>24.147410000000001</c:v>
                </c:pt>
                <c:pt idx="259">
                  <c:v>24.231369999999988</c:v>
                </c:pt>
                <c:pt idx="260">
                  <c:v>23.982179999999943</c:v>
                </c:pt>
                <c:pt idx="261">
                  <c:v>23.779129999999963</c:v>
                </c:pt>
                <c:pt idx="262">
                  <c:v>23.788679999999935</c:v>
                </c:pt>
                <c:pt idx="263">
                  <c:v>24.325109999999963</c:v>
                </c:pt>
                <c:pt idx="264">
                  <c:v>24.534469999999999</c:v>
                </c:pt>
                <c:pt idx="265">
                  <c:v>24.16029</c:v>
                </c:pt>
                <c:pt idx="266">
                  <c:v>24.489329999999935</c:v>
                </c:pt>
                <c:pt idx="267">
                  <c:v>24.508039999999962</c:v>
                </c:pt>
                <c:pt idx="268">
                  <c:v>24.19941</c:v>
                </c:pt>
                <c:pt idx="269">
                  <c:v>24.463049999999935</c:v>
                </c:pt>
                <c:pt idx="270">
                  <c:v>24.590350000000001</c:v>
                </c:pt>
                <c:pt idx="271">
                  <c:v>24.472149999999935</c:v>
                </c:pt>
                <c:pt idx="272">
                  <c:v>24.446339999999935</c:v>
                </c:pt>
                <c:pt idx="273">
                  <c:v>24.275529999999954</c:v>
                </c:pt>
                <c:pt idx="274">
                  <c:v>24.385759999999962</c:v>
                </c:pt>
                <c:pt idx="275">
                  <c:v>24.575150000000001</c:v>
                </c:pt>
                <c:pt idx="276">
                  <c:v>24.705970000000001</c:v>
                </c:pt>
                <c:pt idx="277">
                  <c:v>24.700869999999988</c:v>
                </c:pt>
                <c:pt idx="278">
                  <c:v>24.793229999999962</c:v>
                </c:pt>
                <c:pt idx="279">
                  <c:v>24.510459999999988</c:v>
                </c:pt>
                <c:pt idx="280">
                  <c:v>24.571429999999989</c:v>
                </c:pt>
                <c:pt idx="281">
                  <c:v>24.709119999999963</c:v>
                </c:pt>
                <c:pt idx="282">
                  <c:v>24.551469999999988</c:v>
                </c:pt>
                <c:pt idx="283">
                  <c:v>24.073519999999959</c:v>
                </c:pt>
                <c:pt idx="284">
                  <c:v>24.18712</c:v>
                </c:pt>
                <c:pt idx="285">
                  <c:v>24.152870000000032</c:v>
                </c:pt>
                <c:pt idx="286">
                  <c:v>24.290539999999954</c:v>
                </c:pt>
                <c:pt idx="287">
                  <c:v>24.3126</c:v>
                </c:pt>
                <c:pt idx="288">
                  <c:v>23.95476</c:v>
                </c:pt>
                <c:pt idx="289">
                  <c:v>23.851849999999999</c:v>
                </c:pt>
                <c:pt idx="290">
                  <c:v>23.929129999999958</c:v>
                </c:pt>
                <c:pt idx="291">
                  <c:v>23.79739</c:v>
                </c:pt>
                <c:pt idx="292">
                  <c:v>23.481960000000001</c:v>
                </c:pt>
                <c:pt idx="293">
                  <c:v>23.540519999999958</c:v>
                </c:pt>
                <c:pt idx="294">
                  <c:v>23.629909999999999</c:v>
                </c:pt>
                <c:pt idx="295">
                  <c:v>23.454350000000005</c:v>
                </c:pt>
                <c:pt idx="296">
                  <c:v>23.194739999999989</c:v>
                </c:pt>
                <c:pt idx="297">
                  <c:v>23.639869999999998</c:v>
                </c:pt>
                <c:pt idx="298">
                  <c:v>23.73432</c:v>
                </c:pt>
                <c:pt idx="299">
                  <c:v>23.78331999999995</c:v>
                </c:pt>
                <c:pt idx="300">
                  <c:v>24.157389999999999</c:v>
                </c:pt>
                <c:pt idx="301">
                  <c:v>23.957090000000001</c:v>
                </c:pt>
                <c:pt idx="302">
                  <c:v>24.247589999999963</c:v>
                </c:pt>
                <c:pt idx="303">
                  <c:v>24.44755</c:v>
                </c:pt>
                <c:pt idx="304">
                  <c:v>24.423279999999959</c:v>
                </c:pt>
                <c:pt idx="305">
                  <c:v>24.531780000000001</c:v>
                </c:pt>
                <c:pt idx="306">
                  <c:v>24.640280000000001</c:v>
                </c:pt>
                <c:pt idx="307">
                  <c:v>24.335039999999989</c:v>
                </c:pt>
                <c:pt idx="308">
                  <c:v>24.742659999999958</c:v>
                </c:pt>
                <c:pt idx="309">
                  <c:v>25.088059999999963</c:v>
                </c:pt>
                <c:pt idx="310">
                  <c:v>24.008500000000002</c:v>
                </c:pt>
                <c:pt idx="311">
                  <c:v>23.720939999999963</c:v>
                </c:pt>
                <c:pt idx="312">
                  <c:v>23.540719999999947</c:v>
                </c:pt>
                <c:pt idx="313">
                  <c:v>23.11297000000004</c:v>
                </c:pt>
                <c:pt idx="314">
                  <c:v>23.656500000000001</c:v>
                </c:pt>
                <c:pt idx="315">
                  <c:v>23.897320000000001</c:v>
                </c:pt>
                <c:pt idx="316">
                  <c:v>23.784109999999959</c:v>
                </c:pt>
                <c:pt idx="317">
                  <c:v>23.355509999999963</c:v>
                </c:pt>
                <c:pt idx="318">
                  <c:v>23.254079999999988</c:v>
                </c:pt>
                <c:pt idx="319">
                  <c:v>23.263289999999962</c:v>
                </c:pt>
                <c:pt idx="320">
                  <c:v>23.221019999999989</c:v>
                </c:pt>
                <c:pt idx="321">
                  <c:v>23.1084</c:v>
                </c:pt>
                <c:pt idx="322">
                  <c:v>23.324840000000005</c:v>
                </c:pt>
                <c:pt idx="323">
                  <c:v>23.560129999999958</c:v>
                </c:pt>
                <c:pt idx="324">
                  <c:v>23.441579999999959</c:v>
                </c:pt>
                <c:pt idx="325">
                  <c:v>23.33353</c:v>
                </c:pt>
                <c:pt idx="326">
                  <c:v>23.355720000000002</c:v>
                </c:pt>
                <c:pt idx="327">
                  <c:v>23.545529999999935</c:v>
                </c:pt>
                <c:pt idx="328">
                  <c:v>23.636769999999999</c:v>
                </c:pt>
                <c:pt idx="329">
                  <c:v>23.299519999999962</c:v>
                </c:pt>
                <c:pt idx="330">
                  <c:v>23.091819999999988</c:v>
                </c:pt>
                <c:pt idx="331">
                  <c:v>23.172779999999989</c:v>
                </c:pt>
                <c:pt idx="332">
                  <c:v>23.359929999999999</c:v>
                </c:pt>
                <c:pt idx="333">
                  <c:v>23.161049999999989</c:v>
                </c:pt>
                <c:pt idx="334">
                  <c:v>23.21114</c:v>
                </c:pt>
                <c:pt idx="335">
                  <c:v>23.110840000000032</c:v>
                </c:pt>
                <c:pt idx="336">
                  <c:v>22.736899999999999</c:v>
                </c:pt>
                <c:pt idx="337">
                  <c:v>22.454539999999962</c:v>
                </c:pt>
                <c:pt idx="338">
                  <c:v>22.76229999999995</c:v>
                </c:pt>
                <c:pt idx="339">
                  <c:v>22.452909999999989</c:v>
                </c:pt>
                <c:pt idx="340">
                  <c:v>22.843579999999989</c:v>
                </c:pt>
                <c:pt idx="341">
                  <c:v>23.057929999999999</c:v>
                </c:pt>
                <c:pt idx="342">
                  <c:v>23.315049999999989</c:v>
                </c:pt>
                <c:pt idx="343">
                  <c:v>22.81043</c:v>
                </c:pt>
                <c:pt idx="344">
                  <c:v>22.973569999999963</c:v>
                </c:pt>
                <c:pt idx="345">
                  <c:v>22.752689999999962</c:v>
                </c:pt>
                <c:pt idx="346">
                  <c:v>22.953299999999963</c:v>
                </c:pt>
                <c:pt idx="347">
                  <c:v>23.136980000000044</c:v>
                </c:pt>
                <c:pt idx="348">
                  <c:v>23.506329999999959</c:v>
                </c:pt>
                <c:pt idx="349">
                  <c:v>24.05968</c:v>
                </c:pt>
                <c:pt idx="350">
                  <c:v>23.662019999999959</c:v>
                </c:pt>
                <c:pt idx="351">
                  <c:v>23.796789999999962</c:v>
                </c:pt>
                <c:pt idx="352">
                  <c:v>23.831939999999999</c:v>
                </c:pt>
                <c:pt idx="353">
                  <c:v>24.432779999999962</c:v>
                </c:pt>
                <c:pt idx="354">
                  <c:v>24.539269999999988</c:v>
                </c:pt>
                <c:pt idx="355">
                  <c:v>24.638200000000001</c:v>
                </c:pt>
                <c:pt idx="356">
                  <c:v>24.385479999999962</c:v>
                </c:pt>
                <c:pt idx="357">
                  <c:v>24.38719</c:v>
                </c:pt>
                <c:pt idx="358">
                  <c:v>24.466749999999927</c:v>
                </c:pt>
                <c:pt idx="359">
                  <c:v>24.721119999999967</c:v>
                </c:pt>
                <c:pt idx="360">
                  <c:v>24.628679999999989</c:v>
                </c:pt>
                <c:pt idx="361">
                  <c:v>24.87154</c:v>
                </c:pt>
                <c:pt idx="362">
                  <c:v>25.121600000000001</c:v>
                </c:pt>
                <c:pt idx="363">
                  <c:v>24.851430000000001</c:v>
                </c:pt>
                <c:pt idx="364">
                  <c:v>25.101400000000005</c:v>
                </c:pt>
                <c:pt idx="365">
                  <c:v>24.907399999999967</c:v>
                </c:pt>
                <c:pt idx="366">
                  <c:v>24.68355</c:v>
                </c:pt>
                <c:pt idx="367">
                  <c:v>24.6828</c:v>
                </c:pt>
                <c:pt idx="368">
                  <c:v>24.525399999999962</c:v>
                </c:pt>
                <c:pt idx="369">
                  <c:v>24.572150000000001</c:v>
                </c:pt>
                <c:pt idx="370">
                  <c:v>24.42182</c:v>
                </c:pt>
                <c:pt idx="371">
                  <c:v>26.474</c:v>
                </c:pt>
                <c:pt idx="372">
                  <c:v>27.474299999999989</c:v>
                </c:pt>
                <c:pt idx="373">
                  <c:v>26.693439999999963</c:v>
                </c:pt>
                <c:pt idx="374">
                  <c:v>26.501930000000005</c:v>
                </c:pt>
                <c:pt idx="375">
                  <c:v>26.293679999999959</c:v>
                </c:pt>
                <c:pt idx="376">
                  <c:v>26.382669999999958</c:v>
                </c:pt>
                <c:pt idx="377">
                  <c:v>26.408229999999943</c:v>
                </c:pt>
                <c:pt idx="378">
                  <c:v>26.892690000000002</c:v>
                </c:pt>
                <c:pt idx="379">
                  <c:v>27.429749999999924</c:v>
                </c:pt>
                <c:pt idx="380">
                  <c:v>27.463089999999962</c:v>
                </c:pt>
                <c:pt idx="381">
                  <c:v>27.523510000000002</c:v>
                </c:pt>
                <c:pt idx="382">
                  <c:v>27.16348</c:v>
                </c:pt>
                <c:pt idx="383">
                  <c:v>27.346129999999963</c:v>
                </c:pt>
                <c:pt idx="384">
                  <c:v>27.230129999999967</c:v>
                </c:pt>
                <c:pt idx="385">
                  <c:v>27.151430000000001</c:v>
                </c:pt>
                <c:pt idx="386">
                  <c:v>27.739909999999988</c:v>
                </c:pt>
                <c:pt idx="387">
                  <c:v>28.008209999999959</c:v>
                </c:pt>
                <c:pt idx="388">
                  <c:v>28.042519999999943</c:v>
                </c:pt>
                <c:pt idx="389">
                  <c:v>27.998579999999954</c:v>
                </c:pt>
                <c:pt idx="390">
                  <c:v>27.8706</c:v>
                </c:pt>
                <c:pt idx="391">
                  <c:v>27.85134</c:v>
                </c:pt>
                <c:pt idx="392">
                  <c:v>28.961029999999958</c:v>
                </c:pt>
                <c:pt idx="393">
                  <c:v>28.014089999999999</c:v>
                </c:pt>
                <c:pt idx="394">
                  <c:v>28.778559999999963</c:v>
                </c:pt>
                <c:pt idx="395">
                  <c:v>28.502419999999958</c:v>
                </c:pt>
                <c:pt idx="396">
                  <c:v>28.16976</c:v>
                </c:pt>
                <c:pt idx="397">
                  <c:v>27.682569999999959</c:v>
                </c:pt>
                <c:pt idx="398">
                  <c:v>27.429329999999947</c:v>
                </c:pt>
                <c:pt idx="399">
                  <c:v>27.660710000000002</c:v>
                </c:pt>
                <c:pt idx="400">
                  <c:v>27.73593</c:v>
                </c:pt>
                <c:pt idx="401">
                  <c:v>28.132770000000001</c:v>
                </c:pt>
                <c:pt idx="402">
                  <c:v>28.086390000000002</c:v>
                </c:pt>
                <c:pt idx="403">
                  <c:v>28.329470000000001</c:v>
                </c:pt>
                <c:pt idx="404">
                  <c:v>27.914880000000036</c:v>
                </c:pt>
                <c:pt idx="405">
                  <c:v>28.14611</c:v>
                </c:pt>
                <c:pt idx="406">
                  <c:v>28.253119999999967</c:v>
                </c:pt>
                <c:pt idx="407">
                  <c:v>24.790469999999967</c:v>
                </c:pt>
                <c:pt idx="408">
                  <c:v>24.332889999999999</c:v>
                </c:pt>
                <c:pt idx="409">
                  <c:v>24.455660000000002</c:v>
                </c:pt>
                <c:pt idx="410">
                  <c:v>24.608160000000005</c:v>
                </c:pt>
                <c:pt idx="411">
                  <c:v>24.71621</c:v>
                </c:pt>
                <c:pt idx="412">
                  <c:v>24.72308</c:v>
                </c:pt>
                <c:pt idx="413">
                  <c:v>24.484190000000002</c:v>
                </c:pt>
                <c:pt idx="414">
                  <c:v>24.313790000000001</c:v>
                </c:pt>
                <c:pt idx="415">
                  <c:v>23.898539999999958</c:v>
                </c:pt>
                <c:pt idx="416">
                  <c:v>23.704550000000001</c:v>
                </c:pt>
                <c:pt idx="417">
                  <c:v>23.705459999999963</c:v>
                </c:pt>
                <c:pt idx="418">
                  <c:v>23.97860999999995</c:v>
                </c:pt>
                <c:pt idx="419">
                  <c:v>23.803290000000001</c:v>
                </c:pt>
                <c:pt idx="420">
                  <c:v>23.807860000000048</c:v>
                </c:pt>
                <c:pt idx="421">
                  <c:v>23.859770000000001</c:v>
                </c:pt>
                <c:pt idx="422">
                  <c:v>23.870010000000001</c:v>
                </c:pt>
                <c:pt idx="423">
                  <c:v>23.97758</c:v>
                </c:pt>
                <c:pt idx="424">
                  <c:v>24.413889999999999</c:v>
                </c:pt>
                <c:pt idx="425">
                  <c:v>24.706510000000002</c:v>
                </c:pt>
                <c:pt idx="426">
                  <c:v>24.734800000000032</c:v>
                </c:pt>
                <c:pt idx="427">
                  <c:v>24.766929999999963</c:v>
                </c:pt>
                <c:pt idx="428">
                  <c:v>24.57508</c:v>
                </c:pt>
                <c:pt idx="429">
                  <c:v>24.43008</c:v>
                </c:pt>
                <c:pt idx="430">
                  <c:v>24.584719999999958</c:v>
                </c:pt>
                <c:pt idx="431">
                  <c:v>24.866289999999989</c:v>
                </c:pt>
                <c:pt idx="432">
                  <c:v>24.934660000000001</c:v>
                </c:pt>
                <c:pt idx="433">
                  <c:v>25.217700000000001</c:v>
                </c:pt>
                <c:pt idx="434">
                  <c:v>25.071800000000032</c:v>
                </c:pt>
                <c:pt idx="435">
                  <c:v>25.165559999999989</c:v>
                </c:pt>
                <c:pt idx="436">
                  <c:v>26.284770000000002</c:v>
                </c:pt>
                <c:pt idx="437">
                  <c:v>25.746949999999959</c:v>
                </c:pt>
                <c:pt idx="438">
                  <c:v>25.975259999999963</c:v>
                </c:pt>
                <c:pt idx="439">
                  <c:v>25.822319999999962</c:v>
                </c:pt>
                <c:pt idx="440">
                  <c:v>26.502589999999962</c:v>
                </c:pt>
                <c:pt idx="441">
                  <c:v>26.62163</c:v>
                </c:pt>
                <c:pt idx="442">
                  <c:v>26.943499999999947</c:v>
                </c:pt>
                <c:pt idx="443">
                  <c:v>26.208629999999935</c:v>
                </c:pt>
                <c:pt idx="444">
                  <c:v>26.342599999999958</c:v>
                </c:pt>
                <c:pt idx="445">
                  <c:v>26.603529999999989</c:v>
                </c:pt>
                <c:pt idx="446">
                  <c:v>26.98836999999995</c:v>
                </c:pt>
                <c:pt idx="447">
                  <c:v>26.94585</c:v>
                </c:pt>
                <c:pt idx="448">
                  <c:v>26.874250000000032</c:v>
                </c:pt>
                <c:pt idx="449">
                  <c:v>26.453759999999967</c:v>
                </c:pt>
                <c:pt idx="450">
                  <c:v>26.36317</c:v>
                </c:pt>
                <c:pt idx="451">
                  <c:v>25.673950000000044</c:v>
                </c:pt>
                <c:pt idx="452">
                  <c:v>25.621169999999999</c:v>
                </c:pt>
                <c:pt idx="453">
                  <c:v>25.663270000000001</c:v>
                </c:pt>
                <c:pt idx="454">
                  <c:v>25.592860000000005</c:v>
                </c:pt>
                <c:pt idx="455">
                  <c:v>25.486529999999924</c:v>
                </c:pt>
                <c:pt idx="456">
                  <c:v>25.513169999999999</c:v>
                </c:pt>
                <c:pt idx="457">
                  <c:v>25.470569999999963</c:v>
                </c:pt>
                <c:pt idx="458">
                  <c:v>25.35511</c:v>
                </c:pt>
                <c:pt idx="459">
                  <c:v>25.281279999999963</c:v>
                </c:pt>
                <c:pt idx="460">
                  <c:v>24.865880000000001</c:v>
                </c:pt>
                <c:pt idx="461">
                  <c:v>24.982919999999954</c:v>
                </c:pt>
                <c:pt idx="462">
                  <c:v>24.755839999999989</c:v>
                </c:pt>
                <c:pt idx="463">
                  <c:v>24.657190000000032</c:v>
                </c:pt>
                <c:pt idx="464">
                  <c:v>25.1692</c:v>
                </c:pt>
                <c:pt idx="465">
                  <c:v>25.583369999999963</c:v>
                </c:pt>
                <c:pt idx="466">
                  <c:v>25.841739999999962</c:v>
                </c:pt>
                <c:pt idx="467">
                  <c:v>25.63214</c:v>
                </c:pt>
                <c:pt idx="468">
                  <c:v>26.051629999999989</c:v>
                </c:pt>
                <c:pt idx="469">
                  <c:v>26.23368</c:v>
                </c:pt>
                <c:pt idx="470">
                  <c:v>26.50807</c:v>
                </c:pt>
                <c:pt idx="471">
                  <c:v>25.949370000000002</c:v>
                </c:pt>
                <c:pt idx="472">
                  <c:v>26.08107</c:v>
                </c:pt>
                <c:pt idx="473">
                  <c:v>26.485019999999935</c:v>
                </c:pt>
                <c:pt idx="474">
                  <c:v>25.57413</c:v>
                </c:pt>
                <c:pt idx="475">
                  <c:v>25.458079999999963</c:v>
                </c:pt>
                <c:pt idx="476">
                  <c:v>25.805350000000001</c:v>
                </c:pt>
                <c:pt idx="477">
                  <c:v>25.699459999999988</c:v>
                </c:pt>
                <c:pt idx="478">
                  <c:v>26.191900000000039</c:v>
                </c:pt>
                <c:pt idx="479">
                  <c:v>26.771920000000001</c:v>
                </c:pt>
                <c:pt idx="480">
                  <c:v>27.203990000000001</c:v>
                </c:pt>
                <c:pt idx="481">
                  <c:v>27.30085000000004</c:v>
                </c:pt>
                <c:pt idx="482">
                  <c:v>27.181380000000001</c:v>
                </c:pt>
                <c:pt idx="483">
                  <c:v>27.174840000000032</c:v>
                </c:pt>
                <c:pt idx="484">
                  <c:v>27.200690000000002</c:v>
                </c:pt>
                <c:pt idx="485">
                  <c:v>26.866439999999958</c:v>
                </c:pt>
                <c:pt idx="486">
                  <c:v>27.118200000000005</c:v>
                </c:pt>
                <c:pt idx="487">
                  <c:v>27.018870000000032</c:v>
                </c:pt>
                <c:pt idx="488">
                  <c:v>26.422069999999962</c:v>
                </c:pt>
                <c:pt idx="489">
                  <c:v>26.228109999999958</c:v>
                </c:pt>
                <c:pt idx="490">
                  <c:v>25.77346</c:v>
                </c:pt>
                <c:pt idx="491">
                  <c:v>25.693380000000001</c:v>
                </c:pt>
                <c:pt idx="492">
                  <c:v>25.540019999999959</c:v>
                </c:pt>
                <c:pt idx="493">
                  <c:v>26.04299</c:v>
                </c:pt>
                <c:pt idx="494">
                  <c:v>26.18947</c:v>
                </c:pt>
                <c:pt idx="495">
                  <c:v>25.967649999999935</c:v>
                </c:pt>
                <c:pt idx="496">
                  <c:v>26.225029999999947</c:v>
                </c:pt>
                <c:pt idx="497">
                  <c:v>26.283860000000001</c:v>
                </c:pt>
                <c:pt idx="498">
                  <c:v>25.57723</c:v>
                </c:pt>
                <c:pt idx="499">
                  <c:v>25.452380000000002</c:v>
                </c:pt>
                <c:pt idx="500">
                  <c:v>25.604890000000044</c:v>
                </c:pt>
                <c:pt idx="501">
                  <c:v>25.644300000000001</c:v>
                </c:pt>
                <c:pt idx="502">
                  <c:v>25.983179999999958</c:v>
                </c:pt>
                <c:pt idx="503">
                  <c:v>26.39236</c:v>
                </c:pt>
                <c:pt idx="504">
                  <c:v>26.642489999999963</c:v>
                </c:pt>
                <c:pt idx="505">
                  <c:v>26.295339999999936</c:v>
                </c:pt>
                <c:pt idx="506">
                  <c:v>26.163789999999963</c:v>
                </c:pt>
                <c:pt idx="507">
                  <c:v>25.877189999999999</c:v>
                </c:pt>
                <c:pt idx="508">
                  <c:v>25.982889999999962</c:v>
                </c:pt>
                <c:pt idx="509">
                  <c:v>25.994299999999967</c:v>
                </c:pt>
                <c:pt idx="510">
                  <c:v>27.681809999999999</c:v>
                </c:pt>
                <c:pt idx="511">
                  <c:v>28.310070000000032</c:v>
                </c:pt>
                <c:pt idx="512">
                  <c:v>28.12527</c:v>
                </c:pt>
                <c:pt idx="513">
                  <c:v>28.216200000000001</c:v>
                </c:pt>
                <c:pt idx="514">
                  <c:v>28.338509999999989</c:v>
                </c:pt>
                <c:pt idx="515">
                  <c:v>28.628539999999958</c:v>
                </c:pt>
                <c:pt idx="516">
                  <c:v>28.323499999999989</c:v>
                </c:pt>
                <c:pt idx="517">
                  <c:v>29.837870000000045</c:v>
                </c:pt>
                <c:pt idx="518">
                  <c:v>30.32263999999995</c:v>
                </c:pt>
                <c:pt idx="519">
                  <c:v>30.628409999999963</c:v>
                </c:pt>
                <c:pt idx="520">
                  <c:v>30.590920000000001</c:v>
                </c:pt>
                <c:pt idx="521">
                  <c:v>32.062960000000011</c:v>
                </c:pt>
                <c:pt idx="522">
                  <c:v>34.162320000000072</c:v>
                </c:pt>
                <c:pt idx="523">
                  <c:v>33.989190000000001</c:v>
                </c:pt>
                <c:pt idx="524">
                  <c:v>34.062920000000013</c:v>
                </c:pt>
                <c:pt idx="525">
                  <c:v>35.415180000000007</c:v>
                </c:pt>
                <c:pt idx="526">
                  <c:v>35.222820000000013</c:v>
                </c:pt>
                <c:pt idx="527">
                  <c:v>35.06147</c:v>
                </c:pt>
                <c:pt idx="528">
                  <c:v>35.021510000000013</c:v>
                </c:pt>
                <c:pt idx="529">
                  <c:v>34.499690000000001</c:v>
                </c:pt>
                <c:pt idx="530">
                  <c:v>34.653910000000003</c:v>
                </c:pt>
                <c:pt idx="531">
                  <c:v>33.763770000000072</c:v>
                </c:pt>
                <c:pt idx="532">
                  <c:v>33.585450000000002</c:v>
                </c:pt>
                <c:pt idx="533">
                  <c:v>33.941310000000001</c:v>
                </c:pt>
                <c:pt idx="534">
                  <c:v>33.763650000000013</c:v>
                </c:pt>
                <c:pt idx="535">
                  <c:v>33.984089999999995</c:v>
                </c:pt>
                <c:pt idx="536">
                  <c:v>33.92906</c:v>
                </c:pt>
                <c:pt idx="537">
                  <c:v>33.939720000000001</c:v>
                </c:pt>
                <c:pt idx="538">
                  <c:v>33.65889</c:v>
                </c:pt>
                <c:pt idx="539">
                  <c:v>33.585040000000006</c:v>
                </c:pt>
                <c:pt idx="540">
                  <c:v>33.396180000000001</c:v>
                </c:pt>
                <c:pt idx="541">
                  <c:v>33.47795</c:v>
                </c:pt>
                <c:pt idx="542">
                  <c:v>33.831160000000004</c:v>
                </c:pt>
                <c:pt idx="543">
                  <c:v>33.535260000000001</c:v>
                </c:pt>
                <c:pt idx="544">
                  <c:v>34.508520000000011</c:v>
                </c:pt>
                <c:pt idx="545">
                  <c:v>35.545760000000001</c:v>
                </c:pt>
                <c:pt idx="546">
                  <c:v>35.66498</c:v>
                </c:pt>
                <c:pt idx="547">
                  <c:v>36.271250000000002</c:v>
                </c:pt>
                <c:pt idx="548">
                  <c:v>36.275590000000072</c:v>
                </c:pt>
                <c:pt idx="549">
                  <c:v>36.480609999999999</c:v>
                </c:pt>
                <c:pt idx="550">
                  <c:v>36.57159</c:v>
                </c:pt>
                <c:pt idx="551">
                  <c:v>36.805300000000003</c:v>
                </c:pt>
                <c:pt idx="552">
                  <c:v>36.843089999999997</c:v>
                </c:pt>
                <c:pt idx="553">
                  <c:v>36.884409999999995</c:v>
                </c:pt>
                <c:pt idx="554">
                  <c:v>37.469380000000001</c:v>
                </c:pt>
                <c:pt idx="555">
                  <c:v>36.84807</c:v>
                </c:pt>
                <c:pt idx="556">
                  <c:v>36.935830000000003</c:v>
                </c:pt>
                <c:pt idx="557">
                  <c:v>37.420820000000006</c:v>
                </c:pt>
                <c:pt idx="558">
                  <c:v>37.103300000000011</c:v>
                </c:pt>
                <c:pt idx="559">
                  <c:v>37.30585</c:v>
                </c:pt>
                <c:pt idx="560">
                  <c:v>37.525910000000088</c:v>
                </c:pt>
                <c:pt idx="561">
                  <c:v>37.179370000000013</c:v>
                </c:pt>
                <c:pt idx="562">
                  <c:v>36.765260000000012</c:v>
                </c:pt>
                <c:pt idx="563">
                  <c:v>36.369590000000002</c:v>
                </c:pt>
                <c:pt idx="564">
                  <c:v>36.708500000000065</c:v>
                </c:pt>
                <c:pt idx="565">
                  <c:v>36.724800000000002</c:v>
                </c:pt>
                <c:pt idx="566">
                  <c:v>37.010910000000003</c:v>
                </c:pt>
                <c:pt idx="567">
                  <c:v>36.782800000000002</c:v>
                </c:pt>
                <c:pt idx="568">
                  <c:v>37.929430000000011</c:v>
                </c:pt>
                <c:pt idx="569">
                  <c:v>37.574849999999998</c:v>
                </c:pt>
                <c:pt idx="570">
                  <c:v>38.031190000000002</c:v>
                </c:pt>
                <c:pt idx="571">
                  <c:v>36.899650000000001</c:v>
                </c:pt>
                <c:pt idx="572">
                  <c:v>36.993840000000006</c:v>
                </c:pt>
                <c:pt idx="573">
                  <c:v>37.271700000000003</c:v>
                </c:pt>
                <c:pt idx="574">
                  <c:v>38.017150000000001</c:v>
                </c:pt>
                <c:pt idx="575">
                  <c:v>38.882079999999995</c:v>
                </c:pt>
                <c:pt idx="576">
                  <c:v>39.091770000000011</c:v>
                </c:pt>
                <c:pt idx="577">
                  <c:v>39.33775</c:v>
                </c:pt>
                <c:pt idx="578">
                  <c:v>39.813049999999997</c:v>
                </c:pt>
                <c:pt idx="579">
                  <c:v>39.723550000000088</c:v>
                </c:pt>
                <c:pt idx="580">
                  <c:v>39.298610000000089</c:v>
                </c:pt>
                <c:pt idx="581">
                  <c:v>39.134140000000002</c:v>
                </c:pt>
                <c:pt idx="582">
                  <c:v>39.331099999999999</c:v>
                </c:pt>
                <c:pt idx="583">
                  <c:v>39.32423</c:v>
                </c:pt>
                <c:pt idx="584">
                  <c:v>39.010829999999999</c:v>
                </c:pt>
                <c:pt idx="585">
                  <c:v>39.339079999999996</c:v>
                </c:pt>
                <c:pt idx="586">
                  <c:v>39.603300000000011</c:v>
                </c:pt>
                <c:pt idx="587">
                  <c:v>39.537780000000005</c:v>
                </c:pt>
                <c:pt idx="588">
                  <c:v>39.246900000000011</c:v>
                </c:pt>
                <c:pt idx="589">
                  <c:v>39.227680000000007</c:v>
                </c:pt>
                <c:pt idx="590">
                  <c:v>38.910879999999999</c:v>
                </c:pt>
                <c:pt idx="591">
                  <c:v>38.74436</c:v>
                </c:pt>
                <c:pt idx="592">
                  <c:v>38.553180000000005</c:v>
                </c:pt>
                <c:pt idx="593">
                  <c:v>37.707390000000011</c:v>
                </c:pt>
                <c:pt idx="594">
                  <c:v>37.608840000000001</c:v>
                </c:pt>
                <c:pt idx="595">
                  <c:v>37.857139999999994</c:v>
                </c:pt>
                <c:pt idx="596">
                  <c:v>37.706780000000002</c:v>
                </c:pt>
                <c:pt idx="597">
                  <c:v>38.468120000000013</c:v>
                </c:pt>
                <c:pt idx="598">
                  <c:v>37.452510000000011</c:v>
                </c:pt>
                <c:pt idx="599">
                  <c:v>36.954669999999936</c:v>
                </c:pt>
                <c:pt idx="600">
                  <c:v>37.622630000000072</c:v>
                </c:pt>
                <c:pt idx="601">
                  <c:v>36.987979999999993</c:v>
                </c:pt>
                <c:pt idx="602">
                  <c:v>36.824649999999998</c:v>
                </c:pt>
                <c:pt idx="603">
                  <c:v>37.091250000000002</c:v>
                </c:pt>
                <c:pt idx="604">
                  <c:v>36.516590000000001</c:v>
                </c:pt>
                <c:pt idx="605">
                  <c:v>36.128910000000104</c:v>
                </c:pt>
                <c:pt idx="606">
                  <c:v>35.319269999999996</c:v>
                </c:pt>
                <c:pt idx="607">
                  <c:v>36.349940000000004</c:v>
                </c:pt>
                <c:pt idx="608">
                  <c:v>36.917699999999996</c:v>
                </c:pt>
                <c:pt idx="609">
                  <c:v>37.536460000000005</c:v>
                </c:pt>
                <c:pt idx="610">
                  <c:v>37.607079999999996</c:v>
                </c:pt>
                <c:pt idx="611">
                  <c:v>37.562730000000073</c:v>
                </c:pt>
                <c:pt idx="612">
                  <c:v>37.979859999999995</c:v>
                </c:pt>
                <c:pt idx="613">
                  <c:v>37.918570000000003</c:v>
                </c:pt>
                <c:pt idx="614">
                  <c:v>37.496470000000002</c:v>
                </c:pt>
                <c:pt idx="615">
                  <c:v>37.833259999999996</c:v>
                </c:pt>
                <c:pt idx="616">
                  <c:v>38.005880000000005</c:v>
                </c:pt>
                <c:pt idx="617">
                  <c:v>38.291620000000002</c:v>
                </c:pt>
                <c:pt idx="618">
                  <c:v>38.421250000000001</c:v>
                </c:pt>
                <c:pt idx="619">
                  <c:v>38.460070000000002</c:v>
                </c:pt>
                <c:pt idx="620">
                  <c:v>38.724380000000011</c:v>
                </c:pt>
                <c:pt idx="621">
                  <c:v>38.75712</c:v>
                </c:pt>
                <c:pt idx="622">
                  <c:v>38.825090000000003</c:v>
                </c:pt>
                <c:pt idx="623">
                  <c:v>39.141679999999994</c:v>
                </c:pt>
                <c:pt idx="624">
                  <c:v>39.1145</c:v>
                </c:pt>
                <c:pt idx="625">
                  <c:v>39.191940000000002</c:v>
                </c:pt>
                <c:pt idx="626">
                  <c:v>39.015630000000002</c:v>
                </c:pt>
                <c:pt idx="627">
                  <c:v>38.939600000000006</c:v>
                </c:pt>
                <c:pt idx="628">
                  <c:v>39.490130000000065</c:v>
                </c:pt>
                <c:pt idx="629">
                  <c:v>39.99606</c:v>
                </c:pt>
                <c:pt idx="630">
                  <c:v>39.978050000000003</c:v>
                </c:pt>
                <c:pt idx="631">
                  <c:v>40.262740000000065</c:v>
                </c:pt>
                <c:pt idx="632">
                  <c:v>40.111809999999998</c:v>
                </c:pt>
                <c:pt idx="633">
                  <c:v>40.197740000000003</c:v>
                </c:pt>
                <c:pt idx="634">
                  <c:v>39.908480000000004</c:v>
                </c:pt>
                <c:pt idx="635">
                  <c:v>39.938170000000063</c:v>
                </c:pt>
                <c:pt idx="636">
                  <c:v>40.06024</c:v>
                </c:pt>
                <c:pt idx="637">
                  <c:v>40.173180000000002</c:v>
                </c:pt>
                <c:pt idx="638">
                  <c:v>39.969920000000002</c:v>
                </c:pt>
                <c:pt idx="639">
                  <c:v>40.070210000000003</c:v>
                </c:pt>
                <c:pt idx="640">
                  <c:v>40.084179999999996</c:v>
                </c:pt>
                <c:pt idx="641">
                  <c:v>41.000310000000013</c:v>
                </c:pt>
                <c:pt idx="642">
                  <c:v>41.051990000000004</c:v>
                </c:pt>
                <c:pt idx="643">
                  <c:v>41.365260000000006</c:v>
                </c:pt>
                <c:pt idx="644">
                  <c:v>41.806979999999996</c:v>
                </c:pt>
                <c:pt idx="645">
                  <c:v>41.719680000000004</c:v>
                </c:pt>
                <c:pt idx="646">
                  <c:v>41.568550000000073</c:v>
                </c:pt>
                <c:pt idx="647">
                  <c:v>41.494790000000002</c:v>
                </c:pt>
                <c:pt idx="648">
                  <c:v>41.828990000000012</c:v>
                </c:pt>
                <c:pt idx="649">
                  <c:v>41.947069999999997</c:v>
                </c:pt>
                <c:pt idx="650">
                  <c:v>42.178420000000003</c:v>
                </c:pt>
                <c:pt idx="651">
                  <c:v>41.349779999999996</c:v>
                </c:pt>
                <c:pt idx="652">
                  <c:v>42.107990000000001</c:v>
                </c:pt>
                <c:pt idx="653">
                  <c:v>41.910249999999998</c:v>
                </c:pt>
                <c:pt idx="654">
                  <c:v>42.229340000000064</c:v>
                </c:pt>
                <c:pt idx="655">
                  <c:v>42.653930000000003</c:v>
                </c:pt>
                <c:pt idx="656">
                  <c:v>43.092590000000072</c:v>
                </c:pt>
                <c:pt idx="657">
                  <c:v>43.162980000000012</c:v>
                </c:pt>
                <c:pt idx="658">
                  <c:v>43.416479999999993</c:v>
                </c:pt>
                <c:pt idx="659">
                  <c:v>43.155010000000011</c:v>
                </c:pt>
                <c:pt idx="660">
                  <c:v>43.757350000000002</c:v>
                </c:pt>
                <c:pt idx="661">
                  <c:v>43.672380000000011</c:v>
                </c:pt>
                <c:pt idx="662">
                  <c:v>44.102070000000012</c:v>
                </c:pt>
                <c:pt idx="663">
                  <c:v>44.167300000000012</c:v>
                </c:pt>
                <c:pt idx="664">
                  <c:v>43.260890000000003</c:v>
                </c:pt>
                <c:pt idx="665">
                  <c:v>42.569720000000011</c:v>
                </c:pt>
                <c:pt idx="666">
                  <c:v>41.600080000000005</c:v>
                </c:pt>
                <c:pt idx="667">
                  <c:v>42.103630000000003</c:v>
                </c:pt>
                <c:pt idx="668">
                  <c:v>41.654530000000001</c:v>
                </c:pt>
                <c:pt idx="669">
                  <c:v>40.756600000000006</c:v>
                </c:pt>
                <c:pt idx="670">
                  <c:v>41.221850000000003</c:v>
                </c:pt>
                <c:pt idx="671">
                  <c:v>40.529260000000001</c:v>
                </c:pt>
                <c:pt idx="672">
                  <c:v>40.156360000000006</c:v>
                </c:pt>
                <c:pt idx="673">
                  <c:v>39.971669999999996</c:v>
                </c:pt>
                <c:pt idx="674">
                  <c:v>39.983760000000004</c:v>
                </c:pt>
                <c:pt idx="675">
                  <c:v>40.194690000000001</c:v>
                </c:pt>
                <c:pt idx="676">
                  <c:v>39.92107</c:v>
                </c:pt>
                <c:pt idx="677">
                  <c:v>39.63476</c:v>
                </c:pt>
                <c:pt idx="678">
                  <c:v>40.243160000000003</c:v>
                </c:pt>
                <c:pt idx="679">
                  <c:v>39.235310000000105</c:v>
                </c:pt>
                <c:pt idx="680">
                  <c:v>39.270730000000064</c:v>
                </c:pt>
                <c:pt idx="681">
                  <c:v>39.01829</c:v>
                </c:pt>
                <c:pt idx="682">
                  <c:v>38.403790000000001</c:v>
                </c:pt>
                <c:pt idx="683">
                  <c:v>38.461540000000007</c:v>
                </c:pt>
                <c:pt idx="684">
                  <c:v>38.986740000000005</c:v>
                </c:pt>
                <c:pt idx="685">
                  <c:v>39.460590000000003</c:v>
                </c:pt>
                <c:pt idx="686">
                  <c:v>39.347999999999999</c:v>
                </c:pt>
                <c:pt idx="687">
                  <c:v>39.091270000000002</c:v>
                </c:pt>
                <c:pt idx="688">
                  <c:v>38.279870000000003</c:v>
                </c:pt>
                <c:pt idx="689">
                  <c:v>37.53425</c:v>
                </c:pt>
                <c:pt idx="690">
                  <c:v>37.999610000000011</c:v>
                </c:pt>
                <c:pt idx="691">
                  <c:v>38.326210000000003</c:v>
                </c:pt>
                <c:pt idx="692">
                  <c:v>38.236460000000001</c:v>
                </c:pt>
                <c:pt idx="693">
                  <c:v>38.489849999999997</c:v>
                </c:pt>
                <c:pt idx="694">
                  <c:v>38.8733</c:v>
                </c:pt>
                <c:pt idx="695">
                  <c:v>39.226350000000089</c:v>
                </c:pt>
                <c:pt idx="696">
                  <c:v>39.813120000000005</c:v>
                </c:pt>
                <c:pt idx="697">
                  <c:v>40.140700000000002</c:v>
                </c:pt>
                <c:pt idx="698">
                  <c:v>40.285570000000064</c:v>
                </c:pt>
                <c:pt idx="699">
                  <c:v>40.006050000000002</c:v>
                </c:pt>
                <c:pt idx="700">
                  <c:v>39.798080000000013</c:v>
                </c:pt>
                <c:pt idx="701">
                  <c:v>39.664070000000002</c:v>
                </c:pt>
                <c:pt idx="702">
                  <c:v>38.983219999999996</c:v>
                </c:pt>
                <c:pt idx="703">
                  <c:v>38.755600000000001</c:v>
                </c:pt>
                <c:pt idx="704">
                  <c:v>38.356159999999996</c:v>
                </c:pt>
                <c:pt idx="705">
                  <c:v>37.974809999999998</c:v>
                </c:pt>
                <c:pt idx="706">
                  <c:v>38.226540000000064</c:v>
                </c:pt>
                <c:pt idx="707">
                  <c:v>38.133100000000013</c:v>
                </c:pt>
                <c:pt idx="708">
                  <c:v>37.789330000000064</c:v>
                </c:pt>
                <c:pt idx="709">
                  <c:v>37.3919</c:v>
                </c:pt>
                <c:pt idx="710">
                  <c:v>36.100270000000002</c:v>
                </c:pt>
                <c:pt idx="711">
                  <c:v>35.531560000000006</c:v>
                </c:pt>
                <c:pt idx="712">
                  <c:v>35.410380000000004</c:v>
                </c:pt>
                <c:pt idx="713">
                  <c:v>33.333330000000011</c:v>
                </c:pt>
                <c:pt idx="714">
                  <c:v>34.129690000000011</c:v>
                </c:pt>
                <c:pt idx="715">
                  <c:v>34.303730000000002</c:v>
                </c:pt>
                <c:pt idx="716">
                  <c:v>36.392440000000001</c:v>
                </c:pt>
                <c:pt idx="717">
                  <c:v>36.041320000000006</c:v>
                </c:pt>
                <c:pt idx="718">
                  <c:v>34.821160000000006</c:v>
                </c:pt>
                <c:pt idx="719">
                  <c:v>34.467570000000002</c:v>
                </c:pt>
                <c:pt idx="720">
                  <c:v>34.191470000000002</c:v>
                </c:pt>
                <c:pt idx="721">
                  <c:v>34.798640000000013</c:v>
                </c:pt>
                <c:pt idx="722">
                  <c:v>36.180900000000001</c:v>
                </c:pt>
                <c:pt idx="723">
                  <c:v>35.944889999999994</c:v>
                </c:pt>
                <c:pt idx="724">
                  <c:v>34.326879999999996</c:v>
                </c:pt>
                <c:pt idx="725">
                  <c:v>34.750570000000003</c:v>
                </c:pt>
                <c:pt idx="726">
                  <c:v>34.403489999999998</c:v>
                </c:pt>
                <c:pt idx="727">
                  <c:v>35.714289999999998</c:v>
                </c:pt>
                <c:pt idx="728">
                  <c:v>35.577310000000011</c:v>
                </c:pt>
                <c:pt idx="729">
                  <c:v>35.925150000000073</c:v>
                </c:pt>
                <c:pt idx="730">
                  <c:v>36.344539999999995</c:v>
                </c:pt>
                <c:pt idx="731">
                  <c:v>35.893320000000003</c:v>
                </c:pt>
                <c:pt idx="732">
                  <c:v>34.899390000000011</c:v>
                </c:pt>
                <c:pt idx="733">
                  <c:v>35.284839999999996</c:v>
                </c:pt>
                <c:pt idx="734">
                  <c:v>35.060970000000012</c:v>
                </c:pt>
                <c:pt idx="735">
                  <c:v>35.378060000000005</c:v>
                </c:pt>
                <c:pt idx="736">
                  <c:v>35.32132</c:v>
                </c:pt>
                <c:pt idx="737">
                  <c:v>36.584140000000005</c:v>
                </c:pt>
                <c:pt idx="738">
                  <c:v>37.690740000000012</c:v>
                </c:pt>
                <c:pt idx="739">
                  <c:v>37.485950000000003</c:v>
                </c:pt>
                <c:pt idx="740">
                  <c:v>37.418960000000006</c:v>
                </c:pt>
                <c:pt idx="741">
                  <c:v>36.375689999999999</c:v>
                </c:pt>
                <c:pt idx="742">
                  <c:v>35.90522</c:v>
                </c:pt>
                <c:pt idx="743">
                  <c:v>36.029340000000012</c:v>
                </c:pt>
                <c:pt idx="744">
                  <c:v>37.076830000000001</c:v>
                </c:pt>
                <c:pt idx="745">
                  <c:v>36.59328</c:v>
                </c:pt>
                <c:pt idx="746">
                  <c:v>36.103270000000002</c:v>
                </c:pt>
                <c:pt idx="747">
                  <c:v>37.810749999999999</c:v>
                </c:pt>
                <c:pt idx="748">
                  <c:v>38.859839999999998</c:v>
                </c:pt>
                <c:pt idx="749">
                  <c:v>38.664110000000065</c:v>
                </c:pt>
                <c:pt idx="750">
                  <c:v>38.57114</c:v>
                </c:pt>
                <c:pt idx="751">
                  <c:v>37.764930000000064</c:v>
                </c:pt>
                <c:pt idx="752">
                  <c:v>36.489049999999999</c:v>
                </c:pt>
                <c:pt idx="753">
                  <c:v>37.996770000000012</c:v>
                </c:pt>
                <c:pt idx="754">
                  <c:v>35.890820000000005</c:v>
                </c:pt>
                <c:pt idx="755">
                  <c:v>35.989069999999998</c:v>
                </c:pt>
                <c:pt idx="756">
                  <c:v>36.560200000000002</c:v>
                </c:pt>
                <c:pt idx="757">
                  <c:v>36.112200000000001</c:v>
                </c:pt>
                <c:pt idx="758">
                  <c:v>35.043659999999996</c:v>
                </c:pt>
                <c:pt idx="759">
                  <c:v>36.415610000000001</c:v>
                </c:pt>
                <c:pt idx="760">
                  <c:v>34.569720000000011</c:v>
                </c:pt>
                <c:pt idx="761">
                  <c:v>33.826540000000001</c:v>
                </c:pt>
                <c:pt idx="762">
                  <c:v>34.191280000000006</c:v>
                </c:pt>
                <c:pt idx="763">
                  <c:v>34.224230000000013</c:v>
                </c:pt>
                <c:pt idx="764">
                  <c:v>35.031220000000005</c:v>
                </c:pt>
                <c:pt idx="765">
                  <c:v>35.689500000000002</c:v>
                </c:pt>
                <c:pt idx="766">
                  <c:v>35.724880000000006</c:v>
                </c:pt>
                <c:pt idx="767">
                  <c:v>35.4861</c:v>
                </c:pt>
                <c:pt idx="768">
                  <c:v>36.086530000000003</c:v>
                </c:pt>
                <c:pt idx="769">
                  <c:v>36.550370000000001</c:v>
                </c:pt>
                <c:pt idx="770">
                  <c:v>35.937039999999996</c:v>
                </c:pt>
                <c:pt idx="771">
                  <c:v>35.847949999999997</c:v>
                </c:pt>
                <c:pt idx="772">
                  <c:v>36.227040000000002</c:v>
                </c:pt>
                <c:pt idx="773">
                  <c:v>36.800079999999994</c:v>
                </c:pt>
                <c:pt idx="774">
                  <c:v>36.669960000000003</c:v>
                </c:pt>
                <c:pt idx="775">
                  <c:v>37.519819999999996</c:v>
                </c:pt>
                <c:pt idx="776">
                  <c:v>37.711269999999999</c:v>
                </c:pt>
                <c:pt idx="777">
                  <c:v>38.065410000000064</c:v>
                </c:pt>
                <c:pt idx="778">
                  <c:v>36.915390000000002</c:v>
                </c:pt>
                <c:pt idx="779">
                  <c:v>36.989269999999998</c:v>
                </c:pt>
                <c:pt idx="780">
                  <c:v>36.778450000000063</c:v>
                </c:pt>
                <c:pt idx="781">
                  <c:v>36.293670000000013</c:v>
                </c:pt>
                <c:pt idx="782">
                  <c:v>35.640340000000002</c:v>
                </c:pt>
                <c:pt idx="783">
                  <c:v>36.489839999999994</c:v>
                </c:pt>
                <c:pt idx="784">
                  <c:v>36.130170000000064</c:v>
                </c:pt>
                <c:pt idx="785">
                  <c:v>36.657180000000004</c:v>
                </c:pt>
                <c:pt idx="786">
                  <c:v>36.348390000000002</c:v>
                </c:pt>
                <c:pt idx="787">
                  <c:v>36.541730000000001</c:v>
                </c:pt>
                <c:pt idx="788">
                  <c:v>36.65005</c:v>
                </c:pt>
                <c:pt idx="789">
                  <c:v>36.960380000000001</c:v>
                </c:pt>
                <c:pt idx="790">
                  <c:v>37.029680000000006</c:v>
                </c:pt>
                <c:pt idx="791">
                  <c:v>37.963330000000013</c:v>
                </c:pt>
                <c:pt idx="792">
                  <c:v>39.002490000000002</c:v>
                </c:pt>
                <c:pt idx="793">
                  <c:v>38.875040000000006</c:v>
                </c:pt>
                <c:pt idx="794">
                  <c:v>38.860620000000004</c:v>
                </c:pt>
                <c:pt idx="795">
                  <c:v>38.854969999999994</c:v>
                </c:pt>
                <c:pt idx="796">
                  <c:v>37.671230000000001</c:v>
                </c:pt>
                <c:pt idx="797">
                  <c:v>37.731250000000003</c:v>
                </c:pt>
                <c:pt idx="798">
                  <c:v>33.073100000000011</c:v>
                </c:pt>
                <c:pt idx="799">
                  <c:v>34.00121</c:v>
                </c:pt>
                <c:pt idx="800">
                  <c:v>34.00141</c:v>
                </c:pt>
                <c:pt idx="801">
                  <c:v>35.092140000000065</c:v>
                </c:pt>
                <c:pt idx="802">
                  <c:v>35.02122</c:v>
                </c:pt>
                <c:pt idx="803">
                  <c:v>35.404859999999999</c:v>
                </c:pt>
                <c:pt idx="804">
                  <c:v>35.215510000000073</c:v>
                </c:pt>
                <c:pt idx="805">
                  <c:v>34.587740000000004</c:v>
                </c:pt>
                <c:pt idx="806">
                  <c:v>34.362900000000003</c:v>
                </c:pt>
                <c:pt idx="807">
                  <c:v>34.00414</c:v>
                </c:pt>
                <c:pt idx="808">
                  <c:v>34.013340000000007</c:v>
                </c:pt>
                <c:pt idx="809">
                  <c:v>34.141310000000011</c:v>
                </c:pt>
                <c:pt idx="810">
                  <c:v>33.711710000000011</c:v>
                </c:pt>
                <c:pt idx="811">
                  <c:v>33.655820000000006</c:v>
                </c:pt>
                <c:pt idx="812">
                  <c:v>33.991160000000001</c:v>
                </c:pt>
                <c:pt idx="813">
                  <c:v>33.075790000000012</c:v>
                </c:pt>
                <c:pt idx="814">
                  <c:v>32.688950000000013</c:v>
                </c:pt>
                <c:pt idx="815">
                  <c:v>32.853219999999993</c:v>
                </c:pt>
                <c:pt idx="816">
                  <c:v>34.356009999999998</c:v>
                </c:pt>
                <c:pt idx="817">
                  <c:v>34.426870000000001</c:v>
                </c:pt>
                <c:pt idx="818">
                  <c:v>34.000790000000002</c:v>
                </c:pt>
                <c:pt idx="819">
                  <c:v>36.335070000000002</c:v>
                </c:pt>
                <c:pt idx="820">
                  <c:v>36.00394</c:v>
                </c:pt>
                <c:pt idx="821">
                  <c:v>36.735100000000088</c:v>
                </c:pt>
                <c:pt idx="822">
                  <c:v>37.053479999999993</c:v>
                </c:pt>
                <c:pt idx="823">
                  <c:v>36.607320000000001</c:v>
                </c:pt>
                <c:pt idx="824">
                  <c:v>36.284669999999998</c:v>
                </c:pt>
                <c:pt idx="825">
                  <c:v>34.917979999999993</c:v>
                </c:pt>
                <c:pt idx="826">
                  <c:v>35.317379999999993</c:v>
                </c:pt>
                <c:pt idx="827">
                  <c:v>34.423660000000005</c:v>
                </c:pt>
                <c:pt idx="828">
                  <c:v>38.942920000000001</c:v>
                </c:pt>
                <c:pt idx="829">
                  <c:v>38.643730000000012</c:v>
                </c:pt>
                <c:pt idx="830">
                  <c:v>38.578280000000007</c:v>
                </c:pt>
                <c:pt idx="831">
                  <c:v>38.66086</c:v>
                </c:pt>
                <c:pt idx="832">
                  <c:v>38.484369999999998</c:v>
                </c:pt>
                <c:pt idx="833">
                  <c:v>38.869080000000004</c:v>
                </c:pt>
                <c:pt idx="834">
                  <c:v>38.764550000000064</c:v>
                </c:pt>
                <c:pt idx="835">
                  <c:v>38.319340000000004</c:v>
                </c:pt>
                <c:pt idx="836">
                  <c:v>38.364779999999996</c:v>
                </c:pt>
                <c:pt idx="837">
                  <c:v>38.868380000000002</c:v>
                </c:pt>
                <c:pt idx="838">
                  <c:v>38.445479999999996</c:v>
                </c:pt>
                <c:pt idx="839">
                  <c:v>38.528350000000088</c:v>
                </c:pt>
                <c:pt idx="840">
                  <c:v>38.443259999999995</c:v>
                </c:pt>
                <c:pt idx="841">
                  <c:v>38.632990000000063</c:v>
                </c:pt>
                <c:pt idx="842">
                  <c:v>38.293880000000001</c:v>
                </c:pt>
                <c:pt idx="843">
                  <c:v>38.18967</c:v>
                </c:pt>
                <c:pt idx="844">
                  <c:v>38.081739999999996</c:v>
                </c:pt>
                <c:pt idx="845">
                  <c:v>38.020480000000006</c:v>
                </c:pt>
                <c:pt idx="846">
                  <c:v>38.132030000000064</c:v>
                </c:pt>
                <c:pt idx="847">
                  <c:v>37.99024</c:v>
                </c:pt>
                <c:pt idx="848">
                  <c:v>38.012090000000001</c:v>
                </c:pt>
                <c:pt idx="849">
                  <c:v>37.559950000000001</c:v>
                </c:pt>
                <c:pt idx="850">
                  <c:v>37.916869999999996</c:v>
                </c:pt>
                <c:pt idx="851">
                  <c:v>37.913340000000005</c:v>
                </c:pt>
                <c:pt idx="852">
                  <c:v>37.504679999999993</c:v>
                </c:pt>
                <c:pt idx="853">
                  <c:v>37.586590000000001</c:v>
                </c:pt>
                <c:pt idx="854">
                  <c:v>37.73142</c:v>
                </c:pt>
                <c:pt idx="855">
                  <c:v>37.539900000000003</c:v>
                </c:pt>
                <c:pt idx="856">
                  <c:v>37.4636</c:v>
                </c:pt>
                <c:pt idx="857">
                  <c:v>37.740290000000002</c:v>
                </c:pt>
                <c:pt idx="858">
                  <c:v>37.865080000000006</c:v>
                </c:pt>
                <c:pt idx="859">
                  <c:v>37.610620000000004</c:v>
                </c:pt>
                <c:pt idx="860">
                  <c:v>37.584589999999999</c:v>
                </c:pt>
                <c:pt idx="861">
                  <c:v>38.181819999999995</c:v>
                </c:pt>
                <c:pt idx="862">
                  <c:v>38.143050000000002</c:v>
                </c:pt>
                <c:pt idx="863">
                  <c:v>37.970100000000002</c:v>
                </c:pt>
                <c:pt idx="864">
                  <c:v>38.044829999999997</c:v>
                </c:pt>
                <c:pt idx="865">
                  <c:v>38.106590000000011</c:v>
                </c:pt>
                <c:pt idx="866">
                  <c:v>38.236970000000063</c:v>
                </c:pt>
                <c:pt idx="867">
                  <c:v>37.813699999999997</c:v>
                </c:pt>
                <c:pt idx="868">
                  <c:v>37.606360000000002</c:v>
                </c:pt>
                <c:pt idx="869">
                  <c:v>37.73762</c:v>
                </c:pt>
                <c:pt idx="870">
                  <c:v>37.498820000000002</c:v>
                </c:pt>
                <c:pt idx="871">
                  <c:v>37.342839999999995</c:v>
                </c:pt>
                <c:pt idx="872">
                  <c:v>37.249950000000013</c:v>
                </c:pt>
                <c:pt idx="873">
                  <c:v>36.904759999999996</c:v>
                </c:pt>
                <c:pt idx="874">
                  <c:v>36.618140000000011</c:v>
                </c:pt>
                <c:pt idx="875">
                  <c:v>36.261700000000012</c:v>
                </c:pt>
                <c:pt idx="876">
                  <c:v>37.323280000000004</c:v>
                </c:pt>
                <c:pt idx="877">
                  <c:v>35.46996</c:v>
                </c:pt>
                <c:pt idx="878">
                  <c:v>34.673130000000064</c:v>
                </c:pt>
                <c:pt idx="879">
                  <c:v>31.621469999999999</c:v>
                </c:pt>
                <c:pt idx="880">
                  <c:v>32.386199999999995</c:v>
                </c:pt>
                <c:pt idx="881">
                  <c:v>36.04419</c:v>
                </c:pt>
                <c:pt idx="882">
                  <c:v>34.959979999999995</c:v>
                </c:pt>
                <c:pt idx="883">
                  <c:v>35.486979999999996</c:v>
                </c:pt>
                <c:pt idx="884">
                  <c:v>36.016580000000005</c:v>
                </c:pt>
                <c:pt idx="885">
                  <c:v>35.605990000000013</c:v>
                </c:pt>
                <c:pt idx="886">
                  <c:v>36.004639999999995</c:v>
                </c:pt>
                <c:pt idx="887">
                  <c:v>33.676510000000064</c:v>
                </c:pt>
                <c:pt idx="888">
                  <c:v>34.629170000000073</c:v>
                </c:pt>
                <c:pt idx="889">
                  <c:v>34.062830000000012</c:v>
                </c:pt>
                <c:pt idx="890">
                  <c:v>32.252090000000003</c:v>
                </c:pt>
                <c:pt idx="891">
                  <c:v>32.311819999999997</c:v>
                </c:pt>
                <c:pt idx="892">
                  <c:v>30.52441</c:v>
                </c:pt>
                <c:pt idx="893">
                  <c:v>29.969309999999954</c:v>
                </c:pt>
                <c:pt idx="894">
                  <c:v>29.723709999999958</c:v>
                </c:pt>
                <c:pt idx="895">
                  <c:v>29.66582</c:v>
                </c:pt>
                <c:pt idx="896">
                  <c:v>27.794160000000005</c:v>
                </c:pt>
                <c:pt idx="897">
                  <c:v>29.269349999999935</c:v>
                </c:pt>
                <c:pt idx="898">
                  <c:v>27.505929999999989</c:v>
                </c:pt>
                <c:pt idx="899">
                  <c:v>27.156549999999989</c:v>
                </c:pt>
                <c:pt idx="900">
                  <c:v>29.557780000000001</c:v>
                </c:pt>
                <c:pt idx="901">
                  <c:v>29.373850000000044</c:v>
                </c:pt>
                <c:pt idx="902">
                  <c:v>29.496229999999958</c:v>
                </c:pt>
                <c:pt idx="903">
                  <c:v>28.513159999999999</c:v>
                </c:pt>
                <c:pt idx="904">
                  <c:v>27.89921</c:v>
                </c:pt>
                <c:pt idx="905">
                  <c:v>27.934940000000001</c:v>
                </c:pt>
                <c:pt idx="906">
                  <c:v>26.35876</c:v>
                </c:pt>
                <c:pt idx="907">
                  <c:v>26.922779999999936</c:v>
                </c:pt>
                <c:pt idx="908">
                  <c:v>28.036539999999963</c:v>
                </c:pt>
                <c:pt idx="909">
                  <c:v>29.540229999999962</c:v>
                </c:pt>
                <c:pt idx="910">
                  <c:v>29.184370000000001</c:v>
                </c:pt>
                <c:pt idx="911">
                  <c:v>29.773949999999989</c:v>
                </c:pt>
                <c:pt idx="912">
                  <c:v>31.022209999999962</c:v>
                </c:pt>
                <c:pt idx="913">
                  <c:v>30.583570000000002</c:v>
                </c:pt>
                <c:pt idx="914">
                  <c:v>30.743950000000005</c:v>
                </c:pt>
                <c:pt idx="915">
                  <c:v>31.523759999999989</c:v>
                </c:pt>
                <c:pt idx="916">
                  <c:v>31.629149999999989</c:v>
                </c:pt>
                <c:pt idx="917">
                  <c:v>31.43141</c:v>
                </c:pt>
                <c:pt idx="918">
                  <c:v>30.33014</c:v>
                </c:pt>
                <c:pt idx="919">
                  <c:v>30.21294</c:v>
                </c:pt>
                <c:pt idx="920">
                  <c:v>30.177320000000005</c:v>
                </c:pt>
                <c:pt idx="921">
                  <c:v>30.689489999999989</c:v>
                </c:pt>
                <c:pt idx="922">
                  <c:v>31.17633</c:v>
                </c:pt>
                <c:pt idx="923">
                  <c:v>29.402289999999958</c:v>
                </c:pt>
                <c:pt idx="924">
                  <c:v>27.826090000000001</c:v>
                </c:pt>
                <c:pt idx="925">
                  <c:v>26.897629999999989</c:v>
                </c:pt>
                <c:pt idx="926">
                  <c:v>30.770479999999989</c:v>
                </c:pt>
                <c:pt idx="927">
                  <c:v>31.16113</c:v>
                </c:pt>
                <c:pt idx="928">
                  <c:v>20.505120000000002</c:v>
                </c:pt>
                <c:pt idx="929">
                  <c:v>20.480559999999958</c:v>
                </c:pt>
                <c:pt idx="930">
                  <c:v>20.114480000000039</c:v>
                </c:pt>
                <c:pt idx="931">
                  <c:v>18.637350000000044</c:v>
                </c:pt>
                <c:pt idx="932">
                  <c:v>17.76136</c:v>
                </c:pt>
                <c:pt idx="933">
                  <c:v>17.408579999999958</c:v>
                </c:pt>
                <c:pt idx="934">
                  <c:v>18.153770000000005</c:v>
                </c:pt>
                <c:pt idx="935">
                  <c:v>17.625729999999958</c:v>
                </c:pt>
                <c:pt idx="936">
                  <c:v>19.588369999999962</c:v>
                </c:pt>
                <c:pt idx="937">
                  <c:v>17.896909999999988</c:v>
                </c:pt>
                <c:pt idx="938">
                  <c:v>18.314900000000048</c:v>
                </c:pt>
                <c:pt idx="939">
                  <c:v>18.061820000000001</c:v>
                </c:pt>
                <c:pt idx="940">
                  <c:v>17.061800000000005</c:v>
                </c:pt>
                <c:pt idx="941">
                  <c:v>17.31343</c:v>
                </c:pt>
                <c:pt idx="942">
                  <c:v>17.46824999999993</c:v>
                </c:pt>
                <c:pt idx="943">
                  <c:v>18.25516</c:v>
                </c:pt>
                <c:pt idx="944">
                  <c:v>19.238810000000001</c:v>
                </c:pt>
                <c:pt idx="945">
                  <c:v>18.390059999999988</c:v>
                </c:pt>
                <c:pt idx="946">
                  <c:v>18.225789999999954</c:v>
                </c:pt>
                <c:pt idx="947">
                  <c:v>18.754629999999963</c:v>
                </c:pt>
                <c:pt idx="948">
                  <c:v>19.225999999999967</c:v>
                </c:pt>
                <c:pt idx="949">
                  <c:v>19.035889999999988</c:v>
                </c:pt>
                <c:pt idx="950">
                  <c:v>19.798239999999954</c:v>
                </c:pt>
                <c:pt idx="951">
                  <c:v>20.644050000000032</c:v>
                </c:pt>
                <c:pt idx="952">
                  <c:v>20.693650000000005</c:v>
                </c:pt>
                <c:pt idx="953">
                  <c:v>20.349080000000001</c:v>
                </c:pt>
                <c:pt idx="954">
                  <c:v>20.506519999999959</c:v>
                </c:pt>
                <c:pt idx="955">
                  <c:v>20.466209999999947</c:v>
                </c:pt>
                <c:pt idx="956">
                  <c:v>20.796419999999962</c:v>
                </c:pt>
                <c:pt idx="957">
                  <c:v>20.433539999999958</c:v>
                </c:pt>
                <c:pt idx="958">
                  <c:v>20.326950000000032</c:v>
                </c:pt>
                <c:pt idx="959">
                  <c:v>20.211900000000032</c:v>
                </c:pt>
                <c:pt idx="960">
                  <c:v>19.529050000000005</c:v>
                </c:pt>
                <c:pt idx="961">
                  <c:v>19.320799999999959</c:v>
                </c:pt>
                <c:pt idx="962">
                  <c:v>19.83867</c:v>
                </c:pt>
                <c:pt idx="963">
                  <c:v>20.04</c:v>
                </c:pt>
                <c:pt idx="964">
                  <c:v>19.691089999999999</c:v>
                </c:pt>
                <c:pt idx="965">
                  <c:v>19.857880000000048</c:v>
                </c:pt>
                <c:pt idx="966">
                  <c:v>19.86356</c:v>
                </c:pt>
                <c:pt idx="967">
                  <c:v>20.18356</c:v>
                </c:pt>
                <c:pt idx="968">
                  <c:v>20.610309999999988</c:v>
                </c:pt>
                <c:pt idx="969">
                  <c:v>20.829930000000001</c:v>
                </c:pt>
                <c:pt idx="970">
                  <c:v>21.16752</c:v>
                </c:pt>
                <c:pt idx="971">
                  <c:v>20.623619999999963</c:v>
                </c:pt>
                <c:pt idx="972">
                  <c:v>20.336919999999999</c:v>
                </c:pt>
                <c:pt idx="973">
                  <c:v>20.05</c:v>
                </c:pt>
                <c:pt idx="974">
                  <c:v>20.166239999999959</c:v>
                </c:pt>
                <c:pt idx="975">
                  <c:v>20.290089999999989</c:v>
                </c:pt>
                <c:pt idx="976">
                  <c:v>20.25647</c:v>
                </c:pt>
                <c:pt idx="977">
                  <c:v>20.221810000000001</c:v>
                </c:pt>
                <c:pt idx="978">
                  <c:v>20.588229999999935</c:v>
                </c:pt>
                <c:pt idx="979">
                  <c:v>20.392759999999967</c:v>
                </c:pt>
                <c:pt idx="980">
                  <c:v>20.485409999999934</c:v>
                </c:pt>
                <c:pt idx="981">
                  <c:v>20.776309999999963</c:v>
                </c:pt>
                <c:pt idx="982">
                  <c:v>21.01706000000004</c:v>
                </c:pt>
                <c:pt idx="983">
                  <c:v>20.341940000000001</c:v>
                </c:pt>
                <c:pt idx="984">
                  <c:v>19.925499999999943</c:v>
                </c:pt>
                <c:pt idx="985">
                  <c:v>20.13054</c:v>
                </c:pt>
                <c:pt idx="986">
                  <c:v>19.952190000000002</c:v>
                </c:pt>
                <c:pt idx="987">
                  <c:v>19.579639999999962</c:v>
                </c:pt>
                <c:pt idx="988">
                  <c:v>20.205259999999967</c:v>
                </c:pt>
                <c:pt idx="989">
                  <c:v>19.956980000000001</c:v>
                </c:pt>
                <c:pt idx="990">
                  <c:v>20.032080000000001</c:v>
                </c:pt>
                <c:pt idx="991">
                  <c:v>19.603660000000001</c:v>
                </c:pt>
                <c:pt idx="992">
                  <c:v>18.809259999999988</c:v>
                </c:pt>
                <c:pt idx="993">
                  <c:v>18.477</c:v>
                </c:pt>
                <c:pt idx="994">
                  <c:v>19.364159999999988</c:v>
                </c:pt>
                <c:pt idx="995">
                  <c:v>18.758739999999943</c:v>
                </c:pt>
                <c:pt idx="996">
                  <c:v>18.716450000000005</c:v>
                </c:pt>
                <c:pt idx="997">
                  <c:v>18.615050000000036</c:v>
                </c:pt>
                <c:pt idx="998">
                  <c:v>19.370909999999999</c:v>
                </c:pt>
                <c:pt idx="999">
                  <c:v>19.433639999999954</c:v>
                </c:pt>
                <c:pt idx="1000">
                  <c:v>18.891919999999999</c:v>
                </c:pt>
                <c:pt idx="1001">
                  <c:v>19.428529999999924</c:v>
                </c:pt>
                <c:pt idx="1002">
                  <c:v>19.6751</c:v>
                </c:pt>
                <c:pt idx="1003">
                  <c:v>19.765699999999935</c:v>
                </c:pt>
                <c:pt idx="1004">
                  <c:v>19.189609999999959</c:v>
                </c:pt>
                <c:pt idx="1005">
                  <c:v>19.470099999999963</c:v>
                </c:pt>
                <c:pt idx="1006">
                  <c:v>19.0062</c:v>
                </c:pt>
                <c:pt idx="1007">
                  <c:v>18.999189999999963</c:v>
                </c:pt>
                <c:pt idx="1008">
                  <c:v>19.52393</c:v>
                </c:pt>
                <c:pt idx="1009">
                  <c:v>19.900860000000005</c:v>
                </c:pt>
                <c:pt idx="1010">
                  <c:v>20.225809999999989</c:v>
                </c:pt>
                <c:pt idx="1011">
                  <c:v>20.282029999999935</c:v>
                </c:pt>
                <c:pt idx="1012">
                  <c:v>19.866759999999989</c:v>
                </c:pt>
                <c:pt idx="1013">
                  <c:v>19.901759999999989</c:v>
                </c:pt>
                <c:pt idx="1014">
                  <c:v>20.532050000000005</c:v>
                </c:pt>
                <c:pt idx="1015">
                  <c:v>21.583199999999962</c:v>
                </c:pt>
                <c:pt idx="1016">
                  <c:v>20.924569999999989</c:v>
                </c:pt>
                <c:pt idx="1017">
                  <c:v>21.104759999999999</c:v>
                </c:pt>
                <c:pt idx="1018">
                  <c:v>20.724799999999959</c:v>
                </c:pt>
                <c:pt idx="1019">
                  <c:v>21.04325</c:v>
                </c:pt>
                <c:pt idx="1020">
                  <c:v>20.850300000000001</c:v>
                </c:pt>
                <c:pt idx="1021">
                  <c:v>21.037130000000001</c:v>
                </c:pt>
                <c:pt idx="1022">
                  <c:v>21.196860000000044</c:v>
                </c:pt>
                <c:pt idx="1023">
                  <c:v>21.834969999999998</c:v>
                </c:pt>
                <c:pt idx="1024">
                  <c:v>21.665699999999962</c:v>
                </c:pt>
                <c:pt idx="1025">
                  <c:v>21.462089999999954</c:v>
                </c:pt>
                <c:pt idx="1026">
                  <c:v>20.578229999999962</c:v>
                </c:pt>
                <c:pt idx="1027">
                  <c:v>20.725679999999958</c:v>
                </c:pt>
                <c:pt idx="1028">
                  <c:v>21.195260000000001</c:v>
                </c:pt>
                <c:pt idx="1029">
                  <c:v>21.415199999999963</c:v>
                </c:pt>
                <c:pt idx="1030">
                  <c:v>21.940550000000002</c:v>
                </c:pt>
                <c:pt idx="1031">
                  <c:v>21.419750000000001</c:v>
                </c:pt>
                <c:pt idx="1032">
                  <c:v>21.50282</c:v>
                </c:pt>
                <c:pt idx="1033">
                  <c:v>21.47137</c:v>
                </c:pt>
                <c:pt idx="1034">
                  <c:v>21.313389999999988</c:v>
                </c:pt>
                <c:pt idx="1035">
                  <c:v>21.713519999999964</c:v>
                </c:pt>
                <c:pt idx="1036">
                  <c:v>22.262739999999923</c:v>
                </c:pt>
                <c:pt idx="1037">
                  <c:v>22.034330000000001</c:v>
                </c:pt>
                <c:pt idx="1038">
                  <c:v>22.236440000000002</c:v>
                </c:pt>
                <c:pt idx="1039">
                  <c:v>21.276599999999959</c:v>
                </c:pt>
                <c:pt idx="1040">
                  <c:v>21.331600000000005</c:v>
                </c:pt>
                <c:pt idx="1041">
                  <c:v>20.981909999999989</c:v>
                </c:pt>
                <c:pt idx="1042">
                  <c:v>20.865469999999959</c:v>
                </c:pt>
                <c:pt idx="1043">
                  <c:v>20.453769999999963</c:v>
                </c:pt>
                <c:pt idx="1044">
                  <c:v>20.597010000000001</c:v>
                </c:pt>
                <c:pt idx="1045">
                  <c:v>20.351649999999989</c:v>
                </c:pt>
                <c:pt idx="1046">
                  <c:v>20.755210000000002</c:v>
                </c:pt>
                <c:pt idx="1047">
                  <c:v>20.930230000000002</c:v>
                </c:pt>
                <c:pt idx="1048">
                  <c:v>20.984609999999954</c:v>
                </c:pt>
                <c:pt idx="1049">
                  <c:v>21.289289999999962</c:v>
                </c:pt>
                <c:pt idx="1050">
                  <c:v>21.830300000000001</c:v>
                </c:pt>
                <c:pt idx="1051">
                  <c:v>22.264859999999999</c:v>
                </c:pt>
                <c:pt idx="1052">
                  <c:v>22.169260000000001</c:v>
                </c:pt>
                <c:pt idx="1053">
                  <c:v>22.287859999999988</c:v>
                </c:pt>
                <c:pt idx="1054">
                  <c:v>22.83962</c:v>
                </c:pt>
                <c:pt idx="1055">
                  <c:v>22.936959999999999</c:v>
                </c:pt>
                <c:pt idx="1056">
                  <c:v>23.054169999999999</c:v>
                </c:pt>
                <c:pt idx="1057">
                  <c:v>22.510860000000044</c:v>
                </c:pt>
                <c:pt idx="1058">
                  <c:v>22.590029999999963</c:v>
                </c:pt>
                <c:pt idx="1059">
                  <c:v>22.350079999999988</c:v>
                </c:pt>
                <c:pt idx="1060">
                  <c:v>22.289589999999954</c:v>
                </c:pt>
                <c:pt idx="1061">
                  <c:v>22.642019999999963</c:v>
                </c:pt>
                <c:pt idx="1062">
                  <c:v>22.51238</c:v>
                </c:pt>
                <c:pt idx="1063">
                  <c:v>22.299139999999962</c:v>
                </c:pt>
                <c:pt idx="1064">
                  <c:v>21.525539999999936</c:v>
                </c:pt>
                <c:pt idx="1065">
                  <c:v>21.03454</c:v>
                </c:pt>
                <c:pt idx="1066">
                  <c:v>21.071179999999988</c:v>
                </c:pt>
                <c:pt idx="1067">
                  <c:v>20.952970000000001</c:v>
                </c:pt>
                <c:pt idx="1068">
                  <c:v>21.040039999999962</c:v>
                </c:pt>
                <c:pt idx="1069">
                  <c:v>20.731919999999999</c:v>
                </c:pt>
                <c:pt idx="1070">
                  <c:v>20.38692</c:v>
                </c:pt>
                <c:pt idx="1071">
                  <c:v>20.681270000000001</c:v>
                </c:pt>
                <c:pt idx="1072">
                  <c:v>20.967459999999967</c:v>
                </c:pt>
                <c:pt idx="1073">
                  <c:v>20.828299999999963</c:v>
                </c:pt>
                <c:pt idx="1074">
                  <c:v>20.91628</c:v>
                </c:pt>
                <c:pt idx="1075">
                  <c:v>20.717060000000032</c:v>
                </c:pt>
                <c:pt idx="1076">
                  <c:v>20.66827</c:v>
                </c:pt>
                <c:pt idx="1077">
                  <c:v>20.60773</c:v>
                </c:pt>
                <c:pt idx="1078">
                  <c:v>20.648990000000001</c:v>
                </c:pt>
                <c:pt idx="1079">
                  <c:v>20.491869999999999</c:v>
                </c:pt>
                <c:pt idx="1080">
                  <c:v>20.273050000000001</c:v>
                </c:pt>
                <c:pt idx="1081">
                  <c:v>20.018789999999989</c:v>
                </c:pt>
                <c:pt idx="1082">
                  <c:v>20.468639999999922</c:v>
                </c:pt>
                <c:pt idx="1083">
                  <c:v>20.655539999999959</c:v>
                </c:pt>
                <c:pt idx="1084">
                  <c:v>20.870470000000001</c:v>
                </c:pt>
                <c:pt idx="1085">
                  <c:v>21.246479999999959</c:v>
                </c:pt>
                <c:pt idx="1086">
                  <c:v>21.574760000000001</c:v>
                </c:pt>
                <c:pt idx="1087">
                  <c:v>21.896509999999989</c:v>
                </c:pt>
                <c:pt idx="1088">
                  <c:v>21.681139999999989</c:v>
                </c:pt>
                <c:pt idx="1089">
                  <c:v>21.755239999999958</c:v>
                </c:pt>
                <c:pt idx="1090">
                  <c:v>21.85472</c:v>
                </c:pt>
                <c:pt idx="1091">
                  <c:v>21.86589</c:v>
                </c:pt>
                <c:pt idx="1092">
                  <c:v>22.58689</c:v>
                </c:pt>
                <c:pt idx="1093">
                  <c:v>22.58897</c:v>
                </c:pt>
                <c:pt idx="1094">
                  <c:v>22.789019999999958</c:v>
                </c:pt>
                <c:pt idx="1095">
                  <c:v>22.436599999999963</c:v>
                </c:pt>
                <c:pt idx="1096">
                  <c:v>22.520869999999999</c:v>
                </c:pt>
                <c:pt idx="1097">
                  <c:v>22.983829999999962</c:v>
                </c:pt>
                <c:pt idx="1098">
                  <c:v>22.902389999999954</c:v>
                </c:pt>
                <c:pt idx="1099">
                  <c:v>23.04955</c:v>
                </c:pt>
                <c:pt idx="1100">
                  <c:v>23.060379999999963</c:v>
                </c:pt>
                <c:pt idx="1101">
                  <c:v>23.025519999999947</c:v>
                </c:pt>
                <c:pt idx="1102">
                  <c:v>23.478419999999954</c:v>
                </c:pt>
                <c:pt idx="1103">
                  <c:v>23.422429999999924</c:v>
                </c:pt>
                <c:pt idx="1104">
                  <c:v>22.77102</c:v>
                </c:pt>
                <c:pt idx="1105">
                  <c:v>23.360279999999989</c:v>
                </c:pt>
                <c:pt idx="1106">
                  <c:v>24.070319999999963</c:v>
                </c:pt>
                <c:pt idx="1107">
                  <c:v>24.07441</c:v>
                </c:pt>
                <c:pt idx="1108">
                  <c:v>23.502849999999963</c:v>
                </c:pt>
                <c:pt idx="1109">
                  <c:v>23.66039</c:v>
                </c:pt>
                <c:pt idx="1110">
                  <c:v>23.946359999999963</c:v>
                </c:pt>
                <c:pt idx="1111">
                  <c:v>24.04889</c:v>
                </c:pt>
                <c:pt idx="1112">
                  <c:v>24.447729999999954</c:v>
                </c:pt>
                <c:pt idx="1113">
                  <c:v>24.860339999999958</c:v>
                </c:pt>
                <c:pt idx="1114">
                  <c:v>24.794229999999963</c:v>
                </c:pt>
                <c:pt idx="1115">
                  <c:v>24.183119999999963</c:v>
                </c:pt>
                <c:pt idx="1116">
                  <c:v>24.07611</c:v>
                </c:pt>
                <c:pt idx="1117">
                  <c:v>24.665319999999962</c:v>
                </c:pt>
                <c:pt idx="1118">
                  <c:v>24.50132</c:v>
                </c:pt>
                <c:pt idx="1119">
                  <c:v>24.387810000000005</c:v>
                </c:pt>
                <c:pt idx="1120">
                  <c:v>24.236940000000001</c:v>
                </c:pt>
                <c:pt idx="1121">
                  <c:v>24.352709999999959</c:v>
                </c:pt>
                <c:pt idx="1122">
                  <c:v>24.993079999999967</c:v>
                </c:pt>
                <c:pt idx="1123">
                  <c:v>25.309159999999999</c:v>
                </c:pt>
                <c:pt idx="1124">
                  <c:v>25.099789999999963</c:v>
                </c:pt>
                <c:pt idx="1125">
                  <c:v>25.242899999999963</c:v>
                </c:pt>
                <c:pt idx="1126">
                  <c:v>24.88167</c:v>
                </c:pt>
                <c:pt idx="1127">
                  <c:v>24.67521</c:v>
                </c:pt>
                <c:pt idx="1128">
                  <c:v>24.707090000000001</c:v>
                </c:pt>
                <c:pt idx="1129">
                  <c:v>25.079539999999962</c:v>
                </c:pt>
                <c:pt idx="1130">
                  <c:v>25.185390000000002</c:v>
                </c:pt>
                <c:pt idx="1131">
                  <c:v>24.932419999999954</c:v>
                </c:pt>
                <c:pt idx="1132">
                  <c:v>24.423239999999954</c:v>
                </c:pt>
                <c:pt idx="1133">
                  <c:v>24.824750000000005</c:v>
                </c:pt>
                <c:pt idx="1134">
                  <c:v>24.607920000000032</c:v>
                </c:pt>
                <c:pt idx="1135">
                  <c:v>24.034490000000005</c:v>
                </c:pt>
                <c:pt idx="1136">
                  <c:v>23.887969999999999</c:v>
                </c:pt>
                <c:pt idx="1137">
                  <c:v>24.066239999999958</c:v>
                </c:pt>
                <c:pt idx="1138">
                  <c:v>24.345499999999962</c:v>
                </c:pt>
                <c:pt idx="1139">
                  <c:v>24.691240000000001</c:v>
                </c:pt>
                <c:pt idx="1140">
                  <c:v>24.199980000000032</c:v>
                </c:pt>
                <c:pt idx="1141">
                  <c:v>24.02693</c:v>
                </c:pt>
                <c:pt idx="1142">
                  <c:v>24.499300000000002</c:v>
                </c:pt>
                <c:pt idx="1143">
                  <c:v>24.889099999999967</c:v>
                </c:pt>
                <c:pt idx="1144">
                  <c:v>24.91525</c:v>
                </c:pt>
                <c:pt idx="1145">
                  <c:v>24.890789999999967</c:v>
                </c:pt>
                <c:pt idx="1146">
                  <c:v>24.870660000000001</c:v>
                </c:pt>
                <c:pt idx="1147">
                  <c:v>25.048469999999959</c:v>
                </c:pt>
                <c:pt idx="1148">
                  <c:v>24.683789999999959</c:v>
                </c:pt>
                <c:pt idx="1149">
                  <c:v>24.629829999999988</c:v>
                </c:pt>
                <c:pt idx="1150">
                  <c:v>24.53267</c:v>
                </c:pt>
                <c:pt idx="1151">
                  <c:v>24.93206</c:v>
                </c:pt>
                <c:pt idx="1152">
                  <c:v>24.694769999999988</c:v>
                </c:pt>
                <c:pt idx="1153">
                  <c:v>24.531210000000005</c:v>
                </c:pt>
                <c:pt idx="1154">
                  <c:v>24.34957</c:v>
                </c:pt>
                <c:pt idx="1155">
                  <c:v>24.205819999999989</c:v>
                </c:pt>
                <c:pt idx="1156">
                  <c:v>23.784039999999958</c:v>
                </c:pt>
                <c:pt idx="1157">
                  <c:v>24.01276</c:v>
                </c:pt>
                <c:pt idx="1158">
                  <c:v>23.640250000000005</c:v>
                </c:pt>
                <c:pt idx="1159">
                  <c:v>23.985759999999935</c:v>
                </c:pt>
                <c:pt idx="1160">
                  <c:v>23.945619999999934</c:v>
                </c:pt>
                <c:pt idx="1161">
                  <c:v>23.81305000000004</c:v>
                </c:pt>
                <c:pt idx="1162">
                  <c:v>24.49438</c:v>
                </c:pt>
                <c:pt idx="1163">
                  <c:v>24.250119999999963</c:v>
                </c:pt>
                <c:pt idx="1164">
                  <c:v>24.906009999999959</c:v>
                </c:pt>
                <c:pt idx="1165">
                  <c:v>24.771840000000001</c:v>
                </c:pt>
                <c:pt idx="1166">
                  <c:v>25.561129999999963</c:v>
                </c:pt>
                <c:pt idx="1167">
                  <c:v>25.788369999999954</c:v>
                </c:pt>
                <c:pt idx="1168">
                  <c:v>25.886289999999963</c:v>
                </c:pt>
                <c:pt idx="1169">
                  <c:v>25.803380000000001</c:v>
                </c:pt>
                <c:pt idx="1170">
                  <c:v>25.867989999999999</c:v>
                </c:pt>
                <c:pt idx="1171">
                  <c:v>25.973649999999935</c:v>
                </c:pt>
                <c:pt idx="1172">
                  <c:v>25.759729999999962</c:v>
                </c:pt>
                <c:pt idx="1173">
                  <c:v>26.253319999999963</c:v>
                </c:pt>
                <c:pt idx="1174">
                  <c:v>25.868870000000001</c:v>
                </c:pt>
                <c:pt idx="1175">
                  <c:v>25.676680000000001</c:v>
                </c:pt>
                <c:pt idx="1176">
                  <c:v>26.27938</c:v>
                </c:pt>
                <c:pt idx="1177">
                  <c:v>26.137010000000032</c:v>
                </c:pt>
                <c:pt idx="1178">
                  <c:v>26.541499999999989</c:v>
                </c:pt>
                <c:pt idx="1179">
                  <c:v>26.073850000000039</c:v>
                </c:pt>
                <c:pt idx="1180">
                  <c:v>26.225650000000002</c:v>
                </c:pt>
                <c:pt idx="1181">
                  <c:v>26.411880000000032</c:v>
                </c:pt>
                <c:pt idx="1182">
                  <c:v>27.006319999999963</c:v>
                </c:pt>
                <c:pt idx="1183">
                  <c:v>27.022389999999962</c:v>
                </c:pt>
                <c:pt idx="1184">
                  <c:v>26.638179999999988</c:v>
                </c:pt>
                <c:pt idx="1185">
                  <c:v>26.666029999999989</c:v>
                </c:pt>
                <c:pt idx="1186">
                  <c:v>26.933330000000002</c:v>
                </c:pt>
                <c:pt idx="1187">
                  <c:v>26.68111</c:v>
                </c:pt>
                <c:pt idx="1188">
                  <c:v>26.962039999999934</c:v>
                </c:pt>
                <c:pt idx="1189">
                  <c:v>26.97418</c:v>
                </c:pt>
                <c:pt idx="1190">
                  <c:v>25.828690000000002</c:v>
                </c:pt>
                <c:pt idx="1191">
                  <c:v>25.070900000000005</c:v>
                </c:pt>
                <c:pt idx="1192">
                  <c:v>24.818750000000001</c:v>
                </c:pt>
                <c:pt idx="1193">
                  <c:v>24.891490000000001</c:v>
                </c:pt>
                <c:pt idx="1194">
                  <c:v>25.478299999999958</c:v>
                </c:pt>
                <c:pt idx="1195">
                  <c:v>25.893609999999963</c:v>
                </c:pt>
                <c:pt idx="1196">
                  <c:v>26.507729999999963</c:v>
                </c:pt>
                <c:pt idx="1197">
                  <c:v>26.565019999999958</c:v>
                </c:pt>
                <c:pt idx="1198">
                  <c:v>27.021870000000032</c:v>
                </c:pt>
                <c:pt idx="1199">
                  <c:v>27.033719999999963</c:v>
                </c:pt>
                <c:pt idx="1200">
                  <c:v>27.24916</c:v>
                </c:pt>
                <c:pt idx="1201">
                  <c:v>27.222749999999934</c:v>
                </c:pt>
                <c:pt idx="1202">
                  <c:v>27.729970000000005</c:v>
                </c:pt>
                <c:pt idx="1203">
                  <c:v>28.010770000000001</c:v>
                </c:pt>
                <c:pt idx="1204">
                  <c:v>27.645019999999963</c:v>
                </c:pt>
                <c:pt idx="1205">
                  <c:v>27.609559999999988</c:v>
                </c:pt>
                <c:pt idx="1206">
                  <c:v>26.849529999999962</c:v>
                </c:pt>
                <c:pt idx="1207">
                  <c:v>26.987199999999962</c:v>
                </c:pt>
                <c:pt idx="1208">
                  <c:v>26.810400000000001</c:v>
                </c:pt>
                <c:pt idx="1209">
                  <c:v>27.205389999999962</c:v>
                </c:pt>
                <c:pt idx="1210">
                  <c:v>27.324739999999959</c:v>
                </c:pt>
                <c:pt idx="1211">
                  <c:v>27.325009999999963</c:v>
                </c:pt>
                <c:pt idx="1212">
                  <c:v>26.97317</c:v>
                </c:pt>
                <c:pt idx="1213">
                  <c:v>27.158329999999989</c:v>
                </c:pt>
                <c:pt idx="1214">
                  <c:v>26.8813</c:v>
                </c:pt>
                <c:pt idx="1215">
                  <c:v>26.65203</c:v>
                </c:pt>
                <c:pt idx="1216">
                  <c:v>26.325319999999962</c:v>
                </c:pt>
                <c:pt idx="1217">
                  <c:v>26.01988000000004</c:v>
                </c:pt>
                <c:pt idx="1218">
                  <c:v>26.089009999999959</c:v>
                </c:pt>
                <c:pt idx="1219">
                  <c:v>25.966069999999959</c:v>
                </c:pt>
                <c:pt idx="1220">
                  <c:v>25.920719999999935</c:v>
                </c:pt>
                <c:pt idx="1221">
                  <c:v>26.07471</c:v>
                </c:pt>
                <c:pt idx="1222">
                  <c:v>25.764399999999959</c:v>
                </c:pt>
                <c:pt idx="1223">
                  <c:v>25.797049999999963</c:v>
                </c:pt>
                <c:pt idx="1224">
                  <c:v>26.196549999999959</c:v>
                </c:pt>
                <c:pt idx="1225">
                  <c:v>26.022229999999954</c:v>
                </c:pt>
                <c:pt idx="1226">
                  <c:v>26.391349999999989</c:v>
                </c:pt>
                <c:pt idx="1227">
                  <c:v>26.669149999999959</c:v>
                </c:pt>
                <c:pt idx="1228">
                  <c:v>26.345289999999963</c:v>
                </c:pt>
                <c:pt idx="1229">
                  <c:v>26.716560000000001</c:v>
                </c:pt>
                <c:pt idx="1230">
                  <c:v>27.02347</c:v>
                </c:pt>
                <c:pt idx="1231">
                  <c:v>27.765089999999958</c:v>
                </c:pt>
                <c:pt idx="1232">
                  <c:v>27.682219999999958</c:v>
                </c:pt>
                <c:pt idx="1233">
                  <c:v>27.735199999999963</c:v>
                </c:pt>
                <c:pt idx="1234">
                  <c:v>27.725709999999935</c:v>
                </c:pt>
                <c:pt idx="1235">
                  <c:v>28.043289999999963</c:v>
                </c:pt>
                <c:pt idx="1236">
                  <c:v>28.078769999999963</c:v>
                </c:pt>
                <c:pt idx="1237">
                  <c:v>28.088699999999935</c:v>
                </c:pt>
                <c:pt idx="1238">
                  <c:v>27.71255</c:v>
                </c:pt>
                <c:pt idx="1239">
                  <c:v>27.636189999999999</c:v>
                </c:pt>
                <c:pt idx="1240">
                  <c:v>27.557060000000032</c:v>
                </c:pt>
                <c:pt idx="1241">
                  <c:v>27.688219999999962</c:v>
                </c:pt>
                <c:pt idx="1242">
                  <c:v>28.782499999999935</c:v>
                </c:pt>
                <c:pt idx="1243">
                  <c:v>29.081579999999963</c:v>
                </c:pt>
                <c:pt idx="1244">
                  <c:v>29.306159999999988</c:v>
                </c:pt>
                <c:pt idx="1245">
                  <c:v>29.041340000000002</c:v>
                </c:pt>
                <c:pt idx="1246">
                  <c:v>29.512340000000002</c:v>
                </c:pt>
                <c:pt idx="1247">
                  <c:v>29.687349999999963</c:v>
                </c:pt>
                <c:pt idx="1248">
                  <c:v>30.302729999999954</c:v>
                </c:pt>
                <c:pt idx="1249">
                  <c:v>30.509799999999959</c:v>
                </c:pt>
                <c:pt idx="1250">
                  <c:v>29.760509999999954</c:v>
                </c:pt>
                <c:pt idx="1251">
                  <c:v>30.278919999999989</c:v>
                </c:pt>
                <c:pt idx="1252">
                  <c:v>30.432649999999935</c:v>
                </c:pt>
                <c:pt idx="1253">
                  <c:v>30.414650000000005</c:v>
                </c:pt>
                <c:pt idx="1254">
                  <c:v>30.666139999999963</c:v>
                </c:pt>
                <c:pt idx="1255">
                  <c:v>30.471299999999989</c:v>
                </c:pt>
                <c:pt idx="1256">
                  <c:v>29.903509999999958</c:v>
                </c:pt>
              </c:numCache>
            </c:numRef>
          </c:val>
        </c:ser>
        <c:ser>
          <c:idx val="2"/>
          <c:order val="2"/>
          <c:tx>
            <c:v>200 Day MA</c:v>
          </c:tx>
          <c:marker>
            <c:symbol val="none"/>
          </c:marker>
          <c:val>
            <c:numRef>
              <c:f>'Chart Data - 5'!$F$2:$F$1258</c:f>
              <c:numCache>
                <c:formatCode>General</c:formatCode>
                <c:ptCount val="1257"/>
                <c:pt idx="0">
                  <c:v>22.296150000000001</c:v>
                </c:pt>
                <c:pt idx="1">
                  <c:v>22.320889999999999</c:v>
                </c:pt>
                <c:pt idx="2">
                  <c:v>22.34376</c:v>
                </c:pt>
                <c:pt idx="3">
                  <c:v>22.366529999999958</c:v>
                </c:pt>
                <c:pt idx="4">
                  <c:v>22.389659999999989</c:v>
                </c:pt>
                <c:pt idx="5">
                  <c:v>22.414249999999967</c:v>
                </c:pt>
                <c:pt idx="6">
                  <c:v>22.4391</c:v>
                </c:pt>
                <c:pt idx="7">
                  <c:v>22.468979999999959</c:v>
                </c:pt>
                <c:pt idx="8">
                  <c:v>22.497319999999959</c:v>
                </c:pt>
                <c:pt idx="9">
                  <c:v>22.52721</c:v>
                </c:pt>
                <c:pt idx="10">
                  <c:v>22.557590000000001</c:v>
                </c:pt>
                <c:pt idx="11">
                  <c:v>22.586269999999963</c:v>
                </c:pt>
                <c:pt idx="12">
                  <c:v>22.612210000000001</c:v>
                </c:pt>
                <c:pt idx="13">
                  <c:v>22.63690000000004</c:v>
                </c:pt>
                <c:pt idx="14">
                  <c:v>22.661449999999963</c:v>
                </c:pt>
                <c:pt idx="15">
                  <c:v>22.685619999999954</c:v>
                </c:pt>
                <c:pt idx="16">
                  <c:v>22.70908</c:v>
                </c:pt>
                <c:pt idx="17">
                  <c:v>22.732529999999958</c:v>
                </c:pt>
                <c:pt idx="18">
                  <c:v>22.753229999999963</c:v>
                </c:pt>
                <c:pt idx="19">
                  <c:v>22.77298</c:v>
                </c:pt>
                <c:pt idx="20">
                  <c:v>22.793519999999958</c:v>
                </c:pt>
                <c:pt idx="21">
                  <c:v>22.813580000000005</c:v>
                </c:pt>
                <c:pt idx="22">
                  <c:v>22.83501</c:v>
                </c:pt>
                <c:pt idx="23">
                  <c:v>22.85679</c:v>
                </c:pt>
                <c:pt idx="24">
                  <c:v>22.878799999999959</c:v>
                </c:pt>
                <c:pt idx="25">
                  <c:v>22.89902</c:v>
                </c:pt>
                <c:pt idx="26">
                  <c:v>22.918379999999967</c:v>
                </c:pt>
                <c:pt idx="27">
                  <c:v>22.937670000000001</c:v>
                </c:pt>
                <c:pt idx="28">
                  <c:v>22.957049999999963</c:v>
                </c:pt>
                <c:pt idx="29">
                  <c:v>22.977180000000001</c:v>
                </c:pt>
                <c:pt idx="30">
                  <c:v>22.997579999999989</c:v>
                </c:pt>
                <c:pt idx="31">
                  <c:v>23.017399999999999</c:v>
                </c:pt>
                <c:pt idx="32">
                  <c:v>23.037669999999999</c:v>
                </c:pt>
                <c:pt idx="33">
                  <c:v>23.057079999999999</c:v>
                </c:pt>
                <c:pt idx="34">
                  <c:v>23.075659999999989</c:v>
                </c:pt>
                <c:pt idx="35">
                  <c:v>23.092439999999954</c:v>
                </c:pt>
                <c:pt idx="36">
                  <c:v>23.110040000000001</c:v>
                </c:pt>
                <c:pt idx="37">
                  <c:v>23.126439999999963</c:v>
                </c:pt>
                <c:pt idx="38">
                  <c:v>23.138919999999999</c:v>
                </c:pt>
                <c:pt idx="39">
                  <c:v>23.146719999999959</c:v>
                </c:pt>
                <c:pt idx="40">
                  <c:v>23.1557</c:v>
                </c:pt>
                <c:pt idx="41">
                  <c:v>23.163150000000005</c:v>
                </c:pt>
                <c:pt idx="42">
                  <c:v>23.17115000000004</c:v>
                </c:pt>
                <c:pt idx="43">
                  <c:v>23.182619999999954</c:v>
                </c:pt>
                <c:pt idx="44">
                  <c:v>23.194310000000005</c:v>
                </c:pt>
                <c:pt idx="45">
                  <c:v>23.205279999999959</c:v>
                </c:pt>
                <c:pt idx="46">
                  <c:v>23.215319999999959</c:v>
                </c:pt>
                <c:pt idx="47">
                  <c:v>23.22701</c:v>
                </c:pt>
                <c:pt idx="48">
                  <c:v>23.23912</c:v>
                </c:pt>
                <c:pt idx="49">
                  <c:v>23.248899999999963</c:v>
                </c:pt>
                <c:pt idx="50">
                  <c:v>23.258900000000001</c:v>
                </c:pt>
                <c:pt idx="51">
                  <c:v>23.267849999999989</c:v>
                </c:pt>
                <c:pt idx="52">
                  <c:v>23.279019999999967</c:v>
                </c:pt>
                <c:pt idx="53">
                  <c:v>23.289229999999954</c:v>
                </c:pt>
                <c:pt idx="54">
                  <c:v>23.299229999999962</c:v>
                </c:pt>
                <c:pt idx="55">
                  <c:v>23.310449999999989</c:v>
                </c:pt>
                <c:pt idx="56">
                  <c:v>23.323060000000005</c:v>
                </c:pt>
                <c:pt idx="57">
                  <c:v>23.33473</c:v>
                </c:pt>
                <c:pt idx="58">
                  <c:v>23.34646</c:v>
                </c:pt>
                <c:pt idx="59">
                  <c:v>23.358830000000001</c:v>
                </c:pt>
                <c:pt idx="60">
                  <c:v>23.37294</c:v>
                </c:pt>
                <c:pt idx="61">
                  <c:v>23.38645</c:v>
                </c:pt>
                <c:pt idx="62">
                  <c:v>23.39847</c:v>
                </c:pt>
                <c:pt idx="63">
                  <c:v>23.411079999999988</c:v>
                </c:pt>
                <c:pt idx="64">
                  <c:v>23.423649999999924</c:v>
                </c:pt>
                <c:pt idx="65">
                  <c:v>23.431059999999999</c:v>
                </c:pt>
                <c:pt idx="66">
                  <c:v>23.440709999999935</c:v>
                </c:pt>
                <c:pt idx="67">
                  <c:v>23.449439999999935</c:v>
                </c:pt>
                <c:pt idx="68">
                  <c:v>23.457329999999963</c:v>
                </c:pt>
                <c:pt idx="69">
                  <c:v>23.467369999999963</c:v>
                </c:pt>
                <c:pt idx="70">
                  <c:v>23.47906</c:v>
                </c:pt>
                <c:pt idx="71">
                  <c:v>23.490019999999962</c:v>
                </c:pt>
                <c:pt idx="72">
                  <c:v>23.498179999999962</c:v>
                </c:pt>
                <c:pt idx="73">
                  <c:v>23.505649999999935</c:v>
                </c:pt>
                <c:pt idx="74">
                  <c:v>23.514890000000044</c:v>
                </c:pt>
                <c:pt idx="75">
                  <c:v>23.523599999999959</c:v>
                </c:pt>
                <c:pt idx="76">
                  <c:v>23.533370000000001</c:v>
                </c:pt>
                <c:pt idx="77">
                  <c:v>23.543199999999963</c:v>
                </c:pt>
                <c:pt idx="78">
                  <c:v>23.553000000000001</c:v>
                </c:pt>
                <c:pt idx="79">
                  <c:v>23.564019999999989</c:v>
                </c:pt>
                <c:pt idx="80">
                  <c:v>23.57516</c:v>
                </c:pt>
                <c:pt idx="81">
                  <c:v>23.587759999999989</c:v>
                </c:pt>
                <c:pt idx="82">
                  <c:v>23.600770000000001</c:v>
                </c:pt>
                <c:pt idx="83">
                  <c:v>23.613450000000039</c:v>
                </c:pt>
                <c:pt idx="84">
                  <c:v>23.624269999999999</c:v>
                </c:pt>
                <c:pt idx="85">
                  <c:v>23.636839999999999</c:v>
                </c:pt>
                <c:pt idx="86">
                  <c:v>23.648990000000001</c:v>
                </c:pt>
                <c:pt idx="87">
                  <c:v>23.660620000000002</c:v>
                </c:pt>
                <c:pt idx="88">
                  <c:v>23.67022</c:v>
                </c:pt>
                <c:pt idx="89">
                  <c:v>23.681909999999988</c:v>
                </c:pt>
                <c:pt idx="90">
                  <c:v>23.69266</c:v>
                </c:pt>
                <c:pt idx="91">
                  <c:v>23.702389999999962</c:v>
                </c:pt>
                <c:pt idx="92">
                  <c:v>23.714099999999988</c:v>
                </c:pt>
                <c:pt idx="93">
                  <c:v>23.72456</c:v>
                </c:pt>
                <c:pt idx="94">
                  <c:v>23.73658</c:v>
                </c:pt>
                <c:pt idx="95">
                  <c:v>23.74727</c:v>
                </c:pt>
                <c:pt idx="96">
                  <c:v>23.759789999999963</c:v>
                </c:pt>
                <c:pt idx="97">
                  <c:v>23.772299999999962</c:v>
                </c:pt>
                <c:pt idx="98">
                  <c:v>23.78445</c:v>
                </c:pt>
                <c:pt idx="99">
                  <c:v>23.798380000000002</c:v>
                </c:pt>
                <c:pt idx="100">
                  <c:v>23.811630000000001</c:v>
                </c:pt>
                <c:pt idx="101">
                  <c:v>23.823090000000001</c:v>
                </c:pt>
                <c:pt idx="102">
                  <c:v>23.83435000000004</c:v>
                </c:pt>
                <c:pt idx="103">
                  <c:v>23.846729999999958</c:v>
                </c:pt>
                <c:pt idx="104">
                  <c:v>23.85641</c:v>
                </c:pt>
                <c:pt idx="105">
                  <c:v>23.86795000000004</c:v>
                </c:pt>
                <c:pt idx="106">
                  <c:v>23.87922</c:v>
                </c:pt>
                <c:pt idx="107">
                  <c:v>23.89039</c:v>
                </c:pt>
                <c:pt idx="108">
                  <c:v>23.90155</c:v>
                </c:pt>
                <c:pt idx="109">
                  <c:v>23.91339</c:v>
                </c:pt>
                <c:pt idx="110">
                  <c:v>23.922269999999962</c:v>
                </c:pt>
                <c:pt idx="111">
                  <c:v>23.930260000000001</c:v>
                </c:pt>
                <c:pt idx="112">
                  <c:v>23.937760000000001</c:v>
                </c:pt>
                <c:pt idx="113">
                  <c:v>23.948439999999934</c:v>
                </c:pt>
                <c:pt idx="114">
                  <c:v>23.959029999999959</c:v>
                </c:pt>
                <c:pt idx="115">
                  <c:v>23.970329999999958</c:v>
                </c:pt>
                <c:pt idx="116">
                  <c:v>23.982719999999922</c:v>
                </c:pt>
                <c:pt idx="117">
                  <c:v>23.997729999999958</c:v>
                </c:pt>
                <c:pt idx="118">
                  <c:v>24.012350000000001</c:v>
                </c:pt>
                <c:pt idx="119">
                  <c:v>24.027629999999959</c:v>
                </c:pt>
                <c:pt idx="120">
                  <c:v>24.04138</c:v>
                </c:pt>
                <c:pt idx="121">
                  <c:v>24.05385000000004</c:v>
                </c:pt>
                <c:pt idx="122">
                  <c:v>24.066389999999959</c:v>
                </c:pt>
                <c:pt idx="123">
                  <c:v>24.080739999999935</c:v>
                </c:pt>
                <c:pt idx="124">
                  <c:v>24.096160000000001</c:v>
                </c:pt>
                <c:pt idx="125">
                  <c:v>24.116969999999998</c:v>
                </c:pt>
                <c:pt idx="126">
                  <c:v>24.132570000000001</c:v>
                </c:pt>
                <c:pt idx="127">
                  <c:v>24.145579999999963</c:v>
                </c:pt>
                <c:pt idx="128">
                  <c:v>24.1616</c:v>
                </c:pt>
                <c:pt idx="129">
                  <c:v>24.181480000000001</c:v>
                </c:pt>
                <c:pt idx="130">
                  <c:v>24.20138</c:v>
                </c:pt>
                <c:pt idx="131">
                  <c:v>24.220689999999962</c:v>
                </c:pt>
                <c:pt idx="132">
                  <c:v>24.237179999999999</c:v>
                </c:pt>
                <c:pt idx="133">
                  <c:v>24.255990000000001</c:v>
                </c:pt>
                <c:pt idx="134">
                  <c:v>24.276509999999959</c:v>
                </c:pt>
                <c:pt idx="135">
                  <c:v>24.292619999999935</c:v>
                </c:pt>
                <c:pt idx="136">
                  <c:v>24.309519999999967</c:v>
                </c:pt>
                <c:pt idx="137">
                  <c:v>24.322369999999989</c:v>
                </c:pt>
                <c:pt idx="138">
                  <c:v>24.33334</c:v>
                </c:pt>
                <c:pt idx="139">
                  <c:v>24.346150000000005</c:v>
                </c:pt>
                <c:pt idx="140">
                  <c:v>24.358899999999988</c:v>
                </c:pt>
                <c:pt idx="141">
                  <c:v>24.37247</c:v>
                </c:pt>
                <c:pt idx="142">
                  <c:v>24.384060000000005</c:v>
                </c:pt>
                <c:pt idx="143">
                  <c:v>24.39443</c:v>
                </c:pt>
                <c:pt idx="144">
                  <c:v>24.402329999999935</c:v>
                </c:pt>
                <c:pt idx="145">
                  <c:v>24.406079999999989</c:v>
                </c:pt>
                <c:pt idx="146">
                  <c:v>24.41207</c:v>
                </c:pt>
                <c:pt idx="147">
                  <c:v>24.415880000000001</c:v>
                </c:pt>
                <c:pt idx="148">
                  <c:v>24.417539999999963</c:v>
                </c:pt>
                <c:pt idx="149">
                  <c:v>24.419499999999989</c:v>
                </c:pt>
                <c:pt idx="150">
                  <c:v>24.42220999999995</c:v>
                </c:pt>
                <c:pt idx="151">
                  <c:v>24.424629999999958</c:v>
                </c:pt>
                <c:pt idx="152">
                  <c:v>24.42428</c:v>
                </c:pt>
                <c:pt idx="153">
                  <c:v>24.421789999999962</c:v>
                </c:pt>
                <c:pt idx="154">
                  <c:v>24.422579999999954</c:v>
                </c:pt>
                <c:pt idx="155">
                  <c:v>24.418939999999989</c:v>
                </c:pt>
                <c:pt idx="156">
                  <c:v>24.414940000000001</c:v>
                </c:pt>
                <c:pt idx="157">
                  <c:v>24.41161</c:v>
                </c:pt>
                <c:pt idx="158">
                  <c:v>24.408379999999962</c:v>
                </c:pt>
                <c:pt idx="159">
                  <c:v>24.401900000000001</c:v>
                </c:pt>
                <c:pt idx="160">
                  <c:v>24.396639999999962</c:v>
                </c:pt>
                <c:pt idx="161">
                  <c:v>24.393789999999989</c:v>
                </c:pt>
                <c:pt idx="162">
                  <c:v>24.388209999999958</c:v>
                </c:pt>
                <c:pt idx="163">
                  <c:v>24.38307</c:v>
                </c:pt>
                <c:pt idx="164">
                  <c:v>24.379249999999963</c:v>
                </c:pt>
                <c:pt idx="165">
                  <c:v>24.374020000000005</c:v>
                </c:pt>
                <c:pt idx="166">
                  <c:v>24.369050000000001</c:v>
                </c:pt>
                <c:pt idx="167">
                  <c:v>24.365659999999959</c:v>
                </c:pt>
                <c:pt idx="168">
                  <c:v>24.362760000000002</c:v>
                </c:pt>
                <c:pt idx="169">
                  <c:v>24.359369999999988</c:v>
                </c:pt>
                <c:pt idx="170">
                  <c:v>24.355860000000032</c:v>
                </c:pt>
                <c:pt idx="171">
                  <c:v>24.356809999999999</c:v>
                </c:pt>
                <c:pt idx="172">
                  <c:v>24.364699999999967</c:v>
                </c:pt>
                <c:pt idx="173">
                  <c:v>24.368079999999967</c:v>
                </c:pt>
                <c:pt idx="174">
                  <c:v>24.371469999999999</c:v>
                </c:pt>
                <c:pt idx="175">
                  <c:v>24.37255</c:v>
                </c:pt>
                <c:pt idx="176">
                  <c:v>24.371839999999999</c:v>
                </c:pt>
                <c:pt idx="177">
                  <c:v>24.374389999999988</c:v>
                </c:pt>
                <c:pt idx="178">
                  <c:v>24.375679999999967</c:v>
                </c:pt>
                <c:pt idx="179">
                  <c:v>24.375969999999999</c:v>
                </c:pt>
                <c:pt idx="180">
                  <c:v>24.374490000000005</c:v>
                </c:pt>
                <c:pt idx="181">
                  <c:v>24.373760000000001</c:v>
                </c:pt>
                <c:pt idx="182">
                  <c:v>24.372160000000001</c:v>
                </c:pt>
                <c:pt idx="183">
                  <c:v>24.372629999999958</c:v>
                </c:pt>
                <c:pt idx="184">
                  <c:v>24.372789999999959</c:v>
                </c:pt>
                <c:pt idx="185">
                  <c:v>24.372419999999959</c:v>
                </c:pt>
                <c:pt idx="186">
                  <c:v>24.371729999999989</c:v>
                </c:pt>
                <c:pt idx="187">
                  <c:v>24.367940000000001</c:v>
                </c:pt>
                <c:pt idx="188">
                  <c:v>24.368849999999959</c:v>
                </c:pt>
                <c:pt idx="189">
                  <c:v>24.368839999999963</c:v>
                </c:pt>
                <c:pt idx="190">
                  <c:v>24.36694</c:v>
                </c:pt>
                <c:pt idx="191">
                  <c:v>24.363719999999958</c:v>
                </c:pt>
                <c:pt idx="192">
                  <c:v>24.358180000000001</c:v>
                </c:pt>
                <c:pt idx="193">
                  <c:v>24.352609999999963</c:v>
                </c:pt>
                <c:pt idx="194">
                  <c:v>24.349910000000001</c:v>
                </c:pt>
                <c:pt idx="195">
                  <c:v>24.34816</c:v>
                </c:pt>
                <c:pt idx="196">
                  <c:v>24.345369999999967</c:v>
                </c:pt>
                <c:pt idx="197">
                  <c:v>24.342110000000002</c:v>
                </c:pt>
                <c:pt idx="198">
                  <c:v>24.339729999999989</c:v>
                </c:pt>
                <c:pt idx="199">
                  <c:v>24.334009999999999</c:v>
                </c:pt>
                <c:pt idx="200">
                  <c:v>24.330690000000001</c:v>
                </c:pt>
                <c:pt idx="201">
                  <c:v>24.324919999999999</c:v>
                </c:pt>
                <c:pt idx="202">
                  <c:v>24.320930000000001</c:v>
                </c:pt>
                <c:pt idx="203">
                  <c:v>24.321110000000001</c:v>
                </c:pt>
                <c:pt idx="204">
                  <c:v>24.321899999999999</c:v>
                </c:pt>
                <c:pt idx="205">
                  <c:v>24.32094</c:v>
                </c:pt>
                <c:pt idx="206">
                  <c:v>24.321909999999999</c:v>
                </c:pt>
                <c:pt idx="207">
                  <c:v>24.31671</c:v>
                </c:pt>
                <c:pt idx="208">
                  <c:v>24.310390000000005</c:v>
                </c:pt>
                <c:pt idx="209">
                  <c:v>24.305980000000005</c:v>
                </c:pt>
                <c:pt idx="210">
                  <c:v>24.301120000000001</c:v>
                </c:pt>
                <c:pt idx="211">
                  <c:v>24.296810000000001</c:v>
                </c:pt>
                <c:pt idx="212">
                  <c:v>24.293279999999989</c:v>
                </c:pt>
                <c:pt idx="213">
                  <c:v>24.289809999999989</c:v>
                </c:pt>
                <c:pt idx="214">
                  <c:v>24.28689</c:v>
                </c:pt>
                <c:pt idx="215">
                  <c:v>24.283579999999958</c:v>
                </c:pt>
                <c:pt idx="216">
                  <c:v>24.281860000000005</c:v>
                </c:pt>
                <c:pt idx="217">
                  <c:v>24.280270000000002</c:v>
                </c:pt>
                <c:pt idx="218">
                  <c:v>24.282729999999923</c:v>
                </c:pt>
                <c:pt idx="219">
                  <c:v>24.282169999999958</c:v>
                </c:pt>
                <c:pt idx="220">
                  <c:v>24.279779999999963</c:v>
                </c:pt>
                <c:pt idx="221">
                  <c:v>24.278199999999959</c:v>
                </c:pt>
                <c:pt idx="222">
                  <c:v>24.275739999999935</c:v>
                </c:pt>
                <c:pt idx="223">
                  <c:v>24.273389999999967</c:v>
                </c:pt>
                <c:pt idx="224">
                  <c:v>24.271519999999963</c:v>
                </c:pt>
                <c:pt idx="225">
                  <c:v>24.269699999999947</c:v>
                </c:pt>
                <c:pt idx="226">
                  <c:v>24.26755</c:v>
                </c:pt>
                <c:pt idx="227">
                  <c:v>24.265409999999935</c:v>
                </c:pt>
                <c:pt idx="228">
                  <c:v>24.262810000000002</c:v>
                </c:pt>
                <c:pt idx="229">
                  <c:v>24.260519999999943</c:v>
                </c:pt>
                <c:pt idx="230">
                  <c:v>24.258959999999988</c:v>
                </c:pt>
                <c:pt idx="231">
                  <c:v>24.256729999999958</c:v>
                </c:pt>
                <c:pt idx="232">
                  <c:v>24.25346</c:v>
                </c:pt>
                <c:pt idx="233">
                  <c:v>24.251049999999989</c:v>
                </c:pt>
                <c:pt idx="234">
                  <c:v>24.24812999999995</c:v>
                </c:pt>
                <c:pt idx="235">
                  <c:v>24.246749999999935</c:v>
                </c:pt>
                <c:pt idx="236">
                  <c:v>24.249970000000001</c:v>
                </c:pt>
                <c:pt idx="237">
                  <c:v>24.25507</c:v>
                </c:pt>
                <c:pt idx="238">
                  <c:v>24.261129999999962</c:v>
                </c:pt>
                <c:pt idx="239">
                  <c:v>24.268350000000002</c:v>
                </c:pt>
                <c:pt idx="240">
                  <c:v>24.275329999999947</c:v>
                </c:pt>
                <c:pt idx="241">
                  <c:v>24.282629999999923</c:v>
                </c:pt>
                <c:pt idx="242">
                  <c:v>24.290559999999989</c:v>
                </c:pt>
                <c:pt idx="243">
                  <c:v>24.299539999999947</c:v>
                </c:pt>
                <c:pt idx="244">
                  <c:v>24.30941</c:v>
                </c:pt>
                <c:pt idx="245">
                  <c:v>24.319450000000032</c:v>
                </c:pt>
                <c:pt idx="246">
                  <c:v>24.327929999999999</c:v>
                </c:pt>
                <c:pt idx="247">
                  <c:v>24.335059999999999</c:v>
                </c:pt>
                <c:pt idx="248">
                  <c:v>24.34195000000004</c:v>
                </c:pt>
                <c:pt idx="249">
                  <c:v>24.351070000000032</c:v>
                </c:pt>
                <c:pt idx="250">
                  <c:v>24.36027</c:v>
                </c:pt>
                <c:pt idx="251">
                  <c:v>24.370180000000001</c:v>
                </c:pt>
                <c:pt idx="252">
                  <c:v>24.378789999999963</c:v>
                </c:pt>
                <c:pt idx="253">
                  <c:v>24.386769999999963</c:v>
                </c:pt>
                <c:pt idx="254">
                  <c:v>24.392099999999989</c:v>
                </c:pt>
                <c:pt idx="255">
                  <c:v>24.397449999999989</c:v>
                </c:pt>
                <c:pt idx="256">
                  <c:v>24.399809999999999</c:v>
                </c:pt>
                <c:pt idx="257">
                  <c:v>24.402019999999947</c:v>
                </c:pt>
                <c:pt idx="258">
                  <c:v>24.407139999999959</c:v>
                </c:pt>
                <c:pt idx="259">
                  <c:v>24.41292</c:v>
                </c:pt>
                <c:pt idx="260">
                  <c:v>24.416319999999963</c:v>
                </c:pt>
                <c:pt idx="261">
                  <c:v>24.418199999999963</c:v>
                </c:pt>
                <c:pt idx="262">
                  <c:v>24.420099999999962</c:v>
                </c:pt>
                <c:pt idx="263">
                  <c:v>24.42408</c:v>
                </c:pt>
                <c:pt idx="264">
                  <c:v>24.428920000000002</c:v>
                </c:pt>
                <c:pt idx="265">
                  <c:v>24.432239999999947</c:v>
                </c:pt>
                <c:pt idx="266">
                  <c:v>24.436319999999959</c:v>
                </c:pt>
                <c:pt idx="267">
                  <c:v>24.440279999999962</c:v>
                </c:pt>
                <c:pt idx="268">
                  <c:v>24.443460000000002</c:v>
                </c:pt>
                <c:pt idx="269">
                  <c:v>24.447239999999958</c:v>
                </c:pt>
                <c:pt idx="270">
                  <c:v>24.450970000000005</c:v>
                </c:pt>
                <c:pt idx="271">
                  <c:v>24.455779999999958</c:v>
                </c:pt>
                <c:pt idx="272">
                  <c:v>24.461629999999943</c:v>
                </c:pt>
                <c:pt idx="273">
                  <c:v>24.466669999999958</c:v>
                </c:pt>
                <c:pt idx="274">
                  <c:v>24.4709</c:v>
                </c:pt>
                <c:pt idx="275">
                  <c:v>24.475639999999924</c:v>
                </c:pt>
                <c:pt idx="276">
                  <c:v>24.479649999999936</c:v>
                </c:pt>
                <c:pt idx="277">
                  <c:v>24.482649999999911</c:v>
                </c:pt>
                <c:pt idx="278">
                  <c:v>24.485399999999924</c:v>
                </c:pt>
                <c:pt idx="279">
                  <c:v>24.487860000000001</c:v>
                </c:pt>
                <c:pt idx="280">
                  <c:v>24.490269999999963</c:v>
                </c:pt>
                <c:pt idx="281">
                  <c:v>24.493579999999962</c:v>
                </c:pt>
                <c:pt idx="282">
                  <c:v>24.495759999999958</c:v>
                </c:pt>
                <c:pt idx="283">
                  <c:v>24.493919999999989</c:v>
                </c:pt>
                <c:pt idx="284">
                  <c:v>24.493119999999962</c:v>
                </c:pt>
                <c:pt idx="285">
                  <c:v>24.491890000000001</c:v>
                </c:pt>
                <c:pt idx="286">
                  <c:v>24.491230000000002</c:v>
                </c:pt>
                <c:pt idx="287">
                  <c:v>24.491900000000001</c:v>
                </c:pt>
                <c:pt idx="288">
                  <c:v>24.492189999999958</c:v>
                </c:pt>
                <c:pt idx="289">
                  <c:v>24.490659999999959</c:v>
                </c:pt>
                <c:pt idx="290">
                  <c:v>24.490129999999958</c:v>
                </c:pt>
                <c:pt idx="291">
                  <c:v>24.488539999999919</c:v>
                </c:pt>
                <c:pt idx="292">
                  <c:v>24.482329999999923</c:v>
                </c:pt>
                <c:pt idx="293">
                  <c:v>24.476629999999954</c:v>
                </c:pt>
                <c:pt idx="294">
                  <c:v>24.470229999999958</c:v>
                </c:pt>
                <c:pt idx="295">
                  <c:v>24.463059999999963</c:v>
                </c:pt>
                <c:pt idx="296">
                  <c:v>24.45356</c:v>
                </c:pt>
                <c:pt idx="297">
                  <c:v>24.445299999999943</c:v>
                </c:pt>
                <c:pt idx="298">
                  <c:v>24.437180000000001</c:v>
                </c:pt>
                <c:pt idx="299">
                  <c:v>24.427589999999963</c:v>
                </c:pt>
                <c:pt idx="300">
                  <c:v>24.420860000000001</c:v>
                </c:pt>
                <c:pt idx="301">
                  <c:v>24.413080000000001</c:v>
                </c:pt>
                <c:pt idx="302">
                  <c:v>24.407599999999963</c:v>
                </c:pt>
                <c:pt idx="303">
                  <c:v>24.402839999999962</c:v>
                </c:pt>
                <c:pt idx="304">
                  <c:v>24.400960000000001</c:v>
                </c:pt>
                <c:pt idx="305">
                  <c:v>24.39761</c:v>
                </c:pt>
                <c:pt idx="306">
                  <c:v>24.394900000000032</c:v>
                </c:pt>
                <c:pt idx="307">
                  <c:v>24.390789999999967</c:v>
                </c:pt>
                <c:pt idx="308">
                  <c:v>24.388699999999954</c:v>
                </c:pt>
                <c:pt idx="309">
                  <c:v>24.387049999999963</c:v>
                </c:pt>
                <c:pt idx="310">
                  <c:v>24.381599999999963</c:v>
                </c:pt>
                <c:pt idx="311">
                  <c:v>24.374919999999999</c:v>
                </c:pt>
                <c:pt idx="312">
                  <c:v>24.366239999999962</c:v>
                </c:pt>
                <c:pt idx="313">
                  <c:v>24.35134</c:v>
                </c:pt>
                <c:pt idx="314">
                  <c:v>24.338180000000001</c:v>
                </c:pt>
                <c:pt idx="315">
                  <c:v>24.325339999999958</c:v>
                </c:pt>
                <c:pt idx="316">
                  <c:v>24.311610000000005</c:v>
                </c:pt>
                <c:pt idx="317">
                  <c:v>24.29447</c:v>
                </c:pt>
                <c:pt idx="318">
                  <c:v>24.275659999999959</c:v>
                </c:pt>
                <c:pt idx="319">
                  <c:v>24.255569999999963</c:v>
                </c:pt>
                <c:pt idx="320">
                  <c:v>24.235609999999962</c:v>
                </c:pt>
                <c:pt idx="321">
                  <c:v>24.216270000000005</c:v>
                </c:pt>
                <c:pt idx="322">
                  <c:v>24.198860000000032</c:v>
                </c:pt>
                <c:pt idx="323">
                  <c:v>24.181280000000001</c:v>
                </c:pt>
                <c:pt idx="324">
                  <c:v>24.16225</c:v>
                </c:pt>
                <c:pt idx="325">
                  <c:v>24.138459999999988</c:v>
                </c:pt>
                <c:pt idx="326">
                  <c:v>24.122309999999963</c:v>
                </c:pt>
                <c:pt idx="327">
                  <c:v>24.10876</c:v>
                </c:pt>
                <c:pt idx="328">
                  <c:v>24.093689999999963</c:v>
                </c:pt>
                <c:pt idx="329">
                  <c:v>24.074349999999964</c:v>
                </c:pt>
                <c:pt idx="330">
                  <c:v>24.054290000000005</c:v>
                </c:pt>
                <c:pt idx="331">
                  <c:v>24.035250000000001</c:v>
                </c:pt>
                <c:pt idx="332">
                  <c:v>24.019549999999963</c:v>
                </c:pt>
                <c:pt idx="333">
                  <c:v>24.001380000000001</c:v>
                </c:pt>
                <c:pt idx="334">
                  <c:v>23.980979999999963</c:v>
                </c:pt>
                <c:pt idx="335">
                  <c:v>23.961599999999958</c:v>
                </c:pt>
                <c:pt idx="336">
                  <c:v>23.940989999999989</c:v>
                </c:pt>
                <c:pt idx="337">
                  <c:v>23.921999999999986</c:v>
                </c:pt>
                <c:pt idx="338">
                  <c:v>23.90709</c:v>
                </c:pt>
                <c:pt idx="339">
                  <c:v>23.889130000000002</c:v>
                </c:pt>
                <c:pt idx="340">
                  <c:v>23.874079999999999</c:v>
                </c:pt>
                <c:pt idx="341">
                  <c:v>23.859529999999989</c:v>
                </c:pt>
                <c:pt idx="342">
                  <c:v>23.847270000000005</c:v>
                </c:pt>
                <c:pt idx="343">
                  <c:v>23.832799999999963</c:v>
                </c:pt>
                <c:pt idx="344">
                  <c:v>23.819679999999988</c:v>
                </c:pt>
                <c:pt idx="345">
                  <c:v>23.809960000000039</c:v>
                </c:pt>
                <c:pt idx="346">
                  <c:v>23.800339999999959</c:v>
                </c:pt>
                <c:pt idx="347">
                  <c:v>23.793659999999967</c:v>
                </c:pt>
                <c:pt idx="348">
                  <c:v>23.789059999999989</c:v>
                </c:pt>
                <c:pt idx="349">
                  <c:v>23.787789999999962</c:v>
                </c:pt>
                <c:pt idx="350">
                  <c:v>23.782829999999958</c:v>
                </c:pt>
                <c:pt idx="351">
                  <c:v>23.777809999999999</c:v>
                </c:pt>
                <c:pt idx="352">
                  <c:v>23.774080000000001</c:v>
                </c:pt>
                <c:pt idx="353">
                  <c:v>23.774439999999959</c:v>
                </c:pt>
                <c:pt idx="354">
                  <c:v>23.774450000000005</c:v>
                </c:pt>
                <c:pt idx="355">
                  <c:v>23.778279999999963</c:v>
                </c:pt>
                <c:pt idx="356">
                  <c:v>23.783850000000001</c:v>
                </c:pt>
                <c:pt idx="357">
                  <c:v>23.789479999999962</c:v>
                </c:pt>
                <c:pt idx="358">
                  <c:v>23.795119999999958</c:v>
                </c:pt>
                <c:pt idx="359">
                  <c:v>23.803719999999959</c:v>
                </c:pt>
                <c:pt idx="360">
                  <c:v>23.812339999999963</c:v>
                </c:pt>
                <c:pt idx="361">
                  <c:v>23.821020000000001</c:v>
                </c:pt>
                <c:pt idx="362">
                  <c:v>23.832249999999959</c:v>
                </c:pt>
                <c:pt idx="363">
                  <c:v>23.842569999999959</c:v>
                </c:pt>
                <c:pt idx="364">
                  <c:v>23.854170000000032</c:v>
                </c:pt>
                <c:pt idx="365">
                  <c:v>23.865139999999947</c:v>
                </c:pt>
                <c:pt idx="366">
                  <c:v>23.876090000000001</c:v>
                </c:pt>
                <c:pt idx="367">
                  <c:v>23.886319999999962</c:v>
                </c:pt>
                <c:pt idx="368">
                  <c:v>23.896049999999963</c:v>
                </c:pt>
                <c:pt idx="369">
                  <c:v>23.906960000000005</c:v>
                </c:pt>
                <c:pt idx="370">
                  <c:v>23.916620000000002</c:v>
                </c:pt>
                <c:pt idx="371">
                  <c:v>23.93055</c:v>
                </c:pt>
                <c:pt idx="372">
                  <c:v>23.941759999999963</c:v>
                </c:pt>
                <c:pt idx="373">
                  <c:v>23.952779999999958</c:v>
                </c:pt>
                <c:pt idx="374">
                  <c:v>23.96415</c:v>
                </c:pt>
                <c:pt idx="375">
                  <c:v>23.976009999999963</c:v>
                </c:pt>
                <c:pt idx="376">
                  <c:v>23.990179999999963</c:v>
                </c:pt>
                <c:pt idx="377">
                  <c:v>24.00186000000004</c:v>
                </c:pt>
                <c:pt idx="378">
                  <c:v>24.016770000000001</c:v>
                </c:pt>
                <c:pt idx="379">
                  <c:v>24.035309999999967</c:v>
                </c:pt>
                <c:pt idx="380">
                  <c:v>24.05509</c:v>
                </c:pt>
                <c:pt idx="381">
                  <c:v>24.074349999999964</c:v>
                </c:pt>
                <c:pt idx="382">
                  <c:v>24.093060000000001</c:v>
                </c:pt>
                <c:pt idx="383">
                  <c:v>24.111970000000053</c:v>
                </c:pt>
                <c:pt idx="384">
                  <c:v>24.130569999999999</c:v>
                </c:pt>
                <c:pt idx="385">
                  <c:v>24.150749999999963</c:v>
                </c:pt>
                <c:pt idx="386">
                  <c:v>24.17239</c:v>
                </c:pt>
                <c:pt idx="387">
                  <c:v>24.19633</c:v>
                </c:pt>
                <c:pt idx="388">
                  <c:v>24.218850000000032</c:v>
                </c:pt>
                <c:pt idx="389">
                  <c:v>24.240369999999963</c:v>
                </c:pt>
                <c:pt idx="390">
                  <c:v>24.262209999999943</c:v>
                </c:pt>
                <c:pt idx="391">
                  <c:v>24.283139999999943</c:v>
                </c:pt>
                <c:pt idx="392">
                  <c:v>24.30979</c:v>
                </c:pt>
                <c:pt idx="393">
                  <c:v>24.332409999999989</c:v>
                </c:pt>
                <c:pt idx="394">
                  <c:v>24.357430000000001</c:v>
                </c:pt>
                <c:pt idx="395">
                  <c:v>24.38035</c:v>
                </c:pt>
                <c:pt idx="396">
                  <c:v>24.40192</c:v>
                </c:pt>
                <c:pt idx="397">
                  <c:v>24.420409999999954</c:v>
                </c:pt>
                <c:pt idx="398">
                  <c:v>24.436520000000002</c:v>
                </c:pt>
                <c:pt idx="399">
                  <c:v>24.45628</c:v>
                </c:pt>
                <c:pt idx="400">
                  <c:v>24.475479999999958</c:v>
                </c:pt>
                <c:pt idx="401">
                  <c:v>24.497699999999959</c:v>
                </c:pt>
                <c:pt idx="402">
                  <c:v>24.519359999999999</c:v>
                </c:pt>
                <c:pt idx="403">
                  <c:v>24.53857</c:v>
                </c:pt>
                <c:pt idx="404">
                  <c:v>24.555689999999959</c:v>
                </c:pt>
                <c:pt idx="405">
                  <c:v>24.574210000000001</c:v>
                </c:pt>
                <c:pt idx="406">
                  <c:v>24.591999999999999</c:v>
                </c:pt>
                <c:pt idx="407">
                  <c:v>24.596769999999989</c:v>
                </c:pt>
                <c:pt idx="408">
                  <c:v>24.601680000000005</c:v>
                </c:pt>
                <c:pt idx="409">
                  <c:v>24.605119999999989</c:v>
                </c:pt>
                <c:pt idx="410">
                  <c:v>24.609290000000001</c:v>
                </c:pt>
                <c:pt idx="411">
                  <c:v>24.614580000000036</c:v>
                </c:pt>
                <c:pt idx="412">
                  <c:v>24.619979999999998</c:v>
                </c:pt>
                <c:pt idx="413">
                  <c:v>24.624169999999999</c:v>
                </c:pt>
                <c:pt idx="414">
                  <c:v>24.627279999999999</c:v>
                </c:pt>
                <c:pt idx="415">
                  <c:v>24.6281</c:v>
                </c:pt>
                <c:pt idx="416">
                  <c:v>24.627749999999963</c:v>
                </c:pt>
                <c:pt idx="417">
                  <c:v>24.626560000000001</c:v>
                </c:pt>
                <c:pt idx="418">
                  <c:v>24.624150000000039</c:v>
                </c:pt>
                <c:pt idx="419">
                  <c:v>24.62462</c:v>
                </c:pt>
                <c:pt idx="420">
                  <c:v>24.625879999999999</c:v>
                </c:pt>
                <c:pt idx="421">
                  <c:v>24.62668</c:v>
                </c:pt>
                <c:pt idx="422">
                  <c:v>24.627839999999999</c:v>
                </c:pt>
                <c:pt idx="423">
                  <c:v>24.62921</c:v>
                </c:pt>
                <c:pt idx="424">
                  <c:v>24.63279</c:v>
                </c:pt>
                <c:pt idx="425">
                  <c:v>24.638459999999988</c:v>
                </c:pt>
                <c:pt idx="426">
                  <c:v>24.644810000000032</c:v>
                </c:pt>
                <c:pt idx="427">
                  <c:v>24.651389999999999</c:v>
                </c:pt>
                <c:pt idx="428">
                  <c:v>24.657229999999988</c:v>
                </c:pt>
                <c:pt idx="429">
                  <c:v>24.662759999999963</c:v>
                </c:pt>
                <c:pt idx="430">
                  <c:v>24.668239999999958</c:v>
                </c:pt>
                <c:pt idx="431">
                  <c:v>24.67549</c:v>
                </c:pt>
                <c:pt idx="432">
                  <c:v>24.68393</c:v>
                </c:pt>
                <c:pt idx="433">
                  <c:v>24.69303</c:v>
                </c:pt>
                <c:pt idx="434">
                  <c:v>24.701729999999962</c:v>
                </c:pt>
                <c:pt idx="435">
                  <c:v>24.711539999999989</c:v>
                </c:pt>
                <c:pt idx="436">
                  <c:v>24.724350000000001</c:v>
                </c:pt>
                <c:pt idx="437">
                  <c:v>24.732309999999959</c:v>
                </c:pt>
                <c:pt idx="438">
                  <c:v>24.74264999999993</c:v>
                </c:pt>
                <c:pt idx="439">
                  <c:v>24.75179</c:v>
                </c:pt>
                <c:pt idx="440">
                  <c:v>24.763559999999959</c:v>
                </c:pt>
                <c:pt idx="441">
                  <c:v>24.776409999999959</c:v>
                </c:pt>
                <c:pt idx="442">
                  <c:v>24.789379999999962</c:v>
                </c:pt>
                <c:pt idx="443">
                  <c:v>24.797170000000001</c:v>
                </c:pt>
                <c:pt idx="444">
                  <c:v>24.805299999999963</c:v>
                </c:pt>
                <c:pt idx="445">
                  <c:v>24.814779999999999</c:v>
                </c:pt>
                <c:pt idx="446">
                  <c:v>24.82742</c:v>
                </c:pt>
                <c:pt idx="447">
                  <c:v>24.840689999999963</c:v>
                </c:pt>
                <c:pt idx="448">
                  <c:v>24.8537</c:v>
                </c:pt>
                <c:pt idx="449">
                  <c:v>24.862589999999958</c:v>
                </c:pt>
                <c:pt idx="450">
                  <c:v>24.871390000000005</c:v>
                </c:pt>
                <c:pt idx="451">
                  <c:v>24.876799999999989</c:v>
                </c:pt>
                <c:pt idx="452">
                  <c:v>24.881860000000032</c:v>
                </c:pt>
                <c:pt idx="453">
                  <c:v>24.887270000000001</c:v>
                </c:pt>
                <c:pt idx="454">
                  <c:v>24.893860000000036</c:v>
                </c:pt>
                <c:pt idx="455">
                  <c:v>24.899940000000001</c:v>
                </c:pt>
                <c:pt idx="456">
                  <c:v>24.90728</c:v>
                </c:pt>
                <c:pt idx="457">
                  <c:v>24.914919999999999</c:v>
                </c:pt>
                <c:pt idx="458">
                  <c:v>24.920960000000001</c:v>
                </c:pt>
                <c:pt idx="459">
                  <c:v>24.926209999999962</c:v>
                </c:pt>
                <c:pt idx="460">
                  <c:v>24.930619999999962</c:v>
                </c:pt>
                <c:pt idx="461">
                  <c:v>24.936639999999958</c:v>
                </c:pt>
                <c:pt idx="462">
                  <c:v>24.941479999999963</c:v>
                </c:pt>
                <c:pt idx="463">
                  <c:v>24.943139999999943</c:v>
                </c:pt>
                <c:pt idx="464">
                  <c:v>24.946309999999954</c:v>
                </c:pt>
                <c:pt idx="465">
                  <c:v>24.953429999999958</c:v>
                </c:pt>
                <c:pt idx="466">
                  <c:v>24.960189999999958</c:v>
                </c:pt>
                <c:pt idx="467">
                  <c:v>24.965809999999962</c:v>
                </c:pt>
                <c:pt idx="468">
                  <c:v>24.975069999999963</c:v>
                </c:pt>
                <c:pt idx="469">
                  <c:v>24.983919999999962</c:v>
                </c:pt>
                <c:pt idx="470">
                  <c:v>24.993509999999958</c:v>
                </c:pt>
                <c:pt idx="471">
                  <c:v>25.000900000000001</c:v>
                </c:pt>
                <c:pt idx="472">
                  <c:v>25.009070000000001</c:v>
                </c:pt>
                <c:pt idx="473">
                  <c:v>25.020119999999963</c:v>
                </c:pt>
                <c:pt idx="474">
                  <c:v>25.026060000000001</c:v>
                </c:pt>
                <c:pt idx="475">
                  <c:v>25.030480000000001</c:v>
                </c:pt>
                <c:pt idx="476">
                  <c:v>25.035969999999999</c:v>
                </c:pt>
                <c:pt idx="477">
                  <c:v>25.040970000000005</c:v>
                </c:pt>
                <c:pt idx="478">
                  <c:v>25.047960000000032</c:v>
                </c:pt>
                <c:pt idx="479">
                  <c:v>25.059270000000001</c:v>
                </c:pt>
                <c:pt idx="480">
                  <c:v>25.072429999999958</c:v>
                </c:pt>
                <c:pt idx="481">
                  <c:v>25.085389999999947</c:v>
                </c:pt>
                <c:pt idx="482">
                  <c:v>25.098539999999954</c:v>
                </c:pt>
                <c:pt idx="483">
                  <c:v>25.114049999999999</c:v>
                </c:pt>
                <c:pt idx="484">
                  <c:v>25.129110000000001</c:v>
                </c:pt>
                <c:pt idx="485">
                  <c:v>25.142679999999963</c:v>
                </c:pt>
                <c:pt idx="486">
                  <c:v>25.156820000000032</c:v>
                </c:pt>
                <c:pt idx="487">
                  <c:v>25.170349999999967</c:v>
                </c:pt>
                <c:pt idx="488">
                  <c:v>25.182689999999958</c:v>
                </c:pt>
                <c:pt idx="489">
                  <c:v>25.194569999999999</c:v>
                </c:pt>
                <c:pt idx="490">
                  <c:v>25.203789999999962</c:v>
                </c:pt>
                <c:pt idx="491">
                  <c:v>25.213270000000001</c:v>
                </c:pt>
                <c:pt idx="492">
                  <c:v>25.223559999999967</c:v>
                </c:pt>
                <c:pt idx="493">
                  <c:v>25.236070000000005</c:v>
                </c:pt>
                <c:pt idx="494">
                  <c:v>25.24887</c:v>
                </c:pt>
                <c:pt idx="495">
                  <c:v>25.261439999999947</c:v>
                </c:pt>
                <c:pt idx="496">
                  <c:v>25.276589999999963</c:v>
                </c:pt>
                <c:pt idx="497">
                  <c:v>25.289809999999989</c:v>
                </c:pt>
                <c:pt idx="498">
                  <c:v>25.299019999999963</c:v>
                </c:pt>
                <c:pt idx="499">
                  <c:v>25.307369999999999</c:v>
                </c:pt>
                <c:pt idx="500">
                  <c:v>25.314609999999988</c:v>
                </c:pt>
                <c:pt idx="501">
                  <c:v>25.323039999999963</c:v>
                </c:pt>
                <c:pt idx="502">
                  <c:v>25.331720000000001</c:v>
                </c:pt>
                <c:pt idx="503">
                  <c:v>25.341439999999963</c:v>
                </c:pt>
                <c:pt idx="504">
                  <c:v>25.352539999999962</c:v>
                </c:pt>
                <c:pt idx="505">
                  <c:v>25.361360000000001</c:v>
                </c:pt>
                <c:pt idx="506">
                  <c:v>25.368980000000001</c:v>
                </c:pt>
                <c:pt idx="507">
                  <c:v>25.37669</c:v>
                </c:pt>
                <c:pt idx="508">
                  <c:v>25.38289</c:v>
                </c:pt>
                <c:pt idx="509">
                  <c:v>25.387419999999963</c:v>
                </c:pt>
                <c:pt idx="510">
                  <c:v>25.405779999999954</c:v>
                </c:pt>
                <c:pt idx="511">
                  <c:v>25.428729999999934</c:v>
                </c:pt>
                <c:pt idx="512">
                  <c:v>25.451650000000001</c:v>
                </c:pt>
                <c:pt idx="513">
                  <c:v>25.477170000000001</c:v>
                </c:pt>
                <c:pt idx="514">
                  <c:v>25.500579999999989</c:v>
                </c:pt>
                <c:pt idx="515">
                  <c:v>25.524239999999963</c:v>
                </c:pt>
                <c:pt idx="516">
                  <c:v>25.54693</c:v>
                </c:pt>
                <c:pt idx="517">
                  <c:v>25.579339999999959</c:v>
                </c:pt>
                <c:pt idx="518">
                  <c:v>25.614690000000031</c:v>
                </c:pt>
                <c:pt idx="519">
                  <c:v>25.651510000000005</c:v>
                </c:pt>
                <c:pt idx="520">
                  <c:v>25.688359999999989</c:v>
                </c:pt>
                <c:pt idx="521">
                  <c:v>25.733139999999963</c:v>
                </c:pt>
                <c:pt idx="522">
                  <c:v>25.787319999999962</c:v>
                </c:pt>
                <c:pt idx="523">
                  <c:v>25.839469999999999</c:v>
                </c:pt>
                <c:pt idx="524">
                  <c:v>25.892569999999989</c:v>
                </c:pt>
                <c:pt idx="525">
                  <c:v>25.95298</c:v>
                </c:pt>
                <c:pt idx="526">
                  <c:v>26.012319999999963</c:v>
                </c:pt>
                <c:pt idx="527">
                  <c:v>26.069900000000001</c:v>
                </c:pt>
                <c:pt idx="528">
                  <c:v>26.126819999999999</c:v>
                </c:pt>
                <c:pt idx="529">
                  <c:v>26.18282</c:v>
                </c:pt>
                <c:pt idx="530">
                  <c:v>26.240629999999936</c:v>
                </c:pt>
                <c:pt idx="531">
                  <c:v>26.293590000000002</c:v>
                </c:pt>
                <c:pt idx="532">
                  <c:v>26.344719999999963</c:v>
                </c:pt>
                <c:pt idx="533">
                  <c:v>26.398619999999962</c:v>
                </c:pt>
                <c:pt idx="534">
                  <c:v>26.45138</c:v>
                </c:pt>
                <c:pt idx="535">
                  <c:v>26.505749999999935</c:v>
                </c:pt>
                <c:pt idx="536">
                  <c:v>26.561709999999962</c:v>
                </c:pt>
                <c:pt idx="537">
                  <c:v>26.619129999999988</c:v>
                </c:pt>
                <c:pt idx="538">
                  <c:v>26.67362</c:v>
                </c:pt>
                <c:pt idx="539">
                  <c:v>26.729279999999989</c:v>
                </c:pt>
                <c:pt idx="540">
                  <c:v>26.782039999999924</c:v>
                </c:pt>
                <c:pt idx="541">
                  <c:v>26.834140000000001</c:v>
                </c:pt>
                <c:pt idx="542">
                  <c:v>26.886719999999954</c:v>
                </c:pt>
                <c:pt idx="543">
                  <c:v>26.940339999999935</c:v>
                </c:pt>
                <c:pt idx="544">
                  <c:v>26.998019999999947</c:v>
                </c:pt>
                <c:pt idx="545">
                  <c:v>27.061979999999988</c:v>
                </c:pt>
                <c:pt idx="546">
                  <c:v>27.125539999999958</c:v>
                </c:pt>
                <c:pt idx="547">
                  <c:v>27.191210000000005</c:v>
                </c:pt>
                <c:pt idx="548">
                  <c:v>27.25506</c:v>
                </c:pt>
                <c:pt idx="549">
                  <c:v>27.317160000000044</c:v>
                </c:pt>
                <c:pt idx="550">
                  <c:v>27.381709999999959</c:v>
                </c:pt>
                <c:pt idx="551">
                  <c:v>27.446750000000002</c:v>
                </c:pt>
                <c:pt idx="552">
                  <c:v>27.51181000000004</c:v>
                </c:pt>
                <c:pt idx="553">
                  <c:v>27.574069999999999</c:v>
                </c:pt>
                <c:pt idx="554">
                  <c:v>27.638719999999989</c:v>
                </c:pt>
                <c:pt idx="555">
                  <c:v>27.699770000000001</c:v>
                </c:pt>
                <c:pt idx="556">
                  <c:v>27.762519999999924</c:v>
                </c:pt>
                <c:pt idx="557">
                  <c:v>27.82769</c:v>
                </c:pt>
                <c:pt idx="558">
                  <c:v>27.890870000000032</c:v>
                </c:pt>
                <c:pt idx="559">
                  <c:v>27.953789999999962</c:v>
                </c:pt>
                <c:pt idx="560">
                  <c:v>28.018280000000001</c:v>
                </c:pt>
                <c:pt idx="561">
                  <c:v>28.079820000000005</c:v>
                </c:pt>
                <c:pt idx="562">
                  <c:v>28.13804</c:v>
                </c:pt>
                <c:pt idx="563">
                  <c:v>28.195629999999962</c:v>
                </c:pt>
                <c:pt idx="564">
                  <c:v>28.25366</c:v>
                </c:pt>
                <c:pt idx="565">
                  <c:v>28.312750000000001</c:v>
                </c:pt>
                <c:pt idx="566">
                  <c:v>28.374389999999988</c:v>
                </c:pt>
                <c:pt idx="567">
                  <c:v>28.434889999999999</c:v>
                </c:pt>
                <c:pt idx="568">
                  <c:v>28.501909999999999</c:v>
                </c:pt>
                <c:pt idx="569">
                  <c:v>28.56692</c:v>
                </c:pt>
                <c:pt idx="570">
                  <c:v>28.634970000000049</c:v>
                </c:pt>
                <c:pt idx="571">
                  <c:v>28.687100000000001</c:v>
                </c:pt>
                <c:pt idx="572">
                  <c:v>28.734690000000001</c:v>
                </c:pt>
                <c:pt idx="573">
                  <c:v>28.787590000000002</c:v>
                </c:pt>
                <c:pt idx="574">
                  <c:v>28.84516</c:v>
                </c:pt>
                <c:pt idx="575">
                  <c:v>28.908099999999958</c:v>
                </c:pt>
                <c:pt idx="576">
                  <c:v>28.97165</c:v>
                </c:pt>
                <c:pt idx="577">
                  <c:v>29.036300000000001</c:v>
                </c:pt>
                <c:pt idx="578">
                  <c:v>29.100899999999999</c:v>
                </c:pt>
                <c:pt idx="579">
                  <c:v>29.162369999999989</c:v>
                </c:pt>
                <c:pt idx="580">
                  <c:v>29.221550000000001</c:v>
                </c:pt>
                <c:pt idx="581">
                  <c:v>29.279599999999963</c:v>
                </c:pt>
                <c:pt idx="582">
                  <c:v>29.340439999999958</c:v>
                </c:pt>
                <c:pt idx="583">
                  <c:v>29.400329999999947</c:v>
                </c:pt>
                <c:pt idx="584">
                  <c:v>29.459230000000002</c:v>
                </c:pt>
                <c:pt idx="585">
                  <c:v>29.52017</c:v>
                </c:pt>
                <c:pt idx="586">
                  <c:v>29.57949</c:v>
                </c:pt>
                <c:pt idx="587">
                  <c:v>29.637129999999999</c:v>
                </c:pt>
                <c:pt idx="588">
                  <c:v>29.693159999999999</c:v>
                </c:pt>
                <c:pt idx="589">
                  <c:v>29.749300000000002</c:v>
                </c:pt>
                <c:pt idx="590">
                  <c:v>29.804500000000001</c:v>
                </c:pt>
                <c:pt idx="591">
                  <c:v>29.858969999999999</c:v>
                </c:pt>
                <c:pt idx="592">
                  <c:v>29.906929999999967</c:v>
                </c:pt>
                <c:pt idx="593">
                  <c:v>29.955399999999958</c:v>
                </c:pt>
                <c:pt idx="594">
                  <c:v>29.999549999999935</c:v>
                </c:pt>
                <c:pt idx="595">
                  <c:v>30.046319999999962</c:v>
                </c:pt>
                <c:pt idx="596">
                  <c:v>30.094010000000001</c:v>
                </c:pt>
                <c:pt idx="597">
                  <c:v>30.147929999999999</c:v>
                </c:pt>
                <c:pt idx="598">
                  <c:v>30.198049999999963</c:v>
                </c:pt>
                <c:pt idx="599">
                  <c:v>30.244519999999962</c:v>
                </c:pt>
                <c:pt idx="600">
                  <c:v>30.293949999999963</c:v>
                </c:pt>
                <c:pt idx="601">
                  <c:v>30.338229999999989</c:v>
                </c:pt>
                <c:pt idx="602">
                  <c:v>30.381920000000001</c:v>
                </c:pt>
                <c:pt idx="603">
                  <c:v>30.425729999999923</c:v>
                </c:pt>
                <c:pt idx="604">
                  <c:v>30.468739999999919</c:v>
                </c:pt>
                <c:pt idx="605">
                  <c:v>30.508649999999935</c:v>
                </c:pt>
                <c:pt idx="606">
                  <c:v>30.543980000000001</c:v>
                </c:pt>
                <c:pt idx="607">
                  <c:v>30.601780000000005</c:v>
                </c:pt>
                <c:pt idx="608">
                  <c:v>30.6647</c:v>
                </c:pt>
                <c:pt idx="609">
                  <c:v>30.73011</c:v>
                </c:pt>
                <c:pt idx="610">
                  <c:v>30.795099999999962</c:v>
                </c:pt>
                <c:pt idx="611">
                  <c:v>30.85933</c:v>
                </c:pt>
                <c:pt idx="612">
                  <c:v>30.925619999999924</c:v>
                </c:pt>
                <c:pt idx="613">
                  <c:v>30.992789999999935</c:v>
                </c:pt>
                <c:pt idx="614">
                  <c:v>31.058700000000002</c:v>
                </c:pt>
                <c:pt idx="615">
                  <c:v>31.12838</c:v>
                </c:pt>
                <c:pt idx="616">
                  <c:v>31.199880000000039</c:v>
                </c:pt>
                <c:pt idx="617">
                  <c:v>31.27281</c:v>
                </c:pt>
                <c:pt idx="618">
                  <c:v>31.345029999999962</c:v>
                </c:pt>
                <c:pt idx="619">
                  <c:v>31.418310000000002</c:v>
                </c:pt>
                <c:pt idx="620">
                  <c:v>31.492889999999989</c:v>
                </c:pt>
                <c:pt idx="621">
                  <c:v>31.56738</c:v>
                </c:pt>
                <c:pt idx="622">
                  <c:v>31.642160000000001</c:v>
                </c:pt>
                <c:pt idx="623">
                  <c:v>31.71798000000004</c:v>
                </c:pt>
                <c:pt idx="624">
                  <c:v>31.79148</c:v>
                </c:pt>
                <c:pt idx="625">
                  <c:v>31.863910000000001</c:v>
                </c:pt>
                <c:pt idx="626">
                  <c:v>31.935309999999962</c:v>
                </c:pt>
                <c:pt idx="627">
                  <c:v>32.006170000000012</c:v>
                </c:pt>
                <c:pt idx="628">
                  <c:v>32.080750000000002</c:v>
                </c:pt>
                <c:pt idx="629">
                  <c:v>32.158580000000001</c:v>
                </c:pt>
                <c:pt idx="630">
                  <c:v>32.235550000000089</c:v>
                </c:pt>
                <c:pt idx="631">
                  <c:v>32.312530000000002</c:v>
                </c:pt>
                <c:pt idx="632">
                  <c:v>32.38841</c:v>
                </c:pt>
                <c:pt idx="633">
                  <c:v>32.463310000000064</c:v>
                </c:pt>
                <c:pt idx="634">
                  <c:v>32.537500000000001</c:v>
                </c:pt>
                <c:pt idx="635">
                  <c:v>32.611360000000005</c:v>
                </c:pt>
                <c:pt idx="636">
                  <c:v>32.680240000000005</c:v>
                </c:pt>
                <c:pt idx="637">
                  <c:v>32.752370000000013</c:v>
                </c:pt>
                <c:pt idx="638">
                  <c:v>32.822340000000011</c:v>
                </c:pt>
                <c:pt idx="639">
                  <c:v>32.89358</c:v>
                </c:pt>
                <c:pt idx="640">
                  <c:v>32.961489999999998</c:v>
                </c:pt>
                <c:pt idx="641">
                  <c:v>33.033380000000001</c:v>
                </c:pt>
                <c:pt idx="642">
                  <c:v>33.103930000000013</c:v>
                </c:pt>
                <c:pt idx="643">
                  <c:v>33.179710000000064</c:v>
                </c:pt>
                <c:pt idx="644">
                  <c:v>33.25703</c:v>
                </c:pt>
                <c:pt idx="645">
                  <c:v>33.332610000000003</c:v>
                </c:pt>
                <c:pt idx="646">
                  <c:v>33.405510000000064</c:v>
                </c:pt>
                <c:pt idx="647">
                  <c:v>33.478260000000006</c:v>
                </c:pt>
                <c:pt idx="648">
                  <c:v>33.55303</c:v>
                </c:pt>
                <c:pt idx="649">
                  <c:v>33.630500000000012</c:v>
                </c:pt>
                <c:pt idx="650">
                  <c:v>33.709570000000063</c:v>
                </c:pt>
                <c:pt idx="651">
                  <c:v>33.787950000000002</c:v>
                </c:pt>
                <c:pt idx="652">
                  <c:v>33.87039</c:v>
                </c:pt>
                <c:pt idx="653">
                  <c:v>33.951619999999998</c:v>
                </c:pt>
                <c:pt idx="654">
                  <c:v>34.034800000000004</c:v>
                </c:pt>
                <c:pt idx="655">
                  <c:v>34.120640000000002</c:v>
                </c:pt>
                <c:pt idx="656">
                  <c:v>34.208540000000013</c:v>
                </c:pt>
                <c:pt idx="657">
                  <c:v>34.297000000000011</c:v>
                </c:pt>
                <c:pt idx="658">
                  <c:v>34.387309999999999</c:v>
                </c:pt>
                <c:pt idx="659">
                  <c:v>34.476679999999995</c:v>
                </c:pt>
                <c:pt idx="660">
                  <c:v>34.571130000000011</c:v>
                </c:pt>
                <c:pt idx="661">
                  <c:v>34.664580000000001</c:v>
                </c:pt>
                <c:pt idx="662">
                  <c:v>34.761310000000073</c:v>
                </c:pt>
                <c:pt idx="663">
                  <c:v>34.858859999999993</c:v>
                </c:pt>
                <c:pt idx="664">
                  <c:v>34.94932</c:v>
                </c:pt>
                <c:pt idx="665">
                  <c:v>35.03425</c:v>
                </c:pt>
                <c:pt idx="666">
                  <c:v>35.113040000000005</c:v>
                </c:pt>
                <c:pt idx="667">
                  <c:v>35.195400000000063</c:v>
                </c:pt>
                <c:pt idx="668">
                  <c:v>35.273420000000002</c:v>
                </c:pt>
                <c:pt idx="669">
                  <c:v>35.346029999999999</c:v>
                </c:pt>
                <c:pt idx="670">
                  <c:v>35.419599999999996</c:v>
                </c:pt>
                <c:pt idx="671">
                  <c:v>35.492500000000064</c:v>
                </c:pt>
                <c:pt idx="672">
                  <c:v>35.56288</c:v>
                </c:pt>
                <c:pt idx="673">
                  <c:v>35.630310000000073</c:v>
                </c:pt>
                <c:pt idx="674">
                  <c:v>35.702360000000013</c:v>
                </c:pt>
                <c:pt idx="675">
                  <c:v>35.776040000000002</c:v>
                </c:pt>
                <c:pt idx="676">
                  <c:v>35.846619999999994</c:v>
                </c:pt>
                <c:pt idx="677">
                  <c:v>35.9163</c:v>
                </c:pt>
                <c:pt idx="678">
                  <c:v>35.986550000000001</c:v>
                </c:pt>
                <c:pt idx="679">
                  <c:v>36.048870000000001</c:v>
                </c:pt>
                <c:pt idx="680">
                  <c:v>36.109200000000001</c:v>
                </c:pt>
                <c:pt idx="681">
                  <c:v>36.167790000000011</c:v>
                </c:pt>
                <c:pt idx="682">
                  <c:v>36.223900000000064</c:v>
                </c:pt>
                <c:pt idx="683">
                  <c:v>36.280340000000002</c:v>
                </c:pt>
                <c:pt idx="684">
                  <c:v>36.339269999999999</c:v>
                </c:pt>
                <c:pt idx="685">
                  <c:v>36.402240000000006</c:v>
                </c:pt>
                <c:pt idx="686">
                  <c:v>36.463390000000011</c:v>
                </c:pt>
                <c:pt idx="687">
                  <c:v>36.523750000000064</c:v>
                </c:pt>
                <c:pt idx="688">
                  <c:v>36.583040000000004</c:v>
                </c:pt>
                <c:pt idx="689">
                  <c:v>36.639570000000013</c:v>
                </c:pt>
                <c:pt idx="690">
                  <c:v>36.700700000000012</c:v>
                </c:pt>
                <c:pt idx="691">
                  <c:v>36.763860000000001</c:v>
                </c:pt>
                <c:pt idx="692">
                  <c:v>36.82734</c:v>
                </c:pt>
                <c:pt idx="693">
                  <c:v>36.889579999999995</c:v>
                </c:pt>
                <c:pt idx="694">
                  <c:v>36.952999999999996</c:v>
                </c:pt>
                <c:pt idx="695">
                  <c:v>37.019289999999998</c:v>
                </c:pt>
                <c:pt idx="696">
                  <c:v>37.087229999999998</c:v>
                </c:pt>
                <c:pt idx="697">
                  <c:v>37.15652</c:v>
                </c:pt>
                <c:pt idx="698">
                  <c:v>37.230060000000002</c:v>
                </c:pt>
                <c:pt idx="699">
                  <c:v>37.30283</c:v>
                </c:pt>
                <c:pt idx="700">
                  <c:v>37.37379</c:v>
                </c:pt>
                <c:pt idx="701">
                  <c:v>37.443889999999996</c:v>
                </c:pt>
                <c:pt idx="702">
                  <c:v>37.508890000000001</c:v>
                </c:pt>
                <c:pt idx="703">
                  <c:v>37.570710000000012</c:v>
                </c:pt>
                <c:pt idx="704">
                  <c:v>37.629280000000001</c:v>
                </c:pt>
                <c:pt idx="705">
                  <c:v>37.687669999999997</c:v>
                </c:pt>
                <c:pt idx="706">
                  <c:v>37.747990000000001</c:v>
                </c:pt>
                <c:pt idx="707">
                  <c:v>37.809269999999998</c:v>
                </c:pt>
                <c:pt idx="708">
                  <c:v>37.868300000000012</c:v>
                </c:pt>
                <c:pt idx="709">
                  <c:v>37.925290000000011</c:v>
                </c:pt>
                <c:pt idx="710">
                  <c:v>37.967380000000006</c:v>
                </c:pt>
                <c:pt idx="711">
                  <c:v>38.003489999999999</c:v>
                </c:pt>
                <c:pt idx="712">
                  <c:v>38.039910000000013</c:v>
                </c:pt>
                <c:pt idx="713">
                  <c:v>38.065500000000064</c:v>
                </c:pt>
                <c:pt idx="714">
                  <c:v>38.094450000000002</c:v>
                </c:pt>
                <c:pt idx="715">
                  <c:v>38.122830000000064</c:v>
                </c:pt>
                <c:pt idx="716">
                  <c:v>38.163170000000072</c:v>
                </c:pt>
                <c:pt idx="717">
                  <c:v>38.194190000000013</c:v>
                </c:pt>
                <c:pt idx="718">
                  <c:v>38.216680000000004</c:v>
                </c:pt>
                <c:pt idx="719">
                  <c:v>38.235880000000002</c:v>
                </c:pt>
                <c:pt idx="720">
                  <c:v>38.253879999999995</c:v>
                </c:pt>
                <c:pt idx="721">
                  <c:v>38.267560000000003</c:v>
                </c:pt>
                <c:pt idx="722">
                  <c:v>38.277650000000001</c:v>
                </c:pt>
                <c:pt idx="723">
                  <c:v>38.287430000000001</c:v>
                </c:pt>
                <c:pt idx="724">
                  <c:v>38.288750000000064</c:v>
                </c:pt>
                <c:pt idx="725">
                  <c:v>38.285430000000012</c:v>
                </c:pt>
                <c:pt idx="726">
                  <c:v>38.281330000000011</c:v>
                </c:pt>
                <c:pt idx="727">
                  <c:v>38.284600000000005</c:v>
                </c:pt>
                <c:pt idx="728">
                  <c:v>38.287370000000003</c:v>
                </c:pt>
                <c:pt idx="729">
                  <c:v>38.294500000000063</c:v>
                </c:pt>
                <c:pt idx="730">
                  <c:v>38.302960000000006</c:v>
                </c:pt>
                <c:pt idx="731">
                  <c:v>38.313599999999994</c:v>
                </c:pt>
                <c:pt idx="732">
                  <c:v>38.320170000000012</c:v>
                </c:pt>
                <c:pt idx="733">
                  <c:v>38.326889999999999</c:v>
                </c:pt>
                <c:pt idx="734">
                  <c:v>38.333380000000005</c:v>
                </c:pt>
                <c:pt idx="735">
                  <c:v>38.340350000000001</c:v>
                </c:pt>
                <c:pt idx="736">
                  <c:v>38.34731</c:v>
                </c:pt>
                <c:pt idx="737">
                  <c:v>38.360530000000011</c:v>
                </c:pt>
                <c:pt idx="738">
                  <c:v>38.380689999999994</c:v>
                </c:pt>
                <c:pt idx="739">
                  <c:v>38.400190000000002</c:v>
                </c:pt>
                <c:pt idx="740">
                  <c:v>38.420310000000065</c:v>
                </c:pt>
                <c:pt idx="741">
                  <c:v>38.434799999999996</c:v>
                </c:pt>
                <c:pt idx="742">
                  <c:v>38.445170000000012</c:v>
                </c:pt>
                <c:pt idx="743">
                  <c:v>38.457639999999998</c:v>
                </c:pt>
                <c:pt idx="744">
                  <c:v>38.470479999999995</c:v>
                </c:pt>
                <c:pt idx="745">
                  <c:v>38.475720000000003</c:v>
                </c:pt>
                <c:pt idx="746">
                  <c:v>38.477910000000001</c:v>
                </c:pt>
                <c:pt idx="747">
                  <c:v>38.485610000000001</c:v>
                </c:pt>
                <c:pt idx="748">
                  <c:v>38.498530000000081</c:v>
                </c:pt>
                <c:pt idx="749">
                  <c:v>38.509440000000005</c:v>
                </c:pt>
                <c:pt idx="750">
                  <c:v>38.519439999999996</c:v>
                </c:pt>
                <c:pt idx="751">
                  <c:v>38.524240000000006</c:v>
                </c:pt>
                <c:pt idx="752">
                  <c:v>38.522470000000013</c:v>
                </c:pt>
                <c:pt idx="753">
                  <c:v>38.528030000000072</c:v>
                </c:pt>
                <c:pt idx="754">
                  <c:v>38.520140000000012</c:v>
                </c:pt>
                <c:pt idx="755">
                  <c:v>38.515840000000004</c:v>
                </c:pt>
                <c:pt idx="756">
                  <c:v>38.51397</c:v>
                </c:pt>
                <c:pt idx="757">
                  <c:v>38.507419999999996</c:v>
                </c:pt>
                <c:pt idx="758">
                  <c:v>38.497120000000002</c:v>
                </c:pt>
                <c:pt idx="759">
                  <c:v>38.492670000000011</c:v>
                </c:pt>
                <c:pt idx="760">
                  <c:v>38.477889999999995</c:v>
                </c:pt>
                <c:pt idx="761">
                  <c:v>38.461130000000011</c:v>
                </c:pt>
                <c:pt idx="762">
                  <c:v>38.448260000000005</c:v>
                </c:pt>
                <c:pt idx="763">
                  <c:v>38.437530000000002</c:v>
                </c:pt>
                <c:pt idx="764">
                  <c:v>38.429150000000064</c:v>
                </c:pt>
                <c:pt idx="765">
                  <c:v>38.423970000000011</c:v>
                </c:pt>
                <c:pt idx="766">
                  <c:v>38.417539999999995</c:v>
                </c:pt>
                <c:pt idx="767">
                  <c:v>38.411059999999999</c:v>
                </c:pt>
                <c:pt idx="768">
                  <c:v>38.401839999999993</c:v>
                </c:pt>
                <c:pt idx="769">
                  <c:v>38.396720000000002</c:v>
                </c:pt>
                <c:pt idx="770">
                  <c:v>38.386249999999997</c:v>
                </c:pt>
                <c:pt idx="771">
                  <c:v>38.380989999999997</c:v>
                </c:pt>
                <c:pt idx="772">
                  <c:v>38.37715</c:v>
                </c:pt>
                <c:pt idx="773">
                  <c:v>38.374799999999993</c:v>
                </c:pt>
                <c:pt idx="774">
                  <c:v>38.36806</c:v>
                </c:pt>
                <c:pt idx="775">
                  <c:v>38.361249999999998</c:v>
                </c:pt>
                <c:pt idx="776">
                  <c:v>38.354349999999997</c:v>
                </c:pt>
                <c:pt idx="777">
                  <c:v>38.347989999999996</c:v>
                </c:pt>
                <c:pt idx="778">
                  <c:v>38.333500000000001</c:v>
                </c:pt>
                <c:pt idx="779">
                  <c:v>38.319829999999996</c:v>
                </c:pt>
                <c:pt idx="780">
                  <c:v>38.307219999999994</c:v>
                </c:pt>
                <c:pt idx="781">
                  <c:v>38.293020000000013</c:v>
                </c:pt>
                <c:pt idx="782">
                  <c:v>38.274570000000011</c:v>
                </c:pt>
                <c:pt idx="783">
                  <c:v>38.260400000000011</c:v>
                </c:pt>
                <c:pt idx="784">
                  <c:v>38.245990000000013</c:v>
                </c:pt>
                <c:pt idx="785">
                  <c:v>38.232580000000013</c:v>
                </c:pt>
                <c:pt idx="786">
                  <c:v>38.216310000000064</c:v>
                </c:pt>
                <c:pt idx="787">
                  <c:v>38.201330000000013</c:v>
                </c:pt>
                <c:pt idx="788">
                  <c:v>38.188340000000011</c:v>
                </c:pt>
                <c:pt idx="789">
                  <c:v>38.177010000000003</c:v>
                </c:pt>
                <c:pt idx="790">
                  <c:v>38.1676</c:v>
                </c:pt>
                <c:pt idx="791">
                  <c:v>38.163700000000013</c:v>
                </c:pt>
                <c:pt idx="792">
                  <c:v>38.165940000000013</c:v>
                </c:pt>
                <c:pt idx="793">
                  <c:v>38.171780000000005</c:v>
                </c:pt>
                <c:pt idx="794">
                  <c:v>38.178040000000003</c:v>
                </c:pt>
                <c:pt idx="795">
                  <c:v>38.183030000000002</c:v>
                </c:pt>
                <c:pt idx="796">
                  <c:v>38.182850000000002</c:v>
                </c:pt>
                <c:pt idx="797">
                  <c:v>38.179170000000013</c:v>
                </c:pt>
                <c:pt idx="798">
                  <c:v>38.157269999999997</c:v>
                </c:pt>
                <c:pt idx="799">
                  <c:v>38.142500000000013</c:v>
                </c:pt>
                <c:pt idx="800">
                  <c:v>38.124400000000001</c:v>
                </c:pt>
                <c:pt idx="801">
                  <c:v>38.114920000000005</c:v>
                </c:pt>
                <c:pt idx="802">
                  <c:v>38.105900000000013</c:v>
                </c:pt>
                <c:pt idx="803">
                  <c:v>38.097470000000001</c:v>
                </c:pt>
                <c:pt idx="804">
                  <c:v>38.090960000000003</c:v>
                </c:pt>
                <c:pt idx="805">
                  <c:v>38.083259999999996</c:v>
                </c:pt>
                <c:pt idx="806">
                  <c:v>38.078480000000006</c:v>
                </c:pt>
                <c:pt idx="807">
                  <c:v>38.066750000000013</c:v>
                </c:pt>
                <c:pt idx="808">
                  <c:v>38.052230000000002</c:v>
                </c:pt>
                <c:pt idx="809">
                  <c:v>38.035250000000012</c:v>
                </c:pt>
                <c:pt idx="810">
                  <c:v>38.015770000000003</c:v>
                </c:pt>
                <c:pt idx="811">
                  <c:v>37.99624</c:v>
                </c:pt>
                <c:pt idx="812">
                  <c:v>37.976289999999999</c:v>
                </c:pt>
                <c:pt idx="813">
                  <c:v>37.952079999999995</c:v>
                </c:pt>
                <c:pt idx="814">
                  <c:v>37.928040000000003</c:v>
                </c:pt>
                <c:pt idx="815">
                  <c:v>37.90314</c:v>
                </c:pt>
                <c:pt idx="816">
                  <c:v>37.884889999999928</c:v>
                </c:pt>
                <c:pt idx="817">
                  <c:v>37.865570000000012</c:v>
                </c:pt>
                <c:pt idx="818">
                  <c:v>37.843469999999996</c:v>
                </c:pt>
                <c:pt idx="819">
                  <c:v>37.832840000000004</c:v>
                </c:pt>
                <c:pt idx="820">
                  <c:v>37.819239999999994</c:v>
                </c:pt>
                <c:pt idx="821">
                  <c:v>37.809130000000003</c:v>
                </c:pt>
                <c:pt idx="822">
                  <c:v>37.800269999999998</c:v>
                </c:pt>
                <c:pt idx="823">
                  <c:v>37.787600000000005</c:v>
                </c:pt>
                <c:pt idx="824">
                  <c:v>37.773450000000011</c:v>
                </c:pt>
                <c:pt idx="825">
                  <c:v>37.752080000000007</c:v>
                </c:pt>
                <c:pt idx="826">
                  <c:v>37.733590000000063</c:v>
                </c:pt>
                <c:pt idx="827">
                  <c:v>37.711010000000002</c:v>
                </c:pt>
                <c:pt idx="828">
                  <c:v>37.708270000000013</c:v>
                </c:pt>
                <c:pt idx="829">
                  <c:v>37.701510000000013</c:v>
                </c:pt>
                <c:pt idx="830">
                  <c:v>37.694510000000072</c:v>
                </c:pt>
                <c:pt idx="831">
                  <c:v>37.686500000000002</c:v>
                </c:pt>
                <c:pt idx="832">
                  <c:v>37.678370000000072</c:v>
                </c:pt>
                <c:pt idx="833">
                  <c:v>37.671720000000001</c:v>
                </c:pt>
                <c:pt idx="834">
                  <c:v>37.666000000000011</c:v>
                </c:pt>
                <c:pt idx="835">
                  <c:v>37.657910000000001</c:v>
                </c:pt>
                <c:pt idx="836">
                  <c:v>37.649430000000002</c:v>
                </c:pt>
                <c:pt idx="837">
                  <c:v>37.642910000000064</c:v>
                </c:pt>
                <c:pt idx="838">
                  <c:v>37.635290000000012</c:v>
                </c:pt>
                <c:pt idx="839">
                  <c:v>37.627580000000002</c:v>
                </c:pt>
                <c:pt idx="840">
                  <c:v>37.619370000000011</c:v>
                </c:pt>
                <c:pt idx="841">
                  <c:v>37.60754</c:v>
                </c:pt>
                <c:pt idx="842">
                  <c:v>37.593750000000064</c:v>
                </c:pt>
                <c:pt idx="843">
                  <c:v>37.577869999999997</c:v>
                </c:pt>
                <c:pt idx="844">
                  <c:v>37.559239999999996</c:v>
                </c:pt>
                <c:pt idx="845">
                  <c:v>37.540750000000003</c:v>
                </c:pt>
                <c:pt idx="846">
                  <c:v>37.523560000000003</c:v>
                </c:pt>
                <c:pt idx="847">
                  <c:v>37.506040000000006</c:v>
                </c:pt>
                <c:pt idx="848">
                  <c:v>37.486959999999996</c:v>
                </c:pt>
                <c:pt idx="849">
                  <c:v>37.465020000000003</c:v>
                </c:pt>
                <c:pt idx="850">
                  <c:v>37.443710000000003</c:v>
                </c:pt>
                <c:pt idx="851">
                  <c:v>37.426530000000064</c:v>
                </c:pt>
                <c:pt idx="852">
                  <c:v>37.403510000000011</c:v>
                </c:pt>
                <c:pt idx="853">
                  <c:v>37.381899999999995</c:v>
                </c:pt>
                <c:pt idx="854">
                  <c:v>37.359409999999997</c:v>
                </c:pt>
                <c:pt idx="855">
                  <c:v>37.333839999999995</c:v>
                </c:pt>
                <c:pt idx="856">
                  <c:v>37.305689999999998</c:v>
                </c:pt>
                <c:pt idx="857">
                  <c:v>37.278580000000012</c:v>
                </c:pt>
                <c:pt idx="858">
                  <c:v>37.250820000000004</c:v>
                </c:pt>
                <c:pt idx="859">
                  <c:v>37.22310000000008</c:v>
                </c:pt>
                <c:pt idx="860">
                  <c:v>37.192230000000073</c:v>
                </c:pt>
                <c:pt idx="861">
                  <c:v>37.16478</c:v>
                </c:pt>
                <c:pt idx="862">
                  <c:v>37.134990000000002</c:v>
                </c:pt>
                <c:pt idx="863">
                  <c:v>37.104000000000006</c:v>
                </c:pt>
                <c:pt idx="864">
                  <c:v>37.077920000000006</c:v>
                </c:pt>
                <c:pt idx="865">
                  <c:v>37.055600000000005</c:v>
                </c:pt>
                <c:pt idx="866">
                  <c:v>37.038790000000013</c:v>
                </c:pt>
                <c:pt idx="867">
                  <c:v>37.017340000000004</c:v>
                </c:pt>
                <c:pt idx="868">
                  <c:v>36.997100000000003</c:v>
                </c:pt>
                <c:pt idx="869">
                  <c:v>36.981999999999999</c:v>
                </c:pt>
                <c:pt idx="870">
                  <c:v>36.963390000000011</c:v>
                </c:pt>
                <c:pt idx="871">
                  <c:v>36.947459999999992</c:v>
                </c:pt>
                <c:pt idx="872">
                  <c:v>36.932920000000003</c:v>
                </c:pt>
                <c:pt idx="873">
                  <c:v>36.917589999999997</c:v>
                </c:pt>
                <c:pt idx="874">
                  <c:v>36.900760000000005</c:v>
                </c:pt>
                <c:pt idx="875">
                  <c:v>36.881100000000004</c:v>
                </c:pt>
                <c:pt idx="876">
                  <c:v>36.868110000000073</c:v>
                </c:pt>
                <c:pt idx="877">
                  <c:v>36.847279999999998</c:v>
                </c:pt>
                <c:pt idx="878">
                  <c:v>36.819429999999997</c:v>
                </c:pt>
                <c:pt idx="879">
                  <c:v>36.781360000000006</c:v>
                </c:pt>
                <c:pt idx="880">
                  <c:v>36.746940000000002</c:v>
                </c:pt>
                <c:pt idx="881">
                  <c:v>36.732070000000064</c:v>
                </c:pt>
                <c:pt idx="882">
                  <c:v>36.714849999999998</c:v>
                </c:pt>
                <c:pt idx="883">
                  <c:v>36.699980000000011</c:v>
                </c:pt>
                <c:pt idx="884">
                  <c:v>36.685130000000072</c:v>
                </c:pt>
                <c:pt idx="885">
                  <c:v>36.665860000000002</c:v>
                </c:pt>
                <c:pt idx="886">
                  <c:v>36.649140000000003</c:v>
                </c:pt>
                <c:pt idx="887">
                  <c:v>36.622070000000065</c:v>
                </c:pt>
                <c:pt idx="888">
                  <c:v>36.603810000000003</c:v>
                </c:pt>
                <c:pt idx="889">
                  <c:v>36.586449999999999</c:v>
                </c:pt>
                <c:pt idx="890">
                  <c:v>36.557719999999996</c:v>
                </c:pt>
                <c:pt idx="891">
                  <c:v>36.527650000000001</c:v>
                </c:pt>
                <c:pt idx="892">
                  <c:v>36.489089999999997</c:v>
                </c:pt>
                <c:pt idx="893">
                  <c:v>36.446479999999994</c:v>
                </c:pt>
                <c:pt idx="894">
                  <c:v>36.400730000000003</c:v>
                </c:pt>
                <c:pt idx="895">
                  <c:v>36.352930000000001</c:v>
                </c:pt>
                <c:pt idx="896">
                  <c:v>36.292840000000012</c:v>
                </c:pt>
                <c:pt idx="897">
                  <c:v>36.238480000000003</c:v>
                </c:pt>
                <c:pt idx="898">
                  <c:v>36.174580000000006</c:v>
                </c:pt>
                <c:pt idx="899">
                  <c:v>36.110330000000012</c:v>
                </c:pt>
                <c:pt idx="900">
                  <c:v>36.059130000000003</c:v>
                </c:pt>
                <c:pt idx="901">
                  <c:v>36.007679999999993</c:v>
                </c:pt>
                <c:pt idx="902">
                  <c:v>35.960250000000002</c:v>
                </c:pt>
                <c:pt idx="903">
                  <c:v>35.909030000000001</c:v>
                </c:pt>
                <c:pt idx="904">
                  <c:v>35.856749999999998</c:v>
                </c:pt>
                <c:pt idx="905">
                  <c:v>35.806550000000001</c:v>
                </c:pt>
                <c:pt idx="906">
                  <c:v>35.747210000000003</c:v>
                </c:pt>
                <c:pt idx="907">
                  <c:v>35.691160000000011</c:v>
                </c:pt>
                <c:pt idx="908">
                  <c:v>35.642400000000002</c:v>
                </c:pt>
                <c:pt idx="909">
                  <c:v>35.603140000000003</c:v>
                </c:pt>
                <c:pt idx="910">
                  <c:v>35.568560000000012</c:v>
                </c:pt>
                <c:pt idx="911">
                  <c:v>35.539770000000011</c:v>
                </c:pt>
                <c:pt idx="912">
                  <c:v>35.517830000000004</c:v>
                </c:pt>
                <c:pt idx="913">
                  <c:v>35.504079999999995</c:v>
                </c:pt>
                <c:pt idx="914">
                  <c:v>35.48715</c:v>
                </c:pt>
                <c:pt idx="915">
                  <c:v>35.47325</c:v>
                </c:pt>
                <c:pt idx="916">
                  <c:v>35.449439999999996</c:v>
                </c:pt>
                <c:pt idx="917">
                  <c:v>35.426390000000012</c:v>
                </c:pt>
                <c:pt idx="918">
                  <c:v>35.403930000000003</c:v>
                </c:pt>
                <c:pt idx="919">
                  <c:v>35.382659999999994</c:v>
                </c:pt>
                <c:pt idx="920">
                  <c:v>35.362590000000012</c:v>
                </c:pt>
                <c:pt idx="921">
                  <c:v>35.342040000000004</c:v>
                </c:pt>
                <c:pt idx="922">
                  <c:v>35.317019999999999</c:v>
                </c:pt>
                <c:pt idx="923">
                  <c:v>35.284310000000012</c:v>
                </c:pt>
                <c:pt idx="924">
                  <c:v>35.251799999999996</c:v>
                </c:pt>
                <c:pt idx="925">
                  <c:v>35.212540000000011</c:v>
                </c:pt>
                <c:pt idx="926">
                  <c:v>35.194370000000013</c:v>
                </c:pt>
                <c:pt idx="927">
                  <c:v>35.171610000000001</c:v>
                </c:pt>
                <c:pt idx="928">
                  <c:v>35.096240000000002</c:v>
                </c:pt>
                <c:pt idx="929">
                  <c:v>35.019020000000005</c:v>
                </c:pt>
                <c:pt idx="930">
                  <c:v>34.937869999999997</c:v>
                </c:pt>
                <c:pt idx="931">
                  <c:v>34.851589999999995</c:v>
                </c:pt>
                <c:pt idx="932">
                  <c:v>34.765900000000073</c:v>
                </c:pt>
                <c:pt idx="933">
                  <c:v>34.676520000000011</c:v>
                </c:pt>
                <c:pt idx="934">
                  <c:v>34.59198</c:v>
                </c:pt>
                <c:pt idx="935">
                  <c:v>34.503220000000006</c:v>
                </c:pt>
                <c:pt idx="936">
                  <c:v>34.42456</c:v>
                </c:pt>
                <c:pt idx="937">
                  <c:v>34.331120000000006</c:v>
                </c:pt>
                <c:pt idx="938">
                  <c:v>34.23424</c:v>
                </c:pt>
                <c:pt idx="939">
                  <c:v>34.137120000000003</c:v>
                </c:pt>
                <c:pt idx="940">
                  <c:v>34.035340000000012</c:v>
                </c:pt>
                <c:pt idx="941">
                  <c:v>33.940020000000004</c:v>
                </c:pt>
                <c:pt idx="942">
                  <c:v>33.847839999999998</c:v>
                </c:pt>
                <c:pt idx="943">
                  <c:v>33.758970000000012</c:v>
                </c:pt>
                <c:pt idx="944">
                  <c:v>33.669780000000003</c:v>
                </c:pt>
                <c:pt idx="945">
                  <c:v>33.578760000000003</c:v>
                </c:pt>
                <c:pt idx="946">
                  <c:v>33.489380000000004</c:v>
                </c:pt>
                <c:pt idx="947">
                  <c:v>33.394089999999998</c:v>
                </c:pt>
                <c:pt idx="948">
                  <c:v>33.295930000000112</c:v>
                </c:pt>
                <c:pt idx="949">
                  <c:v>33.197780000000002</c:v>
                </c:pt>
                <c:pt idx="950">
                  <c:v>33.103920000000002</c:v>
                </c:pt>
                <c:pt idx="951">
                  <c:v>33.018320000000003</c:v>
                </c:pt>
                <c:pt idx="952">
                  <c:v>32.939340000000001</c:v>
                </c:pt>
                <c:pt idx="953">
                  <c:v>32.851099999999995</c:v>
                </c:pt>
                <c:pt idx="954">
                  <c:v>32.774180000000001</c:v>
                </c:pt>
                <c:pt idx="955">
                  <c:v>32.696560000000012</c:v>
                </c:pt>
                <c:pt idx="956">
                  <c:v>32.617750000000001</c:v>
                </c:pt>
                <c:pt idx="957">
                  <c:v>32.539350000000013</c:v>
                </c:pt>
                <c:pt idx="958">
                  <c:v>32.465770000000013</c:v>
                </c:pt>
                <c:pt idx="959">
                  <c:v>32.384749999999997</c:v>
                </c:pt>
                <c:pt idx="960">
                  <c:v>32.309550000000002</c:v>
                </c:pt>
                <c:pt idx="961">
                  <c:v>32.237020000000001</c:v>
                </c:pt>
                <c:pt idx="962">
                  <c:v>32.165260000000011</c:v>
                </c:pt>
                <c:pt idx="963">
                  <c:v>32.094330000000063</c:v>
                </c:pt>
                <c:pt idx="964">
                  <c:v>32.017629999999997</c:v>
                </c:pt>
                <c:pt idx="965">
                  <c:v>31.938479999999959</c:v>
                </c:pt>
                <c:pt idx="966">
                  <c:v>31.859169999999999</c:v>
                </c:pt>
                <c:pt idx="967">
                  <c:v>31.782659999999954</c:v>
                </c:pt>
                <c:pt idx="968">
                  <c:v>31.705269999999963</c:v>
                </c:pt>
                <c:pt idx="969">
                  <c:v>31.626670000000001</c:v>
                </c:pt>
                <c:pt idx="970">
                  <c:v>31.552820000000001</c:v>
                </c:pt>
                <c:pt idx="971">
                  <c:v>31.476699999999958</c:v>
                </c:pt>
                <c:pt idx="972">
                  <c:v>31.397250000000032</c:v>
                </c:pt>
                <c:pt idx="973">
                  <c:v>31.313500000000001</c:v>
                </c:pt>
                <c:pt idx="974">
                  <c:v>31.230979999999999</c:v>
                </c:pt>
                <c:pt idx="975">
                  <c:v>31.144829999999999</c:v>
                </c:pt>
                <c:pt idx="976">
                  <c:v>31.057559999999999</c:v>
                </c:pt>
                <c:pt idx="977">
                  <c:v>30.968339999999923</c:v>
                </c:pt>
                <c:pt idx="978">
                  <c:v>30.886709999999958</c:v>
                </c:pt>
                <c:pt idx="979">
                  <c:v>30.803719999999959</c:v>
                </c:pt>
                <c:pt idx="980">
                  <c:v>30.722259999999963</c:v>
                </c:pt>
                <c:pt idx="981">
                  <c:v>30.644670000000001</c:v>
                </c:pt>
                <c:pt idx="982">
                  <c:v>30.571560000000005</c:v>
                </c:pt>
                <c:pt idx="983">
                  <c:v>30.490819999999989</c:v>
                </c:pt>
                <c:pt idx="984">
                  <c:v>30.409789999999958</c:v>
                </c:pt>
                <c:pt idx="985">
                  <c:v>30.327159999999999</c:v>
                </c:pt>
                <c:pt idx="986">
                  <c:v>30.245179999999962</c:v>
                </c:pt>
                <c:pt idx="987">
                  <c:v>30.16037</c:v>
                </c:pt>
                <c:pt idx="988">
                  <c:v>30.078139999999962</c:v>
                </c:pt>
                <c:pt idx="989">
                  <c:v>29.993129999999958</c:v>
                </c:pt>
                <c:pt idx="990">
                  <c:v>29.908139999999943</c:v>
                </c:pt>
                <c:pt idx="991">
                  <c:v>29.81634</c:v>
                </c:pt>
                <c:pt idx="992">
                  <c:v>29.71538</c:v>
                </c:pt>
                <c:pt idx="993">
                  <c:v>29.613389999999999</c:v>
                </c:pt>
                <c:pt idx="994">
                  <c:v>29.515899999999988</c:v>
                </c:pt>
                <c:pt idx="995">
                  <c:v>29.415419999999958</c:v>
                </c:pt>
                <c:pt idx="996">
                  <c:v>29.320650000000001</c:v>
                </c:pt>
                <c:pt idx="997">
                  <c:v>29.225069999999963</c:v>
                </c:pt>
                <c:pt idx="998">
                  <c:v>29.156559999999999</c:v>
                </c:pt>
                <c:pt idx="999">
                  <c:v>29.083719999999943</c:v>
                </c:pt>
                <c:pt idx="1000">
                  <c:v>29.00817</c:v>
                </c:pt>
                <c:pt idx="1001">
                  <c:v>28.929849999999959</c:v>
                </c:pt>
                <c:pt idx="1002">
                  <c:v>28.853120000000001</c:v>
                </c:pt>
                <c:pt idx="1003">
                  <c:v>28.774930000000001</c:v>
                </c:pt>
                <c:pt idx="1004">
                  <c:v>28.69480000000004</c:v>
                </c:pt>
                <c:pt idx="1005">
                  <c:v>28.619209999999999</c:v>
                </c:pt>
                <c:pt idx="1006">
                  <c:v>28.542419999999954</c:v>
                </c:pt>
                <c:pt idx="1007">
                  <c:v>28.467399999999962</c:v>
                </c:pt>
                <c:pt idx="1008">
                  <c:v>28.394950000000044</c:v>
                </c:pt>
                <c:pt idx="1009">
                  <c:v>28.32375</c:v>
                </c:pt>
                <c:pt idx="1010">
                  <c:v>28.256319999999963</c:v>
                </c:pt>
                <c:pt idx="1011">
                  <c:v>28.189450000000001</c:v>
                </c:pt>
                <c:pt idx="1012">
                  <c:v>28.118829999999999</c:v>
                </c:pt>
                <c:pt idx="1013">
                  <c:v>28.052959999999999</c:v>
                </c:pt>
                <c:pt idx="1014">
                  <c:v>27.992179999999962</c:v>
                </c:pt>
                <c:pt idx="1015">
                  <c:v>27.935829999999989</c:v>
                </c:pt>
                <c:pt idx="1016">
                  <c:v>27.868670000000002</c:v>
                </c:pt>
                <c:pt idx="1017">
                  <c:v>27.802060000000001</c:v>
                </c:pt>
                <c:pt idx="1018">
                  <c:v>27.735679999999963</c:v>
                </c:pt>
                <c:pt idx="1019">
                  <c:v>27.659220000000001</c:v>
                </c:pt>
                <c:pt idx="1020">
                  <c:v>27.583449999999935</c:v>
                </c:pt>
                <c:pt idx="1021">
                  <c:v>27.50496000000004</c:v>
                </c:pt>
                <c:pt idx="1022">
                  <c:v>27.425679999999954</c:v>
                </c:pt>
                <c:pt idx="1023">
                  <c:v>27.351820000000032</c:v>
                </c:pt>
                <c:pt idx="1024">
                  <c:v>27.278719999999954</c:v>
                </c:pt>
                <c:pt idx="1025">
                  <c:v>27.21144</c:v>
                </c:pt>
                <c:pt idx="1026">
                  <c:v>27.13775000000004</c:v>
                </c:pt>
                <c:pt idx="1027">
                  <c:v>27.06926</c:v>
                </c:pt>
                <c:pt idx="1028">
                  <c:v>26.980519999999924</c:v>
                </c:pt>
                <c:pt idx="1029">
                  <c:v>26.894379999999988</c:v>
                </c:pt>
                <c:pt idx="1030">
                  <c:v>26.811190000000032</c:v>
                </c:pt>
                <c:pt idx="1031">
                  <c:v>26.724979999999999</c:v>
                </c:pt>
                <c:pt idx="1032">
                  <c:v>26.640070000000001</c:v>
                </c:pt>
                <c:pt idx="1033">
                  <c:v>26.553080000000001</c:v>
                </c:pt>
                <c:pt idx="1034">
                  <c:v>26.465829999999954</c:v>
                </c:pt>
                <c:pt idx="1035">
                  <c:v>26.3828</c:v>
                </c:pt>
                <c:pt idx="1036">
                  <c:v>26.302289999999989</c:v>
                </c:pt>
                <c:pt idx="1037">
                  <c:v>26.218119999999963</c:v>
                </c:pt>
                <c:pt idx="1038">
                  <c:v>26.137070000000044</c:v>
                </c:pt>
                <c:pt idx="1039">
                  <c:v>26.050820000000005</c:v>
                </c:pt>
                <c:pt idx="1040">
                  <c:v>25.965259999999958</c:v>
                </c:pt>
                <c:pt idx="1041">
                  <c:v>25.876999999999999</c:v>
                </c:pt>
                <c:pt idx="1042">
                  <c:v>25.789860000000001</c:v>
                </c:pt>
                <c:pt idx="1043">
                  <c:v>25.701180000000001</c:v>
                </c:pt>
                <c:pt idx="1044">
                  <c:v>25.613759999999999</c:v>
                </c:pt>
                <c:pt idx="1045">
                  <c:v>25.525409999999958</c:v>
                </c:pt>
                <c:pt idx="1046">
                  <c:v>25.438529999999954</c:v>
                </c:pt>
                <c:pt idx="1047">
                  <c:v>25.35323</c:v>
                </c:pt>
                <c:pt idx="1048">
                  <c:v>25.268089999999958</c:v>
                </c:pt>
                <c:pt idx="1049">
                  <c:v>25.186739999999947</c:v>
                </c:pt>
                <c:pt idx="1050">
                  <c:v>25.106300000000001</c:v>
                </c:pt>
                <c:pt idx="1051">
                  <c:v>25.02806</c:v>
                </c:pt>
                <c:pt idx="1052">
                  <c:v>24.95139</c:v>
                </c:pt>
                <c:pt idx="1053">
                  <c:v>24.87489000000004</c:v>
                </c:pt>
                <c:pt idx="1054">
                  <c:v>24.800429999999963</c:v>
                </c:pt>
                <c:pt idx="1055">
                  <c:v>24.727419999999963</c:v>
                </c:pt>
                <c:pt idx="1056">
                  <c:v>24.655370000000001</c:v>
                </c:pt>
                <c:pt idx="1057">
                  <c:v>24.579219999999989</c:v>
                </c:pt>
                <c:pt idx="1058">
                  <c:v>24.502849999999963</c:v>
                </c:pt>
                <c:pt idx="1059">
                  <c:v>24.426549999999935</c:v>
                </c:pt>
                <c:pt idx="1060">
                  <c:v>24.350069999999999</c:v>
                </c:pt>
                <c:pt idx="1061">
                  <c:v>24.272369999999963</c:v>
                </c:pt>
                <c:pt idx="1062">
                  <c:v>24.194220000000001</c:v>
                </c:pt>
                <c:pt idx="1063">
                  <c:v>24.115860000000044</c:v>
                </c:pt>
                <c:pt idx="1064">
                  <c:v>24.033270000000005</c:v>
                </c:pt>
                <c:pt idx="1065">
                  <c:v>23.94791</c:v>
                </c:pt>
                <c:pt idx="1066">
                  <c:v>23.862079999999963</c:v>
                </c:pt>
                <c:pt idx="1067">
                  <c:v>23.77777</c:v>
                </c:pt>
                <c:pt idx="1068">
                  <c:v>23.694939999999999</c:v>
                </c:pt>
                <c:pt idx="1069">
                  <c:v>23.609909999999999</c:v>
                </c:pt>
                <c:pt idx="1070">
                  <c:v>23.524349999999959</c:v>
                </c:pt>
                <c:pt idx="1071">
                  <c:v>23.441050000000001</c:v>
                </c:pt>
                <c:pt idx="1072">
                  <c:v>23.359629999999989</c:v>
                </c:pt>
                <c:pt idx="1073">
                  <c:v>23.279250000000001</c:v>
                </c:pt>
                <c:pt idx="1074">
                  <c:v>23.200739999999943</c:v>
                </c:pt>
                <c:pt idx="1075">
                  <c:v>23.12302</c:v>
                </c:pt>
                <c:pt idx="1076">
                  <c:v>23.039739999999959</c:v>
                </c:pt>
                <c:pt idx="1077">
                  <c:v>22.965429999999923</c:v>
                </c:pt>
                <c:pt idx="1078">
                  <c:v>22.895309999999959</c:v>
                </c:pt>
                <c:pt idx="1079">
                  <c:v>22.839659999999999</c:v>
                </c:pt>
                <c:pt idx="1080">
                  <c:v>22.7791</c:v>
                </c:pt>
                <c:pt idx="1081">
                  <c:v>22.698969999999999</c:v>
                </c:pt>
                <c:pt idx="1082">
                  <c:v>22.62651</c:v>
                </c:pt>
                <c:pt idx="1083">
                  <c:v>22.55236</c:v>
                </c:pt>
                <c:pt idx="1084">
                  <c:v>22.476629999999954</c:v>
                </c:pt>
                <c:pt idx="1085">
                  <c:v>22.40483</c:v>
                </c:pt>
                <c:pt idx="1086">
                  <c:v>22.33268</c:v>
                </c:pt>
                <c:pt idx="1087">
                  <c:v>22.273779999999963</c:v>
                </c:pt>
                <c:pt idx="1088">
                  <c:v>22.209040000000002</c:v>
                </c:pt>
                <c:pt idx="1089">
                  <c:v>22.147500000000001</c:v>
                </c:pt>
                <c:pt idx="1090">
                  <c:v>22.095519999999958</c:v>
                </c:pt>
                <c:pt idx="1091">
                  <c:v>22.043289999999963</c:v>
                </c:pt>
                <c:pt idx="1092">
                  <c:v>22.003599999999963</c:v>
                </c:pt>
                <c:pt idx="1093">
                  <c:v>21.966699999999935</c:v>
                </c:pt>
                <c:pt idx="1094">
                  <c:v>21.932019999999962</c:v>
                </c:pt>
                <c:pt idx="1095">
                  <c:v>21.895879999999988</c:v>
                </c:pt>
                <c:pt idx="1096">
                  <c:v>21.869509999999959</c:v>
                </c:pt>
                <c:pt idx="1097">
                  <c:v>21.838080000000001</c:v>
                </c:pt>
                <c:pt idx="1098">
                  <c:v>21.815069999999999</c:v>
                </c:pt>
                <c:pt idx="1099">
                  <c:v>21.794530000000002</c:v>
                </c:pt>
                <c:pt idx="1100">
                  <c:v>21.762039999999935</c:v>
                </c:pt>
                <c:pt idx="1101">
                  <c:v>21.7303</c:v>
                </c:pt>
                <c:pt idx="1102">
                  <c:v>21.700209999999959</c:v>
                </c:pt>
                <c:pt idx="1103">
                  <c:v>21.674759999999999</c:v>
                </c:pt>
                <c:pt idx="1104">
                  <c:v>21.64912</c:v>
                </c:pt>
                <c:pt idx="1105">
                  <c:v>21.626239999999989</c:v>
                </c:pt>
                <c:pt idx="1106">
                  <c:v>21.614799999999999</c:v>
                </c:pt>
                <c:pt idx="1107">
                  <c:v>21.600560000000005</c:v>
                </c:pt>
                <c:pt idx="1108">
                  <c:v>21.577890000000032</c:v>
                </c:pt>
                <c:pt idx="1109">
                  <c:v>21.548489999999962</c:v>
                </c:pt>
                <c:pt idx="1110">
                  <c:v>21.522299999999962</c:v>
                </c:pt>
                <c:pt idx="1111">
                  <c:v>21.493679999999962</c:v>
                </c:pt>
                <c:pt idx="1112">
                  <c:v>21.460809999999963</c:v>
                </c:pt>
                <c:pt idx="1113">
                  <c:v>21.432189999999963</c:v>
                </c:pt>
                <c:pt idx="1114">
                  <c:v>21.402439999999924</c:v>
                </c:pt>
                <c:pt idx="1115">
                  <c:v>21.365739999999935</c:v>
                </c:pt>
                <c:pt idx="1116">
                  <c:v>21.32797000000004</c:v>
                </c:pt>
                <c:pt idx="1117">
                  <c:v>21.294139999999963</c:v>
                </c:pt>
                <c:pt idx="1118">
                  <c:v>21.264999999999986</c:v>
                </c:pt>
                <c:pt idx="1119">
                  <c:v>21.235869999999988</c:v>
                </c:pt>
                <c:pt idx="1120">
                  <c:v>21.20617</c:v>
                </c:pt>
                <c:pt idx="1121">
                  <c:v>21.174489999999999</c:v>
                </c:pt>
                <c:pt idx="1122">
                  <c:v>21.14357</c:v>
                </c:pt>
                <c:pt idx="1123">
                  <c:v>21.123100000000001</c:v>
                </c:pt>
                <c:pt idx="1124">
                  <c:v>21.109470000000005</c:v>
                </c:pt>
                <c:pt idx="1125">
                  <c:v>21.101199999999999</c:v>
                </c:pt>
                <c:pt idx="1126">
                  <c:v>21.071750000000005</c:v>
                </c:pt>
                <c:pt idx="1127">
                  <c:v>21.03933</c:v>
                </c:pt>
                <c:pt idx="1128">
                  <c:v>21.060339999999954</c:v>
                </c:pt>
                <c:pt idx="1129">
                  <c:v>21.083329999999954</c:v>
                </c:pt>
                <c:pt idx="1130">
                  <c:v>21.10868</c:v>
                </c:pt>
                <c:pt idx="1131">
                  <c:v>21.140160000000005</c:v>
                </c:pt>
                <c:pt idx="1132">
                  <c:v>21.173470000000005</c:v>
                </c:pt>
                <c:pt idx="1133">
                  <c:v>21.210550000000001</c:v>
                </c:pt>
                <c:pt idx="1134">
                  <c:v>21.242819999999959</c:v>
                </c:pt>
                <c:pt idx="1135">
                  <c:v>21.274860000000039</c:v>
                </c:pt>
                <c:pt idx="1136">
                  <c:v>21.29636</c:v>
                </c:pt>
                <c:pt idx="1137">
                  <c:v>21.327210000000001</c:v>
                </c:pt>
                <c:pt idx="1138">
                  <c:v>21.357360000000032</c:v>
                </c:pt>
                <c:pt idx="1139">
                  <c:v>21.390509999999963</c:v>
                </c:pt>
                <c:pt idx="1140">
                  <c:v>21.426199999999962</c:v>
                </c:pt>
                <c:pt idx="1141">
                  <c:v>21.459769999999963</c:v>
                </c:pt>
                <c:pt idx="1142">
                  <c:v>21.49492</c:v>
                </c:pt>
                <c:pt idx="1143">
                  <c:v>21.528089999999963</c:v>
                </c:pt>
                <c:pt idx="1144">
                  <c:v>21.556470000000001</c:v>
                </c:pt>
                <c:pt idx="1145">
                  <c:v>21.588979999999989</c:v>
                </c:pt>
                <c:pt idx="1146">
                  <c:v>21.622199999999989</c:v>
                </c:pt>
                <c:pt idx="1147">
                  <c:v>21.653669999999988</c:v>
                </c:pt>
                <c:pt idx="1148">
                  <c:v>21.680959999999999</c:v>
                </c:pt>
                <c:pt idx="1149">
                  <c:v>21.708929999999963</c:v>
                </c:pt>
                <c:pt idx="1150">
                  <c:v>21.732599999999962</c:v>
                </c:pt>
                <c:pt idx="1151">
                  <c:v>21.75404</c:v>
                </c:pt>
                <c:pt idx="1152">
                  <c:v>21.774049999999963</c:v>
                </c:pt>
                <c:pt idx="1153">
                  <c:v>21.794960000000032</c:v>
                </c:pt>
                <c:pt idx="1154">
                  <c:v>21.81417000000004</c:v>
                </c:pt>
                <c:pt idx="1155">
                  <c:v>21.832870000000032</c:v>
                </c:pt>
                <c:pt idx="1156">
                  <c:v>21.847809999999999</c:v>
                </c:pt>
                <c:pt idx="1157">
                  <c:v>21.865709999999954</c:v>
                </c:pt>
                <c:pt idx="1158">
                  <c:v>21.882269999999959</c:v>
                </c:pt>
                <c:pt idx="1159">
                  <c:v>21.901140000000002</c:v>
                </c:pt>
                <c:pt idx="1160">
                  <c:v>21.923229999999947</c:v>
                </c:pt>
                <c:pt idx="1161">
                  <c:v>21.945689999999935</c:v>
                </c:pt>
                <c:pt idx="1162">
                  <c:v>21.968969999999963</c:v>
                </c:pt>
                <c:pt idx="1163">
                  <c:v>21.990019999999962</c:v>
                </c:pt>
                <c:pt idx="1164">
                  <c:v>22.016089999999988</c:v>
                </c:pt>
                <c:pt idx="1165">
                  <c:v>22.040659999999964</c:v>
                </c:pt>
                <c:pt idx="1166">
                  <c:v>22.06915</c:v>
                </c:pt>
                <c:pt idx="1167">
                  <c:v>22.097169999999988</c:v>
                </c:pt>
                <c:pt idx="1168">
                  <c:v>22.123550000000005</c:v>
                </c:pt>
                <c:pt idx="1169">
                  <c:v>22.148420000000002</c:v>
                </c:pt>
                <c:pt idx="1170">
                  <c:v>22.171920000000032</c:v>
                </c:pt>
                <c:pt idx="1171">
                  <c:v>22.19867</c:v>
                </c:pt>
                <c:pt idx="1172">
                  <c:v>22.225789999999954</c:v>
                </c:pt>
                <c:pt idx="1173">
                  <c:v>22.256799999999959</c:v>
                </c:pt>
                <c:pt idx="1174">
                  <c:v>22.285319999999935</c:v>
                </c:pt>
                <c:pt idx="1175">
                  <c:v>22.312249999999963</c:v>
                </c:pt>
                <c:pt idx="1176">
                  <c:v>22.342359999999989</c:v>
                </c:pt>
                <c:pt idx="1177">
                  <c:v>22.371939999999999</c:v>
                </c:pt>
                <c:pt idx="1178">
                  <c:v>22.401709999999962</c:v>
                </c:pt>
                <c:pt idx="1179">
                  <c:v>22.430109999999967</c:v>
                </c:pt>
                <c:pt idx="1180">
                  <c:v>22.45881</c:v>
                </c:pt>
                <c:pt idx="1181">
                  <c:v>22.486989999999963</c:v>
                </c:pt>
                <c:pt idx="1182">
                  <c:v>22.516939999999988</c:v>
                </c:pt>
                <c:pt idx="1183">
                  <c:v>22.550339999999959</c:v>
                </c:pt>
                <c:pt idx="1184">
                  <c:v>22.5839</c:v>
                </c:pt>
                <c:pt idx="1185">
                  <c:v>22.616579999999999</c:v>
                </c:pt>
                <c:pt idx="1186">
                  <c:v>22.651489999999999</c:v>
                </c:pt>
                <c:pt idx="1187">
                  <c:v>22.686990000000005</c:v>
                </c:pt>
                <c:pt idx="1188">
                  <c:v>22.720779999999962</c:v>
                </c:pt>
                <c:pt idx="1189">
                  <c:v>22.755859999999988</c:v>
                </c:pt>
                <c:pt idx="1190">
                  <c:v>22.784849999999963</c:v>
                </c:pt>
                <c:pt idx="1191">
                  <c:v>22.812180000000001</c:v>
                </c:pt>
                <c:pt idx="1192">
                  <c:v>22.842229999999958</c:v>
                </c:pt>
                <c:pt idx="1193">
                  <c:v>22.874300000000005</c:v>
                </c:pt>
                <c:pt idx="1194">
                  <c:v>22.904869999999999</c:v>
                </c:pt>
                <c:pt idx="1195">
                  <c:v>22.940550000000002</c:v>
                </c:pt>
                <c:pt idx="1196">
                  <c:v>22.979500000000002</c:v>
                </c:pt>
                <c:pt idx="1197">
                  <c:v>23.019250000000032</c:v>
                </c:pt>
                <c:pt idx="1198">
                  <c:v>23.057510000000001</c:v>
                </c:pt>
                <c:pt idx="1199">
                  <c:v>23.095509999999958</c:v>
                </c:pt>
                <c:pt idx="1200">
                  <c:v>23.137290000000036</c:v>
                </c:pt>
                <c:pt idx="1201">
                  <c:v>23.176269999999999</c:v>
                </c:pt>
                <c:pt idx="1202">
                  <c:v>23.216539999999959</c:v>
                </c:pt>
                <c:pt idx="1203">
                  <c:v>23.257760000000001</c:v>
                </c:pt>
                <c:pt idx="1204">
                  <c:v>23.300039999999989</c:v>
                </c:pt>
                <c:pt idx="1205">
                  <c:v>23.340739999999947</c:v>
                </c:pt>
                <c:pt idx="1206">
                  <c:v>23.37996000000004</c:v>
                </c:pt>
                <c:pt idx="1207">
                  <c:v>23.419899999999988</c:v>
                </c:pt>
                <c:pt idx="1208">
                  <c:v>23.456329999999962</c:v>
                </c:pt>
                <c:pt idx="1209">
                  <c:v>23.492850000000001</c:v>
                </c:pt>
                <c:pt idx="1210">
                  <c:v>23.52835</c:v>
                </c:pt>
                <c:pt idx="1211">
                  <c:v>23.563559999999963</c:v>
                </c:pt>
                <c:pt idx="1212">
                  <c:v>23.59909</c:v>
                </c:pt>
                <c:pt idx="1213">
                  <c:v>23.635380000000001</c:v>
                </c:pt>
                <c:pt idx="1214">
                  <c:v>23.667120000000001</c:v>
                </c:pt>
                <c:pt idx="1215">
                  <c:v>23.69247</c:v>
                </c:pt>
                <c:pt idx="1216">
                  <c:v>23.719470000000001</c:v>
                </c:pt>
                <c:pt idx="1217">
                  <c:v>23.744050000000001</c:v>
                </c:pt>
                <c:pt idx="1218">
                  <c:v>23.770869999999999</c:v>
                </c:pt>
                <c:pt idx="1219">
                  <c:v>23.795479999999962</c:v>
                </c:pt>
                <c:pt idx="1220">
                  <c:v>23.820830000000001</c:v>
                </c:pt>
                <c:pt idx="1221">
                  <c:v>23.846019999999989</c:v>
                </c:pt>
                <c:pt idx="1222">
                  <c:v>23.868860000000005</c:v>
                </c:pt>
                <c:pt idx="1223">
                  <c:v>23.888669999999962</c:v>
                </c:pt>
                <c:pt idx="1224">
                  <c:v>23.91132</c:v>
                </c:pt>
                <c:pt idx="1225">
                  <c:v>23.93412</c:v>
                </c:pt>
                <c:pt idx="1226">
                  <c:v>23.963189999999958</c:v>
                </c:pt>
                <c:pt idx="1227">
                  <c:v>23.992909999999959</c:v>
                </c:pt>
                <c:pt idx="1228">
                  <c:v>24.018660000000001</c:v>
                </c:pt>
                <c:pt idx="1229">
                  <c:v>24.045159999999989</c:v>
                </c:pt>
                <c:pt idx="1230">
                  <c:v>24.07058</c:v>
                </c:pt>
                <c:pt idx="1231">
                  <c:v>24.1023</c:v>
                </c:pt>
                <c:pt idx="1232">
                  <c:v>24.133199999999999</c:v>
                </c:pt>
                <c:pt idx="1233">
                  <c:v>24.16452</c:v>
                </c:pt>
                <c:pt idx="1234">
                  <c:v>24.196580000000001</c:v>
                </c:pt>
                <c:pt idx="1235">
                  <c:v>24.228229999999954</c:v>
                </c:pt>
                <c:pt idx="1236">
                  <c:v>24.25731</c:v>
                </c:pt>
                <c:pt idx="1237">
                  <c:v>24.287579999999959</c:v>
                </c:pt>
                <c:pt idx="1238">
                  <c:v>24.314960000000049</c:v>
                </c:pt>
                <c:pt idx="1239">
                  <c:v>24.34676</c:v>
                </c:pt>
                <c:pt idx="1240">
                  <c:v>24.37789000000004</c:v>
                </c:pt>
                <c:pt idx="1241">
                  <c:v>24.41142</c:v>
                </c:pt>
                <c:pt idx="1242">
                  <c:v>24.45101</c:v>
                </c:pt>
                <c:pt idx="1243">
                  <c:v>24.494140000000002</c:v>
                </c:pt>
                <c:pt idx="1244">
                  <c:v>24.537690000000001</c:v>
                </c:pt>
                <c:pt idx="1245">
                  <c:v>24.581139999999962</c:v>
                </c:pt>
                <c:pt idx="1246">
                  <c:v>24.624919999999999</c:v>
                </c:pt>
                <c:pt idx="1247">
                  <c:v>24.668709999999958</c:v>
                </c:pt>
                <c:pt idx="1248">
                  <c:v>24.715299999999989</c:v>
                </c:pt>
                <c:pt idx="1249">
                  <c:v>24.761399999999959</c:v>
                </c:pt>
                <c:pt idx="1250">
                  <c:v>24.801050000000032</c:v>
                </c:pt>
                <c:pt idx="1251">
                  <c:v>24.84112</c:v>
                </c:pt>
                <c:pt idx="1252">
                  <c:v>24.882439999999935</c:v>
                </c:pt>
                <c:pt idx="1253">
                  <c:v>24.923079999999963</c:v>
                </c:pt>
                <c:pt idx="1254">
                  <c:v>24.962209999999935</c:v>
                </c:pt>
                <c:pt idx="1255">
                  <c:v>24.999880000000001</c:v>
                </c:pt>
                <c:pt idx="1256">
                  <c:v>25.034130000000001</c:v>
                </c:pt>
              </c:numCache>
            </c:numRef>
          </c:val>
        </c:ser>
        <c:ser>
          <c:idx val="3"/>
          <c:order val="3"/>
          <c:tx>
            <c:v>50 Day MA</c:v>
          </c:tx>
          <c:marker>
            <c:symbol val="none"/>
          </c:marker>
          <c:val>
            <c:numRef>
              <c:f>'Chart Data - 5'!$G$2:$G$1258</c:f>
              <c:numCache>
                <c:formatCode>General</c:formatCode>
                <c:ptCount val="1257"/>
                <c:pt idx="0">
                  <c:v>23.924309999999959</c:v>
                </c:pt>
                <c:pt idx="1">
                  <c:v>23.934830000000005</c:v>
                </c:pt>
                <c:pt idx="2">
                  <c:v>23.932880000000001</c:v>
                </c:pt>
                <c:pt idx="3">
                  <c:v>23.924790000000002</c:v>
                </c:pt>
                <c:pt idx="4">
                  <c:v>23.92388</c:v>
                </c:pt>
                <c:pt idx="5">
                  <c:v>23.924519999999962</c:v>
                </c:pt>
                <c:pt idx="6">
                  <c:v>23.93308</c:v>
                </c:pt>
                <c:pt idx="7">
                  <c:v>23.952100000000002</c:v>
                </c:pt>
                <c:pt idx="8">
                  <c:v>23.96471999999995</c:v>
                </c:pt>
                <c:pt idx="9">
                  <c:v>23.971739999999958</c:v>
                </c:pt>
                <c:pt idx="10">
                  <c:v>23.987519999999954</c:v>
                </c:pt>
                <c:pt idx="11">
                  <c:v>24.003850000000032</c:v>
                </c:pt>
                <c:pt idx="12">
                  <c:v>24.010999999999999</c:v>
                </c:pt>
                <c:pt idx="13">
                  <c:v>24.02148</c:v>
                </c:pt>
                <c:pt idx="14">
                  <c:v>24.03614</c:v>
                </c:pt>
                <c:pt idx="15">
                  <c:v>24.048829999999963</c:v>
                </c:pt>
                <c:pt idx="16">
                  <c:v>24.061419999999959</c:v>
                </c:pt>
                <c:pt idx="17">
                  <c:v>24.080389999999962</c:v>
                </c:pt>
                <c:pt idx="18">
                  <c:v>24.096609999999959</c:v>
                </c:pt>
                <c:pt idx="19">
                  <c:v>24.111599999999999</c:v>
                </c:pt>
                <c:pt idx="20">
                  <c:v>24.12846</c:v>
                </c:pt>
                <c:pt idx="21">
                  <c:v>24.138829999999999</c:v>
                </c:pt>
                <c:pt idx="22">
                  <c:v>24.14836</c:v>
                </c:pt>
                <c:pt idx="23">
                  <c:v>24.155550000000005</c:v>
                </c:pt>
                <c:pt idx="24">
                  <c:v>24.165959999999988</c:v>
                </c:pt>
                <c:pt idx="25">
                  <c:v>24.170629999999989</c:v>
                </c:pt>
                <c:pt idx="26">
                  <c:v>24.174669999999999</c:v>
                </c:pt>
                <c:pt idx="27">
                  <c:v>24.181000000000001</c:v>
                </c:pt>
                <c:pt idx="28">
                  <c:v>24.186520000000002</c:v>
                </c:pt>
                <c:pt idx="29">
                  <c:v>24.188839999999963</c:v>
                </c:pt>
                <c:pt idx="30">
                  <c:v>24.188789999999958</c:v>
                </c:pt>
                <c:pt idx="31">
                  <c:v>24.189689999999963</c:v>
                </c:pt>
                <c:pt idx="32">
                  <c:v>24.192869999999999</c:v>
                </c:pt>
                <c:pt idx="33">
                  <c:v>24.201080000000001</c:v>
                </c:pt>
                <c:pt idx="34">
                  <c:v>24.20983</c:v>
                </c:pt>
                <c:pt idx="35">
                  <c:v>24.21565</c:v>
                </c:pt>
                <c:pt idx="36">
                  <c:v>24.206199999999964</c:v>
                </c:pt>
                <c:pt idx="37">
                  <c:v>24.18938</c:v>
                </c:pt>
                <c:pt idx="38">
                  <c:v>24.176150000000032</c:v>
                </c:pt>
                <c:pt idx="39">
                  <c:v>24.153220000000001</c:v>
                </c:pt>
                <c:pt idx="40">
                  <c:v>24.130590000000005</c:v>
                </c:pt>
                <c:pt idx="41">
                  <c:v>24.096250000000001</c:v>
                </c:pt>
                <c:pt idx="42">
                  <c:v>24.056750000000001</c:v>
                </c:pt>
                <c:pt idx="43">
                  <c:v>24.02177</c:v>
                </c:pt>
                <c:pt idx="44">
                  <c:v>23.990319999999958</c:v>
                </c:pt>
                <c:pt idx="45">
                  <c:v>23.958939999999959</c:v>
                </c:pt>
                <c:pt idx="46">
                  <c:v>23.925910000000002</c:v>
                </c:pt>
                <c:pt idx="47">
                  <c:v>23.89049</c:v>
                </c:pt>
                <c:pt idx="48">
                  <c:v>23.85472</c:v>
                </c:pt>
                <c:pt idx="49">
                  <c:v>23.814710000000005</c:v>
                </c:pt>
                <c:pt idx="50">
                  <c:v>23.77882</c:v>
                </c:pt>
                <c:pt idx="51">
                  <c:v>23.73414</c:v>
                </c:pt>
                <c:pt idx="52">
                  <c:v>23.700880000000005</c:v>
                </c:pt>
                <c:pt idx="53">
                  <c:v>23.671479999999999</c:v>
                </c:pt>
                <c:pt idx="54">
                  <c:v>23.649049999999963</c:v>
                </c:pt>
                <c:pt idx="55">
                  <c:v>23.620380000000001</c:v>
                </c:pt>
                <c:pt idx="56">
                  <c:v>23.601810000000039</c:v>
                </c:pt>
                <c:pt idx="57">
                  <c:v>23.574290000000001</c:v>
                </c:pt>
                <c:pt idx="58">
                  <c:v>23.544460000000001</c:v>
                </c:pt>
                <c:pt idx="59">
                  <c:v>23.513000000000005</c:v>
                </c:pt>
                <c:pt idx="60">
                  <c:v>23.484109999999962</c:v>
                </c:pt>
                <c:pt idx="61">
                  <c:v>23.461729999999935</c:v>
                </c:pt>
                <c:pt idx="62">
                  <c:v>23.44295</c:v>
                </c:pt>
                <c:pt idx="63">
                  <c:v>23.426719999999943</c:v>
                </c:pt>
                <c:pt idx="64">
                  <c:v>23.412509999999962</c:v>
                </c:pt>
                <c:pt idx="65">
                  <c:v>23.394500000000001</c:v>
                </c:pt>
                <c:pt idx="66">
                  <c:v>23.385639999999935</c:v>
                </c:pt>
                <c:pt idx="67">
                  <c:v>23.374739999999989</c:v>
                </c:pt>
                <c:pt idx="68">
                  <c:v>23.366619999999962</c:v>
                </c:pt>
                <c:pt idx="69">
                  <c:v>23.364360000000001</c:v>
                </c:pt>
                <c:pt idx="70">
                  <c:v>23.360539999999947</c:v>
                </c:pt>
                <c:pt idx="71">
                  <c:v>23.350449999999963</c:v>
                </c:pt>
                <c:pt idx="72">
                  <c:v>23.33334</c:v>
                </c:pt>
                <c:pt idx="73">
                  <c:v>23.31521</c:v>
                </c:pt>
                <c:pt idx="74">
                  <c:v>23.30463</c:v>
                </c:pt>
                <c:pt idx="75">
                  <c:v>23.298409999999958</c:v>
                </c:pt>
                <c:pt idx="76">
                  <c:v>23.298599999999954</c:v>
                </c:pt>
                <c:pt idx="77">
                  <c:v>23.30302</c:v>
                </c:pt>
                <c:pt idx="78">
                  <c:v>23.30932</c:v>
                </c:pt>
                <c:pt idx="79">
                  <c:v>23.314119999999999</c:v>
                </c:pt>
                <c:pt idx="80">
                  <c:v>23.319849999999999</c:v>
                </c:pt>
                <c:pt idx="81">
                  <c:v>23.323550000000001</c:v>
                </c:pt>
                <c:pt idx="82">
                  <c:v>23.327890000000032</c:v>
                </c:pt>
                <c:pt idx="83">
                  <c:v>23.339099999999988</c:v>
                </c:pt>
                <c:pt idx="84">
                  <c:v>23.347709999999989</c:v>
                </c:pt>
                <c:pt idx="85">
                  <c:v>23.366109999999964</c:v>
                </c:pt>
                <c:pt idx="86">
                  <c:v>23.392949999999963</c:v>
                </c:pt>
                <c:pt idx="87">
                  <c:v>23.413820000000001</c:v>
                </c:pt>
                <c:pt idx="88">
                  <c:v>23.437889999999999</c:v>
                </c:pt>
                <c:pt idx="89">
                  <c:v>23.470039999999958</c:v>
                </c:pt>
                <c:pt idx="90">
                  <c:v>23.495709999999935</c:v>
                </c:pt>
                <c:pt idx="91">
                  <c:v>23.52618</c:v>
                </c:pt>
                <c:pt idx="92">
                  <c:v>23.565339999999935</c:v>
                </c:pt>
                <c:pt idx="93">
                  <c:v>23.601880000000044</c:v>
                </c:pt>
                <c:pt idx="94">
                  <c:v>23.645230000000002</c:v>
                </c:pt>
                <c:pt idx="95">
                  <c:v>23.68901</c:v>
                </c:pt>
                <c:pt idx="96">
                  <c:v>23.735629999999954</c:v>
                </c:pt>
                <c:pt idx="97">
                  <c:v>23.78415</c:v>
                </c:pt>
                <c:pt idx="98">
                  <c:v>23.83342</c:v>
                </c:pt>
                <c:pt idx="99">
                  <c:v>23.890429999999963</c:v>
                </c:pt>
                <c:pt idx="100">
                  <c:v>23.945179999999958</c:v>
                </c:pt>
                <c:pt idx="101">
                  <c:v>24.003229999999963</c:v>
                </c:pt>
                <c:pt idx="102">
                  <c:v>24.052379999999989</c:v>
                </c:pt>
                <c:pt idx="103">
                  <c:v>24.100709999999989</c:v>
                </c:pt>
                <c:pt idx="104">
                  <c:v>24.132490000000001</c:v>
                </c:pt>
                <c:pt idx="105">
                  <c:v>24.172529999999959</c:v>
                </c:pt>
                <c:pt idx="106">
                  <c:v>24.204699999999963</c:v>
                </c:pt>
                <c:pt idx="107">
                  <c:v>24.237829999999999</c:v>
                </c:pt>
                <c:pt idx="108">
                  <c:v>24.278569999999959</c:v>
                </c:pt>
                <c:pt idx="109">
                  <c:v>24.325389999999963</c:v>
                </c:pt>
                <c:pt idx="110">
                  <c:v>24.361329999999963</c:v>
                </c:pt>
                <c:pt idx="111">
                  <c:v>24.39442</c:v>
                </c:pt>
                <c:pt idx="112">
                  <c:v>24.43177</c:v>
                </c:pt>
                <c:pt idx="113">
                  <c:v>24.483079999999962</c:v>
                </c:pt>
                <c:pt idx="114">
                  <c:v>24.537500000000001</c:v>
                </c:pt>
                <c:pt idx="115">
                  <c:v>24.596889999999988</c:v>
                </c:pt>
                <c:pt idx="116">
                  <c:v>24.654010000000032</c:v>
                </c:pt>
                <c:pt idx="117">
                  <c:v>24.715330000000002</c:v>
                </c:pt>
                <c:pt idx="118">
                  <c:v>24.784409999999962</c:v>
                </c:pt>
                <c:pt idx="119">
                  <c:v>24.855889999999999</c:v>
                </c:pt>
                <c:pt idx="120">
                  <c:v>24.923279999999959</c:v>
                </c:pt>
                <c:pt idx="121">
                  <c:v>24.992579999999947</c:v>
                </c:pt>
                <c:pt idx="122">
                  <c:v>25.063210000000002</c:v>
                </c:pt>
                <c:pt idx="123">
                  <c:v>25.139410000000005</c:v>
                </c:pt>
                <c:pt idx="124">
                  <c:v>25.213519999999964</c:v>
                </c:pt>
                <c:pt idx="125">
                  <c:v>25.302820000000001</c:v>
                </c:pt>
                <c:pt idx="126">
                  <c:v>25.35643</c:v>
                </c:pt>
                <c:pt idx="127">
                  <c:v>25.399570000000001</c:v>
                </c:pt>
                <c:pt idx="128">
                  <c:v>25.447739999999943</c:v>
                </c:pt>
                <c:pt idx="129">
                  <c:v>25.510680000000001</c:v>
                </c:pt>
                <c:pt idx="130">
                  <c:v>25.571000000000005</c:v>
                </c:pt>
                <c:pt idx="131">
                  <c:v>25.629670000000001</c:v>
                </c:pt>
                <c:pt idx="132">
                  <c:v>25.677340000000001</c:v>
                </c:pt>
                <c:pt idx="133">
                  <c:v>25.724419999999963</c:v>
                </c:pt>
                <c:pt idx="134">
                  <c:v>25.783309999999947</c:v>
                </c:pt>
                <c:pt idx="135">
                  <c:v>25.835039999999989</c:v>
                </c:pt>
                <c:pt idx="136">
                  <c:v>25.88381</c:v>
                </c:pt>
                <c:pt idx="137">
                  <c:v>25.925239999999935</c:v>
                </c:pt>
                <c:pt idx="138">
                  <c:v>25.962209999999935</c:v>
                </c:pt>
                <c:pt idx="139">
                  <c:v>25.999939999999963</c:v>
                </c:pt>
                <c:pt idx="140">
                  <c:v>26.036280000000001</c:v>
                </c:pt>
                <c:pt idx="141">
                  <c:v>26.07338</c:v>
                </c:pt>
                <c:pt idx="142">
                  <c:v>26.094249999999963</c:v>
                </c:pt>
                <c:pt idx="143">
                  <c:v>26.114699999999999</c:v>
                </c:pt>
                <c:pt idx="144">
                  <c:v>26.12847</c:v>
                </c:pt>
                <c:pt idx="145">
                  <c:v>26.124639999999989</c:v>
                </c:pt>
                <c:pt idx="146">
                  <c:v>26.1203</c:v>
                </c:pt>
                <c:pt idx="147">
                  <c:v>26.103890000000032</c:v>
                </c:pt>
                <c:pt idx="148">
                  <c:v>26.085279999999958</c:v>
                </c:pt>
                <c:pt idx="149">
                  <c:v>26.057480000000005</c:v>
                </c:pt>
                <c:pt idx="150">
                  <c:v>26.040539999999954</c:v>
                </c:pt>
                <c:pt idx="151">
                  <c:v>26.026309999999963</c:v>
                </c:pt>
                <c:pt idx="152">
                  <c:v>26.010980000000032</c:v>
                </c:pt>
                <c:pt idx="153">
                  <c:v>25.990179999999963</c:v>
                </c:pt>
                <c:pt idx="154">
                  <c:v>25.984919999999963</c:v>
                </c:pt>
                <c:pt idx="155">
                  <c:v>25.95833999999995</c:v>
                </c:pt>
                <c:pt idx="156">
                  <c:v>25.920159999999989</c:v>
                </c:pt>
                <c:pt idx="157">
                  <c:v>25.882239999999936</c:v>
                </c:pt>
                <c:pt idx="158">
                  <c:v>25.845779999999962</c:v>
                </c:pt>
                <c:pt idx="159">
                  <c:v>25.797470000000001</c:v>
                </c:pt>
                <c:pt idx="160">
                  <c:v>25.753589999999967</c:v>
                </c:pt>
                <c:pt idx="161">
                  <c:v>25.715160000000001</c:v>
                </c:pt>
                <c:pt idx="162">
                  <c:v>25.667100000000001</c:v>
                </c:pt>
                <c:pt idx="163">
                  <c:v>25.601009999999999</c:v>
                </c:pt>
                <c:pt idx="164">
                  <c:v>25.53086000000004</c:v>
                </c:pt>
                <c:pt idx="165">
                  <c:v>25.455850000000005</c:v>
                </c:pt>
                <c:pt idx="166">
                  <c:v>25.375119999999963</c:v>
                </c:pt>
                <c:pt idx="167">
                  <c:v>25.292190000000002</c:v>
                </c:pt>
                <c:pt idx="168">
                  <c:v>25.203419999999962</c:v>
                </c:pt>
                <c:pt idx="169">
                  <c:v>25.105619999999959</c:v>
                </c:pt>
                <c:pt idx="170">
                  <c:v>25.011140000000001</c:v>
                </c:pt>
                <c:pt idx="171">
                  <c:v>24.945399999999935</c:v>
                </c:pt>
                <c:pt idx="172">
                  <c:v>24.913900000000005</c:v>
                </c:pt>
                <c:pt idx="173">
                  <c:v>24.862159999999989</c:v>
                </c:pt>
                <c:pt idx="174">
                  <c:v>24.801760000000005</c:v>
                </c:pt>
                <c:pt idx="175">
                  <c:v>24.718350000000001</c:v>
                </c:pt>
                <c:pt idx="176">
                  <c:v>24.657640000000001</c:v>
                </c:pt>
                <c:pt idx="177">
                  <c:v>24.613980000000048</c:v>
                </c:pt>
                <c:pt idx="178">
                  <c:v>24.55912</c:v>
                </c:pt>
                <c:pt idx="179">
                  <c:v>24.490229999999954</c:v>
                </c:pt>
                <c:pt idx="180">
                  <c:v>24.418299999999963</c:v>
                </c:pt>
                <c:pt idx="181">
                  <c:v>24.352119999999989</c:v>
                </c:pt>
                <c:pt idx="182">
                  <c:v>24.290539999999954</c:v>
                </c:pt>
                <c:pt idx="183">
                  <c:v>24.225919999999963</c:v>
                </c:pt>
                <c:pt idx="184">
                  <c:v>24.150300000000001</c:v>
                </c:pt>
                <c:pt idx="185">
                  <c:v>24.072890000000001</c:v>
                </c:pt>
                <c:pt idx="186">
                  <c:v>24.00394</c:v>
                </c:pt>
                <c:pt idx="187">
                  <c:v>23.943309999999947</c:v>
                </c:pt>
                <c:pt idx="188">
                  <c:v>23.899149999999963</c:v>
                </c:pt>
                <c:pt idx="189">
                  <c:v>23.852160000000001</c:v>
                </c:pt>
                <c:pt idx="190">
                  <c:v>23.80517</c:v>
                </c:pt>
                <c:pt idx="191">
                  <c:v>23.75909</c:v>
                </c:pt>
                <c:pt idx="192">
                  <c:v>23.716380000000001</c:v>
                </c:pt>
                <c:pt idx="193">
                  <c:v>23.672080000000001</c:v>
                </c:pt>
                <c:pt idx="194">
                  <c:v>23.635629999999964</c:v>
                </c:pt>
                <c:pt idx="195">
                  <c:v>23.620059999999999</c:v>
                </c:pt>
                <c:pt idx="196">
                  <c:v>23.599639999999958</c:v>
                </c:pt>
                <c:pt idx="197">
                  <c:v>23.58989</c:v>
                </c:pt>
                <c:pt idx="198">
                  <c:v>23.585479999999954</c:v>
                </c:pt>
                <c:pt idx="199">
                  <c:v>23.573409999999967</c:v>
                </c:pt>
                <c:pt idx="200">
                  <c:v>23.558199999999989</c:v>
                </c:pt>
                <c:pt idx="201">
                  <c:v>23.535979999999999</c:v>
                </c:pt>
                <c:pt idx="202">
                  <c:v>23.519490000000001</c:v>
                </c:pt>
                <c:pt idx="203">
                  <c:v>23.52206</c:v>
                </c:pt>
                <c:pt idx="204">
                  <c:v>23.521129999999989</c:v>
                </c:pt>
                <c:pt idx="205">
                  <c:v>23.532509999999959</c:v>
                </c:pt>
                <c:pt idx="206">
                  <c:v>23.560970000000001</c:v>
                </c:pt>
                <c:pt idx="207">
                  <c:v>23.572489999999959</c:v>
                </c:pt>
                <c:pt idx="208">
                  <c:v>23.572729999999954</c:v>
                </c:pt>
                <c:pt idx="209">
                  <c:v>23.588049999999935</c:v>
                </c:pt>
                <c:pt idx="210">
                  <c:v>23.605460000000001</c:v>
                </c:pt>
                <c:pt idx="211">
                  <c:v>23.615919999999999</c:v>
                </c:pt>
                <c:pt idx="212">
                  <c:v>23.631290000000032</c:v>
                </c:pt>
                <c:pt idx="213">
                  <c:v>23.648439999999958</c:v>
                </c:pt>
                <c:pt idx="214">
                  <c:v>23.66666</c:v>
                </c:pt>
                <c:pt idx="215">
                  <c:v>23.687069999999999</c:v>
                </c:pt>
                <c:pt idx="216">
                  <c:v>23.712679999999963</c:v>
                </c:pt>
                <c:pt idx="217">
                  <c:v>23.73882</c:v>
                </c:pt>
                <c:pt idx="218">
                  <c:v>23.77647</c:v>
                </c:pt>
                <c:pt idx="219">
                  <c:v>23.802820000000001</c:v>
                </c:pt>
                <c:pt idx="220">
                  <c:v>23.824159999999999</c:v>
                </c:pt>
                <c:pt idx="221">
                  <c:v>23.824390000000001</c:v>
                </c:pt>
                <c:pt idx="222">
                  <c:v>23.792489999999958</c:v>
                </c:pt>
                <c:pt idx="223">
                  <c:v>23.776769999999967</c:v>
                </c:pt>
                <c:pt idx="224">
                  <c:v>23.766169999999963</c:v>
                </c:pt>
                <c:pt idx="225">
                  <c:v>23.7592</c:v>
                </c:pt>
                <c:pt idx="226">
                  <c:v>23.75751</c:v>
                </c:pt>
                <c:pt idx="227">
                  <c:v>23.745069999999959</c:v>
                </c:pt>
                <c:pt idx="228">
                  <c:v>23.735050000000001</c:v>
                </c:pt>
                <c:pt idx="229">
                  <c:v>23.727049999999959</c:v>
                </c:pt>
                <c:pt idx="230">
                  <c:v>23.726699999999958</c:v>
                </c:pt>
                <c:pt idx="231">
                  <c:v>23.721579999999989</c:v>
                </c:pt>
                <c:pt idx="232">
                  <c:v>23.71809</c:v>
                </c:pt>
                <c:pt idx="233">
                  <c:v>23.714770000000001</c:v>
                </c:pt>
                <c:pt idx="234">
                  <c:v>23.711210000000001</c:v>
                </c:pt>
                <c:pt idx="235">
                  <c:v>23.712990000000001</c:v>
                </c:pt>
                <c:pt idx="236">
                  <c:v>23.719169999999988</c:v>
                </c:pt>
                <c:pt idx="237">
                  <c:v>23.737900000000032</c:v>
                </c:pt>
                <c:pt idx="238">
                  <c:v>23.745260000000002</c:v>
                </c:pt>
                <c:pt idx="239">
                  <c:v>23.751249999999963</c:v>
                </c:pt>
                <c:pt idx="240">
                  <c:v>23.76416</c:v>
                </c:pt>
                <c:pt idx="241">
                  <c:v>23.771879999999999</c:v>
                </c:pt>
                <c:pt idx="242">
                  <c:v>23.786259999999963</c:v>
                </c:pt>
                <c:pt idx="243">
                  <c:v>23.809480000000001</c:v>
                </c:pt>
                <c:pt idx="244">
                  <c:v>23.828299999999963</c:v>
                </c:pt>
                <c:pt idx="245">
                  <c:v>23.844100000000001</c:v>
                </c:pt>
                <c:pt idx="246">
                  <c:v>23.856159999999999</c:v>
                </c:pt>
                <c:pt idx="247">
                  <c:v>23.862299999999962</c:v>
                </c:pt>
                <c:pt idx="248">
                  <c:v>23.863609999999962</c:v>
                </c:pt>
                <c:pt idx="249">
                  <c:v>23.88298</c:v>
                </c:pt>
                <c:pt idx="250">
                  <c:v>23.897130000000001</c:v>
                </c:pt>
                <c:pt idx="251">
                  <c:v>23.915189999999967</c:v>
                </c:pt>
                <c:pt idx="252">
                  <c:v>23.932299999999962</c:v>
                </c:pt>
                <c:pt idx="253">
                  <c:v>23.93413</c:v>
                </c:pt>
                <c:pt idx="254">
                  <c:v>23.929849999999959</c:v>
                </c:pt>
                <c:pt idx="255">
                  <c:v>23.926399999999958</c:v>
                </c:pt>
                <c:pt idx="256">
                  <c:v>23.913399999999989</c:v>
                </c:pt>
                <c:pt idx="257">
                  <c:v>23.915529999999954</c:v>
                </c:pt>
                <c:pt idx="258">
                  <c:v>23.931480000000001</c:v>
                </c:pt>
                <c:pt idx="259">
                  <c:v>23.940749999999934</c:v>
                </c:pt>
                <c:pt idx="260">
                  <c:v>23.944890000000001</c:v>
                </c:pt>
                <c:pt idx="261">
                  <c:v>23.947319999999962</c:v>
                </c:pt>
                <c:pt idx="262">
                  <c:v>23.950220000000002</c:v>
                </c:pt>
                <c:pt idx="263">
                  <c:v>23.963809999999963</c:v>
                </c:pt>
                <c:pt idx="264">
                  <c:v>23.980649999999923</c:v>
                </c:pt>
                <c:pt idx="265">
                  <c:v>23.989169999999962</c:v>
                </c:pt>
                <c:pt idx="266">
                  <c:v>24.00347</c:v>
                </c:pt>
                <c:pt idx="267">
                  <c:v>24.014749999999989</c:v>
                </c:pt>
                <c:pt idx="268">
                  <c:v>24.009530000000002</c:v>
                </c:pt>
                <c:pt idx="269">
                  <c:v>24.024609999999967</c:v>
                </c:pt>
                <c:pt idx="270">
                  <c:v>24.045299999999958</c:v>
                </c:pt>
                <c:pt idx="271">
                  <c:v>24.060739999999935</c:v>
                </c:pt>
                <c:pt idx="272">
                  <c:v>24.076920000000001</c:v>
                </c:pt>
                <c:pt idx="273">
                  <c:v>24.088360000000002</c:v>
                </c:pt>
                <c:pt idx="274">
                  <c:v>24.102129999999963</c:v>
                </c:pt>
                <c:pt idx="275">
                  <c:v>24.12218</c:v>
                </c:pt>
                <c:pt idx="276">
                  <c:v>24.146999999999988</c:v>
                </c:pt>
                <c:pt idx="277">
                  <c:v>24.17201</c:v>
                </c:pt>
                <c:pt idx="278">
                  <c:v>24.19971</c:v>
                </c:pt>
                <c:pt idx="279">
                  <c:v>24.223459999999989</c:v>
                </c:pt>
                <c:pt idx="280">
                  <c:v>24.245099999999958</c:v>
                </c:pt>
                <c:pt idx="281">
                  <c:v>24.270959999999999</c:v>
                </c:pt>
                <c:pt idx="282">
                  <c:v>24.297070000000001</c:v>
                </c:pt>
                <c:pt idx="283">
                  <c:v>24.310590000000001</c:v>
                </c:pt>
                <c:pt idx="284">
                  <c:v>24.327680000000001</c:v>
                </c:pt>
                <c:pt idx="285">
                  <c:v>24.34665</c:v>
                </c:pt>
                <c:pt idx="286">
                  <c:v>24.35802</c:v>
                </c:pt>
                <c:pt idx="287">
                  <c:v>24.361149999999963</c:v>
                </c:pt>
                <c:pt idx="288">
                  <c:v>24.362129999999958</c:v>
                </c:pt>
                <c:pt idx="289">
                  <c:v>24.359279999999988</c:v>
                </c:pt>
                <c:pt idx="290">
                  <c:v>24.354880000000044</c:v>
                </c:pt>
                <c:pt idx="291">
                  <c:v>24.349810000000005</c:v>
                </c:pt>
                <c:pt idx="292">
                  <c:v>24.332439999999959</c:v>
                </c:pt>
                <c:pt idx="293">
                  <c:v>24.310250000000032</c:v>
                </c:pt>
                <c:pt idx="294">
                  <c:v>24.288519999999924</c:v>
                </c:pt>
                <c:pt idx="295">
                  <c:v>24.263439999999935</c:v>
                </c:pt>
                <c:pt idx="296">
                  <c:v>24.238150000000001</c:v>
                </c:pt>
                <c:pt idx="297">
                  <c:v>24.225109999999958</c:v>
                </c:pt>
                <c:pt idx="298">
                  <c:v>24.214350000000032</c:v>
                </c:pt>
                <c:pt idx="299">
                  <c:v>24.196480000000001</c:v>
                </c:pt>
                <c:pt idx="300">
                  <c:v>24.187570000000001</c:v>
                </c:pt>
                <c:pt idx="301">
                  <c:v>24.174860000000049</c:v>
                </c:pt>
                <c:pt idx="302">
                  <c:v>24.167639999999963</c:v>
                </c:pt>
                <c:pt idx="303">
                  <c:v>24.164980000000032</c:v>
                </c:pt>
                <c:pt idx="304">
                  <c:v>24.167940000000005</c:v>
                </c:pt>
                <c:pt idx="305">
                  <c:v>24.173169999999999</c:v>
                </c:pt>
                <c:pt idx="306">
                  <c:v>24.185079999999989</c:v>
                </c:pt>
                <c:pt idx="307">
                  <c:v>24.192900000000005</c:v>
                </c:pt>
                <c:pt idx="308">
                  <c:v>24.204809999999988</c:v>
                </c:pt>
                <c:pt idx="309">
                  <c:v>24.22194</c:v>
                </c:pt>
                <c:pt idx="310">
                  <c:v>24.222469999999962</c:v>
                </c:pt>
                <c:pt idx="311">
                  <c:v>24.221299999999989</c:v>
                </c:pt>
                <c:pt idx="312">
                  <c:v>24.216339999999963</c:v>
                </c:pt>
                <c:pt idx="313">
                  <c:v>24.1921</c:v>
                </c:pt>
                <c:pt idx="314">
                  <c:v>24.17454</c:v>
                </c:pt>
                <c:pt idx="315">
                  <c:v>24.169280000000001</c:v>
                </c:pt>
                <c:pt idx="316">
                  <c:v>24.155180000000001</c:v>
                </c:pt>
                <c:pt idx="317">
                  <c:v>24.13213</c:v>
                </c:pt>
                <c:pt idx="318">
                  <c:v>24.113219999999988</c:v>
                </c:pt>
                <c:pt idx="319">
                  <c:v>24.089229999999958</c:v>
                </c:pt>
                <c:pt idx="320">
                  <c:v>24.06184</c:v>
                </c:pt>
                <c:pt idx="321">
                  <c:v>24.034559999999999</c:v>
                </c:pt>
                <c:pt idx="322">
                  <c:v>24.012129999999967</c:v>
                </c:pt>
                <c:pt idx="323">
                  <c:v>23.99783</c:v>
                </c:pt>
                <c:pt idx="324">
                  <c:v>23.978939999999962</c:v>
                </c:pt>
                <c:pt idx="325">
                  <c:v>23.95411</c:v>
                </c:pt>
                <c:pt idx="326">
                  <c:v>23.927099999999989</c:v>
                </c:pt>
                <c:pt idx="327">
                  <c:v>23.904</c:v>
                </c:pt>
                <c:pt idx="328">
                  <c:v>23.880870000000005</c:v>
                </c:pt>
                <c:pt idx="329">
                  <c:v>23.856649999999959</c:v>
                </c:pt>
                <c:pt idx="330">
                  <c:v>23.827059999999999</c:v>
                </c:pt>
                <c:pt idx="331">
                  <c:v>23.796329999999962</c:v>
                </c:pt>
                <c:pt idx="332">
                  <c:v>23.772499999999958</c:v>
                </c:pt>
                <c:pt idx="333">
                  <c:v>23.754249999999963</c:v>
                </c:pt>
                <c:pt idx="334">
                  <c:v>23.734729999999963</c:v>
                </c:pt>
                <c:pt idx="335">
                  <c:v>23.713889999999999</c:v>
                </c:pt>
                <c:pt idx="336">
                  <c:v>23.68282</c:v>
                </c:pt>
                <c:pt idx="337">
                  <c:v>23.645659999999989</c:v>
                </c:pt>
                <c:pt idx="338">
                  <c:v>23.621810000000032</c:v>
                </c:pt>
                <c:pt idx="339">
                  <c:v>23.593830000000001</c:v>
                </c:pt>
                <c:pt idx="340">
                  <c:v>23.572119999999959</c:v>
                </c:pt>
                <c:pt idx="341">
                  <c:v>23.55733</c:v>
                </c:pt>
                <c:pt idx="342">
                  <c:v>23.553989999999999</c:v>
                </c:pt>
                <c:pt idx="343">
                  <c:v>23.539390000000001</c:v>
                </c:pt>
                <c:pt idx="344">
                  <c:v>23.526260000000001</c:v>
                </c:pt>
                <c:pt idx="345">
                  <c:v>23.512229999999963</c:v>
                </c:pt>
                <c:pt idx="346">
                  <c:v>23.507400000000001</c:v>
                </c:pt>
                <c:pt idx="347">
                  <c:v>23.497339999999962</c:v>
                </c:pt>
                <c:pt idx="348">
                  <c:v>23.49277999999995</c:v>
                </c:pt>
                <c:pt idx="349">
                  <c:v>23.498309999999954</c:v>
                </c:pt>
                <c:pt idx="350">
                  <c:v>23.488399999999935</c:v>
                </c:pt>
                <c:pt idx="351">
                  <c:v>23.485199999999935</c:v>
                </c:pt>
                <c:pt idx="352">
                  <c:v>23.476880000000001</c:v>
                </c:pt>
                <c:pt idx="353">
                  <c:v>23.476590000000002</c:v>
                </c:pt>
                <c:pt idx="354">
                  <c:v>23.478909999999967</c:v>
                </c:pt>
                <c:pt idx="355">
                  <c:v>23.481039999999954</c:v>
                </c:pt>
                <c:pt idx="356">
                  <c:v>23.475939999999962</c:v>
                </c:pt>
                <c:pt idx="357">
                  <c:v>23.476980000000001</c:v>
                </c:pt>
                <c:pt idx="358">
                  <c:v>23.47146</c:v>
                </c:pt>
                <c:pt idx="359">
                  <c:v>23.464129999999958</c:v>
                </c:pt>
                <c:pt idx="360">
                  <c:v>23.476529999999947</c:v>
                </c:pt>
                <c:pt idx="361">
                  <c:v>23.499539999999943</c:v>
                </c:pt>
                <c:pt idx="362">
                  <c:v>23.531160000000032</c:v>
                </c:pt>
                <c:pt idx="363">
                  <c:v>23.565930000000002</c:v>
                </c:pt>
                <c:pt idx="364">
                  <c:v>23.594830000000005</c:v>
                </c:pt>
                <c:pt idx="365">
                  <c:v>23.615030000000001</c:v>
                </c:pt>
                <c:pt idx="366">
                  <c:v>23.633019999999988</c:v>
                </c:pt>
                <c:pt idx="367">
                  <c:v>23.659559999999999</c:v>
                </c:pt>
                <c:pt idx="368">
                  <c:v>23.684989999999999</c:v>
                </c:pt>
                <c:pt idx="369">
                  <c:v>23.711169999999999</c:v>
                </c:pt>
                <c:pt idx="370">
                  <c:v>23.73518</c:v>
                </c:pt>
                <c:pt idx="371">
                  <c:v>23.802489999999963</c:v>
                </c:pt>
                <c:pt idx="372">
                  <c:v>23.885479999999962</c:v>
                </c:pt>
                <c:pt idx="373">
                  <c:v>23.948149999999924</c:v>
                </c:pt>
                <c:pt idx="374">
                  <c:v>24.009360000000001</c:v>
                </c:pt>
                <c:pt idx="375">
                  <c:v>24.068560000000002</c:v>
                </c:pt>
                <c:pt idx="376">
                  <c:v>24.129100000000001</c:v>
                </c:pt>
                <c:pt idx="377">
                  <c:v>24.186350000000001</c:v>
                </c:pt>
                <c:pt idx="378">
                  <c:v>24.251470000000001</c:v>
                </c:pt>
                <c:pt idx="379">
                  <c:v>24.33407000000004</c:v>
                </c:pt>
                <c:pt idx="380">
                  <c:v>24.421500000000002</c:v>
                </c:pt>
                <c:pt idx="381">
                  <c:v>24.508509999999962</c:v>
                </c:pt>
                <c:pt idx="382">
                  <c:v>24.584589999999963</c:v>
                </c:pt>
                <c:pt idx="383">
                  <c:v>24.668289999999963</c:v>
                </c:pt>
                <c:pt idx="384">
                  <c:v>24.748669999999958</c:v>
                </c:pt>
                <c:pt idx="385">
                  <c:v>24.82948</c:v>
                </c:pt>
                <c:pt idx="386">
                  <c:v>24.929539999999935</c:v>
                </c:pt>
                <c:pt idx="387">
                  <c:v>25.040609999999958</c:v>
                </c:pt>
                <c:pt idx="388">
                  <c:v>25.14622</c:v>
                </c:pt>
                <c:pt idx="389">
                  <c:v>25.25713</c:v>
                </c:pt>
                <c:pt idx="390">
                  <c:v>25.357669999999999</c:v>
                </c:pt>
                <c:pt idx="391">
                  <c:v>25.453539999999947</c:v>
                </c:pt>
                <c:pt idx="392">
                  <c:v>25.566459999999989</c:v>
                </c:pt>
                <c:pt idx="393">
                  <c:v>25.670529999999989</c:v>
                </c:pt>
                <c:pt idx="394">
                  <c:v>25.786629999999935</c:v>
                </c:pt>
                <c:pt idx="395">
                  <c:v>25.901629999999958</c:v>
                </c:pt>
                <c:pt idx="396">
                  <c:v>26.005960000000005</c:v>
                </c:pt>
                <c:pt idx="397">
                  <c:v>26.096869999999999</c:v>
                </c:pt>
                <c:pt idx="398">
                  <c:v>26.175329999999963</c:v>
                </c:pt>
                <c:pt idx="399">
                  <c:v>26.247350000000001</c:v>
                </c:pt>
                <c:pt idx="400">
                  <c:v>26.32883</c:v>
                </c:pt>
                <c:pt idx="401">
                  <c:v>26.41555</c:v>
                </c:pt>
                <c:pt idx="402">
                  <c:v>26.500629999999958</c:v>
                </c:pt>
                <c:pt idx="403">
                  <c:v>26.578569999999967</c:v>
                </c:pt>
                <c:pt idx="404">
                  <c:v>26.646080000000001</c:v>
                </c:pt>
                <c:pt idx="405">
                  <c:v>26.716239999999967</c:v>
                </c:pt>
                <c:pt idx="406">
                  <c:v>26.793590000000002</c:v>
                </c:pt>
                <c:pt idx="407">
                  <c:v>26.801659999999988</c:v>
                </c:pt>
                <c:pt idx="408">
                  <c:v>26.79898</c:v>
                </c:pt>
                <c:pt idx="409">
                  <c:v>26.793669999999963</c:v>
                </c:pt>
                <c:pt idx="410">
                  <c:v>26.79326</c:v>
                </c:pt>
                <c:pt idx="411">
                  <c:v>26.790150000000001</c:v>
                </c:pt>
                <c:pt idx="412">
                  <c:v>26.782179999999947</c:v>
                </c:pt>
                <c:pt idx="413">
                  <c:v>26.774840000000001</c:v>
                </c:pt>
                <c:pt idx="414">
                  <c:v>26.75909</c:v>
                </c:pt>
                <c:pt idx="415">
                  <c:v>26.738910000000001</c:v>
                </c:pt>
                <c:pt idx="416">
                  <c:v>26.719329999999989</c:v>
                </c:pt>
                <c:pt idx="417">
                  <c:v>26.699780000000001</c:v>
                </c:pt>
                <c:pt idx="418">
                  <c:v>26.688849999999963</c:v>
                </c:pt>
                <c:pt idx="419">
                  <c:v>26.673470000000005</c:v>
                </c:pt>
                <c:pt idx="420">
                  <c:v>26.661190000000001</c:v>
                </c:pt>
                <c:pt idx="421">
                  <c:v>26.608910000000005</c:v>
                </c:pt>
                <c:pt idx="422">
                  <c:v>26.536819999999999</c:v>
                </c:pt>
                <c:pt idx="423">
                  <c:v>26.482499999999934</c:v>
                </c:pt>
                <c:pt idx="424">
                  <c:v>26.440739999999934</c:v>
                </c:pt>
                <c:pt idx="425">
                  <c:v>26.408999999999963</c:v>
                </c:pt>
                <c:pt idx="426">
                  <c:v>26.37604</c:v>
                </c:pt>
                <c:pt idx="427">
                  <c:v>26.343219999999963</c:v>
                </c:pt>
                <c:pt idx="428">
                  <c:v>26.296859999999999</c:v>
                </c:pt>
                <c:pt idx="429">
                  <c:v>26.236870000000032</c:v>
                </c:pt>
                <c:pt idx="430">
                  <c:v>26.179300000000001</c:v>
                </c:pt>
                <c:pt idx="431">
                  <c:v>26.126159999999999</c:v>
                </c:pt>
                <c:pt idx="432">
                  <c:v>26.081579999999963</c:v>
                </c:pt>
                <c:pt idx="433">
                  <c:v>26.039010000000001</c:v>
                </c:pt>
                <c:pt idx="434">
                  <c:v>25.995850000000001</c:v>
                </c:pt>
                <c:pt idx="435">
                  <c:v>25.956130000000002</c:v>
                </c:pt>
                <c:pt idx="436">
                  <c:v>25.927029999999959</c:v>
                </c:pt>
                <c:pt idx="437">
                  <c:v>25.881799999999959</c:v>
                </c:pt>
                <c:pt idx="438">
                  <c:v>25.84046</c:v>
                </c:pt>
                <c:pt idx="439">
                  <c:v>25.79693</c:v>
                </c:pt>
                <c:pt idx="440">
                  <c:v>25.769570000000002</c:v>
                </c:pt>
                <c:pt idx="441">
                  <c:v>25.744979999999988</c:v>
                </c:pt>
                <c:pt idx="442">
                  <c:v>25.704630000000002</c:v>
                </c:pt>
                <c:pt idx="443">
                  <c:v>25.668519999999958</c:v>
                </c:pt>
                <c:pt idx="444">
                  <c:v>25.619800000000044</c:v>
                </c:pt>
                <c:pt idx="445">
                  <c:v>25.58182</c:v>
                </c:pt>
                <c:pt idx="446">
                  <c:v>25.55819</c:v>
                </c:pt>
                <c:pt idx="447">
                  <c:v>25.54346</c:v>
                </c:pt>
                <c:pt idx="448">
                  <c:v>25.532360000000001</c:v>
                </c:pt>
                <c:pt idx="449">
                  <c:v>25.508219999999962</c:v>
                </c:pt>
                <c:pt idx="450">
                  <c:v>25.480759999999954</c:v>
                </c:pt>
                <c:pt idx="451">
                  <c:v>25.43159</c:v>
                </c:pt>
                <c:pt idx="452">
                  <c:v>25.382280000000002</c:v>
                </c:pt>
                <c:pt idx="453">
                  <c:v>25.328959999999999</c:v>
                </c:pt>
                <c:pt idx="454">
                  <c:v>25.282519999999934</c:v>
                </c:pt>
                <c:pt idx="455">
                  <c:v>25.229319999999962</c:v>
                </c:pt>
                <c:pt idx="456">
                  <c:v>25.174530000000001</c:v>
                </c:pt>
                <c:pt idx="457">
                  <c:v>25.188129999999958</c:v>
                </c:pt>
                <c:pt idx="458">
                  <c:v>25.208570000000002</c:v>
                </c:pt>
                <c:pt idx="459">
                  <c:v>25.225079999999959</c:v>
                </c:pt>
                <c:pt idx="460">
                  <c:v>25.230239999999959</c:v>
                </c:pt>
                <c:pt idx="461">
                  <c:v>25.235569999999989</c:v>
                </c:pt>
                <c:pt idx="462">
                  <c:v>25.236229999999964</c:v>
                </c:pt>
                <c:pt idx="463">
                  <c:v>25.23969</c:v>
                </c:pt>
                <c:pt idx="464">
                  <c:v>25.256799999999959</c:v>
                </c:pt>
                <c:pt idx="465">
                  <c:v>25.290489999999959</c:v>
                </c:pt>
                <c:pt idx="466">
                  <c:v>25.33324</c:v>
                </c:pt>
                <c:pt idx="467">
                  <c:v>25.371770000000001</c:v>
                </c:pt>
                <c:pt idx="468">
                  <c:v>25.413229999999963</c:v>
                </c:pt>
                <c:pt idx="469">
                  <c:v>25.461839999999963</c:v>
                </c:pt>
                <c:pt idx="470">
                  <c:v>25.515840000000001</c:v>
                </c:pt>
                <c:pt idx="471">
                  <c:v>25.55763</c:v>
                </c:pt>
                <c:pt idx="472">
                  <c:v>25.601860000000045</c:v>
                </c:pt>
                <c:pt idx="473">
                  <c:v>25.652000000000001</c:v>
                </c:pt>
                <c:pt idx="474">
                  <c:v>25.67521</c:v>
                </c:pt>
                <c:pt idx="475">
                  <c:v>25.690239999999989</c:v>
                </c:pt>
                <c:pt idx="476">
                  <c:v>25.711649999999963</c:v>
                </c:pt>
                <c:pt idx="477">
                  <c:v>25.7303</c:v>
                </c:pt>
                <c:pt idx="478">
                  <c:v>25.762639999999923</c:v>
                </c:pt>
                <c:pt idx="479">
                  <c:v>25.809480000000001</c:v>
                </c:pt>
                <c:pt idx="480">
                  <c:v>25.861860000000032</c:v>
                </c:pt>
                <c:pt idx="481">
                  <c:v>25.910550000000001</c:v>
                </c:pt>
                <c:pt idx="482">
                  <c:v>25.955489999999962</c:v>
                </c:pt>
                <c:pt idx="483">
                  <c:v>25.994629999999958</c:v>
                </c:pt>
                <c:pt idx="484">
                  <c:v>26.037210000000005</c:v>
                </c:pt>
                <c:pt idx="485">
                  <c:v>26.07123</c:v>
                </c:pt>
                <c:pt idx="486">
                  <c:v>26.087890000000005</c:v>
                </c:pt>
                <c:pt idx="487">
                  <c:v>26.113330000000001</c:v>
                </c:pt>
                <c:pt idx="488">
                  <c:v>26.12227</c:v>
                </c:pt>
                <c:pt idx="489">
                  <c:v>26.130379999999999</c:v>
                </c:pt>
                <c:pt idx="490">
                  <c:v>26.115800000000036</c:v>
                </c:pt>
                <c:pt idx="491">
                  <c:v>26.097239999999989</c:v>
                </c:pt>
                <c:pt idx="492">
                  <c:v>26.06917</c:v>
                </c:pt>
                <c:pt idx="493">
                  <c:v>26.065850000000001</c:v>
                </c:pt>
                <c:pt idx="494">
                  <c:v>26.062789999999943</c:v>
                </c:pt>
                <c:pt idx="495">
                  <c:v>26.050070000000005</c:v>
                </c:pt>
                <c:pt idx="496">
                  <c:v>26.034810000000039</c:v>
                </c:pt>
                <c:pt idx="497">
                  <c:v>26.021570000000001</c:v>
                </c:pt>
                <c:pt idx="498">
                  <c:v>25.995629999999924</c:v>
                </c:pt>
                <c:pt idx="499">
                  <c:v>25.975599999999954</c:v>
                </c:pt>
                <c:pt idx="500">
                  <c:v>25.960429999999935</c:v>
                </c:pt>
                <c:pt idx="501">
                  <c:v>25.95984</c:v>
                </c:pt>
                <c:pt idx="502">
                  <c:v>25.967079999999989</c:v>
                </c:pt>
                <c:pt idx="503">
                  <c:v>25.981660000000002</c:v>
                </c:pt>
                <c:pt idx="504">
                  <c:v>26.002659999999963</c:v>
                </c:pt>
                <c:pt idx="505">
                  <c:v>26.018830000000001</c:v>
                </c:pt>
                <c:pt idx="506">
                  <c:v>26.031839999999999</c:v>
                </c:pt>
                <c:pt idx="507">
                  <c:v>26.039980000000032</c:v>
                </c:pt>
                <c:pt idx="508">
                  <c:v>26.052529999999958</c:v>
                </c:pt>
                <c:pt idx="509">
                  <c:v>26.066789999999958</c:v>
                </c:pt>
                <c:pt idx="510">
                  <c:v>26.12311</c:v>
                </c:pt>
                <c:pt idx="511">
                  <c:v>26.18965</c:v>
                </c:pt>
                <c:pt idx="512">
                  <c:v>26.25704</c:v>
                </c:pt>
                <c:pt idx="513">
                  <c:v>26.328220000000002</c:v>
                </c:pt>
                <c:pt idx="514">
                  <c:v>26.39161</c:v>
                </c:pt>
                <c:pt idx="515">
                  <c:v>26.452509999999947</c:v>
                </c:pt>
                <c:pt idx="516">
                  <c:v>26.50215</c:v>
                </c:pt>
                <c:pt idx="517">
                  <c:v>26.586259999999989</c:v>
                </c:pt>
                <c:pt idx="518">
                  <c:v>26.671679999999999</c:v>
                </c:pt>
                <c:pt idx="519">
                  <c:v>26.75958</c:v>
                </c:pt>
                <c:pt idx="520">
                  <c:v>26.841229999999989</c:v>
                </c:pt>
                <c:pt idx="521">
                  <c:v>26.963509999999935</c:v>
                </c:pt>
                <c:pt idx="522">
                  <c:v>27.125129999999963</c:v>
                </c:pt>
                <c:pt idx="523">
                  <c:v>27.275209999999962</c:v>
                </c:pt>
                <c:pt idx="524">
                  <c:v>27.444990000000001</c:v>
                </c:pt>
                <c:pt idx="525">
                  <c:v>27.644130000000001</c:v>
                </c:pt>
                <c:pt idx="526">
                  <c:v>27.83248</c:v>
                </c:pt>
                <c:pt idx="527">
                  <c:v>28.01972</c:v>
                </c:pt>
                <c:pt idx="528">
                  <c:v>28.19631</c:v>
                </c:pt>
                <c:pt idx="529">
                  <c:v>28.35087000000004</c:v>
                </c:pt>
                <c:pt idx="530">
                  <c:v>28.499870000000001</c:v>
                </c:pt>
                <c:pt idx="531">
                  <c:v>28.62913</c:v>
                </c:pt>
                <c:pt idx="532">
                  <c:v>28.757210000000001</c:v>
                </c:pt>
                <c:pt idx="533">
                  <c:v>28.892539999999947</c:v>
                </c:pt>
                <c:pt idx="534">
                  <c:v>29.023800000000001</c:v>
                </c:pt>
                <c:pt idx="535">
                  <c:v>29.166149999999959</c:v>
                </c:pt>
                <c:pt idx="536">
                  <c:v>29.30237</c:v>
                </c:pt>
                <c:pt idx="537">
                  <c:v>29.440779999999947</c:v>
                </c:pt>
                <c:pt idx="538">
                  <c:v>29.585519999999935</c:v>
                </c:pt>
                <c:pt idx="539">
                  <c:v>29.732659999999989</c:v>
                </c:pt>
                <c:pt idx="540">
                  <c:v>29.885109999999958</c:v>
                </c:pt>
                <c:pt idx="541">
                  <c:v>30.040800000000001</c:v>
                </c:pt>
                <c:pt idx="542">
                  <c:v>30.206629999999958</c:v>
                </c:pt>
                <c:pt idx="543">
                  <c:v>30.356470000000005</c:v>
                </c:pt>
                <c:pt idx="544">
                  <c:v>30.522849999999959</c:v>
                </c:pt>
                <c:pt idx="545">
                  <c:v>30.714410000000001</c:v>
                </c:pt>
                <c:pt idx="546">
                  <c:v>30.903209999999962</c:v>
                </c:pt>
                <c:pt idx="547">
                  <c:v>31.102959999999999</c:v>
                </c:pt>
                <c:pt idx="548">
                  <c:v>31.316929999999999</c:v>
                </c:pt>
                <c:pt idx="549">
                  <c:v>31.537489999999988</c:v>
                </c:pt>
                <c:pt idx="550">
                  <c:v>31.756830000000001</c:v>
                </c:pt>
                <c:pt idx="551">
                  <c:v>31.980049999999924</c:v>
                </c:pt>
                <c:pt idx="552">
                  <c:v>32.197250000000011</c:v>
                </c:pt>
                <c:pt idx="553">
                  <c:v>32.407089999999997</c:v>
                </c:pt>
                <c:pt idx="554">
                  <c:v>32.623620000000003</c:v>
                </c:pt>
                <c:pt idx="555">
                  <c:v>32.834679999999999</c:v>
                </c:pt>
                <c:pt idx="556">
                  <c:v>33.05012</c:v>
                </c:pt>
                <c:pt idx="557">
                  <c:v>33.280990000000003</c:v>
                </c:pt>
                <c:pt idx="558">
                  <c:v>33.503400000000006</c:v>
                </c:pt>
                <c:pt idx="559">
                  <c:v>33.729630000000064</c:v>
                </c:pt>
                <c:pt idx="560">
                  <c:v>33.926510000000064</c:v>
                </c:pt>
                <c:pt idx="561">
                  <c:v>34.103900000000003</c:v>
                </c:pt>
                <c:pt idx="562">
                  <c:v>34.276700000000012</c:v>
                </c:pt>
                <c:pt idx="563">
                  <c:v>34.439770000000003</c:v>
                </c:pt>
                <c:pt idx="564">
                  <c:v>34.607170000000011</c:v>
                </c:pt>
                <c:pt idx="565">
                  <c:v>34.769090000000013</c:v>
                </c:pt>
                <c:pt idx="566">
                  <c:v>34.942840000000004</c:v>
                </c:pt>
                <c:pt idx="567">
                  <c:v>35.081739999999996</c:v>
                </c:pt>
                <c:pt idx="568">
                  <c:v>35.233870000000003</c:v>
                </c:pt>
                <c:pt idx="569">
                  <c:v>35.372800000000005</c:v>
                </c:pt>
                <c:pt idx="570">
                  <c:v>35.521610000000003</c:v>
                </c:pt>
                <c:pt idx="571">
                  <c:v>35.618340000000003</c:v>
                </c:pt>
                <c:pt idx="572">
                  <c:v>35.674970000000002</c:v>
                </c:pt>
                <c:pt idx="573">
                  <c:v>35.74062</c:v>
                </c:pt>
                <c:pt idx="574">
                  <c:v>35.819710000000001</c:v>
                </c:pt>
                <c:pt idx="575">
                  <c:v>35.889049999999997</c:v>
                </c:pt>
                <c:pt idx="576">
                  <c:v>35.966420000000006</c:v>
                </c:pt>
                <c:pt idx="577">
                  <c:v>36.051949999999998</c:v>
                </c:pt>
                <c:pt idx="578">
                  <c:v>36.147780000000004</c:v>
                </c:pt>
                <c:pt idx="579">
                  <c:v>36.25226</c:v>
                </c:pt>
                <c:pt idx="580">
                  <c:v>36.345150000000011</c:v>
                </c:pt>
                <c:pt idx="581">
                  <c:v>36.452560000000005</c:v>
                </c:pt>
                <c:pt idx="582">
                  <c:v>36.56747</c:v>
                </c:pt>
                <c:pt idx="583">
                  <c:v>36.675130000000088</c:v>
                </c:pt>
                <c:pt idx="584">
                  <c:v>36.780070000000002</c:v>
                </c:pt>
                <c:pt idx="585">
                  <c:v>36.887169999999998</c:v>
                </c:pt>
                <c:pt idx="586">
                  <c:v>37.000659999999996</c:v>
                </c:pt>
                <c:pt idx="587">
                  <c:v>37.11262</c:v>
                </c:pt>
                <c:pt idx="588">
                  <c:v>37.224380000000011</c:v>
                </c:pt>
                <c:pt idx="589">
                  <c:v>37.337229999999998</c:v>
                </c:pt>
                <c:pt idx="590">
                  <c:v>37.44753</c:v>
                </c:pt>
                <c:pt idx="591">
                  <c:v>37.552859999999995</c:v>
                </c:pt>
                <c:pt idx="592">
                  <c:v>37.647300000000001</c:v>
                </c:pt>
                <c:pt idx="593">
                  <c:v>37.730740000000011</c:v>
                </c:pt>
                <c:pt idx="594">
                  <c:v>37.792750000000105</c:v>
                </c:pt>
                <c:pt idx="595">
                  <c:v>37.838970000000003</c:v>
                </c:pt>
                <c:pt idx="596">
                  <c:v>37.879809999999999</c:v>
                </c:pt>
                <c:pt idx="597">
                  <c:v>37.923750000000013</c:v>
                </c:pt>
                <c:pt idx="598">
                  <c:v>37.947279999999999</c:v>
                </c:pt>
                <c:pt idx="599">
                  <c:v>37.956769999999999</c:v>
                </c:pt>
                <c:pt idx="600">
                  <c:v>37.977789999999999</c:v>
                </c:pt>
                <c:pt idx="601">
                  <c:v>37.981439999999999</c:v>
                </c:pt>
                <c:pt idx="602">
                  <c:v>37.981069999999995</c:v>
                </c:pt>
                <c:pt idx="603">
                  <c:v>37.985210000000002</c:v>
                </c:pt>
                <c:pt idx="604">
                  <c:v>37.966150000000013</c:v>
                </c:pt>
                <c:pt idx="605">
                  <c:v>37.951769999999996</c:v>
                </c:pt>
                <c:pt idx="606">
                  <c:v>37.919439999999994</c:v>
                </c:pt>
                <c:pt idx="607">
                  <c:v>37.898020000000002</c:v>
                </c:pt>
                <c:pt idx="608">
                  <c:v>37.894310000000011</c:v>
                </c:pt>
                <c:pt idx="609">
                  <c:v>37.898920000000011</c:v>
                </c:pt>
                <c:pt idx="610">
                  <c:v>37.900540000000007</c:v>
                </c:pt>
                <c:pt idx="611">
                  <c:v>37.908210000000011</c:v>
                </c:pt>
                <c:pt idx="612">
                  <c:v>37.932500000000012</c:v>
                </c:pt>
                <c:pt idx="613">
                  <c:v>37.963480000000004</c:v>
                </c:pt>
                <c:pt idx="614">
                  <c:v>37.979240000000004</c:v>
                </c:pt>
                <c:pt idx="615">
                  <c:v>38.00141</c:v>
                </c:pt>
                <c:pt idx="616">
                  <c:v>38.021310000000064</c:v>
                </c:pt>
                <c:pt idx="617">
                  <c:v>38.051489999999994</c:v>
                </c:pt>
                <c:pt idx="618">
                  <c:v>38.061320000000002</c:v>
                </c:pt>
                <c:pt idx="619">
                  <c:v>38.079030000000003</c:v>
                </c:pt>
                <c:pt idx="620">
                  <c:v>38.092890000000011</c:v>
                </c:pt>
                <c:pt idx="621">
                  <c:v>38.130040000000001</c:v>
                </c:pt>
                <c:pt idx="622">
                  <c:v>38.166670000000003</c:v>
                </c:pt>
                <c:pt idx="623">
                  <c:v>38.204070000000002</c:v>
                </c:pt>
                <c:pt idx="624">
                  <c:v>38.22601000000008</c:v>
                </c:pt>
                <c:pt idx="625">
                  <c:v>38.232210000000073</c:v>
                </c:pt>
                <c:pt idx="626">
                  <c:v>38.230690000000003</c:v>
                </c:pt>
                <c:pt idx="627">
                  <c:v>38.222720000000088</c:v>
                </c:pt>
                <c:pt idx="628">
                  <c:v>38.216270000000002</c:v>
                </c:pt>
                <c:pt idx="629">
                  <c:v>38.221720000000012</c:v>
                </c:pt>
                <c:pt idx="630">
                  <c:v>38.235310000000105</c:v>
                </c:pt>
                <c:pt idx="631">
                  <c:v>38.257879999999993</c:v>
                </c:pt>
                <c:pt idx="632">
                  <c:v>38.273490000000002</c:v>
                </c:pt>
                <c:pt idx="633">
                  <c:v>38.290960000000013</c:v>
                </c:pt>
                <c:pt idx="634">
                  <c:v>38.308910000000012</c:v>
                </c:pt>
                <c:pt idx="635">
                  <c:v>38.320900000000002</c:v>
                </c:pt>
                <c:pt idx="636">
                  <c:v>38.330040000000004</c:v>
                </c:pt>
                <c:pt idx="637">
                  <c:v>38.342740000000006</c:v>
                </c:pt>
                <c:pt idx="638">
                  <c:v>38.357199999999999</c:v>
                </c:pt>
                <c:pt idx="639">
                  <c:v>38.374049999999997</c:v>
                </c:pt>
                <c:pt idx="640">
                  <c:v>38.39752</c:v>
                </c:pt>
                <c:pt idx="641">
                  <c:v>38.442640000000004</c:v>
                </c:pt>
                <c:pt idx="642">
                  <c:v>38.492620000000002</c:v>
                </c:pt>
                <c:pt idx="643">
                  <c:v>38.565770000000064</c:v>
                </c:pt>
                <c:pt idx="644">
                  <c:v>38.649740000000001</c:v>
                </c:pt>
                <c:pt idx="645">
                  <c:v>38.726990000000065</c:v>
                </c:pt>
                <c:pt idx="646">
                  <c:v>38.804219999999994</c:v>
                </c:pt>
                <c:pt idx="647">
                  <c:v>38.864750000000001</c:v>
                </c:pt>
                <c:pt idx="648">
                  <c:v>38.952279999999995</c:v>
                </c:pt>
                <c:pt idx="649">
                  <c:v>39.052130000000012</c:v>
                </c:pt>
                <c:pt idx="650">
                  <c:v>39.143250000000002</c:v>
                </c:pt>
                <c:pt idx="651">
                  <c:v>39.23048</c:v>
                </c:pt>
                <c:pt idx="652">
                  <c:v>39.336150000000011</c:v>
                </c:pt>
                <c:pt idx="653">
                  <c:v>39.432530000000064</c:v>
                </c:pt>
                <c:pt idx="654">
                  <c:v>39.546790000000001</c:v>
                </c:pt>
                <c:pt idx="655">
                  <c:v>39.677289999999999</c:v>
                </c:pt>
                <c:pt idx="656">
                  <c:v>39.832750000000011</c:v>
                </c:pt>
                <c:pt idx="657">
                  <c:v>39.969010000000011</c:v>
                </c:pt>
                <c:pt idx="658">
                  <c:v>40.098990000000065</c:v>
                </c:pt>
                <c:pt idx="659">
                  <c:v>40.211360000000006</c:v>
                </c:pt>
                <c:pt idx="660">
                  <c:v>40.33437</c:v>
                </c:pt>
                <c:pt idx="661">
                  <c:v>40.456559999999996</c:v>
                </c:pt>
                <c:pt idx="662">
                  <c:v>40.579000000000001</c:v>
                </c:pt>
                <c:pt idx="663">
                  <c:v>40.703980000000001</c:v>
                </c:pt>
                <c:pt idx="664">
                  <c:v>40.819269999999996</c:v>
                </c:pt>
                <c:pt idx="665">
                  <c:v>40.913999999999994</c:v>
                </c:pt>
                <c:pt idx="666">
                  <c:v>40.985879999999995</c:v>
                </c:pt>
                <c:pt idx="667">
                  <c:v>41.062120000000064</c:v>
                </c:pt>
                <c:pt idx="668">
                  <c:v>41.126790000000064</c:v>
                </c:pt>
                <c:pt idx="669">
                  <c:v>41.172720000000012</c:v>
                </c:pt>
                <c:pt idx="670">
                  <c:v>41.222670000000065</c:v>
                </c:pt>
                <c:pt idx="671">
                  <c:v>41.258110000000073</c:v>
                </c:pt>
                <c:pt idx="672">
                  <c:v>41.284730000000003</c:v>
                </c:pt>
                <c:pt idx="673">
                  <c:v>41.30133</c:v>
                </c:pt>
                <c:pt idx="674">
                  <c:v>41.318720000000006</c:v>
                </c:pt>
                <c:pt idx="675">
                  <c:v>41.338770000000011</c:v>
                </c:pt>
                <c:pt idx="676">
                  <c:v>41.356879999999997</c:v>
                </c:pt>
                <c:pt idx="677">
                  <c:v>41.37079</c:v>
                </c:pt>
                <c:pt idx="678">
                  <c:v>41.385849999999998</c:v>
                </c:pt>
                <c:pt idx="679">
                  <c:v>41.370629999999998</c:v>
                </c:pt>
                <c:pt idx="680">
                  <c:v>41.356479999999998</c:v>
                </c:pt>
                <c:pt idx="681">
                  <c:v>41.331599999999995</c:v>
                </c:pt>
                <c:pt idx="682">
                  <c:v>41.297440000000002</c:v>
                </c:pt>
                <c:pt idx="683">
                  <c:v>41.262710000000105</c:v>
                </c:pt>
                <c:pt idx="684">
                  <c:v>41.244279999999996</c:v>
                </c:pt>
                <c:pt idx="685">
                  <c:v>41.234720000000003</c:v>
                </c:pt>
                <c:pt idx="686">
                  <c:v>41.220480000000002</c:v>
                </c:pt>
                <c:pt idx="687">
                  <c:v>41.198840000000011</c:v>
                </c:pt>
                <c:pt idx="688">
                  <c:v>41.165040000000012</c:v>
                </c:pt>
                <c:pt idx="689">
                  <c:v>41.114320000000006</c:v>
                </c:pt>
                <c:pt idx="690">
                  <c:v>41.072630000000011</c:v>
                </c:pt>
                <c:pt idx="691">
                  <c:v>41.019150000000003</c:v>
                </c:pt>
                <c:pt idx="692">
                  <c:v>40.96284</c:v>
                </c:pt>
                <c:pt idx="693">
                  <c:v>40.905330000000063</c:v>
                </c:pt>
                <c:pt idx="694">
                  <c:v>40.846659999999993</c:v>
                </c:pt>
                <c:pt idx="695">
                  <c:v>40.796790000000072</c:v>
                </c:pt>
                <c:pt idx="696">
                  <c:v>40.761680000000005</c:v>
                </c:pt>
                <c:pt idx="697">
                  <c:v>40.7346</c:v>
                </c:pt>
                <c:pt idx="698">
                  <c:v>40.703730000000064</c:v>
                </c:pt>
                <c:pt idx="699">
                  <c:v>40.664910000000013</c:v>
                </c:pt>
                <c:pt idx="700">
                  <c:v>40.6173</c:v>
                </c:pt>
                <c:pt idx="701">
                  <c:v>40.583590000000001</c:v>
                </c:pt>
                <c:pt idx="702">
                  <c:v>40.521090000000001</c:v>
                </c:pt>
                <c:pt idx="703">
                  <c:v>40.457999999999998</c:v>
                </c:pt>
                <c:pt idx="704">
                  <c:v>40.380539999999996</c:v>
                </c:pt>
                <c:pt idx="705">
                  <c:v>40.286950000000012</c:v>
                </c:pt>
                <c:pt idx="706">
                  <c:v>40.189630000000001</c:v>
                </c:pt>
                <c:pt idx="707">
                  <c:v>40.089040000000004</c:v>
                </c:pt>
                <c:pt idx="708">
                  <c:v>39.976489999999998</c:v>
                </c:pt>
                <c:pt idx="709">
                  <c:v>39.861229999999999</c:v>
                </c:pt>
                <c:pt idx="710">
                  <c:v>39.708090000000013</c:v>
                </c:pt>
                <c:pt idx="711">
                  <c:v>39.545270000000002</c:v>
                </c:pt>
                <c:pt idx="712">
                  <c:v>39.371439999999993</c:v>
                </c:pt>
                <c:pt idx="713">
                  <c:v>39.154759999999996</c:v>
                </c:pt>
                <c:pt idx="714">
                  <c:v>38.972140000000003</c:v>
                </c:pt>
                <c:pt idx="715">
                  <c:v>38.806819999999995</c:v>
                </c:pt>
                <c:pt idx="716">
                  <c:v>38.702660000000002</c:v>
                </c:pt>
                <c:pt idx="717">
                  <c:v>38.581419999999994</c:v>
                </c:pt>
                <c:pt idx="718">
                  <c:v>38.444749999999999</c:v>
                </c:pt>
                <c:pt idx="719">
                  <c:v>38.31897</c:v>
                </c:pt>
                <c:pt idx="720">
                  <c:v>38.178360000000012</c:v>
                </c:pt>
                <c:pt idx="721">
                  <c:v>38.063750000000013</c:v>
                </c:pt>
                <c:pt idx="722">
                  <c:v>37.984239999999993</c:v>
                </c:pt>
                <c:pt idx="723">
                  <c:v>37.903700000000001</c:v>
                </c:pt>
                <c:pt idx="724">
                  <c:v>37.790570000000081</c:v>
                </c:pt>
                <c:pt idx="725">
                  <c:v>37.681679999999993</c:v>
                </c:pt>
                <c:pt idx="726">
                  <c:v>37.571330000000003</c:v>
                </c:pt>
                <c:pt idx="727">
                  <c:v>37.492920000000012</c:v>
                </c:pt>
                <c:pt idx="728">
                  <c:v>37.399610000000003</c:v>
                </c:pt>
                <c:pt idx="729">
                  <c:v>37.333400000000005</c:v>
                </c:pt>
                <c:pt idx="730">
                  <c:v>37.274879999999996</c:v>
                </c:pt>
                <c:pt idx="731">
                  <c:v>37.212380000000003</c:v>
                </c:pt>
                <c:pt idx="732">
                  <c:v>37.142290000000003</c:v>
                </c:pt>
                <c:pt idx="733">
                  <c:v>37.078760000000003</c:v>
                </c:pt>
                <c:pt idx="734">
                  <c:v>37.000240000000005</c:v>
                </c:pt>
                <c:pt idx="735">
                  <c:v>36.918590000000002</c:v>
                </c:pt>
                <c:pt idx="736">
                  <c:v>36.838060000000006</c:v>
                </c:pt>
                <c:pt idx="737">
                  <c:v>36.78792</c:v>
                </c:pt>
                <c:pt idx="738">
                  <c:v>36.776130000000073</c:v>
                </c:pt>
                <c:pt idx="739">
                  <c:v>36.775170000000088</c:v>
                </c:pt>
                <c:pt idx="740">
                  <c:v>36.763550000000073</c:v>
                </c:pt>
                <c:pt idx="741">
                  <c:v>36.724540000000012</c:v>
                </c:pt>
                <c:pt idx="742">
                  <c:v>36.67792</c:v>
                </c:pt>
                <c:pt idx="743">
                  <c:v>36.628710000000105</c:v>
                </c:pt>
                <c:pt idx="744">
                  <c:v>36.592780000000012</c:v>
                </c:pt>
                <c:pt idx="745">
                  <c:v>36.540120000000002</c:v>
                </c:pt>
                <c:pt idx="746">
                  <c:v>36.465920000000011</c:v>
                </c:pt>
                <c:pt idx="747">
                  <c:v>36.419320000000006</c:v>
                </c:pt>
                <c:pt idx="748">
                  <c:v>36.390810000000002</c:v>
                </c:pt>
                <c:pt idx="749">
                  <c:v>36.363970000000002</c:v>
                </c:pt>
                <c:pt idx="750">
                  <c:v>36.33943</c:v>
                </c:pt>
                <c:pt idx="751">
                  <c:v>36.301449999999996</c:v>
                </c:pt>
                <c:pt idx="752">
                  <c:v>36.251560000000005</c:v>
                </c:pt>
                <c:pt idx="753">
                  <c:v>36.236390000000064</c:v>
                </c:pt>
                <c:pt idx="754">
                  <c:v>36.187079999999995</c:v>
                </c:pt>
                <c:pt idx="755">
                  <c:v>36.147370000000002</c:v>
                </c:pt>
                <c:pt idx="756">
                  <c:v>36.114039999999996</c:v>
                </c:pt>
                <c:pt idx="757">
                  <c:v>36.073620000000005</c:v>
                </c:pt>
                <c:pt idx="758">
                  <c:v>36.018710000000013</c:v>
                </c:pt>
                <c:pt idx="759">
                  <c:v>35.999180000000003</c:v>
                </c:pt>
                <c:pt idx="760">
                  <c:v>35.968570000000064</c:v>
                </c:pt>
                <c:pt idx="761">
                  <c:v>35.934469999999997</c:v>
                </c:pt>
                <c:pt idx="762">
                  <c:v>35.910089999999997</c:v>
                </c:pt>
                <c:pt idx="763">
                  <c:v>35.927910000000011</c:v>
                </c:pt>
                <c:pt idx="764">
                  <c:v>35.94594</c:v>
                </c:pt>
                <c:pt idx="765">
                  <c:v>35.973649999999999</c:v>
                </c:pt>
                <c:pt idx="766">
                  <c:v>35.960300000000011</c:v>
                </c:pt>
                <c:pt idx="767">
                  <c:v>35.949200000000005</c:v>
                </c:pt>
                <c:pt idx="768">
                  <c:v>35.974499999999999</c:v>
                </c:pt>
                <c:pt idx="769">
                  <c:v>36.016160000000006</c:v>
                </c:pt>
                <c:pt idx="770">
                  <c:v>36.051069999999996</c:v>
                </c:pt>
                <c:pt idx="771">
                  <c:v>36.07206</c:v>
                </c:pt>
                <c:pt idx="772">
                  <c:v>36.072980000000001</c:v>
                </c:pt>
                <c:pt idx="773">
                  <c:v>36.09008</c:v>
                </c:pt>
                <c:pt idx="774">
                  <c:v>36.136950000000013</c:v>
                </c:pt>
                <c:pt idx="775">
                  <c:v>36.192330000000105</c:v>
                </c:pt>
                <c:pt idx="776">
                  <c:v>36.258490000000002</c:v>
                </c:pt>
                <c:pt idx="777">
                  <c:v>36.305510000000012</c:v>
                </c:pt>
                <c:pt idx="778">
                  <c:v>36.332270000000001</c:v>
                </c:pt>
                <c:pt idx="779">
                  <c:v>36.353549999999998</c:v>
                </c:pt>
                <c:pt idx="780">
                  <c:v>36.362230000000011</c:v>
                </c:pt>
                <c:pt idx="781">
                  <c:v>36.370239999999995</c:v>
                </c:pt>
                <c:pt idx="782">
                  <c:v>36.385059999999996</c:v>
                </c:pt>
                <c:pt idx="783">
                  <c:v>36.40916</c:v>
                </c:pt>
                <c:pt idx="784">
                  <c:v>36.430540000000001</c:v>
                </c:pt>
                <c:pt idx="785">
                  <c:v>36.456120000000006</c:v>
                </c:pt>
                <c:pt idx="786">
                  <c:v>36.476659999999995</c:v>
                </c:pt>
                <c:pt idx="787">
                  <c:v>36.475820000000006</c:v>
                </c:pt>
                <c:pt idx="788">
                  <c:v>36.454999999999998</c:v>
                </c:pt>
                <c:pt idx="789">
                  <c:v>36.444489999999995</c:v>
                </c:pt>
                <c:pt idx="790">
                  <c:v>36.436710000000012</c:v>
                </c:pt>
                <c:pt idx="791">
                  <c:v>36.46846</c:v>
                </c:pt>
                <c:pt idx="792">
                  <c:v>36.5304</c:v>
                </c:pt>
                <c:pt idx="793">
                  <c:v>36.587320000000005</c:v>
                </c:pt>
                <c:pt idx="794">
                  <c:v>36.622990000000073</c:v>
                </c:pt>
                <c:pt idx="795">
                  <c:v>36.668230000000072</c:v>
                </c:pt>
                <c:pt idx="796">
                  <c:v>36.699590000000065</c:v>
                </c:pt>
                <c:pt idx="797">
                  <c:v>36.698000000000064</c:v>
                </c:pt>
                <c:pt idx="798">
                  <c:v>36.582260000000005</c:v>
                </c:pt>
                <c:pt idx="799">
                  <c:v>36.489000000000004</c:v>
                </c:pt>
                <c:pt idx="800">
                  <c:v>36.39761</c:v>
                </c:pt>
                <c:pt idx="801">
                  <c:v>36.344149999999999</c:v>
                </c:pt>
                <c:pt idx="802">
                  <c:v>36.314799999999998</c:v>
                </c:pt>
                <c:pt idx="803">
                  <c:v>36.262960000000064</c:v>
                </c:pt>
                <c:pt idx="804">
                  <c:v>36.249450000000003</c:v>
                </c:pt>
                <c:pt idx="805">
                  <c:v>36.221430000000012</c:v>
                </c:pt>
                <c:pt idx="806">
                  <c:v>36.177479999999996</c:v>
                </c:pt>
                <c:pt idx="807">
                  <c:v>36.135320000000064</c:v>
                </c:pt>
                <c:pt idx="808">
                  <c:v>36.114710000000002</c:v>
                </c:pt>
                <c:pt idx="809">
                  <c:v>36.069230000000012</c:v>
                </c:pt>
                <c:pt idx="810">
                  <c:v>36.052070000000001</c:v>
                </c:pt>
                <c:pt idx="811">
                  <c:v>36.048650000000002</c:v>
                </c:pt>
                <c:pt idx="812">
                  <c:v>36.044649999999997</c:v>
                </c:pt>
                <c:pt idx="813">
                  <c:v>36.021679999999996</c:v>
                </c:pt>
                <c:pt idx="814">
                  <c:v>35.974829999999997</c:v>
                </c:pt>
                <c:pt idx="815">
                  <c:v>35.918110000000013</c:v>
                </c:pt>
                <c:pt idx="816">
                  <c:v>35.890730000000012</c:v>
                </c:pt>
                <c:pt idx="817">
                  <c:v>35.869550000000011</c:v>
                </c:pt>
                <c:pt idx="818">
                  <c:v>35.827829999999999</c:v>
                </c:pt>
                <c:pt idx="819">
                  <c:v>35.823530000000012</c:v>
                </c:pt>
                <c:pt idx="820">
                  <c:v>35.824859999999994</c:v>
                </c:pt>
                <c:pt idx="821">
                  <c:v>35.842610000000001</c:v>
                </c:pt>
                <c:pt idx="822">
                  <c:v>35.859140000000004</c:v>
                </c:pt>
                <c:pt idx="823">
                  <c:v>35.855279999999993</c:v>
                </c:pt>
                <c:pt idx="824">
                  <c:v>35.847579999999994</c:v>
                </c:pt>
                <c:pt idx="825">
                  <c:v>35.795540000000088</c:v>
                </c:pt>
                <c:pt idx="826">
                  <c:v>35.747659999999996</c:v>
                </c:pt>
                <c:pt idx="827">
                  <c:v>35.67483</c:v>
                </c:pt>
                <c:pt idx="828">
                  <c:v>35.715380000000003</c:v>
                </c:pt>
                <c:pt idx="829">
                  <c:v>35.748470000000012</c:v>
                </c:pt>
                <c:pt idx="830">
                  <c:v>35.784459999999996</c:v>
                </c:pt>
                <c:pt idx="831">
                  <c:v>35.831809999999997</c:v>
                </c:pt>
                <c:pt idx="832">
                  <c:v>35.888689999999997</c:v>
                </c:pt>
                <c:pt idx="833">
                  <c:v>35.93627</c:v>
                </c:pt>
                <c:pt idx="834">
                  <c:v>35.988960000000006</c:v>
                </c:pt>
                <c:pt idx="835">
                  <c:v>36.022200000000012</c:v>
                </c:pt>
                <c:pt idx="836">
                  <c:v>36.062530000000081</c:v>
                </c:pt>
                <c:pt idx="837">
                  <c:v>36.109060000000007</c:v>
                </c:pt>
                <c:pt idx="838">
                  <c:v>36.144970000000001</c:v>
                </c:pt>
                <c:pt idx="839">
                  <c:v>36.176330000000064</c:v>
                </c:pt>
                <c:pt idx="840">
                  <c:v>36.204600000000006</c:v>
                </c:pt>
                <c:pt idx="841">
                  <c:v>36.218000000000011</c:v>
                </c:pt>
                <c:pt idx="842">
                  <c:v>36.20382</c:v>
                </c:pt>
                <c:pt idx="843">
                  <c:v>36.190120000000064</c:v>
                </c:pt>
                <c:pt idx="844">
                  <c:v>36.17454</c:v>
                </c:pt>
                <c:pt idx="845">
                  <c:v>36.157849999999996</c:v>
                </c:pt>
                <c:pt idx="846">
                  <c:v>36.167060000000006</c:v>
                </c:pt>
                <c:pt idx="847">
                  <c:v>36.172240000000002</c:v>
                </c:pt>
                <c:pt idx="848">
                  <c:v>36.27102</c:v>
                </c:pt>
                <c:pt idx="849">
                  <c:v>36.342200000000005</c:v>
                </c:pt>
                <c:pt idx="850">
                  <c:v>36.420510000000064</c:v>
                </c:pt>
                <c:pt idx="851">
                  <c:v>36.476930000000003</c:v>
                </c:pt>
                <c:pt idx="852">
                  <c:v>36.526600000000002</c:v>
                </c:pt>
                <c:pt idx="853">
                  <c:v>36.570240000000005</c:v>
                </c:pt>
                <c:pt idx="854">
                  <c:v>36.620550000000073</c:v>
                </c:pt>
                <c:pt idx="855">
                  <c:v>36.679600000000001</c:v>
                </c:pt>
                <c:pt idx="856">
                  <c:v>36.741610000000001</c:v>
                </c:pt>
                <c:pt idx="857">
                  <c:v>36.816330000000001</c:v>
                </c:pt>
                <c:pt idx="858">
                  <c:v>36.893370000000012</c:v>
                </c:pt>
                <c:pt idx="859">
                  <c:v>36.962760000000003</c:v>
                </c:pt>
                <c:pt idx="860">
                  <c:v>37.040210000000002</c:v>
                </c:pt>
                <c:pt idx="861">
                  <c:v>37.130730000000064</c:v>
                </c:pt>
                <c:pt idx="862">
                  <c:v>37.213770000000011</c:v>
                </c:pt>
                <c:pt idx="863">
                  <c:v>37.311659999999975</c:v>
                </c:pt>
                <c:pt idx="864">
                  <c:v>37.418770000000002</c:v>
                </c:pt>
                <c:pt idx="865">
                  <c:v>37.52384</c:v>
                </c:pt>
                <c:pt idx="866">
                  <c:v>37.601459999999996</c:v>
                </c:pt>
                <c:pt idx="867">
                  <c:v>37.669200000000011</c:v>
                </c:pt>
                <c:pt idx="868">
                  <c:v>37.741310000000013</c:v>
                </c:pt>
                <c:pt idx="869">
                  <c:v>37.769360000000013</c:v>
                </c:pt>
                <c:pt idx="870">
                  <c:v>37.799260000000011</c:v>
                </c:pt>
                <c:pt idx="871">
                  <c:v>37.811409999999995</c:v>
                </c:pt>
                <c:pt idx="872">
                  <c:v>37.815340000000006</c:v>
                </c:pt>
                <c:pt idx="873">
                  <c:v>37.821289999999998</c:v>
                </c:pt>
                <c:pt idx="874">
                  <c:v>37.827960000000004</c:v>
                </c:pt>
                <c:pt idx="875">
                  <c:v>37.854839999999975</c:v>
                </c:pt>
                <c:pt idx="876">
                  <c:v>37.894950000000001</c:v>
                </c:pt>
                <c:pt idx="877">
                  <c:v>37.915879999999994</c:v>
                </c:pt>
                <c:pt idx="878">
                  <c:v>37.830479999999994</c:v>
                </c:pt>
                <c:pt idx="879">
                  <c:v>37.690040000000003</c:v>
                </c:pt>
                <c:pt idx="880">
                  <c:v>37.566200000000002</c:v>
                </c:pt>
                <c:pt idx="881">
                  <c:v>37.513859999999994</c:v>
                </c:pt>
                <c:pt idx="882">
                  <c:v>37.443380000000005</c:v>
                </c:pt>
                <c:pt idx="883">
                  <c:v>37.375730000000011</c:v>
                </c:pt>
                <c:pt idx="884">
                  <c:v>37.320770000000003</c:v>
                </c:pt>
                <c:pt idx="885">
                  <c:v>37.266510000000089</c:v>
                </c:pt>
                <c:pt idx="886">
                  <c:v>37.219300000000011</c:v>
                </c:pt>
                <c:pt idx="887">
                  <c:v>37.115470000000002</c:v>
                </c:pt>
                <c:pt idx="888">
                  <c:v>37.039140000000003</c:v>
                </c:pt>
                <c:pt idx="889">
                  <c:v>36.949829999999999</c:v>
                </c:pt>
                <c:pt idx="890">
                  <c:v>36.826010000000011</c:v>
                </c:pt>
                <c:pt idx="891">
                  <c:v>36.699580000000012</c:v>
                </c:pt>
                <c:pt idx="892">
                  <c:v>36.54419</c:v>
                </c:pt>
                <c:pt idx="893">
                  <c:v>36.37979</c:v>
                </c:pt>
                <c:pt idx="894">
                  <c:v>36.212630000000011</c:v>
                </c:pt>
                <c:pt idx="895">
                  <c:v>36.045530000000063</c:v>
                </c:pt>
                <c:pt idx="896">
                  <c:v>35.83878</c:v>
                </c:pt>
                <c:pt idx="897">
                  <c:v>35.664360000000002</c:v>
                </c:pt>
                <c:pt idx="898">
                  <c:v>35.454229999999995</c:v>
                </c:pt>
                <c:pt idx="899">
                  <c:v>35.246170000000063</c:v>
                </c:pt>
                <c:pt idx="900">
                  <c:v>35.078980000000001</c:v>
                </c:pt>
                <c:pt idx="901">
                  <c:v>34.908190000000012</c:v>
                </c:pt>
                <c:pt idx="902">
                  <c:v>34.748030000000064</c:v>
                </c:pt>
                <c:pt idx="903">
                  <c:v>34.566560000000003</c:v>
                </c:pt>
                <c:pt idx="904">
                  <c:v>34.369910000000012</c:v>
                </c:pt>
                <c:pt idx="905">
                  <c:v>34.177810000000001</c:v>
                </c:pt>
                <c:pt idx="906">
                  <c:v>33.955720000000007</c:v>
                </c:pt>
                <c:pt idx="907">
                  <c:v>33.739370000000072</c:v>
                </c:pt>
                <c:pt idx="908">
                  <c:v>33.5428</c:v>
                </c:pt>
                <c:pt idx="909">
                  <c:v>33.381389999999996</c:v>
                </c:pt>
                <c:pt idx="910">
                  <c:v>33.213380000000001</c:v>
                </c:pt>
                <c:pt idx="911">
                  <c:v>33.045230000000011</c:v>
                </c:pt>
                <c:pt idx="912">
                  <c:v>32.902810000000002</c:v>
                </c:pt>
                <c:pt idx="913">
                  <c:v>32.75508</c:v>
                </c:pt>
                <c:pt idx="914">
                  <c:v>32.609060000000007</c:v>
                </c:pt>
                <c:pt idx="915">
                  <c:v>32.477399999999996</c:v>
                </c:pt>
                <c:pt idx="916">
                  <c:v>32.34525</c:v>
                </c:pt>
                <c:pt idx="917">
                  <c:v>32.217600000000004</c:v>
                </c:pt>
                <c:pt idx="918">
                  <c:v>32.07208</c:v>
                </c:pt>
                <c:pt idx="919">
                  <c:v>31.921579999999963</c:v>
                </c:pt>
                <c:pt idx="920">
                  <c:v>31.77515</c:v>
                </c:pt>
                <c:pt idx="921">
                  <c:v>31.64209</c:v>
                </c:pt>
                <c:pt idx="922">
                  <c:v>31.520609999999962</c:v>
                </c:pt>
                <c:pt idx="923">
                  <c:v>31.370570000000001</c:v>
                </c:pt>
                <c:pt idx="924">
                  <c:v>31.19472</c:v>
                </c:pt>
                <c:pt idx="925">
                  <c:v>31.007439999999963</c:v>
                </c:pt>
                <c:pt idx="926">
                  <c:v>30.876390000000001</c:v>
                </c:pt>
                <c:pt idx="927">
                  <c:v>30.790209999999959</c:v>
                </c:pt>
                <c:pt idx="928">
                  <c:v>30.506850000000032</c:v>
                </c:pt>
                <c:pt idx="929">
                  <c:v>30.284029999999962</c:v>
                </c:pt>
                <c:pt idx="930">
                  <c:v>30.038599999999963</c:v>
                </c:pt>
                <c:pt idx="931">
                  <c:v>29.690460000000005</c:v>
                </c:pt>
                <c:pt idx="932">
                  <c:v>29.346489999999989</c:v>
                </c:pt>
                <c:pt idx="933">
                  <c:v>28.984919999999963</c:v>
                </c:pt>
                <c:pt idx="934">
                  <c:v>28.627659999999999</c:v>
                </c:pt>
                <c:pt idx="935">
                  <c:v>28.268059999999959</c:v>
                </c:pt>
                <c:pt idx="936">
                  <c:v>27.939729999999958</c:v>
                </c:pt>
                <c:pt idx="937">
                  <c:v>27.624140000000001</c:v>
                </c:pt>
                <c:pt idx="938">
                  <c:v>27.297860000000032</c:v>
                </c:pt>
                <c:pt idx="939">
                  <c:v>26.97784</c:v>
                </c:pt>
                <c:pt idx="940">
                  <c:v>26.674029999999988</c:v>
                </c:pt>
                <c:pt idx="941">
                  <c:v>26.374060000000032</c:v>
                </c:pt>
                <c:pt idx="942">
                  <c:v>26.112939999999988</c:v>
                </c:pt>
                <c:pt idx="943">
                  <c:v>25.87866</c:v>
                </c:pt>
                <c:pt idx="944">
                  <c:v>25.668959999999988</c:v>
                </c:pt>
                <c:pt idx="945">
                  <c:v>25.443439999999935</c:v>
                </c:pt>
                <c:pt idx="946">
                  <c:v>25.252079999999989</c:v>
                </c:pt>
                <c:pt idx="947">
                  <c:v>25.041779999999989</c:v>
                </c:pt>
                <c:pt idx="948">
                  <c:v>24.876180000000005</c:v>
                </c:pt>
                <c:pt idx="949">
                  <c:v>24.71377</c:v>
                </c:pt>
                <c:pt idx="950">
                  <c:v>24.51858</c:v>
                </c:pt>
                <c:pt idx="951">
                  <c:v>24.343979999999988</c:v>
                </c:pt>
                <c:pt idx="952">
                  <c:v>24.167929999999988</c:v>
                </c:pt>
                <c:pt idx="953">
                  <c:v>24.004650000000005</c:v>
                </c:pt>
                <c:pt idx="954">
                  <c:v>23.856800000000032</c:v>
                </c:pt>
                <c:pt idx="955">
                  <c:v>23.707419999999964</c:v>
                </c:pt>
                <c:pt idx="956">
                  <c:v>23.596170000000001</c:v>
                </c:pt>
                <c:pt idx="957">
                  <c:v>23.466389999999958</c:v>
                </c:pt>
                <c:pt idx="958">
                  <c:v>23.312200000000001</c:v>
                </c:pt>
                <c:pt idx="959">
                  <c:v>23.125629999999958</c:v>
                </c:pt>
                <c:pt idx="960">
                  <c:v>22.932519999999947</c:v>
                </c:pt>
                <c:pt idx="961">
                  <c:v>22.723459999999989</c:v>
                </c:pt>
                <c:pt idx="962">
                  <c:v>22.499789999999958</c:v>
                </c:pt>
                <c:pt idx="963">
                  <c:v>22.288919999999958</c:v>
                </c:pt>
                <c:pt idx="964">
                  <c:v>22.067860000000032</c:v>
                </c:pt>
                <c:pt idx="965">
                  <c:v>21.834540000000001</c:v>
                </c:pt>
                <c:pt idx="966">
                  <c:v>21.599229999999963</c:v>
                </c:pt>
                <c:pt idx="967">
                  <c:v>21.374279999999999</c:v>
                </c:pt>
                <c:pt idx="968">
                  <c:v>21.17988000000004</c:v>
                </c:pt>
                <c:pt idx="969">
                  <c:v>20.992219999999943</c:v>
                </c:pt>
                <c:pt idx="970">
                  <c:v>20.81202</c:v>
                </c:pt>
                <c:pt idx="971">
                  <c:v>20.610710000000001</c:v>
                </c:pt>
                <c:pt idx="972">
                  <c:v>20.393920000000001</c:v>
                </c:pt>
                <c:pt idx="973">
                  <c:v>20.206869999999999</c:v>
                </c:pt>
                <c:pt idx="974">
                  <c:v>20.05367</c:v>
                </c:pt>
                <c:pt idx="975">
                  <c:v>19.921519999999958</c:v>
                </c:pt>
                <c:pt idx="976">
                  <c:v>19.71124</c:v>
                </c:pt>
                <c:pt idx="977">
                  <c:v>19.492459999999962</c:v>
                </c:pt>
                <c:pt idx="978">
                  <c:v>19.494119999999963</c:v>
                </c:pt>
                <c:pt idx="979">
                  <c:v>19.492359999999962</c:v>
                </c:pt>
                <c:pt idx="980">
                  <c:v>19.499779999999962</c:v>
                </c:pt>
                <c:pt idx="981">
                  <c:v>19.542560000000002</c:v>
                </c:pt>
                <c:pt idx="982">
                  <c:v>19.607679999999988</c:v>
                </c:pt>
                <c:pt idx="983">
                  <c:v>19.666340000000002</c:v>
                </c:pt>
                <c:pt idx="984">
                  <c:v>19.701779999999989</c:v>
                </c:pt>
                <c:pt idx="985">
                  <c:v>19.751870000000039</c:v>
                </c:pt>
                <c:pt idx="986">
                  <c:v>19.759149999999959</c:v>
                </c:pt>
                <c:pt idx="987">
                  <c:v>19.7928</c:v>
                </c:pt>
                <c:pt idx="988">
                  <c:v>19.83061</c:v>
                </c:pt>
                <c:pt idx="989">
                  <c:v>19.868509999999958</c:v>
                </c:pt>
                <c:pt idx="990">
                  <c:v>19.92792</c:v>
                </c:pt>
                <c:pt idx="991">
                  <c:v>19.973719999999954</c:v>
                </c:pt>
                <c:pt idx="992">
                  <c:v>20.000539999999958</c:v>
                </c:pt>
                <c:pt idx="993">
                  <c:v>20.004980000000032</c:v>
                </c:pt>
                <c:pt idx="994">
                  <c:v>20.007490000000001</c:v>
                </c:pt>
                <c:pt idx="995">
                  <c:v>20.014860000000045</c:v>
                </c:pt>
                <c:pt idx="996">
                  <c:v>20.02468</c:v>
                </c:pt>
                <c:pt idx="997">
                  <c:v>20.021879999999999</c:v>
                </c:pt>
                <c:pt idx="998">
                  <c:v>20.02478</c:v>
                </c:pt>
                <c:pt idx="999">
                  <c:v>20.032739999999954</c:v>
                </c:pt>
                <c:pt idx="1000">
                  <c:v>20.014610000000001</c:v>
                </c:pt>
                <c:pt idx="1001">
                  <c:v>19.990299999999962</c:v>
                </c:pt>
                <c:pt idx="1002">
                  <c:v>19.969930000000002</c:v>
                </c:pt>
                <c:pt idx="1003">
                  <c:v>19.958259999999989</c:v>
                </c:pt>
                <c:pt idx="1004">
                  <c:v>19.931920000000005</c:v>
                </c:pt>
                <c:pt idx="1005">
                  <c:v>19.911999999999999</c:v>
                </c:pt>
                <c:pt idx="1006">
                  <c:v>19.876200000000001</c:v>
                </c:pt>
                <c:pt idx="1007">
                  <c:v>19.84751</c:v>
                </c:pt>
                <c:pt idx="1008">
                  <c:v>19.831450000000039</c:v>
                </c:pt>
                <c:pt idx="1009">
                  <c:v>19.825229999999962</c:v>
                </c:pt>
                <c:pt idx="1010">
                  <c:v>19.839160000000032</c:v>
                </c:pt>
                <c:pt idx="1011">
                  <c:v>19.85839</c:v>
                </c:pt>
                <c:pt idx="1012">
                  <c:v>19.858950000000036</c:v>
                </c:pt>
                <c:pt idx="1013">
                  <c:v>19.856190000000005</c:v>
                </c:pt>
                <c:pt idx="1014">
                  <c:v>19.873010000000001</c:v>
                </c:pt>
                <c:pt idx="1015">
                  <c:v>19.907509999999959</c:v>
                </c:pt>
                <c:pt idx="1016">
                  <c:v>19.928729999999934</c:v>
                </c:pt>
                <c:pt idx="1017">
                  <c:v>19.94716</c:v>
                </c:pt>
                <c:pt idx="1018">
                  <c:v>19.949449999999935</c:v>
                </c:pt>
                <c:pt idx="1019">
                  <c:v>19.953709999999958</c:v>
                </c:pt>
                <c:pt idx="1020">
                  <c:v>19.947369999999989</c:v>
                </c:pt>
                <c:pt idx="1021">
                  <c:v>19.955639999999935</c:v>
                </c:pt>
                <c:pt idx="1022">
                  <c:v>19.972839999999962</c:v>
                </c:pt>
                <c:pt idx="1023">
                  <c:v>20.008539999999954</c:v>
                </c:pt>
                <c:pt idx="1024">
                  <c:v>20.038530000000002</c:v>
                </c:pt>
                <c:pt idx="1025">
                  <c:v>20.061969999999999</c:v>
                </c:pt>
                <c:pt idx="1026">
                  <c:v>20.068399999999954</c:v>
                </c:pt>
                <c:pt idx="1027">
                  <c:v>20.078479999999963</c:v>
                </c:pt>
                <c:pt idx="1028">
                  <c:v>20.090619999999962</c:v>
                </c:pt>
                <c:pt idx="1029">
                  <c:v>20.111070000000048</c:v>
                </c:pt>
                <c:pt idx="1030">
                  <c:v>20.140170000000001</c:v>
                </c:pt>
                <c:pt idx="1031">
                  <c:v>20.153040000000001</c:v>
                </c:pt>
                <c:pt idx="1032">
                  <c:v>20.162749999999935</c:v>
                </c:pt>
                <c:pt idx="1033">
                  <c:v>20.185339999999954</c:v>
                </c:pt>
                <c:pt idx="1034">
                  <c:v>20.213100000000001</c:v>
                </c:pt>
                <c:pt idx="1035">
                  <c:v>20.244759999999989</c:v>
                </c:pt>
                <c:pt idx="1036">
                  <c:v>20.290970000000005</c:v>
                </c:pt>
                <c:pt idx="1037">
                  <c:v>20.340060000000001</c:v>
                </c:pt>
                <c:pt idx="1038">
                  <c:v>20.380689999999962</c:v>
                </c:pt>
                <c:pt idx="1039">
                  <c:v>20.407080000000001</c:v>
                </c:pt>
                <c:pt idx="1040">
                  <c:v>20.433070000000001</c:v>
                </c:pt>
                <c:pt idx="1041">
                  <c:v>20.460639999999923</c:v>
                </c:pt>
                <c:pt idx="1042">
                  <c:v>20.501760000000001</c:v>
                </c:pt>
                <c:pt idx="1043">
                  <c:v>20.5413</c:v>
                </c:pt>
                <c:pt idx="1044">
                  <c:v>20.565950000000001</c:v>
                </c:pt>
                <c:pt idx="1045">
                  <c:v>20.597809999999999</c:v>
                </c:pt>
                <c:pt idx="1046">
                  <c:v>20.638590000000001</c:v>
                </c:pt>
                <c:pt idx="1047">
                  <c:v>20.684889999999999</c:v>
                </c:pt>
                <c:pt idx="1048">
                  <c:v>20.717160000000032</c:v>
                </c:pt>
                <c:pt idx="1049">
                  <c:v>20.754280000000001</c:v>
                </c:pt>
                <c:pt idx="1050">
                  <c:v>20.813040000000001</c:v>
                </c:pt>
                <c:pt idx="1051">
                  <c:v>20.869769999999964</c:v>
                </c:pt>
                <c:pt idx="1052">
                  <c:v>20.919650000000001</c:v>
                </c:pt>
                <c:pt idx="1053">
                  <c:v>20.970099999999963</c:v>
                </c:pt>
                <c:pt idx="1054">
                  <c:v>21.043099999999964</c:v>
                </c:pt>
                <c:pt idx="1055">
                  <c:v>21.11243</c:v>
                </c:pt>
                <c:pt idx="1056">
                  <c:v>21.193390000000001</c:v>
                </c:pt>
                <c:pt idx="1057">
                  <c:v>21.263629999999935</c:v>
                </c:pt>
                <c:pt idx="1058">
                  <c:v>21.324950000000044</c:v>
                </c:pt>
                <c:pt idx="1059">
                  <c:v>21.373930000000001</c:v>
                </c:pt>
                <c:pt idx="1060">
                  <c:v>21.415209999999959</c:v>
                </c:pt>
                <c:pt idx="1061">
                  <c:v>21.462409999999924</c:v>
                </c:pt>
                <c:pt idx="1062">
                  <c:v>21.515319999999967</c:v>
                </c:pt>
                <c:pt idx="1063">
                  <c:v>21.563269999999989</c:v>
                </c:pt>
                <c:pt idx="1064">
                  <c:v>21.583139999999947</c:v>
                </c:pt>
                <c:pt idx="1065">
                  <c:v>21.57217</c:v>
                </c:pt>
                <c:pt idx="1066">
                  <c:v>21.575099999999967</c:v>
                </c:pt>
                <c:pt idx="1067">
                  <c:v>21.57206</c:v>
                </c:pt>
                <c:pt idx="1068">
                  <c:v>21.57837</c:v>
                </c:pt>
                <c:pt idx="1069">
                  <c:v>21.572139999999958</c:v>
                </c:pt>
                <c:pt idx="1070">
                  <c:v>21.56287</c:v>
                </c:pt>
                <c:pt idx="1071">
                  <c:v>21.555759999999989</c:v>
                </c:pt>
                <c:pt idx="1072">
                  <c:v>21.551169999999999</c:v>
                </c:pt>
                <c:pt idx="1073">
                  <c:v>21.531030000000001</c:v>
                </c:pt>
                <c:pt idx="1074">
                  <c:v>21.516050000000032</c:v>
                </c:pt>
                <c:pt idx="1075">
                  <c:v>21.501149999999967</c:v>
                </c:pt>
                <c:pt idx="1076">
                  <c:v>21.502949999999959</c:v>
                </c:pt>
                <c:pt idx="1077">
                  <c:v>21.500589999999963</c:v>
                </c:pt>
                <c:pt idx="1078">
                  <c:v>21.489659999999958</c:v>
                </c:pt>
                <c:pt idx="1079">
                  <c:v>21.4712</c:v>
                </c:pt>
                <c:pt idx="1080">
                  <c:v>21.437850000000044</c:v>
                </c:pt>
                <c:pt idx="1081">
                  <c:v>21.409829999999989</c:v>
                </c:pt>
                <c:pt idx="1082">
                  <c:v>21.389139999999962</c:v>
                </c:pt>
                <c:pt idx="1083">
                  <c:v>21.37283</c:v>
                </c:pt>
                <c:pt idx="1084">
                  <c:v>21.363969999999988</c:v>
                </c:pt>
                <c:pt idx="1085">
                  <c:v>21.35463</c:v>
                </c:pt>
                <c:pt idx="1086">
                  <c:v>21.340869999999999</c:v>
                </c:pt>
                <c:pt idx="1087">
                  <c:v>21.33811</c:v>
                </c:pt>
                <c:pt idx="1088">
                  <c:v>21.327000000000005</c:v>
                </c:pt>
                <c:pt idx="1089">
                  <c:v>21.336580000000001</c:v>
                </c:pt>
                <c:pt idx="1090">
                  <c:v>21.34704</c:v>
                </c:pt>
                <c:pt idx="1091">
                  <c:v>21.364719999999959</c:v>
                </c:pt>
                <c:pt idx="1092">
                  <c:v>21.399149999999963</c:v>
                </c:pt>
                <c:pt idx="1093">
                  <c:v>21.441849999999963</c:v>
                </c:pt>
                <c:pt idx="1094">
                  <c:v>21.485689999999934</c:v>
                </c:pt>
                <c:pt idx="1095">
                  <c:v>21.52739</c:v>
                </c:pt>
                <c:pt idx="1096">
                  <c:v>21.562699999999943</c:v>
                </c:pt>
                <c:pt idx="1097">
                  <c:v>21.60378</c:v>
                </c:pt>
                <c:pt idx="1098">
                  <c:v>21.642130000000002</c:v>
                </c:pt>
                <c:pt idx="1099">
                  <c:v>21.677340000000001</c:v>
                </c:pt>
                <c:pt idx="1100">
                  <c:v>21.70194</c:v>
                </c:pt>
                <c:pt idx="1101">
                  <c:v>21.717150000000036</c:v>
                </c:pt>
                <c:pt idx="1102">
                  <c:v>21.743339999999954</c:v>
                </c:pt>
                <c:pt idx="1103">
                  <c:v>21.766029999999958</c:v>
                </c:pt>
                <c:pt idx="1104">
                  <c:v>21.76465</c:v>
                </c:pt>
                <c:pt idx="1105">
                  <c:v>21.773119999999963</c:v>
                </c:pt>
                <c:pt idx="1106">
                  <c:v>21.793439999999947</c:v>
                </c:pt>
                <c:pt idx="1107">
                  <c:v>21.824719999999989</c:v>
                </c:pt>
                <c:pt idx="1108">
                  <c:v>21.842970000000001</c:v>
                </c:pt>
                <c:pt idx="1109">
                  <c:v>21.86918</c:v>
                </c:pt>
                <c:pt idx="1110">
                  <c:v>21.902309999999954</c:v>
                </c:pt>
                <c:pt idx="1111">
                  <c:v>21.93045</c:v>
                </c:pt>
                <c:pt idx="1112">
                  <c:v>21.969159999999963</c:v>
                </c:pt>
                <c:pt idx="1113">
                  <c:v>22.020379999999989</c:v>
                </c:pt>
                <c:pt idx="1114">
                  <c:v>22.085749999999923</c:v>
                </c:pt>
                <c:pt idx="1115">
                  <c:v>22.148729999999954</c:v>
                </c:pt>
                <c:pt idx="1116">
                  <c:v>22.208829999999963</c:v>
                </c:pt>
                <c:pt idx="1117">
                  <c:v>22.283069999999963</c:v>
                </c:pt>
                <c:pt idx="1118">
                  <c:v>22.3523</c:v>
                </c:pt>
                <c:pt idx="1119">
                  <c:v>22.425419999999935</c:v>
                </c:pt>
                <c:pt idx="1120">
                  <c:v>22.502419999999958</c:v>
                </c:pt>
                <c:pt idx="1121">
                  <c:v>22.575839999999989</c:v>
                </c:pt>
                <c:pt idx="1122">
                  <c:v>22.656359999999999</c:v>
                </c:pt>
                <c:pt idx="1123">
                  <c:v>22.74597</c:v>
                </c:pt>
                <c:pt idx="1124">
                  <c:v>22.829639999999962</c:v>
                </c:pt>
                <c:pt idx="1125">
                  <c:v>22.920159999999989</c:v>
                </c:pt>
                <c:pt idx="1126">
                  <c:v>23.004429999999989</c:v>
                </c:pt>
                <c:pt idx="1127">
                  <c:v>23.08577999999995</c:v>
                </c:pt>
                <c:pt idx="1128">
                  <c:v>23.16694</c:v>
                </c:pt>
                <c:pt idx="1129">
                  <c:v>23.258689999999962</c:v>
                </c:pt>
                <c:pt idx="1130">
                  <c:v>23.356940000000005</c:v>
                </c:pt>
                <c:pt idx="1131">
                  <c:v>23.455209999999958</c:v>
                </c:pt>
                <c:pt idx="1132">
                  <c:v>23.534310000000001</c:v>
                </c:pt>
                <c:pt idx="1133">
                  <c:v>23.617690000000032</c:v>
                </c:pt>
                <c:pt idx="1134">
                  <c:v>23.692439999999962</c:v>
                </c:pt>
                <c:pt idx="1135">
                  <c:v>23.748199999999958</c:v>
                </c:pt>
                <c:pt idx="1136">
                  <c:v>23.794460000000001</c:v>
                </c:pt>
                <c:pt idx="1137">
                  <c:v>23.837860000000049</c:v>
                </c:pt>
                <c:pt idx="1138">
                  <c:v>23.89114</c:v>
                </c:pt>
                <c:pt idx="1139">
                  <c:v>23.949860000000001</c:v>
                </c:pt>
                <c:pt idx="1140">
                  <c:v>23.996769999999962</c:v>
                </c:pt>
                <c:pt idx="1141">
                  <c:v>24.039990000000032</c:v>
                </c:pt>
                <c:pt idx="1142">
                  <c:v>24.078239999999958</c:v>
                </c:pt>
                <c:pt idx="1143">
                  <c:v>24.12424</c:v>
                </c:pt>
                <c:pt idx="1144">
                  <c:v>24.16677</c:v>
                </c:pt>
                <c:pt idx="1145">
                  <c:v>24.215850000000032</c:v>
                </c:pt>
                <c:pt idx="1146">
                  <c:v>24.26285</c:v>
                </c:pt>
                <c:pt idx="1147">
                  <c:v>24.30414</c:v>
                </c:pt>
                <c:pt idx="1148">
                  <c:v>24.339770000000001</c:v>
                </c:pt>
                <c:pt idx="1149">
                  <c:v>24.371369999999999</c:v>
                </c:pt>
                <c:pt idx="1150">
                  <c:v>24.40082</c:v>
                </c:pt>
                <c:pt idx="1151">
                  <c:v>24.438949999999959</c:v>
                </c:pt>
                <c:pt idx="1152">
                  <c:v>24.463279999999958</c:v>
                </c:pt>
                <c:pt idx="1153">
                  <c:v>24.485449999999922</c:v>
                </c:pt>
                <c:pt idx="1154">
                  <c:v>24.517019999999999</c:v>
                </c:pt>
                <c:pt idx="1155">
                  <c:v>24.533930000000005</c:v>
                </c:pt>
                <c:pt idx="1156">
                  <c:v>24.528209999999962</c:v>
                </c:pt>
                <c:pt idx="1157">
                  <c:v>24.526969999999999</c:v>
                </c:pt>
                <c:pt idx="1158">
                  <c:v>24.529719999999962</c:v>
                </c:pt>
                <c:pt idx="1159">
                  <c:v>24.53623</c:v>
                </c:pt>
                <c:pt idx="1160">
                  <c:v>24.536210000000001</c:v>
                </c:pt>
                <c:pt idx="1161">
                  <c:v>24.531500000000001</c:v>
                </c:pt>
                <c:pt idx="1162">
                  <c:v>24.532430000000002</c:v>
                </c:pt>
                <c:pt idx="1163">
                  <c:v>24.520230000000002</c:v>
                </c:pt>
                <c:pt idx="1164">
                  <c:v>24.522459999999963</c:v>
                </c:pt>
                <c:pt idx="1165">
                  <c:v>24.53424</c:v>
                </c:pt>
                <c:pt idx="1166">
                  <c:v>24.563939999999963</c:v>
                </c:pt>
                <c:pt idx="1167">
                  <c:v>24.586399999999962</c:v>
                </c:pt>
                <c:pt idx="1168">
                  <c:v>24.61410000000004</c:v>
                </c:pt>
                <c:pt idx="1169">
                  <c:v>24.642410000000002</c:v>
                </c:pt>
                <c:pt idx="1170">
                  <c:v>24.67503</c:v>
                </c:pt>
                <c:pt idx="1171">
                  <c:v>24.707450000000001</c:v>
                </c:pt>
                <c:pt idx="1172">
                  <c:v>24.722779999999947</c:v>
                </c:pt>
                <c:pt idx="1173">
                  <c:v>24.74166</c:v>
                </c:pt>
                <c:pt idx="1174">
                  <c:v>24.757050000000032</c:v>
                </c:pt>
                <c:pt idx="1175">
                  <c:v>24.765719999999934</c:v>
                </c:pt>
                <c:pt idx="1176">
                  <c:v>24.793679999999959</c:v>
                </c:pt>
                <c:pt idx="1177">
                  <c:v>24.82291</c:v>
                </c:pt>
                <c:pt idx="1178">
                  <c:v>24.8596</c:v>
                </c:pt>
                <c:pt idx="1179">
                  <c:v>24.879490000000001</c:v>
                </c:pt>
                <c:pt idx="1180">
                  <c:v>24.900289999999959</c:v>
                </c:pt>
                <c:pt idx="1181">
                  <c:v>24.929880000000001</c:v>
                </c:pt>
                <c:pt idx="1182">
                  <c:v>24.981539999999935</c:v>
                </c:pt>
                <c:pt idx="1183">
                  <c:v>25.025499999999958</c:v>
                </c:pt>
                <c:pt idx="1184">
                  <c:v>25.066099999999963</c:v>
                </c:pt>
                <c:pt idx="1185">
                  <c:v>25.118729999999989</c:v>
                </c:pt>
                <c:pt idx="1186">
                  <c:v>25.179639999999967</c:v>
                </c:pt>
                <c:pt idx="1187">
                  <c:v>25.231940000000005</c:v>
                </c:pt>
                <c:pt idx="1188">
                  <c:v>25.284269999999989</c:v>
                </c:pt>
                <c:pt idx="1189">
                  <c:v>25.329930000000001</c:v>
                </c:pt>
                <c:pt idx="1190">
                  <c:v>25.362499999999958</c:v>
                </c:pt>
                <c:pt idx="1191">
                  <c:v>25.383379999999963</c:v>
                </c:pt>
                <c:pt idx="1192">
                  <c:v>25.389769999999963</c:v>
                </c:pt>
                <c:pt idx="1193">
                  <c:v>25.38982</c:v>
                </c:pt>
                <c:pt idx="1194">
                  <c:v>25.40108</c:v>
                </c:pt>
                <c:pt idx="1195">
                  <c:v>25.421130000000002</c:v>
                </c:pt>
                <c:pt idx="1196">
                  <c:v>25.453880000000005</c:v>
                </c:pt>
                <c:pt idx="1197">
                  <c:v>25.484209999999958</c:v>
                </c:pt>
                <c:pt idx="1198">
                  <c:v>25.530970000000032</c:v>
                </c:pt>
                <c:pt idx="1199">
                  <c:v>25.579049999999963</c:v>
                </c:pt>
                <c:pt idx="1200">
                  <c:v>25.633379999999999</c:v>
                </c:pt>
                <c:pt idx="1201">
                  <c:v>25.679189999999988</c:v>
                </c:pt>
                <c:pt idx="1202">
                  <c:v>25.739889999999999</c:v>
                </c:pt>
                <c:pt idx="1203">
                  <c:v>25.809480000000001</c:v>
                </c:pt>
                <c:pt idx="1204">
                  <c:v>25.875389999999989</c:v>
                </c:pt>
                <c:pt idx="1205">
                  <c:v>25.943469999999962</c:v>
                </c:pt>
                <c:pt idx="1206">
                  <c:v>26.00478</c:v>
                </c:pt>
                <c:pt idx="1207">
                  <c:v>26.06427</c:v>
                </c:pt>
                <c:pt idx="1208">
                  <c:v>26.127669999999988</c:v>
                </c:pt>
                <c:pt idx="1209">
                  <c:v>26.192060000000001</c:v>
                </c:pt>
                <c:pt idx="1210">
                  <c:v>26.259650000000001</c:v>
                </c:pt>
                <c:pt idx="1211">
                  <c:v>26.329879999999999</c:v>
                </c:pt>
                <c:pt idx="1212">
                  <c:v>26.379460000000005</c:v>
                </c:pt>
                <c:pt idx="1213">
                  <c:v>26.437619999999963</c:v>
                </c:pt>
                <c:pt idx="1214">
                  <c:v>26.477129999999963</c:v>
                </c:pt>
                <c:pt idx="1215">
                  <c:v>26.51473</c:v>
                </c:pt>
                <c:pt idx="1216">
                  <c:v>26.53002</c:v>
                </c:pt>
                <c:pt idx="1217">
                  <c:v>26.534649999999989</c:v>
                </c:pt>
                <c:pt idx="1218">
                  <c:v>26.538699999999963</c:v>
                </c:pt>
                <c:pt idx="1219">
                  <c:v>26.541960000000032</c:v>
                </c:pt>
                <c:pt idx="1220">
                  <c:v>26.543009999999963</c:v>
                </c:pt>
                <c:pt idx="1221">
                  <c:v>26.545029999999958</c:v>
                </c:pt>
                <c:pt idx="1222">
                  <c:v>26.545129999999947</c:v>
                </c:pt>
                <c:pt idx="1223">
                  <c:v>26.536000000000001</c:v>
                </c:pt>
                <c:pt idx="1224">
                  <c:v>26.542549999999924</c:v>
                </c:pt>
                <c:pt idx="1225">
                  <c:v>26.54946</c:v>
                </c:pt>
                <c:pt idx="1226">
                  <c:v>26.5517</c:v>
                </c:pt>
                <c:pt idx="1227">
                  <c:v>26.562349999999924</c:v>
                </c:pt>
                <c:pt idx="1228">
                  <c:v>26.558420000000002</c:v>
                </c:pt>
                <c:pt idx="1229">
                  <c:v>26.571280000000005</c:v>
                </c:pt>
                <c:pt idx="1230">
                  <c:v>26.587230000000002</c:v>
                </c:pt>
                <c:pt idx="1231">
                  <c:v>26.614300000000032</c:v>
                </c:pt>
                <c:pt idx="1232">
                  <c:v>26.627810000000039</c:v>
                </c:pt>
                <c:pt idx="1233">
                  <c:v>26.64207</c:v>
                </c:pt>
                <c:pt idx="1234">
                  <c:v>26.663820000000001</c:v>
                </c:pt>
                <c:pt idx="1235">
                  <c:v>26.691369999999999</c:v>
                </c:pt>
                <c:pt idx="1236">
                  <c:v>26.714279999999999</c:v>
                </c:pt>
                <c:pt idx="1237">
                  <c:v>26.742429999999935</c:v>
                </c:pt>
                <c:pt idx="1238">
                  <c:v>26.757439999999963</c:v>
                </c:pt>
                <c:pt idx="1239">
                  <c:v>26.770679999999963</c:v>
                </c:pt>
                <c:pt idx="1240">
                  <c:v>26.805250000000001</c:v>
                </c:pt>
                <c:pt idx="1241">
                  <c:v>26.857589999999988</c:v>
                </c:pt>
                <c:pt idx="1242">
                  <c:v>26.936869999999999</c:v>
                </c:pt>
                <c:pt idx="1243">
                  <c:v>27.020669999999967</c:v>
                </c:pt>
                <c:pt idx="1244">
                  <c:v>27.09723</c:v>
                </c:pt>
                <c:pt idx="1245">
                  <c:v>27.16018</c:v>
                </c:pt>
                <c:pt idx="1246">
                  <c:v>27.220269999999989</c:v>
                </c:pt>
                <c:pt idx="1247">
                  <c:v>27.282719999999923</c:v>
                </c:pt>
                <c:pt idx="1248">
                  <c:v>27.348339999999947</c:v>
                </c:pt>
                <c:pt idx="1249">
                  <c:v>27.417860000000044</c:v>
                </c:pt>
                <c:pt idx="1250">
                  <c:v>27.468079999999958</c:v>
                </c:pt>
                <c:pt idx="1251">
                  <c:v>27.529209999999967</c:v>
                </c:pt>
                <c:pt idx="1252">
                  <c:v>27.583259999999989</c:v>
                </c:pt>
                <c:pt idx="1253">
                  <c:v>27.631340000000005</c:v>
                </c:pt>
                <c:pt idx="1254">
                  <c:v>27.691759999999999</c:v>
                </c:pt>
                <c:pt idx="1255">
                  <c:v>27.748999999999963</c:v>
                </c:pt>
                <c:pt idx="1256">
                  <c:v>27.810079999999999</c:v>
                </c:pt>
              </c:numCache>
            </c:numRef>
          </c:val>
        </c:ser>
        <c:marker val="1"/>
        <c:axId val="119976704"/>
        <c:axId val="119978240"/>
      </c:lineChart>
      <c:dateAx>
        <c:axId val="119976704"/>
        <c:scaling>
          <c:orientation val="minMax"/>
        </c:scaling>
        <c:axPos val="b"/>
        <c:numFmt formatCode="yyyy" sourceLinked="0"/>
        <c:tickLblPos val="nextTo"/>
        <c:txPr>
          <a:bodyPr/>
          <a:lstStyle/>
          <a:p>
            <a:pPr>
              <a:defRPr sz="800"/>
            </a:pPr>
            <a:endParaRPr lang="en-US"/>
          </a:p>
        </c:txPr>
        <c:crossAx val="119978240"/>
        <c:crosses val="autoZero"/>
        <c:lblOffset val="100"/>
        <c:baseTimeUnit val="days"/>
        <c:majorUnit val="1"/>
        <c:majorTimeUnit val="years"/>
        <c:minorUnit val="1"/>
        <c:minorTimeUnit val="years"/>
      </c:dateAx>
      <c:valAx>
        <c:axId val="119978240"/>
        <c:scaling>
          <c:orientation val="minMax"/>
        </c:scaling>
        <c:axPos val="l"/>
        <c:majorGridlines/>
        <c:numFmt formatCode="&quot;$&quot;#,##0.00" sourceLinked="0"/>
        <c:tickLblPos val="nextTo"/>
        <c:crossAx val="119976704"/>
        <c:crosses val="autoZero"/>
        <c:crossBetween val="between"/>
      </c:valAx>
      <c:valAx>
        <c:axId val="119980032"/>
        <c:scaling>
          <c:orientation val="minMax"/>
        </c:scaling>
        <c:axPos val="r"/>
        <c:numFmt formatCode="General" sourceLinked="1"/>
        <c:tickLblPos val="nextTo"/>
        <c:crossAx val="119981952"/>
        <c:crosses val="max"/>
        <c:crossBetween val="between"/>
        <c:dispUnits>
          <c:builtInUnit val="millions"/>
          <c:dispUnitsLbl>
            <c:layout>
              <c:manualLayout>
                <c:xMode val="edge"/>
                <c:yMode val="edge"/>
                <c:x val="0.96635898233210382"/>
                <c:y val="0.45460576243858503"/>
              </c:manualLayout>
            </c:layout>
          </c:dispUnitsLbl>
        </c:dispUnits>
      </c:valAx>
      <c:dateAx>
        <c:axId val="119981952"/>
        <c:scaling>
          <c:orientation val="minMax"/>
        </c:scaling>
        <c:delete val="1"/>
        <c:axPos val="b"/>
        <c:numFmt formatCode="yy\-mm\-dd" sourceLinked="1"/>
        <c:tickLblPos val="none"/>
        <c:crossAx val="119980032"/>
        <c:crosses val="autoZero"/>
        <c:auto val="1"/>
        <c:lblOffset val="100"/>
        <c:baseTimeUnit val="days"/>
        <c:majorUnit val="1"/>
        <c:minorUnit val="1"/>
      </c:dateAx>
    </c:plotArea>
    <c:legend>
      <c:legendPos val="t"/>
      <c:layout>
        <c:manualLayout>
          <c:xMode val="edge"/>
          <c:yMode val="edge"/>
          <c:x val="0.37758770141688397"/>
          <c:y val="2.0843673108182272E-3"/>
          <c:w val="0.39535362903914373"/>
          <c:h val="3.7691433545774825E-2"/>
        </c:manualLayout>
      </c:layout>
    </c:legend>
    <c:plotVisOnly val="1"/>
    <c:dispBlanksAs val="gap"/>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098821949581891"/>
          <c:y val="3.2196770858188187E-2"/>
          <c:w val="0.7412793749618507"/>
          <c:h val="0.96590948858665393"/>
        </c:manualLayout>
      </c:layout>
      <c:pieChart>
        <c:varyColors val="1"/>
        <c:ser>
          <c:idx val="0"/>
          <c:order val="0"/>
          <c:dLbls>
            <c:dLbl>
              <c:idx val="0"/>
              <c:layout>
                <c:manualLayout>
                  <c:x val="-0.27351189306693457"/>
                  <c:y val="-2.210301837270363E-2"/>
                </c:manualLayout>
              </c:layout>
              <c:spPr/>
              <c:txPr>
                <a:bodyPr/>
                <a:lstStyle/>
                <a:p>
                  <a:pPr>
                    <a:defRPr>
                      <a:solidFill>
                        <a:schemeClr val="bg1"/>
                      </a:solidFill>
                    </a:defRPr>
                  </a:pPr>
                  <a:endParaRPr lang="en-US"/>
                </a:p>
              </c:txPr>
              <c:showCatName val="1"/>
              <c:showPercent val="1"/>
            </c:dLbl>
            <c:dLbl>
              <c:idx val="1"/>
              <c:layout>
                <c:manualLayout>
                  <c:x val="0.24697840179329769"/>
                  <c:y val="6.1988188976377846E-2"/>
                </c:manualLayout>
              </c:layout>
              <c:showCatName val="1"/>
              <c:showPercent val="1"/>
            </c:dLbl>
            <c:showCatName val="1"/>
            <c:showPercent val="1"/>
            <c:showLeaderLines val="1"/>
          </c:dLbls>
          <c:cat>
            <c:strRef>
              <c:f>Summary!$A$9:$B$10</c:f>
              <c:strCache>
                <c:ptCount val="2"/>
                <c:pt idx="0">
                  <c:v>Enterprise Solutions</c:v>
                </c:pt>
                <c:pt idx="1">
                  <c:v>Consumer Markets</c:v>
                </c:pt>
              </c:strCache>
            </c:strRef>
          </c:cat>
          <c:val>
            <c:numRef>
              <c:f>Summary!$E$9:$E$10</c:f>
              <c:numCache>
                <c:formatCode>#,##0.0;\(#,##0.0\);#,##0.0</c:formatCode>
                <c:ptCount val="2"/>
                <c:pt idx="0">
                  <c:v>1103.5</c:v>
                </c:pt>
                <c:pt idx="1">
                  <c:v>818</c:v>
                </c:pt>
              </c:numCache>
            </c:numRef>
          </c:val>
        </c:ser>
        <c:firstSliceAng val="0"/>
      </c:pieChart>
    </c:plotArea>
    <c:plotVisOnly val="1"/>
  </c:chart>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0.27351189306693457"/>
                  <c:y val="-2.2103018372703648E-2"/>
                </c:manualLayout>
              </c:layout>
              <c:spPr/>
              <c:txPr>
                <a:bodyPr/>
                <a:lstStyle/>
                <a:p>
                  <a:pPr>
                    <a:defRPr>
                      <a:solidFill>
                        <a:schemeClr val="bg1"/>
                      </a:solidFill>
                    </a:defRPr>
                  </a:pPr>
                  <a:endParaRPr lang="en-US"/>
                </a:p>
              </c:txPr>
              <c:showCatName val="1"/>
              <c:showPercent val="1"/>
            </c:dLbl>
            <c:dLbl>
              <c:idx val="1"/>
              <c:layout>
                <c:manualLayout>
                  <c:x val="0.2469784017932978"/>
                  <c:y val="6.1988188976377846E-2"/>
                </c:manualLayout>
              </c:layout>
              <c:showCatName val="1"/>
              <c:showPercent val="1"/>
            </c:dLbl>
            <c:showCatName val="1"/>
            <c:showPercent val="1"/>
            <c:showLeaderLines val="1"/>
          </c:dLbls>
          <c:cat>
            <c:strRef>
              <c:f>Summary!$A$9:$B$10</c:f>
              <c:strCache>
                <c:ptCount val="2"/>
                <c:pt idx="0">
                  <c:v>Enterprise Solutions</c:v>
                </c:pt>
                <c:pt idx="1">
                  <c:v>Consumer Markets</c:v>
                </c:pt>
              </c:strCache>
            </c:strRef>
          </c:cat>
          <c:val>
            <c:numRef>
              <c:f>Summary!$G$9:$G$10</c:f>
              <c:numCache>
                <c:formatCode>#,##0.0;\(#,##0.0\);#,##0.0</c:formatCode>
                <c:ptCount val="2"/>
                <c:pt idx="0">
                  <c:v>1103.5999999999999</c:v>
                </c:pt>
                <c:pt idx="1">
                  <c:v>802.7</c:v>
                </c:pt>
              </c:numCache>
            </c:numRef>
          </c:val>
        </c:ser>
        <c:firstSliceAng val="0"/>
      </c:pieChart>
    </c:plotArea>
    <c:plotVisOnly val="1"/>
  </c:chart>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Sheet1!$A$2:$A$6</c:f>
              <c:strCache>
                <c:ptCount val="1"/>
                <c:pt idx="0">
                  <c:v>Wireless Data Local Long distance Other</c:v>
                </c:pt>
              </c:strCache>
            </c:strRef>
          </c:tx>
          <c:dLbls>
            <c:dLbl>
              <c:idx val="3"/>
              <c:layout>
                <c:manualLayout>
                  <c:x val="0.11145807431965735"/>
                  <c:y val="9.8716097987751564E-2"/>
                </c:manualLayout>
              </c:layout>
              <c:showPercent val="1"/>
            </c:dLbl>
            <c:txPr>
              <a:bodyPr/>
              <a:lstStyle/>
              <a:p>
                <a:pPr>
                  <a:defRPr>
                    <a:solidFill>
                      <a:schemeClr val="tx1"/>
                    </a:solidFill>
                  </a:defRPr>
                </a:pPr>
                <a:endParaRPr lang="en-US"/>
              </a:p>
            </c:txPr>
            <c:showPercent val="1"/>
            <c:showLeaderLines val="1"/>
          </c:dLbls>
          <c:cat>
            <c:strRef>
              <c:f>Sheet1!$A$2:$A$6</c:f>
              <c:strCache>
                <c:ptCount val="5"/>
                <c:pt idx="0">
                  <c:v>Wireless</c:v>
                </c:pt>
                <c:pt idx="1">
                  <c:v>Data</c:v>
                </c:pt>
                <c:pt idx="2">
                  <c:v>Local</c:v>
                </c:pt>
                <c:pt idx="3">
                  <c:v>Long distance</c:v>
                </c:pt>
                <c:pt idx="4">
                  <c:v>Other</c:v>
                </c:pt>
              </c:strCache>
            </c:strRef>
          </c:cat>
          <c:val>
            <c:numRef>
              <c:f>Sheet1!$B$2:$B$6</c:f>
              <c:numCache>
                <c:formatCode>General</c:formatCode>
                <c:ptCount val="5"/>
                <c:pt idx="0">
                  <c:v>289.7</c:v>
                </c:pt>
                <c:pt idx="1">
                  <c:v>692.2</c:v>
                </c:pt>
                <c:pt idx="2">
                  <c:v>527.5</c:v>
                </c:pt>
                <c:pt idx="3">
                  <c:v>328.2</c:v>
                </c:pt>
                <c:pt idx="4">
                  <c:v>83.9</c:v>
                </c:pt>
              </c:numCache>
            </c:numRef>
          </c:val>
        </c:ser>
        <c:firstSliceAng val="0"/>
      </c:pieChart>
    </c:plotArea>
    <c:legend>
      <c:legendPos val="t"/>
      <c:txPr>
        <a:bodyPr/>
        <a:lstStyle/>
        <a:p>
          <a:pPr rtl="0">
            <a:defRPr sz="900"/>
          </a:pPr>
          <a:endParaRPr lang="en-US"/>
        </a:p>
      </c:txPr>
    </c:legend>
    <c:plotVisOnly val="1"/>
  </c:chart>
  <c:spPr>
    <a:ln w="25400">
      <a:solidFill>
        <a:schemeClr val="tx1"/>
      </a:solidFill>
    </a:ln>
  </c:sp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Sheet1!$C$1</c:f>
              <c:strCache>
                <c:ptCount val="1"/>
                <c:pt idx="0">
                  <c:v>2007</c:v>
                </c:pt>
              </c:strCache>
            </c:strRef>
          </c:tx>
          <c:dLbls>
            <c:dLbl>
              <c:idx val="3"/>
              <c:layout>
                <c:manualLayout>
                  <c:x val="0.12151999382430102"/>
                  <c:y val="0.11723498104403612"/>
                </c:manualLayout>
              </c:layout>
              <c:showPercent val="1"/>
            </c:dLbl>
            <c:txPr>
              <a:bodyPr/>
              <a:lstStyle/>
              <a:p>
                <a:pPr>
                  <a:defRPr>
                    <a:solidFill>
                      <a:schemeClr val="tx1"/>
                    </a:solidFill>
                  </a:defRPr>
                </a:pPr>
                <a:endParaRPr lang="en-US"/>
              </a:p>
            </c:txPr>
            <c:showPercent val="1"/>
            <c:showLeaderLines val="1"/>
          </c:dLbls>
          <c:cat>
            <c:strRef>
              <c:f>Sheet1!$A$2:$A$6</c:f>
              <c:strCache>
                <c:ptCount val="5"/>
                <c:pt idx="0">
                  <c:v>Wireless</c:v>
                </c:pt>
                <c:pt idx="1">
                  <c:v>Data</c:v>
                </c:pt>
                <c:pt idx="2">
                  <c:v>Local</c:v>
                </c:pt>
                <c:pt idx="3">
                  <c:v>Long distance</c:v>
                </c:pt>
                <c:pt idx="4">
                  <c:v>Other</c:v>
                </c:pt>
              </c:strCache>
            </c:strRef>
          </c:cat>
          <c:val>
            <c:numRef>
              <c:f>Sheet1!$C$2:$C$6</c:f>
              <c:numCache>
                <c:formatCode>General</c:formatCode>
                <c:ptCount val="5"/>
                <c:pt idx="0">
                  <c:v>269.10000000000002</c:v>
                </c:pt>
                <c:pt idx="1">
                  <c:v>667.7</c:v>
                </c:pt>
                <c:pt idx="2">
                  <c:v>533.29999999999995</c:v>
                </c:pt>
                <c:pt idx="3">
                  <c:v>358.3</c:v>
                </c:pt>
                <c:pt idx="4">
                  <c:v>78.2</c:v>
                </c:pt>
              </c:numCache>
            </c:numRef>
          </c:val>
        </c:ser>
        <c:firstSliceAng val="0"/>
      </c:pieChart>
    </c:plotArea>
    <c:plotVisOnly val="1"/>
  </c:chart>
  <c:spPr>
    <a:ln w="25400">
      <a:solidFill>
        <a:prstClr val="black"/>
      </a:solidFill>
    </a:ln>
  </c:sp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Sheet1!$A$2:$A$6</c:f>
              <c:strCache>
                <c:ptCount val="1"/>
                <c:pt idx="0">
                  <c:v>Wireless Data Local Long distance Other</c:v>
                </c:pt>
              </c:strCache>
            </c:strRef>
          </c:tx>
          <c:dLbls>
            <c:dLbl>
              <c:idx val="3"/>
              <c:layout>
                <c:manualLayout>
                  <c:x val="0.13530675853018376"/>
                  <c:y val="9.8716462525518203E-2"/>
                </c:manualLayout>
              </c:layout>
              <c:showPercent val="1"/>
            </c:dLbl>
            <c:showPercent val="1"/>
            <c:showLeaderLines val="1"/>
          </c:dLbls>
          <c:cat>
            <c:strRef>
              <c:f>Sheet1!$A$2:$A$6</c:f>
              <c:strCache>
                <c:ptCount val="5"/>
                <c:pt idx="0">
                  <c:v>Wireless</c:v>
                </c:pt>
                <c:pt idx="1">
                  <c:v>Data</c:v>
                </c:pt>
                <c:pt idx="2">
                  <c:v>Local</c:v>
                </c:pt>
                <c:pt idx="3">
                  <c:v>Long distance</c:v>
                </c:pt>
                <c:pt idx="4">
                  <c:v>Other</c:v>
                </c:pt>
              </c:strCache>
            </c:strRef>
          </c:cat>
          <c:val>
            <c:numRef>
              <c:f>Sheet1!$D$2:$D$6</c:f>
              <c:numCache>
                <c:formatCode>General</c:formatCode>
                <c:ptCount val="5"/>
                <c:pt idx="0">
                  <c:v>234.1</c:v>
                </c:pt>
                <c:pt idx="1">
                  <c:v>553.20000000000005</c:v>
                </c:pt>
                <c:pt idx="2">
                  <c:v>553.20000000000005</c:v>
                </c:pt>
                <c:pt idx="3">
                  <c:v>401.7</c:v>
                </c:pt>
                <c:pt idx="4">
                  <c:v>77.099999999999994</c:v>
                </c:pt>
              </c:numCache>
            </c:numRef>
          </c:val>
        </c:ser>
        <c:firstSliceAng val="0"/>
      </c:pieChart>
    </c:plotArea>
    <c:plotVisOnly val="1"/>
  </c:chart>
  <c:spPr>
    <a:ln w="25400">
      <a:solidFill>
        <a:prstClr val="black"/>
      </a:solidFill>
    </a:ln>
  </c:sp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Subscribers!$A$5</c:f>
              <c:strCache>
                <c:ptCount val="1"/>
                <c:pt idx="0">
                  <c:v>Wireless</c:v>
                </c:pt>
              </c:strCache>
            </c:strRef>
          </c:tx>
          <c:dLbls>
            <c:showVal val="1"/>
          </c:dLbls>
          <c:cat>
            <c:numRef>
              <c:f>Subscribers!$B$4:$F$4</c:f>
              <c:numCache>
                <c:formatCode>General</c:formatCode>
                <c:ptCount val="5"/>
                <c:pt idx="0">
                  <c:v>2004</c:v>
                </c:pt>
                <c:pt idx="1">
                  <c:v>2005</c:v>
                </c:pt>
                <c:pt idx="2">
                  <c:v>2006</c:v>
                </c:pt>
                <c:pt idx="3">
                  <c:v>2007</c:v>
                </c:pt>
                <c:pt idx="4">
                  <c:v>2008</c:v>
                </c:pt>
              </c:numCache>
            </c:numRef>
          </c:cat>
          <c:val>
            <c:numRef>
              <c:f>Subscribers!$B$5:$F$5</c:f>
              <c:numCache>
                <c:formatCode>_-* #,##0_-;\-* #,##0_-;_-* "-"??_-;_-@_-</c:formatCode>
                <c:ptCount val="5"/>
                <c:pt idx="0">
                  <c:v>285796</c:v>
                </c:pt>
                <c:pt idx="1">
                  <c:v>317555</c:v>
                </c:pt>
                <c:pt idx="2">
                  <c:v>355261</c:v>
                </c:pt>
                <c:pt idx="3">
                  <c:v>394463</c:v>
                </c:pt>
                <c:pt idx="4">
                  <c:v>434776</c:v>
                </c:pt>
              </c:numCache>
            </c:numRef>
          </c:val>
        </c:ser>
        <c:axId val="124135680"/>
        <c:axId val="88547328"/>
      </c:barChart>
      <c:catAx>
        <c:axId val="124135680"/>
        <c:scaling>
          <c:orientation val="minMax"/>
        </c:scaling>
        <c:axPos val="b"/>
        <c:numFmt formatCode="General" sourceLinked="1"/>
        <c:tickLblPos val="nextTo"/>
        <c:crossAx val="88547328"/>
        <c:crosses val="autoZero"/>
        <c:auto val="1"/>
        <c:lblAlgn val="ctr"/>
        <c:lblOffset val="100"/>
      </c:catAx>
      <c:valAx>
        <c:axId val="88547328"/>
        <c:scaling>
          <c:orientation val="minMax"/>
        </c:scaling>
        <c:axPos val="l"/>
        <c:majorGridlines>
          <c:spPr>
            <a:ln>
              <a:solidFill>
                <a:sysClr val="window" lastClr="FFFFFF"/>
              </a:solidFill>
            </a:ln>
          </c:spPr>
        </c:majorGridlines>
        <c:numFmt formatCode="_-* #,##0_-;\-* #,##0_-;_-* &quot;-&quot;??_-;_-@_-" sourceLinked="1"/>
        <c:tickLblPos val="nextTo"/>
        <c:crossAx val="124135680"/>
        <c:crosses val="autoZero"/>
        <c:crossBetween val="between"/>
      </c:valAx>
    </c:plotArea>
    <c:plotVisOnly val="1"/>
  </c:chart>
  <c:spPr>
    <a:noFill/>
    <a:ln>
      <a:noFill/>
    </a:ln>
  </c:sp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Revenues'!$A$5</c:f>
              <c:strCache>
                <c:ptCount val="1"/>
                <c:pt idx="0">
                  <c:v>Wireless</c:v>
                </c:pt>
              </c:strCache>
            </c:strRef>
          </c:tx>
          <c:dLbls>
            <c:showVal val="1"/>
          </c:dLbls>
          <c:cat>
            <c:numRef>
              <c:f>'Operating Revenues'!$D$2:$H$2</c:f>
              <c:numCache>
                <c:formatCode>General</c:formatCode>
                <c:ptCount val="5"/>
                <c:pt idx="0">
                  <c:v>2008</c:v>
                </c:pt>
                <c:pt idx="1">
                  <c:v>2007</c:v>
                </c:pt>
                <c:pt idx="2">
                  <c:v>2006</c:v>
                </c:pt>
                <c:pt idx="3">
                  <c:v>2005</c:v>
                </c:pt>
                <c:pt idx="4">
                  <c:v>2004</c:v>
                </c:pt>
              </c:numCache>
            </c:numRef>
          </c:cat>
          <c:val>
            <c:numRef>
              <c:f>'Operating Revenues'!$D$5:$H$5</c:f>
              <c:numCache>
                <c:formatCode>0.0_);\(0.0\)</c:formatCode>
                <c:ptCount val="5"/>
                <c:pt idx="0">
                  <c:v>289.7</c:v>
                </c:pt>
                <c:pt idx="1">
                  <c:v>269.10000000000002</c:v>
                </c:pt>
                <c:pt idx="2">
                  <c:v>234.1</c:v>
                </c:pt>
                <c:pt idx="3">
                  <c:v>207.7</c:v>
                </c:pt>
                <c:pt idx="4">
                  <c:v>181.9</c:v>
                </c:pt>
              </c:numCache>
            </c:numRef>
          </c:val>
        </c:ser>
        <c:axId val="88562688"/>
        <c:axId val="88597248"/>
      </c:barChart>
      <c:catAx>
        <c:axId val="88562688"/>
        <c:scaling>
          <c:orientation val="maxMin"/>
        </c:scaling>
        <c:axPos val="b"/>
        <c:numFmt formatCode="General" sourceLinked="1"/>
        <c:tickLblPos val="nextTo"/>
        <c:crossAx val="88597248"/>
        <c:crosses val="autoZero"/>
        <c:auto val="1"/>
        <c:lblAlgn val="ctr"/>
        <c:lblOffset val="100"/>
      </c:catAx>
      <c:valAx>
        <c:axId val="88597248"/>
        <c:scaling>
          <c:orientation val="minMax"/>
        </c:scaling>
        <c:axPos val="l"/>
        <c:majorGridlines>
          <c:spPr>
            <a:ln>
              <a:solidFill>
                <a:schemeClr val="bg1"/>
              </a:solidFill>
            </a:ln>
          </c:spPr>
        </c:majorGridlines>
        <c:numFmt formatCode="0.0_);\(0.0\)" sourceLinked="1"/>
        <c:tickLblPos val="nextTo"/>
        <c:crossAx val="88562688"/>
        <c:crosses val="max"/>
        <c:crossBetween val="between"/>
      </c:valAx>
    </c:plotArea>
    <c:plotVisOnly val="1"/>
  </c:chart>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Revenues'!$A$26</c:f>
              <c:strCache>
                <c:ptCount val="1"/>
                <c:pt idx="0">
                  <c:v>Wireless (arpu)</c:v>
                </c:pt>
              </c:strCache>
            </c:strRef>
          </c:tx>
          <c:dLbls>
            <c:showVal val="1"/>
          </c:dLbls>
          <c:cat>
            <c:numRef>
              <c:f>'Operating Revenues'!$B$17:$F$17</c:f>
              <c:numCache>
                <c:formatCode>General</c:formatCode>
                <c:ptCount val="5"/>
                <c:pt idx="0">
                  <c:v>2008</c:v>
                </c:pt>
                <c:pt idx="1">
                  <c:v>2007</c:v>
                </c:pt>
                <c:pt idx="2">
                  <c:v>2006</c:v>
                </c:pt>
                <c:pt idx="3">
                  <c:v>2005</c:v>
                </c:pt>
                <c:pt idx="4">
                  <c:v>2004</c:v>
                </c:pt>
              </c:numCache>
            </c:numRef>
          </c:cat>
          <c:val>
            <c:numRef>
              <c:f>'Operating Revenues'!$B$26:$F$26</c:f>
              <c:numCache>
                <c:formatCode>_ * #,##0.00_ ;_ * \-#,##0.00_ ;_ * "-"??_ ;_ @_ </c:formatCode>
                <c:ptCount val="5"/>
                <c:pt idx="0">
                  <c:v>666.32012806594253</c:v>
                </c:pt>
                <c:pt idx="1">
                  <c:v>682.1932602043795</c:v>
                </c:pt>
                <c:pt idx="2">
                  <c:v>658.95215067232243</c:v>
                </c:pt>
                <c:pt idx="3">
                  <c:v>654.05992662688357</c:v>
                </c:pt>
                <c:pt idx="4">
                  <c:v>636.46797016053347</c:v>
                </c:pt>
              </c:numCache>
            </c:numRef>
          </c:val>
        </c:ser>
        <c:axId val="87200128"/>
        <c:axId val="87201664"/>
      </c:barChart>
      <c:catAx>
        <c:axId val="87200128"/>
        <c:scaling>
          <c:orientation val="maxMin"/>
        </c:scaling>
        <c:axPos val="b"/>
        <c:numFmt formatCode="General" sourceLinked="1"/>
        <c:tickLblPos val="nextTo"/>
        <c:crossAx val="87201664"/>
        <c:crosses val="autoZero"/>
        <c:auto val="1"/>
        <c:lblAlgn val="ctr"/>
        <c:lblOffset val="100"/>
      </c:catAx>
      <c:valAx>
        <c:axId val="87201664"/>
        <c:scaling>
          <c:orientation val="minMax"/>
        </c:scaling>
        <c:axPos val="l"/>
        <c:majorGridlines>
          <c:spPr>
            <a:ln>
              <a:solidFill>
                <a:schemeClr val="bg1"/>
              </a:solidFill>
            </a:ln>
          </c:spPr>
        </c:majorGridlines>
        <c:numFmt formatCode="_ * #,##0.00_ ;_ * \-#,##0.00_ ;_ * &quot;-&quot;??_ ;_ @_ " sourceLinked="1"/>
        <c:tickLblPos val="nextTo"/>
        <c:crossAx val="87200128"/>
        <c:crosses val="max"/>
        <c:crossBetween val="between"/>
      </c:valAx>
    </c:plotArea>
    <c:plotVisOnly val="1"/>
  </c:chart>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Revenues'!$A$6</c:f>
              <c:strCache>
                <c:ptCount val="1"/>
                <c:pt idx="0">
                  <c:v>Data</c:v>
                </c:pt>
              </c:strCache>
            </c:strRef>
          </c:tx>
          <c:dLbls>
            <c:showVal val="1"/>
          </c:dLbls>
          <c:cat>
            <c:numRef>
              <c:f>'Operating Revenues'!$D$2:$H$2</c:f>
              <c:numCache>
                <c:formatCode>General</c:formatCode>
                <c:ptCount val="5"/>
                <c:pt idx="0">
                  <c:v>2008</c:v>
                </c:pt>
                <c:pt idx="1">
                  <c:v>2007</c:v>
                </c:pt>
                <c:pt idx="2">
                  <c:v>2006</c:v>
                </c:pt>
                <c:pt idx="3">
                  <c:v>2005</c:v>
                </c:pt>
                <c:pt idx="4">
                  <c:v>2004</c:v>
                </c:pt>
              </c:numCache>
            </c:numRef>
          </c:cat>
          <c:val>
            <c:numRef>
              <c:f>'Operating Revenues'!$D$6:$H$6</c:f>
              <c:numCache>
                <c:formatCode>0.0_);\(0.0\)</c:formatCode>
                <c:ptCount val="5"/>
                <c:pt idx="0">
                  <c:v>692.2</c:v>
                </c:pt>
                <c:pt idx="1">
                  <c:v>667.7</c:v>
                </c:pt>
                <c:pt idx="2">
                  <c:v>553.20000000000005</c:v>
                </c:pt>
                <c:pt idx="3">
                  <c:v>564.29999999999995</c:v>
                </c:pt>
                <c:pt idx="4">
                  <c:v>452.6</c:v>
                </c:pt>
              </c:numCache>
            </c:numRef>
          </c:val>
        </c:ser>
        <c:axId val="90133632"/>
        <c:axId val="90135168"/>
      </c:barChart>
      <c:catAx>
        <c:axId val="90133632"/>
        <c:scaling>
          <c:orientation val="maxMin"/>
        </c:scaling>
        <c:axPos val="b"/>
        <c:numFmt formatCode="General" sourceLinked="1"/>
        <c:tickLblPos val="nextTo"/>
        <c:crossAx val="90135168"/>
        <c:crosses val="autoZero"/>
        <c:auto val="1"/>
        <c:lblAlgn val="ctr"/>
        <c:lblOffset val="100"/>
      </c:catAx>
      <c:valAx>
        <c:axId val="90135168"/>
        <c:scaling>
          <c:orientation val="minMax"/>
        </c:scaling>
        <c:axPos val="l"/>
        <c:majorGridlines>
          <c:spPr>
            <a:ln>
              <a:solidFill>
                <a:schemeClr val="bg1"/>
              </a:solidFill>
            </a:ln>
          </c:spPr>
        </c:majorGridlines>
        <c:numFmt formatCode="0.0_);\(0.0\)" sourceLinked="1"/>
        <c:tickLblPos val="nextTo"/>
        <c:crossAx val="90133632"/>
        <c:crosses val="max"/>
        <c:crossBetween val="between"/>
      </c:valAx>
    </c:plotArea>
    <c:plotVisOnly val="1"/>
  </c:chart>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Revenues'!$A$27</c:f>
              <c:strCache>
                <c:ptCount val="1"/>
                <c:pt idx="0">
                  <c:v>Data (arpu)</c:v>
                </c:pt>
              </c:strCache>
            </c:strRef>
          </c:tx>
          <c:dLbls>
            <c:showVal val="1"/>
          </c:dLbls>
          <c:cat>
            <c:numRef>
              <c:f>'Operating Revenues'!$B$17:$F$17</c:f>
              <c:numCache>
                <c:formatCode>General</c:formatCode>
                <c:ptCount val="5"/>
                <c:pt idx="0">
                  <c:v>2008</c:v>
                </c:pt>
                <c:pt idx="1">
                  <c:v>2007</c:v>
                </c:pt>
                <c:pt idx="2">
                  <c:v>2006</c:v>
                </c:pt>
                <c:pt idx="3">
                  <c:v>2005</c:v>
                </c:pt>
                <c:pt idx="4">
                  <c:v>2004</c:v>
                </c:pt>
              </c:numCache>
            </c:numRef>
          </c:cat>
          <c:val>
            <c:numRef>
              <c:f>'Operating Revenues'!$B$27:$F$27</c:f>
              <c:numCache>
                <c:formatCode>_ * #,##0.00_ ;_ * \-#,##0.00_ ;_ * "-"??_ ;_ @_ </c:formatCode>
                <c:ptCount val="5"/>
                <c:pt idx="0">
                  <c:v>3918.7712653634289</c:v>
                </c:pt>
                <c:pt idx="1">
                  <c:v>4018.1499780346753</c:v>
                </c:pt>
                <c:pt idx="2">
                  <c:v>3731.1067196341742</c:v>
                </c:pt>
                <c:pt idx="3">
                  <c:v>4482.9832533604495</c:v>
                </c:pt>
                <c:pt idx="4">
                  <c:v>3241.8184553014412</c:v>
                </c:pt>
              </c:numCache>
            </c:numRef>
          </c:val>
        </c:ser>
        <c:axId val="90146688"/>
        <c:axId val="90148224"/>
      </c:barChart>
      <c:catAx>
        <c:axId val="90146688"/>
        <c:scaling>
          <c:orientation val="maxMin"/>
        </c:scaling>
        <c:axPos val="b"/>
        <c:numFmt formatCode="General" sourceLinked="1"/>
        <c:tickLblPos val="nextTo"/>
        <c:crossAx val="90148224"/>
        <c:crosses val="autoZero"/>
        <c:auto val="1"/>
        <c:lblAlgn val="ctr"/>
        <c:lblOffset val="100"/>
      </c:catAx>
      <c:valAx>
        <c:axId val="90148224"/>
        <c:scaling>
          <c:orientation val="minMax"/>
        </c:scaling>
        <c:axPos val="l"/>
        <c:majorGridlines>
          <c:spPr>
            <a:ln>
              <a:solidFill>
                <a:sysClr val="window" lastClr="FFFFFF"/>
              </a:solidFill>
            </a:ln>
          </c:spPr>
        </c:majorGridlines>
        <c:numFmt formatCode="_ * #,##0.00_ ;_ * \-#,##0.00_ ;_ * &quot;-&quot;??_ ;_ @_ " sourceLinked="1"/>
        <c:tickLblPos val="nextTo"/>
        <c:crossAx val="90146688"/>
        <c:crosses val="max"/>
        <c:crossBetween val="between"/>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41E-2"/>
          <c:y val="3.9816667585757852E-2"/>
          <c:w val="0.86194995926807727"/>
          <c:h val="0.90915621528789869"/>
        </c:manualLayout>
      </c:layout>
      <c:lineChart>
        <c:grouping val="standard"/>
        <c:ser>
          <c:idx val="1"/>
          <c:order val="0"/>
          <c:tx>
            <c:v>BCE</c:v>
          </c:tx>
          <c:marker>
            <c:symbol val="none"/>
          </c:marker>
          <c:cat>
            <c:numRef>
              <c:f>'Chart Data - 5'!$B$2:$B$1258</c:f>
              <c:numCache>
                <c:formatCode>[$-1009]d/mmm/yy;@</c:formatCode>
                <c:ptCount val="1257"/>
                <c:pt idx="0" formatCode="yy\-mm\-dd">
                  <c:v>#N/A</c:v>
                </c:pt>
                <c:pt idx="1">
                  <c:v>38433</c:v>
                </c:pt>
                <c:pt idx="2">
                  <c:v>38434</c:v>
                </c:pt>
                <c:pt idx="3">
                  <c:v>38435</c:v>
                </c:pt>
                <c:pt idx="4">
                  <c:v>38439</c:v>
                </c:pt>
                <c:pt idx="5">
                  <c:v>38440</c:v>
                </c:pt>
                <c:pt idx="6">
                  <c:v>38441</c:v>
                </c:pt>
                <c:pt idx="7">
                  <c:v>38442</c:v>
                </c:pt>
                <c:pt idx="8">
                  <c:v>38443</c:v>
                </c:pt>
                <c:pt idx="9">
                  <c:v>38446</c:v>
                </c:pt>
                <c:pt idx="10">
                  <c:v>38447</c:v>
                </c:pt>
                <c:pt idx="11">
                  <c:v>38448</c:v>
                </c:pt>
                <c:pt idx="12">
                  <c:v>38449</c:v>
                </c:pt>
                <c:pt idx="13">
                  <c:v>38450</c:v>
                </c:pt>
                <c:pt idx="14">
                  <c:v>38453</c:v>
                </c:pt>
                <c:pt idx="15">
                  <c:v>38454</c:v>
                </c:pt>
                <c:pt idx="16">
                  <c:v>38455</c:v>
                </c:pt>
                <c:pt idx="17">
                  <c:v>38456</c:v>
                </c:pt>
                <c:pt idx="18">
                  <c:v>38457</c:v>
                </c:pt>
                <c:pt idx="19">
                  <c:v>38460</c:v>
                </c:pt>
                <c:pt idx="20">
                  <c:v>38461</c:v>
                </c:pt>
                <c:pt idx="21">
                  <c:v>38462</c:v>
                </c:pt>
                <c:pt idx="22">
                  <c:v>38463</c:v>
                </c:pt>
                <c:pt idx="23">
                  <c:v>38464</c:v>
                </c:pt>
                <c:pt idx="24">
                  <c:v>38467</c:v>
                </c:pt>
                <c:pt idx="25">
                  <c:v>38468</c:v>
                </c:pt>
                <c:pt idx="26">
                  <c:v>38469</c:v>
                </c:pt>
                <c:pt idx="27">
                  <c:v>38470</c:v>
                </c:pt>
                <c:pt idx="28">
                  <c:v>38471</c:v>
                </c:pt>
                <c:pt idx="29">
                  <c:v>38474</c:v>
                </c:pt>
                <c:pt idx="30">
                  <c:v>38475</c:v>
                </c:pt>
                <c:pt idx="31">
                  <c:v>38476</c:v>
                </c:pt>
                <c:pt idx="32">
                  <c:v>38477</c:v>
                </c:pt>
                <c:pt idx="33">
                  <c:v>38478</c:v>
                </c:pt>
                <c:pt idx="34">
                  <c:v>38481</c:v>
                </c:pt>
                <c:pt idx="35">
                  <c:v>38482</c:v>
                </c:pt>
                <c:pt idx="36">
                  <c:v>38483</c:v>
                </c:pt>
                <c:pt idx="37">
                  <c:v>38484</c:v>
                </c:pt>
                <c:pt idx="38">
                  <c:v>38485</c:v>
                </c:pt>
                <c:pt idx="39">
                  <c:v>38488</c:v>
                </c:pt>
                <c:pt idx="40">
                  <c:v>38489</c:v>
                </c:pt>
                <c:pt idx="41">
                  <c:v>38490</c:v>
                </c:pt>
                <c:pt idx="42">
                  <c:v>38491</c:v>
                </c:pt>
                <c:pt idx="43">
                  <c:v>38492</c:v>
                </c:pt>
                <c:pt idx="44">
                  <c:v>38496</c:v>
                </c:pt>
                <c:pt idx="45">
                  <c:v>38497</c:v>
                </c:pt>
                <c:pt idx="46">
                  <c:v>38498</c:v>
                </c:pt>
                <c:pt idx="47">
                  <c:v>38499</c:v>
                </c:pt>
                <c:pt idx="48">
                  <c:v>38502</c:v>
                </c:pt>
                <c:pt idx="49">
                  <c:v>38503</c:v>
                </c:pt>
                <c:pt idx="50">
                  <c:v>38504</c:v>
                </c:pt>
                <c:pt idx="51">
                  <c:v>38505</c:v>
                </c:pt>
                <c:pt idx="52">
                  <c:v>38506</c:v>
                </c:pt>
                <c:pt idx="53">
                  <c:v>38509</c:v>
                </c:pt>
                <c:pt idx="54">
                  <c:v>38510</c:v>
                </c:pt>
                <c:pt idx="55">
                  <c:v>38511</c:v>
                </c:pt>
                <c:pt idx="56">
                  <c:v>38512</c:v>
                </c:pt>
                <c:pt idx="57">
                  <c:v>38513</c:v>
                </c:pt>
                <c:pt idx="58">
                  <c:v>38516</c:v>
                </c:pt>
                <c:pt idx="59">
                  <c:v>38517</c:v>
                </c:pt>
                <c:pt idx="60">
                  <c:v>38518</c:v>
                </c:pt>
                <c:pt idx="61">
                  <c:v>38519</c:v>
                </c:pt>
                <c:pt idx="62">
                  <c:v>38520</c:v>
                </c:pt>
                <c:pt idx="63">
                  <c:v>38523</c:v>
                </c:pt>
                <c:pt idx="64">
                  <c:v>38524</c:v>
                </c:pt>
                <c:pt idx="65">
                  <c:v>38525</c:v>
                </c:pt>
                <c:pt idx="66">
                  <c:v>38526</c:v>
                </c:pt>
                <c:pt idx="67">
                  <c:v>38527</c:v>
                </c:pt>
                <c:pt idx="68">
                  <c:v>38530</c:v>
                </c:pt>
                <c:pt idx="69">
                  <c:v>38531</c:v>
                </c:pt>
                <c:pt idx="70">
                  <c:v>38532</c:v>
                </c:pt>
                <c:pt idx="71">
                  <c:v>38533</c:v>
                </c:pt>
                <c:pt idx="72">
                  <c:v>38537</c:v>
                </c:pt>
                <c:pt idx="73">
                  <c:v>38538</c:v>
                </c:pt>
                <c:pt idx="74">
                  <c:v>38539</c:v>
                </c:pt>
                <c:pt idx="75">
                  <c:v>38540</c:v>
                </c:pt>
                <c:pt idx="76">
                  <c:v>38541</c:v>
                </c:pt>
                <c:pt idx="77">
                  <c:v>38544</c:v>
                </c:pt>
                <c:pt idx="78">
                  <c:v>38545</c:v>
                </c:pt>
                <c:pt idx="79">
                  <c:v>38546</c:v>
                </c:pt>
                <c:pt idx="80">
                  <c:v>38547</c:v>
                </c:pt>
                <c:pt idx="81">
                  <c:v>38548</c:v>
                </c:pt>
                <c:pt idx="82">
                  <c:v>38551</c:v>
                </c:pt>
                <c:pt idx="83">
                  <c:v>38552</c:v>
                </c:pt>
                <c:pt idx="84">
                  <c:v>38553</c:v>
                </c:pt>
                <c:pt idx="85">
                  <c:v>38554</c:v>
                </c:pt>
                <c:pt idx="86">
                  <c:v>38555</c:v>
                </c:pt>
                <c:pt idx="87">
                  <c:v>38558</c:v>
                </c:pt>
                <c:pt idx="88">
                  <c:v>38559</c:v>
                </c:pt>
                <c:pt idx="89">
                  <c:v>38560</c:v>
                </c:pt>
                <c:pt idx="90">
                  <c:v>38561</c:v>
                </c:pt>
                <c:pt idx="91">
                  <c:v>38562</c:v>
                </c:pt>
                <c:pt idx="92">
                  <c:v>38566</c:v>
                </c:pt>
                <c:pt idx="93">
                  <c:v>38567</c:v>
                </c:pt>
                <c:pt idx="94">
                  <c:v>38568</c:v>
                </c:pt>
                <c:pt idx="95">
                  <c:v>38569</c:v>
                </c:pt>
                <c:pt idx="96">
                  <c:v>38572</c:v>
                </c:pt>
                <c:pt idx="97">
                  <c:v>38573</c:v>
                </c:pt>
                <c:pt idx="98">
                  <c:v>38574</c:v>
                </c:pt>
                <c:pt idx="99">
                  <c:v>38575</c:v>
                </c:pt>
                <c:pt idx="100">
                  <c:v>38576</c:v>
                </c:pt>
                <c:pt idx="101">
                  <c:v>38579</c:v>
                </c:pt>
                <c:pt idx="102">
                  <c:v>38580</c:v>
                </c:pt>
                <c:pt idx="103">
                  <c:v>38581</c:v>
                </c:pt>
                <c:pt idx="104">
                  <c:v>38582</c:v>
                </c:pt>
                <c:pt idx="105">
                  <c:v>38583</c:v>
                </c:pt>
                <c:pt idx="106">
                  <c:v>38586</c:v>
                </c:pt>
                <c:pt idx="107">
                  <c:v>38587</c:v>
                </c:pt>
                <c:pt idx="108">
                  <c:v>38588</c:v>
                </c:pt>
                <c:pt idx="109">
                  <c:v>38589</c:v>
                </c:pt>
                <c:pt idx="110">
                  <c:v>38590</c:v>
                </c:pt>
                <c:pt idx="111">
                  <c:v>38593</c:v>
                </c:pt>
                <c:pt idx="112">
                  <c:v>38594</c:v>
                </c:pt>
                <c:pt idx="113">
                  <c:v>38595</c:v>
                </c:pt>
                <c:pt idx="114">
                  <c:v>38596</c:v>
                </c:pt>
                <c:pt idx="115">
                  <c:v>38597</c:v>
                </c:pt>
                <c:pt idx="116">
                  <c:v>38601</c:v>
                </c:pt>
                <c:pt idx="117">
                  <c:v>38602</c:v>
                </c:pt>
                <c:pt idx="118">
                  <c:v>38603</c:v>
                </c:pt>
                <c:pt idx="119">
                  <c:v>38604</c:v>
                </c:pt>
                <c:pt idx="120">
                  <c:v>38607</c:v>
                </c:pt>
                <c:pt idx="121">
                  <c:v>38608</c:v>
                </c:pt>
                <c:pt idx="122">
                  <c:v>38609</c:v>
                </c:pt>
                <c:pt idx="123">
                  <c:v>38610</c:v>
                </c:pt>
                <c:pt idx="124">
                  <c:v>38611</c:v>
                </c:pt>
                <c:pt idx="125">
                  <c:v>38614</c:v>
                </c:pt>
                <c:pt idx="126">
                  <c:v>38615</c:v>
                </c:pt>
                <c:pt idx="127">
                  <c:v>38616</c:v>
                </c:pt>
                <c:pt idx="128">
                  <c:v>38617</c:v>
                </c:pt>
                <c:pt idx="129">
                  <c:v>38618</c:v>
                </c:pt>
                <c:pt idx="130">
                  <c:v>38621</c:v>
                </c:pt>
                <c:pt idx="131">
                  <c:v>38622</c:v>
                </c:pt>
                <c:pt idx="132">
                  <c:v>38623</c:v>
                </c:pt>
                <c:pt idx="133">
                  <c:v>38624</c:v>
                </c:pt>
                <c:pt idx="134">
                  <c:v>38625</c:v>
                </c:pt>
                <c:pt idx="135">
                  <c:v>38628</c:v>
                </c:pt>
                <c:pt idx="136">
                  <c:v>38629</c:v>
                </c:pt>
                <c:pt idx="137">
                  <c:v>38630</c:v>
                </c:pt>
                <c:pt idx="138">
                  <c:v>38631</c:v>
                </c:pt>
                <c:pt idx="139">
                  <c:v>38632</c:v>
                </c:pt>
                <c:pt idx="140">
                  <c:v>38636</c:v>
                </c:pt>
                <c:pt idx="141">
                  <c:v>38637</c:v>
                </c:pt>
                <c:pt idx="142">
                  <c:v>38638</c:v>
                </c:pt>
                <c:pt idx="143">
                  <c:v>38639</c:v>
                </c:pt>
                <c:pt idx="144">
                  <c:v>38642</c:v>
                </c:pt>
                <c:pt idx="145">
                  <c:v>38643</c:v>
                </c:pt>
                <c:pt idx="146">
                  <c:v>38644</c:v>
                </c:pt>
                <c:pt idx="147">
                  <c:v>38645</c:v>
                </c:pt>
                <c:pt idx="148">
                  <c:v>38646</c:v>
                </c:pt>
                <c:pt idx="149">
                  <c:v>38649</c:v>
                </c:pt>
                <c:pt idx="150">
                  <c:v>38650</c:v>
                </c:pt>
                <c:pt idx="151">
                  <c:v>38651</c:v>
                </c:pt>
                <c:pt idx="152">
                  <c:v>38652</c:v>
                </c:pt>
                <c:pt idx="153">
                  <c:v>38653</c:v>
                </c:pt>
                <c:pt idx="154">
                  <c:v>38656</c:v>
                </c:pt>
                <c:pt idx="155">
                  <c:v>38657</c:v>
                </c:pt>
                <c:pt idx="156">
                  <c:v>38658</c:v>
                </c:pt>
                <c:pt idx="157">
                  <c:v>38659</c:v>
                </c:pt>
                <c:pt idx="158">
                  <c:v>38660</c:v>
                </c:pt>
                <c:pt idx="159">
                  <c:v>38663</c:v>
                </c:pt>
                <c:pt idx="160">
                  <c:v>38664</c:v>
                </c:pt>
                <c:pt idx="161">
                  <c:v>38665</c:v>
                </c:pt>
                <c:pt idx="162">
                  <c:v>38666</c:v>
                </c:pt>
                <c:pt idx="163">
                  <c:v>38667</c:v>
                </c:pt>
                <c:pt idx="164">
                  <c:v>38670</c:v>
                </c:pt>
                <c:pt idx="165">
                  <c:v>38671</c:v>
                </c:pt>
                <c:pt idx="166">
                  <c:v>38672</c:v>
                </c:pt>
                <c:pt idx="167">
                  <c:v>38673</c:v>
                </c:pt>
                <c:pt idx="168">
                  <c:v>38674</c:v>
                </c:pt>
                <c:pt idx="169">
                  <c:v>38677</c:v>
                </c:pt>
                <c:pt idx="170">
                  <c:v>38678</c:v>
                </c:pt>
                <c:pt idx="171">
                  <c:v>38679</c:v>
                </c:pt>
                <c:pt idx="172">
                  <c:v>38680</c:v>
                </c:pt>
                <c:pt idx="173">
                  <c:v>38681</c:v>
                </c:pt>
                <c:pt idx="174">
                  <c:v>38684</c:v>
                </c:pt>
                <c:pt idx="175">
                  <c:v>38685</c:v>
                </c:pt>
                <c:pt idx="176">
                  <c:v>38686</c:v>
                </c:pt>
                <c:pt idx="177">
                  <c:v>38687</c:v>
                </c:pt>
                <c:pt idx="178">
                  <c:v>38688</c:v>
                </c:pt>
                <c:pt idx="179">
                  <c:v>38691</c:v>
                </c:pt>
                <c:pt idx="180">
                  <c:v>38692</c:v>
                </c:pt>
                <c:pt idx="181">
                  <c:v>38693</c:v>
                </c:pt>
                <c:pt idx="182">
                  <c:v>38694</c:v>
                </c:pt>
                <c:pt idx="183">
                  <c:v>38695</c:v>
                </c:pt>
                <c:pt idx="184">
                  <c:v>38698</c:v>
                </c:pt>
                <c:pt idx="185">
                  <c:v>38699</c:v>
                </c:pt>
                <c:pt idx="186">
                  <c:v>38700</c:v>
                </c:pt>
                <c:pt idx="187">
                  <c:v>38701</c:v>
                </c:pt>
                <c:pt idx="188">
                  <c:v>38702</c:v>
                </c:pt>
                <c:pt idx="189">
                  <c:v>38705</c:v>
                </c:pt>
                <c:pt idx="190">
                  <c:v>38706</c:v>
                </c:pt>
                <c:pt idx="191">
                  <c:v>38707</c:v>
                </c:pt>
                <c:pt idx="192">
                  <c:v>38708</c:v>
                </c:pt>
                <c:pt idx="193">
                  <c:v>38709</c:v>
                </c:pt>
                <c:pt idx="194">
                  <c:v>38714</c:v>
                </c:pt>
                <c:pt idx="195">
                  <c:v>38715</c:v>
                </c:pt>
                <c:pt idx="196">
                  <c:v>38716</c:v>
                </c:pt>
                <c:pt idx="197">
                  <c:v>38720</c:v>
                </c:pt>
                <c:pt idx="198">
                  <c:v>38721</c:v>
                </c:pt>
                <c:pt idx="199">
                  <c:v>38722</c:v>
                </c:pt>
                <c:pt idx="200">
                  <c:v>38723</c:v>
                </c:pt>
                <c:pt idx="201">
                  <c:v>38726</c:v>
                </c:pt>
                <c:pt idx="202">
                  <c:v>38727</c:v>
                </c:pt>
                <c:pt idx="203">
                  <c:v>38728</c:v>
                </c:pt>
                <c:pt idx="204">
                  <c:v>38729</c:v>
                </c:pt>
                <c:pt idx="205">
                  <c:v>38730</c:v>
                </c:pt>
                <c:pt idx="206">
                  <c:v>38733</c:v>
                </c:pt>
                <c:pt idx="207">
                  <c:v>38734</c:v>
                </c:pt>
                <c:pt idx="208">
                  <c:v>38735</c:v>
                </c:pt>
                <c:pt idx="209">
                  <c:v>38736</c:v>
                </c:pt>
                <c:pt idx="210">
                  <c:v>38737</c:v>
                </c:pt>
                <c:pt idx="211">
                  <c:v>38740</c:v>
                </c:pt>
                <c:pt idx="212">
                  <c:v>38741</c:v>
                </c:pt>
                <c:pt idx="213">
                  <c:v>38742</c:v>
                </c:pt>
                <c:pt idx="214">
                  <c:v>38743</c:v>
                </c:pt>
                <c:pt idx="215">
                  <c:v>38744</c:v>
                </c:pt>
                <c:pt idx="216">
                  <c:v>38747</c:v>
                </c:pt>
                <c:pt idx="217">
                  <c:v>38748</c:v>
                </c:pt>
                <c:pt idx="218">
                  <c:v>38749</c:v>
                </c:pt>
                <c:pt idx="219">
                  <c:v>38750</c:v>
                </c:pt>
                <c:pt idx="220">
                  <c:v>38751</c:v>
                </c:pt>
                <c:pt idx="221">
                  <c:v>38754</c:v>
                </c:pt>
                <c:pt idx="222">
                  <c:v>38755</c:v>
                </c:pt>
                <c:pt idx="223">
                  <c:v>38756</c:v>
                </c:pt>
                <c:pt idx="224">
                  <c:v>38757</c:v>
                </c:pt>
                <c:pt idx="225">
                  <c:v>38758</c:v>
                </c:pt>
                <c:pt idx="226">
                  <c:v>38761</c:v>
                </c:pt>
                <c:pt idx="227">
                  <c:v>38762</c:v>
                </c:pt>
                <c:pt idx="228">
                  <c:v>38763</c:v>
                </c:pt>
                <c:pt idx="229">
                  <c:v>38764</c:v>
                </c:pt>
                <c:pt idx="230">
                  <c:v>38765</c:v>
                </c:pt>
                <c:pt idx="231">
                  <c:v>38768</c:v>
                </c:pt>
                <c:pt idx="232">
                  <c:v>38769</c:v>
                </c:pt>
                <c:pt idx="233">
                  <c:v>38770</c:v>
                </c:pt>
                <c:pt idx="234">
                  <c:v>38771</c:v>
                </c:pt>
                <c:pt idx="235">
                  <c:v>38772</c:v>
                </c:pt>
                <c:pt idx="236">
                  <c:v>38775</c:v>
                </c:pt>
                <c:pt idx="237">
                  <c:v>38776</c:v>
                </c:pt>
                <c:pt idx="238">
                  <c:v>38777</c:v>
                </c:pt>
                <c:pt idx="239">
                  <c:v>38778</c:v>
                </c:pt>
                <c:pt idx="240">
                  <c:v>38779</c:v>
                </c:pt>
                <c:pt idx="241">
                  <c:v>38782</c:v>
                </c:pt>
                <c:pt idx="242">
                  <c:v>38783</c:v>
                </c:pt>
                <c:pt idx="243">
                  <c:v>38784</c:v>
                </c:pt>
                <c:pt idx="244">
                  <c:v>38785</c:v>
                </c:pt>
                <c:pt idx="245">
                  <c:v>38786</c:v>
                </c:pt>
                <c:pt idx="246">
                  <c:v>38789</c:v>
                </c:pt>
                <c:pt idx="247">
                  <c:v>38790</c:v>
                </c:pt>
                <c:pt idx="248">
                  <c:v>38791</c:v>
                </c:pt>
                <c:pt idx="249">
                  <c:v>38792</c:v>
                </c:pt>
                <c:pt idx="250">
                  <c:v>38793</c:v>
                </c:pt>
                <c:pt idx="251">
                  <c:v>38796</c:v>
                </c:pt>
                <c:pt idx="252">
                  <c:v>38797</c:v>
                </c:pt>
                <c:pt idx="253">
                  <c:v>38798</c:v>
                </c:pt>
                <c:pt idx="254">
                  <c:v>38799</c:v>
                </c:pt>
                <c:pt idx="255">
                  <c:v>38800</c:v>
                </c:pt>
                <c:pt idx="256">
                  <c:v>38803</c:v>
                </c:pt>
                <c:pt idx="257">
                  <c:v>38804</c:v>
                </c:pt>
                <c:pt idx="258">
                  <c:v>38805</c:v>
                </c:pt>
                <c:pt idx="259">
                  <c:v>38806</c:v>
                </c:pt>
                <c:pt idx="260">
                  <c:v>38807</c:v>
                </c:pt>
                <c:pt idx="261">
                  <c:v>38810</c:v>
                </c:pt>
                <c:pt idx="262">
                  <c:v>38811</c:v>
                </c:pt>
                <c:pt idx="263">
                  <c:v>38812</c:v>
                </c:pt>
                <c:pt idx="264">
                  <c:v>38813</c:v>
                </c:pt>
                <c:pt idx="265">
                  <c:v>38814</c:v>
                </c:pt>
                <c:pt idx="266">
                  <c:v>38817</c:v>
                </c:pt>
                <c:pt idx="267">
                  <c:v>38818</c:v>
                </c:pt>
                <c:pt idx="268">
                  <c:v>38819</c:v>
                </c:pt>
                <c:pt idx="269">
                  <c:v>38820</c:v>
                </c:pt>
                <c:pt idx="270">
                  <c:v>38824</c:v>
                </c:pt>
                <c:pt idx="271">
                  <c:v>38825</c:v>
                </c:pt>
                <c:pt idx="272">
                  <c:v>38826</c:v>
                </c:pt>
                <c:pt idx="273">
                  <c:v>38827</c:v>
                </c:pt>
                <c:pt idx="274">
                  <c:v>38828</c:v>
                </c:pt>
                <c:pt idx="275">
                  <c:v>38831</c:v>
                </c:pt>
                <c:pt idx="276">
                  <c:v>38832</c:v>
                </c:pt>
                <c:pt idx="277">
                  <c:v>38833</c:v>
                </c:pt>
                <c:pt idx="278">
                  <c:v>38834</c:v>
                </c:pt>
                <c:pt idx="279">
                  <c:v>38835</c:v>
                </c:pt>
                <c:pt idx="280">
                  <c:v>38838</c:v>
                </c:pt>
                <c:pt idx="281">
                  <c:v>38839</c:v>
                </c:pt>
                <c:pt idx="282">
                  <c:v>38840</c:v>
                </c:pt>
                <c:pt idx="283">
                  <c:v>38841</c:v>
                </c:pt>
                <c:pt idx="284">
                  <c:v>38842</c:v>
                </c:pt>
                <c:pt idx="285">
                  <c:v>38845</c:v>
                </c:pt>
                <c:pt idx="286">
                  <c:v>38846</c:v>
                </c:pt>
                <c:pt idx="287">
                  <c:v>38847</c:v>
                </c:pt>
                <c:pt idx="288">
                  <c:v>38848</c:v>
                </c:pt>
                <c:pt idx="289">
                  <c:v>38849</c:v>
                </c:pt>
                <c:pt idx="290">
                  <c:v>38852</c:v>
                </c:pt>
                <c:pt idx="291">
                  <c:v>38853</c:v>
                </c:pt>
                <c:pt idx="292">
                  <c:v>38854</c:v>
                </c:pt>
                <c:pt idx="293">
                  <c:v>38855</c:v>
                </c:pt>
                <c:pt idx="294">
                  <c:v>38856</c:v>
                </c:pt>
                <c:pt idx="295">
                  <c:v>38860</c:v>
                </c:pt>
                <c:pt idx="296">
                  <c:v>38861</c:v>
                </c:pt>
                <c:pt idx="297">
                  <c:v>38862</c:v>
                </c:pt>
                <c:pt idx="298">
                  <c:v>38863</c:v>
                </c:pt>
                <c:pt idx="299">
                  <c:v>38866</c:v>
                </c:pt>
                <c:pt idx="300">
                  <c:v>38867</c:v>
                </c:pt>
                <c:pt idx="301">
                  <c:v>38868</c:v>
                </c:pt>
                <c:pt idx="302">
                  <c:v>38869</c:v>
                </c:pt>
                <c:pt idx="303">
                  <c:v>38870</c:v>
                </c:pt>
                <c:pt idx="304">
                  <c:v>38873</c:v>
                </c:pt>
                <c:pt idx="305">
                  <c:v>38874</c:v>
                </c:pt>
                <c:pt idx="306">
                  <c:v>38875</c:v>
                </c:pt>
                <c:pt idx="307">
                  <c:v>38876</c:v>
                </c:pt>
                <c:pt idx="308">
                  <c:v>38877</c:v>
                </c:pt>
                <c:pt idx="309">
                  <c:v>38880</c:v>
                </c:pt>
                <c:pt idx="310">
                  <c:v>38881</c:v>
                </c:pt>
                <c:pt idx="311">
                  <c:v>38882</c:v>
                </c:pt>
                <c:pt idx="312">
                  <c:v>38883</c:v>
                </c:pt>
                <c:pt idx="313">
                  <c:v>38884</c:v>
                </c:pt>
                <c:pt idx="314">
                  <c:v>38887</c:v>
                </c:pt>
                <c:pt idx="315">
                  <c:v>38888</c:v>
                </c:pt>
                <c:pt idx="316">
                  <c:v>38889</c:v>
                </c:pt>
                <c:pt idx="317">
                  <c:v>38890</c:v>
                </c:pt>
                <c:pt idx="318">
                  <c:v>38891</c:v>
                </c:pt>
                <c:pt idx="319">
                  <c:v>38894</c:v>
                </c:pt>
                <c:pt idx="320">
                  <c:v>38895</c:v>
                </c:pt>
                <c:pt idx="321">
                  <c:v>38896</c:v>
                </c:pt>
                <c:pt idx="322">
                  <c:v>38897</c:v>
                </c:pt>
                <c:pt idx="323">
                  <c:v>38898</c:v>
                </c:pt>
                <c:pt idx="324">
                  <c:v>38902</c:v>
                </c:pt>
                <c:pt idx="325">
                  <c:v>38903</c:v>
                </c:pt>
                <c:pt idx="326">
                  <c:v>38904</c:v>
                </c:pt>
                <c:pt idx="327">
                  <c:v>38905</c:v>
                </c:pt>
                <c:pt idx="328">
                  <c:v>38908</c:v>
                </c:pt>
                <c:pt idx="329">
                  <c:v>38909</c:v>
                </c:pt>
                <c:pt idx="330">
                  <c:v>38910</c:v>
                </c:pt>
                <c:pt idx="331">
                  <c:v>38911</c:v>
                </c:pt>
                <c:pt idx="332">
                  <c:v>38912</c:v>
                </c:pt>
                <c:pt idx="333">
                  <c:v>38915</c:v>
                </c:pt>
                <c:pt idx="334">
                  <c:v>38916</c:v>
                </c:pt>
                <c:pt idx="335">
                  <c:v>38917</c:v>
                </c:pt>
                <c:pt idx="336">
                  <c:v>38918</c:v>
                </c:pt>
                <c:pt idx="337">
                  <c:v>38919</c:v>
                </c:pt>
                <c:pt idx="338">
                  <c:v>38922</c:v>
                </c:pt>
                <c:pt idx="339">
                  <c:v>38923</c:v>
                </c:pt>
                <c:pt idx="340">
                  <c:v>38924</c:v>
                </c:pt>
                <c:pt idx="341">
                  <c:v>38925</c:v>
                </c:pt>
                <c:pt idx="342">
                  <c:v>38926</c:v>
                </c:pt>
                <c:pt idx="343">
                  <c:v>38929</c:v>
                </c:pt>
                <c:pt idx="344">
                  <c:v>38930</c:v>
                </c:pt>
                <c:pt idx="345">
                  <c:v>38931</c:v>
                </c:pt>
                <c:pt idx="346">
                  <c:v>38932</c:v>
                </c:pt>
                <c:pt idx="347">
                  <c:v>38933</c:v>
                </c:pt>
                <c:pt idx="348">
                  <c:v>38937</c:v>
                </c:pt>
                <c:pt idx="349">
                  <c:v>38938</c:v>
                </c:pt>
                <c:pt idx="350">
                  <c:v>38939</c:v>
                </c:pt>
                <c:pt idx="351">
                  <c:v>38940</c:v>
                </c:pt>
                <c:pt idx="352">
                  <c:v>38943</c:v>
                </c:pt>
                <c:pt idx="353">
                  <c:v>38944</c:v>
                </c:pt>
                <c:pt idx="354">
                  <c:v>38945</c:v>
                </c:pt>
                <c:pt idx="355">
                  <c:v>38946</c:v>
                </c:pt>
                <c:pt idx="356">
                  <c:v>38947</c:v>
                </c:pt>
                <c:pt idx="357">
                  <c:v>38950</c:v>
                </c:pt>
                <c:pt idx="358">
                  <c:v>38951</c:v>
                </c:pt>
                <c:pt idx="359">
                  <c:v>38952</c:v>
                </c:pt>
                <c:pt idx="360">
                  <c:v>38953</c:v>
                </c:pt>
                <c:pt idx="361">
                  <c:v>38954</c:v>
                </c:pt>
                <c:pt idx="362">
                  <c:v>38957</c:v>
                </c:pt>
                <c:pt idx="363">
                  <c:v>38958</c:v>
                </c:pt>
                <c:pt idx="364">
                  <c:v>38959</c:v>
                </c:pt>
                <c:pt idx="365">
                  <c:v>38960</c:v>
                </c:pt>
                <c:pt idx="366">
                  <c:v>38961</c:v>
                </c:pt>
                <c:pt idx="367">
                  <c:v>38965</c:v>
                </c:pt>
                <c:pt idx="368">
                  <c:v>38966</c:v>
                </c:pt>
                <c:pt idx="369">
                  <c:v>38967</c:v>
                </c:pt>
                <c:pt idx="370">
                  <c:v>38968</c:v>
                </c:pt>
                <c:pt idx="371">
                  <c:v>38971</c:v>
                </c:pt>
                <c:pt idx="372">
                  <c:v>38972</c:v>
                </c:pt>
                <c:pt idx="373">
                  <c:v>38973</c:v>
                </c:pt>
                <c:pt idx="374">
                  <c:v>38974</c:v>
                </c:pt>
                <c:pt idx="375">
                  <c:v>38975</c:v>
                </c:pt>
                <c:pt idx="376">
                  <c:v>38978</c:v>
                </c:pt>
                <c:pt idx="377">
                  <c:v>38979</c:v>
                </c:pt>
                <c:pt idx="378">
                  <c:v>38980</c:v>
                </c:pt>
                <c:pt idx="379">
                  <c:v>38981</c:v>
                </c:pt>
                <c:pt idx="380">
                  <c:v>38982</c:v>
                </c:pt>
                <c:pt idx="381">
                  <c:v>38985</c:v>
                </c:pt>
                <c:pt idx="382">
                  <c:v>38986</c:v>
                </c:pt>
                <c:pt idx="383">
                  <c:v>38987</c:v>
                </c:pt>
                <c:pt idx="384">
                  <c:v>38988</c:v>
                </c:pt>
                <c:pt idx="385">
                  <c:v>38989</c:v>
                </c:pt>
                <c:pt idx="386">
                  <c:v>38992</c:v>
                </c:pt>
                <c:pt idx="387">
                  <c:v>38993</c:v>
                </c:pt>
                <c:pt idx="388">
                  <c:v>38994</c:v>
                </c:pt>
                <c:pt idx="389">
                  <c:v>38995</c:v>
                </c:pt>
                <c:pt idx="390">
                  <c:v>38996</c:v>
                </c:pt>
                <c:pt idx="391">
                  <c:v>39000</c:v>
                </c:pt>
                <c:pt idx="392">
                  <c:v>39001</c:v>
                </c:pt>
                <c:pt idx="393">
                  <c:v>39002</c:v>
                </c:pt>
                <c:pt idx="394">
                  <c:v>39003</c:v>
                </c:pt>
                <c:pt idx="395">
                  <c:v>39006</c:v>
                </c:pt>
                <c:pt idx="396">
                  <c:v>39007</c:v>
                </c:pt>
                <c:pt idx="397">
                  <c:v>39008</c:v>
                </c:pt>
                <c:pt idx="398">
                  <c:v>39009</c:v>
                </c:pt>
                <c:pt idx="399">
                  <c:v>39010</c:v>
                </c:pt>
                <c:pt idx="400">
                  <c:v>39013</c:v>
                </c:pt>
                <c:pt idx="401">
                  <c:v>39014</c:v>
                </c:pt>
                <c:pt idx="402">
                  <c:v>39015</c:v>
                </c:pt>
                <c:pt idx="403">
                  <c:v>39016</c:v>
                </c:pt>
                <c:pt idx="404">
                  <c:v>39017</c:v>
                </c:pt>
                <c:pt idx="405">
                  <c:v>39020</c:v>
                </c:pt>
                <c:pt idx="406">
                  <c:v>39021</c:v>
                </c:pt>
                <c:pt idx="407">
                  <c:v>39022</c:v>
                </c:pt>
                <c:pt idx="408">
                  <c:v>39023</c:v>
                </c:pt>
                <c:pt idx="409">
                  <c:v>39024</c:v>
                </c:pt>
                <c:pt idx="410">
                  <c:v>39027</c:v>
                </c:pt>
                <c:pt idx="411">
                  <c:v>39028</c:v>
                </c:pt>
                <c:pt idx="412">
                  <c:v>39029</c:v>
                </c:pt>
                <c:pt idx="413">
                  <c:v>39030</c:v>
                </c:pt>
                <c:pt idx="414">
                  <c:v>39031</c:v>
                </c:pt>
                <c:pt idx="415">
                  <c:v>39034</c:v>
                </c:pt>
                <c:pt idx="416">
                  <c:v>39035</c:v>
                </c:pt>
                <c:pt idx="417">
                  <c:v>39036</c:v>
                </c:pt>
                <c:pt idx="418">
                  <c:v>39037</c:v>
                </c:pt>
                <c:pt idx="419">
                  <c:v>39038</c:v>
                </c:pt>
                <c:pt idx="420">
                  <c:v>39041</c:v>
                </c:pt>
                <c:pt idx="421">
                  <c:v>39042</c:v>
                </c:pt>
                <c:pt idx="422">
                  <c:v>39043</c:v>
                </c:pt>
                <c:pt idx="423">
                  <c:v>39044</c:v>
                </c:pt>
                <c:pt idx="424">
                  <c:v>39045</c:v>
                </c:pt>
                <c:pt idx="425">
                  <c:v>39048</c:v>
                </c:pt>
                <c:pt idx="426">
                  <c:v>39049</c:v>
                </c:pt>
                <c:pt idx="427">
                  <c:v>39050</c:v>
                </c:pt>
                <c:pt idx="428">
                  <c:v>39051</c:v>
                </c:pt>
                <c:pt idx="429">
                  <c:v>39052</c:v>
                </c:pt>
                <c:pt idx="430">
                  <c:v>39055</c:v>
                </c:pt>
                <c:pt idx="431">
                  <c:v>39056</c:v>
                </c:pt>
                <c:pt idx="432">
                  <c:v>39057</c:v>
                </c:pt>
                <c:pt idx="433">
                  <c:v>39058</c:v>
                </c:pt>
                <c:pt idx="434">
                  <c:v>39059</c:v>
                </c:pt>
                <c:pt idx="435">
                  <c:v>39062</c:v>
                </c:pt>
                <c:pt idx="436">
                  <c:v>39063</c:v>
                </c:pt>
                <c:pt idx="437">
                  <c:v>39064</c:v>
                </c:pt>
                <c:pt idx="438">
                  <c:v>39065</c:v>
                </c:pt>
                <c:pt idx="439">
                  <c:v>39066</c:v>
                </c:pt>
                <c:pt idx="440">
                  <c:v>39069</c:v>
                </c:pt>
                <c:pt idx="441">
                  <c:v>39070</c:v>
                </c:pt>
                <c:pt idx="442">
                  <c:v>39071</c:v>
                </c:pt>
                <c:pt idx="443">
                  <c:v>39072</c:v>
                </c:pt>
                <c:pt idx="444">
                  <c:v>39073</c:v>
                </c:pt>
                <c:pt idx="445">
                  <c:v>39078</c:v>
                </c:pt>
                <c:pt idx="446">
                  <c:v>39079</c:v>
                </c:pt>
                <c:pt idx="447">
                  <c:v>39080</c:v>
                </c:pt>
                <c:pt idx="448">
                  <c:v>39084</c:v>
                </c:pt>
                <c:pt idx="449">
                  <c:v>39085</c:v>
                </c:pt>
                <c:pt idx="450">
                  <c:v>39086</c:v>
                </c:pt>
                <c:pt idx="451">
                  <c:v>39087</c:v>
                </c:pt>
                <c:pt idx="452">
                  <c:v>39090</c:v>
                </c:pt>
                <c:pt idx="453">
                  <c:v>39091</c:v>
                </c:pt>
                <c:pt idx="454">
                  <c:v>39092</c:v>
                </c:pt>
                <c:pt idx="455">
                  <c:v>39093</c:v>
                </c:pt>
                <c:pt idx="456">
                  <c:v>39094</c:v>
                </c:pt>
                <c:pt idx="457">
                  <c:v>39097</c:v>
                </c:pt>
                <c:pt idx="458">
                  <c:v>39098</c:v>
                </c:pt>
                <c:pt idx="459">
                  <c:v>39099</c:v>
                </c:pt>
                <c:pt idx="460">
                  <c:v>39100</c:v>
                </c:pt>
                <c:pt idx="461">
                  <c:v>39101</c:v>
                </c:pt>
                <c:pt idx="462">
                  <c:v>39104</c:v>
                </c:pt>
                <c:pt idx="463">
                  <c:v>39105</c:v>
                </c:pt>
                <c:pt idx="464">
                  <c:v>39106</c:v>
                </c:pt>
                <c:pt idx="465">
                  <c:v>39107</c:v>
                </c:pt>
                <c:pt idx="466">
                  <c:v>39108</c:v>
                </c:pt>
                <c:pt idx="467">
                  <c:v>39111</c:v>
                </c:pt>
                <c:pt idx="468">
                  <c:v>39112</c:v>
                </c:pt>
                <c:pt idx="469">
                  <c:v>39113</c:v>
                </c:pt>
                <c:pt idx="470">
                  <c:v>39114</c:v>
                </c:pt>
                <c:pt idx="471">
                  <c:v>39115</c:v>
                </c:pt>
                <c:pt idx="472">
                  <c:v>39118</c:v>
                </c:pt>
                <c:pt idx="473">
                  <c:v>39119</c:v>
                </c:pt>
                <c:pt idx="474">
                  <c:v>39120</c:v>
                </c:pt>
                <c:pt idx="475">
                  <c:v>39121</c:v>
                </c:pt>
                <c:pt idx="476">
                  <c:v>39122</c:v>
                </c:pt>
                <c:pt idx="477">
                  <c:v>39125</c:v>
                </c:pt>
                <c:pt idx="478">
                  <c:v>39126</c:v>
                </c:pt>
                <c:pt idx="479">
                  <c:v>39127</c:v>
                </c:pt>
                <c:pt idx="480">
                  <c:v>39128</c:v>
                </c:pt>
                <c:pt idx="481">
                  <c:v>39129</c:v>
                </c:pt>
                <c:pt idx="482">
                  <c:v>39132</c:v>
                </c:pt>
                <c:pt idx="483">
                  <c:v>39133</c:v>
                </c:pt>
                <c:pt idx="484">
                  <c:v>39134</c:v>
                </c:pt>
                <c:pt idx="485">
                  <c:v>39135</c:v>
                </c:pt>
                <c:pt idx="486">
                  <c:v>39136</c:v>
                </c:pt>
                <c:pt idx="487">
                  <c:v>39139</c:v>
                </c:pt>
                <c:pt idx="488">
                  <c:v>39140</c:v>
                </c:pt>
                <c:pt idx="489">
                  <c:v>39141</c:v>
                </c:pt>
                <c:pt idx="490">
                  <c:v>39142</c:v>
                </c:pt>
                <c:pt idx="491">
                  <c:v>39143</c:v>
                </c:pt>
                <c:pt idx="492">
                  <c:v>39146</c:v>
                </c:pt>
                <c:pt idx="493">
                  <c:v>39147</c:v>
                </c:pt>
                <c:pt idx="494">
                  <c:v>39148</c:v>
                </c:pt>
                <c:pt idx="495">
                  <c:v>39149</c:v>
                </c:pt>
                <c:pt idx="496">
                  <c:v>39150</c:v>
                </c:pt>
                <c:pt idx="497">
                  <c:v>39153</c:v>
                </c:pt>
                <c:pt idx="498">
                  <c:v>39154</c:v>
                </c:pt>
                <c:pt idx="499">
                  <c:v>39155</c:v>
                </c:pt>
                <c:pt idx="500">
                  <c:v>39156</c:v>
                </c:pt>
                <c:pt idx="501">
                  <c:v>39157</c:v>
                </c:pt>
                <c:pt idx="502">
                  <c:v>39160</c:v>
                </c:pt>
                <c:pt idx="503">
                  <c:v>39161</c:v>
                </c:pt>
                <c:pt idx="504">
                  <c:v>39162</c:v>
                </c:pt>
                <c:pt idx="505">
                  <c:v>39163</c:v>
                </c:pt>
                <c:pt idx="506">
                  <c:v>39164</c:v>
                </c:pt>
                <c:pt idx="507">
                  <c:v>39167</c:v>
                </c:pt>
                <c:pt idx="508">
                  <c:v>39168</c:v>
                </c:pt>
                <c:pt idx="509">
                  <c:v>39169</c:v>
                </c:pt>
                <c:pt idx="510">
                  <c:v>39170</c:v>
                </c:pt>
                <c:pt idx="511">
                  <c:v>39171</c:v>
                </c:pt>
                <c:pt idx="512">
                  <c:v>39174</c:v>
                </c:pt>
                <c:pt idx="513">
                  <c:v>39175</c:v>
                </c:pt>
                <c:pt idx="514">
                  <c:v>39176</c:v>
                </c:pt>
                <c:pt idx="515">
                  <c:v>39177</c:v>
                </c:pt>
                <c:pt idx="516">
                  <c:v>39181</c:v>
                </c:pt>
                <c:pt idx="517">
                  <c:v>39182</c:v>
                </c:pt>
                <c:pt idx="518">
                  <c:v>39183</c:v>
                </c:pt>
                <c:pt idx="519">
                  <c:v>39184</c:v>
                </c:pt>
                <c:pt idx="520">
                  <c:v>39185</c:v>
                </c:pt>
                <c:pt idx="521">
                  <c:v>39188</c:v>
                </c:pt>
                <c:pt idx="522">
                  <c:v>39189</c:v>
                </c:pt>
                <c:pt idx="523">
                  <c:v>39190</c:v>
                </c:pt>
                <c:pt idx="524">
                  <c:v>39191</c:v>
                </c:pt>
                <c:pt idx="525">
                  <c:v>39192</c:v>
                </c:pt>
                <c:pt idx="526">
                  <c:v>39195</c:v>
                </c:pt>
                <c:pt idx="527">
                  <c:v>39196</c:v>
                </c:pt>
                <c:pt idx="528">
                  <c:v>39197</c:v>
                </c:pt>
                <c:pt idx="529">
                  <c:v>39198</c:v>
                </c:pt>
                <c:pt idx="530">
                  <c:v>39199</c:v>
                </c:pt>
                <c:pt idx="531">
                  <c:v>39202</c:v>
                </c:pt>
                <c:pt idx="532">
                  <c:v>39203</c:v>
                </c:pt>
                <c:pt idx="533">
                  <c:v>39204</c:v>
                </c:pt>
                <c:pt idx="534">
                  <c:v>39205</c:v>
                </c:pt>
                <c:pt idx="535">
                  <c:v>39206</c:v>
                </c:pt>
                <c:pt idx="536">
                  <c:v>39209</c:v>
                </c:pt>
                <c:pt idx="537">
                  <c:v>39210</c:v>
                </c:pt>
                <c:pt idx="538">
                  <c:v>39211</c:v>
                </c:pt>
                <c:pt idx="539">
                  <c:v>39212</c:v>
                </c:pt>
                <c:pt idx="540">
                  <c:v>39213</c:v>
                </c:pt>
                <c:pt idx="541">
                  <c:v>39216</c:v>
                </c:pt>
                <c:pt idx="542">
                  <c:v>39217</c:v>
                </c:pt>
                <c:pt idx="543">
                  <c:v>39218</c:v>
                </c:pt>
                <c:pt idx="544">
                  <c:v>39219</c:v>
                </c:pt>
                <c:pt idx="545">
                  <c:v>39220</c:v>
                </c:pt>
                <c:pt idx="546">
                  <c:v>39224</c:v>
                </c:pt>
                <c:pt idx="547">
                  <c:v>39225</c:v>
                </c:pt>
                <c:pt idx="548">
                  <c:v>39226</c:v>
                </c:pt>
                <c:pt idx="549">
                  <c:v>39227</c:v>
                </c:pt>
                <c:pt idx="550">
                  <c:v>39230</c:v>
                </c:pt>
                <c:pt idx="551">
                  <c:v>39231</c:v>
                </c:pt>
                <c:pt idx="552">
                  <c:v>39232</c:v>
                </c:pt>
                <c:pt idx="553">
                  <c:v>39233</c:v>
                </c:pt>
                <c:pt idx="554">
                  <c:v>39234</c:v>
                </c:pt>
                <c:pt idx="555">
                  <c:v>39237</c:v>
                </c:pt>
                <c:pt idx="556">
                  <c:v>39238</c:v>
                </c:pt>
                <c:pt idx="557">
                  <c:v>39239</c:v>
                </c:pt>
                <c:pt idx="558">
                  <c:v>39240</c:v>
                </c:pt>
                <c:pt idx="559">
                  <c:v>39241</c:v>
                </c:pt>
                <c:pt idx="560">
                  <c:v>39244</c:v>
                </c:pt>
                <c:pt idx="561">
                  <c:v>39245</c:v>
                </c:pt>
                <c:pt idx="562">
                  <c:v>39246</c:v>
                </c:pt>
                <c:pt idx="563">
                  <c:v>39247</c:v>
                </c:pt>
                <c:pt idx="564">
                  <c:v>39248</c:v>
                </c:pt>
                <c:pt idx="565">
                  <c:v>39251</c:v>
                </c:pt>
                <c:pt idx="566">
                  <c:v>39252</c:v>
                </c:pt>
                <c:pt idx="567">
                  <c:v>39253</c:v>
                </c:pt>
                <c:pt idx="568">
                  <c:v>39254</c:v>
                </c:pt>
                <c:pt idx="569">
                  <c:v>39255</c:v>
                </c:pt>
                <c:pt idx="570">
                  <c:v>39258</c:v>
                </c:pt>
                <c:pt idx="571">
                  <c:v>39259</c:v>
                </c:pt>
                <c:pt idx="572">
                  <c:v>39260</c:v>
                </c:pt>
                <c:pt idx="573">
                  <c:v>39261</c:v>
                </c:pt>
                <c:pt idx="574">
                  <c:v>39262</c:v>
                </c:pt>
                <c:pt idx="575">
                  <c:v>39266</c:v>
                </c:pt>
                <c:pt idx="576">
                  <c:v>39267</c:v>
                </c:pt>
                <c:pt idx="577">
                  <c:v>39268</c:v>
                </c:pt>
                <c:pt idx="578">
                  <c:v>39269</c:v>
                </c:pt>
                <c:pt idx="579">
                  <c:v>39272</c:v>
                </c:pt>
                <c:pt idx="580">
                  <c:v>39273</c:v>
                </c:pt>
                <c:pt idx="581">
                  <c:v>39274</c:v>
                </c:pt>
                <c:pt idx="582">
                  <c:v>39275</c:v>
                </c:pt>
                <c:pt idx="583">
                  <c:v>39276</c:v>
                </c:pt>
                <c:pt idx="584">
                  <c:v>39279</c:v>
                </c:pt>
                <c:pt idx="585">
                  <c:v>39280</c:v>
                </c:pt>
                <c:pt idx="586">
                  <c:v>39281</c:v>
                </c:pt>
                <c:pt idx="587">
                  <c:v>39282</c:v>
                </c:pt>
                <c:pt idx="588">
                  <c:v>39283</c:v>
                </c:pt>
                <c:pt idx="589">
                  <c:v>39286</c:v>
                </c:pt>
                <c:pt idx="590">
                  <c:v>39287</c:v>
                </c:pt>
                <c:pt idx="591">
                  <c:v>39288</c:v>
                </c:pt>
                <c:pt idx="592">
                  <c:v>39289</c:v>
                </c:pt>
                <c:pt idx="593">
                  <c:v>39290</c:v>
                </c:pt>
                <c:pt idx="594">
                  <c:v>39293</c:v>
                </c:pt>
                <c:pt idx="595">
                  <c:v>39294</c:v>
                </c:pt>
                <c:pt idx="596">
                  <c:v>39295</c:v>
                </c:pt>
                <c:pt idx="597">
                  <c:v>39296</c:v>
                </c:pt>
                <c:pt idx="598">
                  <c:v>39297</c:v>
                </c:pt>
                <c:pt idx="599">
                  <c:v>39301</c:v>
                </c:pt>
                <c:pt idx="600">
                  <c:v>39302</c:v>
                </c:pt>
                <c:pt idx="601">
                  <c:v>39303</c:v>
                </c:pt>
                <c:pt idx="602">
                  <c:v>39304</c:v>
                </c:pt>
                <c:pt idx="603">
                  <c:v>39307</c:v>
                </c:pt>
                <c:pt idx="604">
                  <c:v>39308</c:v>
                </c:pt>
                <c:pt idx="605">
                  <c:v>39309</c:v>
                </c:pt>
                <c:pt idx="606">
                  <c:v>39310</c:v>
                </c:pt>
                <c:pt idx="607">
                  <c:v>39311</c:v>
                </c:pt>
                <c:pt idx="608">
                  <c:v>39314</c:v>
                </c:pt>
                <c:pt idx="609">
                  <c:v>39315</c:v>
                </c:pt>
                <c:pt idx="610">
                  <c:v>39316</c:v>
                </c:pt>
                <c:pt idx="611">
                  <c:v>39317</c:v>
                </c:pt>
                <c:pt idx="612">
                  <c:v>39318</c:v>
                </c:pt>
                <c:pt idx="613">
                  <c:v>39321</c:v>
                </c:pt>
                <c:pt idx="614">
                  <c:v>39322</c:v>
                </c:pt>
                <c:pt idx="615">
                  <c:v>39323</c:v>
                </c:pt>
                <c:pt idx="616">
                  <c:v>39324</c:v>
                </c:pt>
                <c:pt idx="617">
                  <c:v>39325</c:v>
                </c:pt>
                <c:pt idx="618">
                  <c:v>39329</c:v>
                </c:pt>
                <c:pt idx="619">
                  <c:v>39330</c:v>
                </c:pt>
                <c:pt idx="620">
                  <c:v>39331</c:v>
                </c:pt>
                <c:pt idx="621">
                  <c:v>39332</c:v>
                </c:pt>
                <c:pt idx="622">
                  <c:v>39335</c:v>
                </c:pt>
                <c:pt idx="623">
                  <c:v>39336</c:v>
                </c:pt>
                <c:pt idx="624">
                  <c:v>39337</c:v>
                </c:pt>
                <c:pt idx="625">
                  <c:v>39338</c:v>
                </c:pt>
                <c:pt idx="626">
                  <c:v>39339</c:v>
                </c:pt>
                <c:pt idx="627">
                  <c:v>39342</c:v>
                </c:pt>
                <c:pt idx="628">
                  <c:v>39343</c:v>
                </c:pt>
                <c:pt idx="629">
                  <c:v>39344</c:v>
                </c:pt>
                <c:pt idx="630">
                  <c:v>39345</c:v>
                </c:pt>
                <c:pt idx="631">
                  <c:v>39346</c:v>
                </c:pt>
                <c:pt idx="632">
                  <c:v>39349</c:v>
                </c:pt>
                <c:pt idx="633">
                  <c:v>39350</c:v>
                </c:pt>
                <c:pt idx="634">
                  <c:v>39351</c:v>
                </c:pt>
                <c:pt idx="635">
                  <c:v>39352</c:v>
                </c:pt>
                <c:pt idx="636">
                  <c:v>39353</c:v>
                </c:pt>
                <c:pt idx="637">
                  <c:v>39356</c:v>
                </c:pt>
                <c:pt idx="638">
                  <c:v>39357</c:v>
                </c:pt>
                <c:pt idx="639">
                  <c:v>39358</c:v>
                </c:pt>
                <c:pt idx="640">
                  <c:v>39359</c:v>
                </c:pt>
                <c:pt idx="641">
                  <c:v>39360</c:v>
                </c:pt>
                <c:pt idx="642">
                  <c:v>39364</c:v>
                </c:pt>
                <c:pt idx="643">
                  <c:v>39365</c:v>
                </c:pt>
                <c:pt idx="644">
                  <c:v>39366</c:v>
                </c:pt>
                <c:pt idx="645">
                  <c:v>39367</c:v>
                </c:pt>
                <c:pt idx="646">
                  <c:v>39370</c:v>
                </c:pt>
                <c:pt idx="647">
                  <c:v>39371</c:v>
                </c:pt>
                <c:pt idx="648">
                  <c:v>39372</c:v>
                </c:pt>
                <c:pt idx="649">
                  <c:v>39373</c:v>
                </c:pt>
                <c:pt idx="650">
                  <c:v>39374</c:v>
                </c:pt>
                <c:pt idx="651">
                  <c:v>39377</c:v>
                </c:pt>
                <c:pt idx="652">
                  <c:v>39378</c:v>
                </c:pt>
                <c:pt idx="653">
                  <c:v>39379</c:v>
                </c:pt>
                <c:pt idx="654">
                  <c:v>39380</c:v>
                </c:pt>
                <c:pt idx="655">
                  <c:v>39381</c:v>
                </c:pt>
                <c:pt idx="656">
                  <c:v>39384</c:v>
                </c:pt>
                <c:pt idx="657">
                  <c:v>39385</c:v>
                </c:pt>
                <c:pt idx="658">
                  <c:v>39386</c:v>
                </c:pt>
                <c:pt idx="659">
                  <c:v>39387</c:v>
                </c:pt>
                <c:pt idx="660">
                  <c:v>39388</c:v>
                </c:pt>
                <c:pt idx="661">
                  <c:v>39391</c:v>
                </c:pt>
                <c:pt idx="662">
                  <c:v>39392</c:v>
                </c:pt>
                <c:pt idx="663">
                  <c:v>39393</c:v>
                </c:pt>
                <c:pt idx="664">
                  <c:v>39394</c:v>
                </c:pt>
                <c:pt idx="665">
                  <c:v>39395</c:v>
                </c:pt>
                <c:pt idx="666">
                  <c:v>39398</c:v>
                </c:pt>
                <c:pt idx="667">
                  <c:v>39399</c:v>
                </c:pt>
                <c:pt idx="668">
                  <c:v>39400</c:v>
                </c:pt>
                <c:pt idx="669">
                  <c:v>39401</c:v>
                </c:pt>
                <c:pt idx="670">
                  <c:v>39402</c:v>
                </c:pt>
                <c:pt idx="671">
                  <c:v>39405</c:v>
                </c:pt>
                <c:pt idx="672">
                  <c:v>39406</c:v>
                </c:pt>
                <c:pt idx="673">
                  <c:v>39407</c:v>
                </c:pt>
                <c:pt idx="674">
                  <c:v>39408</c:v>
                </c:pt>
                <c:pt idx="675">
                  <c:v>39409</c:v>
                </c:pt>
                <c:pt idx="676">
                  <c:v>39412</c:v>
                </c:pt>
                <c:pt idx="677">
                  <c:v>39413</c:v>
                </c:pt>
                <c:pt idx="678">
                  <c:v>39414</c:v>
                </c:pt>
                <c:pt idx="679">
                  <c:v>39415</c:v>
                </c:pt>
                <c:pt idx="680">
                  <c:v>39416</c:v>
                </c:pt>
                <c:pt idx="681">
                  <c:v>39419</c:v>
                </c:pt>
                <c:pt idx="682">
                  <c:v>39420</c:v>
                </c:pt>
                <c:pt idx="683">
                  <c:v>39421</c:v>
                </c:pt>
                <c:pt idx="684">
                  <c:v>39422</c:v>
                </c:pt>
                <c:pt idx="685">
                  <c:v>39423</c:v>
                </c:pt>
                <c:pt idx="686">
                  <c:v>39426</c:v>
                </c:pt>
                <c:pt idx="687">
                  <c:v>39427</c:v>
                </c:pt>
                <c:pt idx="688">
                  <c:v>39428</c:v>
                </c:pt>
                <c:pt idx="689">
                  <c:v>39429</c:v>
                </c:pt>
                <c:pt idx="690">
                  <c:v>39430</c:v>
                </c:pt>
                <c:pt idx="691">
                  <c:v>39433</c:v>
                </c:pt>
                <c:pt idx="692">
                  <c:v>39434</c:v>
                </c:pt>
                <c:pt idx="693">
                  <c:v>39435</c:v>
                </c:pt>
                <c:pt idx="694">
                  <c:v>39436</c:v>
                </c:pt>
                <c:pt idx="695">
                  <c:v>39437</c:v>
                </c:pt>
                <c:pt idx="696">
                  <c:v>39440</c:v>
                </c:pt>
                <c:pt idx="697">
                  <c:v>39443</c:v>
                </c:pt>
                <c:pt idx="698">
                  <c:v>39444</c:v>
                </c:pt>
                <c:pt idx="699">
                  <c:v>39447</c:v>
                </c:pt>
                <c:pt idx="700">
                  <c:v>39449</c:v>
                </c:pt>
                <c:pt idx="701">
                  <c:v>39450</c:v>
                </c:pt>
                <c:pt idx="702">
                  <c:v>39451</c:v>
                </c:pt>
                <c:pt idx="703">
                  <c:v>39454</c:v>
                </c:pt>
                <c:pt idx="704">
                  <c:v>39455</c:v>
                </c:pt>
                <c:pt idx="705">
                  <c:v>39456</c:v>
                </c:pt>
                <c:pt idx="706">
                  <c:v>39457</c:v>
                </c:pt>
                <c:pt idx="707">
                  <c:v>39458</c:v>
                </c:pt>
                <c:pt idx="708">
                  <c:v>39461</c:v>
                </c:pt>
                <c:pt idx="709">
                  <c:v>39462</c:v>
                </c:pt>
                <c:pt idx="710">
                  <c:v>39463</c:v>
                </c:pt>
                <c:pt idx="711">
                  <c:v>39464</c:v>
                </c:pt>
                <c:pt idx="712">
                  <c:v>39465</c:v>
                </c:pt>
                <c:pt idx="713">
                  <c:v>39468</c:v>
                </c:pt>
                <c:pt idx="714">
                  <c:v>39469</c:v>
                </c:pt>
                <c:pt idx="715">
                  <c:v>39470</c:v>
                </c:pt>
                <c:pt idx="716">
                  <c:v>39471</c:v>
                </c:pt>
                <c:pt idx="717">
                  <c:v>39472</c:v>
                </c:pt>
                <c:pt idx="718">
                  <c:v>39475</c:v>
                </c:pt>
                <c:pt idx="719">
                  <c:v>39476</c:v>
                </c:pt>
                <c:pt idx="720">
                  <c:v>39477</c:v>
                </c:pt>
                <c:pt idx="721">
                  <c:v>39478</c:v>
                </c:pt>
                <c:pt idx="722">
                  <c:v>39479</c:v>
                </c:pt>
                <c:pt idx="723">
                  <c:v>39482</c:v>
                </c:pt>
                <c:pt idx="724">
                  <c:v>39483</c:v>
                </c:pt>
                <c:pt idx="725">
                  <c:v>39484</c:v>
                </c:pt>
                <c:pt idx="726">
                  <c:v>39485</c:v>
                </c:pt>
                <c:pt idx="727">
                  <c:v>39486</c:v>
                </c:pt>
                <c:pt idx="728">
                  <c:v>39489</c:v>
                </c:pt>
                <c:pt idx="729">
                  <c:v>39490</c:v>
                </c:pt>
                <c:pt idx="730">
                  <c:v>39491</c:v>
                </c:pt>
                <c:pt idx="731">
                  <c:v>39492</c:v>
                </c:pt>
                <c:pt idx="732">
                  <c:v>39493</c:v>
                </c:pt>
                <c:pt idx="733">
                  <c:v>39497</c:v>
                </c:pt>
                <c:pt idx="734">
                  <c:v>39498</c:v>
                </c:pt>
                <c:pt idx="735">
                  <c:v>39499</c:v>
                </c:pt>
                <c:pt idx="736">
                  <c:v>39500</c:v>
                </c:pt>
                <c:pt idx="737">
                  <c:v>39503</c:v>
                </c:pt>
                <c:pt idx="738">
                  <c:v>39504</c:v>
                </c:pt>
                <c:pt idx="739">
                  <c:v>39505</c:v>
                </c:pt>
                <c:pt idx="740">
                  <c:v>39506</c:v>
                </c:pt>
                <c:pt idx="741">
                  <c:v>39507</c:v>
                </c:pt>
                <c:pt idx="742">
                  <c:v>39510</c:v>
                </c:pt>
                <c:pt idx="743">
                  <c:v>39511</c:v>
                </c:pt>
                <c:pt idx="744">
                  <c:v>39512</c:v>
                </c:pt>
                <c:pt idx="745">
                  <c:v>39513</c:v>
                </c:pt>
                <c:pt idx="746">
                  <c:v>39514</c:v>
                </c:pt>
                <c:pt idx="747">
                  <c:v>39517</c:v>
                </c:pt>
                <c:pt idx="748">
                  <c:v>39518</c:v>
                </c:pt>
                <c:pt idx="749">
                  <c:v>39519</c:v>
                </c:pt>
                <c:pt idx="750">
                  <c:v>39520</c:v>
                </c:pt>
                <c:pt idx="751">
                  <c:v>39521</c:v>
                </c:pt>
                <c:pt idx="752">
                  <c:v>39524</c:v>
                </c:pt>
                <c:pt idx="753">
                  <c:v>39525</c:v>
                </c:pt>
                <c:pt idx="754">
                  <c:v>39526</c:v>
                </c:pt>
                <c:pt idx="755">
                  <c:v>39527</c:v>
                </c:pt>
                <c:pt idx="756">
                  <c:v>39531</c:v>
                </c:pt>
                <c:pt idx="757">
                  <c:v>39532</c:v>
                </c:pt>
                <c:pt idx="758">
                  <c:v>39533</c:v>
                </c:pt>
                <c:pt idx="759">
                  <c:v>39534</c:v>
                </c:pt>
                <c:pt idx="760">
                  <c:v>39535</c:v>
                </c:pt>
                <c:pt idx="761">
                  <c:v>39538</c:v>
                </c:pt>
                <c:pt idx="762">
                  <c:v>39539</c:v>
                </c:pt>
                <c:pt idx="763">
                  <c:v>39540</c:v>
                </c:pt>
                <c:pt idx="764">
                  <c:v>39541</c:v>
                </c:pt>
                <c:pt idx="765">
                  <c:v>39542</c:v>
                </c:pt>
                <c:pt idx="766">
                  <c:v>39545</c:v>
                </c:pt>
                <c:pt idx="767">
                  <c:v>39546</c:v>
                </c:pt>
                <c:pt idx="768">
                  <c:v>39547</c:v>
                </c:pt>
                <c:pt idx="769">
                  <c:v>39548</c:v>
                </c:pt>
                <c:pt idx="770">
                  <c:v>39549</c:v>
                </c:pt>
                <c:pt idx="771">
                  <c:v>39552</c:v>
                </c:pt>
                <c:pt idx="772">
                  <c:v>39553</c:v>
                </c:pt>
                <c:pt idx="773">
                  <c:v>39554</c:v>
                </c:pt>
                <c:pt idx="774">
                  <c:v>39555</c:v>
                </c:pt>
                <c:pt idx="775">
                  <c:v>39556</c:v>
                </c:pt>
                <c:pt idx="776">
                  <c:v>39559</c:v>
                </c:pt>
                <c:pt idx="777">
                  <c:v>39560</c:v>
                </c:pt>
                <c:pt idx="778">
                  <c:v>39561</c:v>
                </c:pt>
                <c:pt idx="779">
                  <c:v>39562</c:v>
                </c:pt>
                <c:pt idx="780">
                  <c:v>39563</c:v>
                </c:pt>
                <c:pt idx="781">
                  <c:v>39566</c:v>
                </c:pt>
                <c:pt idx="782">
                  <c:v>39567</c:v>
                </c:pt>
                <c:pt idx="783">
                  <c:v>39568</c:v>
                </c:pt>
                <c:pt idx="784">
                  <c:v>39569</c:v>
                </c:pt>
                <c:pt idx="785">
                  <c:v>39570</c:v>
                </c:pt>
                <c:pt idx="786">
                  <c:v>39573</c:v>
                </c:pt>
                <c:pt idx="787">
                  <c:v>39574</c:v>
                </c:pt>
                <c:pt idx="788">
                  <c:v>39575</c:v>
                </c:pt>
                <c:pt idx="789">
                  <c:v>39576</c:v>
                </c:pt>
                <c:pt idx="790">
                  <c:v>39577</c:v>
                </c:pt>
                <c:pt idx="791">
                  <c:v>39580</c:v>
                </c:pt>
                <c:pt idx="792">
                  <c:v>39581</c:v>
                </c:pt>
                <c:pt idx="793">
                  <c:v>39582</c:v>
                </c:pt>
                <c:pt idx="794">
                  <c:v>39583</c:v>
                </c:pt>
                <c:pt idx="795">
                  <c:v>39584</c:v>
                </c:pt>
                <c:pt idx="796">
                  <c:v>39588</c:v>
                </c:pt>
                <c:pt idx="797">
                  <c:v>39589</c:v>
                </c:pt>
                <c:pt idx="798">
                  <c:v>39590</c:v>
                </c:pt>
                <c:pt idx="799">
                  <c:v>39591</c:v>
                </c:pt>
                <c:pt idx="800">
                  <c:v>39594</c:v>
                </c:pt>
                <c:pt idx="801">
                  <c:v>39595</c:v>
                </c:pt>
                <c:pt idx="802">
                  <c:v>39596</c:v>
                </c:pt>
                <c:pt idx="803">
                  <c:v>39597</c:v>
                </c:pt>
                <c:pt idx="804">
                  <c:v>39598</c:v>
                </c:pt>
                <c:pt idx="805">
                  <c:v>39601</c:v>
                </c:pt>
                <c:pt idx="806">
                  <c:v>39602</c:v>
                </c:pt>
                <c:pt idx="807">
                  <c:v>39603</c:v>
                </c:pt>
                <c:pt idx="808">
                  <c:v>39604</c:v>
                </c:pt>
                <c:pt idx="809">
                  <c:v>39605</c:v>
                </c:pt>
                <c:pt idx="810">
                  <c:v>39608</c:v>
                </c:pt>
                <c:pt idx="811">
                  <c:v>39609</c:v>
                </c:pt>
                <c:pt idx="812">
                  <c:v>39610</c:v>
                </c:pt>
                <c:pt idx="813">
                  <c:v>39611</c:v>
                </c:pt>
                <c:pt idx="814">
                  <c:v>39612</c:v>
                </c:pt>
                <c:pt idx="815">
                  <c:v>39615</c:v>
                </c:pt>
                <c:pt idx="816">
                  <c:v>39616</c:v>
                </c:pt>
                <c:pt idx="817">
                  <c:v>39617</c:v>
                </c:pt>
                <c:pt idx="818">
                  <c:v>39618</c:v>
                </c:pt>
                <c:pt idx="819">
                  <c:v>39619</c:v>
                </c:pt>
                <c:pt idx="820">
                  <c:v>39622</c:v>
                </c:pt>
                <c:pt idx="821">
                  <c:v>39623</c:v>
                </c:pt>
                <c:pt idx="822">
                  <c:v>39624</c:v>
                </c:pt>
                <c:pt idx="823">
                  <c:v>39625</c:v>
                </c:pt>
                <c:pt idx="824">
                  <c:v>39626</c:v>
                </c:pt>
                <c:pt idx="825">
                  <c:v>39629</c:v>
                </c:pt>
                <c:pt idx="826">
                  <c:v>39631</c:v>
                </c:pt>
                <c:pt idx="827">
                  <c:v>39632</c:v>
                </c:pt>
                <c:pt idx="828">
                  <c:v>39633</c:v>
                </c:pt>
                <c:pt idx="829">
                  <c:v>39636</c:v>
                </c:pt>
                <c:pt idx="830">
                  <c:v>39637</c:v>
                </c:pt>
                <c:pt idx="831">
                  <c:v>39638</c:v>
                </c:pt>
                <c:pt idx="832">
                  <c:v>39639</c:v>
                </c:pt>
                <c:pt idx="833">
                  <c:v>39640</c:v>
                </c:pt>
                <c:pt idx="834">
                  <c:v>39643</c:v>
                </c:pt>
                <c:pt idx="835">
                  <c:v>39644</c:v>
                </c:pt>
                <c:pt idx="836">
                  <c:v>39645</c:v>
                </c:pt>
                <c:pt idx="837">
                  <c:v>39646</c:v>
                </c:pt>
                <c:pt idx="838">
                  <c:v>39647</c:v>
                </c:pt>
                <c:pt idx="839">
                  <c:v>39650</c:v>
                </c:pt>
                <c:pt idx="840">
                  <c:v>39651</c:v>
                </c:pt>
                <c:pt idx="841">
                  <c:v>39652</c:v>
                </c:pt>
                <c:pt idx="842">
                  <c:v>39653</c:v>
                </c:pt>
                <c:pt idx="843">
                  <c:v>39654</c:v>
                </c:pt>
                <c:pt idx="844">
                  <c:v>39657</c:v>
                </c:pt>
                <c:pt idx="845">
                  <c:v>39658</c:v>
                </c:pt>
                <c:pt idx="846">
                  <c:v>39659</c:v>
                </c:pt>
                <c:pt idx="847">
                  <c:v>39660</c:v>
                </c:pt>
                <c:pt idx="848">
                  <c:v>39661</c:v>
                </c:pt>
                <c:pt idx="849">
                  <c:v>39665</c:v>
                </c:pt>
                <c:pt idx="850">
                  <c:v>39666</c:v>
                </c:pt>
                <c:pt idx="851">
                  <c:v>39667</c:v>
                </c:pt>
                <c:pt idx="852">
                  <c:v>39668</c:v>
                </c:pt>
                <c:pt idx="853">
                  <c:v>39671</c:v>
                </c:pt>
                <c:pt idx="854">
                  <c:v>39672</c:v>
                </c:pt>
                <c:pt idx="855">
                  <c:v>39673</c:v>
                </c:pt>
                <c:pt idx="856">
                  <c:v>39674</c:v>
                </c:pt>
                <c:pt idx="857">
                  <c:v>39675</c:v>
                </c:pt>
                <c:pt idx="858">
                  <c:v>39678</c:v>
                </c:pt>
                <c:pt idx="859">
                  <c:v>39679</c:v>
                </c:pt>
                <c:pt idx="860">
                  <c:v>39680</c:v>
                </c:pt>
                <c:pt idx="861">
                  <c:v>39681</c:v>
                </c:pt>
                <c:pt idx="862">
                  <c:v>39682</c:v>
                </c:pt>
                <c:pt idx="863">
                  <c:v>39685</c:v>
                </c:pt>
                <c:pt idx="864">
                  <c:v>39686</c:v>
                </c:pt>
                <c:pt idx="865">
                  <c:v>39687</c:v>
                </c:pt>
                <c:pt idx="866">
                  <c:v>39688</c:v>
                </c:pt>
                <c:pt idx="867">
                  <c:v>39689</c:v>
                </c:pt>
                <c:pt idx="868">
                  <c:v>39693</c:v>
                </c:pt>
                <c:pt idx="869">
                  <c:v>39694</c:v>
                </c:pt>
                <c:pt idx="870">
                  <c:v>39695</c:v>
                </c:pt>
                <c:pt idx="871">
                  <c:v>39696</c:v>
                </c:pt>
                <c:pt idx="872">
                  <c:v>39699</c:v>
                </c:pt>
                <c:pt idx="873">
                  <c:v>39700</c:v>
                </c:pt>
                <c:pt idx="874">
                  <c:v>39701</c:v>
                </c:pt>
                <c:pt idx="875">
                  <c:v>39702</c:v>
                </c:pt>
                <c:pt idx="876">
                  <c:v>39703</c:v>
                </c:pt>
                <c:pt idx="877">
                  <c:v>39706</c:v>
                </c:pt>
                <c:pt idx="878">
                  <c:v>39707</c:v>
                </c:pt>
                <c:pt idx="879">
                  <c:v>39708</c:v>
                </c:pt>
                <c:pt idx="880">
                  <c:v>39709</c:v>
                </c:pt>
                <c:pt idx="881">
                  <c:v>39710</c:v>
                </c:pt>
                <c:pt idx="882">
                  <c:v>39713</c:v>
                </c:pt>
                <c:pt idx="883">
                  <c:v>39714</c:v>
                </c:pt>
                <c:pt idx="884">
                  <c:v>39715</c:v>
                </c:pt>
                <c:pt idx="885">
                  <c:v>39716</c:v>
                </c:pt>
                <c:pt idx="886">
                  <c:v>39717</c:v>
                </c:pt>
                <c:pt idx="887">
                  <c:v>39720</c:v>
                </c:pt>
                <c:pt idx="888">
                  <c:v>39721</c:v>
                </c:pt>
                <c:pt idx="889">
                  <c:v>39722</c:v>
                </c:pt>
                <c:pt idx="890">
                  <c:v>39723</c:v>
                </c:pt>
                <c:pt idx="891">
                  <c:v>39724</c:v>
                </c:pt>
                <c:pt idx="892">
                  <c:v>39727</c:v>
                </c:pt>
                <c:pt idx="893">
                  <c:v>39728</c:v>
                </c:pt>
                <c:pt idx="894">
                  <c:v>39729</c:v>
                </c:pt>
                <c:pt idx="895">
                  <c:v>39730</c:v>
                </c:pt>
                <c:pt idx="896">
                  <c:v>39731</c:v>
                </c:pt>
                <c:pt idx="897">
                  <c:v>39735</c:v>
                </c:pt>
                <c:pt idx="898">
                  <c:v>39736</c:v>
                </c:pt>
                <c:pt idx="899">
                  <c:v>39737</c:v>
                </c:pt>
                <c:pt idx="900">
                  <c:v>39738</c:v>
                </c:pt>
                <c:pt idx="901">
                  <c:v>39741</c:v>
                </c:pt>
                <c:pt idx="902">
                  <c:v>39742</c:v>
                </c:pt>
                <c:pt idx="903">
                  <c:v>39743</c:v>
                </c:pt>
                <c:pt idx="904">
                  <c:v>39744</c:v>
                </c:pt>
                <c:pt idx="905">
                  <c:v>39745</c:v>
                </c:pt>
                <c:pt idx="906">
                  <c:v>39748</c:v>
                </c:pt>
                <c:pt idx="907">
                  <c:v>39749</c:v>
                </c:pt>
                <c:pt idx="908">
                  <c:v>39750</c:v>
                </c:pt>
                <c:pt idx="909">
                  <c:v>39751</c:v>
                </c:pt>
                <c:pt idx="910">
                  <c:v>39752</c:v>
                </c:pt>
                <c:pt idx="911">
                  <c:v>39755</c:v>
                </c:pt>
                <c:pt idx="912">
                  <c:v>39756</c:v>
                </c:pt>
                <c:pt idx="913">
                  <c:v>39757</c:v>
                </c:pt>
                <c:pt idx="914">
                  <c:v>39758</c:v>
                </c:pt>
                <c:pt idx="915">
                  <c:v>39759</c:v>
                </c:pt>
                <c:pt idx="916">
                  <c:v>39762</c:v>
                </c:pt>
                <c:pt idx="917">
                  <c:v>39763</c:v>
                </c:pt>
                <c:pt idx="918">
                  <c:v>39764</c:v>
                </c:pt>
                <c:pt idx="919">
                  <c:v>39765</c:v>
                </c:pt>
                <c:pt idx="920">
                  <c:v>39766</c:v>
                </c:pt>
                <c:pt idx="921">
                  <c:v>39769</c:v>
                </c:pt>
                <c:pt idx="922">
                  <c:v>39770</c:v>
                </c:pt>
                <c:pt idx="923">
                  <c:v>39771</c:v>
                </c:pt>
                <c:pt idx="924">
                  <c:v>39772</c:v>
                </c:pt>
                <c:pt idx="925">
                  <c:v>39773</c:v>
                </c:pt>
                <c:pt idx="926">
                  <c:v>39776</c:v>
                </c:pt>
                <c:pt idx="927">
                  <c:v>39777</c:v>
                </c:pt>
                <c:pt idx="928">
                  <c:v>39778</c:v>
                </c:pt>
                <c:pt idx="929">
                  <c:v>39779</c:v>
                </c:pt>
                <c:pt idx="930">
                  <c:v>39780</c:v>
                </c:pt>
                <c:pt idx="931">
                  <c:v>39783</c:v>
                </c:pt>
                <c:pt idx="932">
                  <c:v>39784</c:v>
                </c:pt>
                <c:pt idx="933">
                  <c:v>39785</c:v>
                </c:pt>
                <c:pt idx="934">
                  <c:v>39786</c:v>
                </c:pt>
                <c:pt idx="935">
                  <c:v>39787</c:v>
                </c:pt>
                <c:pt idx="936">
                  <c:v>39790</c:v>
                </c:pt>
                <c:pt idx="937">
                  <c:v>39791</c:v>
                </c:pt>
                <c:pt idx="938">
                  <c:v>39792</c:v>
                </c:pt>
                <c:pt idx="939">
                  <c:v>39793</c:v>
                </c:pt>
                <c:pt idx="940">
                  <c:v>39794</c:v>
                </c:pt>
                <c:pt idx="941">
                  <c:v>39797</c:v>
                </c:pt>
                <c:pt idx="942">
                  <c:v>39798</c:v>
                </c:pt>
                <c:pt idx="943">
                  <c:v>39799</c:v>
                </c:pt>
                <c:pt idx="944">
                  <c:v>39800</c:v>
                </c:pt>
                <c:pt idx="945">
                  <c:v>39801</c:v>
                </c:pt>
                <c:pt idx="946">
                  <c:v>39804</c:v>
                </c:pt>
                <c:pt idx="947">
                  <c:v>39805</c:v>
                </c:pt>
                <c:pt idx="948">
                  <c:v>39806</c:v>
                </c:pt>
                <c:pt idx="949">
                  <c:v>39811</c:v>
                </c:pt>
                <c:pt idx="950">
                  <c:v>39812</c:v>
                </c:pt>
                <c:pt idx="951">
                  <c:v>39813</c:v>
                </c:pt>
                <c:pt idx="952">
                  <c:v>39815</c:v>
                </c:pt>
                <c:pt idx="953">
                  <c:v>39818</c:v>
                </c:pt>
                <c:pt idx="954">
                  <c:v>39819</c:v>
                </c:pt>
                <c:pt idx="955">
                  <c:v>39820</c:v>
                </c:pt>
                <c:pt idx="956">
                  <c:v>39821</c:v>
                </c:pt>
                <c:pt idx="957">
                  <c:v>39822</c:v>
                </c:pt>
                <c:pt idx="958">
                  <c:v>39825</c:v>
                </c:pt>
                <c:pt idx="959">
                  <c:v>39826</c:v>
                </c:pt>
                <c:pt idx="960">
                  <c:v>39827</c:v>
                </c:pt>
                <c:pt idx="961">
                  <c:v>39828</c:v>
                </c:pt>
                <c:pt idx="962">
                  <c:v>39829</c:v>
                </c:pt>
                <c:pt idx="963">
                  <c:v>39832</c:v>
                </c:pt>
                <c:pt idx="964">
                  <c:v>39833</c:v>
                </c:pt>
                <c:pt idx="965">
                  <c:v>39834</c:v>
                </c:pt>
                <c:pt idx="966">
                  <c:v>39835</c:v>
                </c:pt>
                <c:pt idx="967">
                  <c:v>39836</c:v>
                </c:pt>
                <c:pt idx="968">
                  <c:v>39839</c:v>
                </c:pt>
                <c:pt idx="969">
                  <c:v>39840</c:v>
                </c:pt>
                <c:pt idx="970">
                  <c:v>39841</c:v>
                </c:pt>
                <c:pt idx="971">
                  <c:v>39842</c:v>
                </c:pt>
                <c:pt idx="972">
                  <c:v>39843</c:v>
                </c:pt>
                <c:pt idx="973">
                  <c:v>39846</c:v>
                </c:pt>
                <c:pt idx="974">
                  <c:v>39847</c:v>
                </c:pt>
                <c:pt idx="975">
                  <c:v>39848</c:v>
                </c:pt>
                <c:pt idx="976">
                  <c:v>39849</c:v>
                </c:pt>
                <c:pt idx="977">
                  <c:v>39850</c:v>
                </c:pt>
                <c:pt idx="978">
                  <c:v>39853</c:v>
                </c:pt>
                <c:pt idx="979">
                  <c:v>39854</c:v>
                </c:pt>
                <c:pt idx="980">
                  <c:v>39855</c:v>
                </c:pt>
                <c:pt idx="981">
                  <c:v>39856</c:v>
                </c:pt>
                <c:pt idx="982">
                  <c:v>39857</c:v>
                </c:pt>
                <c:pt idx="983">
                  <c:v>39861</c:v>
                </c:pt>
                <c:pt idx="984">
                  <c:v>39862</c:v>
                </c:pt>
                <c:pt idx="985">
                  <c:v>39863</c:v>
                </c:pt>
                <c:pt idx="986">
                  <c:v>39864</c:v>
                </c:pt>
                <c:pt idx="987">
                  <c:v>39867</c:v>
                </c:pt>
                <c:pt idx="988">
                  <c:v>39868</c:v>
                </c:pt>
                <c:pt idx="989">
                  <c:v>39869</c:v>
                </c:pt>
                <c:pt idx="990">
                  <c:v>39870</c:v>
                </c:pt>
                <c:pt idx="991">
                  <c:v>39871</c:v>
                </c:pt>
                <c:pt idx="992">
                  <c:v>39874</c:v>
                </c:pt>
                <c:pt idx="993">
                  <c:v>39875</c:v>
                </c:pt>
                <c:pt idx="994">
                  <c:v>39876</c:v>
                </c:pt>
                <c:pt idx="995">
                  <c:v>39877</c:v>
                </c:pt>
                <c:pt idx="996">
                  <c:v>39878</c:v>
                </c:pt>
                <c:pt idx="997">
                  <c:v>39881</c:v>
                </c:pt>
                <c:pt idx="998">
                  <c:v>39882</c:v>
                </c:pt>
                <c:pt idx="999">
                  <c:v>39883</c:v>
                </c:pt>
                <c:pt idx="1000">
                  <c:v>39884</c:v>
                </c:pt>
                <c:pt idx="1001">
                  <c:v>39885</c:v>
                </c:pt>
                <c:pt idx="1002">
                  <c:v>39888</c:v>
                </c:pt>
                <c:pt idx="1003">
                  <c:v>39889</c:v>
                </c:pt>
                <c:pt idx="1004">
                  <c:v>39890</c:v>
                </c:pt>
                <c:pt idx="1005">
                  <c:v>39891</c:v>
                </c:pt>
                <c:pt idx="1006">
                  <c:v>39892</c:v>
                </c:pt>
                <c:pt idx="1007">
                  <c:v>39895</c:v>
                </c:pt>
                <c:pt idx="1008">
                  <c:v>39896</c:v>
                </c:pt>
                <c:pt idx="1009">
                  <c:v>39897</c:v>
                </c:pt>
                <c:pt idx="1010">
                  <c:v>39898</c:v>
                </c:pt>
                <c:pt idx="1011">
                  <c:v>39899</c:v>
                </c:pt>
                <c:pt idx="1012">
                  <c:v>39902</c:v>
                </c:pt>
                <c:pt idx="1013">
                  <c:v>39903</c:v>
                </c:pt>
                <c:pt idx="1014">
                  <c:v>39904</c:v>
                </c:pt>
                <c:pt idx="1015">
                  <c:v>39905</c:v>
                </c:pt>
                <c:pt idx="1016">
                  <c:v>39906</c:v>
                </c:pt>
                <c:pt idx="1017">
                  <c:v>39909</c:v>
                </c:pt>
                <c:pt idx="1018">
                  <c:v>39910</c:v>
                </c:pt>
                <c:pt idx="1019">
                  <c:v>39911</c:v>
                </c:pt>
                <c:pt idx="1020">
                  <c:v>39912</c:v>
                </c:pt>
                <c:pt idx="1021">
                  <c:v>39916</c:v>
                </c:pt>
                <c:pt idx="1022">
                  <c:v>39917</c:v>
                </c:pt>
                <c:pt idx="1023">
                  <c:v>39918</c:v>
                </c:pt>
                <c:pt idx="1024">
                  <c:v>39919</c:v>
                </c:pt>
                <c:pt idx="1025">
                  <c:v>39920</c:v>
                </c:pt>
                <c:pt idx="1026">
                  <c:v>39923</c:v>
                </c:pt>
                <c:pt idx="1027">
                  <c:v>39924</c:v>
                </c:pt>
                <c:pt idx="1028">
                  <c:v>39925</c:v>
                </c:pt>
                <c:pt idx="1029">
                  <c:v>39926</c:v>
                </c:pt>
                <c:pt idx="1030">
                  <c:v>39927</c:v>
                </c:pt>
                <c:pt idx="1031">
                  <c:v>39930</c:v>
                </c:pt>
                <c:pt idx="1032">
                  <c:v>39931</c:v>
                </c:pt>
                <c:pt idx="1033">
                  <c:v>39932</c:v>
                </c:pt>
                <c:pt idx="1034">
                  <c:v>39933</c:v>
                </c:pt>
                <c:pt idx="1035">
                  <c:v>39934</c:v>
                </c:pt>
                <c:pt idx="1036">
                  <c:v>39937</c:v>
                </c:pt>
                <c:pt idx="1037">
                  <c:v>39938</c:v>
                </c:pt>
                <c:pt idx="1038">
                  <c:v>39939</c:v>
                </c:pt>
                <c:pt idx="1039">
                  <c:v>39940</c:v>
                </c:pt>
                <c:pt idx="1040">
                  <c:v>39941</c:v>
                </c:pt>
                <c:pt idx="1041">
                  <c:v>39944</c:v>
                </c:pt>
                <c:pt idx="1042">
                  <c:v>39945</c:v>
                </c:pt>
                <c:pt idx="1043">
                  <c:v>39946</c:v>
                </c:pt>
                <c:pt idx="1044">
                  <c:v>39947</c:v>
                </c:pt>
                <c:pt idx="1045">
                  <c:v>39948</c:v>
                </c:pt>
                <c:pt idx="1046">
                  <c:v>39952</c:v>
                </c:pt>
                <c:pt idx="1047">
                  <c:v>39953</c:v>
                </c:pt>
                <c:pt idx="1048">
                  <c:v>39954</c:v>
                </c:pt>
                <c:pt idx="1049">
                  <c:v>39955</c:v>
                </c:pt>
                <c:pt idx="1050">
                  <c:v>39958</c:v>
                </c:pt>
                <c:pt idx="1051">
                  <c:v>39959</c:v>
                </c:pt>
                <c:pt idx="1052">
                  <c:v>39960</c:v>
                </c:pt>
                <c:pt idx="1053">
                  <c:v>39961</c:v>
                </c:pt>
                <c:pt idx="1054">
                  <c:v>39962</c:v>
                </c:pt>
                <c:pt idx="1055">
                  <c:v>39965</c:v>
                </c:pt>
                <c:pt idx="1056">
                  <c:v>39966</c:v>
                </c:pt>
                <c:pt idx="1057">
                  <c:v>39967</c:v>
                </c:pt>
                <c:pt idx="1058">
                  <c:v>39968</c:v>
                </c:pt>
                <c:pt idx="1059">
                  <c:v>39969</c:v>
                </c:pt>
                <c:pt idx="1060">
                  <c:v>39972</c:v>
                </c:pt>
                <c:pt idx="1061">
                  <c:v>39973</c:v>
                </c:pt>
                <c:pt idx="1062">
                  <c:v>39974</c:v>
                </c:pt>
                <c:pt idx="1063">
                  <c:v>39975</c:v>
                </c:pt>
                <c:pt idx="1064">
                  <c:v>39976</c:v>
                </c:pt>
                <c:pt idx="1065">
                  <c:v>39979</c:v>
                </c:pt>
                <c:pt idx="1066">
                  <c:v>39980</c:v>
                </c:pt>
                <c:pt idx="1067">
                  <c:v>39981</c:v>
                </c:pt>
                <c:pt idx="1068">
                  <c:v>39982</c:v>
                </c:pt>
                <c:pt idx="1069">
                  <c:v>39983</c:v>
                </c:pt>
                <c:pt idx="1070">
                  <c:v>39986</c:v>
                </c:pt>
                <c:pt idx="1071">
                  <c:v>39987</c:v>
                </c:pt>
                <c:pt idx="1072">
                  <c:v>39988</c:v>
                </c:pt>
                <c:pt idx="1073">
                  <c:v>39989</c:v>
                </c:pt>
                <c:pt idx="1074">
                  <c:v>39990</c:v>
                </c:pt>
                <c:pt idx="1075">
                  <c:v>39993</c:v>
                </c:pt>
                <c:pt idx="1076">
                  <c:v>39994</c:v>
                </c:pt>
                <c:pt idx="1077">
                  <c:v>39996</c:v>
                </c:pt>
                <c:pt idx="1078">
                  <c:v>39997</c:v>
                </c:pt>
                <c:pt idx="1079">
                  <c:v>40000</c:v>
                </c:pt>
                <c:pt idx="1080">
                  <c:v>40001</c:v>
                </c:pt>
                <c:pt idx="1081">
                  <c:v>40002</c:v>
                </c:pt>
                <c:pt idx="1082">
                  <c:v>40003</c:v>
                </c:pt>
                <c:pt idx="1083">
                  <c:v>40004</c:v>
                </c:pt>
                <c:pt idx="1084">
                  <c:v>40007</c:v>
                </c:pt>
                <c:pt idx="1085">
                  <c:v>40008</c:v>
                </c:pt>
                <c:pt idx="1086">
                  <c:v>40009</c:v>
                </c:pt>
                <c:pt idx="1087">
                  <c:v>40010</c:v>
                </c:pt>
                <c:pt idx="1088">
                  <c:v>40011</c:v>
                </c:pt>
                <c:pt idx="1089">
                  <c:v>40014</c:v>
                </c:pt>
                <c:pt idx="1090">
                  <c:v>40015</c:v>
                </c:pt>
                <c:pt idx="1091">
                  <c:v>40016</c:v>
                </c:pt>
                <c:pt idx="1092">
                  <c:v>40017</c:v>
                </c:pt>
                <c:pt idx="1093">
                  <c:v>40018</c:v>
                </c:pt>
                <c:pt idx="1094">
                  <c:v>40021</c:v>
                </c:pt>
                <c:pt idx="1095">
                  <c:v>40022</c:v>
                </c:pt>
                <c:pt idx="1096">
                  <c:v>40023</c:v>
                </c:pt>
                <c:pt idx="1097">
                  <c:v>40024</c:v>
                </c:pt>
                <c:pt idx="1098">
                  <c:v>40025</c:v>
                </c:pt>
                <c:pt idx="1099">
                  <c:v>40029</c:v>
                </c:pt>
                <c:pt idx="1100">
                  <c:v>40030</c:v>
                </c:pt>
                <c:pt idx="1101">
                  <c:v>40031</c:v>
                </c:pt>
                <c:pt idx="1102">
                  <c:v>40032</c:v>
                </c:pt>
                <c:pt idx="1103">
                  <c:v>40035</c:v>
                </c:pt>
                <c:pt idx="1104">
                  <c:v>40036</c:v>
                </c:pt>
                <c:pt idx="1105">
                  <c:v>40037</c:v>
                </c:pt>
                <c:pt idx="1106">
                  <c:v>40038</c:v>
                </c:pt>
                <c:pt idx="1107">
                  <c:v>40039</c:v>
                </c:pt>
                <c:pt idx="1108">
                  <c:v>40042</c:v>
                </c:pt>
                <c:pt idx="1109">
                  <c:v>40043</c:v>
                </c:pt>
                <c:pt idx="1110">
                  <c:v>40044</c:v>
                </c:pt>
                <c:pt idx="1111">
                  <c:v>40045</c:v>
                </c:pt>
                <c:pt idx="1112">
                  <c:v>40046</c:v>
                </c:pt>
                <c:pt idx="1113">
                  <c:v>40049</c:v>
                </c:pt>
                <c:pt idx="1114">
                  <c:v>40050</c:v>
                </c:pt>
                <c:pt idx="1115">
                  <c:v>40051</c:v>
                </c:pt>
                <c:pt idx="1116">
                  <c:v>40052</c:v>
                </c:pt>
                <c:pt idx="1117">
                  <c:v>40053</c:v>
                </c:pt>
                <c:pt idx="1118">
                  <c:v>40056</c:v>
                </c:pt>
                <c:pt idx="1119">
                  <c:v>40057</c:v>
                </c:pt>
                <c:pt idx="1120">
                  <c:v>40058</c:v>
                </c:pt>
                <c:pt idx="1121">
                  <c:v>40059</c:v>
                </c:pt>
                <c:pt idx="1122">
                  <c:v>40060</c:v>
                </c:pt>
                <c:pt idx="1123">
                  <c:v>40064</c:v>
                </c:pt>
                <c:pt idx="1124">
                  <c:v>40065</c:v>
                </c:pt>
                <c:pt idx="1125">
                  <c:v>40066</c:v>
                </c:pt>
                <c:pt idx="1126">
                  <c:v>40067</c:v>
                </c:pt>
                <c:pt idx="1127">
                  <c:v>40070</c:v>
                </c:pt>
                <c:pt idx="1128">
                  <c:v>40071</c:v>
                </c:pt>
                <c:pt idx="1129">
                  <c:v>40072</c:v>
                </c:pt>
                <c:pt idx="1130">
                  <c:v>40073</c:v>
                </c:pt>
                <c:pt idx="1131">
                  <c:v>40074</c:v>
                </c:pt>
                <c:pt idx="1132">
                  <c:v>40077</c:v>
                </c:pt>
                <c:pt idx="1133">
                  <c:v>40078</c:v>
                </c:pt>
                <c:pt idx="1134">
                  <c:v>40079</c:v>
                </c:pt>
                <c:pt idx="1135">
                  <c:v>40080</c:v>
                </c:pt>
                <c:pt idx="1136">
                  <c:v>40081</c:v>
                </c:pt>
                <c:pt idx="1137">
                  <c:v>40084</c:v>
                </c:pt>
                <c:pt idx="1138">
                  <c:v>40085</c:v>
                </c:pt>
                <c:pt idx="1139">
                  <c:v>40086</c:v>
                </c:pt>
                <c:pt idx="1140">
                  <c:v>40087</c:v>
                </c:pt>
                <c:pt idx="1141">
                  <c:v>40088</c:v>
                </c:pt>
                <c:pt idx="1142">
                  <c:v>40091</c:v>
                </c:pt>
                <c:pt idx="1143">
                  <c:v>40092</c:v>
                </c:pt>
                <c:pt idx="1144">
                  <c:v>40093</c:v>
                </c:pt>
                <c:pt idx="1145">
                  <c:v>40094</c:v>
                </c:pt>
                <c:pt idx="1146">
                  <c:v>40095</c:v>
                </c:pt>
                <c:pt idx="1147">
                  <c:v>40099</c:v>
                </c:pt>
                <c:pt idx="1148">
                  <c:v>40100</c:v>
                </c:pt>
                <c:pt idx="1149">
                  <c:v>40101</c:v>
                </c:pt>
                <c:pt idx="1150">
                  <c:v>40102</c:v>
                </c:pt>
                <c:pt idx="1151">
                  <c:v>40105</c:v>
                </c:pt>
                <c:pt idx="1152">
                  <c:v>40106</c:v>
                </c:pt>
                <c:pt idx="1153">
                  <c:v>40107</c:v>
                </c:pt>
                <c:pt idx="1154">
                  <c:v>40108</c:v>
                </c:pt>
                <c:pt idx="1155">
                  <c:v>40109</c:v>
                </c:pt>
                <c:pt idx="1156">
                  <c:v>40112</c:v>
                </c:pt>
                <c:pt idx="1157">
                  <c:v>40113</c:v>
                </c:pt>
                <c:pt idx="1158">
                  <c:v>40114</c:v>
                </c:pt>
                <c:pt idx="1159">
                  <c:v>40115</c:v>
                </c:pt>
                <c:pt idx="1160">
                  <c:v>40116</c:v>
                </c:pt>
                <c:pt idx="1161">
                  <c:v>40119</c:v>
                </c:pt>
                <c:pt idx="1162">
                  <c:v>40120</c:v>
                </c:pt>
                <c:pt idx="1163">
                  <c:v>40121</c:v>
                </c:pt>
                <c:pt idx="1164">
                  <c:v>40122</c:v>
                </c:pt>
                <c:pt idx="1165">
                  <c:v>40123</c:v>
                </c:pt>
                <c:pt idx="1166">
                  <c:v>40126</c:v>
                </c:pt>
                <c:pt idx="1167">
                  <c:v>40127</c:v>
                </c:pt>
                <c:pt idx="1168">
                  <c:v>40128</c:v>
                </c:pt>
                <c:pt idx="1169">
                  <c:v>40129</c:v>
                </c:pt>
                <c:pt idx="1170">
                  <c:v>40130</c:v>
                </c:pt>
                <c:pt idx="1171">
                  <c:v>40133</c:v>
                </c:pt>
                <c:pt idx="1172">
                  <c:v>40134</c:v>
                </c:pt>
                <c:pt idx="1173">
                  <c:v>40135</c:v>
                </c:pt>
                <c:pt idx="1174">
                  <c:v>40136</c:v>
                </c:pt>
                <c:pt idx="1175">
                  <c:v>40137</c:v>
                </c:pt>
                <c:pt idx="1176">
                  <c:v>40140</c:v>
                </c:pt>
                <c:pt idx="1177">
                  <c:v>40141</c:v>
                </c:pt>
                <c:pt idx="1178">
                  <c:v>40142</c:v>
                </c:pt>
                <c:pt idx="1179">
                  <c:v>40143</c:v>
                </c:pt>
                <c:pt idx="1180">
                  <c:v>40144</c:v>
                </c:pt>
                <c:pt idx="1181">
                  <c:v>40147</c:v>
                </c:pt>
                <c:pt idx="1182">
                  <c:v>40148</c:v>
                </c:pt>
                <c:pt idx="1183">
                  <c:v>40149</c:v>
                </c:pt>
                <c:pt idx="1184">
                  <c:v>40150</c:v>
                </c:pt>
                <c:pt idx="1185">
                  <c:v>40151</c:v>
                </c:pt>
                <c:pt idx="1186">
                  <c:v>40154</c:v>
                </c:pt>
                <c:pt idx="1187">
                  <c:v>40155</c:v>
                </c:pt>
                <c:pt idx="1188">
                  <c:v>40156</c:v>
                </c:pt>
                <c:pt idx="1189">
                  <c:v>40157</c:v>
                </c:pt>
                <c:pt idx="1190">
                  <c:v>40158</c:v>
                </c:pt>
                <c:pt idx="1191">
                  <c:v>40161</c:v>
                </c:pt>
                <c:pt idx="1192">
                  <c:v>40162</c:v>
                </c:pt>
                <c:pt idx="1193">
                  <c:v>40163</c:v>
                </c:pt>
                <c:pt idx="1194">
                  <c:v>40164</c:v>
                </c:pt>
                <c:pt idx="1195">
                  <c:v>40165</c:v>
                </c:pt>
                <c:pt idx="1196">
                  <c:v>40168</c:v>
                </c:pt>
                <c:pt idx="1197">
                  <c:v>40169</c:v>
                </c:pt>
                <c:pt idx="1198">
                  <c:v>40170</c:v>
                </c:pt>
                <c:pt idx="1199">
                  <c:v>40171</c:v>
                </c:pt>
                <c:pt idx="1200">
                  <c:v>40176</c:v>
                </c:pt>
                <c:pt idx="1201">
                  <c:v>40177</c:v>
                </c:pt>
                <c:pt idx="1202">
                  <c:v>40178</c:v>
                </c:pt>
                <c:pt idx="1203">
                  <c:v>40182</c:v>
                </c:pt>
                <c:pt idx="1204">
                  <c:v>40183</c:v>
                </c:pt>
                <c:pt idx="1205">
                  <c:v>40184</c:v>
                </c:pt>
                <c:pt idx="1206">
                  <c:v>40185</c:v>
                </c:pt>
                <c:pt idx="1207">
                  <c:v>40186</c:v>
                </c:pt>
                <c:pt idx="1208">
                  <c:v>40189</c:v>
                </c:pt>
                <c:pt idx="1209">
                  <c:v>40190</c:v>
                </c:pt>
                <c:pt idx="1210">
                  <c:v>40191</c:v>
                </c:pt>
                <c:pt idx="1211">
                  <c:v>40192</c:v>
                </c:pt>
                <c:pt idx="1212">
                  <c:v>40193</c:v>
                </c:pt>
                <c:pt idx="1213">
                  <c:v>40196</c:v>
                </c:pt>
                <c:pt idx="1214">
                  <c:v>40197</c:v>
                </c:pt>
                <c:pt idx="1215">
                  <c:v>40198</c:v>
                </c:pt>
                <c:pt idx="1216">
                  <c:v>40199</c:v>
                </c:pt>
                <c:pt idx="1217">
                  <c:v>40200</c:v>
                </c:pt>
                <c:pt idx="1218">
                  <c:v>40203</c:v>
                </c:pt>
                <c:pt idx="1219">
                  <c:v>40204</c:v>
                </c:pt>
                <c:pt idx="1220">
                  <c:v>40205</c:v>
                </c:pt>
                <c:pt idx="1221">
                  <c:v>40206</c:v>
                </c:pt>
                <c:pt idx="1222">
                  <c:v>40207</c:v>
                </c:pt>
                <c:pt idx="1223">
                  <c:v>40210</c:v>
                </c:pt>
                <c:pt idx="1224">
                  <c:v>40211</c:v>
                </c:pt>
                <c:pt idx="1225">
                  <c:v>40212</c:v>
                </c:pt>
                <c:pt idx="1226">
                  <c:v>40213</c:v>
                </c:pt>
                <c:pt idx="1227">
                  <c:v>40214</c:v>
                </c:pt>
                <c:pt idx="1228">
                  <c:v>40217</c:v>
                </c:pt>
                <c:pt idx="1229">
                  <c:v>40218</c:v>
                </c:pt>
                <c:pt idx="1230">
                  <c:v>40219</c:v>
                </c:pt>
                <c:pt idx="1231">
                  <c:v>40220</c:v>
                </c:pt>
                <c:pt idx="1232">
                  <c:v>40221</c:v>
                </c:pt>
                <c:pt idx="1233">
                  <c:v>40225</c:v>
                </c:pt>
                <c:pt idx="1234">
                  <c:v>40226</c:v>
                </c:pt>
                <c:pt idx="1235">
                  <c:v>40227</c:v>
                </c:pt>
                <c:pt idx="1236">
                  <c:v>40228</c:v>
                </c:pt>
                <c:pt idx="1237">
                  <c:v>40231</c:v>
                </c:pt>
                <c:pt idx="1238">
                  <c:v>40232</c:v>
                </c:pt>
                <c:pt idx="1239">
                  <c:v>40233</c:v>
                </c:pt>
                <c:pt idx="1240">
                  <c:v>40234</c:v>
                </c:pt>
                <c:pt idx="1241">
                  <c:v>40235</c:v>
                </c:pt>
                <c:pt idx="1242">
                  <c:v>40238</c:v>
                </c:pt>
                <c:pt idx="1243">
                  <c:v>40239</c:v>
                </c:pt>
                <c:pt idx="1244">
                  <c:v>40240</c:v>
                </c:pt>
                <c:pt idx="1245">
                  <c:v>40241</c:v>
                </c:pt>
                <c:pt idx="1246">
                  <c:v>40242</c:v>
                </c:pt>
                <c:pt idx="1247">
                  <c:v>40245</c:v>
                </c:pt>
                <c:pt idx="1248">
                  <c:v>40246</c:v>
                </c:pt>
                <c:pt idx="1249">
                  <c:v>40247</c:v>
                </c:pt>
                <c:pt idx="1250">
                  <c:v>40248</c:v>
                </c:pt>
                <c:pt idx="1251">
                  <c:v>40249</c:v>
                </c:pt>
                <c:pt idx="1252">
                  <c:v>40252</c:v>
                </c:pt>
                <c:pt idx="1253">
                  <c:v>40253</c:v>
                </c:pt>
                <c:pt idx="1254">
                  <c:v>40254</c:v>
                </c:pt>
                <c:pt idx="1255">
                  <c:v>40255</c:v>
                </c:pt>
                <c:pt idx="1256">
                  <c:v>40256</c:v>
                </c:pt>
              </c:numCache>
            </c:numRef>
          </c:cat>
          <c:val>
            <c:numRef>
              <c:f>'Chart Data - 5'!$H$2:$H$1258</c:f>
              <c:numCache>
                <c:formatCode>0%</c:formatCode>
                <c:ptCount val="1257"/>
                <c:pt idx="0">
                  <c:v>0</c:v>
                </c:pt>
                <c:pt idx="1">
                  <c:v>1.1620279337866407E-2</c:v>
                </c:pt>
                <c:pt idx="2">
                  <c:v>-3.8234782739698952E-4</c:v>
                </c:pt>
                <c:pt idx="3">
                  <c:v>-4.2603890501118433E-3</c:v>
                </c:pt>
                <c:pt idx="4">
                  <c:v>-9.2264317582421203E-3</c:v>
                </c:pt>
                <c:pt idx="5">
                  <c:v>3.0249861658493472E-3</c:v>
                </c:pt>
                <c:pt idx="6">
                  <c:v>-2.3445780512800812E-3</c:v>
                </c:pt>
                <c:pt idx="7">
                  <c:v>1.2968472795280383E-2</c:v>
                </c:pt>
                <c:pt idx="8">
                  <c:v>2.2949013367517036E-3</c:v>
                </c:pt>
                <c:pt idx="9">
                  <c:v>3.6744481303843113E-3</c:v>
                </c:pt>
                <c:pt idx="10">
                  <c:v>7.6555074578186222E-3</c:v>
                </c:pt>
                <c:pt idx="11">
                  <c:v>-1.5542296668523701E-3</c:v>
                </c:pt>
                <c:pt idx="12">
                  <c:v>-8.5248499620704781E-3</c:v>
                </c:pt>
                <c:pt idx="13">
                  <c:v>-8.9405870566097497E-3</c:v>
                </c:pt>
                <c:pt idx="14">
                  <c:v>-1.1459847981109758E-2</c:v>
                </c:pt>
                <c:pt idx="15">
                  <c:v>-6.6456857198583519E-3</c:v>
                </c:pt>
                <c:pt idx="16">
                  <c:v>-1.7967497584368001E-2</c:v>
                </c:pt>
                <c:pt idx="17">
                  <c:v>-1.2082435657456944E-2</c:v>
                </c:pt>
                <c:pt idx="18">
                  <c:v>-2.4019913033174595E-2</c:v>
                </c:pt>
                <c:pt idx="19">
                  <c:v>-3.0059705710256852E-2</c:v>
                </c:pt>
                <c:pt idx="20">
                  <c:v>-2.1367502226290382E-2</c:v>
                </c:pt>
                <c:pt idx="21">
                  <c:v>-2.2098808613942353E-2</c:v>
                </c:pt>
                <c:pt idx="22">
                  <c:v>-1.7442227406154642E-2</c:v>
                </c:pt>
                <c:pt idx="23">
                  <c:v>-1.569458430158813E-2</c:v>
                </c:pt>
                <c:pt idx="24">
                  <c:v>-1.9889009189784881E-2</c:v>
                </c:pt>
                <c:pt idx="25">
                  <c:v>-2.5303771073412001E-2</c:v>
                </c:pt>
                <c:pt idx="26">
                  <c:v>-2.7007845256219801E-2</c:v>
                </c:pt>
                <c:pt idx="27">
                  <c:v>-2.7721235451746606E-2</c:v>
                </c:pt>
                <c:pt idx="28">
                  <c:v>-2.5669017081053271E-2</c:v>
                </c:pt>
                <c:pt idx="29">
                  <c:v>-3.1701480406811595E-2</c:v>
                </c:pt>
                <c:pt idx="30">
                  <c:v>-3.0859012190747052E-2</c:v>
                </c:pt>
                <c:pt idx="31">
                  <c:v>-2.8356445899818228E-2</c:v>
                </c:pt>
                <c:pt idx="32">
                  <c:v>-2.6849042644201904E-2</c:v>
                </c:pt>
                <c:pt idx="33">
                  <c:v>-2.7643462890476311E-2</c:v>
                </c:pt>
                <c:pt idx="34">
                  <c:v>-2.6151125523692292E-2</c:v>
                </c:pt>
                <c:pt idx="35">
                  <c:v>-4.3923173739422776E-2</c:v>
                </c:pt>
                <c:pt idx="36">
                  <c:v>-6.0235052296957449E-2</c:v>
                </c:pt>
                <c:pt idx="37">
                  <c:v>-5.7947480311529874E-2</c:v>
                </c:pt>
                <c:pt idx="38">
                  <c:v>-7.5914163523528533E-2</c:v>
                </c:pt>
                <c:pt idx="39">
                  <c:v>-8.1804111684655512E-2</c:v>
                </c:pt>
                <c:pt idx="40">
                  <c:v>-7.3577322009756974E-2</c:v>
                </c:pt>
                <c:pt idx="41">
                  <c:v>-8.0100851874216894E-2</c:v>
                </c:pt>
                <c:pt idx="42">
                  <c:v>-7.3007261351231076E-2</c:v>
                </c:pt>
                <c:pt idx="43">
                  <c:v>-6.9444789421628711E-2</c:v>
                </c:pt>
                <c:pt idx="44">
                  <c:v>-7.3942975203582839E-2</c:v>
                </c:pt>
                <c:pt idx="45">
                  <c:v>-7.5745588443078771E-2</c:v>
                </c:pt>
                <c:pt idx="46">
                  <c:v>-7.3093992008563924E-2</c:v>
                </c:pt>
                <c:pt idx="47">
                  <c:v>-6.890486054076761E-2</c:v>
                </c:pt>
                <c:pt idx="48">
                  <c:v>-6.7759038617130521E-2</c:v>
                </c:pt>
                <c:pt idx="49">
                  <c:v>-6.9507496094066534E-2</c:v>
                </c:pt>
                <c:pt idx="50">
                  <c:v>-7.3071189582222806E-2</c:v>
                </c:pt>
                <c:pt idx="51">
                  <c:v>-7.9343078384562116E-2</c:v>
                </c:pt>
                <c:pt idx="52">
                  <c:v>-6.8097410336584355E-2</c:v>
                </c:pt>
                <c:pt idx="53">
                  <c:v>-6.4127752222320381E-2</c:v>
                </c:pt>
                <c:pt idx="54">
                  <c:v>-5.4889919250907693E-2</c:v>
                </c:pt>
                <c:pt idx="55">
                  <c:v>-5.5333752192188501E-2</c:v>
                </c:pt>
                <c:pt idx="56">
                  <c:v>-4.0161587765521027E-2</c:v>
                </c:pt>
                <c:pt idx="57">
                  <c:v>-4.3053424048986329E-2</c:v>
                </c:pt>
                <c:pt idx="58">
                  <c:v>-5.8433660616015834E-2</c:v>
                </c:pt>
                <c:pt idx="59">
                  <c:v>-6.0376753089219783E-2</c:v>
                </c:pt>
                <c:pt idx="60">
                  <c:v>-5.1161722544147969E-2</c:v>
                </c:pt>
                <c:pt idx="61">
                  <c:v>-4.7120399661383885E-2</c:v>
                </c:pt>
                <c:pt idx="62">
                  <c:v>-4.6773884218237034E-2</c:v>
                </c:pt>
                <c:pt idx="63">
                  <c:v>-4.1981302824772616E-2</c:v>
                </c:pt>
                <c:pt idx="64">
                  <c:v>-4.0381468305238033E-2</c:v>
                </c:pt>
                <c:pt idx="65">
                  <c:v>-4.3304657924922225E-2</c:v>
                </c:pt>
                <c:pt idx="66">
                  <c:v>-3.6006252751051578E-2</c:v>
                </c:pt>
                <c:pt idx="67">
                  <c:v>-3.4283448003749342E-2</c:v>
                </c:pt>
                <c:pt idx="68">
                  <c:v>-4.0554929619903916E-2</c:v>
                </c:pt>
                <c:pt idx="69">
                  <c:v>-3.465724492126844E-2</c:v>
                </c:pt>
                <c:pt idx="70">
                  <c:v>-2.9136614629629638E-2</c:v>
                </c:pt>
                <c:pt idx="71">
                  <c:v>-4.2657639077495299E-2</c:v>
                </c:pt>
                <c:pt idx="72">
                  <c:v>-5.2267640221688477E-2</c:v>
                </c:pt>
                <c:pt idx="73">
                  <c:v>-5.2599089776002805E-2</c:v>
                </c:pt>
                <c:pt idx="74">
                  <c:v>-4.1434044592587795E-2</c:v>
                </c:pt>
                <c:pt idx="75">
                  <c:v>-3.7969704533488684E-2</c:v>
                </c:pt>
                <c:pt idx="76">
                  <c:v>-2.6621425566976175E-2</c:v>
                </c:pt>
                <c:pt idx="77">
                  <c:v>-1.8718348908883464E-2</c:v>
                </c:pt>
                <c:pt idx="78">
                  <c:v>-1.2845095381327725E-2</c:v>
                </c:pt>
                <c:pt idx="79">
                  <c:v>-2.192656885783047E-2</c:v>
                </c:pt>
                <c:pt idx="80">
                  <c:v>-1.9189056138351982E-2</c:v>
                </c:pt>
                <c:pt idx="81">
                  <c:v>-2.0828387717798741E-2</c:v>
                </c:pt>
                <c:pt idx="82">
                  <c:v>-1.8020838974558643E-2</c:v>
                </c:pt>
                <c:pt idx="83">
                  <c:v>-4.8092760270354029E-3</c:v>
                </c:pt>
                <c:pt idx="84">
                  <c:v>-8.6237962049432806E-3</c:v>
                </c:pt>
                <c:pt idx="85">
                  <c:v>-6.4718172190078105E-3</c:v>
                </c:pt>
                <c:pt idx="86">
                  <c:v>-5.5857800811847189E-3</c:v>
                </c:pt>
                <c:pt idx="87">
                  <c:v>-1.5451901335529875E-2</c:v>
                </c:pt>
                <c:pt idx="88">
                  <c:v>-2.6918671481778997E-2</c:v>
                </c:pt>
                <c:pt idx="89">
                  <c:v>-1.6345675010861628E-2</c:v>
                </c:pt>
                <c:pt idx="90">
                  <c:v>-2.1305202740037232E-2</c:v>
                </c:pt>
                <c:pt idx="91">
                  <c:v>-1.8079473785149739E-2</c:v>
                </c:pt>
                <c:pt idx="92">
                  <c:v>6.717757674543647E-3</c:v>
                </c:pt>
                <c:pt idx="93">
                  <c:v>4.9631924048374534E-3</c:v>
                </c:pt>
                <c:pt idx="94">
                  <c:v>1.4305265039523675E-2</c:v>
                </c:pt>
                <c:pt idx="95">
                  <c:v>1.338339551745029E-2</c:v>
                </c:pt>
                <c:pt idx="96">
                  <c:v>2.1817442960341282E-2</c:v>
                </c:pt>
                <c:pt idx="97">
                  <c:v>2.9893980933099806E-2</c:v>
                </c:pt>
                <c:pt idx="98">
                  <c:v>3.2535397712998147E-2</c:v>
                </c:pt>
                <c:pt idx="99">
                  <c:v>4.6569069567352482E-2</c:v>
                </c:pt>
                <c:pt idx="100">
                  <c:v>3.8404172192522595E-2</c:v>
                </c:pt>
                <c:pt idx="101">
                  <c:v>3.8839047037741166E-2</c:v>
                </c:pt>
                <c:pt idx="102">
                  <c:v>3.1970223288688274E-2</c:v>
                </c:pt>
                <c:pt idx="103">
                  <c:v>3.426431025307021E-2</c:v>
                </c:pt>
                <c:pt idx="104">
                  <c:v>9.8119654917852191E-3</c:v>
                </c:pt>
                <c:pt idx="105">
                  <c:v>2.6188993838865981E-2</c:v>
                </c:pt>
                <c:pt idx="106">
                  <c:v>2.5335531595815735E-2</c:v>
                </c:pt>
                <c:pt idx="107">
                  <c:v>2.4387194971739381E-2</c:v>
                </c:pt>
                <c:pt idx="108">
                  <c:v>2.4503650220552453E-2</c:v>
                </c:pt>
                <c:pt idx="109">
                  <c:v>3.4950418974224691E-2</c:v>
                </c:pt>
                <c:pt idx="110">
                  <c:v>2.201614981845618E-2</c:v>
                </c:pt>
                <c:pt idx="111">
                  <c:v>2.0244889915179282E-2</c:v>
                </c:pt>
                <c:pt idx="112">
                  <c:v>2.9275057932414625E-2</c:v>
                </c:pt>
                <c:pt idx="113">
                  <c:v>6.2468875706009896E-2</c:v>
                </c:pt>
                <c:pt idx="114">
                  <c:v>7.0430994360878532E-2</c:v>
                </c:pt>
                <c:pt idx="115">
                  <c:v>7.7591363418148929E-2</c:v>
                </c:pt>
                <c:pt idx="116">
                  <c:v>8.0296708429039243E-2</c:v>
                </c:pt>
                <c:pt idx="117">
                  <c:v>9.0562686516721932E-2</c:v>
                </c:pt>
                <c:pt idx="118">
                  <c:v>0.10007537016278079</c:v>
                </c:pt>
                <c:pt idx="119">
                  <c:v>0.11088372024843264</c:v>
                </c:pt>
                <c:pt idx="120">
                  <c:v>0.10806965652623803</c:v>
                </c:pt>
                <c:pt idx="121">
                  <c:v>9.8414050529362668E-2</c:v>
                </c:pt>
                <c:pt idx="122">
                  <c:v>9.1537083056616564E-2</c:v>
                </c:pt>
                <c:pt idx="123">
                  <c:v>0.10254088251090554</c:v>
                </c:pt>
                <c:pt idx="124">
                  <c:v>0.10945205362316313</c:v>
                </c:pt>
                <c:pt idx="125">
                  <c:v>0.14384544189677176</c:v>
                </c:pt>
                <c:pt idx="126">
                  <c:v>8.2511801273597044E-2</c:v>
                </c:pt>
                <c:pt idx="127">
                  <c:v>6.9112932681129849E-2</c:v>
                </c:pt>
                <c:pt idx="128">
                  <c:v>8.5221218146333877E-2</c:v>
                </c:pt>
                <c:pt idx="129">
                  <c:v>0.10622469592353717</c:v>
                </c:pt>
                <c:pt idx="130">
                  <c:v>0.10361259654893429</c:v>
                </c:pt>
                <c:pt idx="131">
                  <c:v>9.8623344228278703E-2</c:v>
                </c:pt>
                <c:pt idx="132">
                  <c:v>7.9034024070404302E-2</c:v>
                </c:pt>
                <c:pt idx="133">
                  <c:v>9.1038279980406367E-2</c:v>
                </c:pt>
                <c:pt idx="134">
                  <c:v>0.11127706210281538</c:v>
                </c:pt>
                <c:pt idx="135">
                  <c:v>9.8834266671933291E-2</c:v>
                </c:pt>
                <c:pt idx="136">
                  <c:v>9.371145728270823E-2</c:v>
                </c:pt>
                <c:pt idx="137">
                  <c:v>6.8903638982213883E-2</c:v>
                </c:pt>
                <c:pt idx="138">
                  <c:v>4.8343586960106814E-2</c:v>
                </c:pt>
                <c:pt idx="139">
                  <c:v>6.0476920890646824E-2</c:v>
                </c:pt>
                <c:pt idx="140">
                  <c:v>5.2683377316227874E-2</c:v>
                </c:pt>
                <c:pt idx="141">
                  <c:v>5.7449898793873855E-2</c:v>
                </c:pt>
                <c:pt idx="142">
                  <c:v>4.9193791713679824E-2</c:v>
                </c:pt>
                <c:pt idx="143">
                  <c:v>4.6616303164773283E-2</c:v>
                </c:pt>
                <c:pt idx="144">
                  <c:v>4.2334740433058793E-2</c:v>
                </c:pt>
                <c:pt idx="145">
                  <c:v>5.5914806877701657E-3</c:v>
                </c:pt>
                <c:pt idx="146">
                  <c:v>1.2970915912388303E-2</c:v>
                </c:pt>
                <c:pt idx="147">
                  <c:v>-3.5229748696901158E-3</c:v>
                </c:pt>
                <c:pt idx="148">
                  <c:v>-5.3353605776179664E-3</c:v>
                </c:pt>
                <c:pt idx="149">
                  <c:v>-1.004813347888878E-2</c:v>
                </c:pt>
                <c:pt idx="150">
                  <c:v>3.9301610543516297E-3</c:v>
                </c:pt>
                <c:pt idx="151">
                  <c:v>9.8587919030215243E-3</c:v>
                </c:pt>
                <c:pt idx="152">
                  <c:v>7.6469565479420098E-4</c:v>
                </c:pt>
                <c:pt idx="153">
                  <c:v>-8.0810170207895604E-3</c:v>
                </c:pt>
                <c:pt idx="154">
                  <c:v>-9.0598926087160183E-4</c:v>
                </c:pt>
                <c:pt idx="155">
                  <c:v>-2.7919942309861341E-2</c:v>
                </c:pt>
                <c:pt idx="156">
                  <c:v>-5.2396311056041783E-2</c:v>
                </c:pt>
                <c:pt idx="157">
                  <c:v>-5.2824670922305424E-2</c:v>
                </c:pt>
                <c:pt idx="158">
                  <c:v>-4.9710510982015108E-2</c:v>
                </c:pt>
                <c:pt idx="159">
                  <c:v>-6.340499674454661E-2</c:v>
                </c:pt>
                <c:pt idx="160">
                  <c:v>-6.7338008102190719E-2</c:v>
                </c:pt>
                <c:pt idx="161">
                  <c:v>-5.7988198929996133E-2</c:v>
                </c:pt>
                <c:pt idx="162">
                  <c:v>-6.8572596614083992E-2</c:v>
                </c:pt>
                <c:pt idx="163">
                  <c:v>-7.2075619360725818E-2</c:v>
                </c:pt>
                <c:pt idx="164">
                  <c:v>-7.2392003026207838E-2</c:v>
                </c:pt>
                <c:pt idx="165">
                  <c:v>-7.5136845097010019E-2</c:v>
                </c:pt>
                <c:pt idx="166">
                  <c:v>-8.4061959078602908E-2</c:v>
                </c:pt>
                <c:pt idx="167">
                  <c:v>-7.8264442181394056E-2</c:v>
                </c:pt>
                <c:pt idx="168">
                  <c:v>-8.0666026298527149E-2</c:v>
                </c:pt>
                <c:pt idx="169">
                  <c:v>-8.8232359981904596E-2</c:v>
                </c:pt>
                <c:pt idx="170">
                  <c:v>-8.428143243213515E-2</c:v>
                </c:pt>
                <c:pt idx="171">
                  <c:v>-3.5430084299755804E-2</c:v>
                </c:pt>
                <c:pt idx="172">
                  <c:v>2.741380988232742E-2</c:v>
                </c:pt>
                <c:pt idx="173">
                  <c:v>-2.8099918603481412E-3</c:v>
                </c:pt>
                <c:pt idx="174">
                  <c:v>-1.3514102282726427E-2</c:v>
                </c:pt>
                <c:pt idx="175">
                  <c:v>-2.5965448623486712E-2</c:v>
                </c:pt>
                <c:pt idx="176">
                  <c:v>-4.10826429152251E-2</c:v>
                </c:pt>
                <c:pt idx="177">
                  <c:v>-1.9794541994943581E-2</c:v>
                </c:pt>
                <c:pt idx="178">
                  <c:v>-2.6458143906927065E-2</c:v>
                </c:pt>
                <c:pt idx="179">
                  <c:v>-3.4030585383074602E-2</c:v>
                </c:pt>
                <c:pt idx="180">
                  <c:v>-4.2841280046777473E-2</c:v>
                </c:pt>
                <c:pt idx="181">
                  <c:v>-3.6097462456415839E-2</c:v>
                </c:pt>
                <c:pt idx="182">
                  <c:v>-4.6346745910527232E-2</c:v>
                </c:pt>
                <c:pt idx="183">
                  <c:v>-4.0517061304730428E-2</c:v>
                </c:pt>
                <c:pt idx="184">
                  <c:v>-4.2683291807129084E-2</c:v>
                </c:pt>
                <c:pt idx="185">
                  <c:v>-5.8779768872977756E-2</c:v>
                </c:pt>
                <c:pt idx="186">
                  <c:v>-4.6655393038500637E-2</c:v>
                </c:pt>
                <c:pt idx="187">
                  <c:v>-5.4536074456437114E-2</c:v>
                </c:pt>
                <c:pt idx="188">
                  <c:v>-4.1567601661156701E-2</c:v>
                </c:pt>
                <c:pt idx="189">
                  <c:v>-3.5182107913297012E-2</c:v>
                </c:pt>
                <c:pt idx="190">
                  <c:v>-4.2984202397593596E-2</c:v>
                </c:pt>
                <c:pt idx="191">
                  <c:v>-3.6371905944877568E-2</c:v>
                </c:pt>
                <c:pt idx="192">
                  <c:v>-3.7763668324050099E-2</c:v>
                </c:pt>
                <c:pt idx="193">
                  <c:v>-4.3570143317321341E-2</c:v>
                </c:pt>
                <c:pt idx="194">
                  <c:v>-3.1887157307017092E-2</c:v>
                </c:pt>
                <c:pt idx="195">
                  <c:v>-2.6099005692055754E-2</c:v>
                </c:pt>
                <c:pt idx="196">
                  <c:v>-2.8592613886921952E-2</c:v>
                </c:pt>
                <c:pt idx="197">
                  <c:v>-2.3383481026548827E-2</c:v>
                </c:pt>
                <c:pt idx="198">
                  <c:v>-1.4309336901370017E-2</c:v>
                </c:pt>
                <c:pt idx="199">
                  <c:v>-3.4634849681112044E-2</c:v>
                </c:pt>
                <c:pt idx="200">
                  <c:v>-2.7018432097020952E-2</c:v>
                </c:pt>
                <c:pt idx="201">
                  <c:v>-3.5380814771411792E-2</c:v>
                </c:pt>
                <c:pt idx="202">
                  <c:v>-3.281106276001388E-2</c:v>
                </c:pt>
                <c:pt idx="203">
                  <c:v>-2.8486745478909616E-3</c:v>
                </c:pt>
                <c:pt idx="204">
                  <c:v>-2.8055128123168943E-3</c:v>
                </c:pt>
                <c:pt idx="205">
                  <c:v>-4.7502340302596514E-3</c:v>
                </c:pt>
                <c:pt idx="206">
                  <c:v>5.5450614627188402E-3</c:v>
                </c:pt>
                <c:pt idx="207">
                  <c:v>-2.9369525127255772E-2</c:v>
                </c:pt>
                <c:pt idx="208">
                  <c:v>-4.9216594140020858E-2</c:v>
                </c:pt>
                <c:pt idx="209">
                  <c:v>-3.2213720627115666E-2</c:v>
                </c:pt>
                <c:pt idx="210">
                  <c:v>-3.190222319584958E-2</c:v>
                </c:pt>
                <c:pt idx="211">
                  <c:v>-3.6689511168913481E-2</c:v>
                </c:pt>
                <c:pt idx="212">
                  <c:v>-3.7268529923501936E-2</c:v>
                </c:pt>
                <c:pt idx="213">
                  <c:v>-3.7177727404322458E-2</c:v>
                </c:pt>
                <c:pt idx="214">
                  <c:v>-3.5280646969985015E-2</c:v>
                </c:pt>
                <c:pt idx="215">
                  <c:v>-3.3584309324685702E-2</c:v>
                </c:pt>
                <c:pt idx="216">
                  <c:v>-3.1929911856406604E-2</c:v>
                </c:pt>
                <c:pt idx="217">
                  <c:v>-2.5036249750089383E-2</c:v>
                </c:pt>
                <c:pt idx="218">
                  <c:v>-4.0115982912837392E-3</c:v>
                </c:pt>
                <c:pt idx="219">
                  <c:v>-3.4588837642245296E-2</c:v>
                </c:pt>
                <c:pt idx="220">
                  <c:v>-4.0842810252459387E-2</c:v>
                </c:pt>
                <c:pt idx="221">
                  <c:v>-3.4960598628841266E-2</c:v>
                </c:pt>
                <c:pt idx="222">
                  <c:v>-3.7526278778392604E-2</c:v>
                </c:pt>
                <c:pt idx="223">
                  <c:v>-3.4827855932641594E-2</c:v>
                </c:pt>
                <c:pt idx="224">
                  <c:v>-3.5078275436208242E-2</c:v>
                </c:pt>
                <c:pt idx="225">
                  <c:v>-4.0157515903674335E-2</c:v>
                </c:pt>
                <c:pt idx="226">
                  <c:v>-4.4531102713122217E-2</c:v>
                </c:pt>
                <c:pt idx="227">
                  <c:v>-4.5124780170358585E-2</c:v>
                </c:pt>
                <c:pt idx="228">
                  <c:v>-4.6861429247939339E-2</c:v>
                </c:pt>
                <c:pt idx="229">
                  <c:v>-5.0311517790575092E-2</c:v>
                </c:pt>
                <c:pt idx="230">
                  <c:v>-4.355263431138099E-2</c:v>
                </c:pt>
                <c:pt idx="231">
                  <c:v>-4.6530386879809475E-2</c:v>
                </c:pt>
                <c:pt idx="232">
                  <c:v>-5.3451330460499075E-2</c:v>
                </c:pt>
                <c:pt idx="233">
                  <c:v>-4.7277980714847803E-2</c:v>
                </c:pt>
                <c:pt idx="234">
                  <c:v>-4.9925505287516159E-2</c:v>
                </c:pt>
                <c:pt idx="235">
                  <c:v>-5.5156626201860903E-2</c:v>
                </c:pt>
                <c:pt idx="236">
                  <c:v>-3.4065603394955457E-2</c:v>
                </c:pt>
                <c:pt idx="237">
                  <c:v>-1.6405938566191547E-2</c:v>
                </c:pt>
                <c:pt idx="238">
                  <c:v>-2.6587629113649206E-2</c:v>
                </c:pt>
                <c:pt idx="239">
                  <c:v>-2.2992582289274081E-2</c:v>
                </c:pt>
                <c:pt idx="240">
                  <c:v>-1.6682825171761263E-2</c:v>
                </c:pt>
                <c:pt idx="241">
                  <c:v>-2.0670806664334799E-2</c:v>
                </c:pt>
                <c:pt idx="242">
                  <c:v>-8.4780235508344903E-3</c:v>
                </c:pt>
                <c:pt idx="243">
                  <c:v>3.7013224185720277E-3</c:v>
                </c:pt>
                <c:pt idx="244">
                  <c:v>6.4266195525104503E-3</c:v>
                </c:pt>
                <c:pt idx="245">
                  <c:v>6.0821400402870703E-3</c:v>
                </c:pt>
                <c:pt idx="246">
                  <c:v>-4.0519097235652834E-3</c:v>
                </c:pt>
                <c:pt idx="247">
                  <c:v>-1.0870649571904638E-2</c:v>
                </c:pt>
                <c:pt idx="248">
                  <c:v>-1.1648782370792586E-2</c:v>
                </c:pt>
                <c:pt idx="249">
                  <c:v>4.8068329099275687E-3</c:v>
                </c:pt>
                <c:pt idx="250">
                  <c:v>1.7830683026323069E-3</c:v>
                </c:pt>
                <c:pt idx="251">
                  <c:v>1.3864689587719276E-3</c:v>
                </c:pt>
                <c:pt idx="252">
                  <c:v>2.0196434759205397E-3</c:v>
                </c:pt>
                <c:pt idx="253">
                  <c:v>8.8237246216116478E-4</c:v>
                </c:pt>
                <c:pt idx="254">
                  <c:v>-1.1531512749610099E-2</c:v>
                </c:pt>
                <c:pt idx="255">
                  <c:v>-1.1760351385389814E-2</c:v>
                </c:pt>
                <c:pt idx="256">
                  <c:v>-2.091837586460888E-2</c:v>
                </c:pt>
                <c:pt idx="257">
                  <c:v>-2.5039914425751351E-2</c:v>
                </c:pt>
                <c:pt idx="258">
                  <c:v>-1.6750825264599735E-2</c:v>
                </c:pt>
                <c:pt idx="259">
                  <c:v>-1.3332090058182821E-2</c:v>
                </c:pt>
                <c:pt idx="260">
                  <c:v>-2.3478762593759736E-2</c:v>
                </c:pt>
                <c:pt idx="261">
                  <c:v>-3.1746678073309012E-2</c:v>
                </c:pt>
                <c:pt idx="262">
                  <c:v>-3.1357815266957412E-2</c:v>
                </c:pt>
                <c:pt idx="263">
                  <c:v>-9.5151267631670266E-3</c:v>
                </c:pt>
                <c:pt idx="264">
                  <c:v>-9.9027680109642726E-4</c:v>
                </c:pt>
                <c:pt idx="265">
                  <c:v>-1.6226369458755916E-2</c:v>
                </c:pt>
                <c:pt idx="266">
                  <c:v>-2.8283152386579026E-3</c:v>
                </c:pt>
                <c:pt idx="267">
                  <c:v>-2.066469887156423E-3</c:v>
                </c:pt>
                <c:pt idx="268">
                  <c:v>-1.4633457104360481E-2</c:v>
                </c:pt>
                <c:pt idx="269">
                  <c:v>-3.8984005319480097E-3</c:v>
                </c:pt>
                <c:pt idx="270">
                  <c:v>1.2850795987913181E-3</c:v>
                </c:pt>
                <c:pt idx="271">
                  <c:v>-3.5278611039061291E-3</c:v>
                </c:pt>
                <c:pt idx="272">
                  <c:v>-4.5788086465171716E-3</c:v>
                </c:pt>
                <c:pt idx="273">
                  <c:v>-1.1533955866718163E-2</c:v>
                </c:pt>
                <c:pt idx="274">
                  <c:v>-7.0455425531956734E-3</c:v>
                </c:pt>
                <c:pt idx="275">
                  <c:v>6.6615659810609449E-4</c:v>
                </c:pt>
                <c:pt idx="276">
                  <c:v>5.9929662658462224E-3</c:v>
                </c:pt>
                <c:pt idx="277">
                  <c:v>5.7853013116688891E-3</c:v>
                </c:pt>
                <c:pt idx="278">
                  <c:v>9.5460729132015327E-3</c:v>
                </c:pt>
                <c:pt idx="279">
                  <c:v>-1.9679308304684263E-3</c:v>
                </c:pt>
                <c:pt idx="280">
                  <c:v>5.1468333741211522E-4</c:v>
                </c:pt>
                <c:pt idx="281">
                  <c:v>6.1212299140145539E-3</c:v>
                </c:pt>
                <c:pt idx="282">
                  <c:v>-2.9806028717216441E-4</c:v>
                </c:pt>
                <c:pt idx="283">
                  <c:v>-1.9759523983062723E-2</c:v>
                </c:pt>
                <c:pt idx="284">
                  <c:v>-1.5133888925309313E-2</c:v>
                </c:pt>
                <c:pt idx="285">
                  <c:v>-1.6528501607774557E-2</c:v>
                </c:pt>
                <c:pt idx="286">
                  <c:v>-1.092276940354142E-2</c:v>
                </c:pt>
                <c:pt idx="287">
                  <c:v>-1.0024516680178459E-2</c:v>
                </c:pt>
                <c:pt idx="288">
                  <c:v>-2.4595267112101186E-2</c:v>
                </c:pt>
                <c:pt idx="289">
                  <c:v>-2.8785620138451429E-2</c:v>
                </c:pt>
                <c:pt idx="290">
                  <c:v>-2.5638885303388204E-2</c:v>
                </c:pt>
                <c:pt idx="291">
                  <c:v>-3.1003156100117286E-2</c:v>
                </c:pt>
                <c:pt idx="292">
                  <c:v>-4.3847029922891106E-2</c:v>
                </c:pt>
                <c:pt idx="293">
                  <c:v>-4.1462547625514053E-2</c:v>
                </c:pt>
                <c:pt idx="294">
                  <c:v>-3.7822710320826139E-2</c:v>
                </c:pt>
                <c:pt idx="295">
                  <c:v>-4.4971270978741193E-2</c:v>
                </c:pt>
                <c:pt idx="296">
                  <c:v>-5.5542231518735309E-2</c:v>
                </c:pt>
                <c:pt idx="297">
                  <c:v>-3.7417152880903422E-2</c:v>
                </c:pt>
                <c:pt idx="298">
                  <c:v>-3.357127936677657E-2</c:v>
                </c:pt>
                <c:pt idx="299">
                  <c:v>-3.1576067061935845E-2</c:v>
                </c:pt>
                <c:pt idx="300">
                  <c:v>-1.6344453452307652E-2</c:v>
                </c:pt>
                <c:pt idx="301">
                  <c:v>-2.4500392731075002E-2</c:v>
                </c:pt>
                <c:pt idx="302">
                  <c:v>-1.2671634066662073E-2</c:v>
                </c:pt>
                <c:pt idx="303">
                  <c:v>-4.529539118173118E-3</c:v>
                </c:pt>
                <c:pt idx="304">
                  <c:v>-5.5177799883463514E-3</c:v>
                </c:pt>
                <c:pt idx="305">
                  <c:v>-1.0998098847702109E-3</c:v>
                </c:pt>
                <c:pt idx="306">
                  <c:v>3.3181602188057163E-3</c:v>
                </c:pt>
                <c:pt idx="307">
                  <c:v>-9.1107908817983363E-3</c:v>
                </c:pt>
                <c:pt idx="308">
                  <c:v>7.4869323773687491E-3</c:v>
                </c:pt>
                <c:pt idx="309">
                  <c:v>2.1551143195572841E-2</c:v>
                </c:pt>
                <c:pt idx="310">
                  <c:v>-2.2407048555730894E-2</c:v>
                </c:pt>
                <c:pt idx="311">
                  <c:v>-3.4116094481853494E-2</c:v>
                </c:pt>
                <c:pt idx="312">
                  <c:v>-4.1454403901820903E-2</c:v>
                </c:pt>
                <c:pt idx="313">
                  <c:v>-5.8871792950711349E-2</c:v>
                </c:pt>
                <c:pt idx="314">
                  <c:v>-3.6740002255811352E-2</c:v>
                </c:pt>
                <c:pt idx="315">
                  <c:v>-2.6934144556796154E-2</c:v>
                </c:pt>
                <c:pt idx="316">
                  <c:v>-3.1543899353347671E-2</c:v>
                </c:pt>
                <c:pt idx="317">
                  <c:v>-4.8995899227934292E-2</c:v>
                </c:pt>
                <c:pt idx="318">
                  <c:v>-5.3125988698954595E-2</c:v>
                </c:pt>
                <c:pt idx="319">
                  <c:v>-5.2750970222881478E-2</c:v>
                </c:pt>
                <c:pt idx="320">
                  <c:v>-5.4472146225445182E-2</c:v>
                </c:pt>
                <c:pt idx="321">
                  <c:v>-5.9057877037101685E-2</c:v>
                </c:pt>
                <c:pt idx="322">
                  <c:v>-5.0244739256290583E-2</c:v>
                </c:pt>
                <c:pt idx="323">
                  <c:v>-4.066405551739305E-2</c:v>
                </c:pt>
                <c:pt idx="324">
                  <c:v>-4.5491247736553782E-2</c:v>
                </c:pt>
                <c:pt idx="325">
                  <c:v>-4.9890894461819983E-2</c:v>
                </c:pt>
                <c:pt idx="326">
                  <c:v>-4.898734831805629E-2</c:v>
                </c:pt>
                <c:pt idx="327">
                  <c:v>-4.1258547346998742E-2</c:v>
                </c:pt>
                <c:pt idx="328">
                  <c:v>-3.7543380598148351E-2</c:v>
                </c:pt>
                <c:pt idx="329">
                  <c:v>-5.1275734675853134E-2</c:v>
                </c:pt>
                <c:pt idx="330">
                  <c:v>-5.9732991731270335E-2</c:v>
                </c:pt>
                <c:pt idx="331">
                  <c:v>-5.6436412380251544E-2</c:v>
                </c:pt>
                <c:pt idx="332">
                  <c:v>-4.881592293431402E-2</c:v>
                </c:pt>
                <c:pt idx="333">
                  <c:v>-5.6914041774859356E-2</c:v>
                </c:pt>
                <c:pt idx="334">
                  <c:v>-5.4874446175890552E-2</c:v>
                </c:pt>
                <c:pt idx="335">
                  <c:v>-5.8958523608044211E-2</c:v>
                </c:pt>
                <c:pt idx="336">
                  <c:v>-7.4184843797271749E-2</c:v>
                </c:pt>
                <c:pt idx="337">
                  <c:v>-8.5682152907370357E-2</c:v>
                </c:pt>
                <c:pt idx="338">
                  <c:v>-7.3150590888231934E-2</c:v>
                </c:pt>
                <c:pt idx="339">
                  <c:v>-8.5748524255470207E-2</c:v>
                </c:pt>
                <c:pt idx="340">
                  <c:v>-6.9840981579304184E-2</c:v>
                </c:pt>
                <c:pt idx="341">
                  <c:v>-6.1112945711087496E-2</c:v>
                </c:pt>
                <c:pt idx="342">
                  <c:v>-5.0643374531074148E-2</c:v>
                </c:pt>
                <c:pt idx="343">
                  <c:v>-7.1190803781456577E-2</c:v>
                </c:pt>
                <c:pt idx="344">
                  <c:v>-6.4547968364890962E-2</c:v>
                </c:pt>
                <c:pt idx="345">
                  <c:v>-7.3541896811691321E-2</c:v>
                </c:pt>
                <c:pt idx="346">
                  <c:v>-6.5373334761199553E-2</c:v>
                </c:pt>
                <c:pt idx="347">
                  <c:v>-5.7894138921339371E-2</c:v>
                </c:pt>
                <c:pt idx="348">
                  <c:v>-4.2854717190871423E-2</c:v>
                </c:pt>
                <c:pt idx="349">
                  <c:v>-2.0323069662633982E-2</c:v>
                </c:pt>
                <c:pt idx="350">
                  <c:v>-3.6515235481878489E-2</c:v>
                </c:pt>
                <c:pt idx="351">
                  <c:v>-3.1027587271196942E-2</c:v>
                </c:pt>
                <c:pt idx="352">
                  <c:v>-2.959632783211219E-2</c:v>
                </c:pt>
                <c:pt idx="353">
                  <c:v>-5.1309531129178987E-3</c:v>
                </c:pt>
                <c:pt idx="354">
                  <c:v>-7.9482743245895765E-4</c:v>
                </c:pt>
                <c:pt idx="355">
                  <c:v>3.2334654923962258E-3</c:v>
                </c:pt>
                <c:pt idx="356">
                  <c:v>-7.0569437663662304E-3</c:v>
                </c:pt>
                <c:pt idx="357">
                  <c:v>-6.9873149287891234E-3</c:v>
                </c:pt>
                <c:pt idx="358">
                  <c:v>-3.7477416436232452E-3</c:v>
                </c:pt>
                <c:pt idx="359">
                  <c:v>6.6098533356082744E-3</c:v>
                </c:pt>
                <c:pt idx="360">
                  <c:v>2.8458242445983436E-3</c:v>
                </c:pt>
                <c:pt idx="361">
                  <c:v>1.2734747925284595E-2</c:v>
                </c:pt>
                <c:pt idx="362">
                  <c:v>2.2916845658927099E-2</c:v>
                </c:pt>
                <c:pt idx="363">
                  <c:v>1.1915896507930681E-2</c:v>
                </c:pt>
                <c:pt idx="364">
                  <c:v>2.2094329565911092E-2</c:v>
                </c:pt>
                <c:pt idx="365">
                  <c:v>1.4194917583480326E-2</c:v>
                </c:pt>
                <c:pt idx="366">
                  <c:v>5.080054839835535E-3</c:v>
                </c:pt>
                <c:pt idx="367">
                  <c:v>5.0495158759857875E-3</c:v>
                </c:pt>
                <c:pt idx="368">
                  <c:v>-1.3595946705842188E-3</c:v>
                </c:pt>
                <c:pt idx="369">
                  <c:v>5.4400074270777418E-4</c:v>
                </c:pt>
                <c:pt idx="370">
                  <c:v>-5.5772291713067747E-3</c:v>
                </c:pt>
                <c:pt idx="371">
                  <c:v>7.7984705272531804E-2</c:v>
                </c:pt>
                <c:pt idx="372">
                  <c:v>0.11871553932420956</c:v>
                </c:pt>
                <c:pt idx="373">
                  <c:v>8.6919998908741011E-2</c:v>
                </c:pt>
                <c:pt idx="374">
                  <c:v>7.9121976286291154E-2</c:v>
                </c:pt>
                <c:pt idx="375">
                  <c:v>7.0642323990717709E-2</c:v>
                </c:pt>
                <c:pt idx="376">
                  <c:v>7.4265873848019581E-2</c:v>
                </c:pt>
                <c:pt idx="377">
                  <c:v>7.5306641736014104E-2</c:v>
                </c:pt>
                <c:pt idx="378">
                  <c:v>9.5033183638119079E-2</c:v>
                </c:pt>
                <c:pt idx="379">
                  <c:v>0.11690152487154309</c:v>
                </c:pt>
                <c:pt idx="380">
                  <c:v>0.11825908361120407</c:v>
                </c:pt>
                <c:pt idx="381">
                  <c:v>0.12071930253892815</c:v>
                </c:pt>
                <c:pt idx="382">
                  <c:v>0.10605937833256439</c:v>
                </c:pt>
                <c:pt idx="383">
                  <c:v>0.11349663399540449</c:v>
                </c:pt>
                <c:pt idx="384">
                  <c:v>0.10877327425333282</c:v>
                </c:pt>
                <c:pt idx="385">
                  <c:v>0.1055687189800476</c:v>
                </c:pt>
                <c:pt idx="386">
                  <c:v>0.12953081157500024</c:v>
                </c:pt>
                <c:pt idx="387">
                  <c:v>0.14045561690946506</c:v>
                </c:pt>
                <c:pt idx="388">
                  <c:v>0.14185267270903817</c:v>
                </c:pt>
                <c:pt idx="389">
                  <c:v>0.14006349661363626</c:v>
                </c:pt>
                <c:pt idx="390">
                  <c:v>0.13485232782233991</c:v>
                </c:pt>
                <c:pt idx="391">
                  <c:v>0.13406808723068209</c:v>
                </c:pt>
                <c:pt idx="392">
                  <c:v>0.17925313095637097</c:v>
                </c:pt>
                <c:pt idx="393">
                  <c:v>0.14069504238604624</c:v>
                </c:pt>
                <c:pt idx="394">
                  <c:v>0.17182320464485418</c:v>
                </c:pt>
                <c:pt idx="395">
                  <c:v>0.16057916534161507</c:v>
                </c:pt>
                <c:pt idx="396">
                  <c:v>0.14703370972266971</c:v>
                </c:pt>
                <c:pt idx="397">
                  <c:v>0.12719600599215197</c:v>
                </c:pt>
                <c:pt idx="398">
                  <c:v>0.11688442305178716</c:v>
                </c:pt>
                <c:pt idx="399">
                  <c:v>0.12630589699248221</c:v>
                </c:pt>
                <c:pt idx="400">
                  <c:v>0.12936875147350513</c:v>
                </c:pt>
                <c:pt idx="401">
                  <c:v>0.14552752802560717</c:v>
                </c:pt>
                <c:pt idx="402">
                  <c:v>0.14363899850114795</c:v>
                </c:pt>
                <c:pt idx="403">
                  <c:v>0.15353688027789694</c:v>
                </c:pt>
                <c:pt idx="404">
                  <c:v>0.13665534824802039</c:v>
                </c:pt>
                <c:pt idx="405">
                  <c:v>0.14607071439594538</c:v>
                </c:pt>
                <c:pt idx="406">
                  <c:v>0.15042801375800674</c:v>
                </c:pt>
                <c:pt idx="407">
                  <c:v>9.4336895262348182E-3</c:v>
                </c:pt>
                <c:pt idx="408">
                  <c:v>-9.1983359115005436E-3</c:v>
                </c:pt>
                <c:pt idx="409">
                  <c:v>-4.1993111224126892E-3</c:v>
                </c:pt>
                <c:pt idx="410">
                  <c:v>2.0102781936732718E-3</c:v>
                </c:pt>
                <c:pt idx="411">
                  <c:v>6.4099249189395503E-3</c:v>
                </c:pt>
                <c:pt idx="412">
                  <c:v>6.6896618278018526E-3</c:v>
                </c:pt>
                <c:pt idx="413">
                  <c:v>-3.0376089375737637E-3</c:v>
                </c:pt>
                <c:pt idx="414">
                  <c:v>-9.9760615242036315E-3</c:v>
                </c:pt>
                <c:pt idx="415">
                  <c:v>-2.68844678422674E-2</c:v>
                </c:pt>
                <c:pt idx="416">
                  <c:v>-3.4783472638513509E-2</c:v>
                </c:pt>
                <c:pt idx="417">
                  <c:v>-3.4746418695709394E-2</c:v>
                </c:pt>
                <c:pt idx="418">
                  <c:v>-2.3624128061683788E-2</c:v>
                </c:pt>
                <c:pt idx="419">
                  <c:v>-3.0762916251167005E-2</c:v>
                </c:pt>
                <c:pt idx="420">
                  <c:v>-3.0576832164776746E-2</c:v>
                </c:pt>
                <c:pt idx="421">
                  <c:v>-2.8463128680199561E-2</c:v>
                </c:pt>
                <c:pt idx="422">
                  <c:v>-2.8046170027106347E-2</c:v>
                </c:pt>
                <c:pt idx="423">
                  <c:v>-2.3666068238703868E-2</c:v>
                </c:pt>
                <c:pt idx="424">
                  <c:v>-5.900127815743352E-3</c:v>
                </c:pt>
                <c:pt idx="425">
                  <c:v>6.0149543198180205E-3</c:v>
                </c:pt>
                <c:pt idx="426">
                  <c:v>7.1668840362248956E-3</c:v>
                </c:pt>
                <c:pt idx="427">
                  <c:v>8.4751732475418957E-3</c:v>
                </c:pt>
                <c:pt idx="428">
                  <c:v>6.6330629481337197E-4</c:v>
                </c:pt>
                <c:pt idx="429">
                  <c:v>-5.2408933827765734E-3</c:v>
                </c:pt>
                <c:pt idx="430">
                  <c:v>1.0558337768269421E-3</c:v>
                </c:pt>
                <c:pt idx="431">
                  <c:v>1.2520975178337525E-2</c:v>
                </c:pt>
                <c:pt idx="432">
                  <c:v>1.5304907122867261E-2</c:v>
                </c:pt>
                <c:pt idx="433">
                  <c:v>2.6829904893523035E-2</c:v>
                </c:pt>
                <c:pt idx="434">
                  <c:v>2.0889058459313416E-2</c:v>
                </c:pt>
                <c:pt idx="435">
                  <c:v>2.4706836126698439E-2</c:v>
                </c:pt>
                <c:pt idx="436">
                  <c:v>7.0279521100184525E-2</c:v>
                </c:pt>
                <c:pt idx="437">
                  <c:v>4.838023371672643E-2</c:v>
                </c:pt>
                <c:pt idx="438">
                  <c:v>5.7676701498730373E-2</c:v>
                </c:pt>
                <c:pt idx="439">
                  <c:v>5.1449195990519225E-2</c:v>
                </c:pt>
                <c:pt idx="440">
                  <c:v>7.9148850574478846E-2</c:v>
                </c:pt>
                <c:pt idx="441">
                  <c:v>8.3995994916688035E-2</c:v>
                </c:pt>
                <c:pt idx="442">
                  <c:v>9.7102096642383465E-2</c:v>
                </c:pt>
                <c:pt idx="443">
                  <c:v>6.7179205490172755E-2</c:v>
                </c:pt>
                <c:pt idx="444">
                  <c:v>7.2634278806081434E-2</c:v>
                </c:pt>
                <c:pt idx="445">
                  <c:v>8.3258987922450567E-2</c:v>
                </c:pt>
                <c:pt idx="446">
                  <c:v>9.8929141052959246E-2</c:v>
                </c:pt>
                <c:pt idx="447">
                  <c:v>9.7197785395778835E-2</c:v>
                </c:pt>
                <c:pt idx="448">
                  <c:v>9.4282332313603542E-2</c:v>
                </c:pt>
                <c:pt idx="449">
                  <c:v>7.7160560434777162E-2</c:v>
                </c:pt>
                <c:pt idx="450">
                  <c:v>7.3471860787929846E-2</c:v>
                </c:pt>
                <c:pt idx="451">
                  <c:v>4.5407774568698323E-2</c:v>
                </c:pt>
                <c:pt idx="452">
                  <c:v>4.3258645886055463E-2</c:v>
                </c:pt>
                <c:pt idx="453">
                  <c:v>4.4972899723479946E-2</c:v>
                </c:pt>
                <c:pt idx="454">
                  <c:v>4.2105901797279105E-2</c:v>
                </c:pt>
                <c:pt idx="455">
                  <c:v>3.7776291095774656E-2</c:v>
                </c:pt>
                <c:pt idx="456">
                  <c:v>3.8861035091712681E-2</c:v>
                </c:pt>
                <c:pt idx="457">
                  <c:v>3.7126421945055103E-2</c:v>
                </c:pt>
                <c:pt idx="458">
                  <c:v>3.2425050256954982E-2</c:v>
                </c:pt>
                <c:pt idx="459">
                  <c:v>2.9418794655599941E-2</c:v>
                </c:pt>
                <c:pt idx="460">
                  <c:v>1.2504280544766381E-2</c:v>
                </c:pt>
                <c:pt idx="461">
                  <c:v>1.7269987650043062E-2</c:v>
                </c:pt>
                <c:pt idx="462">
                  <c:v>8.0236037687524426E-3</c:v>
                </c:pt>
                <c:pt idx="463">
                  <c:v>4.0067120570679293E-3</c:v>
                </c:pt>
                <c:pt idx="464">
                  <c:v>2.4855051897915151E-2</c:v>
                </c:pt>
                <c:pt idx="465">
                  <c:v>4.1719482108035638E-2</c:v>
                </c:pt>
                <c:pt idx="466">
                  <c:v>5.2239951561131592E-2</c:v>
                </c:pt>
                <c:pt idx="467">
                  <c:v>4.3705329130629092E-2</c:v>
                </c:pt>
                <c:pt idx="468">
                  <c:v>6.0786382390989102E-2</c:v>
                </c:pt>
                <c:pt idx="469">
                  <c:v>6.8199206882749511E-2</c:v>
                </c:pt>
                <c:pt idx="470">
                  <c:v>7.9371988603673282E-2</c:v>
                </c:pt>
                <c:pt idx="471">
                  <c:v>5.6622496466641983E-2</c:v>
                </c:pt>
                <c:pt idx="472">
                  <c:v>6.1985138518632299E-2</c:v>
                </c:pt>
                <c:pt idx="473">
                  <c:v>7.8433424448028935E-2</c:v>
                </c:pt>
                <c:pt idx="474">
                  <c:v>4.1343242073408316E-2</c:v>
                </c:pt>
                <c:pt idx="475">
                  <c:v>3.6617846400413094E-2</c:v>
                </c:pt>
                <c:pt idx="476">
                  <c:v>5.0758201035148998E-2</c:v>
                </c:pt>
                <c:pt idx="477">
                  <c:v>4.6446506525769295E-2</c:v>
                </c:pt>
                <c:pt idx="478">
                  <c:v>6.6497983003234423E-2</c:v>
                </c:pt>
                <c:pt idx="479">
                  <c:v>9.0115596085963728E-2</c:v>
                </c:pt>
                <c:pt idx="480">
                  <c:v>0.10770888956662795</c:v>
                </c:pt>
                <c:pt idx="481">
                  <c:v>0.11165289495125789</c:v>
                </c:pt>
                <c:pt idx="482">
                  <c:v>0.10678824160310829</c:v>
                </c:pt>
                <c:pt idx="483">
                  <c:v>0.10652194183834009</c:v>
                </c:pt>
                <c:pt idx="484">
                  <c:v>0.1075745181256897</c:v>
                </c:pt>
                <c:pt idx="485">
                  <c:v>9.3964319903383289E-2</c:v>
                </c:pt>
                <c:pt idx="486">
                  <c:v>0.10421563928841816</c:v>
                </c:pt>
                <c:pt idx="487">
                  <c:v>0.10017105891617656</c:v>
                </c:pt>
                <c:pt idx="488">
                  <c:v>7.5870187415585391E-2</c:v>
                </c:pt>
                <c:pt idx="489">
                  <c:v>6.7972404177893422E-2</c:v>
                </c:pt>
                <c:pt idx="490">
                  <c:v>4.9459684292263779E-2</c:v>
                </c:pt>
                <c:pt idx="491">
                  <c:v>4.6198937325495487E-2</c:v>
                </c:pt>
                <c:pt idx="492">
                  <c:v>3.9954329997528439E-2</c:v>
                </c:pt>
                <c:pt idx="493">
                  <c:v>6.0434573527441957E-2</c:v>
                </c:pt>
                <c:pt idx="494">
                  <c:v>6.6399036760361754E-2</c:v>
                </c:pt>
                <c:pt idx="495">
                  <c:v>5.7366832812203193E-2</c:v>
                </c:pt>
                <c:pt idx="496">
                  <c:v>6.7846990833017665E-2</c:v>
                </c:pt>
                <c:pt idx="497">
                  <c:v>7.02424671573805E-2</c:v>
                </c:pt>
                <c:pt idx="498">
                  <c:v>4.1469469790653447E-2</c:v>
                </c:pt>
                <c:pt idx="499">
                  <c:v>3.6385750275156142E-2</c:v>
                </c:pt>
                <c:pt idx="500">
                  <c:v>4.2595746777426953E-2</c:v>
                </c:pt>
                <c:pt idx="501">
                  <c:v>4.4200467531177394E-2</c:v>
                </c:pt>
                <c:pt idx="502">
                  <c:v>5.7999192956982103E-2</c:v>
                </c:pt>
                <c:pt idx="503">
                  <c:v>7.4660437260956405E-2</c:v>
                </c:pt>
                <c:pt idx="504">
                  <c:v>8.4845385297891721E-2</c:v>
                </c:pt>
                <c:pt idx="505">
                  <c:v>7.0709916897371841E-2</c:v>
                </c:pt>
                <c:pt idx="506">
                  <c:v>6.5353382638151172E-2</c:v>
                </c:pt>
                <c:pt idx="507">
                  <c:v>5.3683426585755978E-2</c:v>
                </c:pt>
                <c:pt idx="508">
                  <c:v>5.798738455762701E-2</c:v>
                </c:pt>
                <c:pt idx="509">
                  <c:v>5.8451983994325434E-2</c:v>
                </c:pt>
                <c:pt idx="510">
                  <c:v>0.12716505984211771</c:v>
                </c:pt>
                <c:pt idx="511">
                  <c:v>0.15274693907965373</c:v>
                </c:pt>
                <c:pt idx="512">
                  <c:v>0.14522213838711162</c:v>
                </c:pt>
                <c:pt idx="513">
                  <c:v>0.14892468236423748</c:v>
                </c:pt>
                <c:pt idx="514">
                  <c:v>0.15390497658883062</c:v>
                </c:pt>
                <c:pt idx="515">
                  <c:v>0.16571459750256476</c:v>
                </c:pt>
                <c:pt idx="516">
                  <c:v>0.15329379012565394</c:v>
                </c:pt>
                <c:pt idx="517">
                  <c:v>0.21495684437221904</c:v>
                </c:pt>
                <c:pt idx="518">
                  <c:v>0.2346960090460484</c:v>
                </c:pt>
                <c:pt idx="519">
                  <c:v>0.24714654101443959</c:v>
                </c:pt>
                <c:pt idx="520">
                  <c:v>0.24562000000814388</c:v>
                </c:pt>
                <c:pt idx="521">
                  <c:v>0.30555943513503731</c:v>
                </c:pt>
                <c:pt idx="522">
                  <c:v>0.39104247399810937</c:v>
                </c:pt>
                <c:pt idx="523">
                  <c:v>0.3839928595830665</c:v>
                </c:pt>
                <c:pt idx="524">
                  <c:v>0.38699504332257473</c:v>
                </c:pt>
                <c:pt idx="525">
                  <c:v>0.44205720232959367</c:v>
                </c:pt>
                <c:pt idx="526">
                  <c:v>0.4342245688814485</c:v>
                </c:pt>
                <c:pt idx="527">
                  <c:v>0.42765461979193631</c:v>
                </c:pt>
                <c:pt idx="528">
                  <c:v>0.42602750379802984</c:v>
                </c:pt>
                <c:pt idx="529">
                  <c:v>0.40477971431002935</c:v>
                </c:pt>
                <c:pt idx="530">
                  <c:v>0.41105933964987773</c:v>
                </c:pt>
                <c:pt idx="531">
                  <c:v>0.37481406860842992</c:v>
                </c:pt>
                <c:pt idx="532">
                  <c:v>0.3675531245635475</c:v>
                </c:pt>
                <c:pt idx="533">
                  <c:v>0.38204325213090717</c:v>
                </c:pt>
                <c:pt idx="534">
                  <c:v>0.37480918237421412</c:v>
                </c:pt>
                <c:pt idx="535">
                  <c:v>0.38378519462888888</c:v>
                </c:pt>
                <c:pt idx="536">
                  <c:v>0.38154444905469787</c:v>
                </c:pt>
                <c:pt idx="537">
                  <c:v>0.38197850952754719</c:v>
                </c:pt>
                <c:pt idx="538">
                  <c:v>0.370543499903701</c:v>
                </c:pt>
                <c:pt idx="539">
                  <c:v>0.36753642992997704</c:v>
                </c:pt>
                <c:pt idx="540">
                  <c:v>0.35984631164646236</c:v>
                </c:pt>
                <c:pt idx="541">
                  <c:v>0.36317587307843824</c:v>
                </c:pt>
                <c:pt idx="542">
                  <c:v>0.37755809630686293</c:v>
                </c:pt>
                <c:pt idx="543">
                  <c:v>0.36550945710273197</c:v>
                </c:pt>
                <c:pt idx="544">
                  <c:v>0.4051392597110845</c:v>
                </c:pt>
                <c:pt idx="545">
                  <c:v>0.44737423952890198</c:v>
                </c:pt>
                <c:pt idx="546">
                  <c:v>0.45222871322243557</c:v>
                </c:pt>
                <c:pt idx="547">
                  <c:v>0.47691519003990107</c:v>
                </c:pt>
                <c:pt idx="548">
                  <c:v>0.4770919088440439</c:v>
                </c:pt>
                <c:pt idx="549">
                  <c:v>0.48544004000197072</c:v>
                </c:pt>
                <c:pt idx="550">
                  <c:v>0.48914461991002056</c:v>
                </c:pt>
                <c:pt idx="551">
                  <c:v>0.49866096823174233</c:v>
                </c:pt>
                <c:pt idx="552">
                  <c:v>0.50019972482357733</c:v>
                </c:pt>
                <c:pt idx="553">
                  <c:v>0.50188221813859846</c:v>
                </c:pt>
                <c:pt idx="554">
                  <c:v>0.5257013883827335</c:v>
                </c:pt>
                <c:pt idx="555">
                  <c:v>0.50040250354353777</c:v>
                </c:pt>
                <c:pt idx="556">
                  <c:v>0.50397596950012624</c:v>
                </c:pt>
                <c:pt idx="557">
                  <c:v>0.52372409227001948</c:v>
                </c:pt>
                <c:pt idx="558">
                  <c:v>0.51079511653465126</c:v>
                </c:pt>
                <c:pt idx="559">
                  <c:v>0.5190426727049664</c:v>
                </c:pt>
                <c:pt idx="560">
                  <c:v>0.52800321188462451</c:v>
                </c:pt>
                <c:pt idx="561">
                  <c:v>0.51389258184136732</c:v>
                </c:pt>
                <c:pt idx="562">
                  <c:v>0.49703059474835687</c:v>
                </c:pt>
                <c:pt idx="563">
                  <c:v>0.48091945897986138</c:v>
                </c:pt>
                <c:pt idx="564">
                  <c:v>0.49471940596421993</c:v>
                </c:pt>
                <c:pt idx="565">
                  <c:v>0.49538311944521773</c:v>
                </c:pt>
                <c:pt idx="566">
                  <c:v>0.50703312337456397</c:v>
                </c:pt>
                <c:pt idx="567">
                  <c:v>0.49774479931625404</c:v>
                </c:pt>
                <c:pt idx="568">
                  <c:v>0.54443398880808047</c:v>
                </c:pt>
                <c:pt idx="569">
                  <c:v>0.52999598107235657</c:v>
                </c:pt>
                <c:pt idx="570">
                  <c:v>0.54857751542319588</c:v>
                </c:pt>
                <c:pt idx="571">
                  <c:v>0.5025027698840191</c:v>
                </c:pt>
                <c:pt idx="572">
                  <c:v>0.50633805655734676</c:v>
                </c:pt>
                <c:pt idx="573">
                  <c:v>0.51765213188434689</c:v>
                </c:pt>
                <c:pt idx="574">
                  <c:v>0.54800582601993064</c:v>
                </c:pt>
                <c:pt idx="575">
                  <c:v>0.58322458068984651</c:v>
                </c:pt>
                <c:pt idx="576">
                  <c:v>0.59176286779600995</c:v>
                </c:pt>
                <c:pt idx="577">
                  <c:v>0.60177883356631412</c:v>
                </c:pt>
                <c:pt idx="578">
                  <c:v>0.6211323929232665</c:v>
                </c:pt>
                <c:pt idx="579">
                  <c:v>0.61748807657054916</c:v>
                </c:pt>
                <c:pt idx="580">
                  <c:v>0.60018510683954762</c:v>
                </c:pt>
                <c:pt idx="581">
                  <c:v>0.59348811566042148</c:v>
                </c:pt>
                <c:pt idx="582">
                  <c:v>0.60150805475351288</c:v>
                </c:pt>
                <c:pt idx="583">
                  <c:v>0.6012283178446497</c:v>
                </c:pt>
                <c:pt idx="584">
                  <c:v>0.58846710281735937</c:v>
                </c:pt>
                <c:pt idx="585">
                  <c:v>0.60183298932887264</c:v>
                </c:pt>
                <c:pt idx="586">
                  <c:v>0.61259166269999643</c:v>
                </c:pt>
                <c:pt idx="587">
                  <c:v>0.60992377881809445</c:v>
                </c:pt>
                <c:pt idx="588">
                  <c:v>0.59807954707866307</c:v>
                </c:pt>
                <c:pt idx="589">
                  <c:v>0.59729693523174299</c:v>
                </c:pt>
                <c:pt idx="590">
                  <c:v>0.58439727690167143</c:v>
                </c:pt>
                <c:pt idx="591">
                  <c:v>0.57761681255469233</c:v>
                </c:pt>
                <c:pt idx="592">
                  <c:v>0.56983222707633407</c:v>
                </c:pt>
                <c:pt idx="593">
                  <c:v>0.53539282676385924</c:v>
                </c:pt>
                <c:pt idx="594">
                  <c:v>0.53138000691402154</c:v>
                </c:pt>
                <c:pt idx="595">
                  <c:v>0.54149043987916368</c:v>
                </c:pt>
                <c:pt idx="596">
                  <c:v>0.53536798840659516</c:v>
                </c:pt>
                <c:pt idx="597">
                  <c:v>0.56636870138960438</c:v>
                </c:pt>
                <c:pt idx="598">
                  <c:v>0.52501446528920959</c:v>
                </c:pt>
                <c:pt idx="599">
                  <c:v>0.50474310827202817</c:v>
                </c:pt>
                <c:pt idx="600">
                  <c:v>0.53194151666266964</c:v>
                </c:pt>
                <c:pt idx="601">
                  <c:v>0.50609944545313623</c:v>
                </c:pt>
                <c:pt idx="602">
                  <c:v>0.49944887349906203</c:v>
                </c:pt>
                <c:pt idx="603">
                  <c:v>0.51030445718213335</c:v>
                </c:pt>
                <c:pt idx="604">
                  <c:v>0.48690509589438324</c:v>
                </c:pt>
                <c:pt idx="605">
                  <c:v>0.47111930188743084</c:v>
                </c:pt>
                <c:pt idx="606">
                  <c:v>0.43815187963250712</c:v>
                </c:pt>
                <c:pt idx="607">
                  <c:v>0.48011933812700058</c:v>
                </c:pt>
                <c:pt idx="608">
                  <c:v>0.50323774094733287</c:v>
                </c:pt>
                <c:pt idx="609">
                  <c:v>0.52843279330944237</c:v>
                </c:pt>
                <c:pt idx="610">
                  <c:v>0.53130834214552169</c:v>
                </c:pt>
                <c:pt idx="611">
                  <c:v>0.52950247141654749</c:v>
                </c:pt>
                <c:pt idx="612">
                  <c:v>0.54648742873732647</c:v>
                </c:pt>
                <c:pt idx="613">
                  <c:v>0.54399178461153863</c:v>
                </c:pt>
                <c:pt idx="614">
                  <c:v>0.52680445575698176</c:v>
                </c:pt>
                <c:pt idx="615">
                  <c:v>0.54051807927019224</c:v>
                </c:pt>
                <c:pt idx="616">
                  <c:v>0.54754692718981679</c:v>
                </c:pt>
                <c:pt idx="617">
                  <c:v>0.55918186523033109</c:v>
                </c:pt>
                <c:pt idx="618">
                  <c:v>0.56446021974209648</c:v>
                </c:pt>
                <c:pt idx="619">
                  <c:v>0.56604091651095323</c:v>
                </c:pt>
                <c:pt idx="620">
                  <c:v>0.57680325455773662</c:v>
                </c:pt>
                <c:pt idx="621">
                  <c:v>0.57813638212631757</c:v>
                </c:pt>
                <c:pt idx="622">
                  <c:v>0.58090402662346174</c:v>
                </c:pt>
                <c:pt idx="623">
                  <c:v>0.59379513404365625</c:v>
                </c:pt>
                <c:pt idx="624">
                  <c:v>0.59268840199374651</c:v>
                </c:pt>
                <c:pt idx="625">
                  <c:v>0.59584165180776427</c:v>
                </c:pt>
                <c:pt idx="626">
                  <c:v>0.5886625521859995</c:v>
                </c:pt>
                <c:pt idx="627">
                  <c:v>0.58556671562401763</c:v>
                </c:pt>
                <c:pt idx="628">
                  <c:v>0.60798353664818405</c:v>
                </c:pt>
                <c:pt idx="629">
                  <c:v>0.62858430728875492</c:v>
                </c:pt>
                <c:pt idx="630">
                  <c:v>0.62785096497018111</c:v>
                </c:pt>
                <c:pt idx="631">
                  <c:v>0.63944314846130468</c:v>
                </c:pt>
                <c:pt idx="632">
                  <c:v>0.63329748737621061</c:v>
                </c:pt>
                <c:pt idx="633">
                  <c:v>0.6367964382610074</c:v>
                </c:pt>
                <c:pt idx="634">
                  <c:v>0.6250181706834923</c:v>
                </c:pt>
                <c:pt idx="635">
                  <c:v>0.62622710646575064</c:v>
                </c:pt>
                <c:pt idx="636">
                  <c:v>0.63119762822191161</c:v>
                </c:pt>
                <c:pt idx="637">
                  <c:v>0.63579638899147761</c:v>
                </c:pt>
                <c:pt idx="638">
                  <c:v>0.62751992260205025</c:v>
                </c:pt>
                <c:pt idx="639">
                  <c:v>0.6316035928480207</c:v>
                </c:pt>
                <c:pt idx="640">
                  <c:v>0.63217243194799111</c:v>
                </c:pt>
                <c:pt idx="641">
                  <c:v>0.66947597988337504</c:v>
                </c:pt>
                <c:pt idx="642">
                  <c:v>0.67158031808570462</c:v>
                </c:pt>
                <c:pt idx="643">
                  <c:v>0.68433623969259072</c:v>
                </c:pt>
                <c:pt idx="644">
                  <c:v>0.70232246784145258</c:v>
                </c:pt>
                <c:pt idx="645">
                  <c:v>0.69876773244935964</c:v>
                </c:pt>
                <c:pt idx="646">
                  <c:v>0.69261392764057372</c:v>
                </c:pt>
                <c:pt idx="647">
                  <c:v>0.68961052234250975</c:v>
                </c:pt>
                <c:pt idx="648">
                  <c:v>0.70321868463389403</c:v>
                </c:pt>
                <c:pt idx="649">
                  <c:v>0.70802673910237424</c:v>
                </c:pt>
                <c:pt idx="650">
                  <c:v>0.71744699148451563</c:v>
                </c:pt>
                <c:pt idx="651">
                  <c:v>0.68370591547873638</c:v>
                </c:pt>
                <c:pt idx="652">
                  <c:v>0.71457917918594549</c:v>
                </c:pt>
                <c:pt idx="653">
                  <c:v>0.7065274795704517</c:v>
                </c:pt>
                <c:pt idx="654">
                  <c:v>0.71952038353681114</c:v>
                </c:pt>
                <c:pt idx="655">
                  <c:v>0.73680910175134851</c:v>
                </c:pt>
                <c:pt idx="656">
                  <c:v>0.75467073092770565</c:v>
                </c:pt>
                <c:pt idx="657">
                  <c:v>0.75753691448153604</c:v>
                </c:pt>
                <c:pt idx="658">
                  <c:v>0.767859084262703</c:v>
                </c:pt>
                <c:pt idx="659">
                  <c:v>0.75721238709235927</c:v>
                </c:pt>
                <c:pt idx="660">
                  <c:v>0.7817388397392544</c:v>
                </c:pt>
                <c:pt idx="661">
                  <c:v>0.77827897872818796</c:v>
                </c:pt>
                <c:pt idx="662">
                  <c:v>0.79577536189690057</c:v>
                </c:pt>
                <c:pt idx="663">
                  <c:v>0.79843143737944844</c:v>
                </c:pt>
                <c:pt idx="664">
                  <c:v>0.76152367441555691</c:v>
                </c:pt>
                <c:pt idx="665">
                  <c:v>0.73338018689031459</c:v>
                </c:pt>
                <c:pt idx="666">
                  <c:v>0.69389778568080962</c:v>
                </c:pt>
                <c:pt idx="667">
                  <c:v>0.71440164600943423</c:v>
                </c:pt>
                <c:pt idx="668">
                  <c:v>0.6961149144562907</c:v>
                </c:pt>
                <c:pt idx="669">
                  <c:v>0.65955244537699143</c:v>
                </c:pt>
                <c:pt idx="670">
                  <c:v>0.6784967826183631</c:v>
                </c:pt>
                <c:pt idx="671">
                  <c:v>0.65029547465490189</c:v>
                </c:pt>
                <c:pt idx="672">
                  <c:v>0.63511150182887788</c:v>
                </c:pt>
                <c:pt idx="673">
                  <c:v>0.6275911801843661</c:v>
                </c:pt>
                <c:pt idx="674">
                  <c:v>0.62808346828162143</c:v>
                </c:pt>
                <c:pt idx="675">
                  <c:v>0.63667224647468612</c:v>
                </c:pt>
                <c:pt idx="676">
                  <c:v>0.62553081808998034</c:v>
                </c:pt>
                <c:pt idx="677">
                  <c:v>0.6138726704369396</c:v>
                </c:pt>
                <c:pt idx="678">
                  <c:v>0.63864587791173966</c:v>
                </c:pt>
                <c:pt idx="679">
                  <c:v>0.59760761829064069</c:v>
                </c:pt>
                <c:pt idx="680">
                  <c:v>0.59904987175671121</c:v>
                </c:pt>
                <c:pt idx="681">
                  <c:v>0.58877086371111953</c:v>
                </c:pt>
                <c:pt idx="682">
                  <c:v>0.56374927266368102</c:v>
                </c:pt>
                <c:pt idx="683">
                  <c:v>0.56610077288009764</c:v>
                </c:pt>
                <c:pt idx="684">
                  <c:v>0.58748619129851165</c:v>
                </c:pt>
                <c:pt idx="685">
                  <c:v>0.60678070865869371</c:v>
                </c:pt>
                <c:pt idx="686">
                  <c:v>0.60219619940559077</c:v>
                </c:pt>
                <c:pt idx="687">
                  <c:v>0.59174250848677823</c:v>
                </c:pt>
                <c:pt idx="688">
                  <c:v>0.55870342146335461</c:v>
                </c:pt>
                <c:pt idx="689">
                  <c:v>0.52834280516263121</c:v>
                </c:pt>
                <c:pt idx="690">
                  <c:v>0.54729162145203403</c:v>
                </c:pt>
                <c:pt idx="691">
                  <c:v>0.56059032224307603</c:v>
                </c:pt>
                <c:pt idx="692">
                  <c:v>0.55693582623574001</c:v>
                </c:pt>
                <c:pt idx="693">
                  <c:v>0.56725351696887483</c:v>
                </c:pt>
                <c:pt idx="694">
                  <c:v>0.58286707121971348</c:v>
                </c:pt>
                <c:pt idx="695">
                  <c:v>0.59724277946918392</c:v>
                </c:pt>
                <c:pt idx="696">
                  <c:v>0.62113524322656055</c:v>
                </c:pt>
                <c:pt idx="697">
                  <c:v>0.63447384826369846</c:v>
                </c:pt>
                <c:pt idx="698">
                  <c:v>0.64037275452088782</c:v>
                </c:pt>
                <c:pt idx="699">
                  <c:v>0.62899108628723266</c:v>
                </c:pt>
                <c:pt idx="700">
                  <c:v>0.62052283520482965</c:v>
                </c:pt>
                <c:pt idx="701">
                  <c:v>0.61506613314418312</c:v>
                </c:pt>
                <c:pt idx="702">
                  <c:v>0.58734286176151096</c:v>
                </c:pt>
                <c:pt idx="703">
                  <c:v>0.57807448982624865</c:v>
                </c:pt>
                <c:pt idx="704">
                  <c:v>0.56180984486613572</c:v>
                </c:pt>
                <c:pt idx="705">
                  <c:v>0.54628179971407387</c:v>
                </c:pt>
                <c:pt idx="706">
                  <c:v>0.55653189754055565</c:v>
                </c:pt>
                <c:pt idx="707">
                  <c:v>0.55272714983107851</c:v>
                </c:pt>
                <c:pt idx="708">
                  <c:v>0.53872931036097593</c:v>
                </c:pt>
                <c:pt idx="709">
                  <c:v>0.52254650982397666</c:v>
                </c:pt>
                <c:pt idx="710">
                  <c:v>0.4699531206545603</c:v>
                </c:pt>
                <c:pt idx="711">
                  <c:v>0.44679603514668276</c:v>
                </c:pt>
                <c:pt idx="712">
                  <c:v>0.44186175296095631</c:v>
                </c:pt>
                <c:pt idx="713">
                  <c:v>0.35728714647586468</c:v>
                </c:pt>
                <c:pt idx="714">
                  <c:v>0.38971382547755862</c:v>
                </c:pt>
                <c:pt idx="715">
                  <c:v>0.39680049383540633</c:v>
                </c:pt>
                <c:pt idx="716">
                  <c:v>0.48184987941181212</c:v>
                </c:pt>
                <c:pt idx="717">
                  <c:v>0.46755275809598107</c:v>
                </c:pt>
                <c:pt idx="718">
                  <c:v>0.41786952858833826</c:v>
                </c:pt>
                <c:pt idx="719">
                  <c:v>0.40347183228489758</c:v>
                </c:pt>
                <c:pt idx="720">
                  <c:v>0.39222942172639641</c:v>
                </c:pt>
                <c:pt idx="721">
                  <c:v>0.41695254530048187</c:v>
                </c:pt>
                <c:pt idx="722">
                  <c:v>0.47323626286148485</c:v>
                </c:pt>
                <c:pt idx="723">
                  <c:v>0.46362626171729238</c:v>
                </c:pt>
                <c:pt idx="724">
                  <c:v>0.3977431298528965</c:v>
                </c:pt>
                <c:pt idx="725">
                  <c:v>0.41499520131081463</c:v>
                </c:pt>
                <c:pt idx="726">
                  <c:v>0.40086258321358736</c:v>
                </c:pt>
                <c:pt idx="727">
                  <c:v>0.45423654829900006</c:v>
                </c:pt>
                <c:pt idx="728">
                  <c:v>0.44865891194150881</c:v>
                </c:pt>
                <c:pt idx="729">
                  <c:v>0.46282247618877093</c:v>
                </c:pt>
                <c:pt idx="730">
                  <c:v>0.47989945758728381</c:v>
                </c:pt>
                <c:pt idx="731">
                  <c:v>0.46152640256299332</c:v>
                </c:pt>
                <c:pt idx="732">
                  <c:v>0.42105494611094496</c:v>
                </c:pt>
                <c:pt idx="733">
                  <c:v>0.43674993759871739</c:v>
                </c:pt>
                <c:pt idx="734">
                  <c:v>0.42763426048270331</c:v>
                </c:pt>
                <c:pt idx="735">
                  <c:v>0.44054572721213026</c:v>
                </c:pt>
                <c:pt idx="736">
                  <c:v>0.43823535280036174</c:v>
                </c:pt>
                <c:pt idx="737">
                  <c:v>0.48965563857176975</c:v>
                </c:pt>
                <c:pt idx="738">
                  <c:v>0.53471486176639749</c:v>
                </c:pt>
                <c:pt idx="739">
                  <c:v>0.52637609589071688</c:v>
                </c:pt>
                <c:pt idx="740">
                  <c:v>0.5236483556396726</c:v>
                </c:pt>
                <c:pt idx="741">
                  <c:v>0.48116784255250367</c:v>
                </c:pt>
                <c:pt idx="742">
                  <c:v>0.46201095412273996</c:v>
                </c:pt>
                <c:pt idx="743">
                  <c:v>0.46706494904675688</c:v>
                </c:pt>
                <c:pt idx="744">
                  <c:v>0.50971729470385152</c:v>
                </c:pt>
                <c:pt idx="745">
                  <c:v>0.49002780674455154</c:v>
                </c:pt>
                <c:pt idx="746">
                  <c:v>0.47007527650995906</c:v>
                </c:pt>
                <c:pt idx="747">
                  <c:v>0.53960150316852085</c:v>
                </c:pt>
                <c:pt idx="748">
                  <c:v>0.58231899861515957</c:v>
                </c:pt>
                <c:pt idx="749">
                  <c:v>0.57434914342278365</c:v>
                </c:pt>
                <c:pt idx="750">
                  <c:v>0.57056353346398581</c:v>
                </c:pt>
                <c:pt idx="751">
                  <c:v>0.53773577607040202</c:v>
                </c:pt>
                <c:pt idx="752">
                  <c:v>0.48578370514182556</c:v>
                </c:pt>
                <c:pt idx="753">
                  <c:v>0.54717598057559158</c:v>
                </c:pt>
                <c:pt idx="754">
                  <c:v>0.46142460601682794</c:v>
                </c:pt>
                <c:pt idx="755">
                  <c:v>0.46542521028112527</c:v>
                </c:pt>
                <c:pt idx="756">
                  <c:v>0.48868083484569147</c:v>
                </c:pt>
                <c:pt idx="757">
                  <c:v>0.47043889377286235</c:v>
                </c:pt>
                <c:pt idx="758">
                  <c:v>0.42692942119705546</c:v>
                </c:pt>
                <c:pt idx="759">
                  <c:v>0.482793329801672</c:v>
                </c:pt>
                <c:pt idx="760">
                  <c:v>0.40763123916121269</c:v>
                </c:pt>
                <c:pt idx="761">
                  <c:v>0.3773699762895501</c:v>
                </c:pt>
                <c:pt idx="762">
                  <c:v>0.39222168518888856</c:v>
                </c:pt>
                <c:pt idx="763">
                  <c:v>0.39356336366734795</c:v>
                </c:pt>
                <c:pt idx="764">
                  <c:v>0.42642288158333591</c:v>
                </c:pt>
                <c:pt idx="765">
                  <c:v>0.45322713374722468</c:v>
                </c:pt>
                <c:pt idx="766">
                  <c:v>0.45466775846855623</c:v>
                </c:pt>
                <c:pt idx="767">
                  <c:v>0.44494496675121231</c:v>
                </c:pt>
                <c:pt idx="768">
                  <c:v>0.46939364683683527</c:v>
                </c:pt>
                <c:pt idx="769">
                  <c:v>0.48828057082616882</c:v>
                </c:pt>
                <c:pt idx="770">
                  <c:v>0.46330662056233241</c:v>
                </c:pt>
                <c:pt idx="771">
                  <c:v>0.45967899884318397</c:v>
                </c:pt>
                <c:pt idx="772">
                  <c:v>0.47511501991751248</c:v>
                </c:pt>
                <c:pt idx="773">
                  <c:v>0.49844841704334875</c:v>
                </c:pt>
                <c:pt idx="774">
                  <c:v>0.49315011040853429</c:v>
                </c:pt>
                <c:pt idx="775">
                  <c:v>0.52775523549816739</c:v>
                </c:pt>
                <c:pt idx="776">
                  <c:v>0.53555081500350865</c:v>
                </c:pt>
                <c:pt idx="777">
                  <c:v>0.54997090654710723</c:v>
                </c:pt>
                <c:pt idx="778">
                  <c:v>0.50314368093867845</c:v>
                </c:pt>
                <c:pt idx="779">
                  <c:v>0.50615197247095645</c:v>
                </c:pt>
                <c:pt idx="780">
                  <c:v>0.49756767332592633</c:v>
                </c:pt>
                <c:pt idx="781">
                  <c:v>0.47782810146591187</c:v>
                </c:pt>
                <c:pt idx="782">
                  <c:v>0.45122540646342929</c:v>
                </c:pt>
                <c:pt idx="783">
                  <c:v>0.48581587285041439</c:v>
                </c:pt>
                <c:pt idx="784">
                  <c:v>0.47117060734669808</c:v>
                </c:pt>
                <c:pt idx="785">
                  <c:v>0.49262972646453684</c:v>
                </c:pt>
                <c:pt idx="786">
                  <c:v>0.48005622426837818</c:v>
                </c:pt>
                <c:pt idx="787">
                  <c:v>0.48792876196262314</c:v>
                </c:pt>
                <c:pt idx="788">
                  <c:v>0.49233940271487397</c:v>
                </c:pt>
                <c:pt idx="789">
                  <c:v>0.50497561158347182</c:v>
                </c:pt>
                <c:pt idx="790">
                  <c:v>0.50779741184317473</c:v>
                </c:pt>
                <c:pt idx="791">
                  <c:v>0.54581434997408251</c:v>
                </c:pt>
                <c:pt idx="792">
                  <c:v>0.58812750953935355</c:v>
                </c:pt>
                <c:pt idx="793">
                  <c:v>0.58293792161584457</c:v>
                </c:pt>
                <c:pt idx="794">
                  <c:v>0.58235075913756218</c:v>
                </c:pt>
                <c:pt idx="795">
                  <c:v>0.58212069894322949</c:v>
                </c:pt>
                <c:pt idx="796">
                  <c:v>0.53392044152012463</c:v>
                </c:pt>
                <c:pt idx="797">
                  <c:v>0.53636437300046147</c:v>
                </c:pt>
                <c:pt idx="798">
                  <c:v>0.34669094039242182</c:v>
                </c:pt>
                <c:pt idx="799">
                  <c:v>0.38448229737703027</c:v>
                </c:pt>
                <c:pt idx="800">
                  <c:v>0.38449044110072267</c:v>
                </c:pt>
                <c:pt idx="801">
                  <c:v>0.42890345982029282</c:v>
                </c:pt>
                <c:pt idx="802">
                  <c:v>0.42601569539867512</c:v>
                </c:pt>
                <c:pt idx="803">
                  <c:v>0.44163698618702307</c:v>
                </c:pt>
                <c:pt idx="804">
                  <c:v>0.43392691578046144</c:v>
                </c:pt>
                <c:pt idx="805">
                  <c:v>0.40836498866597343</c:v>
                </c:pt>
                <c:pt idx="806">
                  <c:v>0.39920981449004694</c:v>
                </c:pt>
                <c:pt idx="807">
                  <c:v>0.38460160292913481</c:v>
                </c:pt>
                <c:pt idx="808">
                  <c:v>0.38497621421902423</c:v>
                </c:pt>
                <c:pt idx="809">
                  <c:v>0.3901869758241357</c:v>
                </c:pt>
                <c:pt idx="810">
                  <c:v>0.37269425733108186</c:v>
                </c:pt>
                <c:pt idx="811">
                  <c:v>0.37041849374501057</c:v>
                </c:pt>
                <c:pt idx="812">
                  <c:v>0.38407307526144541</c:v>
                </c:pt>
                <c:pt idx="813">
                  <c:v>0.34680047347609588</c:v>
                </c:pt>
                <c:pt idx="814">
                  <c:v>0.33104888310865627</c:v>
                </c:pt>
                <c:pt idx="815">
                  <c:v>0.3377377305640874</c:v>
                </c:pt>
                <c:pt idx="816">
                  <c:v>0.39892926320881589</c:v>
                </c:pt>
                <c:pt idx="817">
                  <c:v>0.4018145845133253</c:v>
                </c:pt>
                <c:pt idx="818">
                  <c:v>0.38446519555727393</c:v>
                </c:pt>
                <c:pt idx="819">
                  <c:v>0.47951385227040932</c:v>
                </c:pt>
                <c:pt idx="820">
                  <c:v>0.46603069613771697</c:v>
                </c:pt>
                <c:pt idx="821">
                  <c:v>0.49580252121541957</c:v>
                </c:pt>
                <c:pt idx="822">
                  <c:v>0.50876651496266545</c:v>
                </c:pt>
                <c:pt idx="823">
                  <c:v>0.49059949614781584</c:v>
                </c:pt>
                <c:pt idx="824">
                  <c:v>0.47746163389971641</c:v>
                </c:pt>
                <c:pt idx="825">
                  <c:v>0.42181190522823087</c:v>
                </c:pt>
                <c:pt idx="826">
                  <c:v>0.43807492144360638</c:v>
                </c:pt>
                <c:pt idx="827">
                  <c:v>0.40168387774804942</c:v>
                </c:pt>
                <c:pt idx="828">
                  <c:v>0.58570190143732659</c:v>
                </c:pt>
                <c:pt idx="829">
                  <c:v>0.5735192979784427</c:v>
                </c:pt>
                <c:pt idx="830">
                  <c:v>0.57085426439983522</c:v>
                </c:pt>
                <c:pt idx="831">
                  <c:v>0.57421680791276675</c:v>
                </c:pt>
                <c:pt idx="832">
                  <c:v>0.56703037893967911</c:v>
                </c:pt>
                <c:pt idx="833">
                  <c:v>0.58269523864978889</c:v>
                </c:pt>
                <c:pt idx="834">
                  <c:v>0.57843892146152154</c:v>
                </c:pt>
                <c:pt idx="835">
                  <c:v>0.56031058533421108</c:v>
                </c:pt>
                <c:pt idx="836">
                  <c:v>0.56216083935731387</c:v>
                </c:pt>
                <c:pt idx="837">
                  <c:v>0.58266673561685989</c:v>
                </c:pt>
                <c:pt idx="838">
                  <c:v>0.5654468318675312</c:v>
                </c:pt>
                <c:pt idx="839">
                  <c:v>0.56882118377982005</c:v>
                </c:pt>
                <c:pt idx="840">
                  <c:v>0.56535643653453771</c:v>
                </c:pt>
                <c:pt idx="841">
                  <c:v>0.57308198001611643</c:v>
                </c:pt>
                <c:pt idx="842">
                  <c:v>0.55927388930806454</c:v>
                </c:pt>
                <c:pt idx="843">
                  <c:v>0.5550306020777086</c:v>
                </c:pt>
                <c:pt idx="844">
                  <c:v>0.55063584158665813</c:v>
                </c:pt>
                <c:pt idx="845">
                  <c:v>0.54814141901942381</c:v>
                </c:pt>
                <c:pt idx="846">
                  <c:v>0.55268358090931957</c:v>
                </c:pt>
                <c:pt idx="847">
                  <c:v>0.54691008799700658</c:v>
                </c:pt>
                <c:pt idx="848">
                  <c:v>0.5477997898104916</c:v>
                </c:pt>
                <c:pt idx="849">
                  <c:v>0.52938927365721211</c:v>
                </c:pt>
                <c:pt idx="850">
                  <c:v>0.54392256296014607</c:v>
                </c:pt>
                <c:pt idx="851">
                  <c:v>0.54377882623696061</c:v>
                </c:pt>
                <c:pt idx="852">
                  <c:v>0.52713875561458978</c:v>
                </c:pt>
                <c:pt idx="853">
                  <c:v>0.53047401765315116</c:v>
                </c:pt>
                <c:pt idx="854">
                  <c:v>0.53637129516560078</c:v>
                </c:pt>
                <c:pt idx="855">
                  <c:v>0.52857286535696435</c:v>
                </c:pt>
                <c:pt idx="856">
                  <c:v>0.52546603476799825</c:v>
                </c:pt>
                <c:pt idx="857">
                  <c:v>0.53673246931139529</c:v>
                </c:pt>
                <c:pt idx="858">
                  <c:v>0.54181374570978458</c:v>
                </c:pt>
                <c:pt idx="859">
                  <c:v>0.53145248605489104</c:v>
                </c:pt>
                <c:pt idx="860">
                  <c:v>0.5303925804162164</c:v>
                </c:pt>
                <c:pt idx="861">
                  <c:v>0.55471096092274796</c:v>
                </c:pt>
                <c:pt idx="862">
                  <c:v>0.55313230008481717</c:v>
                </c:pt>
                <c:pt idx="863">
                  <c:v>0.54609001502109955</c:v>
                </c:pt>
                <c:pt idx="864">
                  <c:v>0.54913291737907388</c:v>
                </c:pt>
                <c:pt idx="865">
                  <c:v>0.5516476992555428</c:v>
                </c:pt>
                <c:pt idx="866">
                  <c:v>0.5569565927311565</c:v>
                </c:pt>
                <c:pt idx="867">
                  <c:v>0.53972162309299465</c:v>
                </c:pt>
                <c:pt idx="868">
                  <c:v>0.53127902474022548</c:v>
                </c:pt>
                <c:pt idx="869">
                  <c:v>0.53662375060009204</c:v>
                </c:pt>
                <c:pt idx="870">
                  <c:v>0.52690014451037714</c:v>
                </c:pt>
                <c:pt idx="871">
                  <c:v>0.52054885440202892</c:v>
                </c:pt>
                <c:pt idx="872">
                  <c:v>0.51676650193270746</c:v>
                </c:pt>
                <c:pt idx="873">
                  <c:v>0.50271084202438365</c:v>
                </c:pt>
                <c:pt idx="874">
                  <c:v>0.49104007159961943</c:v>
                </c:pt>
                <c:pt idx="875">
                  <c:v>0.47652632723354937</c:v>
                </c:pt>
                <c:pt idx="876">
                  <c:v>0.5197523982248311</c:v>
                </c:pt>
                <c:pt idx="877">
                  <c:v>0.44428776824916882</c:v>
                </c:pt>
                <c:pt idx="878">
                  <c:v>0.41184195149679614</c:v>
                </c:pt>
                <c:pt idx="879">
                  <c:v>0.28758257226842288</c:v>
                </c:pt>
                <c:pt idx="880">
                  <c:v>0.31872132136803188</c:v>
                </c:pt>
                <c:pt idx="881">
                  <c:v>0.46766962053097894</c:v>
                </c:pt>
                <c:pt idx="882">
                  <c:v>0.42352208720380907</c:v>
                </c:pt>
                <c:pt idx="883">
                  <c:v>0.44498079913546351</c:v>
                </c:pt>
                <c:pt idx="884">
                  <c:v>0.46654537947512875</c:v>
                </c:pt>
                <c:pt idx="885">
                  <c:v>0.44982672191911838</c:v>
                </c:pt>
                <c:pt idx="886">
                  <c:v>0.46605919917064398</c:v>
                </c:pt>
                <c:pt idx="887">
                  <c:v>0.37126096196107483</c:v>
                </c:pt>
                <c:pt idx="888">
                  <c:v>0.41005196102902541</c:v>
                </c:pt>
                <c:pt idx="889">
                  <c:v>0.3869913786469123</c:v>
                </c:pt>
                <c:pt idx="890">
                  <c:v>0.31326054744553811</c:v>
                </c:pt>
                <c:pt idx="891">
                  <c:v>0.31569267052652017</c:v>
                </c:pt>
                <c:pt idx="892">
                  <c:v>0.24291180469396118</c:v>
                </c:pt>
                <c:pt idx="893">
                  <c:v>0.22030889958340794</c:v>
                </c:pt>
                <c:pt idx="894">
                  <c:v>0.21030840688812494</c:v>
                </c:pt>
                <c:pt idx="895">
                  <c:v>0.20795120606511971</c:v>
                </c:pt>
                <c:pt idx="896">
                  <c:v>0.13173979662678836</c:v>
                </c:pt>
                <c:pt idx="897">
                  <c:v>0.19180749540185021</c:v>
                </c:pt>
                <c:pt idx="898">
                  <c:v>0.12000346922629358</c:v>
                </c:pt>
                <c:pt idx="899">
                  <c:v>0.10577719830659404</c:v>
                </c:pt>
                <c:pt idx="900">
                  <c:v>0.20355196652603841</c:v>
                </c:pt>
                <c:pt idx="901">
                  <c:v>0.19606259103156143</c:v>
                </c:pt>
                <c:pt idx="902">
                  <c:v>0.20104573555944794</c:v>
                </c:pt>
                <c:pt idx="903">
                  <c:v>0.16101648330394144</c:v>
                </c:pt>
                <c:pt idx="904">
                  <c:v>0.13601728749665642</c:v>
                </c:pt>
                <c:pt idx="905">
                  <c:v>0.1374721637344512</c:v>
                </c:pt>
                <c:pt idx="906">
                  <c:v>7.3292291680494129E-2</c:v>
                </c:pt>
                <c:pt idx="907">
                  <c:v>9.6258406867765212E-2</c:v>
                </c:pt>
                <c:pt idx="908">
                  <c:v>0.1416091753706108</c:v>
                </c:pt>
                <c:pt idx="909">
                  <c:v>0.20283735477195777</c:v>
                </c:pt>
                <c:pt idx="910">
                  <c:v>0.18834722720459784</c:v>
                </c:pt>
                <c:pt idx="911">
                  <c:v>0.2123541102798632</c:v>
                </c:pt>
                <c:pt idx="912">
                  <c:v>0.26318153296640445</c:v>
                </c:pt>
                <c:pt idx="913">
                  <c:v>0.24532071816241774</c:v>
                </c:pt>
                <c:pt idx="914">
                  <c:v>0.25185117019201697</c:v>
                </c:pt>
                <c:pt idx="915">
                  <c:v>0.28360395605809574</c:v>
                </c:pt>
                <c:pt idx="916">
                  <c:v>0.28789529125824287</c:v>
                </c:pt>
                <c:pt idx="917">
                  <c:v>0.27984359164274858</c:v>
                </c:pt>
                <c:pt idx="918">
                  <c:v>0.2350013986845445</c:v>
                </c:pt>
                <c:pt idx="919">
                  <c:v>0.23022917660031306</c:v>
                </c:pt>
                <c:pt idx="920">
                  <c:v>0.22877877941054917</c:v>
                </c:pt>
                <c:pt idx="921">
                  <c:v>0.2496336342303509</c:v>
                </c:pt>
                <c:pt idx="922">
                  <c:v>0.26945708644440547</c:v>
                </c:pt>
                <c:pt idx="923">
                  <c:v>0.19722062854073852</c:v>
                </c:pt>
                <c:pt idx="924">
                  <c:v>0.13303994211441245</c:v>
                </c:pt>
                <c:pt idx="925">
                  <c:v>9.523433361334166E-2</c:v>
                </c:pt>
                <c:pt idx="926">
                  <c:v>0.25293143513992344</c:v>
                </c:pt>
                <c:pt idx="927">
                  <c:v>0.2688381634437203</c:v>
                </c:pt>
                <c:pt idx="928">
                  <c:v>-0.16505984211762886</c:v>
                </c:pt>
                <c:pt idx="929">
                  <c:v>-0.16605989138715704</c:v>
                </c:pt>
                <c:pt idx="930">
                  <c:v>-0.18096616323524101</c:v>
                </c:pt>
                <c:pt idx="931">
                  <c:v>-0.24111285613012706</c:v>
                </c:pt>
                <c:pt idx="932">
                  <c:v>-0.27678195872027889</c:v>
                </c:pt>
                <c:pt idx="933">
                  <c:v>-0.29114667294276375</c:v>
                </c:pt>
                <c:pt idx="934">
                  <c:v>-0.26080356564798235</c:v>
                </c:pt>
                <c:pt idx="935">
                  <c:v>-0.28230462494284242</c:v>
                </c:pt>
                <c:pt idx="936">
                  <c:v>-0.20238863559646098</c:v>
                </c:pt>
                <c:pt idx="937">
                  <c:v>-0.27126254998719401</c:v>
                </c:pt>
                <c:pt idx="938">
                  <c:v>-0.25424257465453293</c:v>
                </c:pt>
                <c:pt idx="939">
                  <c:v>-0.2645476426159431</c:v>
                </c:pt>
                <c:pt idx="940">
                  <c:v>-0.30526707545445092</c:v>
                </c:pt>
                <c:pt idx="941">
                  <c:v>-0.2950210494898165</c:v>
                </c:pt>
                <c:pt idx="942">
                  <c:v>-0.28871699297888936</c:v>
                </c:pt>
                <c:pt idx="943">
                  <c:v>-0.25667510492170009</c:v>
                </c:pt>
                <c:pt idx="944">
                  <c:v>-0.21662223586748408</c:v>
                </c:pt>
                <c:pt idx="945">
                  <c:v>-0.25118216329061904</c:v>
                </c:pt>
                <c:pt idx="946">
                  <c:v>-0.25787101074605057</c:v>
                </c:pt>
                <c:pt idx="947">
                  <c:v>-0.23633737655641862</c:v>
                </c:pt>
                <c:pt idx="948">
                  <c:v>-0.21714384137003526</c:v>
                </c:pt>
                <c:pt idx="949">
                  <c:v>-0.22488485792663238</c:v>
                </c:pt>
                <c:pt idx="950">
                  <c:v>-0.1938430191389722</c:v>
                </c:pt>
                <c:pt idx="951">
                  <c:v>-0.15940280445412858</c:v>
                </c:pt>
                <c:pt idx="952">
                  <c:v>-0.1573831609782077</c:v>
                </c:pt>
                <c:pt idx="953">
                  <c:v>-0.17141357534308477</c:v>
                </c:pt>
                <c:pt idx="954">
                  <c:v>-0.16500283605177621</c:v>
                </c:pt>
                <c:pt idx="955">
                  <c:v>-0.16664420356214649</c:v>
                </c:pt>
                <c:pt idx="956">
                  <c:v>-0.15319850855844291</c:v>
                </c:pt>
                <c:pt idx="957">
                  <c:v>-0.16797448082743549</c:v>
                </c:pt>
                <c:pt idx="958">
                  <c:v>-0.17231467836974038</c:v>
                </c:pt>
                <c:pt idx="959">
                  <c:v>-0.17699935542427012</c:v>
                </c:pt>
                <c:pt idx="960">
                  <c:v>-0.20480406404387175</c:v>
                </c:pt>
                <c:pt idx="961">
                  <c:v>-0.21328371633944521</c:v>
                </c:pt>
                <c:pt idx="962">
                  <c:v>-0.19219676539438618</c:v>
                </c:pt>
                <c:pt idx="963">
                  <c:v>-0.18399888593859898</c:v>
                </c:pt>
                <c:pt idx="964">
                  <c:v>-0.19820601910761892</c:v>
                </c:pt>
                <c:pt idx="965">
                  <c:v>-0.19141456073365168</c:v>
                </c:pt>
                <c:pt idx="966">
                  <c:v>-0.19118327898076387</c:v>
                </c:pt>
                <c:pt idx="967">
                  <c:v>-0.17815332107159998</c:v>
                </c:pt>
                <c:pt idx="968">
                  <c:v>-0.16077665064117572</c:v>
                </c:pt>
                <c:pt idx="969">
                  <c:v>-0.15183402765364237</c:v>
                </c:pt>
                <c:pt idx="970">
                  <c:v>-0.13808782924565874</c:v>
                </c:pt>
                <c:pt idx="971">
                  <c:v>-0.16023468582939177</c:v>
                </c:pt>
                <c:pt idx="972">
                  <c:v>-0.1719087137436332</c:v>
                </c:pt>
                <c:pt idx="973">
                  <c:v>-0.18359169975393741</c:v>
                </c:pt>
                <c:pt idx="974">
                  <c:v>-0.17885856754343354</c:v>
                </c:pt>
                <c:pt idx="975">
                  <c:v>-0.17381556664640241</c:v>
                </c:pt>
                <c:pt idx="976">
                  <c:v>-0.17518452659923389</c:v>
                </c:pt>
                <c:pt idx="977">
                  <c:v>-0.17659583391527045</c:v>
                </c:pt>
                <c:pt idx="978">
                  <c:v>-0.16167571773690778</c:v>
                </c:pt>
                <c:pt idx="979">
                  <c:v>-0.16963498608848393</c:v>
                </c:pt>
                <c:pt idx="980">
                  <c:v>-0.16586240608759645</c:v>
                </c:pt>
                <c:pt idx="981">
                  <c:v>-0.15401735997579719</c:v>
                </c:pt>
                <c:pt idx="982">
                  <c:v>-0.14421435258007462</c:v>
                </c:pt>
                <c:pt idx="983">
                  <c:v>-0.17170430627893321</c:v>
                </c:pt>
                <c:pt idx="984">
                  <c:v>-0.18866116775297179</c:v>
                </c:pt>
                <c:pt idx="985">
                  <c:v>-0.18031222222267471</c:v>
                </c:pt>
                <c:pt idx="986">
                  <c:v>-0.18757438782611069</c:v>
                </c:pt>
                <c:pt idx="987">
                  <c:v>-0.20274410913567018</c:v>
                </c:pt>
                <c:pt idx="988">
                  <c:v>-0.17726972705088484</c:v>
                </c:pt>
                <c:pt idx="989">
                  <c:v>-0.18737934564365738</c:v>
                </c:pt>
                <c:pt idx="990">
                  <c:v>-0.18432137739685051</c:v>
                </c:pt>
                <c:pt idx="991">
                  <c:v>-0.20176604792011321</c:v>
                </c:pt>
                <c:pt idx="992">
                  <c:v>-0.23411291842961318</c:v>
                </c:pt>
                <c:pt idx="993">
                  <c:v>-0.24764208660117243</c:v>
                </c:pt>
                <c:pt idx="994">
                  <c:v>-0.21151815704275362</c:v>
                </c:pt>
                <c:pt idx="995">
                  <c:v>-0.23617002303452217</c:v>
                </c:pt>
                <c:pt idx="996">
                  <c:v>-0.23789201340945534</c:v>
                </c:pt>
                <c:pt idx="997">
                  <c:v>-0.24202088132192212</c:v>
                </c:pt>
                <c:pt idx="998">
                  <c:v>-0.21124330636810726</c:v>
                </c:pt>
                <c:pt idx="999">
                  <c:v>-0.20868902743172604</c:v>
                </c:pt>
                <c:pt idx="1000">
                  <c:v>-0.23074711742720269</c:v>
                </c:pt>
                <c:pt idx="1001">
                  <c:v>-0.20889709957208846</c:v>
                </c:pt>
                <c:pt idx="1002">
                  <c:v>-0.19885710981689267</c:v>
                </c:pt>
                <c:pt idx="1003">
                  <c:v>-0.19516800298386039</c:v>
                </c:pt>
                <c:pt idx="1004">
                  <c:v>-0.21862559189601771</c:v>
                </c:pt>
                <c:pt idx="1005">
                  <c:v>-0.20720442660245092</c:v>
                </c:pt>
                <c:pt idx="1006">
                  <c:v>-0.22609379370889193</c:v>
                </c:pt>
                <c:pt idx="1007">
                  <c:v>-0.2263792312243397</c:v>
                </c:pt>
                <c:pt idx="1008">
                  <c:v>-0.20501254337041841</c:v>
                </c:pt>
                <c:pt idx="1009">
                  <c:v>-0.18966447451197749</c:v>
                </c:pt>
                <c:pt idx="1010">
                  <c:v>-0.17643295944140613</c:v>
                </c:pt>
                <c:pt idx="1011">
                  <c:v>-0.17414375871123944</c:v>
                </c:pt>
                <c:pt idx="1012">
                  <c:v>-0.19105297940167237</c:v>
                </c:pt>
                <c:pt idx="1013">
                  <c:v>-0.18962782775535758</c:v>
                </c:pt>
                <c:pt idx="1014">
                  <c:v>-0.16396328972233606</c:v>
                </c:pt>
                <c:pt idx="1015">
                  <c:v>-0.121161913921655</c:v>
                </c:pt>
                <c:pt idx="1016">
                  <c:v>-0.14798041760200745</c:v>
                </c:pt>
                <c:pt idx="1017">
                  <c:v>-0.1406433297405939</c:v>
                </c:pt>
                <c:pt idx="1018">
                  <c:v>-0.1561147760129877</c:v>
                </c:pt>
                <c:pt idx="1019">
                  <c:v>-0.14314793196244627</c:v>
                </c:pt>
                <c:pt idx="1020">
                  <c:v>-0.15100458939548744</c:v>
                </c:pt>
                <c:pt idx="1021">
                  <c:v>-0.1433971299074587</c:v>
                </c:pt>
                <c:pt idx="1022">
                  <c:v>-0.13689314497986249</c:v>
                </c:pt>
                <c:pt idx="1023">
                  <c:v>-0.11091018735043545</c:v>
                </c:pt>
                <c:pt idx="1024">
                  <c:v>-0.11780262789819851</c:v>
                </c:pt>
                <c:pt idx="1025">
                  <c:v>-0.1260933458040889</c:v>
                </c:pt>
                <c:pt idx="1026">
                  <c:v>-0.16208290392156932</c:v>
                </c:pt>
                <c:pt idx="1027">
                  <c:v>-0.15607894362873731</c:v>
                </c:pt>
                <c:pt idx="1028">
                  <c:v>-0.13695829476940874</c:v>
                </c:pt>
                <c:pt idx="1029">
                  <c:v>-0.12800264182396603</c:v>
                </c:pt>
                <c:pt idx="1030">
                  <c:v>-0.10661111561278047</c:v>
                </c:pt>
                <c:pt idx="1031">
                  <c:v>-0.12781737210994504</c:v>
                </c:pt>
                <c:pt idx="1032">
                  <c:v>-0.12443487647396319</c:v>
                </c:pt>
                <c:pt idx="1033">
                  <c:v>-0.12571547702472324</c:v>
                </c:pt>
                <c:pt idx="1034">
                  <c:v>-0.13214820437000371</c:v>
                </c:pt>
                <c:pt idx="1035">
                  <c:v>-0.1158554635631478</c:v>
                </c:pt>
                <c:pt idx="1036">
                  <c:v>-9.3491983929175571E-2</c:v>
                </c:pt>
                <c:pt idx="1037">
                  <c:v>-0.10279252357302639</c:v>
                </c:pt>
                <c:pt idx="1038">
                  <c:v>-9.4562883594835251E-2</c:v>
                </c:pt>
                <c:pt idx="1039">
                  <c:v>-0.13364624234337291</c:v>
                </c:pt>
                <c:pt idx="1040">
                  <c:v>-0.13140671832773509</c:v>
                </c:pt>
                <c:pt idx="1041">
                  <c:v>-0.14564561201915888</c:v>
                </c:pt>
                <c:pt idx="1042">
                  <c:v>-0.15038688795335597</c:v>
                </c:pt>
                <c:pt idx="1043">
                  <c:v>-0.16715074317586498</c:v>
                </c:pt>
                <c:pt idx="1044">
                  <c:v>-0.16131820826677523</c:v>
                </c:pt>
                <c:pt idx="1045">
                  <c:v>-0.17130892849362689</c:v>
                </c:pt>
                <c:pt idx="1046">
                  <c:v>-0.15487652282543221</c:v>
                </c:pt>
                <c:pt idx="1047">
                  <c:v>-0.14774995022148918</c:v>
                </c:pt>
                <c:pt idx="1048">
                  <c:v>-0.14553567174930029</c:v>
                </c:pt>
                <c:pt idx="1049">
                  <c:v>-0.13312952307503717</c:v>
                </c:pt>
                <c:pt idx="1050">
                  <c:v>-0.11110034329867213</c:v>
                </c:pt>
                <c:pt idx="1051">
                  <c:v>-9.3405660458027548E-2</c:v>
                </c:pt>
                <c:pt idx="1052">
                  <c:v>-9.7298360383390348E-2</c:v>
                </c:pt>
                <c:pt idx="1053">
                  <c:v>-9.2469132233306259E-2</c:v>
                </c:pt>
                <c:pt idx="1054">
                  <c:v>-7.0002227308430254E-2</c:v>
                </c:pt>
                <c:pt idx="1055">
                  <c:v>-6.6038676986936398E-2</c:v>
                </c:pt>
                <c:pt idx="1056">
                  <c:v>-6.1266047716520222E-2</c:v>
                </c:pt>
                <c:pt idx="1057">
                  <c:v>-8.3388880315357405E-2</c:v>
                </c:pt>
                <c:pt idx="1058">
                  <c:v>-8.0165187291393464E-2</c:v>
                </c:pt>
                <c:pt idx="1059">
                  <c:v>-8.9935619792343227E-2</c:v>
                </c:pt>
                <c:pt idx="1060">
                  <c:v>-9.2398689023359681E-2</c:v>
                </c:pt>
                <c:pt idx="1061">
                  <c:v>-7.8048226317338903E-2</c:v>
                </c:pt>
                <c:pt idx="1062">
                  <c:v>-8.3326988015289191E-2</c:v>
                </c:pt>
                <c:pt idx="1063">
                  <c:v>-9.2009826217008164E-2</c:v>
                </c:pt>
                <c:pt idx="1064">
                  <c:v>-0.12350974946241269</c:v>
                </c:pt>
                <c:pt idx="1065">
                  <c:v>-0.14350259112928609</c:v>
                </c:pt>
                <c:pt idx="1066">
                  <c:v>-0.14201066094868667</c:v>
                </c:pt>
                <c:pt idx="1067">
                  <c:v>-0.14682400883756891</c:v>
                </c:pt>
                <c:pt idx="1068">
                  <c:v>-0.14327863872772248</c:v>
                </c:pt>
                <c:pt idx="1069">
                  <c:v>-0.15582485944950875</c:v>
                </c:pt>
                <c:pt idx="1070">
                  <c:v>-0.16987278282032642</c:v>
                </c:pt>
                <c:pt idx="1071">
                  <c:v>-0.15788725747481849</c:v>
                </c:pt>
                <c:pt idx="1072">
                  <c:v>-0.14623399605599502</c:v>
                </c:pt>
                <c:pt idx="1073">
                  <c:v>-0.15190039900174268</c:v>
                </c:pt>
                <c:pt idx="1074">
                  <c:v>-0.14831797494909149</c:v>
                </c:pt>
                <c:pt idx="1075">
                  <c:v>-0.15642993811991579</c:v>
                </c:pt>
                <c:pt idx="1076">
                  <c:v>-0.15841659951487869</c:v>
                </c:pt>
                <c:pt idx="1077">
                  <c:v>-0.16088170467681817</c:v>
                </c:pt>
                <c:pt idx="1078">
                  <c:v>-0.15920165447890544</c:v>
                </c:pt>
                <c:pt idx="1079">
                  <c:v>-0.16559936381230564</c:v>
                </c:pt>
                <c:pt idx="1080">
                  <c:v>-0.17450941190506541</c:v>
                </c:pt>
                <c:pt idx="1081">
                  <c:v>-0.18486252783626583</c:v>
                </c:pt>
                <c:pt idx="1082">
                  <c:v>-0.16654525731927344</c:v>
                </c:pt>
                <c:pt idx="1083">
                  <c:v>-0.15893494752795287</c:v>
                </c:pt>
                <c:pt idx="1084">
                  <c:v>-0.15018329486102569</c:v>
                </c:pt>
                <c:pt idx="1085">
                  <c:v>-0.13487268713157285</c:v>
                </c:pt>
                <c:pt idx="1086">
                  <c:v>-0.12150557906150934</c:v>
                </c:pt>
                <c:pt idx="1087">
                  <c:v>-0.10840436357002926</c:v>
                </c:pt>
                <c:pt idx="1088">
                  <c:v>-0.11717393242908151</c:v>
                </c:pt>
                <c:pt idx="1089">
                  <c:v>-0.11415668280074054</c:v>
                </c:pt>
                <c:pt idx="1090">
                  <c:v>-0.11010599463572911</c:v>
                </c:pt>
                <c:pt idx="1091">
                  <c:v>-0.10965116766746241</c:v>
                </c:pt>
                <c:pt idx="1092">
                  <c:v>-8.0293043753377008E-2</c:v>
                </c:pt>
                <c:pt idx="1093">
                  <c:v>-8.0208349026967524E-2</c:v>
                </c:pt>
                <c:pt idx="1094">
                  <c:v>-7.2062589402816818E-2</c:v>
                </c:pt>
                <c:pt idx="1095">
                  <c:v>-8.6412644922652992E-2</c:v>
                </c:pt>
                <c:pt idx="1096">
                  <c:v>-8.2981286944511193E-2</c:v>
                </c:pt>
                <c:pt idx="1097">
                  <c:v>-6.4130195339428334E-2</c:v>
                </c:pt>
                <c:pt idx="1098">
                  <c:v>-6.7446319627310514E-2</c:v>
                </c:pt>
                <c:pt idx="1099">
                  <c:v>-6.145416773383372E-2</c:v>
                </c:pt>
                <c:pt idx="1100">
                  <c:v>-6.1013185095845524E-2</c:v>
                </c:pt>
                <c:pt idx="1101">
                  <c:v>-6.2432636135575245E-2</c:v>
                </c:pt>
                <c:pt idx="1102">
                  <c:v>-4.3991173832261324E-2</c:v>
                </c:pt>
                <c:pt idx="1103">
                  <c:v>-4.6271009280180249E-2</c:v>
                </c:pt>
                <c:pt idx="1104">
                  <c:v>-7.2795524535207226E-2</c:v>
                </c:pt>
                <c:pt idx="1105">
                  <c:v>-4.8801671417850793E-2</c:v>
                </c:pt>
                <c:pt idx="1106">
                  <c:v>-1.9889823562154327E-2</c:v>
                </c:pt>
                <c:pt idx="1107">
                  <c:v>-1.9723284412627752E-2</c:v>
                </c:pt>
                <c:pt idx="1108">
                  <c:v>-4.2996417983133681E-2</c:v>
                </c:pt>
                <c:pt idx="1109">
                  <c:v>-3.65816068299782E-2</c:v>
                </c:pt>
                <c:pt idx="1110">
                  <c:v>-2.4937303507216849E-2</c:v>
                </c:pt>
                <c:pt idx="1111">
                  <c:v>-2.0762423555883529E-2</c:v>
                </c:pt>
                <c:pt idx="1112">
                  <c:v>-4.52220976684925E-3</c:v>
                </c:pt>
                <c:pt idx="1113">
                  <c:v>1.2278699398464045E-2</c:v>
                </c:pt>
                <c:pt idx="1114">
                  <c:v>9.5867915316674383E-3</c:v>
                </c:pt>
                <c:pt idx="1115">
                  <c:v>-1.5296763399173963E-2</c:v>
                </c:pt>
                <c:pt idx="1116">
                  <c:v>-1.9654062761235283E-2</c:v>
                </c:pt>
                <c:pt idx="1117">
                  <c:v>4.3377544251976896E-3</c:v>
                </c:pt>
                <c:pt idx="1118">
                  <c:v>-2.34009900324883E-3</c:v>
                </c:pt>
                <c:pt idx="1119">
                  <c:v>-6.9620693853400762E-3</c:v>
                </c:pt>
                <c:pt idx="1120">
                  <c:v>-1.3105287353326389E-2</c:v>
                </c:pt>
                <c:pt idx="1121">
                  <c:v>-8.3912928935017325E-3</c:v>
                </c:pt>
                <c:pt idx="1122">
                  <c:v>1.7683688813659122E-2</c:v>
                </c:pt>
                <c:pt idx="1123">
                  <c:v>3.0554029738435851E-2</c:v>
                </c:pt>
                <c:pt idx="1124">
                  <c:v>2.2028772590180653E-2</c:v>
                </c:pt>
                <c:pt idx="1125">
                  <c:v>2.7856014078869597E-2</c:v>
                </c:pt>
                <c:pt idx="1126">
                  <c:v>1.3147227530346584E-2</c:v>
                </c:pt>
                <c:pt idx="1127">
                  <c:v>4.7404615618278434E-3</c:v>
                </c:pt>
                <c:pt idx="1128">
                  <c:v>6.0385711185282414E-3</c:v>
                </c:pt>
                <c:pt idx="1129">
                  <c:v>2.1204220566241282E-2</c:v>
                </c:pt>
                <c:pt idx="1130">
                  <c:v>2.5514286330882083E-2</c:v>
                </c:pt>
                <c:pt idx="1131">
                  <c:v>1.5213697417503225E-2</c:v>
                </c:pt>
                <c:pt idx="1132">
                  <c:v>-5.5194087330848922E-3</c:v>
                </c:pt>
                <c:pt idx="1133">
                  <c:v>1.0829523767254238E-2</c:v>
                </c:pt>
                <c:pt idx="1134">
                  <c:v>2.000505725241469E-3</c:v>
                </c:pt>
                <c:pt idx="1135">
                  <c:v>-2.134877166179595E-2</c:v>
                </c:pt>
                <c:pt idx="1136">
                  <c:v>-2.7314863639454592E-2</c:v>
                </c:pt>
                <c:pt idx="1137">
                  <c:v>-2.0055955525496164E-2</c:v>
                </c:pt>
                <c:pt idx="1138">
                  <c:v>-8.6848741326424062E-3</c:v>
                </c:pt>
                <c:pt idx="1139">
                  <c:v>5.3931810158400813E-3</c:v>
                </c:pt>
                <c:pt idx="1140">
                  <c:v>-1.4610247491834816E-2</c:v>
                </c:pt>
                <c:pt idx="1141">
                  <c:v>-2.1656604417400051E-2</c:v>
                </c:pt>
                <c:pt idx="1142">
                  <c:v>-2.4223506125503652E-3</c:v>
                </c:pt>
                <c:pt idx="1143">
                  <c:v>1.3449766865549995E-2</c:v>
                </c:pt>
                <c:pt idx="1144">
                  <c:v>1.4514558738439673E-2</c:v>
                </c:pt>
                <c:pt idx="1145">
                  <c:v>1.3518581330757708E-2</c:v>
                </c:pt>
                <c:pt idx="1146">
                  <c:v>1.2698915541034417E-2</c:v>
                </c:pt>
                <c:pt idx="1147">
                  <c:v>1.9939093090498353E-2</c:v>
                </c:pt>
                <c:pt idx="1148">
                  <c:v>5.0898273082671383E-3</c:v>
                </c:pt>
                <c:pt idx="1149">
                  <c:v>2.8926506558344389E-3</c:v>
                </c:pt>
                <c:pt idx="1150">
                  <c:v>-1.0635703143354602E-3</c:v>
                </c:pt>
                <c:pt idx="1151">
                  <c:v>1.5199038714855301E-2</c:v>
                </c:pt>
                <c:pt idx="1152">
                  <c:v>5.5369177390254274E-3</c:v>
                </c:pt>
                <c:pt idx="1153">
                  <c:v>-1.123019497295985E-3</c:v>
                </c:pt>
                <c:pt idx="1154">
                  <c:v>-8.5191493554852889E-3</c:v>
                </c:pt>
                <c:pt idx="1155">
                  <c:v>-1.4372450759992605E-2</c:v>
                </c:pt>
                <c:pt idx="1156">
                  <c:v>-3.1546749656640186E-2</c:v>
                </c:pt>
                <c:pt idx="1157">
                  <c:v>-2.2233587241065222E-2</c:v>
                </c:pt>
                <c:pt idx="1158">
                  <c:v>-3.7401679805886108E-2</c:v>
                </c:pt>
                <c:pt idx="1159">
                  <c:v>-2.3332989939650928E-2</c:v>
                </c:pt>
                <c:pt idx="1160">
                  <c:v>-2.4967435284881545E-2</c:v>
                </c:pt>
                <c:pt idx="1161">
                  <c:v>-3.0365502534937531E-2</c:v>
                </c:pt>
                <c:pt idx="1162">
                  <c:v>-2.6226862154038466E-3</c:v>
                </c:pt>
                <c:pt idx="1163">
                  <c:v>-1.2568615961942697E-2</c:v>
                </c:pt>
                <c:pt idx="1164">
                  <c:v>1.4138318703812439E-2</c:v>
                </c:pt>
                <c:pt idx="1165">
                  <c:v>8.6751016642108176E-3</c:v>
                </c:pt>
                <c:pt idx="1166">
                  <c:v>4.0813900033348713E-2</c:v>
                </c:pt>
                <c:pt idx="1167">
                  <c:v>5.0066798893594E-2</c:v>
                </c:pt>
                <c:pt idx="1168">
                  <c:v>5.4053966013797992E-2</c:v>
                </c:pt>
                <c:pt idx="1169">
                  <c:v>5.0677985356770483E-2</c:v>
                </c:pt>
                <c:pt idx="1170">
                  <c:v>5.3308815295867618E-2</c:v>
                </c:pt>
                <c:pt idx="1171">
                  <c:v>5.7611144522999654E-2</c:v>
                </c:pt>
                <c:pt idx="1172">
                  <c:v>4.8900617660723705E-2</c:v>
                </c:pt>
                <c:pt idx="1173">
                  <c:v>6.8998920549424594E-2</c:v>
                </c:pt>
                <c:pt idx="1174">
                  <c:v>5.3344647680117818E-2</c:v>
                </c:pt>
                <c:pt idx="1175">
                  <c:v>4.5518936397110923E-2</c:v>
                </c:pt>
                <c:pt idx="1176">
                  <c:v>7.0060047746651991E-2</c:v>
                </c:pt>
                <c:pt idx="1177">
                  <c:v>6.4262938035628284E-2</c:v>
                </c:pt>
                <c:pt idx="1178">
                  <c:v>8.0733212018996095E-2</c:v>
                </c:pt>
                <c:pt idx="1179">
                  <c:v>6.1691150093306835E-2</c:v>
                </c:pt>
                <c:pt idx="1180">
                  <c:v>6.7872236376466583E-2</c:v>
                </c:pt>
                <c:pt idx="1181">
                  <c:v>7.5455264693415292E-2</c:v>
                </c:pt>
                <c:pt idx="1182">
                  <c:v>9.9660040254426693E-2</c:v>
                </c:pt>
                <c:pt idx="1183">
                  <c:v>0.10031438845317718</c:v>
                </c:pt>
                <c:pt idx="1184">
                  <c:v>8.4669888052302453E-2</c:v>
                </c:pt>
                <c:pt idx="1185">
                  <c:v>8.5803901576584143E-2</c:v>
                </c:pt>
                <c:pt idx="1186">
                  <c:v>9.6687988292582863E-2</c:v>
                </c:pt>
                <c:pt idx="1187">
                  <c:v>8.6417938343053724E-2</c:v>
                </c:pt>
                <c:pt idx="1188">
                  <c:v>9.7857019828745839E-2</c:v>
                </c:pt>
                <c:pt idx="1189">
                  <c:v>9.8351343856924567E-2</c:v>
                </c:pt>
                <c:pt idx="1190">
                  <c:v>5.1708573590148584E-2</c:v>
                </c:pt>
                <c:pt idx="1191">
                  <c:v>2.0852411702694036E-2</c:v>
                </c:pt>
                <c:pt idx="1192">
                  <c:v>1.0585212056457348E-2</c:v>
                </c:pt>
                <c:pt idx="1193">
                  <c:v>1.3547084363684261E-2</c:v>
                </c:pt>
                <c:pt idx="1194">
                  <c:v>3.7441176865798592E-2</c:v>
                </c:pt>
                <c:pt idx="1195">
                  <c:v>5.4352026300970128E-2</c:v>
                </c:pt>
                <c:pt idx="1196">
                  <c:v>7.9358144273394604E-2</c:v>
                </c:pt>
                <c:pt idx="1197">
                  <c:v>8.16909139253197E-2</c:v>
                </c:pt>
                <c:pt idx="1198">
                  <c:v>0.10029321477157502</c:v>
                </c:pt>
                <c:pt idx="1199">
                  <c:v>0.10077573040039857</c:v>
                </c:pt>
                <c:pt idx="1200">
                  <c:v>0.10954814956274328</c:v>
                </c:pt>
                <c:pt idx="1201">
                  <c:v>0.10847277084905263</c:v>
                </c:pt>
                <c:pt idx="1202">
                  <c:v>0.1291260685074469</c:v>
                </c:pt>
                <c:pt idx="1203">
                  <c:v>0.14055985657273867</c:v>
                </c:pt>
                <c:pt idx="1204">
                  <c:v>0.12566702186874817</c:v>
                </c:pt>
                <c:pt idx="1205">
                  <c:v>0.12422313965793949</c:v>
                </c:pt>
                <c:pt idx="1206">
                  <c:v>9.3275768065120723E-2</c:v>
                </c:pt>
                <c:pt idx="1207">
                  <c:v>9.8881500269353717E-2</c:v>
                </c:pt>
                <c:pt idx="1208">
                  <c:v>9.1682448524540702E-2</c:v>
                </c:pt>
                <c:pt idx="1209">
                  <c:v>0.10776589563248029</c:v>
                </c:pt>
                <c:pt idx="1210">
                  <c:v>0.11262566274641399</c:v>
                </c:pt>
                <c:pt idx="1211">
                  <c:v>0.11263665677339983</c:v>
                </c:pt>
                <c:pt idx="1212">
                  <c:v>9.8310218052273926E-2</c:v>
                </c:pt>
                <c:pt idx="1213">
                  <c:v>0.10584967744746375</c:v>
                </c:pt>
                <c:pt idx="1214">
                  <c:v>9.4569398573790084E-2</c:v>
                </c:pt>
                <c:pt idx="1215">
                  <c:v>8.5233840918058523E-2</c:v>
                </c:pt>
                <c:pt idx="1216">
                  <c:v>7.1930661078986519E-2</c:v>
                </c:pt>
                <c:pt idx="1217">
                  <c:v>5.9493566254689503E-2</c:v>
                </c:pt>
                <c:pt idx="1218">
                  <c:v>6.2308444349253519E-2</c:v>
                </c:pt>
                <c:pt idx="1219">
                  <c:v>5.7302497395026693E-2</c:v>
                </c:pt>
                <c:pt idx="1220">
                  <c:v>5.5455908047587162E-2</c:v>
                </c:pt>
                <c:pt idx="1221">
                  <c:v>6.1726168105187718E-2</c:v>
                </c:pt>
                <c:pt idx="1222">
                  <c:v>4.9090773608960324E-2</c:v>
                </c:pt>
                <c:pt idx="1223">
                  <c:v>5.0420236501879774E-2</c:v>
                </c:pt>
                <c:pt idx="1224">
                  <c:v>6.6687324579101773E-2</c:v>
                </c:pt>
                <c:pt idx="1225">
                  <c:v>5.9589255008084763E-2</c:v>
                </c:pt>
                <c:pt idx="1226">
                  <c:v>7.4619311456305529E-2</c:v>
                </c:pt>
                <c:pt idx="1227">
                  <c:v>8.5930943666198578E-2</c:v>
                </c:pt>
                <c:pt idx="1228">
                  <c:v>7.274381188975533E-2</c:v>
                </c:pt>
                <c:pt idx="1229">
                  <c:v>8.7861413367678276E-2</c:v>
                </c:pt>
                <c:pt idx="1230">
                  <c:v>0.10035836456112045</c:v>
                </c:pt>
                <c:pt idx="1231">
                  <c:v>0.13055610638797771</c:v>
                </c:pt>
                <c:pt idx="1232">
                  <c:v>0.12718175447568855</c:v>
                </c:pt>
                <c:pt idx="1233">
                  <c:v>0.12933902688202498</c:v>
                </c:pt>
                <c:pt idx="1234">
                  <c:v>0.1289526071927812</c:v>
                </c:pt>
                <c:pt idx="1235">
                  <c:v>0.14188402604525718</c:v>
                </c:pt>
                <c:pt idx="1236">
                  <c:v>0.14332872262843566</c:v>
                </c:pt>
                <c:pt idx="1237">
                  <c:v>0.14373305850980472</c:v>
                </c:pt>
                <c:pt idx="1238">
                  <c:v>0.12841675017376691</c:v>
                </c:pt>
                <c:pt idx="1239">
                  <c:v>0.12530747646769272</c:v>
                </c:pt>
                <c:pt idx="1240">
                  <c:v>0.12208541218846691</c:v>
                </c:pt>
                <c:pt idx="1241">
                  <c:v>0.12742606618648591</c:v>
                </c:pt>
                <c:pt idx="1242">
                  <c:v>0.17198363600161093</c:v>
                </c:pt>
                <c:pt idx="1243">
                  <c:v>0.18416176041246388</c:v>
                </c:pt>
                <c:pt idx="1244">
                  <c:v>0.19330634774758848</c:v>
                </c:pt>
                <c:pt idx="1245">
                  <c:v>0.18252324320538604</c:v>
                </c:pt>
                <c:pt idx="1246">
                  <c:v>0.20170171250293728</c:v>
                </c:pt>
                <c:pt idx="1247">
                  <c:v>0.20882787792069557</c:v>
                </c:pt>
                <c:pt idx="1248">
                  <c:v>0.23388530135238786</c:v>
                </c:pt>
                <c:pt idx="1249">
                  <c:v>0.24231690567817071</c:v>
                </c:pt>
                <c:pt idx="1250">
                  <c:v>0.21180685204767841</c:v>
                </c:pt>
                <c:pt idx="1251">
                  <c:v>0.23291579104670906</c:v>
                </c:pt>
                <c:pt idx="1252">
                  <c:v>0.23917546426350797</c:v>
                </c:pt>
                <c:pt idx="1253">
                  <c:v>0.23844252913111791</c:v>
                </c:pt>
                <c:pt idx="1254">
                  <c:v>0.24868285448916674</c:v>
                </c:pt>
                <c:pt idx="1255">
                  <c:v>0.24074923886722524</c:v>
                </c:pt>
                <c:pt idx="1256">
                  <c:v>0.21762961448833609</c:v>
                </c:pt>
              </c:numCache>
            </c:numRef>
          </c:val>
        </c:ser>
        <c:ser>
          <c:idx val="0"/>
          <c:order val="1"/>
          <c:tx>
            <c:v>TSX</c:v>
          </c:tx>
          <c:marker>
            <c:symbol val="none"/>
          </c:marker>
          <c:cat>
            <c:numRef>
              <c:f>'Chart Data - 5'!$B$2:$B$1258</c:f>
              <c:numCache>
                <c:formatCode>[$-1009]d/mmm/yy;@</c:formatCode>
                <c:ptCount val="1257"/>
                <c:pt idx="0" formatCode="yy\-mm\-dd">
                  <c:v>#N/A</c:v>
                </c:pt>
                <c:pt idx="1">
                  <c:v>38433</c:v>
                </c:pt>
                <c:pt idx="2">
                  <c:v>38434</c:v>
                </c:pt>
                <c:pt idx="3">
                  <c:v>38435</c:v>
                </c:pt>
                <c:pt idx="4">
                  <c:v>38439</c:v>
                </c:pt>
                <c:pt idx="5">
                  <c:v>38440</c:v>
                </c:pt>
                <c:pt idx="6">
                  <c:v>38441</c:v>
                </c:pt>
                <c:pt idx="7">
                  <c:v>38442</c:v>
                </c:pt>
                <c:pt idx="8">
                  <c:v>38443</c:v>
                </c:pt>
                <c:pt idx="9">
                  <c:v>38446</c:v>
                </c:pt>
                <c:pt idx="10">
                  <c:v>38447</c:v>
                </c:pt>
                <c:pt idx="11">
                  <c:v>38448</c:v>
                </c:pt>
                <c:pt idx="12">
                  <c:v>38449</c:v>
                </c:pt>
                <c:pt idx="13">
                  <c:v>38450</c:v>
                </c:pt>
                <c:pt idx="14">
                  <c:v>38453</c:v>
                </c:pt>
                <c:pt idx="15">
                  <c:v>38454</c:v>
                </c:pt>
                <c:pt idx="16">
                  <c:v>38455</c:v>
                </c:pt>
                <c:pt idx="17">
                  <c:v>38456</c:v>
                </c:pt>
                <c:pt idx="18">
                  <c:v>38457</c:v>
                </c:pt>
                <c:pt idx="19">
                  <c:v>38460</c:v>
                </c:pt>
                <c:pt idx="20">
                  <c:v>38461</c:v>
                </c:pt>
                <c:pt idx="21">
                  <c:v>38462</c:v>
                </c:pt>
                <c:pt idx="22">
                  <c:v>38463</c:v>
                </c:pt>
                <c:pt idx="23">
                  <c:v>38464</c:v>
                </c:pt>
                <c:pt idx="24">
                  <c:v>38467</c:v>
                </c:pt>
                <c:pt idx="25">
                  <c:v>38468</c:v>
                </c:pt>
                <c:pt idx="26">
                  <c:v>38469</c:v>
                </c:pt>
                <c:pt idx="27">
                  <c:v>38470</c:v>
                </c:pt>
                <c:pt idx="28">
                  <c:v>38471</c:v>
                </c:pt>
                <c:pt idx="29">
                  <c:v>38474</c:v>
                </c:pt>
                <c:pt idx="30">
                  <c:v>38475</c:v>
                </c:pt>
                <c:pt idx="31">
                  <c:v>38476</c:v>
                </c:pt>
                <c:pt idx="32">
                  <c:v>38477</c:v>
                </c:pt>
                <c:pt idx="33">
                  <c:v>38478</c:v>
                </c:pt>
                <c:pt idx="34">
                  <c:v>38481</c:v>
                </c:pt>
                <c:pt idx="35">
                  <c:v>38482</c:v>
                </c:pt>
                <c:pt idx="36">
                  <c:v>38483</c:v>
                </c:pt>
                <c:pt idx="37">
                  <c:v>38484</c:v>
                </c:pt>
                <c:pt idx="38">
                  <c:v>38485</c:v>
                </c:pt>
                <c:pt idx="39">
                  <c:v>38488</c:v>
                </c:pt>
                <c:pt idx="40">
                  <c:v>38489</c:v>
                </c:pt>
                <c:pt idx="41">
                  <c:v>38490</c:v>
                </c:pt>
                <c:pt idx="42">
                  <c:v>38491</c:v>
                </c:pt>
                <c:pt idx="43">
                  <c:v>38492</c:v>
                </c:pt>
                <c:pt idx="44">
                  <c:v>38496</c:v>
                </c:pt>
                <c:pt idx="45">
                  <c:v>38497</c:v>
                </c:pt>
                <c:pt idx="46">
                  <c:v>38498</c:v>
                </c:pt>
                <c:pt idx="47">
                  <c:v>38499</c:v>
                </c:pt>
                <c:pt idx="48">
                  <c:v>38502</c:v>
                </c:pt>
                <c:pt idx="49">
                  <c:v>38503</c:v>
                </c:pt>
                <c:pt idx="50">
                  <c:v>38504</c:v>
                </c:pt>
                <c:pt idx="51">
                  <c:v>38505</c:v>
                </c:pt>
                <c:pt idx="52">
                  <c:v>38506</c:v>
                </c:pt>
                <c:pt idx="53">
                  <c:v>38509</c:v>
                </c:pt>
                <c:pt idx="54">
                  <c:v>38510</c:v>
                </c:pt>
                <c:pt idx="55">
                  <c:v>38511</c:v>
                </c:pt>
                <c:pt idx="56">
                  <c:v>38512</c:v>
                </c:pt>
                <c:pt idx="57">
                  <c:v>38513</c:v>
                </c:pt>
                <c:pt idx="58">
                  <c:v>38516</c:v>
                </c:pt>
                <c:pt idx="59">
                  <c:v>38517</c:v>
                </c:pt>
                <c:pt idx="60">
                  <c:v>38518</c:v>
                </c:pt>
                <c:pt idx="61">
                  <c:v>38519</c:v>
                </c:pt>
                <c:pt idx="62">
                  <c:v>38520</c:v>
                </c:pt>
                <c:pt idx="63">
                  <c:v>38523</c:v>
                </c:pt>
                <c:pt idx="64">
                  <c:v>38524</c:v>
                </c:pt>
                <c:pt idx="65">
                  <c:v>38525</c:v>
                </c:pt>
                <c:pt idx="66">
                  <c:v>38526</c:v>
                </c:pt>
                <c:pt idx="67">
                  <c:v>38527</c:v>
                </c:pt>
                <c:pt idx="68">
                  <c:v>38530</c:v>
                </c:pt>
                <c:pt idx="69">
                  <c:v>38531</c:v>
                </c:pt>
                <c:pt idx="70">
                  <c:v>38532</c:v>
                </c:pt>
                <c:pt idx="71">
                  <c:v>38533</c:v>
                </c:pt>
                <c:pt idx="72">
                  <c:v>38537</c:v>
                </c:pt>
                <c:pt idx="73">
                  <c:v>38538</c:v>
                </c:pt>
                <c:pt idx="74">
                  <c:v>38539</c:v>
                </c:pt>
                <c:pt idx="75">
                  <c:v>38540</c:v>
                </c:pt>
                <c:pt idx="76">
                  <c:v>38541</c:v>
                </c:pt>
                <c:pt idx="77">
                  <c:v>38544</c:v>
                </c:pt>
                <c:pt idx="78">
                  <c:v>38545</c:v>
                </c:pt>
                <c:pt idx="79">
                  <c:v>38546</c:v>
                </c:pt>
                <c:pt idx="80">
                  <c:v>38547</c:v>
                </c:pt>
                <c:pt idx="81">
                  <c:v>38548</c:v>
                </c:pt>
                <c:pt idx="82">
                  <c:v>38551</c:v>
                </c:pt>
                <c:pt idx="83">
                  <c:v>38552</c:v>
                </c:pt>
                <c:pt idx="84">
                  <c:v>38553</c:v>
                </c:pt>
                <c:pt idx="85">
                  <c:v>38554</c:v>
                </c:pt>
                <c:pt idx="86">
                  <c:v>38555</c:v>
                </c:pt>
                <c:pt idx="87">
                  <c:v>38558</c:v>
                </c:pt>
                <c:pt idx="88">
                  <c:v>38559</c:v>
                </c:pt>
                <c:pt idx="89">
                  <c:v>38560</c:v>
                </c:pt>
                <c:pt idx="90">
                  <c:v>38561</c:v>
                </c:pt>
                <c:pt idx="91">
                  <c:v>38562</c:v>
                </c:pt>
                <c:pt idx="92">
                  <c:v>38566</c:v>
                </c:pt>
                <c:pt idx="93">
                  <c:v>38567</c:v>
                </c:pt>
                <c:pt idx="94">
                  <c:v>38568</c:v>
                </c:pt>
                <c:pt idx="95">
                  <c:v>38569</c:v>
                </c:pt>
                <c:pt idx="96">
                  <c:v>38572</c:v>
                </c:pt>
                <c:pt idx="97">
                  <c:v>38573</c:v>
                </c:pt>
                <c:pt idx="98">
                  <c:v>38574</c:v>
                </c:pt>
                <c:pt idx="99">
                  <c:v>38575</c:v>
                </c:pt>
                <c:pt idx="100">
                  <c:v>38576</c:v>
                </c:pt>
                <c:pt idx="101">
                  <c:v>38579</c:v>
                </c:pt>
                <c:pt idx="102">
                  <c:v>38580</c:v>
                </c:pt>
                <c:pt idx="103">
                  <c:v>38581</c:v>
                </c:pt>
                <c:pt idx="104">
                  <c:v>38582</c:v>
                </c:pt>
                <c:pt idx="105">
                  <c:v>38583</c:v>
                </c:pt>
                <c:pt idx="106">
                  <c:v>38586</c:v>
                </c:pt>
                <c:pt idx="107">
                  <c:v>38587</c:v>
                </c:pt>
                <c:pt idx="108">
                  <c:v>38588</c:v>
                </c:pt>
                <c:pt idx="109">
                  <c:v>38589</c:v>
                </c:pt>
                <c:pt idx="110">
                  <c:v>38590</c:v>
                </c:pt>
                <c:pt idx="111">
                  <c:v>38593</c:v>
                </c:pt>
                <c:pt idx="112">
                  <c:v>38594</c:v>
                </c:pt>
                <c:pt idx="113">
                  <c:v>38595</c:v>
                </c:pt>
                <c:pt idx="114">
                  <c:v>38596</c:v>
                </c:pt>
                <c:pt idx="115">
                  <c:v>38597</c:v>
                </c:pt>
                <c:pt idx="116">
                  <c:v>38601</c:v>
                </c:pt>
                <c:pt idx="117">
                  <c:v>38602</c:v>
                </c:pt>
                <c:pt idx="118">
                  <c:v>38603</c:v>
                </c:pt>
                <c:pt idx="119">
                  <c:v>38604</c:v>
                </c:pt>
                <c:pt idx="120">
                  <c:v>38607</c:v>
                </c:pt>
                <c:pt idx="121">
                  <c:v>38608</c:v>
                </c:pt>
                <c:pt idx="122">
                  <c:v>38609</c:v>
                </c:pt>
                <c:pt idx="123">
                  <c:v>38610</c:v>
                </c:pt>
                <c:pt idx="124">
                  <c:v>38611</c:v>
                </c:pt>
                <c:pt idx="125">
                  <c:v>38614</c:v>
                </c:pt>
                <c:pt idx="126">
                  <c:v>38615</c:v>
                </c:pt>
                <c:pt idx="127">
                  <c:v>38616</c:v>
                </c:pt>
                <c:pt idx="128">
                  <c:v>38617</c:v>
                </c:pt>
                <c:pt idx="129">
                  <c:v>38618</c:v>
                </c:pt>
                <c:pt idx="130">
                  <c:v>38621</c:v>
                </c:pt>
                <c:pt idx="131">
                  <c:v>38622</c:v>
                </c:pt>
                <c:pt idx="132">
                  <c:v>38623</c:v>
                </c:pt>
                <c:pt idx="133">
                  <c:v>38624</c:v>
                </c:pt>
                <c:pt idx="134">
                  <c:v>38625</c:v>
                </c:pt>
                <c:pt idx="135">
                  <c:v>38628</c:v>
                </c:pt>
                <c:pt idx="136">
                  <c:v>38629</c:v>
                </c:pt>
                <c:pt idx="137">
                  <c:v>38630</c:v>
                </c:pt>
                <c:pt idx="138">
                  <c:v>38631</c:v>
                </c:pt>
                <c:pt idx="139">
                  <c:v>38632</c:v>
                </c:pt>
                <c:pt idx="140">
                  <c:v>38636</c:v>
                </c:pt>
                <c:pt idx="141">
                  <c:v>38637</c:v>
                </c:pt>
                <c:pt idx="142">
                  <c:v>38638</c:v>
                </c:pt>
                <c:pt idx="143">
                  <c:v>38639</c:v>
                </c:pt>
                <c:pt idx="144">
                  <c:v>38642</c:v>
                </c:pt>
                <c:pt idx="145">
                  <c:v>38643</c:v>
                </c:pt>
                <c:pt idx="146">
                  <c:v>38644</c:v>
                </c:pt>
                <c:pt idx="147">
                  <c:v>38645</c:v>
                </c:pt>
                <c:pt idx="148">
                  <c:v>38646</c:v>
                </c:pt>
                <c:pt idx="149">
                  <c:v>38649</c:v>
                </c:pt>
                <c:pt idx="150">
                  <c:v>38650</c:v>
                </c:pt>
                <c:pt idx="151">
                  <c:v>38651</c:v>
                </c:pt>
                <c:pt idx="152">
                  <c:v>38652</c:v>
                </c:pt>
                <c:pt idx="153">
                  <c:v>38653</c:v>
                </c:pt>
                <c:pt idx="154">
                  <c:v>38656</c:v>
                </c:pt>
                <c:pt idx="155">
                  <c:v>38657</c:v>
                </c:pt>
                <c:pt idx="156">
                  <c:v>38658</c:v>
                </c:pt>
                <c:pt idx="157">
                  <c:v>38659</c:v>
                </c:pt>
                <c:pt idx="158">
                  <c:v>38660</c:v>
                </c:pt>
                <c:pt idx="159">
                  <c:v>38663</c:v>
                </c:pt>
                <c:pt idx="160">
                  <c:v>38664</c:v>
                </c:pt>
                <c:pt idx="161">
                  <c:v>38665</c:v>
                </c:pt>
                <c:pt idx="162">
                  <c:v>38666</c:v>
                </c:pt>
                <c:pt idx="163">
                  <c:v>38667</c:v>
                </c:pt>
                <c:pt idx="164">
                  <c:v>38670</c:v>
                </c:pt>
                <c:pt idx="165">
                  <c:v>38671</c:v>
                </c:pt>
                <c:pt idx="166">
                  <c:v>38672</c:v>
                </c:pt>
                <c:pt idx="167">
                  <c:v>38673</c:v>
                </c:pt>
                <c:pt idx="168">
                  <c:v>38674</c:v>
                </c:pt>
                <c:pt idx="169">
                  <c:v>38677</c:v>
                </c:pt>
                <c:pt idx="170">
                  <c:v>38678</c:v>
                </c:pt>
                <c:pt idx="171">
                  <c:v>38679</c:v>
                </c:pt>
                <c:pt idx="172">
                  <c:v>38680</c:v>
                </c:pt>
                <c:pt idx="173">
                  <c:v>38681</c:v>
                </c:pt>
                <c:pt idx="174">
                  <c:v>38684</c:v>
                </c:pt>
                <c:pt idx="175">
                  <c:v>38685</c:v>
                </c:pt>
                <c:pt idx="176">
                  <c:v>38686</c:v>
                </c:pt>
                <c:pt idx="177">
                  <c:v>38687</c:v>
                </c:pt>
                <c:pt idx="178">
                  <c:v>38688</c:v>
                </c:pt>
                <c:pt idx="179">
                  <c:v>38691</c:v>
                </c:pt>
                <c:pt idx="180">
                  <c:v>38692</c:v>
                </c:pt>
                <c:pt idx="181">
                  <c:v>38693</c:v>
                </c:pt>
                <c:pt idx="182">
                  <c:v>38694</c:v>
                </c:pt>
                <c:pt idx="183">
                  <c:v>38695</c:v>
                </c:pt>
                <c:pt idx="184">
                  <c:v>38698</c:v>
                </c:pt>
                <c:pt idx="185">
                  <c:v>38699</c:v>
                </c:pt>
                <c:pt idx="186">
                  <c:v>38700</c:v>
                </c:pt>
                <c:pt idx="187">
                  <c:v>38701</c:v>
                </c:pt>
                <c:pt idx="188">
                  <c:v>38702</c:v>
                </c:pt>
                <c:pt idx="189">
                  <c:v>38705</c:v>
                </c:pt>
                <c:pt idx="190">
                  <c:v>38706</c:v>
                </c:pt>
                <c:pt idx="191">
                  <c:v>38707</c:v>
                </c:pt>
                <c:pt idx="192">
                  <c:v>38708</c:v>
                </c:pt>
                <c:pt idx="193">
                  <c:v>38709</c:v>
                </c:pt>
                <c:pt idx="194">
                  <c:v>38714</c:v>
                </c:pt>
                <c:pt idx="195">
                  <c:v>38715</c:v>
                </c:pt>
                <c:pt idx="196">
                  <c:v>38716</c:v>
                </c:pt>
                <c:pt idx="197">
                  <c:v>38720</c:v>
                </c:pt>
                <c:pt idx="198">
                  <c:v>38721</c:v>
                </c:pt>
                <c:pt idx="199">
                  <c:v>38722</c:v>
                </c:pt>
                <c:pt idx="200">
                  <c:v>38723</c:v>
                </c:pt>
                <c:pt idx="201">
                  <c:v>38726</c:v>
                </c:pt>
                <c:pt idx="202">
                  <c:v>38727</c:v>
                </c:pt>
                <c:pt idx="203">
                  <c:v>38728</c:v>
                </c:pt>
                <c:pt idx="204">
                  <c:v>38729</c:v>
                </c:pt>
                <c:pt idx="205">
                  <c:v>38730</c:v>
                </c:pt>
                <c:pt idx="206">
                  <c:v>38733</c:v>
                </c:pt>
                <c:pt idx="207">
                  <c:v>38734</c:v>
                </c:pt>
                <c:pt idx="208">
                  <c:v>38735</c:v>
                </c:pt>
                <c:pt idx="209">
                  <c:v>38736</c:v>
                </c:pt>
                <c:pt idx="210">
                  <c:v>38737</c:v>
                </c:pt>
                <c:pt idx="211">
                  <c:v>38740</c:v>
                </c:pt>
                <c:pt idx="212">
                  <c:v>38741</c:v>
                </c:pt>
                <c:pt idx="213">
                  <c:v>38742</c:v>
                </c:pt>
                <c:pt idx="214">
                  <c:v>38743</c:v>
                </c:pt>
                <c:pt idx="215">
                  <c:v>38744</c:v>
                </c:pt>
                <c:pt idx="216">
                  <c:v>38747</c:v>
                </c:pt>
                <c:pt idx="217">
                  <c:v>38748</c:v>
                </c:pt>
                <c:pt idx="218">
                  <c:v>38749</c:v>
                </c:pt>
                <c:pt idx="219">
                  <c:v>38750</c:v>
                </c:pt>
                <c:pt idx="220">
                  <c:v>38751</c:v>
                </c:pt>
                <c:pt idx="221">
                  <c:v>38754</c:v>
                </c:pt>
                <c:pt idx="222">
                  <c:v>38755</c:v>
                </c:pt>
                <c:pt idx="223">
                  <c:v>38756</c:v>
                </c:pt>
                <c:pt idx="224">
                  <c:v>38757</c:v>
                </c:pt>
                <c:pt idx="225">
                  <c:v>38758</c:v>
                </c:pt>
                <c:pt idx="226">
                  <c:v>38761</c:v>
                </c:pt>
                <c:pt idx="227">
                  <c:v>38762</c:v>
                </c:pt>
                <c:pt idx="228">
                  <c:v>38763</c:v>
                </c:pt>
                <c:pt idx="229">
                  <c:v>38764</c:v>
                </c:pt>
                <c:pt idx="230">
                  <c:v>38765</c:v>
                </c:pt>
                <c:pt idx="231">
                  <c:v>38768</c:v>
                </c:pt>
                <c:pt idx="232">
                  <c:v>38769</c:v>
                </c:pt>
                <c:pt idx="233">
                  <c:v>38770</c:v>
                </c:pt>
                <c:pt idx="234">
                  <c:v>38771</c:v>
                </c:pt>
                <c:pt idx="235">
                  <c:v>38772</c:v>
                </c:pt>
                <c:pt idx="236">
                  <c:v>38775</c:v>
                </c:pt>
                <c:pt idx="237">
                  <c:v>38776</c:v>
                </c:pt>
                <c:pt idx="238">
                  <c:v>38777</c:v>
                </c:pt>
                <c:pt idx="239">
                  <c:v>38778</c:v>
                </c:pt>
                <c:pt idx="240">
                  <c:v>38779</c:v>
                </c:pt>
                <c:pt idx="241">
                  <c:v>38782</c:v>
                </c:pt>
                <c:pt idx="242">
                  <c:v>38783</c:v>
                </c:pt>
                <c:pt idx="243">
                  <c:v>38784</c:v>
                </c:pt>
                <c:pt idx="244">
                  <c:v>38785</c:v>
                </c:pt>
                <c:pt idx="245">
                  <c:v>38786</c:v>
                </c:pt>
                <c:pt idx="246">
                  <c:v>38789</c:v>
                </c:pt>
                <c:pt idx="247">
                  <c:v>38790</c:v>
                </c:pt>
                <c:pt idx="248">
                  <c:v>38791</c:v>
                </c:pt>
                <c:pt idx="249">
                  <c:v>38792</c:v>
                </c:pt>
                <c:pt idx="250">
                  <c:v>38793</c:v>
                </c:pt>
                <c:pt idx="251">
                  <c:v>38796</c:v>
                </c:pt>
                <c:pt idx="252">
                  <c:v>38797</c:v>
                </c:pt>
                <c:pt idx="253">
                  <c:v>38798</c:v>
                </c:pt>
                <c:pt idx="254">
                  <c:v>38799</c:v>
                </c:pt>
                <c:pt idx="255">
                  <c:v>38800</c:v>
                </c:pt>
                <c:pt idx="256">
                  <c:v>38803</c:v>
                </c:pt>
                <c:pt idx="257">
                  <c:v>38804</c:v>
                </c:pt>
                <c:pt idx="258">
                  <c:v>38805</c:v>
                </c:pt>
                <c:pt idx="259">
                  <c:v>38806</c:v>
                </c:pt>
                <c:pt idx="260">
                  <c:v>38807</c:v>
                </c:pt>
                <c:pt idx="261">
                  <c:v>38810</c:v>
                </c:pt>
                <c:pt idx="262">
                  <c:v>38811</c:v>
                </c:pt>
                <c:pt idx="263">
                  <c:v>38812</c:v>
                </c:pt>
                <c:pt idx="264">
                  <c:v>38813</c:v>
                </c:pt>
                <c:pt idx="265">
                  <c:v>38814</c:v>
                </c:pt>
                <c:pt idx="266">
                  <c:v>38817</c:v>
                </c:pt>
                <c:pt idx="267">
                  <c:v>38818</c:v>
                </c:pt>
                <c:pt idx="268">
                  <c:v>38819</c:v>
                </c:pt>
                <c:pt idx="269">
                  <c:v>38820</c:v>
                </c:pt>
                <c:pt idx="270">
                  <c:v>38824</c:v>
                </c:pt>
                <c:pt idx="271">
                  <c:v>38825</c:v>
                </c:pt>
                <c:pt idx="272">
                  <c:v>38826</c:v>
                </c:pt>
                <c:pt idx="273">
                  <c:v>38827</c:v>
                </c:pt>
                <c:pt idx="274">
                  <c:v>38828</c:v>
                </c:pt>
                <c:pt idx="275">
                  <c:v>38831</c:v>
                </c:pt>
                <c:pt idx="276">
                  <c:v>38832</c:v>
                </c:pt>
                <c:pt idx="277">
                  <c:v>38833</c:v>
                </c:pt>
                <c:pt idx="278">
                  <c:v>38834</c:v>
                </c:pt>
                <c:pt idx="279">
                  <c:v>38835</c:v>
                </c:pt>
                <c:pt idx="280">
                  <c:v>38838</c:v>
                </c:pt>
                <c:pt idx="281">
                  <c:v>38839</c:v>
                </c:pt>
                <c:pt idx="282">
                  <c:v>38840</c:v>
                </c:pt>
                <c:pt idx="283">
                  <c:v>38841</c:v>
                </c:pt>
                <c:pt idx="284">
                  <c:v>38842</c:v>
                </c:pt>
                <c:pt idx="285">
                  <c:v>38845</c:v>
                </c:pt>
                <c:pt idx="286">
                  <c:v>38846</c:v>
                </c:pt>
                <c:pt idx="287">
                  <c:v>38847</c:v>
                </c:pt>
                <c:pt idx="288">
                  <c:v>38848</c:v>
                </c:pt>
                <c:pt idx="289">
                  <c:v>38849</c:v>
                </c:pt>
                <c:pt idx="290">
                  <c:v>38852</c:v>
                </c:pt>
                <c:pt idx="291">
                  <c:v>38853</c:v>
                </c:pt>
                <c:pt idx="292">
                  <c:v>38854</c:v>
                </c:pt>
                <c:pt idx="293">
                  <c:v>38855</c:v>
                </c:pt>
                <c:pt idx="294">
                  <c:v>38856</c:v>
                </c:pt>
                <c:pt idx="295">
                  <c:v>38860</c:v>
                </c:pt>
                <c:pt idx="296">
                  <c:v>38861</c:v>
                </c:pt>
                <c:pt idx="297">
                  <c:v>38862</c:v>
                </c:pt>
                <c:pt idx="298">
                  <c:v>38863</c:v>
                </c:pt>
                <c:pt idx="299">
                  <c:v>38866</c:v>
                </c:pt>
                <c:pt idx="300">
                  <c:v>38867</c:v>
                </c:pt>
                <c:pt idx="301">
                  <c:v>38868</c:v>
                </c:pt>
                <c:pt idx="302">
                  <c:v>38869</c:v>
                </c:pt>
                <c:pt idx="303">
                  <c:v>38870</c:v>
                </c:pt>
                <c:pt idx="304">
                  <c:v>38873</c:v>
                </c:pt>
                <c:pt idx="305">
                  <c:v>38874</c:v>
                </c:pt>
                <c:pt idx="306">
                  <c:v>38875</c:v>
                </c:pt>
                <c:pt idx="307">
                  <c:v>38876</c:v>
                </c:pt>
                <c:pt idx="308">
                  <c:v>38877</c:v>
                </c:pt>
                <c:pt idx="309">
                  <c:v>38880</c:v>
                </c:pt>
                <c:pt idx="310">
                  <c:v>38881</c:v>
                </c:pt>
                <c:pt idx="311">
                  <c:v>38882</c:v>
                </c:pt>
                <c:pt idx="312">
                  <c:v>38883</c:v>
                </c:pt>
                <c:pt idx="313">
                  <c:v>38884</c:v>
                </c:pt>
                <c:pt idx="314">
                  <c:v>38887</c:v>
                </c:pt>
                <c:pt idx="315">
                  <c:v>38888</c:v>
                </c:pt>
                <c:pt idx="316">
                  <c:v>38889</c:v>
                </c:pt>
                <c:pt idx="317">
                  <c:v>38890</c:v>
                </c:pt>
                <c:pt idx="318">
                  <c:v>38891</c:v>
                </c:pt>
                <c:pt idx="319">
                  <c:v>38894</c:v>
                </c:pt>
                <c:pt idx="320">
                  <c:v>38895</c:v>
                </c:pt>
                <c:pt idx="321">
                  <c:v>38896</c:v>
                </c:pt>
                <c:pt idx="322">
                  <c:v>38897</c:v>
                </c:pt>
                <c:pt idx="323">
                  <c:v>38898</c:v>
                </c:pt>
                <c:pt idx="324">
                  <c:v>38902</c:v>
                </c:pt>
                <c:pt idx="325">
                  <c:v>38903</c:v>
                </c:pt>
                <c:pt idx="326">
                  <c:v>38904</c:v>
                </c:pt>
                <c:pt idx="327">
                  <c:v>38905</c:v>
                </c:pt>
                <c:pt idx="328">
                  <c:v>38908</c:v>
                </c:pt>
                <c:pt idx="329">
                  <c:v>38909</c:v>
                </c:pt>
                <c:pt idx="330">
                  <c:v>38910</c:v>
                </c:pt>
                <c:pt idx="331">
                  <c:v>38911</c:v>
                </c:pt>
                <c:pt idx="332">
                  <c:v>38912</c:v>
                </c:pt>
                <c:pt idx="333">
                  <c:v>38915</c:v>
                </c:pt>
                <c:pt idx="334">
                  <c:v>38916</c:v>
                </c:pt>
                <c:pt idx="335">
                  <c:v>38917</c:v>
                </c:pt>
                <c:pt idx="336">
                  <c:v>38918</c:v>
                </c:pt>
                <c:pt idx="337">
                  <c:v>38919</c:v>
                </c:pt>
                <c:pt idx="338">
                  <c:v>38922</c:v>
                </c:pt>
                <c:pt idx="339">
                  <c:v>38923</c:v>
                </c:pt>
                <c:pt idx="340">
                  <c:v>38924</c:v>
                </c:pt>
                <c:pt idx="341">
                  <c:v>38925</c:v>
                </c:pt>
                <c:pt idx="342">
                  <c:v>38926</c:v>
                </c:pt>
                <c:pt idx="343">
                  <c:v>38929</c:v>
                </c:pt>
                <c:pt idx="344">
                  <c:v>38930</c:v>
                </c:pt>
                <c:pt idx="345">
                  <c:v>38931</c:v>
                </c:pt>
                <c:pt idx="346">
                  <c:v>38932</c:v>
                </c:pt>
                <c:pt idx="347">
                  <c:v>38933</c:v>
                </c:pt>
                <c:pt idx="348">
                  <c:v>38937</c:v>
                </c:pt>
                <c:pt idx="349">
                  <c:v>38938</c:v>
                </c:pt>
                <c:pt idx="350">
                  <c:v>38939</c:v>
                </c:pt>
                <c:pt idx="351">
                  <c:v>38940</c:v>
                </c:pt>
                <c:pt idx="352">
                  <c:v>38943</c:v>
                </c:pt>
                <c:pt idx="353">
                  <c:v>38944</c:v>
                </c:pt>
                <c:pt idx="354">
                  <c:v>38945</c:v>
                </c:pt>
                <c:pt idx="355">
                  <c:v>38946</c:v>
                </c:pt>
                <c:pt idx="356">
                  <c:v>38947</c:v>
                </c:pt>
                <c:pt idx="357">
                  <c:v>38950</c:v>
                </c:pt>
                <c:pt idx="358">
                  <c:v>38951</c:v>
                </c:pt>
                <c:pt idx="359">
                  <c:v>38952</c:v>
                </c:pt>
                <c:pt idx="360">
                  <c:v>38953</c:v>
                </c:pt>
                <c:pt idx="361">
                  <c:v>38954</c:v>
                </c:pt>
                <c:pt idx="362">
                  <c:v>38957</c:v>
                </c:pt>
                <c:pt idx="363">
                  <c:v>38958</c:v>
                </c:pt>
                <c:pt idx="364">
                  <c:v>38959</c:v>
                </c:pt>
                <c:pt idx="365">
                  <c:v>38960</c:v>
                </c:pt>
                <c:pt idx="366">
                  <c:v>38961</c:v>
                </c:pt>
                <c:pt idx="367">
                  <c:v>38965</c:v>
                </c:pt>
                <c:pt idx="368">
                  <c:v>38966</c:v>
                </c:pt>
                <c:pt idx="369">
                  <c:v>38967</c:v>
                </c:pt>
                <c:pt idx="370">
                  <c:v>38968</c:v>
                </c:pt>
                <c:pt idx="371">
                  <c:v>38971</c:v>
                </c:pt>
                <c:pt idx="372">
                  <c:v>38972</c:v>
                </c:pt>
                <c:pt idx="373">
                  <c:v>38973</c:v>
                </c:pt>
                <c:pt idx="374">
                  <c:v>38974</c:v>
                </c:pt>
                <c:pt idx="375">
                  <c:v>38975</c:v>
                </c:pt>
                <c:pt idx="376">
                  <c:v>38978</c:v>
                </c:pt>
                <c:pt idx="377">
                  <c:v>38979</c:v>
                </c:pt>
                <c:pt idx="378">
                  <c:v>38980</c:v>
                </c:pt>
                <c:pt idx="379">
                  <c:v>38981</c:v>
                </c:pt>
                <c:pt idx="380">
                  <c:v>38982</c:v>
                </c:pt>
                <c:pt idx="381">
                  <c:v>38985</c:v>
                </c:pt>
                <c:pt idx="382">
                  <c:v>38986</c:v>
                </c:pt>
                <c:pt idx="383">
                  <c:v>38987</c:v>
                </c:pt>
                <c:pt idx="384">
                  <c:v>38988</c:v>
                </c:pt>
                <c:pt idx="385">
                  <c:v>38989</c:v>
                </c:pt>
                <c:pt idx="386">
                  <c:v>38992</c:v>
                </c:pt>
                <c:pt idx="387">
                  <c:v>38993</c:v>
                </c:pt>
                <c:pt idx="388">
                  <c:v>38994</c:v>
                </c:pt>
                <c:pt idx="389">
                  <c:v>38995</c:v>
                </c:pt>
                <c:pt idx="390">
                  <c:v>38996</c:v>
                </c:pt>
                <c:pt idx="391">
                  <c:v>39000</c:v>
                </c:pt>
                <c:pt idx="392">
                  <c:v>39001</c:v>
                </c:pt>
                <c:pt idx="393">
                  <c:v>39002</c:v>
                </c:pt>
                <c:pt idx="394">
                  <c:v>39003</c:v>
                </c:pt>
                <c:pt idx="395">
                  <c:v>39006</c:v>
                </c:pt>
                <c:pt idx="396">
                  <c:v>39007</c:v>
                </c:pt>
                <c:pt idx="397">
                  <c:v>39008</c:v>
                </c:pt>
                <c:pt idx="398">
                  <c:v>39009</c:v>
                </c:pt>
                <c:pt idx="399">
                  <c:v>39010</c:v>
                </c:pt>
                <c:pt idx="400">
                  <c:v>39013</c:v>
                </c:pt>
                <c:pt idx="401">
                  <c:v>39014</c:v>
                </c:pt>
                <c:pt idx="402">
                  <c:v>39015</c:v>
                </c:pt>
                <c:pt idx="403">
                  <c:v>39016</c:v>
                </c:pt>
                <c:pt idx="404">
                  <c:v>39017</c:v>
                </c:pt>
                <c:pt idx="405">
                  <c:v>39020</c:v>
                </c:pt>
                <c:pt idx="406">
                  <c:v>39021</c:v>
                </c:pt>
                <c:pt idx="407">
                  <c:v>39022</c:v>
                </c:pt>
                <c:pt idx="408">
                  <c:v>39023</c:v>
                </c:pt>
                <c:pt idx="409">
                  <c:v>39024</c:v>
                </c:pt>
                <c:pt idx="410">
                  <c:v>39027</c:v>
                </c:pt>
                <c:pt idx="411">
                  <c:v>39028</c:v>
                </c:pt>
                <c:pt idx="412">
                  <c:v>39029</c:v>
                </c:pt>
                <c:pt idx="413">
                  <c:v>39030</c:v>
                </c:pt>
                <c:pt idx="414">
                  <c:v>39031</c:v>
                </c:pt>
                <c:pt idx="415">
                  <c:v>39034</c:v>
                </c:pt>
                <c:pt idx="416">
                  <c:v>39035</c:v>
                </c:pt>
                <c:pt idx="417">
                  <c:v>39036</c:v>
                </c:pt>
                <c:pt idx="418">
                  <c:v>39037</c:v>
                </c:pt>
                <c:pt idx="419">
                  <c:v>39038</c:v>
                </c:pt>
                <c:pt idx="420">
                  <c:v>39041</c:v>
                </c:pt>
                <c:pt idx="421">
                  <c:v>39042</c:v>
                </c:pt>
                <c:pt idx="422">
                  <c:v>39043</c:v>
                </c:pt>
                <c:pt idx="423">
                  <c:v>39044</c:v>
                </c:pt>
                <c:pt idx="424">
                  <c:v>39045</c:v>
                </c:pt>
                <c:pt idx="425">
                  <c:v>39048</c:v>
                </c:pt>
                <c:pt idx="426">
                  <c:v>39049</c:v>
                </c:pt>
                <c:pt idx="427">
                  <c:v>39050</c:v>
                </c:pt>
                <c:pt idx="428">
                  <c:v>39051</c:v>
                </c:pt>
                <c:pt idx="429">
                  <c:v>39052</c:v>
                </c:pt>
                <c:pt idx="430">
                  <c:v>39055</c:v>
                </c:pt>
                <c:pt idx="431">
                  <c:v>39056</c:v>
                </c:pt>
                <c:pt idx="432">
                  <c:v>39057</c:v>
                </c:pt>
                <c:pt idx="433">
                  <c:v>39058</c:v>
                </c:pt>
                <c:pt idx="434">
                  <c:v>39059</c:v>
                </c:pt>
                <c:pt idx="435">
                  <c:v>39062</c:v>
                </c:pt>
                <c:pt idx="436">
                  <c:v>39063</c:v>
                </c:pt>
                <c:pt idx="437">
                  <c:v>39064</c:v>
                </c:pt>
                <c:pt idx="438">
                  <c:v>39065</c:v>
                </c:pt>
                <c:pt idx="439">
                  <c:v>39066</c:v>
                </c:pt>
                <c:pt idx="440">
                  <c:v>39069</c:v>
                </c:pt>
                <c:pt idx="441">
                  <c:v>39070</c:v>
                </c:pt>
                <c:pt idx="442">
                  <c:v>39071</c:v>
                </c:pt>
                <c:pt idx="443">
                  <c:v>39072</c:v>
                </c:pt>
                <c:pt idx="444">
                  <c:v>39073</c:v>
                </c:pt>
                <c:pt idx="445">
                  <c:v>39078</c:v>
                </c:pt>
                <c:pt idx="446">
                  <c:v>39079</c:v>
                </c:pt>
                <c:pt idx="447">
                  <c:v>39080</c:v>
                </c:pt>
                <c:pt idx="448">
                  <c:v>39084</c:v>
                </c:pt>
                <c:pt idx="449">
                  <c:v>39085</c:v>
                </c:pt>
                <c:pt idx="450">
                  <c:v>39086</c:v>
                </c:pt>
                <c:pt idx="451">
                  <c:v>39087</c:v>
                </c:pt>
                <c:pt idx="452">
                  <c:v>39090</c:v>
                </c:pt>
                <c:pt idx="453">
                  <c:v>39091</c:v>
                </c:pt>
                <c:pt idx="454">
                  <c:v>39092</c:v>
                </c:pt>
                <c:pt idx="455">
                  <c:v>39093</c:v>
                </c:pt>
                <c:pt idx="456">
                  <c:v>39094</c:v>
                </c:pt>
                <c:pt idx="457">
                  <c:v>39097</c:v>
                </c:pt>
                <c:pt idx="458">
                  <c:v>39098</c:v>
                </c:pt>
                <c:pt idx="459">
                  <c:v>39099</c:v>
                </c:pt>
                <c:pt idx="460">
                  <c:v>39100</c:v>
                </c:pt>
                <c:pt idx="461">
                  <c:v>39101</c:v>
                </c:pt>
                <c:pt idx="462">
                  <c:v>39104</c:v>
                </c:pt>
                <c:pt idx="463">
                  <c:v>39105</c:v>
                </c:pt>
                <c:pt idx="464">
                  <c:v>39106</c:v>
                </c:pt>
                <c:pt idx="465">
                  <c:v>39107</c:v>
                </c:pt>
                <c:pt idx="466">
                  <c:v>39108</c:v>
                </c:pt>
                <c:pt idx="467">
                  <c:v>39111</c:v>
                </c:pt>
                <c:pt idx="468">
                  <c:v>39112</c:v>
                </c:pt>
                <c:pt idx="469">
                  <c:v>39113</c:v>
                </c:pt>
                <c:pt idx="470">
                  <c:v>39114</c:v>
                </c:pt>
                <c:pt idx="471">
                  <c:v>39115</c:v>
                </c:pt>
                <c:pt idx="472">
                  <c:v>39118</c:v>
                </c:pt>
                <c:pt idx="473">
                  <c:v>39119</c:v>
                </c:pt>
                <c:pt idx="474">
                  <c:v>39120</c:v>
                </c:pt>
                <c:pt idx="475">
                  <c:v>39121</c:v>
                </c:pt>
                <c:pt idx="476">
                  <c:v>39122</c:v>
                </c:pt>
                <c:pt idx="477">
                  <c:v>39125</c:v>
                </c:pt>
                <c:pt idx="478">
                  <c:v>39126</c:v>
                </c:pt>
                <c:pt idx="479">
                  <c:v>39127</c:v>
                </c:pt>
                <c:pt idx="480">
                  <c:v>39128</c:v>
                </c:pt>
                <c:pt idx="481">
                  <c:v>39129</c:v>
                </c:pt>
                <c:pt idx="482">
                  <c:v>39132</c:v>
                </c:pt>
                <c:pt idx="483">
                  <c:v>39133</c:v>
                </c:pt>
                <c:pt idx="484">
                  <c:v>39134</c:v>
                </c:pt>
                <c:pt idx="485">
                  <c:v>39135</c:v>
                </c:pt>
                <c:pt idx="486">
                  <c:v>39136</c:v>
                </c:pt>
                <c:pt idx="487">
                  <c:v>39139</c:v>
                </c:pt>
                <c:pt idx="488">
                  <c:v>39140</c:v>
                </c:pt>
                <c:pt idx="489">
                  <c:v>39141</c:v>
                </c:pt>
                <c:pt idx="490">
                  <c:v>39142</c:v>
                </c:pt>
                <c:pt idx="491">
                  <c:v>39143</c:v>
                </c:pt>
                <c:pt idx="492">
                  <c:v>39146</c:v>
                </c:pt>
                <c:pt idx="493">
                  <c:v>39147</c:v>
                </c:pt>
                <c:pt idx="494">
                  <c:v>39148</c:v>
                </c:pt>
                <c:pt idx="495">
                  <c:v>39149</c:v>
                </c:pt>
                <c:pt idx="496">
                  <c:v>39150</c:v>
                </c:pt>
                <c:pt idx="497">
                  <c:v>39153</c:v>
                </c:pt>
                <c:pt idx="498">
                  <c:v>39154</c:v>
                </c:pt>
                <c:pt idx="499">
                  <c:v>39155</c:v>
                </c:pt>
                <c:pt idx="500">
                  <c:v>39156</c:v>
                </c:pt>
                <c:pt idx="501">
                  <c:v>39157</c:v>
                </c:pt>
                <c:pt idx="502">
                  <c:v>39160</c:v>
                </c:pt>
                <c:pt idx="503">
                  <c:v>39161</c:v>
                </c:pt>
                <c:pt idx="504">
                  <c:v>39162</c:v>
                </c:pt>
                <c:pt idx="505">
                  <c:v>39163</c:v>
                </c:pt>
                <c:pt idx="506">
                  <c:v>39164</c:v>
                </c:pt>
                <c:pt idx="507">
                  <c:v>39167</c:v>
                </c:pt>
                <c:pt idx="508">
                  <c:v>39168</c:v>
                </c:pt>
                <c:pt idx="509">
                  <c:v>39169</c:v>
                </c:pt>
                <c:pt idx="510">
                  <c:v>39170</c:v>
                </c:pt>
                <c:pt idx="511">
                  <c:v>39171</c:v>
                </c:pt>
                <c:pt idx="512">
                  <c:v>39174</c:v>
                </c:pt>
                <c:pt idx="513">
                  <c:v>39175</c:v>
                </c:pt>
                <c:pt idx="514">
                  <c:v>39176</c:v>
                </c:pt>
                <c:pt idx="515">
                  <c:v>39177</c:v>
                </c:pt>
                <c:pt idx="516">
                  <c:v>39181</c:v>
                </c:pt>
                <c:pt idx="517">
                  <c:v>39182</c:v>
                </c:pt>
                <c:pt idx="518">
                  <c:v>39183</c:v>
                </c:pt>
                <c:pt idx="519">
                  <c:v>39184</c:v>
                </c:pt>
                <c:pt idx="520">
                  <c:v>39185</c:v>
                </c:pt>
                <c:pt idx="521">
                  <c:v>39188</c:v>
                </c:pt>
                <c:pt idx="522">
                  <c:v>39189</c:v>
                </c:pt>
                <c:pt idx="523">
                  <c:v>39190</c:v>
                </c:pt>
                <c:pt idx="524">
                  <c:v>39191</c:v>
                </c:pt>
                <c:pt idx="525">
                  <c:v>39192</c:v>
                </c:pt>
                <c:pt idx="526">
                  <c:v>39195</c:v>
                </c:pt>
                <c:pt idx="527">
                  <c:v>39196</c:v>
                </c:pt>
                <c:pt idx="528">
                  <c:v>39197</c:v>
                </c:pt>
                <c:pt idx="529">
                  <c:v>39198</c:v>
                </c:pt>
                <c:pt idx="530">
                  <c:v>39199</c:v>
                </c:pt>
                <c:pt idx="531">
                  <c:v>39202</c:v>
                </c:pt>
                <c:pt idx="532">
                  <c:v>39203</c:v>
                </c:pt>
                <c:pt idx="533">
                  <c:v>39204</c:v>
                </c:pt>
                <c:pt idx="534">
                  <c:v>39205</c:v>
                </c:pt>
                <c:pt idx="535">
                  <c:v>39206</c:v>
                </c:pt>
                <c:pt idx="536">
                  <c:v>39209</c:v>
                </c:pt>
                <c:pt idx="537">
                  <c:v>39210</c:v>
                </c:pt>
                <c:pt idx="538">
                  <c:v>39211</c:v>
                </c:pt>
                <c:pt idx="539">
                  <c:v>39212</c:v>
                </c:pt>
                <c:pt idx="540">
                  <c:v>39213</c:v>
                </c:pt>
                <c:pt idx="541">
                  <c:v>39216</c:v>
                </c:pt>
                <c:pt idx="542">
                  <c:v>39217</c:v>
                </c:pt>
                <c:pt idx="543">
                  <c:v>39218</c:v>
                </c:pt>
                <c:pt idx="544">
                  <c:v>39219</c:v>
                </c:pt>
                <c:pt idx="545">
                  <c:v>39220</c:v>
                </c:pt>
                <c:pt idx="546">
                  <c:v>39224</c:v>
                </c:pt>
                <c:pt idx="547">
                  <c:v>39225</c:v>
                </c:pt>
                <c:pt idx="548">
                  <c:v>39226</c:v>
                </c:pt>
                <c:pt idx="549">
                  <c:v>39227</c:v>
                </c:pt>
                <c:pt idx="550">
                  <c:v>39230</c:v>
                </c:pt>
                <c:pt idx="551">
                  <c:v>39231</c:v>
                </c:pt>
                <c:pt idx="552">
                  <c:v>39232</c:v>
                </c:pt>
                <c:pt idx="553">
                  <c:v>39233</c:v>
                </c:pt>
                <c:pt idx="554">
                  <c:v>39234</c:v>
                </c:pt>
                <c:pt idx="555">
                  <c:v>39237</c:v>
                </c:pt>
                <c:pt idx="556">
                  <c:v>39238</c:v>
                </c:pt>
                <c:pt idx="557">
                  <c:v>39239</c:v>
                </c:pt>
                <c:pt idx="558">
                  <c:v>39240</c:v>
                </c:pt>
                <c:pt idx="559">
                  <c:v>39241</c:v>
                </c:pt>
                <c:pt idx="560">
                  <c:v>39244</c:v>
                </c:pt>
                <c:pt idx="561">
                  <c:v>39245</c:v>
                </c:pt>
                <c:pt idx="562">
                  <c:v>39246</c:v>
                </c:pt>
                <c:pt idx="563">
                  <c:v>39247</c:v>
                </c:pt>
                <c:pt idx="564">
                  <c:v>39248</c:v>
                </c:pt>
                <c:pt idx="565">
                  <c:v>39251</c:v>
                </c:pt>
                <c:pt idx="566">
                  <c:v>39252</c:v>
                </c:pt>
                <c:pt idx="567">
                  <c:v>39253</c:v>
                </c:pt>
                <c:pt idx="568">
                  <c:v>39254</c:v>
                </c:pt>
                <c:pt idx="569">
                  <c:v>39255</c:v>
                </c:pt>
                <c:pt idx="570">
                  <c:v>39258</c:v>
                </c:pt>
                <c:pt idx="571">
                  <c:v>39259</c:v>
                </c:pt>
                <c:pt idx="572">
                  <c:v>39260</c:v>
                </c:pt>
                <c:pt idx="573">
                  <c:v>39261</c:v>
                </c:pt>
                <c:pt idx="574">
                  <c:v>39262</c:v>
                </c:pt>
                <c:pt idx="575">
                  <c:v>39266</c:v>
                </c:pt>
                <c:pt idx="576">
                  <c:v>39267</c:v>
                </c:pt>
                <c:pt idx="577">
                  <c:v>39268</c:v>
                </c:pt>
                <c:pt idx="578">
                  <c:v>39269</c:v>
                </c:pt>
                <c:pt idx="579">
                  <c:v>39272</c:v>
                </c:pt>
                <c:pt idx="580">
                  <c:v>39273</c:v>
                </c:pt>
                <c:pt idx="581">
                  <c:v>39274</c:v>
                </c:pt>
                <c:pt idx="582">
                  <c:v>39275</c:v>
                </c:pt>
                <c:pt idx="583">
                  <c:v>39276</c:v>
                </c:pt>
                <c:pt idx="584">
                  <c:v>39279</c:v>
                </c:pt>
                <c:pt idx="585">
                  <c:v>39280</c:v>
                </c:pt>
                <c:pt idx="586">
                  <c:v>39281</c:v>
                </c:pt>
                <c:pt idx="587">
                  <c:v>39282</c:v>
                </c:pt>
                <c:pt idx="588">
                  <c:v>39283</c:v>
                </c:pt>
                <c:pt idx="589">
                  <c:v>39286</c:v>
                </c:pt>
                <c:pt idx="590">
                  <c:v>39287</c:v>
                </c:pt>
                <c:pt idx="591">
                  <c:v>39288</c:v>
                </c:pt>
                <c:pt idx="592">
                  <c:v>39289</c:v>
                </c:pt>
                <c:pt idx="593">
                  <c:v>39290</c:v>
                </c:pt>
                <c:pt idx="594">
                  <c:v>39293</c:v>
                </c:pt>
                <c:pt idx="595">
                  <c:v>39294</c:v>
                </c:pt>
                <c:pt idx="596">
                  <c:v>39295</c:v>
                </c:pt>
                <c:pt idx="597">
                  <c:v>39296</c:v>
                </c:pt>
                <c:pt idx="598">
                  <c:v>39297</c:v>
                </c:pt>
                <c:pt idx="599">
                  <c:v>39301</c:v>
                </c:pt>
                <c:pt idx="600">
                  <c:v>39302</c:v>
                </c:pt>
                <c:pt idx="601">
                  <c:v>39303</c:v>
                </c:pt>
                <c:pt idx="602">
                  <c:v>39304</c:v>
                </c:pt>
                <c:pt idx="603">
                  <c:v>39307</c:v>
                </c:pt>
                <c:pt idx="604">
                  <c:v>39308</c:v>
                </c:pt>
                <c:pt idx="605">
                  <c:v>39309</c:v>
                </c:pt>
                <c:pt idx="606">
                  <c:v>39310</c:v>
                </c:pt>
                <c:pt idx="607">
                  <c:v>39311</c:v>
                </c:pt>
                <c:pt idx="608">
                  <c:v>39314</c:v>
                </c:pt>
                <c:pt idx="609">
                  <c:v>39315</c:v>
                </c:pt>
                <c:pt idx="610">
                  <c:v>39316</c:v>
                </c:pt>
                <c:pt idx="611">
                  <c:v>39317</c:v>
                </c:pt>
                <c:pt idx="612">
                  <c:v>39318</c:v>
                </c:pt>
                <c:pt idx="613">
                  <c:v>39321</c:v>
                </c:pt>
                <c:pt idx="614">
                  <c:v>39322</c:v>
                </c:pt>
                <c:pt idx="615">
                  <c:v>39323</c:v>
                </c:pt>
                <c:pt idx="616">
                  <c:v>39324</c:v>
                </c:pt>
                <c:pt idx="617">
                  <c:v>39325</c:v>
                </c:pt>
                <c:pt idx="618">
                  <c:v>39329</c:v>
                </c:pt>
                <c:pt idx="619">
                  <c:v>39330</c:v>
                </c:pt>
                <c:pt idx="620">
                  <c:v>39331</c:v>
                </c:pt>
                <c:pt idx="621">
                  <c:v>39332</c:v>
                </c:pt>
                <c:pt idx="622">
                  <c:v>39335</c:v>
                </c:pt>
                <c:pt idx="623">
                  <c:v>39336</c:v>
                </c:pt>
                <c:pt idx="624">
                  <c:v>39337</c:v>
                </c:pt>
                <c:pt idx="625">
                  <c:v>39338</c:v>
                </c:pt>
                <c:pt idx="626">
                  <c:v>39339</c:v>
                </c:pt>
                <c:pt idx="627">
                  <c:v>39342</c:v>
                </c:pt>
                <c:pt idx="628">
                  <c:v>39343</c:v>
                </c:pt>
                <c:pt idx="629">
                  <c:v>39344</c:v>
                </c:pt>
                <c:pt idx="630">
                  <c:v>39345</c:v>
                </c:pt>
                <c:pt idx="631">
                  <c:v>39346</c:v>
                </c:pt>
                <c:pt idx="632">
                  <c:v>39349</c:v>
                </c:pt>
                <c:pt idx="633">
                  <c:v>39350</c:v>
                </c:pt>
                <c:pt idx="634">
                  <c:v>39351</c:v>
                </c:pt>
                <c:pt idx="635">
                  <c:v>39352</c:v>
                </c:pt>
                <c:pt idx="636">
                  <c:v>39353</c:v>
                </c:pt>
                <c:pt idx="637">
                  <c:v>39356</c:v>
                </c:pt>
                <c:pt idx="638">
                  <c:v>39357</c:v>
                </c:pt>
                <c:pt idx="639">
                  <c:v>39358</c:v>
                </c:pt>
                <c:pt idx="640">
                  <c:v>39359</c:v>
                </c:pt>
                <c:pt idx="641">
                  <c:v>39360</c:v>
                </c:pt>
                <c:pt idx="642">
                  <c:v>39364</c:v>
                </c:pt>
                <c:pt idx="643">
                  <c:v>39365</c:v>
                </c:pt>
                <c:pt idx="644">
                  <c:v>39366</c:v>
                </c:pt>
                <c:pt idx="645">
                  <c:v>39367</c:v>
                </c:pt>
                <c:pt idx="646">
                  <c:v>39370</c:v>
                </c:pt>
                <c:pt idx="647">
                  <c:v>39371</c:v>
                </c:pt>
                <c:pt idx="648">
                  <c:v>39372</c:v>
                </c:pt>
                <c:pt idx="649">
                  <c:v>39373</c:v>
                </c:pt>
                <c:pt idx="650">
                  <c:v>39374</c:v>
                </c:pt>
                <c:pt idx="651">
                  <c:v>39377</c:v>
                </c:pt>
                <c:pt idx="652">
                  <c:v>39378</c:v>
                </c:pt>
                <c:pt idx="653">
                  <c:v>39379</c:v>
                </c:pt>
                <c:pt idx="654">
                  <c:v>39380</c:v>
                </c:pt>
                <c:pt idx="655">
                  <c:v>39381</c:v>
                </c:pt>
                <c:pt idx="656">
                  <c:v>39384</c:v>
                </c:pt>
                <c:pt idx="657">
                  <c:v>39385</c:v>
                </c:pt>
                <c:pt idx="658">
                  <c:v>39386</c:v>
                </c:pt>
                <c:pt idx="659">
                  <c:v>39387</c:v>
                </c:pt>
                <c:pt idx="660">
                  <c:v>39388</c:v>
                </c:pt>
                <c:pt idx="661">
                  <c:v>39391</c:v>
                </c:pt>
                <c:pt idx="662">
                  <c:v>39392</c:v>
                </c:pt>
                <c:pt idx="663">
                  <c:v>39393</c:v>
                </c:pt>
                <c:pt idx="664">
                  <c:v>39394</c:v>
                </c:pt>
                <c:pt idx="665">
                  <c:v>39395</c:v>
                </c:pt>
                <c:pt idx="666">
                  <c:v>39398</c:v>
                </c:pt>
                <c:pt idx="667">
                  <c:v>39399</c:v>
                </c:pt>
                <c:pt idx="668">
                  <c:v>39400</c:v>
                </c:pt>
                <c:pt idx="669">
                  <c:v>39401</c:v>
                </c:pt>
                <c:pt idx="670">
                  <c:v>39402</c:v>
                </c:pt>
                <c:pt idx="671">
                  <c:v>39405</c:v>
                </c:pt>
                <c:pt idx="672">
                  <c:v>39406</c:v>
                </c:pt>
                <c:pt idx="673">
                  <c:v>39407</c:v>
                </c:pt>
                <c:pt idx="674">
                  <c:v>39408</c:v>
                </c:pt>
                <c:pt idx="675">
                  <c:v>39409</c:v>
                </c:pt>
                <c:pt idx="676">
                  <c:v>39412</c:v>
                </c:pt>
                <c:pt idx="677">
                  <c:v>39413</c:v>
                </c:pt>
                <c:pt idx="678">
                  <c:v>39414</c:v>
                </c:pt>
                <c:pt idx="679">
                  <c:v>39415</c:v>
                </c:pt>
                <c:pt idx="680">
                  <c:v>39416</c:v>
                </c:pt>
                <c:pt idx="681">
                  <c:v>39419</c:v>
                </c:pt>
                <c:pt idx="682">
                  <c:v>39420</c:v>
                </c:pt>
                <c:pt idx="683">
                  <c:v>39421</c:v>
                </c:pt>
                <c:pt idx="684">
                  <c:v>39422</c:v>
                </c:pt>
                <c:pt idx="685">
                  <c:v>39423</c:v>
                </c:pt>
                <c:pt idx="686">
                  <c:v>39426</c:v>
                </c:pt>
                <c:pt idx="687">
                  <c:v>39427</c:v>
                </c:pt>
                <c:pt idx="688">
                  <c:v>39428</c:v>
                </c:pt>
                <c:pt idx="689">
                  <c:v>39429</c:v>
                </c:pt>
                <c:pt idx="690">
                  <c:v>39430</c:v>
                </c:pt>
                <c:pt idx="691">
                  <c:v>39433</c:v>
                </c:pt>
                <c:pt idx="692">
                  <c:v>39434</c:v>
                </c:pt>
                <c:pt idx="693">
                  <c:v>39435</c:v>
                </c:pt>
                <c:pt idx="694">
                  <c:v>39436</c:v>
                </c:pt>
                <c:pt idx="695">
                  <c:v>39437</c:v>
                </c:pt>
                <c:pt idx="696">
                  <c:v>39440</c:v>
                </c:pt>
                <c:pt idx="697">
                  <c:v>39443</c:v>
                </c:pt>
                <c:pt idx="698">
                  <c:v>39444</c:v>
                </c:pt>
                <c:pt idx="699">
                  <c:v>39447</c:v>
                </c:pt>
                <c:pt idx="700">
                  <c:v>39449</c:v>
                </c:pt>
                <c:pt idx="701">
                  <c:v>39450</c:v>
                </c:pt>
                <c:pt idx="702">
                  <c:v>39451</c:v>
                </c:pt>
                <c:pt idx="703">
                  <c:v>39454</c:v>
                </c:pt>
                <c:pt idx="704">
                  <c:v>39455</c:v>
                </c:pt>
                <c:pt idx="705">
                  <c:v>39456</c:v>
                </c:pt>
                <c:pt idx="706">
                  <c:v>39457</c:v>
                </c:pt>
                <c:pt idx="707">
                  <c:v>39458</c:v>
                </c:pt>
                <c:pt idx="708">
                  <c:v>39461</c:v>
                </c:pt>
                <c:pt idx="709">
                  <c:v>39462</c:v>
                </c:pt>
                <c:pt idx="710">
                  <c:v>39463</c:v>
                </c:pt>
                <c:pt idx="711">
                  <c:v>39464</c:v>
                </c:pt>
                <c:pt idx="712">
                  <c:v>39465</c:v>
                </c:pt>
                <c:pt idx="713">
                  <c:v>39468</c:v>
                </c:pt>
                <c:pt idx="714">
                  <c:v>39469</c:v>
                </c:pt>
                <c:pt idx="715">
                  <c:v>39470</c:v>
                </c:pt>
                <c:pt idx="716">
                  <c:v>39471</c:v>
                </c:pt>
                <c:pt idx="717">
                  <c:v>39472</c:v>
                </c:pt>
                <c:pt idx="718">
                  <c:v>39475</c:v>
                </c:pt>
                <c:pt idx="719">
                  <c:v>39476</c:v>
                </c:pt>
                <c:pt idx="720">
                  <c:v>39477</c:v>
                </c:pt>
                <c:pt idx="721">
                  <c:v>39478</c:v>
                </c:pt>
                <c:pt idx="722">
                  <c:v>39479</c:v>
                </c:pt>
                <c:pt idx="723">
                  <c:v>39482</c:v>
                </c:pt>
                <c:pt idx="724">
                  <c:v>39483</c:v>
                </c:pt>
                <c:pt idx="725">
                  <c:v>39484</c:v>
                </c:pt>
                <c:pt idx="726">
                  <c:v>39485</c:v>
                </c:pt>
                <c:pt idx="727">
                  <c:v>39486</c:v>
                </c:pt>
                <c:pt idx="728">
                  <c:v>39489</c:v>
                </c:pt>
                <c:pt idx="729">
                  <c:v>39490</c:v>
                </c:pt>
                <c:pt idx="730">
                  <c:v>39491</c:v>
                </c:pt>
                <c:pt idx="731">
                  <c:v>39492</c:v>
                </c:pt>
                <c:pt idx="732">
                  <c:v>39493</c:v>
                </c:pt>
                <c:pt idx="733">
                  <c:v>39497</c:v>
                </c:pt>
                <c:pt idx="734">
                  <c:v>39498</c:v>
                </c:pt>
                <c:pt idx="735">
                  <c:v>39499</c:v>
                </c:pt>
                <c:pt idx="736">
                  <c:v>39500</c:v>
                </c:pt>
                <c:pt idx="737">
                  <c:v>39503</c:v>
                </c:pt>
                <c:pt idx="738">
                  <c:v>39504</c:v>
                </c:pt>
                <c:pt idx="739">
                  <c:v>39505</c:v>
                </c:pt>
                <c:pt idx="740">
                  <c:v>39506</c:v>
                </c:pt>
                <c:pt idx="741">
                  <c:v>39507</c:v>
                </c:pt>
                <c:pt idx="742">
                  <c:v>39510</c:v>
                </c:pt>
                <c:pt idx="743">
                  <c:v>39511</c:v>
                </c:pt>
                <c:pt idx="744">
                  <c:v>39512</c:v>
                </c:pt>
                <c:pt idx="745">
                  <c:v>39513</c:v>
                </c:pt>
                <c:pt idx="746">
                  <c:v>39514</c:v>
                </c:pt>
                <c:pt idx="747">
                  <c:v>39517</c:v>
                </c:pt>
                <c:pt idx="748">
                  <c:v>39518</c:v>
                </c:pt>
                <c:pt idx="749">
                  <c:v>39519</c:v>
                </c:pt>
                <c:pt idx="750">
                  <c:v>39520</c:v>
                </c:pt>
                <c:pt idx="751">
                  <c:v>39521</c:v>
                </c:pt>
                <c:pt idx="752">
                  <c:v>39524</c:v>
                </c:pt>
                <c:pt idx="753">
                  <c:v>39525</c:v>
                </c:pt>
                <c:pt idx="754">
                  <c:v>39526</c:v>
                </c:pt>
                <c:pt idx="755">
                  <c:v>39527</c:v>
                </c:pt>
                <c:pt idx="756">
                  <c:v>39531</c:v>
                </c:pt>
                <c:pt idx="757">
                  <c:v>39532</c:v>
                </c:pt>
                <c:pt idx="758">
                  <c:v>39533</c:v>
                </c:pt>
                <c:pt idx="759">
                  <c:v>39534</c:v>
                </c:pt>
                <c:pt idx="760">
                  <c:v>39535</c:v>
                </c:pt>
                <c:pt idx="761">
                  <c:v>39538</c:v>
                </c:pt>
                <c:pt idx="762">
                  <c:v>39539</c:v>
                </c:pt>
                <c:pt idx="763">
                  <c:v>39540</c:v>
                </c:pt>
                <c:pt idx="764">
                  <c:v>39541</c:v>
                </c:pt>
                <c:pt idx="765">
                  <c:v>39542</c:v>
                </c:pt>
                <c:pt idx="766">
                  <c:v>39545</c:v>
                </c:pt>
                <c:pt idx="767">
                  <c:v>39546</c:v>
                </c:pt>
                <c:pt idx="768">
                  <c:v>39547</c:v>
                </c:pt>
                <c:pt idx="769">
                  <c:v>39548</c:v>
                </c:pt>
                <c:pt idx="770">
                  <c:v>39549</c:v>
                </c:pt>
                <c:pt idx="771">
                  <c:v>39552</c:v>
                </c:pt>
                <c:pt idx="772">
                  <c:v>39553</c:v>
                </c:pt>
                <c:pt idx="773">
                  <c:v>39554</c:v>
                </c:pt>
                <c:pt idx="774">
                  <c:v>39555</c:v>
                </c:pt>
                <c:pt idx="775">
                  <c:v>39556</c:v>
                </c:pt>
                <c:pt idx="776">
                  <c:v>39559</c:v>
                </c:pt>
                <c:pt idx="777">
                  <c:v>39560</c:v>
                </c:pt>
                <c:pt idx="778">
                  <c:v>39561</c:v>
                </c:pt>
                <c:pt idx="779">
                  <c:v>39562</c:v>
                </c:pt>
                <c:pt idx="780">
                  <c:v>39563</c:v>
                </c:pt>
                <c:pt idx="781">
                  <c:v>39566</c:v>
                </c:pt>
                <c:pt idx="782">
                  <c:v>39567</c:v>
                </c:pt>
                <c:pt idx="783">
                  <c:v>39568</c:v>
                </c:pt>
                <c:pt idx="784">
                  <c:v>39569</c:v>
                </c:pt>
                <c:pt idx="785">
                  <c:v>39570</c:v>
                </c:pt>
                <c:pt idx="786">
                  <c:v>39573</c:v>
                </c:pt>
                <c:pt idx="787">
                  <c:v>39574</c:v>
                </c:pt>
                <c:pt idx="788">
                  <c:v>39575</c:v>
                </c:pt>
                <c:pt idx="789">
                  <c:v>39576</c:v>
                </c:pt>
                <c:pt idx="790">
                  <c:v>39577</c:v>
                </c:pt>
                <c:pt idx="791">
                  <c:v>39580</c:v>
                </c:pt>
                <c:pt idx="792">
                  <c:v>39581</c:v>
                </c:pt>
                <c:pt idx="793">
                  <c:v>39582</c:v>
                </c:pt>
                <c:pt idx="794">
                  <c:v>39583</c:v>
                </c:pt>
                <c:pt idx="795">
                  <c:v>39584</c:v>
                </c:pt>
                <c:pt idx="796">
                  <c:v>39588</c:v>
                </c:pt>
                <c:pt idx="797">
                  <c:v>39589</c:v>
                </c:pt>
                <c:pt idx="798">
                  <c:v>39590</c:v>
                </c:pt>
                <c:pt idx="799">
                  <c:v>39591</c:v>
                </c:pt>
                <c:pt idx="800">
                  <c:v>39594</c:v>
                </c:pt>
                <c:pt idx="801">
                  <c:v>39595</c:v>
                </c:pt>
                <c:pt idx="802">
                  <c:v>39596</c:v>
                </c:pt>
                <c:pt idx="803">
                  <c:v>39597</c:v>
                </c:pt>
                <c:pt idx="804">
                  <c:v>39598</c:v>
                </c:pt>
                <c:pt idx="805">
                  <c:v>39601</c:v>
                </c:pt>
                <c:pt idx="806">
                  <c:v>39602</c:v>
                </c:pt>
                <c:pt idx="807">
                  <c:v>39603</c:v>
                </c:pt>
                <c:pt idx="808">
                  <c:v>39604</c:v>
                </c:pt>
                <c:pt idx="809">
                  <c:v>39605</c:v>
                </c:pt>
                <c:pt idx="810">
                  <c:v>39608</c:v>
                </c:pt>
                <c:pt idx="811">
                  <c:v>39609</c:v>
                </c:pt>
                <c:pt idx="812">
                  <c:v>39610</c:v>
                </c:pt>
                <c:pt idx="813">
                  <c:v>39611</c:v>
                </c:pt>
                <c:pt idx="814">
                  <c:v>39612</c:v>
                </c:pt>
                <c:pt idx="815">
                  <c:v>39615</c:v>
                </c:pt>
                <c:pt idx="816">
                  <c:v>39616</c:v>
                </c:pt>
                <c:pt idx="817">
                  <c:v>39617</c:v>
                </c:pt>
                <c:pt idx="818">
                  <c:v>39618</c:v>
                </c:pt>
                <c:pt idx="819">
                  <c:v>39619</c:v>
                </c:pt>
                <c:pt idx="820">
                  <c:v>39622</c:v>
                </c:pt>
                <c:pt idx="821">
                  <c:v>39623</c:v>
                </c:pt>
                <c:pt idx="822">
                  <c:v>39624</c:v>
                </c:pt>
                <c:pt idx="823">
                  <c:v>39625</c:v>
                </c:pt>
                <c:pt idx="824">
                  <c:v>39626</c:v>
                </c:pt>
                <c:pt idx="825">
                  <c:v>39629</c:v>
                </c:pt>
                <c:pt idx="826">
                  <c:v>39631</c:v>
                </c:pt>
                <c:pt idx="827">
                  <c:v>39632</c:v>
                </c:pt>
                <c:pt idx="828">
                  <c:v>39633</c:v>
                </c:pt>
                <c:pt idx="829">
                  <c:v>39636</c:v>
                </c:pt>
                <c:pt idx="830">
                  <c:v>39637</c:v>
                </c:pt>
                <c:pt idx="831">
                  <c:v>39638</c:v>
                </c:pt>
                <c:pt idx="832">
                  <c:v>39639</c:v>
                </c:pt>
                <c:pt idx="833">
                  <c:v>39640</c:v>
                </c:pt>
                <c:pt idx="834">
                  <c:v>39643</c:v>
                </c:pt>
                <c:pt idx="835">
                  <c:v>39644</c:v>
                </c:pt>
                <c:pt idx="836">
                  <c:v>39645</c:v>
                </c:pt>
                <c:pt idx="837">
                  <c:v>39646</c:v>
                </c:pt>
                <c:pt idx="838">
                  <c:v>39647</c:v>
                </c:pt>
                <c:pt idx="839">
                  <c:v>39650</c:v>
                </c:pt>
                <c:pt idx="840">
                  <c:v>39651</c:v>
                </c:pt>
                <c:pt idx="841">
                  <c:v>39652</c:v>
                </c:pt>
                <c:pt idx="842">
                  <c:v>39653</c:v>
                </c:pt>
                <c:pt idx="843">
                  <c:v>39654</c:v>
                </c:pt>
                <c:pt idx="844">
                  <c:v>39657</c:v>
                </c:pt>
                <c:pt idx="845">
                  <c:v>39658</c:v>
                </c:pt>
                <c:pt idx="846">
                  <c:v>39659</c:v>
                </c:pt>
                <c:pt idx="847">
                  <c:v>39660</c:v>
                </c:pt>
                <c:pt idx="848">
                  <c:v>39661</c:v>
                </c:pt>
                <c:pt idx="849">
                  <c:v>39665</c:v>
                </c:pt>
                <c:pt idx="850">
                  <c:v>39666</c:v>
                </c:pt>
                <c:pt idx="851">
                  <c:v>39667</c:v>
                </c:pt>
                <c:pt idx="852">
                  <c:v>39668</c:v>
                </c:pt>
                <c:pt idx="853">
                  <c:v>39671</c:v>
                </c:pt>
                <c:pt idx="854">
                  <c:v>39672</c:v>
                </c:pt>
                <c:pt idx="855">
                  <c:v>39673</c:v>
                </c:pt>
                <c:pt idx="856">
                  <c:v>39674</c:v>
                </c:pt>
                <c:pt idx="857">
                  <c:v>39675</c:v>
                </c:pt>
                <c:pt idx="858">
                  <c:v>39678</c:v>
                </c:pt>
                <c:pt idx="859">
                  <c:v>39679</c:v>
                </c:pt>
                <c:pt idx="860">
                  <c:v>39680</c:v>
                </c:pt>
                <c:pt idx="861">
                  <c:v>39681</c:v>
                </c:pt>
                <c:pt idx="862">
                  <c:v>39682</c:v>
                </c:pt>
                <c:pt idx="863">
                  <c:v>39685</c:v>
                </c:pt>
                <c:pt idx="864">
                  <c:v>39686</c:v>
                </c:pt>
                <c:pt idx="865">
                  <c:v>39687</c:v>
                </c:pt>
                <c:pt idx="866">
                  <c:v>39688</c:v>
                </c:pt>
                <c:pt idx="867">
                  <c:v>39689</c:v>
                </c:pt>
                <c:pt idx="868">
                  <c:v>39693</c:v>
                </c:pt>
                <c:pt idx="869">
                  <c:v>39694</c:v>
                </c:pt>
                <c:pt idx="870">
                  <c:v>39695</c:v>
                </c:pt>
                <c:pt idx="871">
                  <c:v>39696</c:v>
                </c:pt>
                <c:pt idx="872">
                  <c:v>39699</c:v>
                </c:pt>
                <c:pt idx="873">
                  <c:v>39700</c:v>
                </c:pt>
                <c:pt idx="874">
                  <c:v>39701</c:v>
                </c:pt>
                <c:pt idx="875">
                  <c:v>39702</c:v>
                </c:pt>
                <c:pt idx="876">
                  <c:v>39703</c:v>
                </c:pt>
                <c:pt idx="877">
                  <c:v>39706</c:v>
                </c:pt>
                <c:pt idx="878">
                  <c:v>39707</c:v>
                </c:pt>
                <c:pt idx="879">
                  <c:v>39708</c:v>
                </c:pt>
                <c:pt idx="880">
                  <c:v>39709</c:v>
                </c:pt>
                <c:pt idx="881">
                  <c:v>39710</c:v>
                </c:pt>
                <c:pt idx="882">
                  <c:v>39713</c:v>
                </c:pt>
                <c:pt idx="883">
                  <c:v>39714</c:v>
                </c:pt>
                <c:pt idx="884">
                  <c:v>39715</c:v>
                </c:pt>
                <c:pt idx="885">
                  <c:v>39716</c:v>
                </c:pt>
                <c:pt idx="886">
                  <c:v>39717</c:v>
                </c:pt>
                <c:pt idx="887">
                  <c:v>39720</c:v>
                </c:pt>
                <c:pt idx="888">
                  <c:v>39721</c:v>
                </c:pt>
                <c:pt idx="889">
                  <c:v>39722</c:v>
                </c:pt>
                <c:pt idx="890">
                  <c:v>39723</c:v>
                </c:pt>
                <c:pt idx="891">
                  <c:v>39724</c:v>
                </c:pt>
                <c:pt idx="892">
                  <c:v>39727</c:v>
                </c:pt>
                <c:pt idx="893">
                  <c:v>39728</c:v>
                </c:pt>
                <c:pt idx="894">
                  <c:v>39729</c:v>
                </c:pt>
                <c:pt idx="895">
                  <c:v>39730</c:v>
                </c:pt>
                <c:pt idx="896">
                  <c:v>39731</c:v>
                </c:pt>
                <c:pt idx="897">
                  <c:v>39735</c:v>
                </c:pt>
                <c:pt idx="898">
                  <c:v>39736</c:v>
                </c:pt>
                <c:pt idx="899">
                  <c:v>39737</c:v>
                </c:pt>
                <c:pt idx="900">
                  <c:v>39738</c:v>
                </c:pt>
                <c:pt idx="901">
                  <c:v>39741</c:v>
                </c:pt>
                <c:pt idx="902">
                  <c:v>39742</c:v>
                </c:pt>
                <c:pt idx="903">
                  <c:v>39743</c:v>
                </c:pt>
                <c:pt idx="904">
                  <c:v>39744</c:v>
                </c:pt>
                <c:pt idx="905">
                  <c:v>39745</c:v>
                </c:pt>
                <c:pt idx="906">
                  <c:v>39748</c:v>
                </c:pt>
                <c:pt idx="907">
                  <c:v>39749</c:v>
                </c:pt>
                <c:pt idx="908">
                  <c:v>39750</c:v>
                </c:pt>
                <c:pt idx="909">
                  <c:v>39751</c:v>
                </c:pt>
                <c:pt idx="910">
                  <c:v>39752</c:v>
                </c:pt>
                <c:pt idx="911">
                  <c:v>39755</c:v>
                </c:pt>
                <c:pt idx="912">
                  <c:v>39756</c:v>
                </c:pt>
                <c:pt idx="913">
                  <c:v>39757</c:v>
                </c:pt>
                <c:pt idx="914">
                  <c:v>39758</c:v>
                </c:pt>
                <c:pt idx="915">
                  <c:v>39759</c:v>
                </c:pt>
                <c:pt idx="916">
                  <c:v>39762</c:v>
                </c:pt>
                <c:pt idx="917">
                  <c:v>39763</c:v>
                </c:pt>
                <c:pt idx="918">
                  <c:v>39764</c:v>
                </c:pt>
                <c:pt idx="919">
                  <c:v>39765</c:v>
                </c:pt>
                <c:pt idx="920">
                  <c:v>39766</c:v>
                </c:pt>
                <c:pt idx="921">
                  <c:v>39769</c:v>
                </c:pt>
                <c:pt idx="922">
                  <c:v>39770</c:v>
                </c:pt>
                <c:pt idx="923">
                  <c:v>39771</c:v>
                </c:pt>
                <c:pt idx="924">
                  <c:v>39772</c:v>
                </c:pt>
                <c:pt idx="925">
                  <c:v>39773</c:v>
                </c:pt>
                <c:pt idx="926">
                  <c:v>39776</c:v>
                </c:pt>
                <c:pt idx="927">
                  <c:v>39777</c:v>
                </c:pt>
                <c:pt idx="928">
                  <c:v>39778</c:v>
                </c:pt>
                <c:pt idx="929">
                  <c:v>39779</c:v>
                </c:pt>
                <c:pt idx="930">
                  <c:v>39780</c:v>
                </c:pt>
                <c:pt idx="931">
                  <c:v>39783</c:v>
                </c:pt>
                <c:pt idx="932">
                  <c:v>39784</c:v>
                </c:pt>
                <c:pt idx="933">
                  <c:v>39785</c:v>
                </c:pt>
                <c:pt idx="934">
                  <c:v>39786</c:v>
                </c:pt>
                <c:pt idx="935">
                  <c:v>39787</c:v>
                </c:pt>
                <c:pt idx="936">
                  <c:v>39790</c:v>
                </c:pt>
                <c:pt idx="937">
                  <c:v>39791</c:v>
                </c:pt>
                <c:pt idx="938">
                  <c:v>39792</c:v>
                </c:pt>
                <c:pt idx="939">
                  <c:v>39793</c:v>
                </c:pt>
                <c:pt idx="940">
                  <c:v>39794</c:v>
                </c:pt>
                <c:pt idx="941">
                  <c:v>39797</c:v>
                </c:pt>
                <c:pt idx="942">
                  <c:v>39798</c:v>
                </c:pt>
                <c:pt idx="943">
                  <c:v>39799</c:v>
                </c:pt>
                <c:pt idx="944">
                  <c:v>39800</c:v>
                </c:pt>
                <c:pt idx="945">
                  <c:v>39801</c:v>
                </c:pt>
                <c:pt idx="946">
                  <c:v>39804</c:v>
                </c:pt>
                <c:pt idx="947">
                  <c:v>39805</c:v>
                </c:pt>
                <c:pt idx="948">
                  <c:v>39806</c:v>
                </c:pt>
                <c:pt idx="949">
                  <c:v>39811</c:v>
                </c:pt>
                <c:pt idx="950">
                  <c:v>39812</c:v>
                </c:pt>
                <c:pt idx="951">
                  <c:v>39813</c:v>
                </c:pt>
                <c:pt idx="952">
                  <c:v>39815</c:v>
                </c:pt>
                <c:pt idx="953">
                  <c:v>39818</c:v>
                </c:pt>
                <c:pt idx="954">
                  <c:v>39819</c:v>
                </c:pt>
                <c:pt idx="955">
                  <c:v>39820</c:v>
                </c:pt>
                <c:pt idx="956">
                  <c:v>39821</c:v>
                </c:pt>
                <c:pt idx="957">
                  <c:v>39822</c:v>
                </c:pt>
                <c:pt idx="958">
                  <c:v>39825</c:v>
                </c:pt>
                <c:pt idx="959">
                  <c:v>39826</c:v>
                </c:pt>
                <c:pt idx="960">
                  <c:v>39827</c:v>
                </c:pt>
                <c:pt idx="961">
                  <c:v>39828</c:v>
                </c:pt>
                <c:pt idx="962">
                  <c:v>39829</c:v>
                </c:pt>
                <c:pt idx="963">
                  <c:v>39832</c:v>
                </c:pt>
                <c:pt idx="964">
                  <c:v>39833</c:v>
                </c:pt>
                <c:pt idx="965">
                  <c:v>39834</c:v>
                </c:pt>
                <c:pt idx="966">
                  <c:v>39835</c:v>
                </c:pt>
                <c:pt idx="967">
                  <c:v>39836</c:v>
                </c:pt>
                <c:pt idx="968">
                  <c:v>39839</c:v>
                </c:pt>
                <c:pt idx="969">
                  <c:v>39840</c:v>
                </c:pt>
                <c:pt idx="970">
                  <c:v>39841</c:v>
                </c:pt>
                <c:pt idx="971">
                  <c:v>39842</c:v>
                </c:pt>
                <c:pt idx="972">
                  <c:v>39843</c:v>
                </c:pt>
                <c:pt idx="973">
                  <c:v>39846</c:v>
                </c:pt>
                <c:pt idx="974">
                  <c:v>39847</c:v>
                </c:pt>
                <c:pt idx="975">
                  <c:v>39848</c:v>
                </c:pt>
                <c:pt idx="976">
                  <c:v>39849</c:v>
                </c:pt>
                <c:pt idx="977">
                  <c:v>39850</c:v>
                </c:pt>
                <c:pt idx="978">
                  <c:v>39853</c:v>
                </c:pt>
                <c:pt idx="979">
                  <c:v>39854</c:v>
                </c:pt>
                <c:pt idx="980">
                  <c:v>39855</c:v>
                </c:pt>
                <c:pt idx="981">
                  <c:v>39856</c:v>
                </c:pt>
                <c:pt idx="982">
                  <c:v>39857</c:v>
                </c:pt>
                <c:pt idx="983">
                  <c:v>39861</c:v>
                </c:pt>
                <c:pt idx="984">
                  <c:v>39862</c:v>
                </c:pt>
                <c:pt idx="985">
                  <c:v>39863</c:v>
                </c:pt>
                <c:pt idx="986">
                  <c:v>39864</c:v>
                </c:pt>
                <c:pt idx="987">
                  <c:v>39867</c:v>
                </c:pt>
                <c:pt idx="988">
                  <c:v>39868</c:v>
                </c:pt>
                <c:pt idx="989">
                  <c:v>39869</c:v>
                </c:pt>
                <c:pt idx="990">
                  <c:v>39870</c:v>
                </c:pt>
                <c:pt idx="991">
                  <c:v>39871</c:v>
                </c:pt>
                <c:pt idx="992">
                  <c:v>39874</c:v>
                </c:pt>
                <c:pt idx="993">
                  <c:v>39875</c:v>
                </c:pt>
                <c:pt idx="994">
                  <c:v>39876</c:v>
                </c:pt>
                <c:pt idx="995">
                  <c:v>39877</c:v>
                </c:pt>
                <c:pt idx="996">
                  <c:v>39878</c:v>
                </c:pt>
                <c:pt idx="997">
                  <c:v>39881</c:v>
                </c:pt>
                <c:pt idx="998">
                  <c:v>39882</c:v>
                </c:pt>
                <c:pt idx="999">
                  <c:v>39883</c:v>
                </c:pt>
                <c:pt idx="1000">
                  <c:v>39884</c:v>
                </c:pt>
                <c:pt idx="1001">
                  <c:v>39885</c:v>
                </c:pt>
                <c:pt idx="1002">
                  <c:v>39888</c:v>
                </c:pt>
                <c:pt idx="1003">
                  <c:v>39889</c:v>
                </c:pt>
                <c:pt idx="1004">
                  <c:v>39890</c:v>
                </c:pt>
                <c:pt idx="1005">
                  <c:v>39891</c:v>
                </c:pt>
                <c:pt idx="1006">
                  <c:v>39892</c:v>
                </c:pt>
                <c:pt idx="1007">
                  <c:v>39895</c:v>
                </c:pt>
                <c:pt idx="1008">
                  <c:v>39896</c:v>
                </c:pt>
                <c:pt idx="1009">
                  <c:v>39897</c:v>
                </c:pt>
                <c:pt idx="1010">
                  <c:v>39898</c:v>
                </c:pt>
                <c:pt idx="1011">
                  <c:v>39899</c:v>
                </c:pt>
                <c:pt idx="1012">
                  <c:v>39902</c:v>
                </c:pt>
                <c:pt idx="1013">
                  <c:v>39903</c:v>
                </c:pt>
                <c:pt idx="1014">
                  <c:v>39904</c:v>
                </c:pt>
                <c:pt idx="1015">
                  <c:v>39905</c:v>
                </c:pt>
                <c:pt idx="1016">
                  <c:v>39906</c:v>
                </c:pt>
                <c:pt idx="1017">
                  <c:v>39909</c:v>
                </c:pt>
                <c:pt idx="1018">
                  <c:v>39910</c:v>
                </c:pt>
                <c:pt idx="1019">
                  <c:v>39911</c:v>
                </c:pt>
                <c:pt idx="1020">
                  <c:v>39912</c:v>
                </c:pt>
                <c:pt idx="1021">
                  <c:v>39916</c:v>
                </c:pt>
                <c:pt idx="1022">
                  <c:v>39917</c:v>
                </c:pt>
                <c:pt idx="1023">
                  <c:v>39918</c:v>
                </c:pt>
                <c:pt idx="1024">
                  <c:v>39919</c:v>
                </c:pt>
                <c:pt idx="1025">
                  <c:v>39920</c:v>
                </c:pt>
                <c:pt idx="1026">
                  <c:v>39923</c:v>
                </c:pt>
                <c:pt idx="1027">
                  <c:v>39924</c:v>
                </c:pt>
                <c:pt idx="1028">
                  <c:v>39925</c:v>
                </c:pt>
                <c:pt idx="1029">
                  <c:v>39926</c:v>
                </c:pt>
                <c:pt idx="1030">
                  <c:v>39927</c:v>
                </c:pt>
                <c:pt idx="1031">
                  <c:v>39930</c:v>
                </c:pt>
                <c:pt idx="1032">
                  <c:v>39931</c:v>
                </c:pt>
                <c:pt idx="1033">
                  <c:v>39932</c:v>
                </c:pt>
                <c:pt idx="1034">
                  <c:v>39933</c:v>
                </c:pt>
                <c:pt idx="1035">
                  <c:v>39934</c:v>
                </c:pt>
                <c:pt idx="1036">
                  <c:v>39937</c:v>
                </c:pt>
                <c:pt idx="1037">
                  <c:v>39938</c:v>
                </c:pt>
                <c:pt idx="1038">
                  <c:v>39939</c:v>
                </c:pt>
                <c:pt idx="1039">
                  <c:v>39940</c:v>
                </c:pt>
                <c:pt idx="1040">
                  <c:v>39941</c:v>
                </c:pt>
                <c:pt idx="1041">
                  <c:v>39944</c:v>
                </c:pt>
                <c:pt idx="1042">
                  <c:v>39945</c:v>
                </c:pt>
                <c:pt idx="1043">
                  <c:v>39946</c:v>
                </c:pt>
                <c:pt idx="1044">
                  <c:v>39947</c:v>
                </c:pt>
                <c:pt idx="1045">
                  <c:v>39948</c:v>
                </c:pt>
                <c:pt idx="1046">
                  <c:v>39952</c:v>
                </c:pt>
                <c:pt idx="1047">
                  <c:v>39953</c:v>
                </c:pt>
                <c:pt idx="1048">
                  <c:v>39954</c:v>
                </c:pt>
                <c:pt idx="1049">
                  <c:v>39955</c:v>
                </c:pt>
                <c:pt idx="1050">
                  <c:v>39958</c:v>
                </c:pt>
                <c:pt idx="1051">
                  <c:v>39959</c:v>
                </c:pt>
                <c:pt idx="1052">
                  <c:v>39960</c:v>
                </c:pt>
                <c:pt idx="1053">
                  <c:v>39961</c:v>
                </c:pt>
                <c:pt idx="1054">
                  <c:v>39962</c:v>
                </c:pt>
                <c:pt idx="1055">
                  <c:v>39965</c:v>
                </c:pt>
                <c:pt idx="1056">
                  <c:v>39966</c:v>
                </c:pt>
                <c:pt idx="1057">
                  <c:v>39967</c:v>
                </c:pt>
                <c:pt idx="1058">
                  <c:v>39968</c:v>
                </c:pt>
                <c:pt idx="1059">
                  <c:v>39969</c:v>
                </c:pt>
                <c:pt idx="1060">
                  <c:v>39972</c:v>
                </c:pt>
                <c:pt idx="1061">
                  <c:v>39973</c:v>
                </c:pt>
                <c:pt idx="1062">
                  <c:v>39974</c:v>
                </c:pt>
                <c:pt idx="1063">
                  <c:v>39975</c:v>
                </c:pt>
                <c:pt idx="1064">
                  <c:v>39976</c:v>
                </c:pt>
                <c:pt idx="1065">
                  <c:v>39979</c:v>
                </c:pt>
                <c:pt idx="1066">
                  <c:v>39980</c:v>
                </c:pt>
                <c:pt idx="1067">
                  <c:v>39981</c:v>
                </c:pt>
                <c:pt idx="1068">
                  <c:v>39982</c:v>
                </c:pt>
                <c:pt idx="1069">
                  <c:v>39983</c:v>
                </c:pt>
                <c:pt idx="1070">
                  <c:v>39986</c:v>
                </c:pt>
                <c:pt idx="1071">
                  <c:v>39987</c:v>
                </c:pt>
                <c:pt idx="1072">
                  <c:v>39988</c:v>
                </c:pt>
                <c:pt idx="1073">
                  <c:v>39989</c:v>
                </c:pt>
                <c:pt idx="1074">
                  <c:v>39990</c:v>
                </c:pt>
                <c:pt idx="1075">
                  <c:v>39993</c:v>
                </c:pt>
                <c:pt idx="1076">
                  <c:v>39994</c:v>
                </c:pt>
                <c:pt idx="1077">
                  <c:v>39996</c:v>
                </c:pt>
                <c:pt idx="1078">
                  <c:v>39997</c:v>
                </c:pt>
                <c:pt idx="1079">
                  <c:v>40000</c:v>
                </c:pt>
                <c:pt idx="1080">
                  <c:v>40001</c:v>
                </c:pt>
                <c:pt idx="1081">
                  <c:v>40002</c:v>
                </c:pt>
                <c:pt idx="1082">
                  <c:v>40003</c:v>
                </c:pt>
                <c:pt idx="1083">
                  <c:v>40004</c:v>
                </c:pt>
                <c:pt idx="1084">
                  <c:v>40007</c:v>
                </c:pt>
                <c:pt idx="1085">
                  <c:v>40008</c:v>
                </c:pt>
                <c:pt idx="1086">
                  <c:v>40009</c:v>
                </c:pt>
                <c:pt idx="1087">
                  <c:v>40010</c:v>
                </c:pt>
                <c:pt idx="1088">
                  <c:v>40011</c:v>
                </c:pt>
                <c:pt idx="1089">
                  <c:v>40014</c:v>
                </c:pt>
                <c:pt idx="1090">
                  <c:v>40015</c:v>
                </c:pt>
                <c:pt idx="1091">
                  <c:v>40016</c:v>
                </c:pt>
                <c:pt idx="1092">
                  <c:v>40017</c:v>
                </c:pt>
                <c:pt idx="1093">
                  <c:v>40018</c:v>
                </c:pt>
                <c:pt idx="1094">
                  <c:v>40021</c:v>
                </c:pt>
                <c:pt idx="1095">
                  <c:v>40022</c:v>
                </c:pt>
                <c:pt idx="1096">
                  <c:v>40023</c:v>
                </c:pt>
                <c:pt idx="1097">
                  <c:v>40024</c:v>
                </c:pt>
                <c:pt idx="1098">
                  <c:v>40025</c:v>
                </c:pt>
                <c:pt idx="1099">
                  <c:v>40029</c:v>
                </c:pt>
                <c:pt idx="1100">
                  <c:v>40030</c:v>
                </c:pt>
                <c:pt idx="1101">
                  <c:v>40031</c:v>
                </c:pt>
                <c:pt idx="1102">
                  <c:v>40032</c:v>
                </c:pt>
                <c:pt idx="1103">
                  <c:v>40035</c:v>
                </c:pt>
                <c:pt idx="1104">
                  <c:v>40036</c:v>
                </c:pt>
                <c:pt idx="1105">
                  <c:v>40037</c:v>
                </c:pt>
                <c:pt idx="1106">
                  <c:v>40038</c:v>
                </c:pt>
                <c:pt idx="1107">
                  <c:v>40039</c:v>
                </c:pt>
                <c:pt idx="1108">
                  <c:v>40042</c:v>
                </c:pt>
                <c:pt idx="1109">
                  <c:v>40043</c:v>
                </c:pt>
                <c:pt idx="1110">
                  <c:v>40044</c:v>
                </c:pt>
                <c:pt idx="1111">
                  <c:v>40045</c:v>
                </c:pt>
                <c:pt idx="1112">
                  <c:v>40046</c:v>
                </c:pt>
                <c:pt idx="1113">
                  <c:v>40049</c:v>
                </c:pt>
                <c:pt idx="1114">
                  <c:v>40050</c:v>
                </c:pt>
                <c:pt idx="1115">
                  <c:v>40051</c:v>
                </c:pt>
                <c:pt idx="1116">
                  <c:v>40052</c:v>
                </c:pt>
                <c:pt idx="1117">
                  <c:v>40053</c:v>
                </c:pt>
                <c:pt idx="1118">
                  <c:v>40056</c:v>
                </c:pt>
                <c:pt idx="1119">
                  <c:v>40057</c:v>
                </c:pt>
                <c:pt idx="1120">
                  <c:v>40058</c:v>
                </c:pt>
                <c:pt idx="1121">
                  <c:v>40059</c:v>
                </c:pt>
                <c:pt idx="1122">
                  <c:v>40060</c:v>
                </c:pt>
                <c:pt idx="1123">
                  <c:v>40064</c:v>
                </c:pt>
                <c:pt idx="1124">
                  <c:v>40065</c:v>
                </c:pt>
                <c:pt idx="1125">
                  <c:v>40066</c:v>
                </c:pt>
                <c:pt idx="1126">
                  <c:v>40067</c:v>
                </c:pt>
                <c:pt idx="1127">
                  <c:v>40070</c:v>
                </c:pt>
                <c:pt idx="1128">
                  <c:v>40071</c:v>
                </c:pt>
                <c:pt idx="1129">
                  <c:v>40072</c:v>
                </c:pt>
                <c:pt idx="1130">
                  <c:v>40073</c:v>
                </c:pt>
                <c:pt idx="1131">
                  <c:v>40074</c:v>
                </c:pt>
                <c:pt idx="1132">
                  <c:v>40077</c:v>
                </c:pt>
                <c:pt idx="1133">
                  <c:v>40078</c:v>
                </c:pt>
                <c:pt idx="1134">
                  <c:v>40079</c:v>
                </c:pt>
                <c:pt idx="1135">
                  <c:v>40080</c:v>
                </c:pt>
                <c:pt idx="1136">
                  <c:v>40081</c:v>
                </c:pt>
                <c:pt idx="1137">
                  <c:v>40084</c:v>
                </c:pt>
                <c:pt idx="1138">
                  <c:v>40085</c:v>
                </c:pt>
                <c:pt idx="1139">
                  <c:v>40086</c:v>
                </c:pt>
                <c:pt idx="1140">
                  <c:v>40087</c:v>
                </c:pt>
                <c:pt idx="1141">
                  <c:v>40088</c:v>
                </c:pt>
                <c:pt idx="1142">
                  <c:v>40091</c:v>
                </c:pt>
                <c:pt idx="1143">
                  <c:v>40092</c:v>
                </c:pt>
                <c:pt idx="1144">
                  <c:v>40093</c:v>
                </c:pt>
                <c:pt idx="1145">
                  <c:v>40094</c:v>
                </c:pt>
                <c:pt idx="1146">
                  <c:v>40095</c:v>
                </c:pt>
                <c:pt idx="1147">
                  <c:v>40099</c:v>
                </c:pt>
                <c:pt idx="1148">
                  <c:v>40100</c:v>
                </c:pt>
                <c:pt idx="1149">
                  <c:v>40101</c:v>
                </c:pt>
                <c:pt idx="1150">
                  <c:v>40102</c:v>
                </c:pt>
                <c:pt idx="1151">
                  <c:v>40105</c:v>
                </c:pt>
                <c:pt idx="1152">
                  <c:v>40106</c:v>
                </c:pt>
                <c:pt idx="1153">
                  <c:v>40107</c:v>
                </c:pt>
                <c:pt idx="1154">
                  <c:v>40108</c:v>
                </c:pt>
                <c:pt idx="1155">
                  <c:v>40109</c:v>
                </c:pt>
                <c:pt idx="1156">
                  <c:v>40112</c:v>
                </c:pt>
                <c:pt idx="1157">
                  <c:v>40113</c:v>
                </c:pt>
                <c:pt idx="1158">
                  <c:v>40114</c:v>
                </c:pt>
                <c:pt idx="1159">
                  <c:v>40115</c:v>
                </c:pt>
                <c:pt idx="1160">
                  <c:v>40116</c:v>
                </c:pt>
                <c:pt idx="1161">
                  <c:v>40119</c:v>
                </c:pt>
                <c:pt idx="1162">
                  <c:v>40120</c:v>
                </c:pt>
                <c:pt idx="1163">
                  <c:v>40121</c:v>
                </c:pt>
                <c:pt idx="1164">
                  <c:v>40122</c:v>
                </c:pt>
                <c:pt idx="1165">
                  <c:v>40123</c:v>
                </c:pt>
                <c:pt idx="1166">
                  <c:v>40126</c:v>
                </c:pt>
                <c:pt idx="1167">
                  <c:v>40127</c:v>
                </c:pt>
                <c:pt idx="1168">
                  <c:v>40128</c:v>
                </c:pt>
                <c:pt idx="1169">
                  <c:v>40129</c:v>
                </c:pt>
                <c:pt idx="1170">
                  <c:v>40130</c:v>
                </c:pt>
                <c:pt idx="1171">
                  <c:v>40133</c:v>
                </c:pt>
                <c:pt idx="1172">
                  <c:v>40134</c:v>
                </c:pt>
                <c:pt idx="1173">
                  <c:v>40135</c:v>
                </c:pt>
                <c:pt idx="1174">
                  <c:v>40136</c:v>
                </c:pt>
                <c:pt idx="1175">
                  <c:v>40137</c:v>
                </c:pt>
                <c:pt idx="1176">
                  <c:v>40140</c:v>
                </c:pt>
                <c:pt idx="1177">
                  <c:v>40141</c:v>
                </c:pt>
                <c:pt idx="1178">
                  <c:v>40142</c:v>
                </c:pt>
                <c:pt idx="1179">
                  <c:v>40143</c:v>
                </c:pt>
                <c:pt idx="1180">
                  <c:v>40144</c:v>
                </c:pt>
                <c:pt idx="1181">
                  <c:v>40147</c:v>
                </c:pt>
                <c:pt idx="1182">
                  <c:v>40148</c:v>
                </c:pt>
                <c:pt idx="1183">
                  <c:v>40149</c:v>
                </c:pt>
                <c:pt idx="1184">
                  <c:v>40150</c:v>
                </c:pt>
                <c:pt idx="1185">
                  <c:v>40151</c:v>
                </c:pt>
                <c:pt idx="1186">
                  <c:v>40154</c:v>
                </c:pt>
                <c:pt idx="1187">
                  <c:v>40155</c:v>
                </c:pt>
                <c:pt idx="1188">
                  <c:v>40156</c:v>
                </c:pt>
                <c:pt idx="1189">
                  <c:v>40157</c:v>
                </c:pt>
                <c:pt idx="1190">
                  <c:v>40158</c:v>
                </c:pt>
                <c:pt idx="1191">
                  <c:v>40161</c:v>
                </c:pt>
                <c:pt idx="1192">
                  <c:v>40162</c:v>
                </c:pt>
                <c:pt idx="1193">
                  <c:v>40163</c:v>
                </c:pt>
                <c:pt idx="1194">
                  <c:v>40164</c:v>
                </c:pt>
                <c:pt idx="1195">
                  <c:v>40165</c:v>
                </c:pt>
                <c:pt idx="1196">
                  <c:v>40168</c:v>
                </c:pt>
                <c:pt idx="1197">
                  <c:v>40169</c:v>
                </c:pt>
                <c:pt idx="1198">
                  <c:v>40170</c:v>
                </c:pt>
                <c:pt idx="1199">
                  <c:v>40171</c:v>
                </c:pt>
                <c:pt idx="1200">
                  <c:v>40176</c:v>
                </c:pt>
                <c:pt idx="1201">
                  <c:v>40177</c:v>
                </c:pt>
                <c:pt idx="1202">
                  <c:v>40178</c:v>
                </c:pt>
                <c:pt idx="1203">
                  <c:v>40182</c:v>
                </c:pt>
                <c:pt idx="1204">
                  <c:v>40183</c:v>
                </c:pt>
                <c:pt idx="1205">
                  <c:v>40184</c:v>
                </c:pt>
                <c:pt idx="1206">
                  <c:v>40185</c:v>
                </c:pt>
                <c:pt idx="1207">
                  <c:v>40186</c:v>
                </c:pt>
                <c:pt idx="1208">
                  <c:v>40189</c:v>
                </c:pt>
                <c:pt idx="1209">
                  <c:v>40190</c:v>
                </c:pt>
                <c:pt idx="1210">
                  <c:v>40191</c:v>
                </c:pt>
                <c:pt idx="1211">
                  <c:v>40192</c:v>
                </c:pt>
                <c:pt idx="1212">
                  <c:v>40193</c:v>
                </c:pt>
                <c:pt idx="1213">
                  <c:v>40196</c:v>
                </c:pt>
                <c:pt idx="1214">
                  <c:v>40197</c:v>
                </c:pt>
                <c:pt idx="1215">
                  <c:v>40198</c:v>
                </c:pt>
                <c:pt idx="1216">
                  <c:v>40199</c:v>
                </c:pt>
                <c:pt idx="1217">
                  <c:v>40200</c:v>
                </c:pt>
                <c:pt idx="1218">
                  <c:v>40203</c:v>
                </c:pt>
                <c:pt idx="1219">
                  <c:v>40204</c:v>
                </c:pt>
                <c:pt idx="1220">
                  <c:v>40205</c:v>
                </c:pt>
                <c:pt idx="1221">
                  <c:v>40206</c:v>
                </c:pt>
                <c:pt idx="1222">
                  <c:v>40207</c:v>
                </c:pt>
                <c:pt idx="1223">
                  <c:v>40210</c:v>
                </c:pt>
                <c:pt idx="1224">
                  <c:v>40211</c:v>
                </c:pt>
                <c:pt idx="1225">
                  <c:v>40212</c:v>
                </c:pt>
                <c:pt idx="1226">
                  <c:v>40213</c:v>
                </c:pt>
                <c:pt idx="1227">
                  <c:v>40214</c:v>
                </c:pt>
                <c:pt idx="1228">
                  <c:v>40217</c:v>
                </c:pt>
                <c:pt idx="1229">
                  <c:v>40218</c:v>
                </c:pt>
                <c:pt idx="1230">
                  <c:v>40219</c:v>
                </c:pt>
                <c:pt idx="1231">
                  <c:v>40220</c:v>
                </c:pt>
                <c:pt idx="1232">
                  <c:v>40221</c:v>
                </c:pt>
                <c:pt idx="1233">
                  <c:v>40225</c:v>
                </c:pt>
                <c:pt idx="1234">
                  <c:v>40226</c:v>
                </c:pt>
                <c:pt idx="1235">
                  <c:v>40227</c:v>
                </c:pt>
                <c:pt idx="1236">
                  <c:v>40228</c:v>
                </c:pt>
                <c:pt idx="1237">
                  <c:v>40231</c:v>
                </c:pt>
                <c:pt idx="1238">
                  <c:v>40232</c:v>
                </c:pt>
                <c:pt idx="1239">
                  <c:v>40233</c:v>
                </c:pt>
                <c:pt idx="1240">
                  <c:v>40234</c:v>
                </c:pt>
                <c:pt idx="1241">
                  <c:v>40235</c:v>
                </c:pt>
                <c:pt idx="1242">
                  <c:v>40238</c:v>
                </c:pt>
                <c:pt idx="1243">
                  <c:v>40239</c:v>
                </c:pt>
                <c:pt idx="1244">
                  <c:v>40240</c:v>
                </c:pt>
                <c:pt idx="1245">
                  <c:v>40241</c:v>
                </c:pt>
                <c:pt idx="1246">
                  <c:v>40242</c:v>
                </c:pt>
                <c:pt idx="1247">
                  <c:v>40245</c:v>
                </c:pt>
                <c:pt idx="1248">
                  <c:v>40246</c:v>
                </c:pt>
                <c:pt idx="1249">
                  <c:v>40247</c:v>
                </c:pt>
                <c:pt idx="1250">
                  <c:v>40248</c:v>
                </c:pt>
                <c:pt idx="1251">
                  <c:v>40249</c:v>
                </c:pt>
                <c:pt idx="1252">
                  <c:v>40252</c:v>
                </c:pt>
                <c:pt idx="1253">
                  <c:v>40253</c:v>
                </c:pt>
                <c:pt idx="1254">
                  <c:v>40254</c:v>
                </c:pt>
                <c:pt idx="1255">
                  <c:v>40255</c:v>
                </c:pt>
                <c:pt idx="1256">
                  <c:v>40256</c:v>
                </c:pt>
              </c:numCache>
            </c:numRef>
          </c:cat>
          <c:val>
            <c:numRef>
              <c:f>'Chart Data - 5'!$O$2:$O$1258</c:f>
              <c:numCache>
                <c:formatCode>0%</c:formatCode>
                <c:ptCount val="1257"/>
                <c:pt idx="0">
                  <c:v>0</c:v>
                </c:pt>
                <c:pt idx="1">
                  <c:v>2.7581581626940953E-3</c:v>
                </c:pt>
                <c:pt idx="2">
                  <c:v>-1.7520968312585348E-2</c:v>
                </c:pt>
                <c:pt idx="3">
                  <c:v>-2.1724043575761794E-2</c:v>
                </c:pt>
                <c:pt idx="4">
                  <c:v>-3.1782817302079651E-2</c:v>
                </c:pt>
                <c:pt idx="5">
                  <c:v>-3.2034832121181474E-2</c:v>
                </c:pt>
                <c:pt idx="6">
                  <c:v>-2.681591211531871E-2</c:v>
                </c:pt>
                <c:pt idx="7">
                  <c:v>-7.7998882494600963E-3</c:v>
                </c:pt>
                <c:pt idx="8">
                  <c:v>-9.0217830877327154E-3</c:v>
                </c:pt>
                <c:pt idx="9">
                  <c:v>-1.4683473076375205E-2</c:v>
                </c:pt>
                <c:pt idx="10">
                  <c:v>-1.557114986144126E-2</c:v>
                </c:pt>
                <c:pt idx="11">
                  <c:v>-1.029426347487059E-2</c:v>
                </c:pt>
                <c:pt idx="12">
                  <c:v>-1.5170670421587725E-2</c:v>
                </c:pt>
                <c:pt idx="13">
                  <c:v>-1.9034377284600033E-2</c:v>
                </c:pt>
                <c:pt idx="14">
                  <c:v>-2.5348491595381727E-2</c:v>
                </c:pt>
                <c:pt idx="15">
                  <c:v>-2.9817692679181686E-2</c:v>
                </c:pt>
                <c:pt idx="16">
                  <c:v>-4.2220208968858697E-2</c:v>
                </c:pt>
                <c:pt idx="17">
                  <c:v>-5.3375528279292456E-2</c:v>
                </c:pt>
                <c:pt idx="18">
                  <c:v>-6.8130516745624981E-2</c:v>
                </c:pt>
                <c:pt idx="19">
                  <c:v>-6.6024684244204726E-2</c:v>
                </c:pt>
                <c:pt idx="20">
                  <c:v>-5.3220465869263878E-2</c:v>
                </c:pt>
                <c:pt idx="21">
                  <c:v>-5.4869528535965634E-2</c:v>
                </c:pt>
                <c:pt idx="22">
                  <c:v>-5.2004426990468818E-2</c:v>
                </c:pt>
                <c:pt idx="23">
                  <c:v>-5.4184342562094708E-2</c:v>
                </c:pt>
                <c:pt idx="24">
                  <c:v>-5.1114486000981098E-2</c:v>
                </c:pt>
                <c:pt idx="25">
                  <c:v>-5.5516956122368434E-2</c:v>
                </c:pt>
                <c:pt idx="26">
                  <c:v>-6.789305502863234E-2</c:v>
                </c:pt>
                <c:pt idx="27">
                  <c:v>-7.4955318429729578E-2</c:v>
                </c:pt>
                <c:pt idx="28">
                  <c:v>-6.8239094901504482E-2</c:v>
                </c:pt>
                <c:pt idx="29">
                  <c:v>-6.0835487385188104E-2</c:v>
                </c:pt>
                <c:pt idx="30">
                  <c:v>-6.7478956642713334E-2</c:v>
                </c:pt>
                <c:pt idx="31">
                  <c:v>-5.3601805101194715E-2</c:v>
                </c:pt>
                <c:pt idx="32">
                  <c:v>-4.8661945480320296E-2</c:v>
                </c:pt>
                <c:pt idx="33">
                  <c:v>-4.0603301002234186E-2</c:v>
                </c:pt>
                <c:pt idx="34">
                  <c:v>-3.524984753961425E-2</c:v>
                </c:pt>
                <c:pt idx="35">
                  <c:v>-4.1839718969694698E-2</c:v>
                </c:pt>
                <c:pt idx="36">
                  <c:v>-5.4773956130139037E-2</c:v>
                </c:pt>
                <c:pt idx="37">
                  <c:v>-6.7522087676304521E-2</c:v>
                </c:pt>
                <c:pt idx="38">
                  <c:v>-8.2316118370229341E-2</c:v>
                </c:pt>
                <c:pt idx="39">
                  <c:v>-8.3759750381715722E-2</c:v>
                </c:pt>
                <c:pt idx="40">
                  <c:v>-7.4954416744350438E-2</c:v>
                </c:pt>
                <c:pt idx="41">
                  <c:v>-6.8559915058939339E-2</c:v>
                </c:pt>
                <c:pt idx="42">
                  <c:v>-6.2724658128049199E-2</c:v>
                </c:pt>
                <c:pt idx="43">
                  <c:v>-6.5724296876918969E-2</c:v>
                </c:pt>
                <c:pt idx="44">
                  <c:v>-5.8216001440119042E-2</c:v>
                </c:pt>
                <c:pt idx="45">
                  <c:v>-6.1246544768477768E-2</c:v>
                </c:pt>
                <c:pt idx="46">
                  <c:v>-5.6247727162752746E-2</c:v>
                </c:pt>
                <c:pt idx="47">
                  <c:v>-4.2379691135891025E-2</c:v>
                </c:pt>
                <c:pt idx="48">
                  <c:v>-3.8169926915802344E-2</c:v>
                </c:pt>
                <c:pt idx="49">
                  <c:v>-4.2206013044060513E-2</c:v>
                </c:pt>
                <c:pt idx="50">
                  <c:v>-3.383224076582201E-2</c:v>
                </c:pt>
                <c:pt idx="51">
                  <c:v>-3.6354731840179455E-2</c:v>
                </c:pt>
                <c:pt idx="52">
                  <c:v>-3.3369328980002999E-2</c:v>
                </c:pt>
                <c:pt idx="53">
                  <c:v>-3.0978153019990191E-2</c:v>
                </c:pt>
                <c:pt idx="54">
                  <c:v>-3.3632084095864274E-2</c:v>
                </c:pt>
                <c:pt idx="55">
                  <c:v>-2.7910800446667425E-2</c:v>
                </c:pt>
                <c:pt idx="56">
                  <c:v>-2.8036325791735872E-2</c:v>
                </c:pt>
                <c:pt idx="57">
                  <c:v>-2.1404985576318477E-2</c:v>
                </c:pt>
                <c:pt idx="58">
                  <c:v>-2.2291052565742424E-2</c:v>
                </c:pt>
                <c:pt idx="59">
                  <c:v>-2.0638711610785607E-2</c:v>
                </c:pt>
                <c:pt idx="60">
                  <c:v>-4.9195716998445948E-3</c:v>
                </c:pt>
                <c:pt idx="61">
                  <c:v>6.1940939922384714E-3</c:v>
                </c:pt>
                <c:pt idx="62">
                  <c:v>7.8889727667212917E-3</c:v>
                </c:pt>
                <c:pt idx="63">
                  <c:v>1.2516841753194452E-2</c:v>
                </c:pt>
                <c:pt idx="64">
                  <c:v>8.923556829509004E-3</c:v>
                </c:pt>
                <c:pt idx="65">
                  <c:v>1.51238427277165E-2</c:v>
                </c:pt>
                <c:pt idx="66">
                  <c:v>1.4683394397457167E-2</c:v>
                </c:pt>
                <c:pt idx="67">
                  <c:v>1.281309035961288E-2</c:v>
                </c:pt>
                <c:pt idx="68">
                  <c:v>1.5066357162619061E-2</c:v>
                </c:pt>
                <c:pt idx="69">
                  <c:v>2.0089357920257279E-2</c:v>
                </c:pt>
                <c:pt idx="70">
                  <c:v>2.0893867342253652E-2</c:v>
                </c:pt>
                <c:pt idx="71">
                  <c:v>7.6825792314128014E-3</c:v>
                </c:pt>
                <c:pt idx="72">
                  <c:v>8.0771277794866765E-4</c:v>
                </c:pt>
                <c:pt idx="73">
                  <c:v>1.1783905169254118E-2</c:v>
                </c:pt>
                <c:pt idx="74">
                  <c:v>2.1471574167355279E-2</c:v>
                </c:pt>
                <c:pt idx="75">
                  <c:v>2.8548384426202889E-2</c:v>
                </c:pt>
                <c:pt idx="76">
                  <c:v>4.1530824288277896E-2</c:v>
                </c:pt>
                <c:pt idx="77">
                  <c:v>5.0516287688759723E-2</c:v>
                </c:pt>
                <c:pt idx="78">
                  <c:v>5.8308377983223934E-2</c:v>
                </c:pt>
                <c:pt idx="79">
                  <c:v>5.5317827273833435E-2</c:v>
                </c:pt>
                <c:pt idx="80">
                  <c:v>4.5447604452614504E-2</c:v>
                </c:pt>
                <c:pt idx="81">
                  <c:v>3.9083201824435816E-2</c:v>
                </c:pt>
                <c:pt idx="82">
                  <c:v>4.3862294189282031E-2</c:v>
                </c:pt>
                <c:pt idx="83">
                  <c:v>5.1215461025852171E-2</c:v>
                </c:pt>
                <c:pt idx="84">
                  <c:v>5.3609469426917362E-2</c:v>
                </c:pt>
                <c:pt idx="85">
                  <c:v>6.140514648095028E-2</c:v>
                </c:pt>
                <c:pt idx="86">
                  <c:v>6.4299517832860378E-2</c:v>
                </c:pt>
                <c:pt idx="87">
                  <c:v>6.1735640398699054E-2</c:v>
                </c:pt>
                <c:pt idx="88">
                  <c:v>5.3467110539985992E-2</c:v>
                </c:pt>
                <c:pt idx="89">
                  <c:v>6.3066589212974922E-2</c:v>
                </c:pt>
                <c:pt idx="90">
                  <c:v>6.56786293848719E-2</c:v>
                </c:pt>
                <c:pt idx="91">
                  <c:v>6.3993961385541295E-2</c:v>
                </c:pt>
                <c:pt idx="92">
                  <c:v>9.1372480218040633E-2</c:v>
                </c:pt>
                <c:pt idx="93">
                  <c:v>8.969533916854347E-2</c:v>
                </c:pt>
                <c:pt idx="94">
                  <c:v>9.4728872910236128E-2</c:v>
                </c:pt>
                <c:pt idx="95">
                  <c:v>8.1259877623010693E-2</c:v>
                </c:pt>
                <c:pt idx="96">
                  <c:v>9.2554283776479535E-2</c:v>
                </c:pt>
                <c:pt idx="97">
                  <c:v>8.8283518417412193E-2</c:v>
                </c:pt>
                <c:pt idx="98">
                  <c:v>0.10024436123367644</c:v>
                </c:pt>
                <c:pt idx="99">
                  <c:v>0.1109734918311065</c:v>
                </c:pt>
                <c:pt idx="100">
                  <c:v>0.11675072493318994</c:v>
                </c:pt>
                <c:pt idx="101">
                  <c:v>0.11020223236968266</c:v>
                </c:pt>
                <c:pt idx="102">
                  <c:v>9.6936125034858225E-2</c:v>
                </c:pt>
                <c:pt idx="103">
                  <c:v>8.5510494934680117E-2</c:v>
                </c:pt>
                <c:pt idx="104">
                  <c:v>6.3983000038487794E-2</c:v>
                </c:pt>
                <c:pt idx="105">
                  <c:v>8.3501739729504351E-2</c:v>
                </c:pt>
                <c:pt idx="106">
                  <c:v>9.1776336607014786E-2</c:v>
                </c:pt>
                <c:pt idx="107">
                  <c:v>9.2870183379352378E-2</c:v>
                </c:pt>
                <c:pt idx="108">
                  <c:v>9.8994481677986745E-2</c:v>
                </c:pt>
                <c:pt idx="109">
                  <c:v>0.10705452739013843</c:v>
                </c:pt>
                <c:pt idx="110">
                  <c:v>9.2926492507293346E-2</c:v>
                </c:pt>
                <c:pt idx="111">
                  <c:v>0.1013186406839639</c:v>
                </c:pt>
                <c:pt idx="112">
                  <c:v>0.10710109282094912</c:v>
                </c:pt>
                <c:pt idx="113">
                  <c:v>0.12458960295763011</c:v>
                </c:pt>
                <c:pt idx="114">
                  <c:v>0.14173348569535024</c:v>
                </c:pt>
                <c:pt idx="115">
                  <c:v>0.1322865367205488</c:v>
                </c:pt>
                <c:pt idx="116">
                  <c:v>0.13466270748689121</c:v>
                </c:pt>
                <c:pt idx="117">
                  <c:v>0.13773519292296793</c:v>
                </c:pt>
                <c:pt idx="118">
                  <c:v>0.13811754374098872</c:v>
                </c:pt>
                <c:pt idx="119">
                  <c:v>0.15715470226290096</c:v>
                </c:pt>
                <c:pt idx="120">
                  <c:v>0.14573697252519974</c:v>
                </c:pt>
                <c:pt idx="121">
                  <c:v>0.1450230350266779</c:v>
                </c:pt>
                <c:pt idx="122">
                  <c:v>0.15489581803491514</c:v>
                </c:pt>
                <c:pt idx="123">
                  <c:v>0.15564321530445741</c:v>
                </c:pt>
                <c:pt idx="124">
                  <c:v>0.16114001676040801</c:v>
                </c:pt>
                <c:pt idx="125">
                  <c:v>0.17971678746624006</c:v>
                </c:pt>
                <c:pt idx="126">
                  <c:v>0.16425248232673581</c:v>
                </c:pt>
                <c:pt idx="127">
                  <c:v>0.17047825270118436</c:v>
                </c:pt>
                <c:pt idx="128">
                  <c:v>0.16254262708263201</c:v>
                </c:pt>
                <c:pt idx="129">
                  <c:v>0.1641377422378083</c:v>
                </c:pt>
                <c:pt idx="130">
                  <c:v>0.17363330479303454</c:v>
                </c:pt>
                <c:pt idx="131">
                  <c:v>0.1723049411432114</c:v>
                </c:pt>
                <c:pt idx="132">
                  <c:v>0.17115633009724646</c:v>
                </c:pt>
                <c:pt idx="133">
                  <c:v>0.17452143991402075</c:v>
                </c:pt>
                <c:pt idx="134">
                  <c:v>0.1843233357147738</c:v>
                </c:pt>
                <c:pt idx="135">
                  <c:v>0.18738608120033548</c:v>
                </c:pt>
                <c:pt idx="136">
                  <c:v>0.16825198026032401</c:v>
                </c:pt>
                <c:pt idx="137">
                  <c:v>0.13686254256239153</c:v>
                </c:pt>
                <c:pt idx="138">
                  <c:v>0.11541270500725642</c:v>
                </c:pt>
                <c:pt idx="139">
                  <c:v>0.12812513131105538</c:v>
                </c:pt>
                <c:pt idx="140">
                  <c:v>0.12805259809064937</c:v>
                </c:pt>
                <c:pt idx="141">
                  <c:v>0.11956841431285208</c:v>
                </c:pt>
                <c:pt idx="142">
                  <c:v>0.10123175293205192</c:v>
                </c:pt>
                <c:pt idx="143">
                  <c:v>0.10438643785561763</c:v>
                </c:pt>
                <c:pt idx="144">
                  <c:v>0.11722413098804012</c:v>
                </c:pt>
                <c:pt idx="145">
                  <c:v>9.4425224738898847E-2</c:v>
                </c:pt>
                <c:pt idx="146">
                  <c:v>0.10689973348752869</c:v>
                </c:pt>
                <c:pt idx="147">
                  <c:v>7.9375341443088304E-2</c:v>
                </c:pt>
                <c:pt idx="148">
                  <c:v>8.5379298463148179E-2</c:v>
                </c:pt>
                <c:pt idx="149">
                  <c:v>8.9074812278907955E-2</c:v>
                </c:pt>
                <c:pt idx="150">
                  <c:v>0.10021953741057299</c:v>
                </c:pt>
                <c:pt idx="151">
                  <c:v>9.6284478759798064E-2</c:v>
                </c:pt>
                <c:pt idx="152">
                  <c:v>9.3611404978258067E-2</c:v>
                </c:pt>
                <c:pt idx="153">
                  <c:v>9.2529666017209453E-2</c:v>
                </c:pt>
                <c:pt idx="154">
                  <c:v>9.661183925841077E-2</c:v>
                </c:pt>
                <c:pt idx="155">
                  <c:v>0.10289937258358479</c:v>
                </c:pt>
                <c:pt idx="156">
                  <c:v>0.12110912237171173</c:v>
                </c:pt>
                <c:pt idx="157">
                  <c:v>0.12735208596307718</c:v>
                </c:pt>
                <c:pt idx="158">
                  <c:v>0.12437942658989318</c:v>
                </c:pt>
                <c:pt idx="159">
                  <c:v>0.12133686162239363</c:v>
                </c:pt>
                <c:pt idx="160">
                  <c:v>0.11592431404790582</c:v>
                </c:pt>
                <c:pt idx="161">
                  <c:v>0.12195676907165807</c:v>
                </c:pt>
                <c:pt idx="162">
                  <c:v>0.1111287665493268</c:v>
                </c:pt>
                <c:pt idx="163">
                  <c:v>0.11991192646937066</c:v>
                </c:pt>
                <c:pt idx="164">
                  <c:v>0.1178558053066141</c:v>
                </c:pt>
                <c:pt idx="165">
                  <c:v>0.11238858462613405</c:v>
                </c:pt>
                <c:pt idx="166">
                  <c:v>0.1237896456730392</c:v>
                </c:pt>
                <c:pt idx="167">
                  <c:v>0.12944389113738169</c:v>
                </c:pt>
                <c:pt idx="168">
                  <c:v>0.12534889323252596</c:v>
                </c:pt>
                <c:pt idx="169">
                  <c:v>0.14293310565769227</c:v>
                </c:pt>
                <c:pt idx="170">
                  <c:v>0.15588810031493144</c:v>
                </c:pt>
                <c:pt idx="171">
                  <c:v>0.16370242552143124</c:v>
                </c:pt>
                <c:pt idx="172">
                  <c:v>0.18167448005355413</c:v>
                </c:pt>
                <c:pt idx="173">
                  <c:v>0.17633754666599621</c:v>
                </c:pt>
                <c:pt idx="174">
                  <c:v>0.1712680416722622</c:v>
                </c:pt>
                <c:pt idx="175">
                  <c:v>0.17002920963577361</c:v>
                </c:pt>
                <c:pt idx="176">
                  <c:v>0.15795458586406097</c:v>
                </c:pt>
                <c:pt idx="177">
                  <c:v>0.17562169214939075</c:v>
                </c:pt>
                <c:pt idx="178">
                  <c:v>0.183716553907247</c:v>
                </c:pt>
                <c:pt idx="179">
                  <c:v>0.18808801953940754</c:v>
                </c:pt>
                <c:pt idx="180">
                  <c:v>0.19883259618222401</c:v>
                </c:pt>
                <c:pt idx="181">
                  <c:v>0.20049462713282681</c:v>
                </c:pt>
                <c:pt idx="182">
                  <c:v>0.20466346832451807</c:v>
                </c:pt>
                <c:pt idx="183">
                  <c:v>0.2015948831148118</c:v>
                </c:pt>
                <c:pt idx="184">
                  <c:v>0.20325973901323671</c:v>
                </c:pt>
                <c:pt idx="185">
                  <c:v>0.20750357744923043</c:v>
                </c:pt>
                <c:pt idx="186">
                  <c:v>0.20319896641778201</c:v>
                </c:pt>
                <c:pt idx="187">
                  <c:v>0.1960196512662109</c:v>
                </c:pt>
                <c:pt idx="188">
                  <c:v>0.20208820492692067</c:v>
                </c:pt>
                <c:pt idx="189">
                  <c:v>0.19542306774511853</c:v>
                </c:pt>
                <c:pt idx="190">
                  <c:v>0.18855736925892341</c:v>
                </c:pt>
                <c:pt idx="191">
                  <c:v>0.20260039469291791</c:v>
                </c:pt>
                <c:pt idx="192">
                  <c:v>0.20563838129670556</c:v>
                </c:pt>
                <c:pt idx="193">
                  <c:v>0.2042552021695139</c:v>
                </c:pt>
                <c:pt idx="194">
                  <c:v>0.20708906318903011</c:v>
                </c:pt>
                <c:pt idx="195">
                  <c:v>0.21199456260237634</c:v>
                </c:pt>
                <c:pt idx="196">
                  <c:v>0.21108106539457716</c:v>
                </c:pt>
                <c:pt idx="197">
                  <c:v>0.23586448000452384</c:v>
                </c:pt>
                <c:pt idx="198">
                  <c:v>0.25208104926664787</c:v>
                </c:pt>
                <c:pt idx="199">
                  <c:v>0.23488706554228925</c:v>
                </c:pt>
                <c:pt idx="200">
                  <c:v>0.24559814994341991</c:v>
                </c:pt>
                <c:pt idx="201">
                  <c:v>0.23564577384296523</c:v>
                </c:pt>
                <c:pt idx="202">
                  <c:v>0.24464447278589557</c:v>
                </c:pt>
                <c:pt idx="203">
                  <c:v>0.25243147642585928</c:v>
                </c:pt>
                <c:pt idx="204">
                  <c:v>0.24620418992114748</c:v>
                </c:pt>
                <c:pt idx="205">
                  <c:v>0.24917530319114703</c:v>
                </c:pt>
                <c:pt idx="206">
                  <c:v>0.26276640566155307</c:v>
                </c:pt>
                <c:pt idx="207">
                  <c:v>0.25311795872857129</c:v>
                </c:pt>
                <c:pt idx="208">
                  <c:v>0.23050016760233091</c:v>
                </c:pt>
                <c:pt idx="209">
                  <c:v>0.25520186478926998</c:v>
                </c:pt>
                <c:pt idx="210">
                  <c:v>0.25663201023509319</c:v>
                </c:pt>
                <c:pt idx="211">
                  <c:v>0.27388279139623511</c:v>
                </c:pt>
                <c:pt idx="212">
                  <c:v>0.2640447257728365</c:v>
                </c:pt>
                <c:pt idx="213">
                  <c:v>0.26877634727487798</c:v>
                </c:pt>
                <c:pt idx="214">
                  <c:v>0.27432353570909096</c:v>
                </c:pt>
                <c:pt idx="215">
                  <c:v>0.28907757753066265</c:v>
                </c:pt>
                <c:pt idx="216">
                  <c:v>0.30210811394027237</c:v>
                </c:pt>
                <c:pt idx="217">
                  <c:v>0.30498346497594486</c:v>
                </c:pt>
                <c:pt idx="218">
                  <c:v>0.31050819994557166</c:v>
                </c:pt>
                <c:pt idx="219">
                  <c:v>0.30280933417810685</c:v>
                </c:pt>
                <c:pt idx="220">
                  <c:v>0.29854157984874802</c:v>
                </c:pt>
                <c:pt idx="221">
                  <c:v>0.31729958681803616</c:v>
                </c:pt>
                <c:pt idx="222">
                  <c:v>0.28188066452773836</c:v>
                </c:pt>
                <c:pt idx="223">
                  <c:v>0.27374067104380118</c:v>
                </c:pt>
                <c:pt idx="224">
                  <c:v>0.27760028910081463</c:v>
                </c:pt>
                <c:pt idx="225">
                  <c:v>0.25954006422552589</c:v>
                </c:pt>
                <c:pt idx="226">
                  <c:v>0.24503373985548094</c:v>
                </c:pt>
                <c:pt idx="227">
                  <c:v>0.25888409060996992</c:v>
                </c:pt>
                <c:pt idx="228">
                  <c:v>0.24652586056022144</c:v>
                </c:pt>
                <c:pt idx="229">
                  <c:v>0.2596674216654023</c:v>
                </c:pt>
                <c:pt idx="230">
                  <c:v>0.2744561583921219</c:v>
                </c:pt>
                <c:pt idx="231">
                  <c:v>0.29162483248228038</c:v>
                </c:pt>
                <c:pt idx="232">
                  <c:v>0.28801836946424647</c:v>
                </c:pt>
                <c:pt idx="233">
                  <c:v>0.28348160816721396</c:v>
                </c:pt>
                <c:pt idx="234">
                  <c:v>0.27322765577359875</c:v>
                </c:pt>
                <c:pt idx="235">
                  <c:v>0.28014770141026868</c:v>
                </c:pt>
                <c:pt idx="236">
                  <c:v>0.27863210816162226</c:v>
                </c:pt>
                <c:pt idx="237">
                  <c:v>0.28304803862236705</c:v>
                </c:pt>
                <c:pt idx="238">
                  <c:v>0.29870549800811574</c:v>
                </c:pt>
                <c:pt idx="239">
                  <c:v>0.31350618393941793</c:v>
                </c:pt>
                <c:pt idx="240">
                  <c:v>0.3193256588784294</c:v>
                </c:pt>
                <c:pt idx="241">
                  <c:v>0.30067737028489727</c:v>
                </c:pt>
                <c:pt idx="242">
                  <c:v>0.28614627454435992</c:v>
                </c:pt>
                <c:pt idx="243">
                  <c:v>0.26570201475753225</c:v>
                </c:pt>
                <c:pt idx="244">
                  <c:v>0.26601659804961736</c:v>
                </c:pt>
                <c:pt idx="245">
                  <c:v>0.2724868063384655</c:v>
                </c:pt>
                <c:pt idx="246">
                  <c:v>0.28166513674469651</c:v>
                </c:pt>
                <c:pt idx="247">
                  <c:v>0.29407638014992737</c:v>
                </c:pt>
                <c:pt idx="248">
                  <c:v>0.30241651781510442</c:v>
                </c:pt>
                <c:pt idx="249">
                  <c:v>0.30837614738246993</c:v>
                </c:pt>
                <c:pt idx="250">
                  <c:v>0.29346448546159332</c:v>
                </c:pt>
                <c:pt idx="251">
                  <c:v>0.28123420356804285</c:v>
                </c:pt>
                <c:pt idx="252">
                  <c:v>0.28044559353186582</c:v>
                </c:pt>
                <c:pt idx="253">
                  <c:v>0.28368594481080583</c:v>
                </c:pt>
                <c:pt idx="254">
                  <c:v>0.28753784109399749</c:v>
                </c:pt>
                <c:pt idx="255">
                  <c:v>0.29585847762732687</c:v>
                </c:pt>
                <c:pt idx="256">
                  <c:v>0.29081994590102594</c:v>
                </c:pt>
                <c:pt idx="257">
                  <c:v>0.28632181095730463</c:v>
                </c:pt>
                <c:pt idx="258">
                  <c:v>0.29868386130563379</c:v>
                </c:pt>
                <c:pt idx="259">
                  <c:v>0.31093948030856194</c:v>
                </c:pt>
                <c:pt idx="260">
                  <c:v>0.29591289096800244</c:v>
                </c:pt>
                <c:pt idx="261">
                  <c:v>0.29973559737257088</c:v>
                </c:pt>
                <c:pt idx="262">
                  <c:v>0.30471882905927844</c:v>
                </c:pt>
                <c:pt idx="263">
                  <c:v>0.32174716493694194</c:v>
                </c:pt>
                <c:pt idx="264">
                  <c:v>0.33636204748091941</c:v>
                </c:pt>
                <c:pt idx="265">
                  <c:v>0.33144926214998094</c:v>
                </c:pt>
                <c:pt idx="266">
                  <c:v>0.33765545521140555</c:v>
                </c:pt>
                <c:pt idx="267">
                  <c:v>0.32831564194565294</c:v>
                </c:pt>
                <c:pt idx="268">
                  <c:v>0.32322338001150386</c:v>
                </c:pt>
                <c:pt idx="269">
                  <c:v>0.32705110812924465</c:v>
                </c:pt>
                <c:pt idx="270">
                  <c:v>0.34385749202775939</c:v>
                </c:pt>
                <c:pt idx="271">
                  <c:v>0.36151735485713443</c:v>
                </c:pt>
                <c:pt idx="272">
                  <c:v>0.37183853401523281</c:v>
                </c:pt>
                <c:pt idx="273">
                  <c:v>0.34813554205554653</c:v>
                </c:pt>
                <c:pt idx="274">
                  <c:v>0.36441431012462627</c:v>
                </c:pt>
                <c:pt idx="275">
                  <c:v>0.35721253151749482</c:v>
                </c:pt>
                <c:pt idx="276">
                  <c:v>0.36063669797998615</c:v>
                </c:pt>
                <c:pt idx="277">
                  <c:v>0.36529685030032244</c:v>
                </c:pt>
                <c:pt idx="278">
                  <c:v>0.35597885482345215</c:v>
                </c:pt>
                <c:pt idx="279">
                  <c:v>0.362789962629188</c:v>
                </c:pt>
                <c:pt idx="280">
                  <c:v>0.37207212547877738</c:v>
                </c:pt>
                <c:pt idx="281">
                  <c:v>0.38325451283478873</c:v>
                </c:pt>
                <c:pt idx="282">
                  <c:v>0.37666549937957777</c:v>
                </c:pt>
                <c:pt idx="283">
                  <c:v>0.36712614888423706</c:v>
                </c:pt>
                <c:pt idx="284">
                  <c:v>0.3852643333275384</c:v>
                </c:pt>
                <c:pt idx="285">
                  <c:v>0.38037205447017941</c:v>
                </c:pt>
                <c:pt idx="286">
                  <c:v>0.39725501293797388</c:v>
                </c:pt>
                <c:pt idx="287">
                  <c:v>0.39717412226804388</c:v>
                </c:pt>
                <c:pt idx="288">
                  <c:v>0.38131293319035736</c:v>
                </c:pt>
                <c:pt idx="289">
                  <c:v>0.35637005639532532</c:v>
                </c:pt>
                <c:pt idx="290">
                  <c:v>0.32546769365317746</c:v>
                </c:pt>
                <c:pt idx="291">
                  <c:v>0.33081952483143817</c:v>
                </c:pt>
                <c:pt idx="292">
                  <c:v>0.30698809016235451</c:v>
                </c:pt>
                <c:pt idx="293">
                  <c:v>0.28666343481978784</c:v>
                </c:pt>
                <c:pt idx="294">
                  <c:v>0.28444553106829784</c:v>
                </c:pt>
                <c:pt idx="295">
                  <c:v>0.28827133592359483</c:v>
                </c:pt>
                <c:pt idx="296">
                  <c:v>0.26987079850112528</c:v>
                </c:pt>
                <c:pt idx="297">
                  <c:v>0.31168106782688088</c:v>
                </c:pt>
                <c:pt idx="298">
                  <c:v>0.32630607872047679</c:v>
                </c:pt>
                <c:pt idx="299">
                  <c:v>0.338898135021652</c:v>
                </c:pt>
                <c:pt idx="300">
                  <c:v>0.3307742819557753</c:v>
                </c:pt>
                <c:pt idx="301">
                  <c:v>0.33013497078665605</c:v>
                </c:pt>
                <c:pt idx="302">
                  <c:v>0.34283407912247338</c:v>
                </c:pt>
                <c:pt idx="303">
                  <c:v>0.35176362928734811</c:v>
                </c:pt>
                <c:pt idx="304">
                  <c:v>0.32732212453150838</c:v>
                </c:pt>
                <c:pt idx="305">
                  <c:v>0.30621413064027908</c:v>
                </c:pt>
                <c:pt idx="306">
                  <c:v>0.28913615460963915</c:v>
                </c:pt>
                <c:pt idx="307">
                  <c:v>0.2688251506838033</c:v>
                </c:pt>
                <c:pt idx="308">
                  <c:v>0.28493570322593831</c:v>
                </c:pt>
                <c:pt idx="309">
                  <c:v>0.27292378155648167</c:v>
                </c:pt>
                <c:pt idx="310">
                  <c:v>0.22608458432792344</c:v>
                </c:pt>
                <c:pt idx="311">
                  <c:v>0.23097868653798778</c:v>
                </c:pt>
                <c:pt idx="312">
                  <c:v>0.25212793690636159</c:v>
                </c:pt>
                <c:pt idx="313">
                  <c:v>0.24575399789375796</c:v>
                </c:pt>
                <c:pt idx="314">
                  <c:v>0.22457294875374537</c:v>
                </c:pt>
                <c:pt idx="315">
                  <c:v>0.22968961364122786</c:v>
                </c:pt>
                <c:pt idx="316">
                  <c:v>0.25517762294038659</c:v>
                </c:pt>
                <c:pt idx="317">
                  <c:v>0.24153302130340104</c:v>
                </c:pt>
                <c:pt idx="318">
                  <c:v>0.25076403036749478</c:v>
                </c:pt>
                <c:pt idx="319">
                  <c:v>0.26592563023380805</c:v>
                </c:pt>
                <c:pt idx="320">
                  <c:v>0.25724808239931707</c:v>
                </c:pt>
                <c:pt idx="321">
                  <c:v>0.26126141783152063</c:v>
                </c:pt>
                <c:pt idx="322">
                  <c:v>0.29030028663329338</c:v>
                </c:pt>
                <c:pt idx="323">
                  <c:v>0.30176692468514532</c:v>
                </c:pt>
                <c:pt idx="324">
                  <c:v>0.32369013207785091</c:v>
                </c:pt>
                <c:pt idx="325">
                  <c:v>0.30610163352495456</c:v>
                </c:pt>
                <c:pt idx="326">
                  <c:v>0.30160101582426191</c:v>
                </c:pt>
                <c:pt idx="327">
                  <c:v>0.30507258321274228</c:v>
                </c:pt>
                <c:pt idx="328">
                  <c:v>0.29403126590805051</c:v>
                </c:pt>
                <c:pt idx="329">
                  <c:v>0.29933127640331803</c:v>
                </c:pt>
                <c:pt idx="330">
                  <c:v>0.29417699799748809</c:v>
                </c:pt>
                <c:pt idx="331">
                  <c:v>0.28054221623880582</c:v>
                </c:pt>
                <c:pt idx="332">
                  <c:v>0.2876232252043639</c:v>
                </c:pt>
                <c:pt idx="333">
                  <c:v>0.26458117612079257</c:v>
                </c:pt>
                <c:pt idx="334">
                  <c:v>0.26248416065368912</c:v>
                </c:pt>
                <c:pt idx="335">
                  <c:v>0.27954901853582126</c:v>
                </c:pt>
                <c:pt idx="336">
                  <c:v>0.26336148928771475</c:v>
                </c:pt>
                <c:pt idx="337">
                  <c:v>0.252747975487156</c:v>
                </c:pt>
                <c:pt idx="338">
                  <c:v>0.27153031422409146</c:v>
                </c:pt>
                <c:pt idx="339">
                  <c:v>0.28602602193567839</c:v>
                </c:pt>
                <c:pt idx="340">
                  <c:v>0.30449604907818084</c:v>
                </c:pt>
                <c:pt idx="341">
                  <c:v>0.2948920569828099</c:v>
                </c:pt>
                <c:pt idx="342">
                  <c:v>0.30605514427531783</c:v>
                </c:pt>
                <c:pt idx="343">
                  <c:v>0.30581981438234607</c:v>
                </c:pt>
                <c:pt idx="344">
                  <c:v>0.31451676343894808</c:v>
                </c:pt>
                <c:pt idx="345">
                  <c:v>0.32654366907125593</c:v>
                </c:pt>
                <c:pt idx="346">
                  <c:v>0.32368653657617918</c:v>
                </c:pt>
                <c:pt idx="347">
                  <c:v>0.32251433184575262</c:v>
                </c:pt>
                <c:pt idx="348">
                  <c:v>0.33620360937064253</c:v>
                </c:pt>
                <c:pt idx="349">
                  <c:v>0.33982303942370595</c:v>
                </c:pt>
                <c:pt idx="350">
                  <c:v>0.32558076400062058</c:v>
                </c:pt>
                <c:pt idx="351">
                  <c:v>0.3295586926707974</c:v>
                </c:pt>
                <c:pt idx="352">
                  <c:v>0.31456117206830381</c:v>
                </c:pt>
                <c:pt idx="353">
                  <c:v>0.33089452956897086</c:v>
                </c:pt>
                <c:pt idx="354">
                  <c:v>0.34409008814054531</c:v>
                </c:pt>
                <c:pt idx="355">
                  <c:v>0.34504281615556542</c:v>
                </c:pt>
                <c:pt idx="356">
                  <c:v>0.33485208789258547</c:v>
                </c:pt>
                <c:pt idx="357">
                  <c:v>0.3560089676182735</c:v>
                </c:pt>
                <c:pt idx="358">
                  <c:v>0.36562747035411541</c:v>
                </c:pt>
                <c:pt idx="359">
                  <c:v>0.37010525493322</c:v>
                </c:pt>
                <c:pt idx="360">
                  <c:v>0.36391083498546473</c:v>
                </c:pt>
                <c:pt idx="361">
                  <c:v>0.36447424098054393</c:v>
                </c:pt>
                <c:pt idx="362">
                  <c:v>0.36871357723400056</c:v>
                </c:pt>
                <c:pt idx="363">
                  <c:v>0.35620322461824272</c:v>
                </c:pt>
                <c:pt idx="364">
                  <c:v>0.35843471984062103</c:v>
                </c:pt>
                <c:pt idx="365">
                  <c:v>0.36223373389986185</c:v>
                </c:pt>
                <c:pt idx="366">
                  <c:v>0.37139892617563913</c:v>
                </c:pt>
                <c:pt idx="367">
                  <c:v>0.37087410656997616</c:v>
                </c:pt>
                <c:pt idx="368">
                  <c:v>0.35474023259741161</c:v>
                </c:pt>
                <c:pt idx="369">
                  <c:v>0.33808128549822691</c:v>
                </c:pt>
                <c:pt idx="370">
                  <c:v>0.32365346895087838</c:v>
                </c:pt>
                <c:pt idx="371">
                  <c:v>0.29850696986687719</c:v>
                </c:pt>
                <c:pt idx="372">
                  <c:v>0.30401972690787393</c:v>
                </c:pt>
                <c:pt idx="373">
                  <c:v>0.31264726742110294</c:v>
                </c:pt>
                <c:pt idx="374">
                  <c:v>0.30251433694114832</c:v>
                </c:pt>
                <c:pt idx="375">
                  <c:v>0.30100093796010774</c:v>
                </c:pt>
                <c:pt idx="376">
                  <c:v>0.31476319829922106</c:v>
                </c:pt>
                <c:pt idx="377">
                  <c:v>0.29636603283038482</c:v>
                </c:pt>
                <c:pt idx="378">
                  <c:v>0.28970519926051708</c:v>
                </c:pt>
                <c:pt idx="379">
                  <c:v>0.29958432528820195</c:v>
                </c:pt>
                <c:pt idx="380">
                  <c:v>0.29431286524923878</c:v>
                </c:pt>
                <c:pt idx="381">
                  <c:v>0.29559613089251618</c:v>
                </c:pt>
                <c:pt idx="382">
                  <c:v>0.30390675397242539</c:v>
                </c:pt>
                <c:pt idx="383">
                  <c:v>0.31672498968350865</c:v>
                </c:pt>
                <c:pt idx="384">
                  <c:v>0.32983126391834827</c:v>
                </c:pt>
                <c:pt idx="385">
                  <c:v>0.31533233286886275</c:v>
                </c:pt>
                <c:pt idx="386">
                  <c:v>0.32026344539223689</c:v>
                </c:pt>
                <c:pt idx="387">
                  <c:v>0.28397629749385239</c:v>
                </c:pt>
                <c:pt idx="388">
                  <c:v>0.28516760621492232</c:v>
                </c:pt>
                <c:pt idx="389">
                  <c:v>0.30183131401308971</c:v>
                </c:pt>
                <c:pt idx="390">
                  <c:v>0.29758451700000138</c:v>
                </c:pt>
                <c:pt idx="391">
                  <c:v>0.2959635477025554</c:v>
                </c:pt>
                <c:pt idx="392">
                  <c:v>0.27657380521997865</c:v>
                </c:pt>
                <c:pt idx="393">
                  <c:v>0.28891593481556038</c:v>
                </c:pt>
                <c:pt idx="394">
                  <c:v>0.30687842673695348</c:v>
                </c:pt>
                <c:pt idx="395">
                  <c:v>0.32308445677066511</c:v>
                </c:pt>
                <c:pt idx="396">
                  <c:v>0.31642662174178793</c:v>
                </c:pt>
                <c:pt idx="397">
                  <c:v>0.31329633727381323</c:v>
                </c:pt>
                <c:pt idx="398">
                  <c:v>0.33058018980687193</c:v>
                </c:pt>
                <c:pt idx="399">
                  <c:v>0.33643496160719905</c:v>
                </c:pt>
                <c:pt idx="400">
                  <c:v>0.34118425839063932</c:v>
                </c:pt>
                <c:pt idx="401">
                  <c:v>0.35167428250702631</c:v>
                </c:pt>
                <c:pt idx="402">
                  <c:v>0.36993492756420493</c:v>
                </c:pt>
                <c:pt idx="403">
                  <c:v>0.37330024968917092</c:v>
                </c:pt>
                <c:pt idx="404">
                  <c:v>0.37001367891688575</c:v>
                </c:pt>
                <c:pt idx="405">
                  <c:v>0.36234900725701191</c:v>
                </c:pt>
                <c:pt idx="406">
                  <c:v>0.37404718237843432</c:v>
                </c:pt>
                <c:pt idx="407">
                  <c:v>0.32769219769168745</c:v>
                </c:pt>
                <c:pt idx="408">
                  <c:v>0.33418994235300642</c:v>
                </c:pt>
                <c:pt idx="409">
                  <c:v>0.35289356095905411</c:v>
                </c:pt>
                <c:pt idx="410">
                  <c:v>0.36391436554580658</c:v>
                </c:pt>
                <c:pt idx="411">
                  <c:v>0.36341554245378677</c:v>
                </c:pt>
                <c:pt idx="412">
                  <c:v>0.36985239962345418</c:v>
                </c:pt>
                <c:pt idx="413">
                  <c:v>0.37242414245168298</c:v>
                </c:pt>
                <c:pt idx="414">
                  <c:v>0.3645885776839069</c:v>
                </c:pt>
                <c:pt idx="415">
                  <c:v>0.34920676801448886</c:v>
                </c:pt>
                <c:pt idx="416">
                  <c:v>0.34688499560236163</c:v>
                </c:pt>
                <c:pt idx="417">
                  <c:v>0.36191795918416042</c:v>
                </c:pt>
                <c:pt idx="418">
                  <c:v>0.35396811141450407</c:v>
                </c:pt>
                <c:pt idx="419">
                  <c:v>0.34976661847179125</c:v>
                </c:pt>
                <c:pt idx="420">
                  <c:v>0.35182444933992829</c:v>
                </c:pt>
                <c:pt idx="421">
                  <c:v>0.37251726207346003</c:v>
                </c:pt>
                <c:pt idx="422">
                  <c:v>0.37369109783034832</c:v>
                </c:pt>
                <c:pt idx="423">
                  <c:v>0.38294590039837978</c:v>
                </c:pt>
                <c:pt idx="424">
                  <c:v>0.39032240864732637</c:v>
                </c:pt>
                <c:pt idx="425">
                  <c:v>0.38263847688784536</c:v>
                </c:pt>
                <c:pt idx="426">
                  <c:v>0.38343793087713368</c:v>
                </c:pt>
                <c:pt idx="427">
                  <c:v>0.39146063407609888</c:v>
                </c:pt>
                <c:pt idx="428">
                  <c:v>0.39531161993181096</c:v>
                </c:pt>
                <c:pt idx="429">
                  <c:v>0.39130465749197446</c:v>
                </c:pt>
                <c:pt idx="430">
                  <c:v>0.40289737538793685</c:v>
                </c:pt>
                <c:pt idx="431">
                  <c:v>0.41212853681437972</c:v>
                </c:pt>
                <c:pt idx="432">
                  <c:v>0.40248796401756887</c:v>
                </c:pt>
                <c:pt idx="433">
                  <c:v>0.40456964209112473</c:v>
                </c:pt>
                <c:pt idx="434">
                  <c:v>0.40195992232287742</c:v>
                </c:pt>
                <c:pt idx="435">
                  <c:v>0.40146336718189546</c:v>
                </c:pt>
                <c:pt idx="436">
                  <c:v>0.39167971115255829</c:v>
                </c:pt>
                <c:pt idx="437">
                  <c:v>0.39632227561251626</c:v>
                </c:pt>
                <c:pt idx="438">
                  <c:v>0.40667063146802995</c:v>
                </c:pt>
                <c:pt idx="439">
                  <c:v>0.3872329735243174</c:v>
                </c:pt>
                <c:pt idx="440">
                  <c:v>0.3788493101820864</c:v>
                </c:pt>
                <c:pt idx="441">
                  <c:v>0.38239397902760347</c:v>
                </c:pt>
                <c:pt idx="442">
                  <c:v>0.3897723480954064</c:v>
                </c:pt>
                <c:pt idx="443">
                  <c:v>0.37819631262782882</c:v>
                </c:pt>
                <c:pt idx="444">
                  <c:v>0.37138338396713133</c:v>
                </c:pt>
                <c:pt idx="445">
                  <c:v>0.38194027142633202</c:v>
                </c:pt>
                <c:pt idx="446">
                  <c:v>0.38925969250025838</c:v>
                </c:pt>
                <c:pt idx="447">
                  <c:v>0.38341393380710698</c:v>
                </c:pt>
                <c:pt idx="448">
                  <c:v>0.38445650940000697</c:v>
                </c:pt>
                <c:pt idx="449">
                  <c:v>0.35449316331030667</c:v>
                </c:pt>
                <c:pt idx="450">
                  <c:v>0.33156408841105628</c:v>
                </c:pt>
                <c:pt idx="451">
                  <c:v>0.32523035182786941</c:v>
                </c:pt>
                <c:pt idx="452">
                  <c:v>0.33400264156849535</c:v>
                </c:pt>
                <c:pt idx="453">
                  <c:v>0.32405785486145988</c:v>
                </c:pt>
                <c:pt idx="454">
                  <c:v>0.32238691820664961</c:v>
                </c:pt>
                <c:pt idx="455">
                  <c:v>0.32877959903709775</c:v>
                </c:pt>
                <c:pt idx="456">
                  <c:v>0.35427706354401961</c:v>
                </c:pt>
                <c:pt idx="457">
                  <c:v>0.36291998765905087</c:v>
                </c:pt>
                <c:pt idx="458">
                  <c:v>0.35119919547084588</c:v>
                </c:pt>
                <c:pt idx="459">
                  <c:v>0.35515249139529337</c:v>
                </c:pt>
                <c:pt idx="460">
                  <c:v>0.34434028210468537</c:v>
                </c:pt>
                <c:pt idx="461">
                  <c:v>0.35624886088849711</c:v>
                </c:pt>
                <c:pt idx="462">
                  <c:v>0.34759032462814221</c:v>
                </c:pt>
                <c:pt idx="463">
                  <c:v>0.36482320321323186</c:v>
                </c:pt>
                <c:pt idx="464">
                  <c:v>0.37468127950813801</c:v>
                </c:pt>
                <c:pt idx="465">
                  <c:v>0.36992057053495558</c:v>
                </c:pt>
                <c:pt idx="466">
                  <c:v>0.37472902387384965</c:v>
                </c:pt>
                <c:pt idx="467">
                  <c:v>0.36725946469107096</c:v>
                </c:pt>
                <c:pt idx="468">
                  <c:v>0.37567210560373332</c:v>
                </c:pt>
                <c:pt idx="469">
                  <c:v>0.38018860520604253</c:v>
                </c:pt>
                <c:pt idx="470">
                  <c:v>0.39474032731184361</c:v>
                </c:pt>
                <c:pt idx="471">
                  <c:v>0.3818287009738221</c:v>
                </c:pt>
                <c:pt idx="472">
                  <c:v>0.39151285439804173</c:v>
                </c:pt>
                <c:pt idx="473">
                  <c:v>0.39315349092727364</c:v>
                </c:pt>
                <c:pt idx="474">
                  <c:v>0.38576366346147395</c:v>
                </c:pt>
                <c:pt idx="475">
                  <c:v>0.39031494414107848</c:v>
                </c:pt>
                <c:pt idx="476">
                  <c:v>0.39254940543378147</c:v>
                </c:pt>
                <c:pt idx="477">
                  <c:v>0.38497847283605591</c:v>
                </c:pt>
                <c:pt idx="478">
                  <c:v>0.40801487327285452</c:v>
                </c:pt>
                <c:pt idx="479">
                  <c:v>0.41502283947834517</c:v>
                </c:pt>
                <c:pt idx="480">
                  <c:v>0.42595010856903931</c:v>
                </c:pt>
                <c:pt idx="481">
                  <c:v>0.42862578874585189</c:v>
                </c:pt>
                <c:pt idx="482">
                  <c:v>0.4255789139220606</c:v>
                </c:pt>
                <c:pt idx="483">
                  <c:v>0.42151211554055645</c:v>
                </c:pt>
                <c:pt idx="484">
                  <c:v>0.43391988083805694</c:v>
                </c:pt>
                <c:pt idx="485">
                  <c:v>0.43222680793207613</c:v>
                </c:pt>
                <c:pt idx="486">
                  <c:v>0.43782200049731623</c:v>
                </c:pt>
                <c:pt idx="487">
                  <c:v>0.44276916976434538</c:v>
                </c:pt>
                <c:pt idx="488">
                  <c:v>0.39933192781480653</c:v>
                </c:pt>
                <c:pt idx="489">
                  <c:v>0.39184582482840336</c:v>
                </c:pt>
                <c:pt idx="490">
                  <c:v>0.38172381947822132</c:v>
                </c:pt>
                <c:pt idx="491">
                  <c:v>0.36673245206667393</c:v>
                </c:pt>
                <c:pt idx="492">
                  <c:v>0.34474546354654989</c:v>
                </c:pt>
                <c:pt idx="493">
                  <c:v>0.36551267406596122</c:v>
                </c:pt>
                <c:pt idx="494">
                  <c:v>0.37582532967459625</c:v>
                </c:pt>
                <c:pt idx="495">
                  <c:v>0.38045123418585963</c:v>
                </c:pt>
                <c:pt idx="496">
                  <c:v>0.39209329999881654</c:v>
                </c:pt>
                <c:pt idx="497">
                  <c:v>0.39423196533765692</c:v>
                </c:pt>
                <c:pt idx="498">
                  <c:v>0.36300136164233482</c:v>
                </c:pt>
                <c:pt idx="499">
                  <c:v>0.35897221799194812</c:v>
                </c:pt>
                <c:pt idx="500">
                  <c:v>0.36500340416203536</c:v>
                </c:pt>
                <c:pt idx="501">
                  <c:v>0.36281575058125548</c:v>
                </c:pt>
                <c:pt idx="502">
                  <c:v>0.38027645334030385</c:v>
                </c:pt>
                <c:pt idx="503">
                  <c:v>0.39512097341997243</c:v>
                </c:pt>
                <c:pt idx="504">
                  <c:v>0.4184229876399902</c:v>
                </c:pt>
                <c:pt idx="505">
                  <c:v>0.41707464828706553</c:v>
                </c:pt>
                <c:pt idx="506">
                  <c:v>0.42518446903033885</c:v>
                </c:pt>
                <c:pt idx="507">
                  <c:v>0.42875740234053583</c:v>
                </c:pt>
                <c:pt idx="508">
                  <c:v>0.42646982278712681</c:v>
                </c:pt>
                <c:pt idx="509">
                  <c:v>0.42192624140165336</c:v>
                </c:pt>
                <c:pt idx="510">
                  <c:v>0.43008863215094906</c:v>
                </c:pt>
                <c:pt idx="511">
                  <c:v>0.42564986607087291</c:v>
                </c:pt>
                <c:pt idx="512">
                  <c:v>0.43327988154062202</c:v>
                </c:pt>
                <c:pt idx="513">
                  <c:v>0.44072374893445332</c:v>
                </c:pt>
                <c:pt idx="514">
                  <c:v>0.4488625022887765</c:v>
                </c:pt>
                <c:pt idx="515">
                  <c:v>0.45716389870444535</c:v>
                </c:pt>
                <c:pt idx="516">
                  <c:v>0.46109861641324112</c:v>
                </c:pt>
                <c:pt idx="517">
                  <c:v>0.46216619691564392</c:v>
                </c:pt>
                <c:pt idx="518">
                  <c:v>0.46333108450668559</c:v>
                </c:pt>
                <c:pt idx="519">
                  <c:v>0.48383491297663378</c:v>
                </c:pt>
                <c:pt idx="520">
                  <c:v>0.4889765552984407</c:v>
                </c:pt>
                <c:pt idx="521">
                  <c:v>0.5084943733221301</c:v>
                </c:pt>
                <c:pt idx="522">
                  <c:v>0.5096050998445848</c:v>
                </c:pt>
                <c:pt idx="523">
                  <c:v>0.51772398364990169</c:v>
                </c:pt>
                <c:pt idx="524">
                  <c:v>0.50226489629642768</c:v>
                </c:pt>
                <c:pt idx="525">
                  <c:v>0.52044450206794046</c:v>
                </c:pt>
                <c:pt idx="526">
                  <c:v>0.51700847881737588</c:v>
                </c:pt>
                <c:pt idx="527">
                  <c:v>0.51189911483394668</c:v>
                </c:pt>
                <c:pt idx="528">
                  <c:v>0.53062345971499669</c:v>
                </c:pt>
                <c:pt idx="529">
                  <c:v>0.51580440288075069</c:v>
                </c:pt>
                <c:pt idx="530">
                  <c:v>0.52250333328232057</c:v>
                </c:pt>
                <c:pt idx="531">
                  <c:v>0.51306778775515938</c:v>
                </c:pt>
                <c:pt idx="532">
                  <c:v>0.50754425794673996</c:v>
                </c:pt>
                <c:pt idx="533">
                  <c:v>0.53120589476841573</c:v>
                </c:pt>
                <c:pt idx="534">
                  <c:v>0.54313508493103158</c:v>
                </c:pt>
                <c:pt idx="535">
                  <c:v>0.55430454771365156</c:v>
                </c:pt>
                <c:pt idx="536">
                  <c:v>0.57091918983983259</c:v>
                </c:pt>
                <c:pt idx="537">
                  <c:v>0.5728572651502295</c:v>
                </c:pt>
                <c:pt idx="538">
                  <c:v>0.56929571405685364</c:v>
                </c:pt>
                <c:pt idx="539">
                  <c:v>0.55526620266370064</c:v>
                </c:pt>
                <c:pt idx="540">
                  <c:v>0.57006696727391848</c:v>
                </c:pt>
                <c:pt idx="541">
                  <c:v>0.56936128856405643</c:v>
                </c:pt>
                <c:pt idx="542">
                  <c:v>0.58478992592734402</c:v>
                </c:pt>
                <c:pt idx="543">
                  <c:v>0.58367671539904808</c:v>
                </c:pt>
                <c:pt idx="544">
                  <c:v>0.60426144203215704</c:v>
                </c:pt>
                <c:pt idx="545">
                  <c:v>0.61716325973171959</c:v>
                </c:pt>
                <c:pt idx="546">
                  <c:v>0.62211824194020549</c:v>
                </c:pt>
                <c:pt idx="547">
                  <c:v>0.63176099651590634</c:v>
                </c:pt>
                <c:pt idx="548">
                  <c:v>0.6064472572737728</c:v>
                </c:pt>
                <c:pt idx="549">
                  <c:v>0.62124087708890219</c:v>
                </c:pt>
                <c:pt idx="550">
                  <c:v>0.62773624389847293</c:v>
                </c:pt>
                <c:pt idx="551">
                  <c:v>0.626039366929243</c:v>
                </c:pt>
                <c:pt idx="552">
                  <c:v>0.63577808480761622</c:v>
                </c:pt>
                <c:pt idx="553">
                  <c:v>0.6405117394728117</c:v>
                </c:pt>
                <c:pt idx="554">
                  <c:v>0.66132288155258423</c:v>
                </c:pt>
                <c:pt idx="555">
                  <c:v>0.669261448264028</c:v>
                </c:pt>
                <c:pt idx="556">
                  <c:v>0.66410595845263165</c:v>
                </c:pt>
                <c:pt idx="557">
                  <c:v>0.64614319802382059</c:v>
                </c:pt>
                <c:pt idx="558">
                  <c:v>0.61167602088650064</c:v>
                </c:pt>
                <c:pt idx="559">
                  <c:v>0.62219306309359812</c:v>
                </c:pt>
                <c:pt idx="560">
                  <c:v>0.62760666471581261</c:v>
                </c:pt>
                <c:pt idx="561">
                  <c:v>0.61044147372887292</c:v>
                </c:pt>
                <c:pt idx="562">
                  <c:v>0.62006379051893412</c:v>
                </c:pt>
                <c:pt idx="563">
                  <c:v>0.63702393800089396</c:v>
                </c:pt>
                <c:pt idx="564">
                  <c:v>0.65378526510562995</c:v>
                </c:pt>
                <c:pt idx="565">
                  <c:v>0.65107997542929985</c:v>
                </c:pt>
                <c:pt idx="566">
                  <c:v>0.65852445976575824</c:v>
                </c:pt>
                <c:pt idx="567">
                  <c:v>0.63930211230140765</c:v>
                </c:pt>
                <c:pt idx="568">
                  <c:v>0.63893108750098171</c:v>
                </c:pt>
                <c:pt idx="569">
                  <c:v>0.63424008929812536</c:v>
                </c:pt>
                <c:pt idx="570">
                  <c:v>0.6145238717669812</c:v>
                </c:pt>
                <c:pt idx="571">
                  <c:v>0.59450884419352978</c:v>
                </c:pt>
                <c:pt idx="572">
                  <c:v>0.60122179692673061</c:v>
                </c:pt>
                <c:pt idx="573">
                  <c:v>0.61260713967421565</c:v>
                </c:pt>
                <c:pt idx="574">
                  <c:v>0.63674698321361922</c:v>
                </c:pt>
                <c:pt idx="575">
                  <c:v>0.65567506153322253</c:v>
                </c:pt>
                <c:pt idx="576">
                  <c:v>0.66126984571741054</c:v>
                </c:pt>
                <c:pt idx="577">
                  <c:v>0.66351716539330408</c:v>
                </c:pt>
                <c:pt idx="578">
                  <c:v>0.68184324633292492</c:v>
                </c:pt>
                <c:pt idx="579">
                  <c:v>0.68788395889646459</c:v>
                </c:pt>
                <c:pt idx="580">
                  <c:v>0.6773396650596496</c:v>
                </c:pt>
                <c:pt idx="581">
                  <c:v>0.67597841487092414</c:v>
                </c:pt>
                <c:pt idx="582">
                  <c:v>0.7132157580724876</c:v>
                </c:pt>
                <c:pt idx="583">
                  <c:v>0.72800114657413773</c:v>
                </c:pt>
                <c:pt idx="584">
                  <c:v>0.71634566538120392</c:v>
                </c:pt>
                <c:pt idx="585">
                  <c:v>0.72042956955860404</c:v>
                </c:pt>
                <c:pt idx="586">
                  <c:v>0.74522051861161465</c:v>
                </c:pt>
                <c:pt idx="587">
                  <c:v>0.7516013214231726</c:v>
                </c:pt>
                <c:pt idx="588">
                  <c:v>0.73614238268543075</c:v>
                </c:pt>
                <c:pt idx="589">
                  <c:v>0.72711599875429545</c:v>
                </c:pt>
                <c:pt idx="590">
                  <c:v>0.69637230266594896</c:v>
                </c:pt>
                <c:pt idx="591">
                  <c:v>0.69105649394347168</c:v>
                </c:pt>
                <c:pt idx="592">
                  <c:v>0.64793441850910827</c:v>
                </c:pt>
                <c:pt idx="593">
                  <c:v>0.61860400684954375</c:v>
                </c:pt>
                <c:pt idx="594">
                  <c:v>0.62112692753576981</c:v>
                </c:pt>
                <c:pt idx="595">
                  <c:v>0.62783265304834956</c:v>
                </c:pt>
                <c:pt idx="596">
                  <c:v>0.61196896123174249</c:v>
                </c:pt>
                <c:pt idx="597">
                  <c:v>0.63940319722698935</c:v>
                </c:pt>
                <c:pt idx="598">
                  <c:v>0.6091607045801527</c:v>
                </c:pt>
                <c:pt idx="599">
                  <c:v>0.60266990239670548</c:v>
                </c:pt>
                <c:pt idx="600">
                  <c:v>0.63655719592552007</c:v>
                </c:pt>
                <c:pt idx="601">
                  <c:v>0.59230955112835459</c:v>
                </c:pt>
                <c:pt idx="602">
                  <c:v>0.59409074816924656</c:v>
                </c:pt>
                <c:pt idx="603">
                  <c:v>0.59402680968399224</c:v>
                </c:pt>
                <c:pt idx="604">
                  <c:v>0.55450078042867745</c:v>
                </c:pt>
                <c:pt idx="605">
                  <c:v>0.51353463598462956</c:v>
                </c:pt>
                <c:pt idx="606">
                  <c:v>0.49143776173993997</c:v>
                </c:pt>
                <c:pt idx="607">
                  <c:v>0.53472560241494171</c:v>
                </c:pt>
                <c:pt idx="608">
                  <c:v>0.54711635058643449</c:v>
                </c:pt>
                <c:pt idx="609">
                  <c:v>0.5557965472778359</c:v>
                </c:pt>
                <c:pt idx="610">
                  <c:v>0.58276709468905641</c:v>
                </c:pt>
                <c:pt idx="611">
                  <c:v>0.59063640771721937</c:v>
                </c:pt>
                <c:pt idx="612">
                  <c:v>0.60444298177143962</c:v>
                </c:pt>
                <c:pt idx="613">
                  <c:v>0.60236576716539769</c:v>
                </c:pt>
                <c:pt idx="614">
                  <c:v>0.56151583897664548</c:v>
                </c:pt>
                <c:pt idx="615">
                  <c:v>0.58713426295364057</c:v>
                </c:pt>
                <c:pt idx="616">
                  <c:v>0.59137698489831947</c:v>
                </c:pt>
                <c:pt idx="617">
                  <c:v>0.6173859635316421</c:v>
                </c:pt>
                <c:pt idx="618">
                  <c:v>0.63573781369025673</c:v>
                </c:pt>
                <c:pt idx="619">
                  <c:v>0.62439743157342753</c:v>
                </c:pt>
                <c:pt idx="620">
                  <c:v>0.63525515724260284</c:v>
                </c:pt>
                <c:pt idx="621">
                  <c:v>0.6175151505685843</c:v>
                </c:pt>
                <c:pt idx="622">
                  <c:v>0.61492738471623243</c:v>
                </c:pt>
                <c:pt idx="623">
                  <c:v>0.63951411202184971</c:v>
                </c:pt>
                <c:pt idx="624">
                  <c:v>0.6572179039138436</c:v>
                </c:pt>
                <c:pt idx="625">
                  <c:v>0.67506848319187573</c:v>
                </c:pt>
                <c:pt idx="626">
                  <c:v>0.67870985467212319</c:v>
                </c:pt>
                <c:pt idx="627">
                  <c:v>0.67476626872526657</c:v>
                </c:pt>
                <c:pt idx="628">
                  <c:v>0.70843408428980403</c:v>
                </c:pt>
                <c:pt idx="629">
                  <c:v>0.7150031794900138</c:v>
                </c:pt>
                <c:pt idx="630">
                  <c:v>0.72427646660831746</c:v>
                </c:pt>
                <c:pt idx="631">
                  <c:v>0.74582424068343856</c:v>
                </c:pt>
                <c:pt idx="632">
                  <c:v>0.74025164020754264</c:v>
                </c:pt>
                <c:pt idx="633">
                  <c:v>0.74585361539507544</c:v>
                </c:pt>
                <c:pt idx="634">
                  <c:v>0.74354679697287662</c:v>
                </c:pt>
                <c:pt idx="635">
                  <c:v>0.75969494929577275</c:v>
                </c:pt>
                <c:pt idx="636">
                  <c:v>0.76784183280496798</c:v>
                </c:pt>
                <c:pt idx="637">
                  <c:v>0.78561243808490544</c:v>
                </c:pt>
                <c:pt idx="638">
                  <c:v>0.77192428579343264</c:v>
                </c:pt>
                <c:pt idx="639">
                  <c:v>0.7562931676099216</c:v>
                </c:pt>
                <c:pt idx="640">
                  <c:v>0.76775735537546663</c:v>
                </c:pt>
                <c:pt idx="641">
                  <c:v>0.81069731034520032</c:v>
                </c:pt>
                <c:pt idx="642">
                  <c:v>0.81215238701709236</c:v>
                </c:pt>
                <c:pt idx="643">
                  <c:v>0.81651858490835239</c:v>
                </c:pt>
                <c:pt idx="644">
                  <c:v>0.82451192088891156</c:v>
                </c:pt>
                <c:pt idx="645">
                  <c:v>0.83189978887498961</c:v>
                </c:pt>
                <c:pt idx="646">
                  <c:v>0.81970341759515086</c:v>
                </c:pt>
                <c:pt idx="647">
                  <c:v>0.80470896297271954</c:v>
                </c:pt>
                <c:pt idx="648">
                  <c:v>0.82062045285652185</c:v>
                </c:pt>
                <c:pt idx="649">
                  <c:v>0.83615792064777561</c:v>
                </c:pt>
                <c:pt idx="650">
                  <c:v>0.81392921050923595</c:v>
                </c:pt>
                <c:pt idx="651">
                  <c:v>0.78801656984010082</c:v>
                </c:pt>
                <c:pt idx="652">
                  <c:v>0.81976298877601139</c:v>
                </c:pt>
                <c:pt idx="653">
                  <c:v>0.81090381253234756</c:v>
                </c:pt>
                <c:pt idx="654">
                  <c:v>0.82403455216410781</c:v>
                </c:pt>
                <c:pt idx="655">
                  <c:v>0.85384761527583786</c:v>
                </c:pt>
                <c:pt idx="656">
                  <c:v>0.89144539409454571</c:v>
                </c:pt>
                <c:pt idx="657">
                  <c:v>0.87574269557974993</c:v>
                </c:pt>
                <c:pt idx="658">
                  <c:v>0.92240277463128018</c:v>
                </c:pt>
                <c:pt idx="659">
                  <c:v>0.89021262657911193</c:v>
                </c:pt>
                <c:pt idx="660">
                  <c:v>0.9191872346867267</c:v>
                </c:pt>
                <c:pt idx="661">
                  <c:v>0.90852333390790463</c:v>
                </c:pt>
                <c:pt idx="662">
                  <c:v>0.94042442310812713</c:v>
                </c:pt>
                <c:pt idx="663">
                  <c:v>0.92046566844533551</c:v>
                </c:pt>
                <c:pt idx="664">
                  <c:v>0.88896229243411762</c:v>
                </c:pt>
                <c:pt idx="665">
                  <c:v>0.84390312704914161</c:v>
                </c:pt>
                <c:pt idx="666">
                  <c:v>0.76308496036569484</c:v>
                </c:pt>
                <c:pt idx="667">
                  <c:v>0.7736747918118998</c:v>
                </c:pt>
                <c:pt idx="668">
                  <c:v>0.7900762752646846</c:v>
                </c:pt>
                <c:pt idx="669">
                  <c:v>0.72226750658818084</c:v>
                </c:pt>
                <c:pt idx="670">
                  <c:v>0.73790851333793883</c:v>
                </c:pt>
                <c:pt idx="671">
                  <c:v>0.69671647922221958</c:v>
                </c:pt>
                <c:pt idx="672">
                  <c:v>0.70672408542545362</c:v>
                </c:pt>
                <c:pt idx="673">
                  <c:v>0.67837893988460363</c:v>
                </c:pt>
                <c:pt idx="674">
                  <c:v>0.69587498196660458</c:v>
                </c:pt>
                <c:pt idx="675">
                  <c:v>0.70541531657285761</c:v>
                </c:pt>
                <c:pt idx="676">
                  <c:v>0.68349344047740168</c:v>
                </c:pt>
                <c:pt idx="677">
                  <c:v>0.67532775895113373</c:v>
                </c:pt>
                <c:pt idx="678">
                  <c:v>0.72490448298163401</c:v>
                </c:pt>
                <c:pt idx="679">
                  <c:v>0.70798166427527365</c:v>
                </c:pt>
                <c:pt idx="680">
                  <c:v>0.70788752557417778</c:v>
                </c:pt>
                <c:pt idx="681">
                  <c:v>0.70509371087511274</c:v>
                </c:pt>
                <c:pt idx="682">
                  <c:v>0.67514845469222307</c:v>
                </c:pt>
                <c:pt idx="683">
                  <c:v>0.69158556221071255</c:v>
                </c:pt>
                <c:pt idx="684">
                  <c:v>0.71152025985763356</c:v>
                </c:pt>
                <c:pt idx="685">
                  <c:v>0.72303656928425331</c:v>
                </c:pt>
                <c:pt idx="686">
                  <c:v>0.72510128393329065</c:v>
                </c:pt>
                <c:pt idx="687">
                  <c:v>0.69660986054606455</c:v>
                </c:pt>
                <c:pt idx="688">
                  <c:v>0.69712112364924761</c:v>
                </c:pt>
                <c:pt idx="689">
                  <c:v>0.67989750045244868</c:v>
                </c:pt>
                <c:pt idx="690">
                  <c:v>0.68117342897439381</c:v>
                </c:pt>
                <c:pt idx="691">
                  <c:v>0.66174162699016015</c:v>
                </c:pt>
                <c:pt idx="692">
                  <c:v>0.65468313643051756</c:v>
                </c:pt>
                <c:pt idx="693">
                  <c:v>0.66356619609688283</c:v>
                </c:pt>
                <c:pt idx="694">
                  <c:v>0.67839163716334427</c:v>
                </c:pt>
                <c:pt idx="695">
                  <c:v>0.71046362321808165</c:v>
                </c:pt>
                <c:pt idx="696">
                  <c:v>0.73706053318924469</c:v>
                </c:pt>
                <c:pt idx="697">
                  <c:v>0.74133701463415735</c:v>
                </c:pt>
                <c:pt idx="698">
                  <c:v>0.76043658427121341</c:v>
                </c:pt>
                <c:pt idx="699">
                  <c:v>0.74308511907231245</c:v>
                </c:pt>
                <c:pt idx="700">
                  <c:v>0.75595525914079542</c:v>
                </c:pt>
                <c:pt idx="701">
                  <c:v>0.76636430391735699</c:v>
                </c:pt>
                <c:pt idx="702">
                  <c:v>0.71870551589195886</c:v>
                </c:pt>
                <c:pt idx="703">
                  <c:v>0.6932027037163464</c:v>
                </c:pt>
                <c:pt idx="704">
                  <c:v>0.69102172660376404</c:v>
                </c:pt>
                <c:pt idx="705">
                  <c:v>0.6819998423574225</c:v>
                </c:pt>
                <c:pt idx="706">
                  <c:v>0.68993447512295858</c:v>
                </c:pt>
                <c:pt idx="707">
                  <c:v>0.67111613141444471</c:v>
                </c:pt>
                <c:pt idx="708">
                  <c:v>0.67785349459421174</c:v>
                </c:pt>
                <c:pt idx="709">
                  <c:v>0.63433070618098164</c:v>
                </c:pt>
                <c:pt idx="710">
                  <c:v>0.59274513635215165</c:v>
                </c:pt>
                <c:pt idx="711">
                  <c:v>0.55433323929246048</c:v>
                </c:pt>
                <c:pt idx="712">
                  <c:v>0.54873231190829852</c:v>
                </c:pt>
                <c:pt idx="713">
                  <c:v>0.46731291964759203</c:v>
                </c:pt>
                <c:pt idx="714">
                  <c:v>0.53942822511573052</c:v>
                </c:pt>
                <c:pt idx="715">
                  <c:v>0.53396103940365869</c:v>
                </c:pt>
                <c:pt idx="716">
                  <c:v>0.59583444533911689</c:v>
                </c:pt>
                <c:pt idx="717">
                  <c:v>0.59936332594839548</c:v>
                </c:pt>
                <c:pt idx="718">
                  <c:v>0.61591833070351365</c:v>
                </c:pt>
                <c:pt idx="719">
                  <c:v>0.63063623392423285</c:v>
                </c:pt>
                <c:pt idx="720">
                  <c:v>0.6324513665562711</c:v>
                </c:pt>
                <c:pt idx="721">
                  <c:v>0.63766257353041444</c:v>
                </c:pt>
                <c:pt idx="722">
                  <c:v>0.6716518261950154</c:v>
                </c:pt>
                <c:pt idx="723">
                  <c:v>0.66526612655745776</c:v>
                </c:pt>
                <c:pt idx="724">
                  <c:v>0.60460474312935564</c:v>
                </c:pt>
                <c:pt idx="725">
                  <c:v>0.60006794936165786</c:v>
                </c:pt>
                <c:pt idx="726">
                  <c:v>0.59949757591127339</c:v>
                </c:pt>
                <c:pt idx="727">
                  <c:v>0.62512714481946641</c:v>
                </c:pt>
                <c:pt idx="728">
                  <c:v>0.63791801275576165</c:v>
                </c:pt>
                <c:pt idx="729">
                  <c:v>0.63559076653890245</c:v>
                </c:pt>
                <c:pt idx="730">
                  <c:v>0.65945264745155474</c:v>
                </c:pt>
                <c:pt idx="731">
                  <c:v>0.65381348211318802</c:v>
                </c:pt>
                <c:pt idx="732">
                  <c:v>0.637280742243027</c:v>
                </c:pt>
                <c:pt idx="733">
                  <c:v>0.65528304569698781</c:v>
                </c:pt>
                <c:pt idx="734">
                  <c:v>0.66446913034770594</c:v>
                </c:pt>
                <c:pt idx="735">
                  <c:v>0.67195474377639575</c:v>
                </c:pt>
                <c:pt idx="736">
                  <c:v>0.6698240824563878</c:v>
                </c:pt>
                <c:pt idx="737">
                  <c:v>0.71457938736183335</c:v>
                </c:pt>
                <c:pt idx="738">
                  <c:v>0.75286832176121621</c:v>
                </c:pt>
                <c:pt idx="739">
                  <c:v>0.75855174086885002</c:v>
                </c:pt>
                <c:pt idx="740">
                  <c:v>0.78313349266955012</c:v>
                </c:pt>
                <c:pt idx="741">
                  <c:v>0.72986313687296556</c:v>
                </c:pt>
                <c:pt idx="742">
                  <c:v>0.71275743838796912</c:v>
                </c:pt>
                <c:pt idx="743">
                  <c:v>0.69102847175990201</c:v>
                </c:pt>
                <c:pt idx="744">
                  <c:v>0.72195441944441274</c:v>
                </c:pt>
                <c:pt idx="745">
                  <c:v>0.69275398036209679</c:v>
                </c:pt>
                <c:pt idx="746">
                  <c:v>0.67276769806893844</c:v>
                </c:pt>
                <c:pt idx="747">
                  <c:v>0.62807623923223743</c:v>
                </c:pt>
                <c:pt idx="748">
                  <c:v>0.67560893367593944</c:v>
                </c:pt>
                <c:pt idx="749">
                  <c:v>0.6755810313840549</c:v>
                </c:pt>
                <c:pt idx="750">
                  <c:v>0.70865126932561262</c:v>
                </c:pt>
                <c:pt idx="751">
                  <c:v>0.67843996974763032</c:v>
                </c:pt>
                <c:pt idx="752">
                  <c:v>0.6170722269745833</c:v>
                </c:pt>
                <c:pt idx="753">
                  <c:v>0.65483692374252178</c:v>
                </c:pt>
                <c:pt idx="754">
                  <c:v>0.5754227536289046</c:v>
                </c:pt>
                <c:pt idx="755">
                  <c:v>0.557814450468334</c:v>
                </c:pt>
                <c:pt idx="756">
                  <c:v>0.59803037144614457</c:v>
                </c:pt>
                <c:pt idx="757">
                  <c:v>0.63757311809825268</c:v>
                </c:pt>
                <c:pt idx="758">
                  <c:v>0.64080407036865716</c:v>
                </c:pt>
                <c:pt idx="759">
                  <c:v>0.65044358537112323</c:v>
                </c:pt>
                <c:pt idx="760">
                  <c:v>0.62175516371050965</c:v>
                </c:pt>
                <c:pt idx="761">
                  <c:v>0.6229533349816605</c:v>
                </c:pt>
                <c:pt idx="762">
                  <c:v>0.63651507772689064</c:v>
                </c:pt>
                <c:pt idx="763">
                  <c:v>0.65838925941150572</c:v>
                </c:pt>
                <c:pt idx="764">
                  <c:v>0.67712055426365592</c:v>
                </c:pt>
                <c:pt idx="765">
                  <c:v>0.69225896882655558</c:v>
                </c:pt>
                <c:pt idx="766">
                  <c:v>0.69638845931934168</c:v>
                </c:pt>
                <c:pt idx="767">
                  <c:v>0.69038895327807925</c:v>
                </c:pt>
                <c:pt idx="768">
                  <c:v>0.68856179026479869</c:v>
                </c:pt>
                <c:pt idx="769">
                  <c:v>0.70725114550697521</c:v>
                </c:pt>
                <c:pt idx="770">
                  <c:v>0.67057872193300994</c:v>
                </c:pt>
                <c:pt idx="771">
                  <c:v>0.68097862746635562</c:v>
                </c:pt>
                <c:pt idx="772">
                  <c:v>0.69871933475740855</c:v>
                </c:pt>
                <c:pt idx="773">
                  <c:v>0.75750505149251812</c:v>
                </c:pt>
                <c:pt idx="774">
                  <c:v>0.74194163339587416</c:v>
                </c:pt>
                <c:pt idx="775">
                  <c:v>0.76251590947045833</c:v>
                </c:pt>
                <c:pt idx="776">
                  <c:v>0.77821552077437284</c:v>
                </c:pt>
                <c:pt idx="777">
                  <c:v>0.77123251576787344</c:v>
                </c:pt>
                <c:pt idx="778">
                  <c:v>0.72285279406459946</c:v>
                </c:pt>
                <c:pt idx="779">
                  <c:v>0.71725459421626458</c:v>
                </c:pt>
                <c:pt idx="780">
                  <c:v>0.7321197231769937</c:v>
                </c:pt>
                <c:pt idx="781">
                  <c:v>0.73588118116598444</c:v>
                </c:pt>
                <c:pt idx="782">
                  <c:v>0.70229719986201278</c:v>
                </c:pt>
                <c:pt idx="783">
                  <c:v>0.72588750238013211</c:v>
                </c:pt>
                <c:pt idx="784">
                  <c:v>0.72185762564204592</c:v>
                </c:pt>
                <c:pt idx="785">
                  <c:v>0.75034228014457183</c:v>
                </c:pt>
                <c:pt idx="786">
                  <c:v>0.75841574872992756</c:v>
                </c:pt>
                <c:pt idx="787">
                  <c:v>0.79926156813073357</c:v>
                </c:pt>
                <c:pt idx="788">
                  <c:v>0.78945137607517135</c:v>
                </c:pt>
                <c:pt idx="789">
                  <c:v>0.79809827909548958</c:v>
                </c:pt>
                <c:pt idx="790">
                  <c:v>0.80036768256993951</c:v>
                </c:pt>
                <c:pt idx="791">
                  <c:v>0.82503391554675354</c:v>
                </c:pt>
                <c:pt idx="792">
                  <c:v>0.82088602667584565</c:v>
                </c:pt>
                <c:pt idx="793">
                  <c:v>0.82171984212153548</c:v>
                </c:pt>
                <c:pt idx="794">
                  <c:v>0.84758493075119978</c:v>
                </c:pt>
                <c:pt idx="795">
                  <c:v>0.87302004408881984</c:v>
                </c:pt>
                <c:pt idx="796">
                  <c:v>0.89284822546706355</c:v>
                </c:pt>
                <c:pt idx="797">
                  <c:v>0.87754371096590567</c:v>
                </c:pt>
                <c:pt idx="798">
                  <c:v>0.8730366640736178</c:v>
                </c:pt>
                <c:pt idx="799">
                  <c:v>0.86071525450868092</c:v>
                </c:pt>
                <c:pt idx="800">
                  <c:v>0.8563360633560817</c:v>
                </c:pt>
                <c:pt idx="801">
                  <c:v>0.82622872860186014</c:v>
                </c:pt>
                <c:pt idx="802">
                  <c:v>0.85407334509192656</c:v>
                </c:pt>
                <c:pt idx="803">
                  <c:v>0.84261292142573452</c:v>
                </c:pt>
                <c:pt idx="804">
                  <c:v>0.84635896584000359</c:v>
                </c:pt>
                <c:pt idx="805">
                  <c:v>0.84677691199968064</c:v>
                </c:pt>
                <c:pt idx="806">
                  <c:v>0.82680958882804534</c:v>
                </c:pt>
                <c:pt idx="807">
                  <c:v>0.80985496635456022</c:v>
                </c:pt>
                <c:pt idx="808">
                  <c:v>0.83520322690867455</c:v>
                </c:pt>
                <c:pt idx="809">
                  <c:v>0.83464635625928674</c:v>
                </c:pt>
                <c:pt idx="810">
                  <c:v>0.82836565925788663</c:v>
                </c:pt>
                <c:pt idx="811">
                  <c:v>0.79845819393312745</c:v>
                </c:pt>
                <c:pt idx="812">
                  <c:v>0.80452091661179548</c:v>
                </c:pt>
                <c:pt idx="813">
                  <c:v>0.78354628473565091</c:v>
                </c:pt>
                <c:pt idx="814">
                  <c:v>0.79292799889635657</c:v>
                </c:pt>
                <c:pt idx="815">
                  <c:v>0.82867819564922762</c:v>
                </c:pt>
                <c:pt idx="816">
                  <c:v>0.84464177847005595</c:v>
                </c:pt>
                <c:pt idx="817">
                  <c:v>0.84897408448068268</c:v>
                </c:pt>
                <c:pt idx="818">
                  <c:v>0.82195699786495557</c:v>
                </c:pt>
                <c:pt idx="819">
                  <c:v>0.7882142062869365</c:v>
                </c:pt>
                <c:pt idx="820">
                  <c:v>0.80592502558007884</c:v>
                </c:pt>
                <c:pt idx="821">
                  <c:v>0.77612915568526564</c:v>
                </c:pt>
                <c:pt idx="822">
                  <c:v>0.77966443676209196</c:v>
                </c:pt>
                <c:pt idx="823">
                  <c:v>0.76548450251733469</c:v>
                </c:pt>
                <c:pt idx="824">
                  <c:v>0.76959976336578695</c:v>
                </c:pt>
                <c:pt idx="825">
                  <c:v>0.77462572519826378</c:v>
                </c:pt>
                <c:pt idx="826">
                  <c:v>0.73292502937914661</c:v>
                </c:pt>
                <c:pt idx="827">
                  <c:v>0.72985056947688565</c:v>
                </c:pt>
                <c:pt idx="828">
                  <c:v>0.71894877112484434</c:v>
                </c:pt>
                <c:pt idx="829">
                  <c:v>0.68309848729489375</c:v>
                </c:pt>
                <c:pt idx="830">
                  <c:v>0.68869394711868182</c:v>
                </c:pt>
                <c:pt idx="831">
                  <c:v>0.68115834385293239</c:v>
                </c:pt>
                <c:pt idx="832">
                  <c:v>0.69809485393992043</c:v>
                </c:pt>
                <c:pt idx="833">
                  <c:v>0.69547509199420121</c:v>
                </c:pt>
                <c:pt idx="834">
                  <c:v>0.70706333518280418</c:v>
                </c:pt>
                <c:pt idx="835">
                  <c:v>0.66685432795881472</c:v>
                </c:pt>
                <c:pt idx="836">
                  <c:v>0.68358918897413956</c:v>
                </c:pt>
                <c:pt idx="837">
                  <c:v>0.67748983813690999</c:v>
                </c:pt>
                <c:pt idx="838">
                  <c:v>0.67773572474250032</c:v>
                </c:pt>
                <c:pt idx="839">
                  <c:v>0.70687323068129171</c:v>
                </c:pt>
                <c:pt idx="840">
                  <c:v>0.68732376375056758</c:v>
                </c:pt>
                <c:pt idx="841">
                  <c:v>0.67167693226312652</c:v>
                </c:pt>
                <c:pt idx="842">
                  <c:v>0.62650624638050534</c:v>
                </c:pt>
                <c:pt idx="843">
                  <c:v>0.64033154102175049</c:v>
                </c:pt>
                <c:pt idx="844">
                  <c:v>0.62445637582068758</c:v>
                </c:pt>
                <c:pt idx="845">
                  <c:v>0.62487880168321208</c:v>
                </c:pt>
                <c:pt idx="846">
                  <c:v>0.67125410925939633</c:v>
                </c:pt>
                <c:pt idx="847">
                  <c:v>0.65617574919071264</c:v>
                </c:pt>
                <c:pt idx="848">
                  <c:v>0.64411185822252903</c:v>
                </c:pt>
                <c:pt idx="849">
                  <c:v>0.58620839442262063</c:v>
                </c:pt>
                <c:pt idx="850">
                  <c:v>0.60551441504308878</c:v>
                </c:pt>
                <c:pt idx="851">
                  <c:v>0.58840367236522906</c:v>
                </c:pt>
                <c:pt idx="852">
                  <c:v>0.56070830228960966</c:v>
                </c:pt>
                <c:pt idx="853">
                  <c:v>0.54363332854657465</c:v>
                </c:pt>
                <c:pt idx="854">
                  <c:v>0.54533347131534127</c:v>
                </c:pt>
                <c:pt idx="855">
                  <c:v>0.56867891629816447</c:v>
                </c:pt>
                <c:pt idx="856">
                  <c:v>0.56726777368437364</c:v>
                </c:pt>
                <c:pt idx="857">
                  <c:v>0.54128327418556177</c:v>
                </c:pt>
                <c:pt idx="858">
                  <c:v>0.54366020426590755</c:v>
                </c:pt>
                <c:pt idx="859">
                  <c:v>0.53596997194861751</c:v>
                </c:pt>
                <c:pt idx="860">
                  <c:v>0.56697477963764742</c:v>
                </c:pt>
                <c:pt idx="861">
                  <c:v>0.61806213140285027</c:v>
                </c:pt>
                <c:pt idx="862">
                  <c:v>0.60584630519941474</c:v>
                </c:pt>
                <c:pt idx="863">
                  <c:v>0.58013959848079955</c:v>
                </c:pt>
                <c:pt idx="864">
                  <c:v>0.58405662217512044</c:v>
                </c:pt>
                <c:pt idx="865">
                  <c:v>0.61102549734711475</c:v>
                </c:pt>
                <c:pt idx="866">
                  <c:v>0.63299605196432362</c:v>
                </c:pt>
                <c:pt idx="867">
                  <c:v>0.6165546308429245</c:v>
                </c:pt>
                <c:pt idx="868">
                  <c:v>0.55300793537834192</c:v>
                </c:pt>
                <c:pt idx="869">
                  <c:v>0.54407362326561293</c:v>
                </c:pt>
                <c:pt idx="870">
                  <c:v>0.5047687704401117</c:v>
                </c:pt>
                <c:pt idx="871">
                  <c:v>0.50178880391851688</c:v>
                </c:pt>
                <c:pt idx="872">
                  <c:v>0.47495268380995842</c:v>
                </c:pt>
                <c:pt idx="873">
                  <c:v>0.42198582132461943</c:v>
                </c:pt>
                <c:pt idx="874">
                  <c:v>0.45645186948190558</c:v>
                </c:pt>
                <c:pt idx="875">
                  <c:v>0.45970890069148718</c:v>
                </c:pt>
                <c:pt idx="876">
                  <c:v>0.50306951437026359</c:v>
                </c:pt>
                <c:pt idx="877">
                  <c:v>0.43414029920273794</c:v>
                </c:pt>
                <c:pt idx="878">
                  <c:v>0.42403645369618159</c:v>
                </c:pt>
                <c:pt idx="879">
                  <c:v>0.37757353152474638</c:v>
                </c:pt>
                <c:pt idx="880">
                  <c:v>0.40827181239313193</c:v>
                </c:pt>
                <c:pt idx="881">
                  <c:v>0.53572695525023151</c:v>
                </c:pt>
                <c:pt idx="882">
                  <c:v>0.52216490528255843</c:v>
                </c:pt>
                <c:pt idx="883">
                  <c:v>0.50931994996110597</c:v>
                </c:pt>
                <c:pt idx="884">
                  <c:v>0.50656338161210634</c:v>
                </c:pt>
                <c:pt idx="885">
                  <c:v>0.51318014749459762</c:v>
                </c:pt>
                <c:pt idx="886">
                  <c:v>0.46571990509464273</c:v>
                </c:pt>
                <c:pt idx="887">
                  <c:v>0.35606712257860984</c:v>
                </c:pt>
                <c:pt idx="888">
                  <c:v>0.38496551079651242</c:v>
                </c:pt>
                <c:pt idx="889">
                  <c:v>0.38005098328953069</c:v>
                </c:pt>
                <c:pt idx="890">
                  <c:v>0.26166600481044938</c:v>
                </c:pt>
                <c:pt idx="891">
                  <c:v>0.24914332208423837</c:v>
                </c:pt>
                <c:pt idx="892">
                  <c:v>0.1551984533712906</c:v>
                </c:pt>
                <c:pt idx="893">
                  <c:v>0.10812842218793763</c:v>
                </c:pt>
                <c:pt idx="894">
                  <c:v>0.11934410196615972</c:v>
                </c:pt>
                <c:pt idx="895">
                  <c:v>4.6103518122328817E-2</c:v>
                </c:pt>
                <c:pt idx="896">
                  <c:v>-4.6473306539756447E-2</c:v>
                </c:pt>
                <c:pt idx="897">
                  <c:v>7.5083664976004993E-2</c:v>
                </c:pt>
                <c:pt idx="898">
                  <c:v>-1.4198121563559263E-2</c:v>
                </c:pt>
                <c:pt idx="899">
                  <c:v>-2.6651806625193161E-2</c:v>
                </c:pt>
                <c:pt idx="900">
                  <c:v>1.1718354390613445E-2</c:v>
                </c:pt>
                <c:pt idx="901">
                  <c:v>7.1713053879320504E-2</c:v>
                </c:pt>
                <c:pt idx="902">
                  <c:v>3.7494113724161455E-3</c:v>
                </c:pt>
                <c:pt idx="903">
                  <c:v>-7.7367225660231534E-2</c:v>
                </c:pt>
                <c:pt idx="904">
                  <c:v>-7.3709697526592524E-2</c:v>
                </c:pt>
                <c:pt idx="905">
                  <c:v>-8.7920365255413163E-2</c:v>
                </c:pt>
                <c:pt idx="906">
                  <c:v>-0.17097877176099341</c:v>
                </c:pt>
                <c:pt idx="907">
                  <c:v>-0.12008532980942355</c:v>
                </c:pt>
                <c:pt idx="908">
                  <c:v>-3.2039441706685996E-2</c:v>
                </c:pt>
                <c:pt idx="909">
                  <c:v>1.0602733539903935E-2</c:v>
                </c:pt>
                <c:pt idx="910">
                  <c:v>1.5782285362656363E-2</c:v>
                </c:pt>
                <c:pt idx="911">
                  <c:v>2.4005223910497312E-2</c:v>
                </c:pt>
                <c:pt idx="912">
                  <c:v>9.6347669170895225E-2</c:v>
                </c:pt>
                <c:pt idx="913">
                  <c:v>6.4377627265479367E-2</c:v>
                </c:pt>
                <c:pt idx="914">
                  <c:v>5.4327480744977945E-3</c:v>
                </c:pt>
                <c:pt idx="915">
                  <c:v>1.3397175172569225E-2</c:v>
                </c:pt>
                <c:pt idx="916">
                  <c:v>1.2473311080654078E-2</c:v>
                </c:pt>
                <c:pt idx="917">
                  <c:v>-2.3937095460634314E-2</c:v>
                </c:pt>
                <c:pt idx="918">
                  <c:v>-9.3905852711661825E-2</c:v>
                </c:pt>
                <c:pt idx="919">
                  <c:v>-6.1436531876050693E-2</c:v>
                </c:pt>
                <c:pt idx="920">
                  <c:v>-8.0060850874733594E-2</c:v>
                </c:pt>
                <c:pt idx="921">
                  <c:v>-9.6232585642245849E-2</c:v>
                </c:pt>
                <c:pt idx="922">
                  <c:v>-0.10294337408076204</c:v>
                </c:pt>
                <c:pt idx="923">
                  <c:v>-0.14583376258094949</c:v>
                </c:pt>
                <c:pt idx="924">
                  <c:v>-0.24424331520869971</c:v>
                </c:pt>
                <c:pt idx="925">
                  <c:v>-0.20708166237523951</c:v>
                </c:pt>
                <c:pt idx="926">
                  <c:v>-0.14504755787169776</c:v>
                </c:pt>
                <c:pt idx="927">
                  <c:v>-0.14324779760161541</c:v>
                </c:pt>
                <c:pt idx="928">
                  <c:v>-0.12338420071924172</c:v>
                </c:pt>
                <c:pt idx="929">
                  <c:v>-0.11256308322668221</c:v>
                </c:pt>
                <c:pt idx="930">
                  <c:v>-6.6606283802445834E-2</c:v>
                </c:pt>
                <c:pt idx="931">
                  <c:v>-0.15151721166150384</c:v>
                </c:pt>
                <c:pt idx="932">
                  <c:v>-0.16489752456816043</c:v>
                </c:pt>
                <c:pt idx="933">
                  <c:v>-0.17632444475282186</c:v>
                </c:pt>
                <c:pt idx="934">
                  <c:v>-0.20398801605680389</c:v>
                </c:pt>
                <c:pt idx="935">
                  <c:v>-0.21805543819977469</c:v>
                </c:pt>
                <c:pt idx="936">
                  <c:v>-0.14977476835883688</c:v>
                </c:pt>
                <c:pt idx="937">
                  <c:v>-0.1658069829248289</c:v>
                </c:pt>
                <c:pt idx="938">
                  <c:v>-0.14211482242953719</c:v>
                </c:pt>
                <c:pt idx="939">
                  <c:v>-0.14073893421542563</c:v>
                </c:pt>
                <c:pt idx="940">
                  <c:v>-0.14532630104326971</c:v>
                </c:pt>
                <c:pt idx="941">
                  <c:v>-0.14741913154125325</c:v>
                </c:pt>
                <c:pt idx="942">
                  <c:v>-0.10730891131888565</c:v>
                </c:pt>
                <c:pt idx="943">
                  <c:v>-9.3871012937394346E-2</c:v>
                </c:pt>
                <c:pt idx="944">
                  <c:v>-0.11985105146643572</c:v>
                </c:pt>
                <c:pt idx="945">
                  <c:v>-0.13245461487160384</c:v>
                </c:pt>
                <c:pt idx="946">
                  <c:v>-0.15531645426426882</c:v>
                </c:pt>
                <c:pt idx="947">
                  <c:v>-0.14612904206291621</c:v>
                </c:pt>
                <c:pt idx="948">
                  <c:v>-0.14175057900252952</c:v>
                </c:pt>
                <c:pt idx="949">
                  <c:v>-0.11416053252309599</c:v>
                </c:pt>
                <c:pt idx="950">
                  <c:v>-9.5510882659393212E-2</c:v>
                </c:pt>
                <c:pt idx="951">
                  <c:v>-7.7919655321796913E-2</c:v>
                </c:pt>
                <c:pt idx="952">
                  <c:v>-4.5425079802340756E-2</c:v>
                </c:pt>
                <c:pt idx="953">
                  <c:v>-2.6901846978111554E-2</c:v>
                </c:pt>
                <c:pt idx="954">
                  <c:v>1.9841287038036043E-3</c:v>
                </c:pt>
                <c:pt idx="955">
                  <c:v>-4.1373490180597439E-2</c:v>
                </c:pt>
                <c:pt idx="956">
                  <c:v>-2.838347965817889E-2</c:v>
                </c:pt>
                <c:pt idx="957">
                  <c:v>-4.6695999099833324E-2</c:v>
                </c:pt>
                <c:pt idx="958">
                  <c:v>-9.3317269462783292E-2</c:v>
                </c:pt>
                <c:pt idx="959">
                  <c:v>-8.7870733844538348E-2</c:v>
                </c:pt>
                <c:pt idx="960">
                  <c:v>-0.12797175612671538</c:v>
                </c:pt>
                <c:pt idx="961">
                  <c:v>-0.12009094099004462</c:v>
                </c:pt>
                <c:pt idx="962">
                  <c:v>-0.11025989777230662</c:v>
                </c:pt>
                <c:pt idx="963">
                  <c:v>-0.11665000967363542</c:v>
                </c:pt>
                <c:pt idx="964">
                  <c:v>-0.1586878621411078</c:v>
                </c:pt>
                <c:pt idx="965">
                  <c:v>-0.13640104949484191</c:v>
                </c:pt>
                <c:pt idx="966">
                  <c:v>-0.15923969109537814</c:v>
                </c:pt>
                <c:pt idx="967">
                  <c:v>-0.13249920708510343</c:v>
                </c:pt>
                <c:pt idx="968">
                  <c:v>-0.11791202951127822</c:v>
                </c:pt>
                <c:pt idx="969">
                  <c:v>-0.10638344117794352</c:v>
                </c:pt>
                <c:pt idx="970">
                  <c:v>-8.0309343875595643E-2</c:v>
                </c:pt>
                <c:pt idx="971">
                  <c:v>-0.10438145860408497</c:v>
                </c:pt>
                <c:pt idx="972">
                  <c:v>-0.12053004928095268</c:v>
                </c:pt>
                <c:pt idx="973">
                  <c:v>-0.13127619950213168</c:v>
                </c:pt>
                <c:pt idx="974">
                  <c:v>-0.13040253006223454</c:v>
                </c:pt>
                <c:pt idx="975">
                  <c:v>-0.11533949240063678</c:v>
                </c:pt>
                <c:pt idx="976">
                  <c:v>-9.6117974187105534E-2</c:v>
                </c:pt>
                <c:pt idx="977">
                  <c:v>-8.9301277680439273E-2</c:v>
                </c:pt>
                <c:pt idx="978">
                  <c:v>-7.1730852799020028E-2</c:v>
                </c:pt>
                <c:pt idx="979">
                  <c:v>-0.10635294997499223</c:v>
                </c:pt>
                <c:pt idx="980">
                  <c:v>-0.1230006285046822</c:v>
                </c:pt>
                <c:pt idx="981">
                  <c:v>-0.12256341974765469</c:v>
                </c:pt>
                <c:pt idx="982">
                  <c:v>-0.12795034047452591</c:v>
                </c:pt>
                <c:pt idx="983">
                  <c:v>-0.17176491777327471</c:v>
                </c:pt>
                <c:pt idx="984">
                  <c:v>-0.19071786612423428</c:v>
                </c:pt>
                <c:pt idx="985">
                  <c:v>-0.18630482805038406</c:v>
                </c:pt>
                <c:pt idx="986">
                  <c:v>-0.20888302869434883</c:v>
                </c:pt>
                <c:pt idx="987">
                  <c:v>-0.23671710720487404</c:v>
                </c:pt>
                <c:pt idx="988">
                  <c:v>-0.21301355450178724</c:v>
                </c:pt>
                <c:pt idx="989">
                  <c:v>-0.21076922837139764</c:v>
                </c:pt>
                <c:pt idx="990">
                  <c:v>-0.18008918227893891</c:v>
                </c:pt>
                <c:pt idx="991">
                  <c:v>-0.19906759387532069</c:v>
                </c:pt>
                <c:pt idx="992">
                  <c:v>-0.25379188862166374</c:v>
                </c:pt>
                <c:pt idx="993">
                  <c:v>-0.26316854235417431</c:v>
                </c:pt>
                <c:pt idx="994">
                  <c:v>-0.23764878798486128</c:v>
                </c:pt>
                <c:pt idx="995">
                  <c:v>-0.25991498550570791</c:v>
                </c:pt>
                <c:pt idx="996">
                  <c:v>-0.26248369732228277</c:v>
                </c:pt>
                <c:pt idx="997">
                  <c:v>-0.27127258331914572</c:v>
                </c:pt>
                <c:pt idx="998">
                  <c:v>-0.2337572824863178</c:v>
                </c:pt>
                <c:pt idx="999">
                  <c:v>-0.22166360218108647</c:v>
                </c:pt>
                <c:pt idx="1000">
                  <c:v>-0.19286053035030903</c:v>
                </c:pt>
                <c:pt idx="1001">
                  <c:v>-0.18597470629640694</c:v>
                </c:pt>
                <c:pt idx="1002">
                  <c:v>-0.17404584208930851</c:v>
                </c:pt>
                <c:pt idx="1003">
                  <c:v>-0.15953759195907671</c:v>
                </c:pt>
                <c:pt idx="1004">
                  <c:v>-0.15211343800528523</c:v>
                </c:pt>
                <c:pt idx="1005">
                  <c:v>-0.12062004172795142</c:v>
                </c:pt>
                <c:pt idx="1006">
                  <c:v>-0.14445204338479462</c:v>
                </c:pt>
                <c:pt idx="1007">
                  <c:v>-8.9663977502005623E-2</c:v>
                </c:pt>
                <c:pt idx="1008">
                  <c:v>-9.9066364236228749E-2</c:v>
                </c:pt>
                <c:pt idx="1009">
                  <c:v>-0.10719368292111786</c:v>
                </c:pt>
                <c:pt idx="1010">
                  <c:v>-8.7464393449720707E-2</c:v>
                </c:pt>
                <c:pt idx="1011">
                  <c:v>-0.11229884694896543</c:v>
                </c:pt>
                <c:pt idx="1012">
                  <c:v>-0.14857835674793413</c:v>
                </c:pt>
                <c:pt idx="1013">
                  <c:v>-0.13716938659645037</c:v>
                </c:pt>
                <c:pt idx="1014">
                  <c:v>-0.11847283910205951</c:v>
                </c:pt>
                <c:pt idx="1015">
                  <c:v>-8.4718323116368038E-2</c:v>
                </c:pt>
                <c:pt idx="1016">
                  <c:v>-8.1754209772338007E-2</c:v>
                </c:pt>
                <c:pt idx="1017">
                  <c:v>-9.3321531861950802E-2</c:v>
                </c:pt>
                <c:pt idx="1018">
                  <c:v>-0.10847913783651519</c:v>
                </c:pt>
                <c:pt idx="1019">
                  <c:v>-9.2703635096149664E-2</c:v>
                </c:pt>
                <c:pt idx="1020">
                  <c:v>-6.5520901882600971E-2</c:v>
                </c:pt>
                <c:pt idx="1021">
                  <c:v>-5.1484664066384189E-2</c:v>
                </c:pt>
                <c:pt idx="1022">
                  <c:v>-4.8360808790004685E-2</c:v>
                </c:pt>
                <c:pt idx="1023">
                  <c:v>-3.9493829595855352E-2</c:v>
                </c:pt>
                <c:pt idx="1024">
                  <c:v>-3.3970509597882503E-2</c:v>
                </c:pt>
                <c:pt idx="1025">
                  <c:v>-2.9685123697633802E-2</c:v>
                </c:pt>
                <c:pt idx="1026">
                  <c:v>-7.6984833629443791E-2</c:v>
                </c:pt>
                <c:pt idx="1027">
                  <c:v>-6.4669206340550622E-2</c:v>
                </c:pt>
                <c:pt idx="1028">
                  <c:v>-6.5370712570008926E-2</c:v>
                </c:pt>
                <c:pt idx="1029">
                  <c:v>-4.3135007500985763E-2</c:v>
                </c:pt>
                <c:pt idx="1030">
                  <c:v>-1.5187746244563448E-2</c:v>
                </c:pt>
                <c:pt idx="1031">
                  <c:v>-3.3772593403783802E-2</c:v>
                </c:pt>
                <c:pt idx="1032">
                  <c:v>-4.4406069169854005E-2</c:v>
                </c:pt>
                <c:pt idx="1033">
                  <c:v>-2.1324639414455736E-2</c:v>
                </c:pt>
                <c:pt idx="1034">
                  <c:v>-2.7026781606858119E-2</c:v>
                </c:pt>
                <c:pt idx="1035">
                  <c:v>-1.8107465945697053E-3</c:v>
                </c:pt>
                <c:pt idx="1036">
                  <c:v>4.5443616805224463E-2</c:v>
                </c:pt>
                <c:pt idx="1037">
                  <c:v>4.8585253517099386E-2</c:v>
                </c:pt>
                <c:pt idx="1038">
                  <c:v>8.0505156969724545E-2</c:v>
                </c:pt>
                <c:pt idx="1039">
                  <c:v>6.3621851315592795E-2</c:v>
                </c:pt>
                <c:pt idx="1040">
                  <c:v>0.10557169329547977</c:v>
                </c:pt>
                <c:pt idx="1041">
                  <c:v>8.5812693165954426E-2</c:v>
                </c:pt>
                <c:pt idx="1042">
                  <c:v>7.8470792401136413E-2</c:v>
                </c:pt>
                <c:pt idx="1043">
                  <c:v>3.8179136095837674E-2</c:v>
                </c:pt>
                <c:pt idx="1044">
                  <c:v>4.9073552367165485E-2</c:v>
                </c:pt>
                <c:pt idx="1045">
                  <c:v>3.5636370838039229E-2</c:v>
                </c:pt>
                <c:pt idx="1046">
                  <c:v>9.0019100418870027E-2</c:v>
                </c:pt>
                <c:pt idx="1047">
                  <c:v>0.11724123178845018</c:v>
                </c:pt>
                <c:pt idx="1048">
                  <c:v>9.2374577380874665E-2</c:v>
                </c:pt>
                <c:pt idx="1049">
                  <c:v>0.11125447547853776</c:v>
                </c:pt>
                <c:pt idx="1050">
                  <c:v>0.11732689065059354</c:v>
                </c:pt>
                <c:pt idx="1051">
                  <c:v>0.14632966705976735</c:v>
                </c:pt>
                <c:pt idx="1052">
                  <c:v>0.13915435579091828</c:v>
                </c:pt>
                <c:pt idx="1053">
                  <c:v>0.16172009519289893</c:v>
                </c:pt>
                <c:pt idx="1054">
                  <c:v>0.18554449371873408</c:v>
                </c:pt>
                <c:pt idx="1055">
                  <c:v>0.21697393902209552</c:v>
                </c:pt>
                <c:pt idx="1056">
                  <c:v>0.22241085083489484</c:v>
                </c:pt>
                <c:pt idx="1057">
                  <c:v>0.16320059139970433</c:v>
                </c:pt>
                <c:pt idx="1058">
                  <c:v>0.18995357411811489</c:v>
                </c:pt>
                <c:pt idx="1059">
                  <c:v>0.1867020529305452</c:v>
                </c:pt>
                <c:pt idx="1060">
                  <c:v>0.1746163841373746</c:v>
                </c:pt>
                <c:pt idx="1061">
                  <c:v>0.193523960978883</c:v>
                </c:pt>
                <c:pt idx="1062">
                  <c:v>0.19185216759807489</c:v>
                </c:pt>
                <c:pt idx="1063">
                  <c:v>0.21885126421672774</c:v>
                </c:pt>
                <c:pt idx="1064">
                  <c:v>0.18740521016841294</c:v>
                </c:pt>
                <c:pt idx="1065">
                  <c:v>0.14396788579333952</c:v>
                </c:pt>
                <c:pt idx="1066">
                  <c:v>0.13395177477371886</c:v>
                </c:pt>
                <c:pt idx="1067">
                  <c:v>0.10721154553327474</c:v>
                </c:pt>
                <c:pt idx="1068">
                  <c:v>0.11981349164957045</c:v>
                </c:pt>
                <c:pt idx="1069">
                  <c:v>0.13300975833140871</c:v>
                </c:pt>
                <c:pt idx="1070">
                  <c:v>6.5466246260812433E-2</c:v>
                </c:pt>
                <c:pt idx="1071">
                  <c:v>7.4012292899072712E-2</c:v>
                </c:pt>
                <c:pt idx="1072">
                  <c:v>9.7508738961101349E-2</c:v>
                </c:pt>
                <c:pt idx="1073">
                  <c:v>0.11588673300022156</c:v>
                </c:pt>
                <c:pt idx="1074">
                  <c:v>0.12800806832073608</c:v>
                </c:pt>
                <c:pt idx="1075">
                  <c:v>0.13037933601672091</c:v>
                </c:pt>
                <c:pt idx="1076">
                  <c:v>0.11582253974513623</c:v>
                </c:pt>
                <c:pt idx="1077">
                  <c:v>0.10147433002759421</c:v>
                </c:pt>
                <c:pt idx="1078">
                  <c:v>0.10537717028583422</c:v>
                </c:pt>
                <c:pt idx="1079">
                  <c:v>7.6874505804290116E-2</c:v>
                </c:pt>
                <c:pt idx="1080">
                  <c:v>5.56697268527978E-2</c:v>
                </c:pt>
                <c:pt idx="1081">
                  <c:v>2.9628579781810552E-2</c:v>
                </c:pt>
                <c:pt idx="1082">
                  <c:v>5.1548272849506332E-2</c:v>
                </c:pt>
                <c:pt idx="1083">
                  <c:v>4.7222534655234932E-2</c:v>
                </c:pt>
                <c:pt idx="1084">
                  <c:v>6.894103573832E-2</c:v>
                </c:pt>
                <c:pt idx="1085">
                  <c:v>9.6292315429817463E-2</c:v>
                </c:pt>
                <c:pt idx="1086">
                  <c:v>0.14020910538530812</c:v>
                </c:pt>
                <c:pt idx="1087">
                  <c:v>0.15013846353116164</c:v>
                </c:pt>
                <c:pt idx="1088">
                  <c:v>0.15925837046963742</c:v>
                </c:pt>
                <c:pt idx="1089">
                  <c:v>0.1898042652600829</c:v>
                </c:pt>
                <c:pt idx="1090">
                  <c:v>0.18351538814894269</c:v>
                </c:pt>
                <c:pt idx="1091">
                  <c:v>0.18701408103109865</c:v>
                </c:pt>
                <c:pt idx="1092">
                  <c:v>0.22914672785731791</c:v>
                </c:pt>
                <c:pt idx="1093">
                  <c:v>0.23066723666503941</c:v>
                </c:pt>
                <c:pt idx="1094">
                  <c:v>0.24153490959743651</c:v>
                </c:pt>
                <c:pt idx="1095">
                  <c:v>0.21290411587329564</c:v>
                </c:pt>
                <c:pt idx="1096">
                  <c:v>0.19781354183922734</c:v>
                </c:pt>
                <c:pt idx="1097">
                  <c:v>0.2317647601157094</c:v>
                </c:pt>
                <c:pt idx="1098">
                  <c:v>0.24761686365166072</c:v>
                </c:pt>
                <c:pt idx="1099">
                  <c:v>0.28876956080606142</c:v>
                </c:pt>
                <c:pt idx="1100">
                  <c:v>0.28960532698937147</c:v>
                </c:pt>
                <c:pt idx="1101">
                  <c:v>0.25100091385688345</c:v>
                </c:pt>
                <c:pt idx="1102">
                  <c:v>0.25363151351135393</c:v>
                </c:pt>
                <c:pt idx="1103">
                  <c:v>0.23816555361682656</c:v>
                </c:pt>
                <c:pt idx="1104">
                  <c:v>0.20527000909980386</c:v>
                </c:pt>
                <c:pt idx="1105">
                  <c:v>0.22292943232633602</c:v>
                </c:pt>
                <c:pt idx="1106">
                  <c:v>0.2444527572398672</c:v>
                </c:pt>
                <c:pt idx="1107">
                  <c:v>0.23543424120054421</c:v>
                </c:pt>
                <c:pt idx="1108">
                  <c:v>0.18802317437328631</c:v>
                </c:pt>
                <c:pt idx="1109">
                  <c:v>0.20657647128634021</c:v>
                </c:pt>
                <c:pt idx="1110">
                  <c:v>0.21752234481899127</c:v>
                </c:pt>
                <c:pt idx="1111">
                  <c:v>0.22804303622924171</c:v>
                </c:pt>
                <c:pt idx="1112">
                  <c:v>0.25027765602874325</c:v>
                </c:pt>
                <c:pt idx="1113">
                  <c:v>0.25468230917789125</c:v>
                </c:pt>
                <c:pt idx="1114">
                  <c:v>0.26129114347610916</c:v>
                </c:pt>
                <c:pt idx="1115">
                  <c:v>0.24036586825906525</c:v>
                </c:pt>
                <c:pt idx="1116">
                  <c:v>0.24909565889518878</c:v>
                </c:pt>
                <c:pt idx="1117">
                  <c:v>0.25711312307730427</c:v>
                </c:pt>
                <c:pt idx="1118">
                  <c:v>0.23626920685708463</c:v>
                </c:pt>
                <c:pt idx="1119">
                  <c:v>0.21078945135109825</c:v>
                </c:pt>
                <c:pt idx="1120">
                  <c:v>0.21044981444351454</c:v>
                </c:pt>
                <c:pt idx="1121">
                  <c:v>0.23479457160524264</c:v>
                </c:pt>
                <c:pt idx="1122">
                  <c:v>0.26943506216385132</c:v>
                </c:pt>
                <c:pt idx="1123">
                  <c:v>0.28954855203228047</c:v>
                </c:pt>
                <c:pt idx="1124">
                  <c:v>0.27520669157854388</c:v>
                </c:pt>
                <c:pt idx="1125">
                  <c:v>0.28908702524519492</c:v>
                </c:pt>
                <c:pt idx="1126">
                  <c:v>0.30430082919811791</c:v>
                </c:pt>
                <c:pt idx="1127">
                  <c:v>0.30399564116795491</c:v>
                </c:pt>
                <c:pt idx="1128">
                  <c:v>0.33502111893275965</c:v>
                </c:pt>
                <c:pt idx="1129">
                  <c:v>0.35050165815570167</c:v>
                </c:pt>
                <c:pt idx="1130">
                  <c:v>0.35147668602408766</c:v>
                </c:pt>
                <c:pt idx="1131">
                  <c:v>0.33232572531590759</c:v>
                </c:pt>
                <c:pt idx="1132">
                  <c:v>0.32195609493070654</c:v>
                </c:pt>
                <c:pt idx="1133">
                  <c:v>0.35237784937481748</c:v>
                </c:pt>
                <c:pt idx="1134">
                  <c:v>0.34278657703787579</c:v>
                </c:pt>
                <c:pt idx="1135">
                  <c:v>0.29295161131389608</c:v>
                </c:pt>
                <c:pt idx="1136">
                  <c:v>0.28160685190170082</c:v>
                </c:pt>
                <c:pt idx="1137">
                  <c:v>0.30272366157837488</c:v>
                </c:pt>
                <c:pt idx="1138">
                  <c:v>0.31184374460776232</c:v>
                </c:pt>
                <c:pt idx="1139">
                  <c:v>0.33147862687064505</c:v>
                </c:pt>
                <c:pt idx="1140">
                  <c:v>0.28255338551300868</c:v>
                </c:pt>
                <c:pt idx="1141">
                  <c:v>0.26227155273272013</c:v>
                </c:pt>
                <c:pt idx="1142">
                  <c:v>0.29163928817239526</c:v>
                </c:pt>
                <c:pt idx="1143">
                  <c:v>0.32583969132467211</c:v>
                </c:pt>
                <c:pt idx="1144">
                  <c:v>0.33470277653680935</c:v>
                </c:pt>
                <c:pt idx="1145">
                  <c:v>0.3620778522299874</c:v>
                </c:pt>
                <c:pt idx="1146">
                  <c:v>0.36838914159294756</c:v>
                </c:pt>
                <c:pt idx="1147">
                  <c:v>0.38174169832571031</c:v>
                </c:pt>
                <c:pt idx="1148">
                  <c:v>0.40133913192130927</c:v>
                </c:pt>
                <c:pt idx="1149">
                  <c:v>0.39046320269799717</c:v>
                </c:pt>
                <c:pt idx="1150">
                  <c:v>0.38446422243172584</c:v>
                </c:pt>
                <c:pt idx="1151">
                  <c:v>0.39848291484920284</c:v>
                </c:pt>
                <c:pt idx="1152">
                  <c:v>0.37444021979173092</c:v>
                </c:pt>
                <c:pt idx="1153">
                  <c:v>0.37413360180345323</c:v>
                </c:pt>
                <c:pt idx="1154">
                  <c:v>0.37269611548968234</c:v>
                </c:pt>
                <c:pt idx="1155">
                  <c:v>0.35198980495064208</c:v>
                </c:pt>
                <c:pt idx="1156">
                  <c:v>0.31745755535254916</c:v>
                </c:pt>
                <c:pt idx="1157">
                  <c:v>0.29485540759342532</c:v>
                </c:pt>
                <c:pt idx="1158">
                  <c:v>0.25250338895702235</c:v>
                </c:pt>
                <c:pt idx="1159">
                  <c:v>0.29593639598257337</c:v>
                </c:pt>
                <c:pt idx="1160">
                  <c:v>0.26027811993463146</c:v>
                </c:pt>
                <c:pt idx="1161">
                  <c:v>0.25734965813148353</c:v>
                </c:pt>
                <c:pt idx="1162">
                  <c:v>0.28931981992858491</c:v>
                </c:pt>
                <c:pt idx="1163">
                  <c:v>0.3000947978555889</c:v>
                </c:pt>
                <c:pt idx="1164">
                  <c:v>0.31233647570355016</c:v>
                </c:pt>
                <c:pt idx="1165">
                  <c:v>0.30846821170764577</c:v>
                </c:pt>
                <c:pt idx="1166">
                  <c:v>0.35861726492163598</c:v>
                </c:pt>
                <c:pt idx="1167">
                  <c:v>0.35548365096166668</c:v>
                </c:pt>
                <c:pt idx="1168">
                  <c:v>0.3651964322722368</c:v>
                </c:pt>
                <c:pt idx="1169">
                  <c:v>0.34893814195268952</c:v>
                </c:pt>
                <c:pt idx="1170">
                  <c:v>0.35890193648724572</c:v>
                </c:pt>
                <c:pt idx="1171">
                  <c:v>0.37240694798589541</c:v>
                </c:pt>
                <c:pt idx="1172">
                  <c:v>0.37502389997025259</c:v>
                </c:pt>
                <c:pt idx="1173">
                  <c:v>0.38176181265357184</c:v>
                </c:pt>
                <c:pt idx="1174">
                  <c:v>0.36081969265481983</c:v>
                </c:pt>
                <c:pt idx="1175">
                  <c:v>0.34973839896649195</c:v>
                </c:pt>
                <c:pt idx="1176">
                  <c:v>0.37574957186741892</c:v>
                </c:pt>
                <c:pt idx="1177">
                  <c:v>0.35983364599128148</c:v>
                </c:pt>
                <c:pt idx="1178">
                  <c:v>0.38501823940924362</c:v>
                </c:pt>
                <c:pt idx="1179">
                  <c:v>0.34543106664357376</c:v>
                </c:pt>
                <c:pt idx="1180">
                  <c:v>0.34728306596867442</c:v>
                </c:pt>
                <c:pt idx="1181">
                  <c:v>0.3523870760390565</c:v>
                </c:pt>
                <c:pt idx="1182">
                  <c:v>0.40020513267442376</c:v>
                </c:pt>
                <c:pt idx="1183">
                  <c:v>0.40175058269918984</c:v>
                </c:pt>
                <c:pt idx="1184">
                  <c:v>0.38010999997135153</c:v>
                </c:pt>
                <c:pt idx="1185">
                  <c:v>0.36662343430795086</c:v>
                </c:pt>
                <c:pt idx="1186">
                  <c:v>0.3665785186366774</c:v>
                </c:pt>
                <c:pt idx="1187">
                  <c:v>0.33719482886082774</c:v>
                </c:pt>
                <c:pt idx="1188">
                  <c:v>0.34537395449111963</c:v>
                </c:pt>
                <c:pt idx="1189">
                  <c:v>0.35893870826605789</c:v>
                </c:pt>
                <c:pt idx="1190">
                  <c:v>0.34734372366793032</c:v>
                </c:pt>
                <c:pt idx="1191">
                  <c:v>0.36312020052823418</c:v>
                </c:pt>
                <c:pt idx="1192">
                  <c:v>0.3570522688056405</c:v>
                </c:pt>
                <c:pt idx="1193">
                  <c:v>0.37131249051528836</c:v>
                </c:pt>
                <c:pt idx="1194">
                  <c:v>0.33722635038294546</c:v>
                </c:pt>
                <c:pt idx="1195">
                  <c:v>0.34312008198533162</c:v>
                </c:pt>
                <c:pt idx="1196">
                  <c:v>0.35981552486268015</c:v>
                </c:pt>
                <c:pt idx="1197">
                  <c:v>0.37530601634432942</c:v>
                </c:pt>
                <c:pt idx="1198">
                  <c:v>0.39026269259734392</c:v>
                </c:pt>
                <c:pt idx="1199">
                  <c:v>0.3983615794687419</c:v>
                </c:pt>
                <c:pt idx="1200">
                  <c:v>0.40317420903465523</c:v>
                </c:pt>
                <c:pt idx="1201">
                  <c:v>0.38707156934371412</c:v>
                </c:pt>
                <c:pt idx="1202">
                  <c:v>0.40269510437816275</c:v>
                </c:pt>
                <c:pt idx="1203">
                  <c:v>0.42557099357763589</c:v>
                </c:pt>
                <c:pt idx="1204">
                  <c:v>0.43059237080204243</c:v>
                </c:pt>
                <c:pt idx="1205">
                  <c:v>0.44308777941884303</c:v>
                </c:pt>
                <c:pt idx="1206">
                  <c:v>0.43383950595214493</c:v>
                </c:pt>
                <c:pt idx="1207">
                  <c:v>0.44715008810652579</c:v>
                </c:pt>
                <c:pt idx="1208">
                  <c:v>0.44256337943407581</c:v>
                </c:pt>
                <c:pt idx="1209">
                  <c:v>0.420095057021447</c:v>
                </c:pt>
                <c:pt idx="1210">
                  <c:v>0.43542868397118251</c:v>
                </c:pt>
                <c:pt idx="1211">
                  <c:v>0.4371374839186854</c:v>
                </c:pt>
                <c:pt idx="1212">
                  <c:v>0.41850000805647136</c:v>
                </c:pt>
                <c:pt idx="1213">
                  <c:v>0.43155957573799691</c:v>
                </c:pt>
                <c:pt idx="1214">
                  <c:v>0.42465105718726731</c:v>
                </c:pt>
                <c:pt idx="1215">
                  <c:v>0.39285459346394558</c:v>
                </c:pt>
                <c:pt idx="1216">
                  <c:v>0.3656973896860185</c:v>
                </c:pt>
                <c:pt idx="1217">
                  <c:v>0.34088869541479372</c:v>
                </c:pt>
                <c:pt idx="1218">
                  <c:v>0.33991551088106148</c:v>
                </c:pt>
                <c:pt idx="1219">
                  <c:v>0.33729213345172404</c:v>
                </c:pt>
                <c:pt idx="1220">
                  <c:v>0.3276485733537689</c:v>
                </c:pt>
                <c:pt idx="1221">
                  <c:v>0.32157215055237481</c:v>
                </c:pt>
                <c:pt idx="1222">
                  <c:v>0.29950939798071546</c:v>
                </c:pt>
                <c:pt idx="1223">
                  <c:v>0.32927373886017985</c:v>
                </c:pt>
                <c:pt idx="1224">
                  <c:v>0.34499704375829426</c:v>
                </c:pt>
                <c:pt idx="1225">
                  <c:v>0.34023200744461418</c:v>
                </c:pt>
                <c:pt idx="1226">
                  <c:v>0.29564584722666698</c:v>
                </c:pt>
                <c:pt idx="1227">
                  <c:v>0.30699716696198687</c:v>
                </c:pt>
                <c:pt idx="1228">
                  <c:v>0.29685944955674382</c:v>
                </c:pt>
                <c:pt idx="1229">
                  <c:v>0.31712625591254406</c:v>
                </c:pt>
                <c:pt idx="1230">
                  <c:v>0.32349085960906843</c:v>
                </c:pt>
                <c:pt idx="1231">
                  <c:v>0.35936223188681943</c:v>
                </c:pt>
                <c:pt idx="1232">
                  <c:v>0.36123929356951928</c:v>
                </c:pt>
                <c:pt idx="1233">
                  <c:v>0.38627035694304801</c:v>
                </c:pt>
                <c:pt idx="1234">
                  <c:v>0.38975075260568892</c:v>
                </c:pt>
                <c:pt idx="1235">
                  <c:v>0.39884628531488103</c:v>
                </c:pt>
                <c:pt idx="1236">
                  <c:v>0.40474553568137978</c:v>
                </c:pt>
                <c:pt idx="1237">
                  <c:v>0.39486513580454696</c:v>
                </c:pt>
                <c:pt idx="1238">
                  <c:v>0.36294089002496444</c:v>
                </c:pt>
                <c:pt idx="1239">
                  <c:v>0.36326738880209208</c:v>
                </c:pt>
                <c:pt idx="1240">
                  <c:v>0.36434459186106838</c:v>
                </c:pt>
                <c:pt idx="1241">
                  <c:v>0.37719664576935513</c:v>
                </c:pt>
                <c:pt idx="1242">
                  <c:v>0.40524245299515993</c:v>
                </c:pt>
                <c:pt idx="1243">
                  <c:v>0.42959843876248832</c:v>
                </c:pt>
                <c:pt idx="1244">
                  <c:v>0.43645685133109197</c:v>
                </c:pt>
                <c:pt idx="1245">
                  <c:v>0.43293915436802977</c:v>
                </c:pt>
                <c:pt idx="1246">
                  <c:v>0.45282818452290491</c:v>
                </c:pt>
                <c:pt idx="1247">
                  <c:v>0.45527426837679208</c:v>
                </c:pt>
                <c:pt idx="1248">
                  <c:v>0.45360732936034442</c:v>
                </c:pt>
                <c:pt idx="1249">
                  <c:v>0.45607066013263375</c:v>
                </c:pt>
                <c:pt idx="1250">
                  <c:v>0.4564942549390823</c:v>
                </c:pt>
                <c:pt idx="1251">
                  <c:v>0.4735533105632217</c:v>
                </c:pt>
                <c:pt idx="1252">
                  <c:v>0.46803546436998139</c:v>
                </c:pt>
                <c:pt idx="1253">
                  <c:v>0.48705896647967728</c:v>
                </c:pt>
                <c:pt idx="1254">
                  <c:v>0.50026525660590893</c:v>
                </c:pt>
                <c:pt idx="1255">
                  <c:v>0.48566623223498462</c:v>
                </c:pt>
                <c:pt idx="1256">
                  <c:v>0.46922955557723545</c:v>
                </c:pt>
              </c:numCache>
            </c:numRef>
          </c:val>
        </c:ser>
        <c:ser>
          <c:idx val="2"/>
          <c:order val="2"/>
          <c:tx>
            <c:v>TSX Telecom Service</c:v>
          </c:tx>
          <c:marker>
            <c:symbol val="none"/>
          </c:marker>
          <c:cat>
            <c:numRef>
              <c:f>'Chart Data - 5'!$B$2:$B$1258</c:f>
              <c:numCache>
                <c:formatCode>[$-1009]d/mmm/yy;@</c:formatCode>
                <c:ptCount val="1257"/>
                <c:pt idx="0" formatCode="yy\-mm\-dd">
                  <c:v>#N/A</c:v>
                </c:pt>
                <c:pt idx="1">
                  <c:v>38433</c:v>
                </c:pt>
                <c:pt idx="2">
                  <c:v>38434</c:v>
                </c:pt>
                <c:pt idx="3">
                  <c:v>38435</c:v>
                </c:pt>
                <c:pt idx="4">
                  <c:v>38439</c:v>
                </c:pt>
                <c:pt idx="5">
                  <c:v>38440</c:v>
                </c:pt>
                <c:pt idx="6">
                  <c:v>38441</c:v>
                </c:pt>
                <c:pt idx="7">
                  <c:v>38442</c:v>
                </c:pt>
                <c:pt idx="8">
                  <c:v>38443</c:v>
                </c:pt>
                <c:pt idx="9">
                  <c:v>38446</c:v>
                </c:pt>
                <c:pt idx="10">
                  <c:v>38447</c:v>
                </c:pt>
                <c:pt idx="11">
                  <c:v>38448</c:v>
                </c:pt>
                <c:pt idx="12">
                  <c:v>38449</c:v>
                </c:pt>
                <c:pt idx="13">
                  <c:v>38450</c:v>
                </c:pt>
                <c:pt idx="14">
                  <c:v>38453</c:v>
                </c:pt>
                <c:pt idx="15">
                  <c:v>38454</c:v>
                </c:pt>
                <c:pt idx="16">
                  <c:v>38455</c:v>
                </c:pt>
                <c:pt idx="17">
                  <c:v>38456</c:v>
                </c:pt>
                <c:pt idx="18">
                  <c:v>38457</c:v>
                </c:pt>
                <c:pt idx="19">
                  <c:v>38460</c:v>
                </c:pt>
                <c:pt idx="20">
                  <c:v>38461</c:v>
                </c:pt>
                <c:pt idx="21">
                  <c:v>38462</c:v>
                </c:pt>
                <c:pt idx="22">
                  <c:v>38463</c:v>
                </c:pt>
                <c:pt idx="23">
                  <c:v>38464</c:v>
                </c:pt>
                <c:pt idx="24">
                  <c:v>38467</c:v>
                </c:pt>
                <c:pt idx="25">
                  <c:v>38468</c:v>
                </c:pt>
                <c:pt idx="26">
                  <c:v>38469</c:v>
                </c:pt>
                <c:pt idx="27">
                  <c:v>38470</c:v>
                </c:pt>
                <c:pt idx="28">
                  <c:v>38471</c:v>
                </c:pt>
                <c:pt idx="29">
                  <c:v>38474</c:v>
                </c:pt>
                <c:pt idx="30">
                  <c:v>38475</c:v>
                </c:pt>
                <c:pt idx="31">
                  <c:v>38476</c:v>
                </c:pt>
                <c:pt idx="32">
                  <c:v>38477</c:v>
                </c:pt>
                <c:pt idx="33">
                  <c:v>38478</c:v>
                </c:pt>
                <c:pt idx="34">
                  <c:v>38481</c:v>
                </c:pt>
                <c:pt idx="35">
                  <c:v>38482</c:v>
                </c:pt>
                <c:pt idx="36">
                  <c:v>38483</c:v>
                </c:pt>
                <c:pt idx="37">
                  <c:v>38484</c:v>
                </c:pt>
                <c:pt idx="38">
                  <c:v>38485</c:v>
                </c:pt>
                <c:pt idx="39">
                  <c:v>38488</c:v>
                </c:pt>
                <c:pt idx="40">
                  <c:v>38489</c:v>
                </c:pt>
                <c:pt idx="41">
                  <c:v>38490</c:v>
                </c:pt>
                <c:pt idx="42">
                  <c:v>38491</c:v>
                </c:pt>
                <c:pt idx="43">
                  <c:v>38492</c:v>
                </c:pt>
                <c:pt idx="44">
                  <c:v>38496</c:v>
                </c:pt>
                <c:pt idx="45">
                  <c:v>38497</c:v>
                </c:pt>
                <c:pt idx="46">
                  <c:v>38498</c:v>
                </c:pt>
                <c:pt idx="47">
                  <c:v>38499</c:v>
                </c:pt>
                <c:pt idx="48">
                  <c:v>38502</c:v>
                </c:pt>
                <c:pt idx="49">
                  <c:v>38503</c:v>
                </c:pt>
                <c:pt idx="50">
                  <c:v>38504</c:v>
                </c:pt>
                <c:pt idx="51">
                  <c:v>38505</c:v>
                </c:pt>
                <c:pt idx="52">
                  <c:v>38506</c:v>
                </c:pt>
                <c:pt idx="53">
                  <c:v>38509</c:v>
                </c:pt>
                <c:pt idx="54">
                  <c:v>38510</c:v>
                </c:pt>
                <c:pt idx="55">
                  <c:v>38511</c:v>
                </c:pt>
                <c:pt idx="56">
                  <c:v>38512</c:v>
                </c:pt>
                <c:pt idx="57">
                  <c:v>38513</c:v>
                </c:pt>
                <c:pt idx="58">
                  <c:v>38516</c:v>
                </c:pt>
                <c:pt idx="59">
                  <c:v>38517</c:v>
                </c:pt>
                <c:pt idx="60">
                  <c:v>38518</c:v>
                </c:pt>
                <c:pt idx="61">
                  <c:v>38519</c:v>
                </c:pt>
                <c:pt idx="62">
                  <c:v>38520</c:v>
                </c:pt>
                <c:pt idx="63">
                  <c:v>38523</c:v>
                </c:pt>
                <c:pt idx="64">
                  <c:v>38524</c:v>
                </c:pt>
                <c:pt idx="65">
                  <c:v>38525</c:v>
                </c:pt>
                <c:pt idx="66">
                  <c:v>38526</c:v>
                </c:pt>
                <c:pt idx="67">
                  <c:v>38527</c:v>
                </c:pt>
                <c:pt idx="68">
                  <c:v>38530</c:v>
                </c:pt>
                <c:pt idx="69">
                  <c:v>38531</c:v>
                </c:pt>
                <c:pt idx="70">
                  <c:v>38532</c:v>
                </c:pt>
                <c:pt idx="71">
                  <c:v>38533</c:v>
                </c:pt>
                <c:pt idx="72">
                  <c:v>38537</c:v>
                </c:pt>
                <c:pt idx="73">
                  <c:v>38538</c:v>
                </c:pt>
                <c:pt idx="74">
                  <c:v>38539</c:v>
                </c:pt>
                <c:pt idx="75">
                  <c:v>38540</c:v>
                </c:pt>
                <c:pt idx="76">
                  <c:v>38541</c:v>
                </c:pt>
                <c:pt idx="77">
                  <c:v>38544</c:v>
                </c:pt>
                <c:pt idx="78">
                  <c:v>38545</c:v>
                </c:pt>
                <c:pt idx="79">
                  <c:v>38546</c:v>
                </c:pt>
                <c:pt idx="80">
                  <c:v>38547</c:v>
                </c:pt>
                <c:pt idx="81">
                  <c:v>38548</c:v>
                </c:pt>
                <c:pt idx="82">
                  <c:v>38551</c:v>
                </c:pt>
                <c:pt idx="83">
                  <c:v>38552</c:v>
                </c:pt>
                <c:pt idx="84">
                  <c:v>38553</c:v>
                </c:pt>
                <c:pt idx="85">
                  <c:v>38554</c:v>
                </c:pt>
                <c:pt idx="86">
                  <c:v>38555</c:v>
                </c:pt>
                <c:pt idx="87">
                  <c:v>38558</c:v>
                </c:pt>
                <c:pt idx="88">
                  <c:v>38559</c:v>
                </c:pt>
                <c:pt idx="89">
                  <c:v>38560</c:v>
                </c:pt>
                <c:pt idx="90">
                  <c:v>38561</c:v>
                </c:pt>
                <c:pt idx="91">
                  <c:v>38562</c:v>
                </c:pt>
                <c:pt idx="92">
                  <c:v>38566</c:v>
                </c:pt>
                <c:pt idx="93">
                  <c:v>38567</c:v>
                </c:pt>
                <c:pt idx="94">
                  <c:v>38568</c:v>
                </c:pt>
                <c:pt idx="95">
                  <c:v>38569</c:v>
                </c:pt>
                <c:pt idx="96">
                  <c:v>38572</c:v>
                </c:pt>
                <c:pt idx="97">
                  <c:v>38573</c:v>
                </c:pt>
                <c:pt idx="98">
                  <c:v>38574</c:v>
                </c:pt>
                <c:pt idx="99">
                  <c:v>38575</c:v>
                </c:pt>
                <c:pt idx="100">
                  <c:v>38576</c:v>
                </c:pt>
                <c:pt idx="101">
                  <c:v>38579</c:v>
                </c:pt>
                <c:pt idx="102">
                  <c:v>38580</c:v>
                </c:pt>
                <c:pt idx="103">
                  <c:v>38581</c:v>
                </c:pt>
                <c:pt idx="104">
                  <c:v>38582</c:v>
                </c:pt>
                <c:pt idx="105">
                  <c:v>38583</c:v>
                </c:pt>
                <c:pt idx="106">
                  <c:v>38586</c:v>
                </c:pt>
                <c:pt idx="107">
                  <c:v>38587</c:v>
                </c:pt>
                <c:pt idx="108">
                  <c:v>38588</c:v>
                </c:pt>
                <c:pt idx="109">
                  <c:v>38589</c:v>
                </c:pt>
                <c:pt idx="110">
                  <c:v>38590</c:v>
                </c:pt>
                <c:pt idx="111">
                  <c:v>38593</c:v>
                </c:pt>
                <c:pt idx="112">
                  <c:v>38594</c:v>
                </c:pt>
                <c:pt idx="113">
                  <c:v>38595</c:v>
                </c:pt>
                <c:pt idx="114">
                  <c:v>38596</c:v>
                </c:pt>
                <c:pt idx="115">
                  <c:v>38597</c:v>
                </c:pt>
                <c:pt idx="116">
                  <c:v>38601</c:v>
                </c:pt>
                <c:pt idx="117">
                  <c:v>38602</c:v>
                </c:pt>
                <c:pt idx="118">
                  <c:v>38603</c:v>
                </c:pt>
                <c:pt idx="119">
                  <c:v>38604</c:v>
                </c:pt>
                <c:pt idx="120">
                  <c:v>38607</c:v>
                </c:pt>
                <c:pt idx="121">
                  <c:v>38608</c:v>
                </c:pt>
                <c:pt idx="122">
                  <c:v>38609</c:v>
                </c:pt>
                <c:pt idx="123">
                  <c:v>38610</c:v>
                </c:pt>
                <c:pt idx="124">
                  <c:v>38611</c:v>
                </c:pt>
                <c:pt idx="125">
                  <c:v>38614</c:v>
                </c:pt>
                <c:pt idx="126">
                  <c:v>38615</c:v>
                </c:pt>
                <c:pt idx="127">
                  <c:v>38616</c:v>
                </c:pt>
                <c:pt idx="128">
                  <c:v>38617</c:v>
                </c:pt>
                <c:pt idx="129">
                  <c:v>38618</c:v>
                </c:pt>
                <c:pt idx="130">
                  <c:v>38621</c:v>
                </c:pt>
                <c:pt idx="131">
                  <c:v>38622</c:v>
                </c:pt>
                <c:pt idx="132">
                  <c:v>38623</c:v>
                </c:pt>
                <c:pt idx="133">
                  <c:v>38624</c:v>
                </c:pt>
                <c:pt idx="134">
                  <c:v>38625</c:v>
                </c:pt>
                <c:pt idx="135">
                  <c:v>38628</c:v>
                </c:pt>
                <c:pt idx="136">
                  <c:v>38629</c:v>
                </c:pt>
                <c:pt idx="137">
                  <c:v>38630</c:v>
                </c:pt>
                <c:pt idx="138">
                  <c:v>38631</c:v>
                </c:pt>
                <c:pt idx="139">
                  <c:v>38632</c:v>
                </c:pt>
                <c:pt idx="140">
                  <c:v>38636</c:v>
                </c:pt>
                <c:pt idx="141">
                  <c:v>38637</c:v>
                </c:pt>
                <c:pt idx="142">
                  <c:v>38638</c:v>
                </c:pt>
                <c:pt idx="143">
                  <c:v>38639</c:v>
                </c:pt>
                <c:pt idx="144">
                  <c:v>38642</c:v>
                </c:pt>
                <c:pt idx="145">
                  <c:v>38643</c:v>
                </c:pt>
                <c:pt idx="146">
                  <c:v>38644</c:v>
                </c:pt>
                <c:pt idx="147">
                  <c:v>38645</c:v>
                </c:pt>
                <c:pt idx="148">
                  <c:v>38646</c:v>
                </c:pt>
                <c:pt idx="149">
                  <c:v>38649</c:v>
                </c:pt>
                <c:pt idx="150">
                  <c:v>38650</c:v>
                </c:pt>
                <c:pt idx="151">
                  <c:v>38651</c:v>
                </c:pt>
                <c:pt idx="152">
                  <c:v>38652</c:v>
                </c:pt>
                <c:pt idx="153">
                  <c:v>38653</c:v>
                </c:pt>
                <c:pt idx="154">
                  <c:v>38656</c:v>
                </c:pt>
                <c:pt idx="155">
                  <c:v>38657</c:v>
                </c:pt>
                <c:pt idx="156">
                  <c:v>38658</c:v>
                </c:pt>
                <c:pt idx="157">
                  <c:v>38659</c:v>
                </c:pt>
                <c:pt idx="158">
                  <c:v>38660</c:v>
                </c:pt>
                <c:pt idx="159">
                  <c:v>38663</c:v>
                </c:pt>
                <c:pt idx="160">
                  <c:v>38664</c:v>
                </c:pt>
                <c:pt idx="161">
                  <c:v>38665</c:v>
                </c:pt>
                <c:pt idx="162">
                  <c:v>38666</c:v>
                </c:pt>
                <c:pt idx="163">
                  <c:v>38667</c:v>
                </c:pt>
                <c:pt idx="164">
                  <c:v>38670</c:v>
                </c:pt>
                <c:pt idx="165">
                  <c:v>38671</c:v>
                </c:pt>
                <c:pt idx="166">
                  <c:v>38672</c:v>
                </c:pt>
                <c:pt idx="167">
                  <c:v>38673</c:v>
                </c:pt>
                <c:pt idx="168">
                  <c:v>38674</c:v>
                </c:pt>
                <c:pt idx="169">
                  <c:v>38677</c:v>
                </c:pt>
                <c:pt idx="170">
                  <c:v>38678</c:v>
                </c:pt>
                <c:pt idx="171">
                  <c:v>38679</c:v>
                </c:pt>
                <c:pt idx="172">
                  <c:v>38680</c:v>
                </c:pt>
                <c:pt idx="173">
                  <c:v>38681</c:v>
                </c:pt>
                <c:pt idx="174">
                  <c:v>38684</c:v>
                </c:pt>
                <c:pt idx="175">
                  <c:v>38685</c:v>
                </c:pt>
                <c:pt idx="176">
                  <c:v>38686</c:v>
                </c:pt>
                <c:pt idx="177">
                  <c:v>38687</c:v>
                </c:pt>
                <c:pt idx="178">
                  <c:v>38688</c:v>
                </c:pt>
                <c:pt idx="179">
                  <c:v>38691</c:v>
                </c:pt>
                <c:pt idx="180">
                  <c:v>38692</c:v>
                </c:pt>
                <c:pt idx="181">
                  <c:v>38693</c:v>
                </c:pt>
                <c:pt idx="182">
                  <c:v>38694</c:v>
                </c:pt>
                <c:pt idx="183">
                  <c:v>38695</c:v>
                </c:pt>
                <c:pt idx="184">
                  <c:v>38698</c:v>
                </c:pt>
                <c:pt idx="185">
                  <c:v>38699</c:v>
                </c:pt>
                <c:pt idx="186">
                  <c:v>38700</c:v>
                </c:pt>
                <c:pt idx="187">
                  <c:v>38701</c:v>
                </c:pt>
                <c:pt idx="188">
                  <c:v>38702</c:v>
                </c:pt>
                <c:pt idx="189">
                  <c:v>38705</c:v>
                </c:pt>
                <c:pt idx="190">
                  <c:v>38706</c:v>
                </c:pt>
                <c:pt idx="191">
                  <c:v>38707</c:v>
                </c:pt>
                <c:pt idx="192">
                  <c:v>38708</c:v>
                </c:pt>
                <c:pt idx="193">
                  <c:v>38709</c:v>
                </c:pt>
                <c:pt idx="194">
                  <c:v>38714</c:v>
                </c:pt>
                <c:pt idx="195">
                  <c:v>38715</c:v>
                </c:pt>
                <c:pt idx="196">
                  <c:v>38716</c:v>
                </c:pt>
                <c:pt idx="197">
                  <c:v>38720</c:v>
                </c:pt>
                <c:pt idx="198">
                  <c:v>38721</c:v>
                </c:pt>
                <c:pt idx="199">
                  <c:v>38722</c:v>
                </c:pt>
                <c:pt idx="200">
                  <c:v>38723</c:v>
                </c:pt>
                <c:pt idx="201">
                  <c:v>38726</c:v>
                </c:pt>
                <c:pt idx="202">
                  <c:v>38727</c:v>
                </c:pt>
                <c:pt idx="203">
                  <c:v>38728</c:v>
                </c:pt>
                <c:pt idx="204">
                  <c:v>38729</c:v>
                </c:pt>
                <c:pt idx="205">
                  <c:v>38730</c:v>
                </c:pt>
                <c:pt idx="206">
                  <c:v>38733</c:v>
                </c:pt>
                <c:pt idx="207">
                  <c:v>38734</c:v>
                </c:pt>
                <c:pt idx="208">
                  <c:v>38735</c:v>
                </c:pt>
                <c:pt idx="209">
                  <c:v>38736</c:v>
                </c:pt>
                <c:pt idx="210">
                  <c:v>38737</c:v>
                </c:pt>
                <c:pt idx="211">
                  <c:v>38740</c:v>
                </c:pt>
                <c:pt idx="212">
                  <c:v>38741</c:v>
                </c:pt>
                <c:pt idx="213">
                  <c:v>38742</c:v>
                </c:pt>
                <c:pt idx="214">
                  <c:v>38743</c:v>
                </c:pt>
                <c:pt idx="215">
                  <c:v>38744</c:v>
                </c:pt>
                <c:pt idx="216">
                  <c:v>38747</c:v>
                </c:pt>
                <c:pt idx="217">
                  <c:v>38748</c:v>
                </c:pt>
                <c:pt idx="218">
                  <c:v>38749</c:v>
                </c:pt>
                <c:pt idx="219">
                  <c:v>38750</c:v>
                </c:pt>
                <c:pt idx="220">
                  <c:v>38751</c:v>
                </c:pt>
                <c:pt idx="221">
                  <c:v>38754</c:v>
                </c:pt>
                <c:pt idx="222">
                  <c:v>38755</c:v>
                </c:pt>
                <c:pt idx="223">
                  <c:v>38756</c:v>
                </c:pt>
                <c:pt idx="224">
                  <c:v>38757</c:v>
                </c:pt>
                <c:pt idx="225">
                  <c:v>38758</c:v>
                </c:pt>
                <c:pt idx="226">
                  <c:v>38761</c:v>
                </c:pt>
                <c:pt idx="227">
                  <c:v>38762</c:v>
                </c:pt>
                <c:pt idx="228">
                  <c:v>38763</c:v>
                </c:pt>
                <c:pt idx="229">
                  <c:v>38764</c:v>
                </c:pt>
                <c:pt idx="230">
                  <c:v>38765</c:v>
                </c:pt>
                <c:pt idx="231">
                  <c:v>38768</c:v>
                </c:pt>
                <c:pt idx="232">
                  <c:v>38769</c:v>
                </c:pt>
                <c:pt idx="233">
                  <c:v>38770</c:v>
                </c:pt>
                <c:pt idx="234">
                  <c:v>38771</c:v>
                </c:pt>
                <c:pt idx="235">
                  <c:v>38772</c:v>
                </c:pt>
                <c:pt idx="236">
                  <c:v>38775</c:v>
                </c:pt>
                <c:pt idx="237">
                  <c:v>38776</c:v>
                </c:pt>
                <c:pt idx="238">
                  <c:v>38777</c:v>
                </c:pt>
                <c:pt idx="239">
                  <c:v>38778</c:v>
                </c:pt>
                <c:pt idx="240">
                  <c:v>38779</c:v>
                </c:pt>
                <c:pt idx="241">
                  <c:v>38782</c:v>
                </c:pt>
                <c:pt idx="242">
                  <c:v>38783</c:v>
                </c:pt>
                <c:pt idx="243">
                  <c:v>38784</c:v>
                </c:pt>
                <c:pt idx="244">
                  <c:v>38785</c:v>
                </c:pt>
                <c:pt idx="245">
                  <c:v>38786</c:v>
                </c:pt>
                <c:pt idx="246">
                  <c:v>38789</c:v>
                </c:pt>
                <c:pt idx="247">
                  <c:v>38790</c:v>
                </c:pt>
                <c:pt idx="248">
                  <c:v>38791</c:v>
                </c:pt>
                <c:pt idx="249">
                  <c:v>38792</c:v>
                </c:pt>
                <c:pt idx="250">
                  <c:v>38793</c:v>
                </c:pt>
                <c:pt idx="251">
                  <c:v>38796</c:v>
                </c:pt>
                <c:pt idx="252">
                  <c:v>38797</c:v>
                </c:pt>
                <c:pt idx="253">
                  <c:v>38798</c:v>
                </c:pt>
                <c:pt idx="254">
                  <c:v>38799</c:v>
                </c:pt>
                <c:pt idx="255">
                  <c:v>38800</c:v>
                </c:pt>
                <c:pt idx="256">
                  <c:v>38803</c:v>
                </c:pt>
                <c:pt idx="257">
                  <c:v>38804</c:v>
                </c:pt>
                <c:pt idx="258">
                  <c:v>38805</c:v>
                </c:pt>
                <c:pt idx="259">
                  <c:v>38806</c:v>
                </c:pt>
                <c:pt idx="260">
                  <c:v>38807</c:v>
                </c:pt>
                <c:pt idx="261">
                  <c:v>38810</c:v>
                </c:pt>
                <c:pt idx="262">
                  <c:v>38811</c:v>
                </c:pt>
                <c:pt idx="263">
                  <c:v>38812</c:v>
                </c:pt>
                <c:pt idx="264">
                  <c:v>38813</c:v>
                </c:pt>
                <c:pt idx="265">
                  <c:v>38814</c:v>
                </c:pt>
                <c:pt idx="266">
                  <c:v>38817</c:v>
                </c:pt>
                <c:pt idx="267">
                  <c:v>38818</c:v>
                </c:pt>
                <c:pt idx="268">
                  <c:v>38819</c:v>
                </c:pt>
                <c:pt idx="269">
                  <c:v>38820</c:v>
                </c:pt>
                <c:pt idx="270">
                  <c:v>38824</c:v>
                </c:pt>
                <c:pt idx="271">
                  <c:v>38825</c:v>
                </c:pt>
                <c:pt idx="272">
                  <c:v>38826</c:v>
                </c:pt>
                <c:pt idx="273">
                  <c:v>38827</c:v>
                </c:pt>
                <c:pt idx="274">
                  <c:v>38828</c:v>
                </c:pt>
                <c:pt idx="275">
                  <c:v>38831</c:v>
                </c:pt>
                <c:pt idx="276">
                  <c:v>38832</c:v>
                </c:pt>
                <c:pt idx="277">
                  <c:v>38833</c:v>
                </c:pt>
                <c:pt idx="278">
                  <c:v>38834</c:v>
                </c:pt>
                <c:pt idx="279">
                  <c:v>38835</c:v>
                </c:pt>
                <c:pt idx="280">
                  <c:v>38838</c:v>
                </c:pt>
                <c:pt idx="281">
                  <c:v>38839</c:v>
                </c:pt>
                <c:pt idx="282">
                  <c:v>38840</c:v>
                </c:pt>
                <c:pt idx="283">
                  <c:v>38841</c:v>
                </c:pt>
                <c:pt idx="284">
                  <c:v>38842</c:v>
                </c:pt>
                <c:pt idx="285">
                  <c:v>38845</c:v>
                </c:pt>
                <c:pt idx="286">
                  <c:v>38846</c:v>
                </c:pt>
                <c:pt idx="287">
                  <c:v>38847</c:v>
                </c:pt>
                <c:pt idx="288">
                  <c:v>38848</c:v>
                </c:pt>
                <c:pt idx="289">
                  <c:v>38849</c:v>
                </c:pt>
                <c:pt idx="290">
                  <c:v>38852</c:v>
                </c:pt>
                <c:pt idx="291">
                  <c:v>38853</c:v>
                </c:pt>
                <c:pt idx="292">
                  <c:v>38854</c:v>
                </c:pt>
                <c:pt idx="293">
                  <c:v>38855</c:v>
                </c:pt>
                <c:pt idx="294">
                  <c:v>38856</c:v>
                </c:pt>
                <c:pt idx="295">
                  <c:v>38860</c:v>
                </c:pt>
                <c:pt idx="296">
                  <c:v>38861</c:v>
                </c:pt>
                <c:pt idx="297">
                  <c:v>38862</c:v>
                </c:pt>
                <c:pt idx="298">
                  <c:v>38863</c:v>
                </c:pt>
                <c:pt idx="299">
                  <c:v>38866</c:v>
                </c:pt>
                <c:pt idx="300">
                  <c:v>38867</c:v>
                </c:pt>
                <c:pt idx="301">
                  <c:v>38868</c:v>
                </c:pt>
                <c:pt idx="302">
                  <c:v>38869</c:v>
                </c:pt>
                <c:pt idx="303">
                  <c:v>38870</c:v>
                </c:pt>
                <c:pt idx="304">
                  <c:v>38873</c:v>
                </c:pt>
                <c:pt idx="305">
                  <c:v>38874</c:v>
                </c:pt>
                <c:pt idx="306">
                  <c:v>38875</c:v>
                </c:pt>
                <c:pt idx="307">
                  <c:v>38876</c:v>
                </c:pt>
                <c:pt idx="308">
                  <c:v>38877</c:v>
                </c:pt>
                <c:pt idx="309">
                  <c:v>38880</c:v>
                </c:pt>
                <c:pt idx="310">
                  <c:v>38881</c:v>
                </c:pt>
                <c:pt idx="311">
                  <c:v>38882</c:v>
                </c:pt>
                <c:pt idx="312">
                  <c:v>38883</c:v>
                </c:pt>
                <c:pt idx="313">
                  <c:v>38884</c:v>
                </c:pt>
                <c:pt idx="314">
                  <c:v>38887</c:v>
                </c:pt>
                <c:pt idx="315">
                  <c:v>38888</c:v>
                </c:pt>
                <c:pt idx="316">
                  <c:v>38889</c:v>
                </c:pt>
                <c:pt idx="317">
                  <c:v>38890</c:v>
                </c:pt>
                <c:pt idx="318">
                  <c:v>38891</c:v>
                </c:pt>
                <c:pt idx="319">
                  <c:v>38894</c:v>
                </c:pt>
                <c:pt idx="320">
                  <c:v>38895</c:v>
                </c:pt>
                <c:pt idx="321">
                  <c:v>38896</c:v>
                </c:pt>
                <c:pt idx="322">
                  <c:v>38897</c:v>
                </c:pt>
                <c:pt idx="323">
                  <c:v>38898</c:v>
                </c:pt>
                <c:pt idx="324">
                  <c:v>38902</c:v>
                </c:pt>
                <c:pt idx="325">
                  <c:v>38903</c:v>
                </c:pt>
                <c:pt idx="326">
                  <c:v>38904</c:v>
                </c:pt>
                <c:pt idx="327">
                  <c:v>38905</c:v>
                </c:pt>
                <c:pt idx="328">
                  <c:v>38908</c:v>
                </c:pt>
                <c:pt idx="329">
                  <c:v>38909</c:v>
                </c:pt>
                <c:pt idx="330">
                  <c:v>38910</c:v>
                </c:pt>
                <c:pt idx="331">
                  <c:v>38911</c:v>
                </c:pt>
                <c:pt idx="332">
                  <c:v>38912</c:v>
                </c:pt>
                <c:pt idx="333">
                  <c:v>38915</c:v>
                </c:pt>
                <c:pt idx="334">
                  <c:v>38916</c:v>
                </c:pt>
                <c:pt idx="335">
                  <c:v>38917</c:v>
                </c:pt>
                <c:pt idx="336">
                  <c:v>38918</c:v>
                </c:pt>
                <c:pt idx="337">
                  <c:v>38919</c:v>
                </c:pt>
                <c:pt idx="338">
                  <c:v>38922</c:v>
                </c:pt>
                <c:pt idx="339">
                  <c:v>38923</c:v>
                </c:pt>
                <c:pt idx="340">
                  <c:v>38924</c:v>
                </c:pt>
                <c:pt idx="341">
                  <c:v>38925</c:v>
                </c:pt>
                <c:pt idx="342">
                  <c:v>38926</c:v>
                </c:pt>
                <c:pt idx="343">
                  <c:v>38929</c:v>
                </c:pt>
                <c:pt idx="344">
                  <c:v>38930</c:v>
                </c:pt>
                <c:pt idx="345">
                  <c:v>38931</c:v>
                </c:pt>
                <c:pt idx="346">
                  <c:v>38932</c:v>
                </c:pt>
                <c:pt idx="347">
                  <c:v>38933</c:v>
                </c:pt>
                <c:pt idx="348">
                  <c:v>38937</c:v>
                </c:pt>
                <c:pt idx="349">
                  <c:v>38938</c:v>
                </c:pt>
                <c:pt idx="350">
                  <c:v>38939</c:v>
                </c:pt>
                <c:pt idx="351">
                  <c:v>38940</c:v>
                </c:pt>
                <c:pt idx="352">
                  <c:v>38943</c:v>
                </c:pt>
                <c:pt idx="353">
                  <c:v>38944</c:v>
                </c:pt>
                <c:pt idx="354">
                  <c:v>38945</c:v>
                </c:pt>
                <c:pt idx="355">
                  <c:v>38946</c:v>
                </c:pt>
                <c:pt idx="356">
                  <c:v>38947</c:v>
                </c:pt>
                <c:pt idx="357">
                  <c:v>38950</c:v>
                </c:pt>
                <c:pt idx="358">
                  <c:v>38951</c:v>
                </c:pt>
                <c:pt idx="359">
                  <c:v>38952</c:v>
                </c:pt>
                <c:pt idx="360">
                  <c:v>38953</c:v>
                </c:pt>
                <c:pt idx="361">
                  <c:v>38954</c:v>
                </c:pt>
                <c:pt idx="362">
                  <c:v>38957</c:v>
                </c:pt>
                <c:pt idx="363">
                  <c:v>38958</c:v>
                </c:pt>
                <c:pt idx="364">
                  <c:v>38959</c:v>
                </c:pt>
                <c:pt idx="365">
                  <c:v>38960</c:v>
                </c:pt>
                <c:pt idx="366">
                  <c:v>38961</c:v>
                </c:pt>
                <c:pt idx="367">
                  <c:v>38965</c:v>
                </c:pt>
                <c:pt idx="368">
                  <c:v>38966</c:v>
                </c:pt>
                <c:pt idx="369">
                  <c:v>38967</c:v>
                </c:pt>
                <c:pt idx="370">
                  <c:v>38968</c:v>
                </c:pt>
                <c:pt idx="371">
                  <c:v>38971</c:v>
                </c:pt>
                <c:pt idx="372">
                  <c:v>38972</c:v>
                </c:pt>
                <c:pt idx="373">
                  <c:v>38973</c:v>
                </c:pt>
                <c:pt idx="374">
                  <c:v>38974</c:v>
                </c:pt>
                <c:pt idx="375">
                  <c:v>38975</c:v>
                </c:pt>
                <c:pt idx="376">
                  <c:v>38978</c:v>
                </c:pt>
                <c:pt idx="377">
                  <c:v>38979</c:v>
                </c:pt>
                <c:pt idx="378">
                  <c:v>38980</c:v>
                </c:pt>
                <c:pt idx="379">
                  <c:v>38981</c:v>
                </c:pt>
                <c:pt idx="380">
                  <c:v>38982</c:v>
                </c:pt>
                <c:pt idx="381">
                  <c:v>38985</c:v>
                </c:pt>
                <c:pt idx="382">
                  <c:v>38986</c:v>
                </c:pt>
                <c:pt idx="383">
                  <c:v>38987</c:v>
                </c:pt>
                <c:pt idx="384">
                  <c:v>38988</c:v>
                </c:pt>
                <c:pt idx="385">
                  <c:v>38989</c:v>
                </c:pt>
                <c:pt idx="386">
                  <c:v>38992</c:v>
                </c:pt>
                <c:pt idx="387">
                  <c:v>38993</c:v>
                </c:pt>
                <c:pt idx="388">
                  <c:v>38994</c:v>
                </c:pt>
                <c:pt idx="389">
                  <c:v>38995</c:v>
                </c:pt>
                <c:pt idx="390">
                  <c:v>38996</c:v>
                </c:pt>
                <c:pt idx="391">
                  <c:v>39000</c:v>
                </c:pt>
                <c:pt idx="392">
                  <c:v>39001</c:v>
                </c:pt>
                <c:pt idx="393">
                  <c:v>39002</c:v>
                </c:pt>
                <c:pt idx="394">
                  <c:v>39003</c:v>
                </c:pt>
                <c:pt idx="395">
                  <c:v>39006</c:v>
                </c:pt>
                <c:pt idx="396">
                  <c:v>39007</c:v>
                </c:pt>
                <c:pt idx="397">
                  <c:v>39008</c:v>
                </c:pt>
                <c:pt idx="398">
                  <c:v>39009</c:v>
                </c:pt>
                <c:pt idx="399">
                  <c:v>39010</c:v>
                </c:pt>
                <c:pt idx="400">
                  <c:v>39013</c:v>
                </c:pt>
                <c:pt idx="401">
                  <c:v>39014</c:v>
                </c:pt>
                <c:pt idx="402">
                  <c:v>39015</c:v>
                </c:pt>
                <c:pt idx="403">
                  <c:v>39016</c:v>
                </c:pt>
                <c:pt idx="404">
                  <c:v>39017</c:v>
                </c:pt>
                <c:pt idx="405">
                  <c:v>39020</c:v>
                </c:pt>
                <c:pt idx="406">
                  <c:v>39021</c:v>
                </c:pt>
                <c:pt idx="407">
                  <c:v>39022</c:v>
                </c:pt>
                <c:pt idx="408">
                  <c:v>39023</c:v>
                </c:pt>
                <c:pt idx="409">
                  <c:v>39024</c:v>
                </c:pt>
                <c:pt idx="410">
                  <c:v>39027</c:v>
                </c:pt>
                <c:pt idx="411">
                  <c:v>39028</c:v>
                </c:pt>
                <c:pt idx="412">
                  <c:v>39029</c:v>
                </c:pt>
                <c:pt idx="413">
                  <c:v>39030</c:v>
                </c:pt>
                <c:pt idx="414">
                  <c:v>39031</c:v>
                </c:pt>
                <c:pt idx="415">
                  <c:v>39034</c:v>
                </c:pt>
                <c:pt idx="416">
                  <c:v>39035</c:v>
                </c:pt>
                <c:pt idx="417">
                  <c:v>39036</c:v>
                </c:pt>
                <c:pt idx="418">
                  <c:v>39037</c:v>
                </c:pt>
                <c:pt idx="419">
                  <c:v>39038</c:v>
                </c:pt>
                <c:pt idx="420">
                  <c:v>39041</c:v>
                </c:pt>
                <c:pt idx="421">
                  <c:v>39042</c:v>
                </c:pt>
                <c:pt idx="422">
                  <c:v>39043</c:v>
                </c:pt>
                <c:pt idx="423">
                  <c:v>39044</c:v>
                </c:pt>
                <c:pt idx="424">
                  <c:v>39045</c:v>
                </c:pt>
                <c:pt idx="425">
                  <c:v>39048</c:v>
                </c:pt>
                <c:pt idx="426">
                  <c:v>39049</c:v>
                </c:pt>
                <c:pt idx="427">
                  <c:v>39050</c:v>
                </c:pt>
                <c:pt idx="428">
                  <c:v>39051</c:v>
                </c:pt>
                <c:pt idx="429">
                  <c:v>39052</c:v>
                </c:pt>
                <c:pt idx="430">
                  <c:v>39055</c:v>
                </c:pt>
                <c:pt idx="431">
                  <c:v>39056</c:v>
                </c:pt>
                <c:pt idx="432">
                  <c:v>39057</c:v>
                </c:pt>
                <c:pt idx="433">
                  <c:v>39058</c:v>
                </c:pt>
                <c:pt idx="434">
                  <c:v>39059</c:v>
                </c:pt>
                <c:pt idx="435">
                  <c:v>39062</c:v>
                </c:pt>
                <c:pt idx="436">
                  <c:v>39063</c:v>
                </c:pt>
                <c:pt idx="437">
                  <c:v>39064</c:v>
                </c:pt>
                <c:pt idx="438">
                  <c:v>39065</c:v>
                </c:pt>
                <c:pt idx="439">
                  <c:v>39066</c:v>
                </c:pt>
                <c:pt idx="440">
                  <c:v>39069</c:v>
                </c:pt>
                <c:pt idx="441">
                  <c:v>39070</c:v>
                </c:pt>
                <c:pt idx="442">
                  <c:v>39071</c:v>
                </c:pt>
                <c:pt idx="443">
                  <c:v>39072</c:v>
                </c:pt>
                <c:pt idx="444">
                  <c:v>39073</c:v>
                </c:pt>
                <c:pt idx="445">
                  <c:v>39078</c:v>
                </c:pt>
                <c:pt idx="446">
                  <c:v>39079</c:v>
                </c:pt>
                <c:pt idx="447">
                  <c:v>39080</c:v>
                </c:pt>
                <c:pt idx="448">
                  <c:v>39084</c:v>
                </c:pt>
                <c:pt idx="449">
                  <c:v>39085</c:v>
                </c:pt>
                <c:pt idx="450">
                  <c:v>39086</c:v>
                </c:pt>
                <c:pt idx="451">
                  <c:v>39087</c:v>
                </c:pt>
                <c:pt idx="452">
                  <c:v>39090</c:v>
                </c:pt>
                <c:pt idx="453">
                  <c:v>39091</c:v>
                </c:pt>
                <c:pt idx="454">
                  <c:v>39092</c:v>
                </c:pt>
                <c:pt idx="455">
                  <c:v>39093</c:v>
                </c:pt>
                <c:pt idx="456">
                  <c:v>39094</c:v>
                </c:pt>
                <c:pt idx="457">
                  <c:v>39097</c:v>
                </c:pt>
                <c:pt idx="458">
                  <c:v>39098</c:v>
                </c:pt>
                <c:pt idx="459">
                  <c:v>39099</c:v>
                </c:pt>
                <c:pt idx="460">
                  <c:v>39100</c:v>
                </c:pt>
                <c:pt idx="461">
                  <c:v>39101</c:v>
                </c:pt>
                <c:pt idx="462">
                  <c:v>39104</c:v>
                </c:pt>
                <c:pt idx="463">
                  <c:v>39105</c:v>
                </c:pt>
                <c:pt idx="464">
                  <c:v>39106</c:v>
                </c:pt>
                <c:pt idx="465">
                  <c:v>39107</c:v>
                </c:pt>
                <c:pt idx="466">
                  <c:v>39108</c:v>
                </c:pt>
                <c:pt idx="467">
                  <c:v>39111</c:v>
                </c:pt>
                <c:pt idx="468">
                  <c:v>39112</c:v>
                </c:pt>
                <c:pt idx="469">
                  <c:v>39113</c:v>
                </c:pt>
                <c:pt idx="470">
                  <c:v>39114</c:v>
                </c:pt>
                <c:pt idx="471">
                  <c:v>39115</c:v>
                </c:pt>
                <c:pt idx="472">
                  <c:v>39118</c:v>
                </c:pt>
                <c:pt idx="473">
                  <c:v>39119</c:v>
                </c:pt>
                <c:pt idx="474">
                  <c:v>39120</c:v>
                </c:pt>
                <c:pt idx="475">
                  <c:v>39121</c:v>
                </c:pt>
                <c:pt idx="476">
                  <c:v>39122</c:v>
                </c:pt>
                <c:pt idx="477">
                  <c:v>39125</c:v>
                </c:pt>
                <c:pt idx="478">
                  <c:v>39126</c:v>
                </c:pt>
                <c:pt idx="479">
                  <c:v>39127</c:v>
                </c:pt>
                <c:pt idx="480">
                  <c:v>39128</c:v>
                </c:pt>
                <c:pt idx="481">
                  <c:v>39129</c:v>
                </c:pt>
                <c:pt idx="482">
                  <c:v>39132</c:v>
                </c:pt>
                <c:pt idx="483">
                  <c:v>39133</c:v>
                </c:pt>
                <c:pt idx="484">
                  <c:v>39134</c:v>
                </c:pt>
                <c:pt idx="485">
                  <c:v>39135</c:v>
                </c:pt>
                <c:pt idx="486">
                  <c:v>39136</c:v>
                </c:pt>
                <c:pt idx="487">
                  <c:v>39139</c:v>
                </c:pt>
                <c:pt idx="488">
                  <c:v>39140</c:v>
                </c:pt>
                <c:pt idx="489">
                  <c:v>39141</c:v>
                </c:pt>
                <c:pt idx="490">
                  <c:v>39142</c:v>
                </c:pt>
                <c:pt idx="491">
                  <c:v>39143</c:v>
                </c:pt>
                <c:pt idx="492">
                  <c:v>39146</c:v>
                </c:pt>
                <c:pt idx="493">
                  <c:v>39147</c:v>
                </c:pt>
                <c:pt idx="494">
                  <c:v>39148</c:v>
                </c:pt>
                <c:pt idx="495">
                  <c:v>39149</c:v>
                </c:pt>
                <c:pt idx="496">
                  <c:v>39150</c:v>
                </c:pt>
                <c:pt idx="497">
                  <c:v>39153</c:v>
                </c:pt>
                <c:pt idx="498">
                  <c:v>39154</c:v>
                </c:pt>
                <c:pt idx="499">
                  <c:v>39155</c:v>
                </c:pt>
                <c:pt idx="500">
                  <c:v>39156</c:v>
                </c:pt>
                <c:pt idx="501">
                  <c:v>39157</c:v>
                </c:pt>
                <c:pt idx="502">
                  <c:v>39160</c:v>
                </c:pt>
                <c:pt idx="503">
                  <c:v>39161</c:v>
                </c:pt>
                <c:pt idx="504">
                  <c:v>39162</c:v>
                </c:pt>
                <c:pt idx="505">
                  <c:v>39163</c:v>
                </c:pt>
                <c:pt idx="506">
                  <c:v>39164</c:v>
                </c:pt>
                <c:pt idx="507">
                  <c:v>39167</c:v>
                </c:pt>
                <c:pt idx="508">
                  <c:v>39168</c:v>
                </c:pt>
                <c:pt idx="509">
                  <c:v>39169</c:v>
                </c:pt>
                <c:pt idx="510">
                  <c:v>39170</c:v>
                </c:pt>
                <c:pt idx="511">
                  <c:v>39171</c:v>
                </c:pt>
                <c:pt idx="512">
                  <c:v>39174</c:v>
                </c:pt>
                <c:pt idx="513">
                  <c:v>39175</c:v>
                </c:pt>
                <c:pt idx="514">
                  <c:v>39176</c:v>
                </c:pt>
                <c:pt idx="515">
                  <c:v>39177</c:v>
                </c:pt>
                <c:pt idx="516">
                  <c:v>39181</c:v>
                </c:pt>
                <c:pt idx="517">
                  <c:v>39182</c:v>
                </c:pt>
                <c:pt idx="518">
                  <c:v>39183</c:v>
                </c:pt>
                <c:pt idx="519">
                  <c:v>39184</c:v>
                </c:pt>
                <c:pt idx="520">
                  <c:v>39185</c:v>
                </c:pt>
                <c:pt idx="521">
                  <c:v>39188</c:v>
                </c:pt>
                <c:pt idx="522">
                  <c:v>39189</c:v>
                </c:pt>
                <c:pt idx="523">
                  <c:v>39190</c:v>
                </c:pt>
                <c:pt idx="524">
                  <c:v>39191</c:v>
                </c:pt>
                <c:pt idx="525">
                  <c:v>39192</c:v>
                </c:pt>
                <c:pt idx="526">
                  <c:v>39195</c:v>
                </c:pt>
                <c:pt idx="527">
                  <c:v>39196</c:v>
                </c:pt>
                <c:pt idx="528">
                  <c:v>39197</c:v>
                </c:pt>
                <c:pt idx="529">
                  <c:v>39198</c:v>
                </c:pt>
                <c:pt idx="530">
                  <c:v>39199</c:v>
                </c:pt>
                <c:pt idx="531">
                  <c:v>39202</c:v>
                </c:pt>
                <c:pt idx="532">
                  <c:v>39203</c:v>
                </c:pt>
                <c:pt idx="533">
                  <c:v>39204</c:v>
                </c:pt>
                <c:pt idx="534">
                  <c:v>39205</c:v>
                </c:pt>
                <c:pt idx="535">
                  <c:v>39206</c:v>
                </c:pt>
                <c:pt idx="536">
                  <c:v>39209</c:v>
                </c:pt>
                <c:pt idx="537">
                  <c:v>39210</c:v>
                </c:pt>
                <c:pt idx="538">
                  <c:v>39211</c:v>
                </c:pt>
                <c:pt idx="539">
                  <c:v>39212</c:v>
                </c:pt>
                <c:pt idx="540">
                  <c:v>39213</c:v>
                </c:pt>
                <c:pt idx="541">
                  <c:v>39216</c:v>
                </c:pt>
                <c:pt idx="542">
                  <c:v>39217</c:v>
                </c:pt>
                <c:pt idx="543">
                  <c:v>39218</c:v>
                </c:pt>
                <c:pt idx="544">
                  <c:v>39219</c:v>
                </c:pt>
                <c:pt idx="545">
                  <c:v>39220</c:v>
                </c:pt>
                <c:pt idx="546">
                  <c:v>39224</c:v>
                </c:pt>
                <c:pt idx="547">
                  <c:v>39225</c:v>
                </c:pt>
                <c:pt idx="548">
                  <c:v>39226</c:v>
                </c:pt>
                <c:pt idx="549">
                  <c:v>39227</c:v>
                </c:pt>
                <c:pt idx="550">
                  <c:v>39230</c:v>
                </c:pt>
                <c:pt idx="551">
                  <c:v>39231</c:v>
                </c:pt>
                <c:pt idx="552">
                  <c:v>39232</c:v>
                </c:pt>
                <c:pt idx="553">
                  <c:v>39233</c:v>
                </c:pt>
                <c:pt idx="554">
                  <c:v>39234</c:v>
                </c:pt>
                <c:pt idx="555">
                  <c:v>39237</c:v>
                </c:pt>
                <c:pt idx="556">
                  <c:v>39238</c:v>
                </c:pt>
                <c:pt idx="557">
                  <c:v>39239</c:v>
                </c:pt>
                <c:pt idx="558">
                  <c:v>39240</c:v>
                </c:pt>
                <c:pt idx="559">
                  <c:v>39241</c:v>
                </c:pt>
                <c:pt idx="560">
                  <c:v>39244</c:v>
                </c:pt>
                <c:pt idx="561">
                  <c:v>39245</c:v>
                </c:pt>
                <c:pt idx="562">
                  <c:v>39246</c:v>
                </c:pt>
                <c:pt idx="563">
                  <c:v>39247</c:v>
                </c:pt>
                <c:pt idx="564">
                  <c:v>39248</c:v>
                </c:pt>
                <c:pt idx="565">
                  <c:v>39251</c:v>
                </c:pt>
                <c:pt idx="566">
                  <c:v>39252</c:v>
                </c:pt>
                <c:pt idx="567">
                  <c:v>39253</c:v>
                </c:pt>
                <c:pt idx="568">
                  <c:v>39254</c:v>
                </c:pt>
                <c:pt idx="569">
                  <c:v>39255</c:v>
                </c:pt>
                <c:pt idx="570">
                  <c:v>39258</c:v>
                </c:pt>
                <c:pt idx="571">
                  <c:v>39259</c:v>
                </c:pt>
                <c:pt idx="572">
                  <c:v>39260</c:v>
                </c:pt>
                <c:pt idx="573">
                  <c:v>39261</c:v>
                </c:pt>
                <c:pt idx="574">
                  <c:v>39262</c:v>
                </c:pt>
                <c:pt idx="575">
                  <c:v>39266</c:v>
                </c:pt>
                <c:pt idx="576">
                  <c:v>39267</c:v>
                </c:pt>
                <c:pt idx="577">
                  <c:v>39268</c:v>
                </c:pt>
                <c:pt idx="578">
                  <c:v>39269</c:v>
                </c:pt>
                <c:pt idx="579">
                  <c:v>39272</c:v>
                </c:pt>
                <c:pt idx="580">
                  <c:v>39273</c:v>
                </c:pt>
                <c:pt idx="581">
                  <c:v>39274</c:v>
                </c:pt>
                <c:pt idx="582">
                  <c:v>39275</c:v>
                </c:pt>
                <c:pt idx="583">
                  <c:v>39276</c:v>
                </c:pt>
                <c:pt idx="584">
                  <c:v>39279</c:v>
                </c:pt>
                <c:pt idx="585">
                  <c:v>39280</c:v>
                </c:pt>
                <c:pt idx="586">
                  <c:v>39281</c:v>
                </c:pt>
                <c:pt idx="587">
                  <c:v>39282</c:v>
                </c:pt>
                <c:pt idx="588">
                  <c:v>39283</c:v>
                </c:pt>
                <c:pt idx="589">
                  <c:v>39286</c:v>
                </c:pt>
                <c:pt idx="590">
                  <c:v>39287</c:v>
                </c:pt>
                <c:pt idx="591">
                  <c:v>39288</c:v>
                </c:pt>
                <c:pt idx="592">
                  <c:v>39289</c:v>
                </c:pt>
                <c:pt idx="593">
                  <c:v>39290</c:v>
                </c:pt>
                <c:pt idx="594">
                  <c:v>39293</c:v>
                </c:pt>
                <c:pt idx="595">
                  <c:v>39294</c:v>
                </c:pt>
                <c:pt idx="596">
                  <c:v>39295</c:v>
                </c:pt>
                <c:pt idx="597">
                  <c:v>39296</c:v>
                </c:pt>
                <c:pt idx="598">
                  <c:v>39297</c:v>
                </c:pt>
                <c:pt idx="599">
                  <c:v>39301</c:v>
                </c:pt>
                <c:pt idx="600">
                  <c:v>39302</c:v>
                </c:pt>
                <c:pt idx="601">
                  <c:v>39303</c:v>
                </c:pt>
                <c:pt idx="602">
                  <c:v>39304</c:v>
                </c:pt>
                <c:pt idx="603">
                  <c:v>39307</c:v>
                </c:pt>
                <c:pt idx="604">
                  <c:v>39308</c:v>
                </c:pt>
                <c:pt idx="605">
                  <c:v>39309</c:v>
                </c:pt>
                <c:pt idx="606">
                  <c:v>39310</c:v>
                </c:pt>
                <c:pt idx="607">
                  <c:v>39311</c:v>
                </c:pt>
                <c:pt idx="608">
                  <c:v>39314</c:v>
                </c:pt>
                <c:pt idx="609">
                  <c:v>39315</c:v>
                </c:pt>
                <c:pt idx="610">
                  <c:v>39316</c:v>
                </c:pt>
                <c:pt idx="611">
                  <c:v>39317</c:v>
                </c:pt>
                <c:pt idx="612">
                  <c:v>39318</c:v>
                </c:pt>
                <c:pt idx="613">
                  <c:v>39321</c:v>
                </c:pt>
                <c:pt idx="614">
                  <c:v>39322</c:v>
                </c:pt>
                <c:pt idx="615">
                  <c:v>39323</c:v>
                </c:pt>
                <c:pt idx="616">
                  <c:v>39324</c:v>
                </c:pt>
                <c:pt idx="617">
                  <c:v>39325</c:v>
                </c:pt>
                <c:pt idx="618">
                  <c:v>39329</c:v>
                </c:pt>
                <c:pt idx="619">
                  <c:v>39330</c:v>
                </c:pt>
                <c:pt idx="620">
                  <c:v>39331</c:v>
                </c:pt>
                <c:pt idx="621">
                  <c:v>39332</c:v>
                </c:pt>
                <c:pt idx="622">
                  <c:v>39335</c:v>
                </c:pt>
                <c:pt idx="623">
                  <c:v>39336</c:v>
                </c:pt>
                <c:pt idx="624">
                  <c:v>39337</c:v>
                </c:pt>
                <c:pt idx="625">
                  <c:v>39338</c:v>
                </c:pt>
                <c:pt idx="626">
                  <c:v>39339</c:v>
                </c:pt>
                <c:pt idx="627">
                  <c:v>39342</c:v>
                </c:pt>
                <c:pt idx="628">
                  <c:v>39343</c:v>
                </c:pt>
                <c:pt idx="629">
                  <c:v>39344</c:v>
                </c:pt>
                <c:pt idx="630">
                  <c:v>39345</c:v>
                </c:pt>
                <c:pt idx="631">
                  <c:v>39346</c:v>
                </c:pt>
                <c:pt idx="632">
                  <c:v>39349</c:v>
                </c:pt>
                <c:pt idx="633">
                  <c:v>39350</c:v>
                </c:pt>
                <c:pt idx="634">
                  <c:v>39351</c:v>
                </c:pt>
                <c:pt idx="635">
                  <c:v>39352</c:v>
                </c:pt>
                <c:pt idx="636">
                  <c:v>39353</c:v>
                </c:pt>
                <c:pt idx="637">
                  <c:v>39356</c:v>
                </c:pt>
                <c:pt idx="638">
                  <c:v>39357</c:v>
                </c:pt>
                <c:pt idx="639">
                  <c:v>39358</c:v>
                </c:pt>
                <c:pt idx="640">
                  <c:v>39359</c:v>
                </c:pt>
                <c:pt idx="641">
                  <c:v>39360</c:v>
                </c:pt>
                <c:pt idx="642">
                  <c:v>39364</c:v>
                </c:pt>
                <c:pt idx="643">
                  <c:v>39365</c:v>
                </c:pt>
                <c:pt idx="644">
                  <c:v>39366</c:v>
                </c:pt>
                <c:pt idx="645">
                  <c:v>39367</c:v>
                </c:pt>
                <c:pt idx="646">
                  <c:v>39370</c:v>
                </c:pt>
                <c:pt idx="647">
                  <c:v>39371</c:v>
                </c:pt>
                <c:pt idx="648">
                  <c:v>39372</c:v>
                </c:pt>
                <c:pt idx="649">
                  <c:v>39373</c:v>
                </c:pt>
                <c:pt idx="650">
                  <c:v>39374</c:v>
                </c:pt>
                <c:pt idx="651">
                  <c:v>39377</c:v>
                </c:pt>
                <c:pt idx="652">
                  <c:v>39378</c:v>
                </c:pt>
                <c:pt idx="653">
                  <c:v>39379</c:v>
                </c:pt>
                <c:pt idx="654">
                  <c:v>39380</c:v>
                </c:pt>
                <c:pt idx="655">
                  <c:v>39381</c:v>
                </c:pt>
                <c:pt idx="656">
                  <c:v>39384</c:v>
                </c:pt>
                <c:pt idx="657">
                  <c:v>39385</c:v>
                </c:pt>
                <c:pt idx="658">
                  <c:v>39386</c:v>
                </c:pt>
                <c:pt idx="659">
                  <c:v>39387</c:v>
                </c:pt>
                <c:pt idx="660">
                  <c:v>39388</c:v>
                </c:pt>
                <c:pt idx="661">
                  <c:v>39391</c:v>
                </c:pt>
                <c:pt idx="662">
                  <c:v>39392</c:v>
                </c:pt>
                <c:pt idx="663">
                  <c:v>39393</c:v>
                </c:pt>
                <c:pt idx="664">
                  <c:v>39394</c:v>
                </c:pt>
                <c:pt idx="665">
                  <c:v>39395</c:v>
                </c:pt>
                <c:pt idx="666">
                  <c:v>39398</c:v>
                </c:pt>
                <c:pt idx="667">
                  <c:v>39399</c:v>
                </c:pt>
                <c:pt idx="668">
                  <c:v>39400</c:v>
                </c:pt>
                <c:pt idx="669">
                  <c:v>39401</c:v>
                </c:pt>
                <c:pt idx="670">
                  <c:v>39402</c:v>
                </c:pt>
                <c:pt idx="671">
                  <c:v>39405</c:v>
                </c:pt>
                <c:pt idx="672">
                  <c:v>39406</c:v>
                </c:pt>
                <c:pt idx="673">
                  <c:v>39407</c:v>
                </c:pt>
                <c:pt idx="674">
                  <c:v>39408</c:v>
                </c:pt>
                <c:pt idx="675">
                  <c:v>39409</c:v>
                </c:pt>
                <c:pt idx="676">
                  <c:v>39412</c:v>
                </c:pt>
                <c:pt idx="677">
                  <c:v>39413</c:v>
                </c:pt>
                <c:pt idx="678">
                  <c:v>39414</c:v>
                </c:pt>
                <c:pt idx="679">
                  <c:v>39415</c:v>
                </c:pt>
                <c:pt idx="680">
                  <c:v>39416</c:v>
                </c:pt>
                <c:pt idx="681">
                  <c:v>39419</c:v>
                </c:pt>
                <c:pt idx="682">
                  <c:v>39420</c:v>
                </c:pt>
                <c:pt idx="683">
                  <c:v>39421</c:v>
                </c:pt>
                <c:pt idx="684">
                  <c:v>39422</c:v>
                </c:pt>
                <c:pt idx="685">
                  <c:v>39423</c:v>
                </c:pt>
                <c:pt idx="686">
                  <c:v>39426</c:v>
                </c:pt>
                <c:pt idx="687">
                  <c:v>39427</c:v>
                </c:pt>
                <c:pt idx="688">
                  <c:v>39428</c:v>
                </c:pt>
                <c:pt idx="689">
                  <c:v>39429</c:v>
                </c:pt>
                <c:pt idx="690">
                  <c:v>39430</c:v>
                </c:pt>
                <c:pt idx="691">
                  <c:v>39433</c:v>
                </c:pt>
                <c:pt idx="692">
                  <c:v>39434</c:v>
                </c:pt>
                <c:pt idx="693">
                  <c:v>39435</c:v>
                </c:pt>
                <c:pt idx="694">
                  <c:v>39436</c:v>
                </c:pt>
                <c:pt idx="695">
                  <c:v>39437</c:v>
                </c:pt>
                <c:pt idx="696">
                  <c:v>39440</c:v>
                </c:pt>
                <c:pt idx="697">
                  <c:v>39443</c:v>
                </c:pt>
                <c:pt idx="698">
                  <c:v>39444</c:v>
                </c:pt>
                <c:pt idx="699">
                  <c:v>39447</c:v>
                </c:pt>
                <c:pt idx="700">
                  <c:v>39449</c:v>
                </c:pt>
                <c:pt idx="701">
                  <c:v>39450</c:v>
                </c:pt>
                <c:pt idx="702">
                  <c:v>39451</c:v>
                </c:pt>
                <c:pt idx="703">
                  <c:v>39454</c:v>
                </c:pt>
                <c:pt idx="704">
                  <c:v>39455</c:v>
                </c:pt>
                <c:pt idx="705">
                  <c:v>39456</c:v>
                </c:pt>
                <c:pt idx="706">
                  <c:v>39457</c:v>
                </c:pt>
                <c:pt idx="707">
                  <c:v>39458</c:v>
                </c:pt>
                <c:pt idx="708">
                  <c:v>39461</c:v>
                </c:pt>
                <c:pt idx="709">
                  <c:v>39462</c:v>
                </c:pt>
                <c:pt idx="710">
                  <c:v>39463</c:v>
                </c:pt>
                <c:pt idx="711">
                  <c:v>39464</c:v>
                </c:pt>
                <c:pt idx="712">
                  <c:v>39465</c:v>
                </c:pt>
                <c:pt idx="713">
                  <c:v>39468</c:v>
                </c:pt>
                <c:pt idx="714">
                  <c:v>39469</c:v>
                </c:pt>
                <c:pt idx="715">
                  <c:v>39470</c:v>
                </c:pt>
                <c:pt idx="716">
                  <c:v>39471</c:v>
                </c:pt>
                <c:pt idx="717">
                  <c:v>39472</c:v>
                </c:pt>
                <c:pt idx="718">
                  <c:v>39475</c:v>
                </c:pt>
                <c:pt idx="719">
                  <c:v>39476</c:v>
                </c:pt>
                <c:pt idx="720">
                  <c:v>39477</c:v>
                </c:pt>
                <c:pt idx="721">
                  <c:v>39478</c:v>
                </c:pt>
                <c:pt idx="722">
                  <c:v>39479</c:v>
                </c:pt>
                <c:pt idx="723">
                  <c:v>39482</c:v>
                </c:pt>
                <c:pt idx="724">
                  <c:v>39483</c:v>
                </c:pt>
                <c:pt idx="725">
                  <c:v>39484</c:v>
                </c:pt>
                <c:pt idx="726">
                  <c:v>39485</c:v>
                </c:pt>
                <c:pt idx="727">
                  <c:v>39486</c:v>
                </c:pt>
                <c:pt idx="728">
                  <c:v>39489</c:v>
                </c:pt>
                <c:pt idx="729">
                  <c:v>39490</c:v>
                </c:pt>
                <c:pt idx="730">
                  <c:v>39491</c:v>
                </c:pt>
                <c:pt idx="731">
                  <c:v>39492</c:v>
                </c:pt>
                <c:pt idx="732">
                  <c:v>39493</c:v>
                </c:pt>
                <c:pt idx="733">
                  <c:v>39497</c:v>
                </c:pt>
                <c:pt idx="734">
                  <c:v>39498</c:v>
                </c:pt>
                <c:pt idx="735">
                  <c:v>39499</c:v>
                </c:pt>
                <c:pt idx="736">
                  <c:v>39500</c:v>
                </c:pt>
                <c:pt idx="737">
                  <c:v>39503</c:v>
                </c:pt>
                <c:pt idx="738">
                  <c:v>39504</c:v>
                </c:pt>
                <c:pt idx="739">
                  <c:v>39505</c:v>
                </c:pt>
                <c:pt idx="740">
                  <c:v>39506</c:v>
                </c:pt>
                <c:pt idx="741">
                  <c:v>39507</c:v>
                </c:pt>
                <c:pt idx="742">
                  <c:v>39510</c:v>
                </c:pt>
                <c:pt idx="743">
                  <c:v>39511</c:v>
                </c:pt>
                <c:pt idx="744">
                  <c:v>39512</c:v>
                </c:pt>
                <c:pt idx="745">
                  <c:v>39513</c:v>
                </c:pt>
                <c:pt idx="746">
                  <c:v>39514</c:v>
                </c:pt>
                <c:pt idx="747">
                  <c:v>39517</c:v>
                </c:pt>
                <c:pt idx="748">
                  <c:v>39518</c:v>
                </c:pt>
                <c:pt idx="749">
                  <c:v>39519</c:v>
                </c:pt>
                <c:pt idx="750">
                  <c:v>39520</c:v>
                </c:pt>
                <c:pt idx="751">
                  <c:v>39521</c:v>
                </c:pt>
                <c:pt idx="752">
                  <c:v>39524</c:v>
                </c:pt>
                <c:pt idx="753">
                  <c:v>39525</c:v>
                </c:pt>
                <c:pt idx="754">
                  <c:v>39526</c:v>
                </c:pt>
                <c:pt idx="755">
                  <c:v>39527</c:v>
                </c:pt>
                <c:pt idx="756">
                  <c:v>39531</c:v>
                </c:pt>
                <c:pt idx="757">
                  <c:v>39532</c:v>
                </c:pt>
                <c:pt idx="758">
                  <c:v>39533</c:v>
                </c:pt>
                <c:pt idx="759">
                  <c:v>39534</c:v>
                </c:pt>
                <c:pt idx="760">
                  <c:v>39535</c:v>
                </c:pt>
                <c:pt idx="761">
                  <c:v>39538</c:v>
                </c:pt>
                <c:pt idx="762">
                  <c:v>39539</c:v>
                </c:pt>
                <c:pt idx="763">
                  <c:v>39540</c:v>
                </c:pt>
                <c:pt idx="764">
                  <c:v>39541</c:v>
                </c:pt>
                <c:pt idx="765">
                  <c:v>39542</c:v>
                </c:pt>
                <c:pt idx="766">
                  <c:v>39545</c:v>
                </c:pt>
                <c:pt idx="767">
                  <c:v>39546</c:v>
                </c:pt>
                <c:pt idx="768">
                  <c:v>39547</c:v>
                </c:pt>
                <c:pt idx="769">
                  <c:v>39548</c:v>
                </c:pt>
                <c:pt idx="770">
                  <c:v>39549</c:v>
                </c:pt>
                <c:pt idx="771">
                  <c:v>39552</c:v>
                </c:pt>
                <c:pt idx="772">
                  <c:v>39553</c:v>
                </c:pt>
                <c:pt idx="773">
                  <c:v>39554</c:v>
                </c:pt>
                <c:pt idx="774">
                  <c:v>39555</c:v>
                </c:pt>
                <c:pt idx="775">
                  <c:v>39556</c:v>
                </c:pt>
                <c:pt idx="776">
                  <c:v>39559</c:v>
                </c:pt>
                <c:pt idx="777">
                  <c:v>39560</c:v>
                </c:pt>
                <c:pt idx="778">
                  <c:v>39561</c:v>
                </c:pt>
                <c:pt idx="779">
                  <c:v>39562</c:v>
                </c:pt>
                <c:pt idx="780">
                  <c:v>39563</c:v>
                </c:pt>
                <c:pt idx="781">
                  <c:v>39566</c:v>
                </c:pt>
                <c:pt idx="782">
                  <c:v>39567</c:v>
                </c:pt>
                <c:pt idx="783">
                  <c:v>39568</c:v>
                </c:pt>
                <c:pt idx="784">
                  <c:v>39569</c:v>
                </c:pt>
                <c:pt idx="785">
                  <c:v>39570</c:v>
                </c:pt>
                <c:pt idx="786">
                  <c:v>39573</c:v>
                </c:pt>
                <c:pt idx="787">
                  <c:v>39574</c:v>
                </c:pt>
                <c:pt idx="788">
                  <c:v>39575</c:v>
                </c:pt>
                <c:pt idx="789">
                  <c:v>39576</c:v>
                </c:pt>
                <c:pt idx="790">
                  <c:v>39577</c:v>
                </c:pt>
                <c:pt idx="791">
                  <c:v>39580</c:v>
                </c:pt>
                <c:pt idx="792">
                  <c:v>39581</c:v>
                </c:pt>
                <c:pt idx="793">
                  <c:v>39582</c:v>
                </c:pt>
                <c:pt idx="794">
                  <c:v>39583</c:v>
                </c:pt>
                <c:pt idx="795">
                  <c:v>39584</c:v>
                </c:pt>
                <c:pt idx="796">
                  <c:v>39588</c:v>
                </c:pt>
                <c:pt idx="797">
                  <c:v>39589</c:v>
                </c:pt>
                <c:pt idx="798">
                  <c:v>39590</c:v>
                </c:pt>
                <c:pt idx="799">
                  <c:v>39591</c:v>
                </c:pt>
                <c:pt idx="800">
                  <c:v>39594</c:v>
                </c:pt>
                <c:pt idx="801">
                  <c:v>39595</c:v>
                </c:pt>
                <c:pt idx="802">
                  <c:v>39596</c:v>
                </c:pt>
                <c:pt idx="803">
                  <c:v>39597</c:v>
                </c:pt>
                <c:pt idx="804">
                  <c:v>39598</c:v>
                </c:pt>
                <c:pt idx="805">
                  <c:v>39601</c:v>
                </c:pt>
                <c:pt idx="806">
                  <c:v>39602</c:v>
                </c:pt>
                <c:pt idx="807">
                  <c:v>39603</c:v>
                </c:pt>
                <c:pt idx="808">
                  <c:v>39604</c:v>
                </c:pt>
                <c:pt idx="809">
                  <c:v>39605</c:v>
                </c:pt>
                <c:pt idx="810">
                  <c:v>39608</c:v>
                </c:pt>
                <c:pt idx="811">
                  <c:v>39609</c:v>
                </c:pt>
                <c:pt idx="812">
                  <c:v>39610</c:v>
                </c:pt>
                <c:pt idx="813">
                  <c:v>39611</c:v>
                </c:pt>
                <c:pt idx="814">
                  <c:v>39612</c:v>
                </c:pt>
                <c:pt idx="815">
                  <c:v>39615</c:v>
                </c:pt>
                <c:pt idx="816">
                  <c:v>39616</c:v>
                </c:pt>
                <c:pt idx="817">
                  <c:v>39617</c:v>
                </c:pt>
                <c:pt idx="818">
                  <c:v>39618</c:v>
                </c:pt>
                <c:pt idx="819">
                  <c:v>39619</c:v>
                </c:pt>
                <c:pt idx="820">
                  <c:v>39622</c:v>
                </c:pt>
                <c:pt idx="821">
                  <c:v>39623</c:v>
                </c:pt>
                <c:pt idx="822">
                  <c:v>39624</c:v>
                </c:pt>
                <c:pt idx="823">
                  <c:v>39625</c:v>
                </c:pt>
                <c:pt idx="824">
                  <c:v>39626</c:v>
                </c:pt>
                <c:pt idx="825">
                  <c:v>39629</c:v>
                </c:pt>
                <c:pt idx="826">
                  <c:v>39631</c:v>
                </c:pt>
                <c:pt idx="827">
                  <c:v>39632</c:v>
                </c:pt>
                <c:pt idx="828">
                  <c:v>39633</c:v>
                </c:pt>
                <c:pt idx="829">
                  <c:v>39636</c:v>
                </c:pt>
                <c:pt idx="830">
                  <c:v>39637</c:v>
                </c:pt>
                <c:pt idx="831">
                  <c:v>39638</c:v>
                </c:pt>
                <c:pt idx="832">
                  <c:v>39639</c:v>
                </c:pt>
                <c:pt idx="833">
                  <c:v>39640</c:v>
                </c:pt>
                <c:pt idx="834">
                  <c:v>39643</c:v>
                </c:pt>
                <c:pt idx="835">
                  <c:v>39644</c:v>
                </c:pt>
                <c:pt idx="836">
                  <c:v>39645</c:v>
                </c:pt>
                <c:pt idx="837">
                  <c:v>39646</c:v>
                </c:pt>
                <c:pt idx="838">
                  <c:v>39647</c:v>
                </c:pt>
                <c:pt idx="839">
                  <c:v>39650</c:v>
                </c:pt>
                <c:pt idx="840">
                  <c:v>39651</c:v>
                </c:pt>
                <c:pt idx="841">
                  <c:v>39652</c:v>
                </c:pt>
                <c:pt idx="842">
                  <c:v>39653</c:v>
                </c:pt>
                <c:pt idx="843">
                  <c:v>39654</c:v>
                </c:pt>
                <c:pt idx="844">
                  <c:v>39657</c:v>
                </c:pt>
                <c:pt idx="845">
                  <c:v>39658</c:v>
                </c:pt>
                <c:pt idx="846">
                  <c:v>39659</c:v>
                </c:pt>
                <c:pt idx="847">
                  <c:v>39660</c:v>
                </c:pt>
                <c:pt idx="848">
                  <c:v>39661</c:v>
                </c:pt>
                <c:pt idx="849">
                  <c:v>39665</c:v>
                </c:pt>
                <c:pt idx="850">
                  <c:v>39666</c:v>
                </c:pt>
                <c:pt idx="851">
                  <c:v>39667</c:v>
                </c:pt>
                <c:pt idx="852">
                  <c:v>39668</c:v>
                </c:pt>
                <c:pt idx="853">
                  <c:v>39671</c:v>
                </c:pt>
                <c:pt idx="854">
                  <c:v>39672</c:v>
                </c:pt>
                <c:pt idx="855">
                  <c:v>39673</c:v>
                </c:pt>
                <c:pt idx="856">
                  <c:v>39674</c:v>
                </c:pt>
                <c:pt idx="857">
                  <c:v>39675</c:v>
                </c:pt>
                <c:pt idx="858">
                  <c:v>39678</c:v>
                </c:pt>
                <c:pt idx="859">
                  <c:v>39679</c:v>
                </c:pt>
                <c:pt idx="860">
                  <c:v>39680</c:v>
                </c:pt>
                <c:pt idx="861">
                  <c:v>39681</c:v>
                </c:pt>
                <c:pt idx="862">
                  <c:v>39682</c:v>
                </c:pt>
                <c:pt idx="863">
                  <c:v>39685</c:v>
                </c:pt>
                <c:pt idx="864">
                  <c:v>39686</c:v>
                </c:pt>
                <c:pt idx="865">
                  <c:v>39687</c:v>
                </c:pt>
                <c:pt idx="866">
                  <c:v>39688</c:v>
                </c:pt>
                <c:pt idx="867">
                  <c:v>39689</c:v>
                </c:pt>
                <c:pt idx="868">
                  <c:v>39693</c:v>
                </c:pt>
                <c:pt idx="869">
                  <c:v>39694</c:v>
                </c:pt>
                <c:pt idx="870">
                  <c:v>39695</c:v>
                </c:pt>
                <c:pt idx="871">
                  <c:v>39696</c:v>
                </c:pt>
                <c:pt idx="872">
                  <c:v>39699</c:v>
                </c:pt>
                <c:pt idx="873">
                  <c:v>39700</c:v>
                </c:pt>
                <c:pt idx="874">
                  <c:v>39701</c:v>
                </c:pt>
                <c:pt idx="875">
                  <c:v>39702</c:v>
                </c:pt>
                <c:pt idx="876">
                  <c:v>39703</c:v>
                </c:pt>
                <c:pt idx="877">
                  <c:v>39706</c:v>
                </c:pt>
                <c:pt idx="878">
                  <c:v>39707</c:v>
                </c:pt>
                <c:pt idx="879">
                  <c:v>39708</c:v>
                </c:pt>
                <c:pt idx="880">
                  <c:v>39709</c:v>
                </c:pt>
                <c:pt idx="881">
                  <c:v>39710</c:v>
                </c:pt>
                <c:pt idx="882">
                  <c:v>39713</c:v>
                </c:pt>
                <c:pt idx="883">
                  <c:v>39714</c:v>
                </c:pt>
                <c:pt idx="884">
                  <c:v>39715</c:v>
                </c:pt>
                <c:pt idx="885">
                  <c:v>39716</c:v>
                </c:pt>
                <c:pt idx="886">
                  <c:v>39717</c:v>
                </c:pt>
                <c:pt idx="887">
                  <c:v>39720</c:v>
                </c:pt>
                <c:pt idx="888">
                  <c:v>39721</c:v>
                </c:pt>
                <c:pt idx="889">
                  <c:v>39722</c:v>
                </c:pt>
                <c:pt idx="890">
                  <c:v>39723</c:v>
                </c:pt>
                <c:pt idx="891">
                  <c:v>39724</c:v>
                </c:pt>
                <c:pt idx="892">
                  <c:v>39727</c:v>
                </c:pt>
                <c:pt idx="893">
                  <c:v>39728</c:v>
                </c:pt>
                <c:pt idx="894">
                  <c:v>39729</c:v>
                </c:pt>
                <c:pt idx="895">
                  <c:v>39730</c:v>
                </c:pt>
                <c:pt idx="896">
                  <c:v>39731</c:v>
                </c:pt>
                <c:pt idx="897">
                  <c:v>39735</c:v>
                </c:pt>
                <c:pt idx="898">
                  <c:v>39736</c:v>
                </c:pt>
                <c:pt idx="899">
                  <c:v>39737</c:v>
                </c:pt>
                <c:pt idx="900">
                  <c:v>39738</c:v>
                </c:pt>
                <c:pt idx="901">
                  <c:v>39741</c:v>
                </c:pt>
                <c:pt idx="902">
                  <c:v>39742</c:v>
                </c:pt>
                <c:pt idx="903">
                  <c:v>39743</c:v>
                </c:pt>
                <c:pt idx="904">
                  <c:v>39744</c:v>
                </c:pt>
                <c:pt idx="905">
                  <c:v>39745</c:v>
                </c:pt>
                <c:pt idx="906">
                  <c:v>39748</c:v>
                </c:pt>
                <c:pt idx="907">
                  <c:v>39749</c:v>
                </c:pt>
                <c:pt idx="908">
                  <c:v>39750</c:v>
                </c:pt>
                <c:pt idx="909">
                  <c:v>39751</c:v>
                </c:pt>
                <c:pt idx="910">
                  <c:v>39752</c:v>
                </c:pt>
                <c:pt idx="911">
                  <c:v>39755</c:v>
                </c:pt>
                <c:pt idx="912">
                  <c:v>39756</c:v>
                </c:pt>
                <c:pt idx="913">
                  <c:v>39757</c:v>
                </c:pt>
                <c:pt idx="914">
                  <c:v>39758</c:v>
                </c:pt>
                <c:pt idx="915">
                  <c:v>39759</c:v>
                </c:pt>
                <c:pt idx="916">
                  <c:v>39762</c:v>
                </c:pt>
                <c:pt idx="917">
                  <c:v>39763</c:v>
                </c:pt>
                <c:pt idx="918">
                  <c:v>39764</c:v>
                </c:pt>
                <c:pt idx="919">
                  <c:v>39765</c:v>
                </c:pt>
                <c:pt idx="920">
                  <c:v>39766</c:v>
                </c:pt>
                <c:pt idx="921">
                  <c:v>39769</c:v>
                </c:pt>
                <c:pt idx="922">
                  <c:v>39770</c:v>
                </c:pt>
                <c:pt idx="923">
                  <c:v>39771</c:v>
                </c:pt>
                <c:pt idx="924">
                  <c:v>39772</c:v>
                </c:pt>
                <c:pt idx="925">
                  <c:v>39773</c:v>
                </c:pt>
                <c:pt idx="926">
                  <c:v>39776</c:v>
                </c:pt>
                <c:pt idx="927">
                  <c:v>39777</c:v>
                </c:pt>
                <c:pt idx="928">
                  <c:v>39778</c:v>
                </c:pt>
                <c:pt idx="929">
                  <c:v>39779</c:v>
                </c:pt>
                <c:pt idx="930">
                  <c:v>39780</c:v>
                </c:pt>
                <c:pt idx="931">
                  <c:v>39783</c:v>
                </c:pt>
                <c:pt idx="932">
                  <c:v>39784</c:v>
                </c:pt>
                <c:pt idx="933">
                  <c:v>39785</c:v>
                </c:pt>
                <c:pt idx="934">
                  <c:v>39786</c:v>
                </c:pt>
                <c:pt idx="935">
                  <c:v>39787</c:v>
                </c:pt>
                <c:pt idx="936">
                  <c:v>39790</c:v>
                </c:pt>
                <c:pt idx="937">
                  <c:v>39791</c:v>
                </c:pt>
                <c:pt idx="938">
                  <c:v>39792</c:v>
                </c:pt>
                <c:pt idx="939">
                  <c:v>39793</c:v>
                </c:pt>
                <c:pt idx="940">
                  <c:v>39794</c:v>
                </c:pt>
                <c:pt idx="941">
                  <c:v>39797</c:v>
                </c:pt>
                <c:pt idx="942">
                  <c:v>39798</c:v>
                </c:pt>
                <c:pt idx="943">
                  <c:v>39799</c:v>
                </c:pt>
                <c:pt idx="944">
                  <c:v>39800</c:v>
                </c:pt>
                <c:pt idx="945">
                  <c:v>39801</c:v>
                </c:pt>
                <c:pt idx="946">
                  <c:v>39804</c:v>
                </c:pt>
                <c:pt idx="947">
                  <c:v>39805</c:v>
                </c:pt>
                <c:pt idx="948">
                  <c:v>39806</c:v>
                </c:pt>
                <c:pt idx="949">
                  <c:v>39811</c:v>
                </c:pt>
                <c:pt idx="950">
                  <c:v>39812</c:v>
                </c:pt>
                <c:pt idx="951">
                  <c:v>39813</c:v>
                </c:pt>
                <c:pt idx="952">
                  <c:v>39815</c:v>
                </c:pt>
                <c:pt idx="953">
                  <c:v>39818</c:v>
                </c:pt>
                <c:pt idx="954">
                  <c:v>39819</c:v>
                </c:pt>
                <c:pt idx="955">
                  <c:v>39820</c:v>
                </c:pt>
                <c:pt idx="956">
                  <c:v>39821</c:v>
                </c:pt>
                <c:pt idx="957">
                  <c:v>39822</c:v>
                </c:pt>
                <c:pt idx="958">
                  <c:v>39825</c:v>
                </c:pt>
                <c:pt idx="959">
                  <c:v>39826</c:v>
                </c:pt>
                <c:pt idx="960">
                  <c:v>39827</c:v>
                </c:pt>
                <c:pt idx="961">
                  <c:v>39828</c:v>
                </c:pt>
                <c:pt idx="962">
                  <c:v>39829</c:v>
                </c:pt>
                <c:pt idx="963">
                  <c:v>39832</c:v>
                </c:pt>
                <c:pt idx="964">
                  <c:v>39833</c:v>
                </c:pt>
                <c:pt idx="965">
                  <c:v>39834</c:v>
                </c:pt>
                <c:pt idx="966">
                  <c:v>39835</c:v>
                </c:pt>
                <c:pt idx="967">
                  <c:v>39836</c:v>
                </c:pt>
                <c:pt idx="968">
                  <c:v>39839</c:v>
                </c:pt>
                <c:pt idx="969">
                  <c:v>39840</c:v>
                </c:pt>
                <c:pt idx="970">
                  <c:v>39841</c:v>
                </c:pt>
                <c:pt idx="971">
                  <c:v>39842</c:v>
                </c:pt>
                <c:pt idx="972">
                  <c:v>39843</c:v>
                </c:pt>
                <c:pt idx="973">
                  <c:v>39846</c:v>
                </c:pt>
                <c:pt idx="974">
                  <c:v>39847</c:v>
                </c:pt>
                <c:pt idx="975">
                  <c:v>39848</c:v>
                </c:pt>
                <c:pt idx="976">
                  <c:v>39849</c:v>
                </c:pt>
                <c:pt idx="977">
                  <c:v>39850</c:v>
                </c:pt>
                <c:pt idx="978">
                  <c:v>39853</c:v>
                </c:pt>
                <c:pt idx="979">
                  <c:v>39854</c:v>
                </c:pt>
                <c:pt idx="980">
                  <c:v>39855</c:v>
                </c:pt>
                <c:pt idx="981">
                  <c:v>39856</c:v>
                </c:pt>
                <c:pt idx="982">
                  <c:v>39857</c:v>
                </c:pt>
                <c:pt idx="983">
                  <c:v>39861</c:v>
                </c:pt>
                <c:pt idx="984">
                  <c:v>39862</c:v>
                </c:pt>
                <c:pt idx="985">
                  <c:v>39863</c:v>
                </c:pt>
                <c:pt idx="986">
                  <c:v>39864</c:v>
                </c:pt>
                <c:pt idx="987">
                  <c:v>39867</c:v>
                </c:pt>
                <c:pt idx="988">
                  <c:v>39868</c:v>
                </c:pt>
                <c:pt idx="989">
                  <c:v>39869</c:v>
                </c:pt>
                <c:pt idx="990">
                  <c:v>39870</c:v>
                </c:pt>
                <c:pt idx="991">
                  <c:v>39871</c:v>
                </c:pt>
                <c:pt idx="992">
                  <c:v>39874</c:v>
                </c:pt>
                <c:pt idx="993">
                  <c:v>39875</c:v>
                </c:pt>
                <c:pt idx="994">
                  <c:v>39876</c:v>
                </c:pt>
                <c:pt idx="995">
                  <c:v>39877</c:v>
                </c:pt>
                <c:pt idx="996">
                  <c:v>39878</c:v>
                </c:pt>
                <c:pt idx="997">
                  <c:v>39881</c:v>
                </c:pt>
                <c:pt idx="998">
                  <c:v>39882</c:v>
                </c:pt>
                <c:pt idx="999">
                  <c:v>39883</c:v>
                </c:pt>
                <c:pt idx="1000">
                  <c:v>39884</c:v>
                </c:pt>
                <c:pt idx="1001">
                  <c:v>39885</c:v>
                </c:pt>
                <c:pt idx="1002">
                  <c:v>39888</c:v>
                </c:pt>
                <c:pt idx="1003">
                  <c:v>39889</c:v>
                </c:pt>
                <c:pt idx="1004">
                  <c:v>39890</c:v>
                </c:pt>
                <c:pt idx="1005">
                  <c:v>39891</c:v>
                </c:pt>
                <c:pt idx="1006">
                  <c:v>39892</c:v>
                </c:pt>
                <c:pt idx="1007">
                  <c:v>39895</c:v>
                </c:pt>
                <c:pt idx="1008">
                  <c:v>39896</c:v>
                </c:pt>
                <c:pt idx="1009">
                  <c:v>39897</c:v>
                </c:pt>
                <c:pt idx="1010">
                  <c:v>39898</c:v>
                </c:pt>
                <c:pt idx="1011">
                  <c:v>39899</c:v>
                </c:pt>
                <c:pt idx="1012">
                  <c:v>39902</c:v>
                </c:pt>
                <c:pt idx="1013">
                  <c:v>39903</c:v>
                </c:pt>
                <c:pt idx="1014">
                  <c:v>39904</c:v>
                </c:pt>
                <c:pt idx="1015">
                  <c:v>39905</c:v>
                </c:pt>
                <c:pt idx="1016">
                  <c:v>39906</c:v>
                </c:pt>
                <c:pt idx="1017">
                  <c:v>39909</c:v>
                </c:pt>
                <c:pt idx="1018">
                  <c:v>39910</c:v>
                </c:pt>
                <c:pt idx="1019">
                  <c:v>39911</c:v>
                </c:pt>
                <c:pt idx="1020">
                  <c:v>39912</c:v>
                </c:pt>
                <c:pt idx="1021">
                  <c:v>39916</c:v>
                </c:pt>
                <c:pt idx="1022">
                  <c:v>39917</c:v>
                </c:pt>
                <c:pt idx="1023">
                  <c:v>39918</c:v>
                </c:pt>
                <c:pt idx="1024">
                  <c:v>39919</c:v>
                </c:pt>
                <c:pt idx="1025">
                  <c:v>39920</c:v>
                </c:pt>
                <c:pt idx="1026">
                  <c:v>39923</c:v>
                </c:pt>
                <c:pt idx="1027">
                  <c:v>39924</c:v>
                </c:pt>
                <c:pt idx="1028">
                  <c:v>39925</c:v>
                </c:pt>
                <c:pt idx="1029">
                  <c:v>39926</c:v>
                </c:pt>
                <c:pt idx="1030">
                  <c:v>39927</c:v>
                </c:pt>
                <c:pt idx="1031">
                  <c:v>39930</c:v>
                </c:pt>
                <c:pt idx="1032">
                  <c:v>39931</c:v>
                </c:pt>
                <c:pt idx="1033">
                  <c:v>39932</c:v>
                </c:pt>
                <c:pt idx="1034">
                  <c:v>39933</c:v>
                </c:pt>
                <c:pt idx="1035">
                  <c:v>39934</c:v>
                </c:pt>
                <c:pt idx="1036">
                  <c:v>39937</c:v>
                </c:pt>
                <c:pt idx="1037">
                  <c:v>39938</c:v>
                </c:pt>
                <c:pt idx="1038">
                  <c:v>39939</c:v>
                </c:pt>
                <c:pt idx="1039">
                  <c:v>39940</c:v>
                </c:pt>
                <c:pt idx="1040">
                  <c:v>39941</c:v>
                </c:pt>
                <c:pt idx="1041">
                  <c:v>39944</c:v>
                </c:pt>
                <c:pt idx="1042">
                  <c:v>39945</c:v>
                </c:pt>
                <c:pt idx="1043">
                  <c:v>39946</c:v>
                </c:pt>
                <c:pt idx="1044">
                  <c:v>39947</c:v>
                </c:pt>
                <c:pt idx="1045">
                  <c:v>39948</c:v>
                </c:pt>
                <c:pt idx="1046">
                  <c:v>39952</c:v>
                </c:pt>
                <c:pt idx="1047">
                  <c:v>39953</c:v>
                </c:pt>
                <c:pt idx="1048">
                  <c:v>39954</c:v>
                </c:pt>
                <c:pt idx="1049">
                  <c:v>39955</c:v>
                </c:pt>
                <c:pt idx="1050">
                  <c:v>39958</c:v>
                </c:pt>
                <c:pt idx="1051">
                  <c:v>39959</c:v>
                </c:pt>
                <c:pt idx="1052">
                  <c:v>39960</c:v>
                </c:pt>
                <c:pt idx="1053">
                  <c:v>39961</c:v>
                </c:pt>
                <c:pt idx="1054">
                  <c:v>39962</c:v>
                </c:pt>
                <c:pt idx="1055">
                  <c:v>39965</c:v>
                </c:pt>
                <c:pt idx="1056">
                  <c:v>39966</c:v>
                </c:pt>
                <c:pt idx="1057">
                  <c:v>39967</c:v>
                </c:pt>
                <c:pt idx="1058">
                  <c:v>39968</c:v>
                </c:pt>
                <c:pt idx="1059">
                  <c:v>39969</c:v>
                </c:pt>
                <c:pt idx="1060">
                  <c:v>39972</c:v>
                </c:pt>
                <c:pt idx="1061">
                  <c:v>39973</c:v>
                </c:pt>
                <c:pt idx="1062">
                  <c:v>39974</c:v>
                </c:pt>
                <c:pt idx="1063">
                  <c:v>39975</c:v>
                </c:pt>
                <c:pt idx="1064">
                  <c:v>39976</c:v>
                </c:pt>
                <c:pt idx="1065">
                  <c:v>39979</c:v>
                </c:pt>
                <c:pt idx="1066">
                  <c:v>39980</c:v>
                </c:pt>
                <c:pt idx="1067">
                  <c:v>39981</c:v>
                </c:pt>
                <c:pt idx="1068">
                  <c:v>39982</c:v>
                </c:pt>
                <c:pt idx="1069">
                  <c:v>39983</c:v>
                </c:pt>
                <c:pt idx="1070">
                  <c:v>39986</c:v>
                </c:pt>
                <c:pt idx="1071">
                  <c:v>39987</c:v>
                </c:pt>
                <c:pt idx="1072">
                  <c:v>39988</c:v>
                </c:pt>
                <c:pt idx="1073">
                  <c:v>39989</c:v>
                </c:pt>
                <c:pt idx="1074">
                  <c:v>39990</c:v>
                </c:pt>
                <c:pt idx="1075">
                  <c:v>39993</c:v>
                </c:pt>
                <c:pt idx="1076">
                  <c:v>39994</c:v>
                </c:pt>
                <c:pt idx="1077">
                  <c:v>39996</c:v>
                </c:pt>
                <c:pt idx="1078">
                  <c:v>39997</c:v>
                </c:pt>
                <c:pt idx="1079">
                  <c:v>40000</c:v>
                </c:pt>
                <c:pt idx="1080">
                  <c:v>40001</c:v>
                </c:pt>
                <c:pt idx="1081">
                  <c:v>40002</c:v>
                </c:pt>
                <c:pt idx="1082">
                  <c:v>40003</c:v>
                </c:pt>
                <c:pt idx="1083">
                  <c:v>40004</c:v>
                </c:pt>
                <c:pt idx="1084">
                  <c:v>40007</c:v>
                </c:pt>
                <c:pt idx="1085">
                  <c:v>40008</c:v>
                </c:pt>
                <c:pt idx="1086">
                  <c:v>40009</c:v>
                </c:pt>
                <c:pt idx="1087">
                  <c:v>40010</c:v>
                </c:pt>
                <c:pt idx="1088">
                  <c:v>40011</c:v>
                </c:pt>
                <c:pt idx="1089">
                  <c:v>40014</c:v>
                </c:pt>
                <c:pt idx="1090">
                  <c:v>40015</c:v>
                </c:pt>
                <c:pt idx="1091">
                  <c:v>40016</c:v>
                </c:pt>
                <c:pt idx="1092">
                  <c:v>40017</c:v>
                </c:pt>
                <c:pt idx="1093">
                  <c:v>40018</c:v>
                </c:pt>
                <c:pt idx="1094">
                  <c:v>40021</c:v>
                </c:pt>
                <c:pt idx="1095">
                  <c:v>40022</c:v>
                </c:pt>
                <c:pt idx="1096">
                  <c:v>40023</c:v>
                </c:pt>
                <c:pt idx="1097">
                  <c:v>40024</c:v>
                </c:pt>
                <c:pt idx="1098">
                  <c:v>40025</c:v>
                </c:pt>
                <c:pt idx="1099">
                  <c:v>40029</c:v>
                </c:pt>
                <c:pt idx="1100">
                  <c:v>40030</c:v>
                </c:pt>
                <c:pt idx="1101">
                  <c:v>40031</c:v>
                </c:pt>
                <c:pt idx="1102">
                  <c:v>40032</c:v>
                </c:pt>
                <c:pt idx="1103">
                  <c:v>40035</c:v>
                </c:pt>
                <c:pt idx="1104">
                  <c:v>40036</c:v>
                </c:pt>
                <c:pt idx="1105">
                  <c:v>40037</c:v>
                </c:pt>
                <c:pt idx="1106">
                  <c:v>40038</c:v>
                </c:pt>
                <c:pt idx="1107">
                  <c:v>40039</c:v>
                </c:pt>
                <c:pt idx="1108">
                  <c:v>40042</c:v>
                </c:pt>
                <c:pt idx="1109">
                  <c:v>40043</c:v>
                </c:pt>
                <c:pt idx="1110">
                  <c:v>40044</c:v>
                </c:pt>
                <c:pt idx="1111">
                  <c:v>40045</c:v>
                </c:pt>
                <c:pt idx="1112">
                  <c:v>40046</c:v>
                </c:pt>
                <c:pt idx="1113">
                  <c:v>40049</c:v>
                </c:pt>
                <c:pt idx="1114">
                  <c:v>40050</c:v>
                </c:pt>
                <c:pt idx="1115">
                  <c:v>40051</c:v>
                </c:pt>
                <c:pt idx="1116">
                  <c:v>40052</c:v>
                </c:pt>
                <c:pt idx="1117">
                  <c:v>40053</c:v>
                </c:pt>
                <c:pt idx="1118">
                  <c:v>40056</c:v>
                </c:pt>
                <c:pt idx="1119">
                  <c:v>40057</c:v>
                </c:pt>
                <c:pt idx="1120">
                  <c:v>40058</c:v>
                </c:pt>
                <c:pt idx="1121">
                  <c:v>40059</c:v>
                </c:pt>
                <c:pt idx="1122">
                  <c:v>40060</c:v>
                </c:pt>
                <c:pt idx="1123">
                  <c:v>40064</c:v>
                </c:pt>
                <c:pt idx="1124">
                  <c:v>40065</c:v>
                </c:pt>
                <c:pt idx="1125">
                  <c:v>40066</c:v>
                </c:pt>
                <c:pt idx="1126">
                  <c:v>40067</c:v>
                </c:pt>
                <c:pt idx="1127">
                  <c:v>40070</c:v>
                </c:pt>
                <c:pt idx="1128">
                  <c:v>40071</c:v>
                </c:pt>
                <c:pt idx="1129">
                  <c:v>40072</c:v>
                </c:pt>
                <c:pt idx="1130">
                  <c:v>40073</c:v>
                </c:pt>
                <c:pt idx="1131">
                  <c:v>40074</c:v>
                </c:pt>
                <c:pt idx="1132">
                  <c:v>40077</c:v>
                </c:pt>
                <c:pt idx="1133">
                  <c:v>40078</c:v>
                </c:pt>
                <c:pt idx="1134">
                  <c:v>40079</c:v>
                </c:pt>
                <c:pt idx="1135">
                  <c:v>40080</c:v>
                </c:pt>
                <c:pt idx="1136">
                  <c:v>40081</c:v>
                </c:pt>
                <c:pt idx="1137">
                  <c:v>40084</c:v>
                </c:pt>
                <c:pt idx="1138">
                  <c:v>40085</c:v>
                </c:pt>
                <c:pt idx="1139">
                  <c:v>40086</c:v>
                </c:pt>
                <c:pt idx="1140">
                  <c:v>40087</c:v>
                </c:pt>
                <c:pt idx="1141">
                  <c:v>40088</c:v>
                </c:pt>
                <c:pt idx="1142">
                  <c:v>40091</c:v>
                </c:pt>
                <c:pt idx="1143">
                  <c:v>40092</c:v>
                </c:pt>
                <c:pt idx="1144">
                  <c:v>40093</c:v>
                </c:pt>
                <c:pt idx="1145">
                  <c:v>40094</c:v>
                </c:pt>
                <c:pt idx="1146">
                  <c:v>40095</c:v>
                </c:pt>
                <c:pt idx="1147">
                  <c:v>40099</c:v>
                </c:pt>
                <c:pt idx="1148">
                  <c:v>40100</c:v>
                </c:pt>
                <c:pt idx="1149">
                  <c:v>40101</c:v>
                </c:pt>
                <c:pt idx="1150">
                  <c:v>40102</c:v>
                </c:pt>
                <c:pt idx="1151">
                  <c:v>40105</c:v>
                </c:pt>
                <c:pt idx="1152">
                  <c:v>40106</c:v>
                </c:pt>
                <c:pt idx="1153">
                  <c:v>40107</c:v>
                </c:pt>
                <c:pt idx="1154">
                  <c:v>40108</c:v>
                </c:pt>
                <c:pt idx="1155">
                  <c:v>40109</c:v>
                </c:pt>
                <c:pt idx="1156">
                  <c:v>40112</c:v>
                </c:pt>
                <c:pt idx="1157">
                  <c:v>40113</c:v>
                </c:pt>
                <c:pt idx="1158">
                  <c:v>40114</c:v>
                </c:pt>
                <c:pt idx="1159">
                  <c:v>40115</c:v>
                </c:pt>
                <c:pt idx="1160">
                  <c:v>40116</c:v>
                </c:pt>
                <c:pt idx="1161">
                  <c:v>40119</c:v>
                </c:pt>
                <c:pt idx="1162">
                  <c:v>40120</c:v>
                </c:pt>
                <c:pt idx="1163">
                  <c:v>40121</c:v>
                </c:pt>
                <c:pt idx="1164">
                  <c:v>40122</c:v>
                </c:pt>
                <c:pt idx="1165">
                  <c:v>40123</c:v>
                </c:pt>
                <c:pt idx="1166">
                  <c:v>40126</c:v>
                </c:pt>
                <c:pt idx="1167">
                  <c:v>40127</c:v>
                </c:pt>
                <c:pt idx="1168">
                  <c:v>40128</c:v>
                </c:pt>
                <c:pt idx="1169">
                  <c:v>40129</c:v>
                </c:pt>
                <c:pt idx="1170">
                  <c:v>40130</c:v>
                </c:pt>
                <c:pt idx="1171">
                  <c:v>40133</c:v>
                </c:pt>
                <c:pt idx="1172">
                  <c:v>40134</c:v>
                </c:pt>
                <c:pt idx="1173">
                  <c:v>40135</c:v>
                </c:pt>
                <c:pt idx="1174">
                  <c:v>40136</c:v>
                </c:pt>
                <c:pt idx="1175">
                  <c:v>40137</c:v>
                </c:pt>
                <c:pt idx="1176">
                  <c:v>40140</c:v>
                </c:pt>
                <c:pt idx="1177">
                  <c:v>40141</c:v>
                </c:pt>
                <c:pt idx="1178">
                  <c:v>40142</c:v>
                </c:pt>
                <c:pt idx="1179">
                  <c:v>40143</c:v>
                </c:pt>
                <c:pt idx="1180">
                  <c:v>40144</c:v>
                </c:pt>
                <c:pt idx="1181">
                  <c:v>40147</c:v>
                </c:pt>
                <c:pt idx="1182">
                  <c:v>40148</c:v>
                </c:pt>
                <c:pt idx="1183">
                  <c:v>40149</c:v>
                </c:pt>
                <c:pt idx="1184">
                  <c:v>40150</c:v>
                </c:pt>
                <c:pt idx="1185">
                  <c:v>40151</c:v>
                </c:pt>
                <c:pt idx="1186">
                  <c:v>40154</c:v>
                </c:pt>
                <c:pt idx="1187">
                  <c:v>40155</c:v>
                </c:pt>
                <c:pt idx="1188">
                  <c:v>40156</c:v>
                </c:pt>
                <c:pt idx="1189">
                  <c:v>40157</c:v>
                </c:pt>
                <c:pt idx="1190">
                  <c:v>40158</c:v>
                </c:pt>
                <c:pt idx="1191">
                  <c:v>40161</c:v>
                </c:pt>
                <c:pt idx="1192">
                  <c:v>40162</c:v>
                </c:pt>
                <c:pt idx="1193">
                  <c:v>40163</c:v>
                </c:pt>
                <c:pt idx="1194">
                  <c:v>40164</c:v>
                </c:pt>
                <c:pt idx="1195">
                  <c:v>40165</c:v>
                </c:pt>
                <c:pt idx="1196">
                  <c:v>40168</c:v>
                </c:pt>
                <c:pt idx="1197">
                  <c:v>40169</c:v>
                </c:pt>
                <c:pt idx="1198">
                  <c:v>40170</c:v>
                </c:pt>
                <c:pt idx="1199">
                  <c:v>40171</c:v>
                </c:pt>
                <c:pt idx="1200">
                  <c:v>40176</c:v>
                </c:pt>
                <c:pt idx="1201">
                  <c:v>40177</c:v>
                </c:pt>
                <c:pt idx="1202">
                  <c:v>40178</c:v>
                </c:pt>
                <c:pt idx="1203">
                  <c:v>40182</c:v>
                </c:pt>
                <c:pt idx="1204">
                  <c:v>40183</c:v>
                </c:pt>
                <c:pt idx="1205">
                  <c:v>40184</c:v>
                </c:pt>
                <c:pt idx="1206">
                  <c:v>40185</c:v>
                </c:pt>
                <c:pt idx="1207">
                  <c:v>40186</c:v>
                </c:pt>
                <c:pt idx="1208">
                  <c:v>40189</c:v>
                </c:pt>
                <c:pt idx="1209">
                  <c:v>40190</c:v>
                </c:pt>
                <c:pt idx="1210">
                  <c:v>40191</c:v>
                </c:pt>
                <c:pt idx="1211">
                  <c:v>40192</c:v>
                </c:pt>
                <c:pt idx="1212">
                  <c:v>40193</c:v>
                </c:pt>
                <c:pt idx="1213">
                  <c:v>40196</c:v>
                </c:pt>
                <c:pt idx="1214">
                  <c:v>40197</c:v>
                </c:pt>
                <c:pt idx="1215">
                  <c:v>40198</c:v>
                </c:pt>
                <c:pt idx="1216">
                  <c:v>40199</c:v>
                </c:pt>
                <c:pt idx="1217">
                  <c:v>40200</c:v>
                </c:pt>
                <c:pt idx="1218">
                  <c:v>40203</c:v>
                </c:pt>
                <c:pt idx="1219">
                  <c:v>40204</c:v>
                </c:pt>
                <c:pt idx="1220">
                  <c:v>40205</c:v>
                </c:pt>
                <c:pt idx="1221">
                  <c:v>40206</c:v>
                </c:pt>
                <c:pt idx="1222">
                  <c:v>40207</c:v>
                </c:pt>
                <c:pt idx="1223">
                  <c:v>40210</c:v>
                </c:pt>
                <c:pt idx="1224">
                  <c:v>40211</c:v>
                </c:pt>
                <c:pt idx="1225">
                  <c:v>40212</c:v>
                </c:pt>
                <c:pt idx="1226">
                  <c:v>40213</c:v>
                </c:pt>
                <c:pt idx="1227">
                  <c:v>40214</c:v>
                </c:pt>
                <c:pt idx="1228">
                  <c:v>40217</c:v>
                </c:pt>
                <c:pt idx="1229">
                  <c:v>40218</c:v>
                </c:pt>
                <c:pt idx="1230">
                  <c:v>40219</c:v>
                </c:pt>
                <c:pt idx="1231">
                  <c:v>40220</c:v>
                </c:pt>
                <c:pt idx="1232">
                  <c:v>40221</c:v>
                </c:pt>
                <c:pt idx="1233">
                  <c:v>40225</c:v>
                </c:pt>
                <c:pt idx="1234">
                  <c:v>40226</c:v>
                </c:pt>
                <c:pt idx="1235">
                  <c:v>40227</c:v>
                </c:pt>
                <c:pt idx="1236">
                  <c:v>40228</c:v>
                </c:pt>
                <c:pt idx="1237">
                  <c:v>40231</c:v>
                </c:pt>
                <c:pt idx="1238">
                  <c:v>40232</c:v>
                </c:pt>
                <c:pt idx="1239">
                  <c:v>40233</c:v>
                </c:pt>
                <c:pt idx="1240">
                  <c:v>40234</c:v>
                </c:pt>
                <c:pt idx="1241">
                  <c:v>40235</c:v>
                </c:pt>
                <c:pt idx="1242">
                  <c:v>40238</c:v>
                </c:pt>
                <c:pt idx="1243">
                  <c:v>40239</c:v>
                </c:pt>
                <c:pt idx="1244">
                  <c:v>40240</c:v>
                </c:pt>
                <c:pt idx="1245">
                  <c:v>40241</c:v>
                </c:pt>
                <c:pt idx="1246">
                  <c:v>40242</c:v>
                </c:pt>
                <c:pt idx="1247">
                  <c:v>40245</c:v>
                </c:pt>
                <c:pt idx="1248">
                  <c:v>40246</c:v>
                </c:pt>
                <c:pt idx="1249">
                  <c:v>40247</c:v>
                </c:pt>
                <c:pt idx="1250">
                  <c:v>40248</c:v>
                </c:pt>
                <c:pt idx="1251">
                  <c:v>40249</c:v>
                </c:pt>
                <c:pt idx="1252">
                  <c:v>40252</c:v>
                </c:pt>
                <c:pt idx="1253">
                  <c:v>40253</c:v>
                </c:pt>
                <c:pt idx="1254">
                  <c:v>40254</c:v>
                </c:pt>
                <c:pt idx="1255">
                  <c:v>40255</c:v>
                </c:pt>
                <c:pt idx="1256">
                  <c:v>40256</c:v>
                </c:pt>
              </c:numCache>
            </c:numRef>
          </c:cat>
          <c:val>
            <c:numRef>
              <c:f>'Chart Data - 5'!$S$2:$S$1258</c:f>
              <c:numCache>
                <c:formatCode>0%</c:formatCode>
                <c:ptCount val="1257"/>
                <c:pt idx="0">
                  <c:v>0</c:v>
                </c:pt>
                <c:pt idx="1">
                  <c:v>1.0679841672592619E-2</c:v>
                </c:pt>
                <c:pt idx="2">
                  <c:v>2.5134869656526812E-3</c:v>
                </c:pt>
                <c:pt idx="3">
                  <c:v>-2.1642141850318807E-3</c:v>
                </c:pt>
                <c:pt idx="4">
                  <c:v>-7.924484633059059E-3</c:v>
                </c:pt>
                <c:pt idx="5">
                  <c:v>-5.8107192489137427E-3</c:v>
                </c:pt>
                <c:pt idx="6">
                  <c:v>-5.9735180600544247E-3</c:v>
                </c:pt>
                <c:pt idx="7">
                  <c:v>7.5680904743693602E-3</c:v>
                </c:pt>
                <c:pt idx="8">
                  <c:v>-2.4592035765751419E-3</c:v>
                </c:pt>
                <c:pt idx="9">
                  <c:v>-4.6979183321732565E-3</c:v>
                </c:pt>
                <c:pt idx="10">
                  <c:v>-2.4777602444275917E-3</c:v>
                </c:pt>
                <c:pt idx="11">
                  <c:v>-7.7719570402867829E-3</c:v>
                </c:pt>
                <c:pt idx="12">
                  <c:v>-1.161474508719074E-2</c:v>
                </c:pt>
                <c:pt idx="13">
                  <c:v>-1.3998284021784602E-2</c:v>
                </c:pt>
                <c:pt idx="14">
                  <c:v>-1.50619371586318E-2</c:v>
                </c:pt>
                <c:pt idx="15">
                  <c:v>-1.3164757532483589E-2</c:v>
                </c:pt>
                <c:pt idx="16">
                  <c:v>-2.3430651986128478E-2</c:v>
                </c:pt>
                <c:pt idx="17">
                  <c:v>-1.8688002497960463E-2</c:v>
                </c:pt>
                <c:pt idx="18">
                  <c:v>-3.0789551979726111E-2</c:v>
                </c:pt>
                <c:pt idx="19">
                  <c:v>-3.6663353628119663E-2</c:v>
                </c:pt>
                <c:pt idx="20">
                  <c:v>-3.6253206759968196E-2</c:v>
                </c:pt>
                <c:pt idx="21">
                  <c:v>-3.4130830671090691E-2</c:v>
                </c:pt>
                <c:pt idx="22">
                  <c:v>-2.8761534150260393E-2</c:v>
                </c:pt>
                <c:pt idx="23">
                  <c:v>-2.9760581323569828E-2</c:v>
                </c:pt>
                <c:pt idx="24">
                  <c:v>-3.4305492739447045E-2</c:v>
                </c:pt>
                <c:pt idx="25">
                  <c:v>-3.6527465409104405E-2</c:v>
                </c:pt>
                <c:pt idx="26">
                  <c:v>-3.5805706894349983E-2</c:v>
                </c:pt>
                <c:pt idx="27">
                  <c:v>-3.6625555544523652E-2</c:v>
                </c:pt>
                <c:pt idx="28">
                  <c:v>-2.8999912009896052E-2</c:v>
                </c:pt>
                <c:pt idx="29">
                  <c:v>-3.5346326652818782E-2</c:v>
                </c:pt>
                <c:pt idx="30">
                  <c:v>-4.1789461935378476E-2</c:v>
                </c:pt>
                <c:pt idx="31">
                  <c:v>-2.7681036215288952E-2</c:v>
                </c:pt>
                <c:pt idx="32">
                  <c:v>-1.886745780155533E-2</c:v>
                </c:pt>
                <c:pt idx="33">
                  <c:v>-1.1863308571708369E-2</c:v>
                </c:pt>
                <c:pt idx="34">
                  <c:v>-4.9246897150524525E-3</c:v>
                </c:pt>
                <c:pt idx="35">
                  <c:v>-1.5834024643391901E-2</c:v>
                </c:pt>
                <c:pt idx="36">
                  <c:v>-2.9963386530255876E-2</c:v>
                </c:pt>
                <c:pt idx="37">
                  <c:v>-2.6338142888396917E-2</c:v>
                </c:pt>
                <c:pt idx="38">
                  <c:v>-4.2060570744214883E-2</c:v>
                </c:pt>
                <c:pt idx="39">
                  <c:v>-4.4084839578976021E-2</c:v>
                </c:pt>
                <c:pt idx="40">
                  <c:v>-3.8987833057094641E-2</c:v>
                </c:pt>
                <c:pt idx="41">
                  <c:v>-4.3366864296320584E-2</c:v>
                </c:pt>
                <c:pt idx="42">
                  <c:v>-3.8433375570865812E-2</c:v>
                </c:pt>
                <c:pt idx="43">
                  <c:v>-3.6353488088639252E-2</c:v>
                </c:pt>
                <c:pt idx="44">
                  <c:v>-3.7300443066123082E-2</c:v>
                </c:pt>
                <c:pt idx="45">
                  <c:v>-4.3187854078854844E-2</c:v>
                </c:pt>
                <c:pt idx="46">
                  <c:v>-3.8741203985369822E-2</c:v>
                </c:pt>
                <c:pt idx="47">
                  <c:v>-3.1964613598477035E-2</c:v>
                </c:pt>
                <c:pt idx="48">
                  <c:v>-2.9958730244595388E-2</c:v>
                </c:pt>
                <c:pt idx="49">
                  <c:v>-3.1885508098342182E-2</c:v>
                </c:pt>
                <c:pt idx="50">
                  <c:v>-3.0781831447252352E-2</c:v>
                </c:pt>
                <c:pt idx="51">
                  <c:v>-3.6256835923791711E-2</c:v>
                </c:pt>
                <c:pt idx="52">
                  <c:v>-3.0995404314528074E-2</c:v>
                </c:pt>
                <c:pt idx="53">
                  <c:v>-2.582204840277422E-2</c:v>
                </c:pt>
                <c:pt idx="54">
                  <c:v>-1.6940406048652035E-2</c:v>
                </c:pt>
                <c:pt idx="55">
                  <c:v>-1.3108197356667708E-2</c:v>
                </c:pt>
                <c:pt idx="56">
                  <c:v>1.2219839679976641E-3</c:v>
                </c:pt>
                <c:pt idx="57">
                  <c:v>3.5826180856297629E-3</c:v>
                </c:pt>
                <c:pt idx="58">
                  <c:v>-7.6494385238479179E-3</c:v>
                </c:pt>
                <c:pt idx="59">
                  <c:v>-9.4224220012237032E-3</c:v>
                </c:pt>
                <c:pt idx="60">
                  <c:v>-2.3378491315514394E-3</c:v>
                </c:pt>
                <c:pt idx="61">
                  <c:v>3.2969926214989642E-3</c:v>
                </c:pt>
                <c:pt idx="62">
                  <c:v>-5.7518822863533897E-5</c:v>
                </c:pt>
                <c:pt idx="63">
                  <c:v>5.3556358004001074E-3</c:v>
                </c:pt>
                <c:pt idx="64">
                  <c:v>1.223360311259003E-2</c:v>
                </c:pt>
                <c:pt idx="65">
                  <c:v>1.1797230400204299E-2</c:v>
                </c:pt>
                <c:pt idx="66">
                  <c:v>1.6758211753492125E-2</c:v>
                </c:pt>
                <c:pt idx="67">
                  <c:v>1.7191691406037275E-2</c:v>
                </c:pt>
                <c:pt idx="68">
                  <c:v>7.4021418229288805E-3</c:v>
                </c:pt>
                <c:pt idx="69">
                  <c:v>1.5535765580667845E-2</c:v>
                </c:pt>
                <c:pt idx="70">
                  <c:v>1.8666484295478285E-2</c:v>
                </c:pt>
                <c:pt idx="71">
                  <c:v>1.8754902366933143E-3</c:v>
                </c:pt>
                <c:pt idx="72">
                  <c:v>-1.0714250254127203E-2</c:v>
                </c:pt>
                <c:pt idx="73">
                  <c:v>-6.6035374760810006E-3</c:v>
                </c:pt>
                <c:pt idx="74">
                  <c:v>5.7563160289550996E-3</c:v>
                </c:pt>
                <c:pt idx="75">
                  <c:v>1.0600753291155215E-2</c:v>
                </c:pt>
                <c:pt idx="76">
                  <c:v>1.9827731125523509E-2</c:v>
                </c:pt>
                <c:pt idx="77">
                  <c:v>2.5867567018843806E-2</c:v>
                </c:pt>
                <c:pt idx="78">
                  <c:v>2.8756090404524991E-2</c:v>
                </c:pt>
                <c:pt idx="79">
                  <c:v>1.8913421503754305E-2</c:v>
                </c:pt>
                <c:pt idx="80">
                  <c:v>1.4695049238508961E-2</c:v>
                </c:pt>
                <c:pt idx="81">
                  <c:v>1.8448837178249855E-2</c:v>
                </c:pt>
                <c:pt idx="82">
                  <c:v>1.5689679787919832E-2</c:v>
                </c:pt>
                <c:pt idx="83">
                  <c:v>2.9536634525741741E-2</c:v>
                </c:pt>
                <c:pt idx="84">
                  <c:v>1.9278340773689839E-2</c:v>
                </c:pt>
                <c:pt idx="85">
                  <c:v>1.6771667049554802E-2</c:v>
                </c:pt>
                <c:pt idx="86">
                  <c:v>2.3043957733251751E-2</c:v>
                </c:pt>
                <c:pt idx="87">
                  <c:v>1.3035340181040578E-2</c:v>
                </c:pt>
                <c:pt idx="88">
                  <c:v>6.8568086023508426E-3</c:v>
                </c:pt>
                <c:pt idx="89">
                  <c:v>2.3624829369384787E-2</c:v>
                </c:pt>
                <c:pt idx="90">
                  <c:v>2.0301679378440532E-2</c:v>
                </c:pt>
                <c:pt idx="91">
                  <c:v>2.135680740404201E-2</c:v>
                </c:pt>
                <c:pt idx="92">
                  <c:v>4.8277277017840584E-2</c:v>
                </c:pt>
                <c:pt idx="93">
                  <c:v>5.1192625402160873E-2</c:v>
                </c:pt>
                <c:pt idx="94">
                  <c:v>5.7326391587461445E-2</c:v>
                </c:pt>
                <c:pt idx="95">
                  <c:v>5.0876716962540723E-2</c:v>
                </c:pt>
                <c:pt idx="96">
                  <c:v>6.3424859018968549E-2</c:v>
                </c:pt>
                <c:pt idx="97">
                  <c:v>6.6085652374722859E-2</c:v>
                </c:pt>
                <c:pt idx="98">
                  <c:v>7.0960817698541734E-2</c:v>
                </c:pt>
                <c:pt idx="99">
                  <c:v>8.844912477236419E-2</c:v>
                </c:pt>
                <c:pt idx="100">
                  <c:v>8.0726092968905927E-2</c:v>
                </c:pt>
                <c:pt idx="101">
                  <c:v>8.1617069806281528E-2</c:v>
                </c:pt>
                <c:pt idx="102">
                  <c:v>7.1852547758597632E-2</c:v>
                </c:pt>
                <c:pt idx="103">
                  <c:v>6.7775387627221823E-2</c:v>
                </c:pt>
                <c:pt idx="104">
                  <c:v>4.2574593867466433E-2</c:v>
                </c:pt>
                <c:pt idx="105">
                  <c:v>6.2575429259893733E-2</c:v>
                </c:pt>
                <c:pt idx="106">
                  <c:v>6.879537096730573E-2</c:v>
                </c:pt>
                <c:pt idx="107">
                  <c:v>6.5930539858661333E-2</c:v>
                </c:pt>
                <c:pt idx="108">
                  <c:v>6.6826087388210512E-2</c:v>
                </c:pt>
                <c:pt idx="109">
                  <c:v>7.5573690342623998E-2</c:v>
                </c:pt>
                <c:pt idx="110">
                  <c:v>6.5588884898330424E-2</c:v>
                </c:pt>
                <c:pt idx="111">
                  <c:v>6.0807375967334883E-2</c:v>
                </c:pt>
                <c:pt idx="112">
                  <c:v>7.0711535228738395E-2</c:v>
                </c:pt>
                <c:pt idx="113">
                  <c:v>9.7529806219770546E-2</c:v>
                </c:pt>
                <c:pt idx="114">
                  <c:v>0.10869174464518615</c:v>
                </c:pt>
                <c:pt idx="115">
                  <c:v>0.11443719030136776</c:v>
                </c:pt>
                <c:pt idx="116">
                  <c:v>0.1165105897973247</c:v>
                </c:pt>
                <c:pt idx="117">
                  <c:v>0.12356421206231349</c:v>
                </c:pt>
                <c:pt idx="118">
                  <c:v>0.1290292021009434</c:v>
                </c:pt>
                <c:pt idx="119">
                  <c:v>0.13936415337941921</c:v>
                </c:pt>
                <c:pt idx="120">
                  <c:v>0.13535991889845977</c:v>
                </c:pt>
                <c:pt idx="121">
                  <c:v>0.13467373303665467</c:v>
                </c:pt>
                <c:pt idx="122">
                  <c:v>0.13679622895641341</c:v>
                </c:pt>
                <c:pt idx="123">
                  <c:v>0.14258026015626654</c:v>
                </c:pt>
                <c:pt idx="124">
                  <c:v>0.14679774224925304</c:v>
                </c:pt>
                <c:pt idx="125">
                  <c:v>0.17762736909931354</c:v>
                </c:pt>
                <c:pt idx="126">
                  <c:v>0.13635307723990417</c:v>
                </c:pt>
                <c:pt idx="127">
                  <c:v>0.12754090255934791</c:v>
                </c:pt>
                <c:pt idx="128">
                  <c:v>0.14295676878426128</c:v>
                </c:pt>
                <c:pt idx="129">
                  <c:v>0.16863130537256621</c:v>
                </c:pt>
                <c:pt idx="130">
                  <c:v>0.15659006506132131</c:v>
                </c:pt>
                <c:pt idx="131">
                  <c:v>0.15156993860892803</c:v>
                </c:pt>
                <c:pt idx="132">
                  <c:v>0.13198566959613245</c:v>
                </c:pt>
                <c:pt idx="133">
                  <c:v>0.14318009930898667</c:v>
                </c:pt>
                <c:pt idx="134">
                  <c:v>0.16469640161559421</c:v>
                </c:pt>
                <c:pt idx="135">
                  <c:v>0.15550838593623748</c:v>
                </c:pt>
                <c:pt idx="136">
                  <c:v>0.14644282029852951</c:v>
                </c:pt>
                <c:pt idx="137">
                  <c:v>0.117739181582473</c:v>
                </c:pt>
                <c:pt idx="138">
                  <c:v>9.9962424459468568E-2</c:v>
                </c:pt>
                <c:pt idx="139">
                  <c:v>0.11755304998693861</c:v>
                </c:pt>
                <c:pt idx="140">
                  <c:v>0.11556892449730083</c:v>
                </c:pt>
                <c:pt idx="141">
                  <c:v>0.11731484331427544</c:v>
                </c:pt>
                <c:pt idx="142">
                  <c:v>0.11002332251317549</c:v>
                </c:pt>
                <c:pt idx="143">
                  <c:v>0.10267734713602471</c:v>
                </c:pt>
                <c:pt idx="144">
                  <c:v>0.10021403507210216</c:v>
                </c:pt>
                <c:pt idx="145">
                  <c:v>7.6773967802469492E-2</c:v>
                </c:pt>
                <c:pt idx="146">
                  <c:v>7.0300566663117361E-2</c:v>
                </c:pt>
                <c:pt idx="147">
                  <c:v>5.588287455795235E-2</c:v>
                </c:pt>
                <c:pt idx="148">
                  <c:v>5.1915787650092422E-2</c:v>
                </c:pt>
                <c:pt idx="149">
                  <c:v>5.9569728391325322E-2</c:v>
                </c:pt>
                <c:pt idx="150">
                  <c:v>7.2421487662726103E-2</c:v>
                </c:pt>
                <c:pt idx="151">
                  <c:v>7.283016232291141E-2</c:v>
                </c:pt>
                <c:pt idx="152">
                  <c:v>6.9991762482868314E-2</c:v>
                </c:pt>
                <c:pt idx="153">
                  <c:v>5.4772008054004728E-2</c:v>
                </c:pt>
                <c:pt idx="154">
                  <c:v>5.5351390363474556E-2</c:v>
                </c:pt>
                <c:pt idx="155">
                  <c:v>4.0347143214678895E-2</c:v>
                </c:pt>
                <c:pt idx="156">
                  <c:v>2.3129585457050347E-2</c:v>
                </c:pt>
                <c:pt idx="157">
                  <c:v>2.9018639864721196E-2</c:v>
                </c:pt>
                <c:pt idx="158">
                  <c:v>3.5492862701542741E-2</c:v>
                </c:pt>
                <c:pt idx="159">
                  <c:v>3.2762824215287305E-2</c:v>
                </c:pt>
                <c:pt idx="160">
                  <c:v>1.8073355672092013E-2</c:v>
                </c:pt>
                <c:pt idx="161">
                  <c:v>2.5765299921288287E-2</c:v>
                </c:pt>
                <c:pt idx="162">
                  <c:v>2.0303220061195889E-2</c:v>
                </c:pt>
                <c:pt idx="163">
                  <c:v>3.07763192267279E-2</c:v>
                </c:pt>
                <c:pt idx="164">
                  <c:v>3.4794248665512006E-2</c:v>
                </c:pt>
                <c:pt idx="165">
                  <c:v>1.4511981889787641E-2</c:v>
                </c:pt>
                <c:pt idx="166">
                  <c:v>3.3558295840532232E-3</c:v>
                </c:pt>
                <c:pt idx="167">
                  <c:v>1.2913917261227375E-2</c:v>
                </c:pt>
                <c:pt idx="168">
                  <c:v>9.5125348237097753E-3</c:v>
                </c:pt>
                <c:pt idx="169">
                  <c:v>3.529241987507932E-3</c:v>
                </c:pt>
                <c:pt idx="170">
                  <c:v>7.0489488606306824E-3</c:v>
                </c:pt>
                <c:pt idx="171">
                  <c:v>3.8764074564936683E-2</c:v>
                </c:pt>
                <c:pt idx="172">
                  <c:v>8.2386349824687524E-2</c:v>
                </c:pt>
                <c:pt idx="173">
                  <c:v>5.9670968367043997E-2</c:v>
                </c:pt>
                <c:pt idx="174">
                  <c:v>5.6445583256270471E-2</c:v>
                </c:pt>
                <c:pt idx="175">
                  <c:v>4.2833565519930582E-2</c:v>
                </c:pt>
                <c:pt idx="176">
                  <c:v>3.7870547041666584E-2</c:v>
                </c:pt>
                <c:pt idx="177">
                  <c:v>4.5888688067548922E-2</c:v>
                </c:pt>
                <c:pt idx="178">
                  <c:v>4.1024992270908063E-2</c:v>
                </c:pt>
                <c:pt idx="179">
                  <c:v>3.4340962680212757E-2</c:v>
                </c:pt>
                <c:pt idx="180">
                  <c:v>2.8099194633767643E-2</c:v>
                </c:pt>
                <c:pt idx="181">
                  <c:v>3.5296853617677211E-2</c:v>
                </c:pt>
                <c:pt idx="182">
                  <c:v>3.1484006172317405E-2</c:v>
                </c:pt>
                <c:pt idx="183">
                  <c:v>2.9607574407273549E-2</c:v>
                </c:pt>
                <c:pt idx="184">
                  <c:v>3.3481929331963256E-2</c:v>
                </c:pt>
                <c:pt idx="185">
                  <c:v>2.5338445204590609E-2</c:v>
                </c:pt>
                <c:pt idx="186">
                  <c:v>3.9265583920476084E-2</c:v>
                </c:pt>
                <c:pt idx="187">
                  <c:v>3.4334012489116821E-2</c:v>
                </c:pt>
                <c:pt idx="188">
                  <c:v>4.9951759511062566E-2</c:v>
                </c:pt>
                <c:pt idx="189">
                  <c:v>5.6811101680610772E-2</c:v>
                </c:pt>
                <c:pt idx="190">
                  <c:v>4.3966549380765475E-2</c:v>
                </c:pt>
                <c:pt idx="191">
                  <c:v>5.1407533527824574E-2</c:v>
                </c:pt>
                <c:pt idx="192">
                  <c:v>5.4211627498516622E-2</c:v>
                </c:pt>
                <c:pt idx="193">
                  <c:v>6.110376909205506E-2</c:v>
                </c:pt>
                <c:pt idx="194">
                  <c:v>7.475620407267515E-2</c:v>
                </c:pt>
                <c:pt idx="195">
                  <c:v>8.5419474846299734E-2</c:v>
                </c:pt>
                <c:pt idx="196">
                  <c:v>8.1464610688298356E-2</c:v>
                </c:pt>
                <c:pt idx="197">
                  <c:v>9.5969642386990281E-2</c:v>
                </c:pt>
                <c:pt idx="198">
                  <c:v>0.10522436962965066</c:v>
                </c:pt>
                <c:pt idx="199">
                  <c:v>9.1136743126757347E-2</c:v>
                </c:pt>
                <c:pt idx="200">
                  <c:v>9.611973912474818E-2</c:v>
                </c:pt>
                <c:pt idx="201">
                  <c:v>7.1643014903880281E-2</c:v>
                </c:pt>
                <c:pt idx="202">
                  <c:v>7.1106463575006953E-2</c:v>
                </c:pt>
                <c:pt idx="203">
                  <c:v>9.5194781673270557E-2</c:v>
                </c:pt>
                <c:pt idx="204">
                  <c:v>8.6875300219153725E-2</c:v>
                </c:pt>
                <c:pt idx="205">
                  <c:v>8.6997459242949507E-2</c:v>
                </c:pt>
                <c:pt idx="206">
                  <c:v>8.9397192465171096E-2</c:v>
                </c:pt>
                <c:pt idx="207">
                  <c:v>5.1705176317446332E-2</c:v>
                </c:pt>
                <c:pt idx="208">
                  <c:v>4.1529685704141624E-2</c:v>
                </c:pt>
                <c:pt idx="209">
                  <c:v>6.330442898359781E-2</c:v>
                </c:pt>
                <c:pt idx="210">
                  <c:v>6.1614608137612333E-2</c:v>
                </c:pt>
                <c:pt idx="211">
                  <c:v>6.6439872458857741E-2</c:v>
                </c:pt>
                <c:pt idx="212">
                  <c:v>5.793011668446435E-2</c:v>
                </c:pt>
                <c:pt idx="213">
                  <c:v>6.1055357416144956E-2</c:v>
                </c:pt>
                <c:pt idx="214">
                  <c:v>6.1141892430899257E-2</c:v>
                </c:pt>
                <c:pt idx="215">
                  <c:v>6.537700678208537E-2</c:v>
                </c:pt>
                <c:pt idx="216">
                  <c:v>6.999698368553911E-2</c:v>
                </c:pt>
                <c:pt idx="217">
                  <c:v>7.9816576582375412E-2</c:v>
                </c:pt>
                <c:pt idx="218">
                  <c:v>8.7525725122338707E-2</c:v>
                </c:pt>
                <c:pt idx="219">
                  <c:v>6.8810897625739414E-2</c:v>
                </c:pt>
                <c:pt idx="220">
                  <c:v>6.2802508779324029E-2</c:v>
                </c:pt>
                <c:pt idx="221">
                  <c:v>7.0258557379990316E-2</c:v>
                </c:pt>
                <c:pt idx="222">
                  <c:v>6.0413577455086631E-2</c:v>
                </c:pt>
                <c:pt idx="223">
                  <c:v>5.7220238545622873E-2</c:v>
                </c:pt>
                <c:pt idx="224">
                  <c:v>4.3259375996093946E-2</c:v>
                </c:pt>
                <c:pt idx="225">
                  <c:v>3.5967923669782971E-2</c:v>
                </c:pt>
                <c:pt idx="226">
                  <c:v>2.5121790971804451E-2</c:v>
                </c:pt>
                <c:pt idx="227">
                  <c:v>3.4073876765237168E-2</c:v>
                </c:pt>
                <c:pt idx="228">
                  <c:v>3.3035542181668438E-2</c:v>
                </c:pt>
                <c:pt idx="229">
                  <c:v>3.0293589082105672E-2</c:v>
                </c:pt>
                <c:pt idx="230">
                  <c:v>3.4030497986327797E-2</c:v>
                </c:pt>
                <c:pt idx="231">
                  <c:v>3.1493643998886441E-2</c:v>
                </c:pt>
                <c:pt idx="232">
                  <c:v>3.0361344885943276E-2</c:v>
                </c:pt>
                <c:pt idx="233">
                  <c:v>3.0729859082307742E-2</c:v>
                </c:pt>
                <c:pt idx="234">
                  <c:v>2.2007403494200006E-2</c:v>
                </c:pt>
                <c:pt idx="235">
                  <c:v>1.9767439073700412E-2</c:v>
                </c:pt>
                <c:pt idx="236">
                  <c:v>4.2467893027315129E-2</c:v>
                </c:pt>
                <c:pt idx="237">
                  <c:v>5.6613483439201272E-2</c:v>
                </c:pt>
                <c:pt idx="238">
                  <c:v>6.3647333608830126E-2</c:v>
                </c:pt>
                <c:pt idx="239">
                  <c:v>7.2016681828126608E-2</c:v>
                </c:pt>
                <c:pt idx="240">
                  <c:v>7.5327129745688129E-2</c:v>
                </c:pt>
                <c:pt idx="241">
                  <c:v>7.3646826895390718E-2</c:v>
                </c:pt>
                <c:pt idx="242">
                  <c:v>8.8127909536586849E-2</c:v>
                </c:pt>
                <c:pt idx="243">
                  <c:v>8.5657424738503588E-2</c:v>
                </c:pt>
                <c:pt idx="244">
                  <c:v>9.0207078033527344E-2</c:v>
                </c:pt>
                <c:pt idx="245">
                  <c:v>8.7569377800404954E-2</c:v>
                </c:pt>
                <c:pt idx="246">
                  <c:v>8.5020249707013565E-2</c:v>
                </c:pt>
                <c:pt idx="247">
                  <c:v>7.9626028362942414E-2</c:v>
                </c:pt>
                <c:pt idx="248">
                  <c:v>8.0343763983835789E-2</c:v>
                </c:pt>
                <c:pt idx="249">
                  <c:v>9.6510730170642725E-2</c:v>
                </c:pt>
                <c:pt idx="250">
                  <c:v>8.7858016155257068E-2</c:v>
                </c:pt>
                <c:pt idx="251">
                  <c:v>8.7216920942090048E-2</c:v>
                </c:pt>
                <c:pt idx="252">
                  <c:v>8.798404400463844E-2</c:v>
                </c:pt>
                <c:pt idx="253">
                  <c:v>8.4448741998293025E-2</c:v>
                </c:pt>
                <c:pt idx="254">
                  <c:v>7.4717070730691212E-2</c:v>
                </c:pt>
                <c:pt idx="255">
                  <c:v>7.4215869511703003E-2</c:v>
                </c:pt>
                <c:pt idx="256">
                  <c:v>6.3817373628920732E-2</c:v>
                </c:pt>
                <c:pt idx="257">
                  <c:v>6.0984588721585853E-2</c:v>
                </c:pt>
                <c:pt idx="258">
                  <c:v>6.2533317264582791E-2</c:v>
                </c:pt>
                <c:pt idx="259">
                  <c:v>6.1553579981806113E-2</c:v>
                </c:pt>
                <c:pt idx="260">
                  <c:v>5.4697199346887514E-2</c:v>
                </c:pt>
                <c:pt idx="261">
                  <c:v>3.9202518639693401E-2</c:v>
                </c:pt>
                <c:pt idx="262">
                  <c:v>4.4735572618712187E-2</c:v>
                </c:pt>
                <c:pt idx="263">
                  <c:v>6.7101390277880979E-2</c:v>
                </c:pt>
                <c:pt idx="264">
                  <c:v>8.571790509599668E-2</c:v>
                </c:pt>
                <c:pt idx="265">
                  <c:v>7.5293268962466589E-2</c:v>
                </c:pt>
                <c:pt idx="266">
                  <c:v>8.2264533174837048E-2</c:v>
                </c:pt>
                <c:pt idx="267">
                  <c:v>7.6224714400213944E-2</c:v>
                </c:pt>
                <c:pt idx="268">
                  <c:v>5.9946134307136294E-2</c:v>
                </c:pt>
                <c:pt idx="269">
                  <c:v>7.4125191772206112E-2</c:v>
                </c:pt>
                <c:pt idx="270">
                  <c:v>8.3615489408148211E-2</c:v>
                </c:pt>
                <c:pt idx="271">
                  <c:v>8.4923854322625225E-2</c:v>
                </c:pt>
                <c:pt idx="272">
                  <c:v>8.4043576671050127E-2</c:v>
                </c:pt>
                <c:pt idx="273">
                  <c:v>7.3163857089006523E-2</c:v>
                </c:pt>
                <c:pt idx="274">
                  <c:v>8.6520001657089951E-2</c:v>
                </c:pt>
                <c:pt idx="275">
                  <c:v>9.7800350111596726E-2</c:v>
                </c:pt>
                <c:pt idx="276">
                  <c:v>0.10744368890122963</c:v>
                </c:pt>
                <c:pt idx="277">
                  <c:v>0.11775024026091657</c:v>
                </c:pt>
                <c:pt idx="278">
                  <c:v>0.1206380275426146</c:v>
                </c:pt>
                <c:pt idx="279">
                  <c:v>0.11306740350104748</c:v>
                </c:pt>
                <c:pt idx="280">
                  <c:v>0.11981739143236565</c:v>
                </c:pt>
                <c:pt idx="281">
                  <c:v>0.13273504056960095</c:v>
                </c:pt>
                <c:pt idx="282">
                  <c:v>0.12611445287102849</c:v>
                </c:pt>
                <c:pt idx="283">
                  <c:v>0.10923040157382458</c:v>
                </c:pt>
                <c:pt idx="284">
                  <c:v>0.11412359288588027</c:v>
                </c:pt>
                <c:pt idx="285">
                  <c:v>0.10876764894892944</c:v>
                </c:pt>
                <c:pt idx="286">
                  <c:v>0.10691278674245923</c:v>
                </c:pt>
                <c:pt idx="287">
                  <c:v>0.10765385514774638</c:v>
                </c:pt>
                <c:pt idx="288">
                  <c:v>9.3750751082843267E-2</c:v>
                </c:pt>
                <c:pt idx="289">
                  <c:v>8.4776205558578066E-2</c:v>
                </c:pt>
                <c:pt idx="290">
                  <c:v>7.994601105251585E-2</c:v>
                </c:pt>
                <c:pt idx="291">
                  <c:v>7.4170864456551522E-2</c:v>
                </c:pt>
                <c:pt idx="292">
                  <c:v>5.8918242128908511E-2</c:v>
                </c:pt>
                <c:pt idx="293">
                  <c:v>5.6572535515305292E-2</c:v>
                </c:pt>
                <c:pt idx="294">
                  <c:v>6.5092288608910823E-2</c:v>
                </c:pt>
                <c:pt idx="295">
                  <c:v>5.918012395991093E-2</c:v>
                </c:pt>
                <c:pt idx="296">
                  <c:v>4.6487996540653512E-2</c:v>
                </c:pt>
                <c:pt idx="297">
                  <c:v>7.182015918334228E-2</c:v>
                </c:pt>
                <c:pt idx="298">
                  <c:v>8.3859653387465163E-2</c:v>
                </c:pt>
                <c:pt idx="299">
                  <c:v>8.6570142321425528E-2</c:v>
                </c:pt>
                <c:pt idx="300">
                  <c:v>9.9726289149177041E-2</c:v>
                </c:pt>
                <c:pt idx="301">
                  <c:v>9.7058990688455846E-2</c:v>
                </c:pt>
                <c:pt idx="302">
                  <c:v>0.11743864573301072</c:v>
                </c:pt>
                <c:pt idx="303">
                  <c:v>0.12153706728640926</c:v>
                </c:pt>
                <c:pt idx="304">
                  <c:v>0.11008717525403289</c:v>
                </c:pt>
                <c:pt idx="305">
                  <c:v>0.101434854968685</c:v>
                </c:pt>
                <c:pt idx="306">
                  <c:v>0.10163587983085366</c:v>
                </c:pt>
                <c:pt idx="307">
                  <c:v>8.9130620111114028E-2</c:v>
                </c:pt>
                <c:pt idx="308">
                  <c:v>0.10646068194727266</c:v>
                </c:pt>
                <c:pt idx="309">
                  <c:v>0.11961826674559539</c:v>
                </c:pt>
                <c:pt idx="310">
                  <c:v>8.3947797559763795E-2</c:v>
                </c:pt>
                <c:pt idx="311">
                  <c:v>6.8117453436287403E-2</c:v>
                </c:pt>
                <c:pt idx="312">
                  <c:v>6.8035934199836418E-2</c:v>
                </c:pt>
                <c:pt idx="313">
                  <c:v>5.4241191488720662E-2</c:v>
                </c:pt>
                <c:pt idx="314">
                  <c:v>6.0639475784404366E-2</c:v>
                </c:pt>
                <c:pt idx="315">
                  <c:v>7.0320955031578883E-2</c:v>
                </c:pt>
                <c:pt idx="316">
                  <c:v>8.2548138632688492E-2</c:v>
                </c:pt>
                <c:pt idx="317">
                  <c:v>6.6248879153295359E-2</c:v>
                </c:pt>
                <c:pt idx="318">
                  <c:v>6.2267515251903341E-2</c:v>
                </c:pt>
                <c:pt idx="319">
                  <c:v>6.8564388384895425E-2</c:v>
                </c:pt>
                <c:pt idx="320">
                  <c:v>6.4493699121092055E-2</c:v>
                </c:pt>
                <c:pt idx="321">
                  <c:v>5.9281415291721422E-2</c:v>
                </c:pt>
                <c:pt idx="322">
                  <c:v>6.3443929247739422E-2</c:v>
                </c:pt>
                <c:pt idx="323">
                  <c:v>7.6783177661606403E-2</c:v>
                </c:pt>
                <c:pt idx="324">
                  <c:v>7.827695518633182E-2</c:v>
                </c:pt>
                <c:pt idx="325">
                  <c:v>6.7035123800706878E-2</c:v>
                </c:pt>
                <c:pt idx="326">
                  <c:v>6.5289855494228707E-2</c:v>
                </c:pt>
                <c:pt idx="327">
                  <c:v>7.568961816060947E-2</c:v>
                </c:pt>
                <c:pt idx="328">
                  <c:v>7.0664338980334973E-2</c:v>
                </c:pt>
                <c:pt idx="329">
                  <c:v>6.7838230364939883E-2</c:v>
                </c:pt>
                <c:pt idx="330">
                  <c:v>6.4301028183196191E-2</c:v>
                </c:pt>
                <c:pt idx="331">
                  <c:v>5.771308584033831E-2</c:v>
                </c:pt>
                <c:pt idx="332">
                  <c:v>6.6033474585410784E-2</c:v>
                </c:pt>
                <c:pt idx="333">
                  <c:v>5.4027327603591316E-2</c:v>
                </c:pt>
                <c:pt idx="334">
                  <c:v>5.632683085323361E-2</c:v>
                </c:pt>
                <c:pt idx="335">
                  <c:v>6.627710788511143E-2</c:v>
                </c:pt>
                <c:pt idx="336">
                  <c:v>6.9110594659035046E-2</c:v>
                </c:pt>
                <c:pt idx="337">
                  <c:v>6.5440859522942985E-2</c:v>
                </c:pt>
                <c:pt idx="338">
                  <c:v>7.8831720809111966E-2</c:v>
                </c:pt>
                <c:pt idx="339">
                  <c:v>7.4646319154829499E-2</c:v>
                </c:pt>
                <c:pt idx="340">
                  <c:v>8.9316922893621267E-2</c:v>
                </c:pt>
                <c:pt idx="341">
                  <c:v>9.3281133860338039E-2</c:v>
                </c:pt>
                <c:pt idx="342">
                  <c:v>0.10241933413060797</c:v>
                </c:pt>
                <c:pt idx="343">
                  <c:v>9.5551244306749411E-2</c:v>
                </c:pt>
                <c:pt idx="344">
                  <c:v>0.1225586084279453</c:v>
                </c:pt>
                <c:pt idx="345">
                  <c:v>0.11919430508873829</c:v>
                </c:pt>
                <c:pt idx="346">
                  <c:v>0.12577250689284347</c:v>
                </c:pt>
                <c:pt idx="347">
                  <c:v>0.13204822131599644</c:v>
                </c:pt>
                <c:pt idx="348">
                  <c:v>0.15109270356613314</c:v>
                </c:pt>
                <c:pt idx="349">
                  <c:v>0.17163587640711397</c:v>
                </c:pt>
                <c:pt idx="350">
                  <c:v>0.16470039027206093</c:v>
                </c:pt>
                <c:pt idx="351">
                  <c:v>0.1762009536483882</c:v>
                </c:pt>
                <c:pt idx="352">
                  <c:v>0.17061899155123841</c:v>
                </c:pt>
                <c:pt idx="353">
                  <c:v>0.19220087558712881</c:v>
                </c:pt>
                <c:pt idx="354">
                  <c:v>0.19866106109217974</c:v>
                </c:pt>
                <c:pt idx="355">
                  <c:v>0.20103087083155419</c:v>
                </c:pt>
                <c:pt idx="356">
                  <c:v>0.18902713758605175</c:v>
                </c:pt>
                <c:pt idx="357">
                  <c:v>0.1956287920054314</c:v>
                </c:pt>
                <c:pt idx="358">
                  <c:v>0.1990605258932279</c:v>
                </c:pt>
                <c:pt idx="359">
                  <c:v>0.20862681342639974</c:v>
                </c:pt>
                <c:pt idx="360">
                  <c:v>0.20908016788648803</c:v>
                </c:pt>
                <c:pt idx="361">
                  <c:v>0.21514504843393045</c:v>
                </c:pt>
                <c:pt idx="362">
                  <c:v>0.22214722901358963</c:v>
                </c:pt>
                <c:pt idx="363">
                  <c:v>0.21568029874180991</c:v>
                </c:pt>
                <c:pt idx="364">
                  <c:v>0.23194443065438325</c:v>
                </c:pt>
                <c:pt idx="365">
                  <c:v>0.22512588234045472</c:v>
                </c:pt>
                <c:pt idx="366">
                  <c:v>0.22691225263910411</c:v>
                </c:pt>
                <c:pt idx="367">
                  <c:v>0.22176945360199687</c:v>
                </c:pt>
                <c:pt idx="368">
                  <c:v>0.21341261915041299</c:v>
                </c:pt>
                <c:pt idx="369">
                  <c:v>0.21255635903112324</c:v>
                </c:pt>
                <c:pt idx="370">
                  <c:v>0.19797256420624187</c:v>
                </c:pt>
                <c:pt idx="371">
                  <c:v>0.28452074323905707</c:v>
                </c:pt>
                <c:pt idx="372">
                  <c:v>0.31970849939896362</c:v>
                </c:pt>
                <c:pt idx="373">
                  <c:v>0.29958494006572939</c:v>
                </c:pt>
                <c:pt idx="374">
                  <c:v>0.29681527179526968</c:v>
                </c:pt>
                <c:pt idx="375">
                  <c:v>0.28796442597755573</c:v>
                </c:pt>
                <c:pt idx="376">
                  <c:v>0.28672116346883691</c:v>
                </c:pt>
                <c:pt idx="377">
                  <c:v>0.28588402493441079</c:v>
                </c:pt>
                <c:pt idx="378">
                  <c:v>0.30522654370420604</c:v>
                </c:pt>
                <c:pt idx="379">
                  <c:v>0.31907723031803481</c:v>
                </c:pt>
                <c:pt idx="380">
                  <c:v>0.33789326355295923</c:v>
                </c:pt>
                <c:pt idx="381">
                  <c:v>0.34571510447712073</c:v>
                </c:pt>
                <c:pt idx="382">
                  <c:v>0.32700224563070968</c:v>
                </c:pt>
                <c:pt idx="383">
                  <c:v>0.33529219733201776</c:v>
                </c:pt>
                <c:pt idx="384">
                  <c:v>0.33637825884360573</c:v>
                </c:pt>
                <c:pt idx="385">
                  <c:v>0.33581635472405957</c:v>
                </c:pt>
                <c:pt idx="386">
                  <c:v>0.35458787934605329</c:v>
                </c:pt>
                <c:pt idx="387">
                  <c:v>0.34611816420459907</c:v>
                </c:pt>
                <c:pt idx="388">
                  <c:v>0.34303691852492957</c:v>
                </c:pt>
                <c:pt idx="389">
                  <c:v>0.34987431452456486</c:v>
                </c:pt>
                <c:pt idx="390">
                  <c:v>0.34253669307168688</c:v>
                </c:pt>
                <c:pt idx="391">
                  <c:v>0.32821020938563483</c:v>
                </c:pt>
                <c:pt idx="392">
                  <c:v>0.33351736503533536</c:v>
                </c:pt>
                <c:pt idx="393">
                  <c:v>0.32149413359362888</c:v>
                </c:pt>
                <c:pt idx="394">
                  <c:v>0.33752986784708211</c:v>
                </c:pt>
                <c:pt idx="395">
                  <c:v>0.33328862500226936</c:v>
                </c:pt>
                <c:pt idx="396">
                  <c:v>0.32434128108798305</c:v>
                </c:pt>
                <c:pt idx="397">
                  <c:v>0.31338127481569245</c:v>
                </c:pt>
                <c:pt idx="398">
                  <c:v>0.31334583911232078</c:v>
                </c:pt>
                <c:pt idx="399">
                  <c:v>0.31890232858791684</c:v>
                </c:pt>
                <c:pt idx="400">
                  <c:v>0.32372964715283598</c:v>
                </c:pt>
                <c:pt idx="401">
                  <c:v>0.34259024035678109</c:v>
                </c:pt>
                <c:pt idx="402">
                  <c:v>0.35260678386583405</c:v>
                </c:pt>
                <c:pt idx="403">
                  <c:v>0.36397173292230256</c:v>
                </c:pt>
                <c:pt idx="404">
                  <c:v>0.36029669099005385</c:v>
                </c:pt>
                <c:pt idx="405">
                  <c:v>0.36398826958387648</c:v>
                </c:pt>
                <c:pt idx="406">
                  <c:v>0.38855223068608646</c:v>
                </c:pt>
                <c:pt idx="407">
                  <c:v>0.25376522322952422</c:v>
                </c:pt>
                <c:pt idx="408">
                  <c:v>0.24967246796492581</c:v>
                </c:pt>
                <c:pt idx="409">
                  <c:v>0.25702272301639661</c:v>
                </c:pt>
                <c:pt idx="410">
                  <c:v>0.25691223894414655</c:v>
                </c:pt>
                <c:pt idx="411">
                  <c:v>0.25470820666923899</c:v>
                </c:pt>
                <c:pt idx="412">
                  <c:v>0.25196310372937658</c:v>
                </c:pt>
                <c:pt idx="413">
                  <c:v>0.24524004350888146</c:v>
                </c:pt>
                <c:pt idx="414">
                  <c:v>0.24291684798220245</c:v>
                </c:pt>
                <c:pt idx="415">
                  <c:v>0.22676487777421328</c:v>
                </c:pt>
                <c:pt idx="416">
                  <c:v>0.21680171036328266</c:v>
                </c:pt>
                <c:pt idx="417">
                  <c:v>0.22320412026501119</c:v>
                </c:pt>
                <c:pt idx="418">
                  <c:v>0.22817578368540214</c:v>
                </c:pt>
                <c:pt idx="419">
                  <c:v>0.21543055406718023</c:v>
                </c:pt>
                <c:pt idx="420">
                  <c:v>0.21384416439016551</c:v>
                </c:pt>
                <c:pt idx="421">
                  <c:v>0.2262552028000713</c:v>
                </c:pt>
                <c:pt idx="422">
                  <c:v>0.23221326267648137</c:v>
                </c:pt>
                <c:pt idx="423">
                  <c:v>0.24305823130304441</c:v>
                </c:pt>
                <c:pt idx="424">
                  <c:v>0.25432998617151631</c:v>
                </c:pt>
                <c:pt idx="425">
                  <c:v>0.26160671641816574</c:v>
                </c:pt>
                <c:pt idx="426">
                  <c:v>0.26577272258842921</c:v>
                </c:pt>
                <c:pt idx="427">
                  <c:v>0.25815657993079288</c:v>
                </c:pt>
                <c:pt idx="428">
                  <c:v>0.24984194306800639</c:v>
                </c:pt>
                <c:pt idx="429">
                  <c:v>0.23257910635606971</c:v>
                </c:pt>
                <c:pt idx="430">
                  <c:v>0.24448048691053068</c:v>
                </c:pt>
                <c:pt idx="431">
                  <c:v>0.25168374370845081</c:v>
                </c:pt>
                <c:pt idx="432">
                  <c:v>0.25374550249025679</c:v>
                </c:pt>
                <c:pt idx="433">
                  <c:v>0.25225573074069513</c:v>
                </c:pt>
                <c:pt idx="434">
                  <c:v>0.24188399138176325</c:v>
                </c:pt>
                <c:pt idx="435">
                  <c:v>0.2348851660667704</c:v>
                </c:pt>
                <c:pt idx="436">
                  <c:v>0.25208748818381932</c:v>
                </c:pt>
                <c:pt idx="437">
                  <c:v>0.24720241113427496</c:v>
                </c:pt>
                <c:pt idx="438">
                  <c:v>0.2407020480467055</c:v>
                </c:pt>
                <c:pt idx="439">
                  <c:v>0.2377691358789753</c:v>
                </c:pt>
                <c:pt idx="440">
                  <c:v>0.2507883844845713</c:v>
                </c:pt>
                <c:pt idx="441">
                  <c:v>0.24514167947430521</c:v>
                </c:pt>
                <c:pt idx="442">
                  <c:v>0.26095964677964828</c:v>
                </c:pt>
                <c:pt idx="443">
                  <c:v>0.23838402236660516</c:v>
                </c:pt>
                <c:pt idx="444">
                  <c:v>0.23530423177620569</c:v>
                </c:pt>
                <c:pt idx="445">
                  <c:v>0.24721095336421794</c:v>
                </c:pt>
                <c:pt idx="446">
                  <c:v>0.26468885227009331</c:v>
                </c:pt>
                <c:pt idx="447">
                  <c:v>0.25549845709181396</c:v>
                </c:pt>
                <c:pt idx="448">
                  <c:v>0.25754443243472724</c:v>
                </c:pt>
                <c:pt idx="449">
                  <c:v>0.24831564001844722</c:v>
                </c:pt>
                <c:pt idx="450">
                  <c:v>0.24367176541358898</c:v>
                </c:pt>
                <c:pt idx="451">
                  <c:v>0.23008886658132449</c:v>
                </c:pt>
                <c:pt idx="452">
                  <c:v>0.24039184013327924</c:v>
                </c:pt>
                <c:pt idx="453">
                  <c:v>0.24429344802404038</c:v>
                </c:pt>
                <c:pt idx="454">
                  <c:v>0.24414299179363891</c:v>
                </c:pt>
                <c:pt idx="455">
                  <c:v>0.26584087212230484</c:v>
                </c:pt>
                <c:pt idx="456">
                  <c:v>0.27719661131963641</c:v>
                </c:pt>
                <c:pt idx="457">
                  <c:v>0.28179318696390654</c:v>
                </c:pt>
                <c:pt idx="458">
                  <c:v>0.26975689395617541</c:v>
                </c:pt>
                <c:pt idx="459">
                  <c:v>0.2625696089028185</c:v>
                </c:pt>
                <c:pt idx="460">
                  <c:v>0.24259619766343507</c:v>
                </c:pt>
                <c:pt idx="461">
                  <c:v>0.24937842010173294</c:v>
                </c:pt>
                <c:pt idx="462">
                  <c:v>0.24158896775282548</c:v>
                </c:pt>
                <c:pt idx="463">
                  <c:v>0.24272128398446607</c:v>
                </c:pt>
                <c:pt idx="464">
                  <c:v>0.26472700984633224</c:v>
                </c:pt>
                <c:pt idx="465">
                  <c:v>0.27853493395435452</c:v>
                </c:pt>
                <c:pt idx="466">
                  <c:v>0.28299486815692931</c:v>
                </c:pt>
                <c:pt idx="467">
                  <c:v>0.26161537847898975</c:v>
                </c:pt>
                <c:pt idx="468">
                  <c:v>0.26850782820907937</c:v>
                </c:pt>
                <c:pt idx="469">
                  <c:v>0.2720583144999133</c:v>
                </c:pt>
                <c:pt idx="470">
                  <c:v>0.28060064715523231</c:v>
                </c:pt>
                <c:pt idx="471">
                  <c:v>0.2658735859528088</c:v>
                </c:pt>
                <c:pt idx="472">
                  <c:v>0.27329096341631676</c:v>
                </c:pt>
                <c:pt idx="473">
                  <c:v>0.28199027452570058</c:v>
                </c:pt>
                <c:pt idx="474">
                  <c:v>0.26878403838970588</c:v>
                </c:pt>
                <c:pt idx="475">
                  <c:v>0.27230247847923017</c:v>
                </c:pt>
                <c:pt idx="476">
                  <c:v>0.27888362469926792</c:v>
                </c:pt>
                <c:pt idx="477">
                  <c:v>0.27472352447956583</c:v>
                </c:pt>
                <c:pt idx="478">
                  <c:v>0.28977061972765605</c:v>
                </c:pt>
                <c:pt idx="479">
                  <c:v>0.31336860697970498</c:v>
                </c:pt>
                <c:pt idx="480">
                  <c:v>0.3300600900511953</c:v>
                </c:pt>
                <c:pt idx="481">
                  <c:v>0.35203438598485542</c:v>
                </c:pt>
                <c:pt idx="482">
                  <c:v>0.34272393738254492</c:v>
                </c:pt>
                <c:pt idx="483">
                  <c:v>0.34083785067223404</c:v>
                </c:pt>
                <c:pt idx="484">
                  <c:v>0.34817483873331212</c:v>
                </c:pt>
                <c:pt idx="485">
                  <c:v>0.33778805203947093</c:v>
                </c:pt>
                <c:pt idx="486">
                  <c:v>0.34627690588448479</c:v>
                </c:pt>
                <c:pt idx="487">
                  <c:v>0.34529977064369377</c:v>
                </c:pt>
                <c:pt idx="488">
                  <c:v>0.3046865172797853</c:v>
                </c:pt>
                <c:pt idx="489">
                  <c:v>0.29594601858474301</c:v>
                </c:pt>
                <c:pt idx="490">
                  <c:v>0.28665250037404438</c:v>
                </c:pt>
                <c:pt idx="491">
                  <c:v>0.27918349291953581</c:v>
                </c:pt>
                <c:pt idx="492">
                  <c:v>0.26904576615243236</c:v>
                </c:pt>
                <c:pt idx="493">
                  <c:v>0.28824407701633425</c:v>
                </c:pt>
                <c:pt idx="494">
                  <c:v>0.29018151981848744</c:v>
                </c:pt>
                <c:pt idx="495">
                  <c:v>0.28866519696944354</c:v>
                </c:pt>
                <c:pt idx="496">
                  <c:v>0.3024035506917151</c:v>
                </c:pt>
                <c:pt idx="497">
                  <c:v>0.30481249377307496</c:v>
                </c:pt>
                <c:pt idx="498">
                  <c:v>0.27858601614703998</c:v>
                </c:pt>
                <c:pt idx="499">
                  <c:v>0.27716162070239375</c:v>
                </c:pt>
                <c:pt idx="500">
                  <c:v>0.2801745456612148</c:v>
                </c:pt>
                <c:pt idx="501">
                  <c:v>0.28918053823238488</c:v>
                </c:pt>
                <c:pt idx="502">
                  <c:v>0.3062730781437718</c:v>
                </c:pt>
                <c:pt idx="503">
                  <c:v>0.32046945973049057</c:v>
                </c:pt>
                <c:pt idx="504">
                  <c:v>0.32851309049662381</c:v>
                </c:pt>
                <c:pt idx="505">
                  <c:v>0.30983162734102482</c:v>
                </c:pt>
                <c:pt idx="506">
                  <c:v>0.31453890960061126</c:v>
                </c:pt>
                <c:pt idx="507">
                  <c:v>0.31056384537981879</c:v>
                </c:pt>
                <c:pt idx="508">
                  <c:v>0.30562421104203946</c:v>
                </c:pt>
                <c:pt idx="509">
                  <c:v>0.29802876488941626</c:v>
                </c:pt>
                <c:pt idx="510">
                  <c:v>0.34248259798828018</c:v>
                </c:pt>
                <c:pt idx="511">
                  <c:v>0.35785861188592327</c:v>
                </c:pt>
                <c:pt idx="512">
                  <c:v>0.3595435710218805</c:v>
                </c:pt>
                <c:pt idx="513">
                  <c:v>0.36571196833177982</c:v>
                </c:pt>
                <c:pt idx="514">
                  <c:v>0.36896419555989041</c:v>
                </c:pt>
                <c:pt idx="515">
                  <c:v>0.38322831583174866</c:v>
                </c:pt>
                <c:pt idx="516">
                  <c:v>0.38152818953000039</c:v>
                </c:pt>
                <c:pt idx="517">
                  <c:v>0.42788622092089801</c:v>
                </c:pt>
                <c:pt idx="518">
                  <c:v>0.42772058040600736</c:v>
                </c:pt>
                <c:pt idx="519">
                  <c:v>0.44785730401745055</c:v>
                </c:pt>
                <c:pt idx="520">
                  <c:v>0.45036197485400387</c:v>
                </c:pt>
                <c:pt idx="521">
                  <c:v>0.49811682346822789</c:v>
                </c:pt>
                <c:pt idx="522">
                  <c:v>0.56580250912169749</c:v>
                </c:pt>
                <c:pt idx="523">
                  <c:v>0.55611288137461756</c:v>
                </c:pt>
                <c:pt idx="524">
                  <c:v>0.5472208308525488</c:v>
                </c:pt>
                <c:pt idx="525">
                  <c:v>0.59499462986466256</c:v>
                </c:pt>
                <c:pt idx="526">
                  <c:v>0.59283223026154297</c:v>
                </c:pt>
                <c:pt idx="527">
                  <c:v>0.59367356287680351</c:v>
                </c:pt>
                <c:pt idx="528">
                  <c:v>0.59833328939534203</c:v>
                </c:pt>
                <c:pt idx="529">
                  <c:v>0.58768540833057559</c:v>
                </c:pt>
                <c:pt idx="530">
                  <c:v>0.57757786182677706</c:v>
                </c:pt>
                <c:pt idx="531">
                  <c:v>0.55992860476112061</c:v>
                </c:pt>
                <c:pt idx="532">
                  <c:v>0.55267479645013162</c:v>
                </c:pt>
                <c:pt idx="533">
                  <c:v>0.58428712437726205</c:v>
                </c:pt>
                <c:pt idx="534">
                  <c:v>0.57743305476647877</c:v>
                </c:pt>
                <c:pt idx="535">
                  <c:v>0.58765702553048271</c:v>
                </c:pt>
                <c:pt idx="536">
                  <c:v>0.58804912929170028</c:v>
                </c:pt>
                <c:pt idx="537">
                  <c:v>0.57960230184851103</c:v>
                </c:pt>
                <c:pt idx="538">
                  <c:v>0.57384266479228341</c:v>
                </c:pt>
                <c:pt idx="539">
                  <c:v>0.5630889901783187</c:v>
                </c:pt>
                <c:pt idx="540">
                  <c:v>0.55748034003210756</c:v>
                </c:pt>
                <c:pt idx="541">
                  <c:v>0.55545891290109561</c:v>
                </c:pt>
                <c:pt idx="542">
                  <c:v>0.57508856358038263</c:v>
                </c:pt>
                <c:pt idx="543">
                  <c:v>0.58306171666981166</c:v>
                </c:pt>
                <c:pt idx="544">
                  <c:v>0.61304376258010396</c:v>
                </c:pt>
                <c:pt idx="545">
                  <c:v>0.64471802595399963</c:v>
                </c:pt>
                <c:pt idx="546">
                  <c:v>0.6543451362186119</c:v>
                </c:pt>
                <c:pt idx="547">
                  <c:v>0.67506711385268969</c:v>
                </c:pt>
                <c:pt idx="548">
                  <c:v>0.65929154956051295</c:v>
                </c:pt>
                <c:pt idx="549">
                  <c:v>0.66795977311563481</c:v>
                </c:pt>
                <c:pt idx="550">
                  <c:v>0.68547353569231251</c:v>
                </c:pt>
                <c:pt idx="551">
                  <c:v>0.68296087042413056</c:v>
                </c:pt>
                <c:pt idx="552">
                  <c:v>0.69070838196469908</c:v>
                </c:pt>
                <c:pt idx="553">
                  <c:v>0.69244904534160867</c:v>
                </c:pt>
                <c:pt idx="554">
                  <c:v>0.71317597027920265</c:v>
                </c:pt>
                <c:pt idx="555">
                  <c:v>0.70679100433000486</c:v>
                </c:pt>
                <c:pt idx="556">
                  <c:v>0.70062702364400387</c:v>
                </c:pt>
                <c:pt idx="557">
                  <c:v>0.69693101130758572</c:v>
                </c:pt>
                <c:pt idx="558">
                  <c:v>0.67875751125640071</c:v>
                </c:pt>
                <c:pt idx="559">
                  <c:v>0.69225813762953414</c:v>
                </c:pt>
                <c:pt idx="560">
                  <c:v>0.69746691212596057</c:v>
                </c:pt>
                <c:pt idx="561">
                  <c:v>0.67770650883684269</c:v>
                </c:pt>
                <c:pt idx="562">
                  <c:v>0.67673177021367437</c:v>
                </c:pt>
                <c:pt idx="563">
                  <c:v>0.6821420317770952</c:v>
                </c:pt>
                <c:pt idx="564">
                  <c:v>0.70746010573191964</c:v>
                </c:pt>
                <c:pt idx="565">
                  <c:v>0.70655358511741417</c:v>
                </c:pt>
                <c:pt idx="566">
                  <c:v>0.73479762104887825</c:v>
                </c:pt>
                <c:pt idx="567">
                  <c:v>0.7254533459007384</c:v>
                </c:pt>
                <c:pt idx="568">
                  <c:v>0.72807837829787536</c:v>
                </c:pt>
                <c:pt idx="569">
                  <c:v>0.72080712603435471</c:v>
                </c:pt>
                <c:pt idx="570">
                  <c:v>0.70681740136121007</c:v>
                </c:pt>
                <c:pt idx="571">
                  <c:v>0.67688691696712933</c:v>
                </c:pt>
                <c:pt idx="572">
                  <c:v>0.6927992425318853</c:v>
                </c:pt>
                <c:pt idx="573">
                  <c:v>0.70060447831968486</c:v>
                </c:pt>
                <c:pt idx="574">
                  <c:v>0.7203071915989645</c:v>
                </c:pt>
                <c:pt idx="575">
                  <c:v>0.75204852602881034</c:v>
                </c:pt>
                <c:pt idx="576">
                  <c:v>0.78076560292222952</c:v>
                </c:pt>
                <c:pt idx="577">
                  <c:v>0.76640015708116604</c:v>
                </c:pt>
                <c:pt idx="578">
                  <c:v>0.79313618985045919</c:v>
                </c:pt>
                <c:pt idx="579">
                  <c:v>0.7944114300856997</c:v>
                </c:pt>
                <c:pt idx="580">
                  <c:v>0.77437695645311755</c:v>
                </c:pt>
                <c:pt idx="581">
                  <c:v>0.77219707866007392</c:v>
                </c:pt>
                <c:pt idx="582">
                  <c:v>0.80036678520793636</c:v>
                </c:pt>
                <c:pt idx="583">
                  <c:v>0.80420303391248171</c:v>
                </c:pt>
                <c:pt idx="584">
                  <c:v>0.79940757324320222</c:v>
                </c:pt>
                <c:pt idx="585">
                  <c:v>0.82768324452723752</c:v>
                </c:pt>
                <c:pt idx="586">
                  <c:v>0.83297696199957361</c:v>
                </c:pt>
                <c:pt idx="587">
                  <c:v>0.83871684407913905</c:v>
                </c:pt>
                <c:pt idx="588">
                  <c:v>0.81996714579617858</c:v>
                </c:pt>
                <c:pt idx="589">
                  <c:v>0.8259833065311597</c:v>
                </c:pt>
                <c:pt idx="590">
                  <c:v>0.80766975841752064</c:v>
                </c:pt>
                <c:pt idx="591">
                  <c:v>0.7860994808583871</c:v>
                </c:pt>
                <c:pt idx="592">
                  <c:v>0.75133794602337889</c:v>
                </c:pt>
                <c:pt idx="593">
                  <c:v>0.72578043284968585</c:v>
                </c:pt>
                <c:pt idx="594">
                  <c:v>0.73929232332562878</c:v>
                </c:pt>
                <c:pt idx="595">
                  <c:v>0.71560227171960378</c:v>
                </c:pt>
                <c:pt idx="596">
                  <c:v>0.69560708549727934</c:v>
                </c:pt>
                <c:pt idx="597">
                  <c:v>0.73194436217959591</c:v>
                </c:pt>
                <c:pt idx="598">
                  <c:v>0.67907288901640395</c:v>
                </c:pt>
                <c:pt idx="599">
                  <c:v>0.65448886480097967</c:v>
                </c:pt>
                <c:pt idx="600">
                  <c:v>0.67950414323830388</c:v>
                </c:pt>
                <c:pt idx="601">
                  <c:v>0.63690751760743713</c:v>
                </c:pt>
                <c:pt idx="602">
                  <c:v>0.63604456407750964</c:v>
                </c:pt>
                <c:pt idx="603">
                  <c:v>0.65968365332173073</c:v>
                </c:pt>
                <c:pt idx="604">
                  <c:v>0.62694400782256088</c:v>
                </c:pt>
                <c:pt idx="605">
                  <c:v>0.59074948395687132</c:v>
                </c:pt>
                <c:pt idx="606">
                  <c:v>0.5725526853586862</c:v>
                </c:pt>
                <c:pt idx="607">
                  <c:v>0.60839019879258394</c:v>
                </c:pt>
                <c:pt idx="608">
                  <c:v>0.62625195024758895</c:v>
                </c:pt>
                <c:pt idx="609">
                  <c:v>0.67146908893950763</c:v>
                </c:pt>
                <c:pt idx="610">
                  <c:v>0.6867629502089001</c:v>
                </c:pt>
                <c:pt idx="611">
                  <c:v>0.67877029892326934</c:v>
                </c:pt>
                <c:pt idx="612">
                  <c:v>0.69189465633017144</c:v>
                </c:pt>
                <c:pt idx="613">
                  <c:v>0.68635126265799262</c:v>
                </c:pt>
                <c:pt idx="614">
                  <c:v>0.6495685917098255</c:v>
                </c:pt>
                <c:pt idx="615">
                  <c:v>0.67174608658020973</c:v>
                </c:pt>
                <c:pt idx="616">
                  <c:v>0.67812245894337408</c:v>
                </c:pt>
                <c:pt idx="617">
                  <c:v>0.70932164423033162</c:v>
                </c:pt>
                <c:pt idx="618">
                  <c:v>0.71154373673086968</c:v>
                </c:pt>
                <c:pt idx="619">
                  <c:v>0.70161788808001124</c:v>
                </c:pt>
                <c:pt idx="620">
                  <c:v>0.70218612611755127</c:v>
                </c:pt>
                <c:pt idx="621">
                  <c:v>0.69080433226295823</c:v>
                </c:pt>
                <c:pt idx="622">
                  <c:v>0.69170821659808668</c:v>
                </c:pt>
                <c:pt idx="623">
                  <c:v>0.71637940922006194</c:v>
                </c:pt>
                <c:pt idx="624">
                  <c:v>0.72747424235213665</c:v>
                </c:pt>
                <c:pt idx="625">
                  <c:v>0.74295242063515243</c:v>
                </c:pt>
                <c:pt idx="626">
                  <c:v>0.73892464794543211</c:v>
                </c:pt>
                <c:pt idx="627">
                  <c:v>0.73391225914420888</c:v>
                </c:pt>
                <c:pt idx="628">
                  <c:v>0.74939103658163075</c:v>
                </c:pt>
                <c:pt idx="629">
                  <c:v>0.75927449933802138</c:v>
                </c:pt>
                <c:pt idx="630">
                  <c:v>0.76648970498664148</c:v>
                </c:pt>
                <c:pt idx="631">
                  <c:v>0.78180700175261086</c:v>
                </c:pt>
                <c:pt idx="632">
                  <c:v>0.77315320925929865</c:v>
                </c:pt>
                <c:pt idx="633">
                  <c:v>0.77733210580861356</c:v>
                </c:pt>
                <c:pt idx="634">
                  <c:v>0.77427881496160555</c:v>
                </c:pt>
                <c:pt idx="635">
                  <c:v>0.78008508334922499</c:v>
                </c:pt>
                <c:pt idx="636">
                  <c:v>0.78247569230579761</c:v>
                </c:pt>
                <c:pt idx="637">
                  <c:v>0.80184116724864563</c:v>
                </c:pt>
                <c:pt idx="638">
                  <c:v>0.79742026367587171</c:v>
                </c:pt>
                <c:pt idx="639">
                  <c:v>0.80390203585819264</c:v>
                </c:pt>
                <c:pt idx="640">
                  <c:v>0.80937714304691466</c:v>
                </c:pt>
                <c:pt idx="641">
                  <c:v>0.84730918044921522</c:v>
                </c:pt>
                <c:pt idx="642">
                  <c:v>0.84242389797530293</c:v>
                </c:pt>
                <c:pt idx="643">
                  <c:v>0.85106928518825242</c:v>
                </c:pt>
                <c:pt idx="644">
                  <c:v>0.86713312834263956</c:v>
                </c:pt>
                <c:pt idx="645">
                  <c:v>0.87053302145349365</c:v>
                </c:pt>
                <c:pt idx="646">
                  <c:v>0.85199874485711513</c:v>
                </c:pt>
                <c:pt idx="647">
                  <c:v>0.8413698826650261</c:v>
                </c:pt>
                <c:pt idx="648">
                  <c:v>0.85322090001208584</c:v>
                </c:pt>
                <c:pt idx="649">
                  <c:v>0.85987581069870966</c:v>
                </c:pt>
                <c:pt idx="650">
                  <c:v>0.85167833420011163</c:v>
                </c:pt>
                <c:pt idx="651">
                  <c:v>0.82639001254115896</c:v>
                </c:pt>
                <c:pt idx="652">
                  <c:v>0.86389831082966462</c:v>
                </c:pt>
                <c:pt idx="653">
                  <c:v>0.8561876216069455</c:v>
                </c:pt>
                <c:pt idx="654">
                  <c:v>0.8745601607514133</c:v>
                </c:pt>
                <c:pt idx="655">
                  <c:v>0.89084201051567424</c:v>
                </c:pt>
                <c:pt idx="656">
                  <c:v>0.90738878923904853</c:v>
                </c:pt>
                <c:pt idx="657">
                  <c:v>0.8980933879716485</c:v>
                </c:pt>
                <c:pt idx="658">
                  <c:v>0.9240831996077763</c:v>
                </c:pt>
                <c:pt idx="659">
                  <c:v>0.90386016352464349</c:v>
                </c:pt>
                <c:pt idx="660">
                  <c:v>0.93366011785195946</c:v>
                </c:pt>
                <c:pt idx="661">
                  <c:v>0.91780722840416462</c:v>
                </c:pt>
                <c:pt idx="662">
                  <c:v>0.9449129052038443</c:v>
                </c:pt>
                <c:pt idx="663">
                  <c:v>0.94492336472788296</c:v>
                </c:pt>
                <c:pt idx="664">
                  <c:v>0.9025010587914265</c:v>
                </c:pt>
                <c:pt idx="665">
                  <c:v>0.85428251602395644</c:v>
                </c:pt>
                <c:pt idx="666">
                  <c:v>0.79326218346244648</c:v>
                </c:pt>
                <c:pt idx="667">
                  <c:v>0.79324123017697756</c:v>
                </c:pt>
                <c:pt idx="668">
                  <c:v>0.78095017671631206</c:v>
                </c:pt>
                <c:pt idx="669">
                  <c:v>0.7434294502535822</c:v>
                </c:pt>
                <c:pt idx="670">
                  <c:v>0.76303390221046885</c:v>
                </c:pt>
                <c:pt idx="671">
                  <c:v>0.72946750922612158</c:v>
                </c:pt>
                <c:pt idx="672">
                  <c:v>0.69440163819085565</c:v>
                </c:pt>
                <c:pt idx="673">
                  <c:v>0.68893396051675149</c:v>
                </c:pt>
                <c:pt idx="674">
                  <c:v>0.69915317228291152</c:v>
                </c:pt>
                <c:pt idx="675">
                  <c:v>0.69647303479923006</c:v>
                </c:pt>
                <c:pt idx="676">
                  <c:v>0.68153695430300698</c:v>
                </c:pt>
                <c:pt idx="677">
                  <c:v>0.67299794267496182</c:v>
                </c:pt>
                <c:pt idx="678">
                  <c:v>0.72076730794447963</c:v>
                </c:pt>
                <c:pt idx="679">
                  <c:v>0.63140787932551079</c:v>
                </c:pt>
                <c:pt idx="680">
                  <c:v>0.6312014620736992</c:v>
                </c:pt>
                <c:pt idx="681">
                  <c:v>0.62534346098289384</c:v>
                </c:pt>
                <c:pt idx="682">
                  <c:v>0.60738878923904949</c:v>
                </c:pt>
                <c:pt idx="683">
                  <c:v>0.61317540536219384</c:v>
                </c:pt>
                <c:pt idx="684">
                  <c:v>0.63872653326180162</c:v>
                </c:pt>
                <c:pt idx="685">
                  <c:v>0.65810125230118366</c:v>
                </c:pt>
                <c:pt idx="686">
                  <c:v>0.64442630623363661</c:v>
                </c:pt>
                <c:pt idx="687">
                  <c:v>0.61981983940607899</c:v>
                </c:pt>
                <c:pt idx="688">
                  <c:v>0.59431982793654958</c:v>
                </c:pt>
                <c:pt idx="689">
                  <c:v>0.58063207708343967</c:v>
                </c:pt>
                <c:pt idx="690">
                  <c:v>0.60751949049278964</c:v>
                </c:pt>
                <c:pt idx="691">
                  <c:v>0.61207722381292951</c:v>
                </c:pt>
                <c:pt idx="692">
                  <c:v>0.62220111867262995</c:v>
                </c:pt>
                <c:pt idx="693">
                  <c:v>0.64076886232219432</c:v>
                </c:pt>
                <c:pt idx="694">
                  <c:v>0.65918890585161549</c:v>
                </c:pt>
                <c:pt idx="695">
                  <c:v>0.68738245874479542</c:v>
                </c:pt>
                <c:pt idx="696">
                  <c:v>0.71496451465240662</c:v>
                </c:pt>
                <c:pt idx="697">
                  <c:v>0.72070138384125049</c:v>
                </c:pt>
                <c:pt idx="698">
                  <c:v>0.73334450043019428</c:v>
                </c:pt>
                <c:pt idx="699">
                  <c:v>0.71487515505260069</c:v>
                </c:pt>
                <c:pt idx="700">
                  <c:v>0.70865517910779463</c:v>
                </c:pt>
                <c:pt idx="701">
                  <c:v>0.69615918060328363</c:v>
                </c:pt>
                <c:pt idx="702">
                  <c:v>0.66072910928336792</c:v>
                </c:pt>
                <c:pt idx="703">
                  <c:v>0.61537782847955602</c:v>
                </c:pt>
                <c:pt idx="704">
                  <c:v>0.62104694186456166</c:v>
                </c:pt>
                <c:pt idx="705">
                  <c:v>0.58837342589298658</c:v>
                </c:pt>
                <c:pt idx="706">
                  <c:v>0.60528952339150244</c:v>
                </c:pt>
                <c:pt idx="707">
                  <c:v>0.57487646292107275</c:v>
                </c:pt>
                <c:pt idx="708">
                  <c:v>0.55518898528237126</c:v>
                </c:pt>
                <c:pt idx="709">
                  <c:v>0.54174243687394763</c:v>
                </c:pt>
                <c:pt idx="710">
                  <c:v>0.4940120508781376</c:v>
                </c:pt>
                <c:pt idx="711">
                  <c:v>0.47925794213400996</c:v>
                </c:pt>
                <c:pt idx="712">
                  <c:v>0.47374801551501755</c:v>
                </c:pt>
                <c:pt idx="713">
                  <c:v>0.40689626719958394</c:v>
                </c:pt>
                <c:pt idx="714">
                  <c:v>0.44983927255123013</c:v>
                </c:pt>
                <c:pt idx="715">
                  <c:v>0.43948223815326326</c:v>
                </c:pt>
                <c:pt idx="716">
                  <c:v>0.52104055659047777</c:v>
                </c:pt>
                <c:pt idx="717">
                  <c:v>0.5081081511361849</c:v>
                </c:pt>
                <c:pt idx="718">
                  <c:v>0.48845854005586936</c:v>
                </c:pt>
                <c:pt idx="719">
                  <c:v>0.49014223240822724</c:v>
                </c:pt>
                <c:pt idx="720">
                  <c:v>0.47617772357617794</c:v>
                </c:pt>
                <c:pt idx="721">
                  <c:v>0.4880058361062769</c:v>
                </c:pt>
                <c:pt idx="722">
                  <c:v>0.5284157707025815</c:v>
                </c:pt>
                <c:pt idx="723">
                  <c:v>0.51182730795132658</c:v>
                </c:pt>
                <c:pt idx="724">
                  <c:v>0.44462074039735283</c:v>
                </c:pt>
                <c:pt idx="725">
                  <c:v>0.45433079075028848</c:v>
                </c:pt>
                <c:pt idx="726">
                  <c:v>0.45173075165118326</c:v>
                </c:pt>
                <c:pt idx="727">
                  <c:v>0.48414058832854112</c:v>
                </c:pt>
                <c:pt idx="728">
                  <c:v>0.48319876896024205</c:v>
                </c:pt>
                <c:pt idx="729">
                  <c:v>0.50345778854505641</c:v>
                </c:pt>
                <c:pt idx="730">
                  <c:v>0.52499572888502843</c:v>
                </c:pt>
                <c:pt idx="731">
                  <c:v>0.52029279477455159</c:v>
                </c:pt>
                <c:pt idx="732">
                  <c:v>0.4866236896065198</c:v>
                </c:pt>
                <c:pt idx="733">
                  <c:v>0.49956479135903059</c:v>
                </c:pt>
                <c:pt idx="734">
                  <c:v>0.49441778112239176</c:v>
                </c:pt>
                <c:pt idx="735">
                  <c:v>0.50307294311148754</c:v>
                </c:pt>
                <c:pt idx="736">
                  <c:v>0.50596009700138622</c:v>
                </c:pt>
                <c:pt idx="737">
                  <c:v>0.54979375393516061</c:v>
                </c:pt>
                <c:pt idx="738">
                  <c:v>0.58738916927412843</c:v>
                </c:pt>
                <c:pt idx="739">
                  <c:v>0.57953874012550743</c:v>
                </c:pt>
                <c:pt idx="740">
                  <c:v>0.60160321735644295</c:v>
                </c:pt>
                <c:pt idx="741">
                  <c:v>0.55199516704938456</c:v>
                </c:pt>
                <c:pt idx="742">
                  <c:v>0.54562280046138412</c:v>
                </c:pt>
                <c:pt idx="743">
                  <c:v>0.53122304875096693</c:v>
                </c:pt>
                <c:pt idx="744">
                  <c:v>0.55733989823961583</c:v>
                </c:pt>
                <c:pt idx="745">
                  <c:v>0.54043958417999538</c:v>
                </c:pt>
                <c:pt idx="746">
                  <c:v>0.52733797752178102</c:v>
                </c:pt>
                <c:pt idx="747">
                  <c:v>0.53548327623106529</c:v>
                </c:pt>
                <c:pt idx="748">
                  <c:v>0.54899593704838934</c:v>
                </c:pt>
                <c:pt idx="749">
                  <c:v>0.53719365663248686</c:v>
                </c:pt>
                <c:pt idx="750">
                  <c:v>0.53906252193332937</c:v>
                </c:pt>
                <c:pt idx="751">
                  <c:v>0.51731621281005757</c:v>
                </c:pt>
                <c:pt idx="752">
                  <c:v>0.46575948983543092</c:v>
                </c:pt>
                <c:pt idx="753">
                  <c:v>0.51678491692125017</c:v>
                </c:pt>
                <c:pt idx="754">
                  <c:v>0.43029049059789792</c:v>
                </c:pt>
                <c:pt idx="755">
                  <c:v>0.43362824283762325</c:v>
                </c:pt>
                <c:pt idx="756">
                  <c:v>0.46433413574373716</c:v>
                </c:pt>
                <c:pt idx="757">
                  <c:v>0.47335366920445793</c:v>
                </c:pt>
                <c:pt idx="758">
                  <c:v>0.45010971373087288</c:v>
                </c:pt>
                <c:pt idx="759">
                  <c:v>0.4798965208986774</c:v>
                </c:pt>
                <c:pt idx="760">
                  <c:v>0.44286893274851291</c:v>
                </c:pt>
                <c:pt idx="761">
                  <c:v>0.44070011363391226</c:v>
                </c:pt>
                <c:pt idx="762">
                  <c:v>0.49513645827163466</c:v>
                </c:pt>
                <c:pt idx="763">
                  <c:v>0.50942942354841281</c:v>
                </c:pt>
                <c:pt idx="764">
                  <c:v>0.53981762767038932</c:v>
                </c:pt>
                <c:pt idx="765">
                  <c:v>0.55593972575162098</c:v>
                </c:pt>
                <c:pt idx="766">
                  <c:v>0.55541784514631765</c:v>
                </c:pt>
                <c:pt idx="767">
                  <c:v>0.54142543283770161</c:v>
                </c:pt>
                <c:pt idx="768">
                  <c:v>0.54546328844012026</c:v>
                </c:pt>
                <c:pt idx="769">
                  <c:v>0.57478552840111763</c:v>
                </c:pt>
                <c:pt idx="770">
                  <c:v>0.53957825692631034</c:v>
                </c:pt>
                <c:pt idx="771">
                  <c:v>0.53576874762692051</c:v>
                </c:pt>
                <c:pt idx="772">
                  <c:v>0.54253189983644756</c:v>
                </c:pt>
                <c:pt idx="773">
                  <c:v>0.56110082467612388</c:v>
                </c:pt>
                <c:pt idx="774">
                  <c:v>0.55846120714890479</c:v>
                </c:pt>
                <c:pt idx="775">
                  <c:v>0.57579229610690064</c:v>
                </c:pt>
                <c:pt idx="776">
                  <c:v>0.58483252607263037</c:v>
                </c:pt>
                <c:pt idx="777">
                  <c:v>0.5942393187032371</c:v>
                </c:pt>
                <c:pt idx="778">
                  <c:v>0.55961593175528601</c:v>
                </c:pt>
                <c:pt idx="779">
                  <c:v>0.57683482477130266</c:v>
                </c:pt>
                <c:pt idx="780">
                  <c:v>0.56810576136604451</c:v>
                </c:pt>
                <c:pt idx="781">
                  <c:v>0.57490671165916862</c:v>
                </c:pt>
                <c:pt idx="782">
                  <c:v>0.58142470700493543</c:v>
                </c:pt>
                <c:pt idx="783">
                  <c:v>0.60589850392857181</c:v>
                </c:pt>
                <c:pt idx="784">
                  <c:v>0.59770027420729299</c:v>
                </c:pt>
                <c:pt idx="785">
                  <c:v>0.60985304283132291</c:v>
                </c:pt>
                <c:pt idx="786">
                  <c:v>0.5988538518609553</c:v>
                </c:pt>
                <c:pt idx="787">
                  <c:v>0.60523936560846869</c:v>
                </c:pt>
                <c:pt idx="788">
                  <c:v>0.60664854253123335</c:v>
                </c:pt>
                <c:pt idx="789">
                  <c:v>0.62077576458093664</c:v>
                </c:pt>
                <c:pt idx="790">
                  <c:v>0.6259618054473759</c:v>
                </c:pt>
                <c:pt idx="791">
                  <c:v>0.65111161972662801</c:v>
                </c:pt>
                <c:pt idx="792">
                  <c:v>0.66233212121544116</c:v>
                </c:pt>
                <c:pt idx="793">
                  <c:v>0.66060071905376183</c:v>
                </c:pt>
                <c:pt idx="794">
                  <c:v>0.65721554802256787</c:v>
                </c:pt>
                <c:pt idx="795">
                  <c:v>0.65788011296970816</c:v>
                </c:pt>
                <c:pt idx="796">
                  <c:v>0.62922476609868094</c:v>
                </c:pt>
                <c:pt idx="797">
                  <c:v>0.62906037524869163</c:v>
                </c:pt>
                <c:pt idx="798">
                  <c:v>0.57213267812090107</c:v>
                </c:pt>
                <c:pt idx="799">
                  <c:v>0.58960319886824741</c:v>
                </c:pt>
                <c:pt idx="800">
                  <c:v>0.58519925992447963</c:v>
                </c:pt>
                <c:pt idx="801">
                  <c:v>0.58855168288777349</c:v>
                </c:pt>
                <c:pt idx="802">
                  <c:v>0.58921511800089221</c:v>
                </c:pt>
                <c:pt idx="803">
                  <c:v>0.60278134322200594</c:v>
                </c:pt>
                <c:pt idx="804">
                  <c:v>0.59589325875972299</c:v>
                </c:pt>
                <c:pt idx="805">
                  <c:v>0.57321824319026748</c:v>
                </c:pt>
                <c:pt idx="806">
                  <c:v>0.55227783097888594</c:v>
                </c:pt>
                <c:pt idx="807">
                  <c:v>0.52735863978939879</c:v>
                </c:pt>
                <c:pt idx="808">
                  <c:v>0.51380253171837809</c:v>
                </c:pt>
                <c:pt idx="809">
                  <c:v>0.51447545058979172</c:v>
                </c:pt>
                <c:pt idx="810">
                  <c:v>0.49818331248846631</c:v>
                </c:pt>
                <c:pt idx="811">
                  <c:v>0.50046636467002026</c:v>
                </c:pt>
                <c:pt idx="812">
                  <c:v>0.49533544600882706</c:v>
                </c:pt>
                <c:pt idx="813">
                  <c:v>0.47240876847064739</c:v>
                </c:pt>
                <c:pt idx="814">
                  <c:v>0.46924122743798474</c:v>
                </c:pt>
                <c:pt idx="815">
                  <c:v>0.48090327148576317</c:v>
                </c:pt>
                <c:pt idx="816">
                  <c:v>0.5262856740812305</c:v>
                </c:pt>
                <c:pt idx="817">
                  <c:v>0.52211966791096642</c:v>
                </c:pt>
                <c:pt idx="818">
                  <c:v>0.52926795657191916</c:v>
                </c:pt>
                <c:pt idx="819">
                  <c:v>0.51222151731230969</c:v>
                </c:pt>
                <c:pt idx="820">
                  <c:v>0.53817214425035909</c:v>
                </c:pt>
                <c:pt idx="821">
                  <c:v>0.5253244763476097</c:v>
                </c:pt>
                <c:pt idx="822">
                  <c:v>0.53649355326979165</c:v>
                </c:pt>
                <c:pt idx="823">
                  <c:v>0.51281190694413104</c:v>
                </c:pt>
                <c:pt idx="824">
                  <c:v>0.50796943833211861</c:v>
                </c:pt>
                <c:pt idx="825">
                  <c:v>0.48361475330416598</c:v>
                </c:pt>
                <c:pt idx="826">
                  <c:v>0.48195043931712883</c:v>
                </c:pt>
                <c:pt idx="827">
                  <c:v>0.45861818560297074</c:v>
                </c:pt>
                <c:pt idx="828">
                  <c:v>0.56473197426854493</c:v>
                </c:pt>
                <c:pt idx="829">
                  <c:v>0.5219741076279889</c:v>
                </c:pt>
                <c:pt idx="830">
                  <c:v>0.53154765348880895</c:v>
                </c:pt>
                <c:pt idx="831">
                  <c:v>0.54340847984941032</c:v>
                </c:pt>
                <c:pt idx="832">
                  <c:v>0.52774382759691485</c:v>
                </c:pt>
                <c:pt idx="833">
                  <c:v>0.51274504131255205</c:v>
                </c:pt>
                <c:pt idx="834">
                  <c:v>0.49753259656742732</c:v>
                </c:pt>
                <c:pt idx="835">
                  <c:v>0.47732575477192252</c:v>
                </c:pt>
                <c:pt idx="836">
                  <c:v>0.51679133643273178</c:v>
                </c:pt>
                <c:pt idx="837">
                  <c:v>0.55091538809969776</c:v>
                </c:pt>
                <c:pt idx="838">
                  <c:v>0.53845369546453803</c:v>
                </c:pt>
                <c:pt idx="839">
                  <c:v>0.52986385842426498</c:v>
                </c:pt>
                <c:pt idx="840">
                  <c:v>0.52105173509980063</c:v>
                </c:pt>
                <c:pt idx="841">
                  <c:v>0.52313162258202683</c:v>
                </c:pt>
                <c:pt idx="842">
                  <c:v>0.48235414955510231</c:v>
                </c:pt>
                <c:pt idx="843">
                  <c:v>0.48863429772085176</c:v>
                </c:pt>
                <c:pt idx="844">
                  <c:v>0.47386829148211318</c:v>
                </c:pt>
                <c:pt idx="845">
                  <c:v>0.43623442754905162</c:v>
                </c:pt>
                <c:pt idx="846">
                  <c:v>0.44622435148383155</c:v>
                </c:pt>
                <c:pt idx="847">
                  <c:v>0.43638397648849697</c:v>
                </c:pt>
                <c:pt idx="848">
                  <c:v>0.4254671435707485</c:v>
                </c:pt>
                <c:pt idx="849">
                  <c:v>0.42881847093741776</c:v>
                </c:pt>
                <c:pt idx="850">
                  <c:v>0.43146014270830801</c:v>
                </c:pt>
                <c:pt idx="851">
                  <c:v>0.41736758602059787</c:v>
                </c:pt>
                <c:pt idx="852">
                  <c:v>0.42500808858446604</c:v>
                </c:pt>
                <c:pt idx="853">
                  <c:v>0.41938392889851822</c:v>
                </c:pt>
                <c:pt idx="854">
                  <c:v>0.43313789487271048</c:v>
                </c:pt>
                <c:pt idx="855">
                  <c:v>0.41763703431579779</c:v>
                </c:pt>
                <c:pt idx="856">
                  <c:v>0.42066694102232188</c:v>
                </c:pt>
                <c:pt idx="857">
                  <c:v>0.41689000860385766</c:v>
                </c:pt>
                <c:pt idx="858">
                  <c:v>0.42465489562216757</c:v>
                </c:pt>
                <c:pt idx="859">
                  <c:v>0.40846499038100487</c:v>
                </c:pt>
                <c:pt idx="860">
                  <c:v>0.42400532665384638</c:v>
                </c:pt>
                <c:pt idx="861">
                  <c:v>0.47291243478204387</c:v>
                </c:pt>
                <c:pt idx="862">
                  <c:v>0.47280056409531346</c:v>
                </c:pt>
                <c:pt idx="863">
                  <c:v>0.46078572081527458</c:v>
                </c:pt>
                <c:pt idx="864">
                  <c:v>0.45668123924303861</c:v>
                </c:pt>
                <c:pt idx="865">
                  <c:v>0.47512286944973392</c:v>
                </c:pt>
                <c:pt idx="866">
                  <c:v>0.51051827540765438</c:v>
                </c:pt>
                <c:pt idx="867">
                  <c:v>0.482081157689565</c:v>
                </c:pt>
                <c:pt idx="868">
                  <c:v>0.45039148748811519</c:v>
                </c:pt>
                <c:pt idx="869">
                  <c:v>0.44684086424770397</c:v>
                </c:pt>
                <c:pt idx="870">
                  <c:v>0.43444540385232361</c:v>
                </c:pt>
                <c:pt idx="871">
                  <c:v>0.42988830392398319</c:v>
                </c:pt>
                <c:pt idx="872">
                  <c:v>0.42841424713852438</c:v>
                </c:pt>
                <c:pt idx="873">
                  <c:v>0.41421813945096231</c:v>
                </c:pt>
                <c:pt idx="874">
                  <c:v>0.4205196003948265</c:v>
                </c:pt>
                <c:pt idx="875">
                  <c:v>0.41670659888119044</c:v>
                </c:pt>
                <c:pt idx="876">
                  <c:v>0.45562171171223587</c:v>
                </c:pt>
                <c:pt idx="877">
                  <c:v>0.40437156748721226</c:v>
                </c:pt>
                <c:pt idx="878">
                  <c:v>0.3871206111511884</c:v>
                </c:pt>
                <c:pt idx="879">
                  <c:v>0.29895748845429448</c:v>
                </c:pt>
                <c:pt idx="880">
                  <c:v>0.31207078718275344</c:v>
                </c:pt>
                <c:pt idx="881">
                  <c:v>0.42211855519564562</c:v>
                </c:pt>
                <c:pt idx="882">
                  <c:v>0.38225756586504456</c:v>
                </c:pt>
                <c:pt idx="883">
                  <c:v>0.38740695560060545</c:v>
                </c:pt>
                <c:pt idx="884">
                  <c:v>0.39344179283431924</c:v>
                </c:pt>
                <c:pt idx="885">
                  <c:v>0.39849252751745096</c:v>
                </c:pt>
                <c:pt idx="886">
                  <c:v>0.40700712788317372</c:v>
                </c:pt>
                <c:pt idx="887">
                  <c:v>0.33568005565630848</c:v>
                </c:pt>
                <c:pt idx="888">
                  <c:v>0.35122701686499802</c:v>
                </c:pt>
                <c:pt idx="889">
                  <c:v>0.38165539856949332</c:v>
                </c:pt>
                <c:pt idx="890">
                  <c:v>0.31039743452355084</c:v>
                </c:pt>
                <c:pt idx="891">
                  <c:v>0.31235947689369664</c:v>
                </c:pt>
                <c:pt idx="892">
                  <c:v>0.24963398513343896</c:v>
                </c:pt>
                <c:pt idx="893">
                  <c:v>0.21723861375528425</c:v>
                </c:pt>
                <c:pt idx="894">
                  <c:v>0.19666104945146587</c:v>
                </c:pt>
                <c:pt idx="895">
                  <c:v>0.1688092542308004</c:v>
                </c:pt>
                <c:pt idx="896">
                  <c:v>7.1255875564874005E-2</c:v>
                </c:pt>
                <c:pt idx="897">
                  <c:v>0.14857358454907454</c:v>
                </c:pt>
                <c:pt idx="898">
                  <c:v>0.10819355631691929</c:v>
                </c:pt>
                <c:pt idx="899">
                  <c:v>0.11153512602613765</c:v>
                </c:pt>
                <c:pt idx="900">
                  <c:v>0.17408972183144059</c:v>
                </c:pt>
                <c:pt idx="901">
                  <c:v>0.17959372538117346</c:v>
                </c:pt>
                <c:pt idx="902">
                  <c:v>0.15101753536637319</c:v>
                </c:pt>
                <c:pt idx="903">
                  <c:v>0.10424699472709875</c:v>
                </c:pt>
                <c:pt idx="904">
                  <c:v>0.10058480893650756</c:v>
                </c:pt>
                <c:pt idx="905">
                  <c:v>8.6484360529351045E-2</c:v>
                </c:pt>
                <c:pt idx="906">
                  <c:v>2.5298233384677852E-2</c:v>
                </c:pt>
                <c:pt idx="907">
                  <c:v>7.3157437577526491E-2</c:v>
                </c:pt>
                <c:pt idx="908">
                  <c:v>0.12917205762975154</c:v>
                </c:pt>
                <c:pt idx="909">
                  <c:v>0.2005716104209041</c:v>
                </c:pt>
                <c:pt idx="910">
                  <c:v>0.19631215328218476</c:v>
                </c:pt>
                <c:pt idx="911">
                  <c:v>0.21764237534934971</c:v>
                </c:pt>
                <c:pt idx="912">
                  <c:v>0.2732811201653802</c:v>
                </c:pt>
                <c:pt idx="913">
                  <c:v>0.25259695773359375</c:v>
                </c:pt>
                <c:pt idx="914">
                  <c:v>0.21257311823576064</c:v>
                </c:pt>
                <c:pt idx="915">
                  <c:v>0.20894823408654506</c:v>
                </c:pt>
                <c:pt idx="916">
                  <c:v>0.21787551488761747</c:v>
                </c:pt>
                <c:pt idx="917">
                  <c:v>0.19957230646713581</c:v>
                </c:pt>
                <c:pt idx="918">
                  <c:v>0.15856749714032223</c:v>
                </c:pt>
                <c:pt idx="919">
                  <c:v>0.17789563620440141</c:v>
                </c:pt>
                <c:pt idx="920">
                  <c:v>0.17906521984002269</c:v>
                </c:pt>
                <c:pt idx="921">
                  <c:v>0.17006872814584306</c:v>
                </c:pt>
                <c:pt idx="922">
                  <c:v>0.18092708359368057</c:v>
                </c:pt>
                <c:pt idx="923">
                  <c:v>0.13804728047239459</c:v>
                </c:pt>
                <c:pt idx="924">
                  <c:v>6.1010540666663671E-2</c:v>
                </c:pt>
                <c:pt idx="925">
                  <c:v>6.4691026344647934E-2</c:v>
                </c:pt>
                <c:pt idx="926">
                  <c:v>0.17508120254055148</c:v>
                </c:pt>
                <c:pt idx="927">
                  <c:v>0.19036638463042302</c:v>
                </c:pt>
                <c:pt idx="928">
                  <c:v>-1.0510366569512441E-2</c:v>
                </c:pt>
                <c:pt idx="929">
                  <c:v>-2.9532851293642758E-2</c:v>
                </c:pt>
                <c:pt idx="930">
                  <c:v>2.3767599304704828E-3</c:v>
                </c:pt>
                <c:pt idx="931">
                  <c:v>-4.4324860833550403E-2</c:v>
                </c:pt>
                <c:pt idx="932">
                  <c:v>-7.8306467820444259E-2</c:v>
                </c:pt>
                <c:pt idx="933">
                  <c:v>-8.9402362311750361E-2</c:v>
                </c:pt>
                <c:pt idx="934">
                  <c:v>-7.669802926133179E-2</c:v>
                </c:pt>
                <c:pt idx="935">
                  <c:v>-0.108385782168686</c:v>
                </c:pt>
                <c:pt idx="936">
                  <c:v>-3.8243169725378452E-2</c:v>
                </c:pt>
                <c:pt idx="937">
                  <c:v>-6.8030456216706434E-2</c:v>
                </c:pt>
                <c:pt idx="938">
                  <c:v>-7.2343375047033726E-2</c:v>
                </c:pt>
                <c:pt idx="939">
                  <c:v>-7.1110281044500845E-2</c:v>
                </c:pt>
                <c:pt idx="940">
                  <c:v>-0.10852904854622922</c:v>
                </c:pt>
                <c:pt idx="941">
                  <c:v>-0.11890162672132792</c:v>
                </c:pt>
                <c:pt idx="942">
                  <c:v>-0.10016386017037215</c:v>
                </c:pt>
                <c:pt idx="943">
                  <c:v>-8.6290885012683546E-2</c:v>
                </c:pt>
                <c:pt idx="944">
                  <c:v>-7.5533101911370984E-2</c:v>
                </c:pt>
                <c:pt idx="945">
                  <c:v>-9.1002823557929546E-2</c:v>
                </c:pt>
                <c:pt idx="946">
                  <c:v>-8.515949319069617E-2</c:v>
                </c:pt>
                <c:pt idx="947">
                  <c:v>-7.1546242908151703E-2</c:v>
                </c:pt>
                <c:pt idx="948">
                  <c:v>-5.2773913707386252E-2</c:v>
                </c:pt>
                <c:pt idx="949">
                  <c:v>-4.9101816191069458E-2</c:v>
                </c:pt>
                <c:pt idx="950">
                  <c:v>-4.6361369536868091E-3</c:v>
                </c:pt>
                <c:pt idx="951">
                  <c:v>1.3719865529209009E-2</c:v>
                </c:pt>
                <c:pt idx="952">
                  <c:v>2.8609674186682151E-2</c:v>
                </c:pt>
                <c:pt idx="953">
                  <c:v>3.2882227128821266E-2</c:v>
                </c:pt>
                <c:pt idx="954">
                  <c:v>1.7653314196912191E-2</c:v>
                </c:pt>
                <c:pt idx="955">
                  <c:v>-5.4790787264922423E-3</c:v>
                </c:pt>
                <c:pt idx="956">
                  <c:v>-7.8578586632420712E-3</c:v>
                </c:pt>
                <c:pt idx="957">
                  <c:v>-2.740422688025794E-2</c:v>
                </c:pt>
                <c:pt idx="958">
                  <c:v>-4.4493462883069504E-2</c:v>
                </c:pt>
                <c:pt idx="959">
                  <c:v>-4.5984929383661825E-2</c:v>
                </c:pt>
                <c:pt idx="960">
                  <c:v>-7.6157164020743739E-2</c:v>
                </c:pt>
                <c:pt idx="961">
                  <c:v>-6.9603013986318352E-2</c:v>
                </c:pt>
                <c:pt idx="962">
                  <c:v>-5.6290967182430297E-2</c:v>
                </c:pt>
                <c:pt idx="963">
                  <c:v>-4.0627085271312466E-2</c:v>
                </c:pt>
                <c:pt idx="964">
                  <c:v>-8.0580224549375953E-2</c:v>
                </c:pt>
                <c:pt idx="965">
                  <c:v>-6.6547805845213581E-2</c:v>
                </c:pt>
                <c:pt idx="966">
                  <c:v>-6.7583675336373911E-2</c:v>
                </c:pt>
                <c:pt idx="967">
                  <c:v>-5.317245409878113E-2</c:v>
                </c:pt>
                <c:pt idx="968">
                  <c:v>-3.6863779335883591E-2</c:v>
                </c:pt>
                <c:pt idx="969">
                  <c:v>-2.9707427768512786E-2</c:v>
                </c:pt>
                <c:pt idx="970">
                  <c:v>-3.2966331288562002E-3</c:v>
                </c:pt>
                <c:pt idx="971">
                  <c:v>-2.3622039021728207E-2</c:v>
                </c:pt>
                <c:pt idx="972">
                  <c:v>-3.1497957910601566E-2</c:v>
                </c:pt>
                <c:pt idx="973">
                  <c:v>-4.2421552713775755E-2</c:v>
                </c:pt>
                <c:pt idx="974">
                  <c:v>-3.6382572755319614E-2</c:v>
                </c:pt>
                <c:pt idx="975">
                  <c:v>-2.5216337536886686E-2</c:v>
                </c:pt>
                <c:pt idx="976">
                  <c:v>-2.3578489055845635E-2</c:v>
                </c:pt>
                <c:pt idx="977">
                  <c:v>-3.066569820489929E-2</c:v>
                </c:pt>
                <c:pt idx="978">
                  <c:v>-1.7348532910524406E-2</c:v>
                </c:pt>
                <c:pt idx="979">
                  <c:v>-3.7099332610467918E-2</c:v>
                </c:pt>
                <c:pt idx="980">
                  <c:v>-4.3757803986122952E-2</c:v>
                </c:pt>
                <c:pt idx="981">
                  <c:v>-2.1035249794318853E-2</c:v>
                </c:pt>
                <c:pt idx="982">
                  <c:v>-1.9669417413070503E-2</c:v>
                </c:pt>
                <c:pt idx="983">
                  <c:v>-5.2076121368824793E-2</c:v>
                </c:pt>
                <c:pt idx="984">
                  <c:v>-9.0146049877721124E-2</c:v>
                </c:pt>
                <c:pt idx="985">
                  <c:v>-9.1576710765572097E-2</c:v>
                </c:pt>
                <c:pt idx="986">
                  <c:v>-0.10337580710378003</c:v>
                </c:pt>
                <c:pt idx="987">
                  <c:v>-0.12495315468489099</c:v>
                </c:pt>
                <c:pt idx="988">
                  <c:v>-0.10048606829059201</c:v>
                </c:pt>
                <c:pt idx="989">
                  <c:v>-0.11246537315507521</c:v>
                </c:pt>
                <c:pt idx="990">
                  <c:v>-9.2585481358936961E-2</c:v>
                </c:pt>
                <c:pt idx="991">
                  <c:v>-0.10492433022240968</c:v>
                </c:pt>
                <c:pt idx="992">
                  <c:v>-0.14865551463426085</c:v>
                </c:pt>
                <c:pt idx="993">
                  <c:v>-0.17573501694579854</c:v>
                </c:pt>
                <c:pt idx="994">
                  <c:v>-0.14790289110830931</c:v>
                </c:pt>
                <c:pt idx="995">
                  <c:v>-0.17595163694119043</c:v>
                </c:pt>
                <c:pt idx="996">
                  <c:v>-0.18183148148972436</c:v>
                </c:pt>
                <c:pt idx="997">
                  <c:v>-0.19476914238407994</c:v>
                </c:pt>
                <c:pt idx="998">
                  <c:v>-0.1536747509143952</c:v>
                </c:pt>
                <c:pt idx="999">
                  <c:v>-0.16103200751305388</c:v>
                </c:pt>
                <c:pt idx="1000">
                  <c:v>-0.16189845325722624</c:v>
                </c:pt>
                <c:pt idx="1001">
                  <c:v>-0.13801802461874088</c:v>
                </c:pt>
                <c:pt idx="1002">
                  <c:v>-0.12192598696993263</c:v>
                </c:pt>
                <c:pt idx="1003">
                  <c:v>-0.10888290913772095</c:v>
                </c:pt>
                <c:pt idx="1004">
                  <c:v>-0.1136932973110296</c:v>
                </c:pt>
                <c:pt idx="1005">
                  <c:v>-9.7155882515065711E-2</c:v>
                </c:pt>
                <c:pt idx="1006">
                  <c:v>-0.1192081027587466</c:v>
                </c:pt>
                <c:pt idx="1007">
                  <c:v>-9.4352644479237205E-2</c:v>
                </c:pt>
                <c:pt idx="1008">
                  <c:v>-8.0639266936297749E-2</c:v>
                </c:pt>
                <c:pt idx="1009">
                  <c:v>-7.8753676668208539E-2</c:v>
                </c:pt>
                <c:pt idx="1010">
                  <c:v>-7.0437054036537716E-2</c:v>
                </c:pt>
                <c:pt idx="1011">
                  <c:v>-8.4404935251951252E-2</c:v>
                </c:pt>
                <c:pt idx="1012">
                  <c:v>-9.9696913464643114E-2</c:v>
                </c:pt>
                <c:pt idx="1013">
                  <c:v>-0.1085718110520365</c:v>
                </c:pt>
                <c:pt idx="1014">
                  <c:v>-8.9038863893689188E-2</c:v>
                </c:pt>
                <c:pt idx="1015">
                  <c:v>-5.6203969962849154E-2</c:v>
                </c:pt>
                <c:pt idx="1016">
                  <c:v>-7.5923562277649626E-2</c:v>
                </c:pt>
                <c:pt idx="1017">
                  <c:v>-7.4399381946553697E-2</c:v>
                </c:pt>
                <c:pt idx="1018">
                  <c:v>-8.0877456490263067E-2</c:v>
                </c:pt>
                <c:pt idx="1019">
                  <c:v>-7.6857609757383538E-2</c:v>
                </c:pt>
                <c:pt idx="1020">
                  <c:v>-0.11290347485588625</c:v>
                </c:pt>
                <c:pt idx="1021">
                  <c:v>-0.11097869988972109</c:v>
                </c:pt>
                <c:pt idx="1022">
                  <c:v>-0.11190488988740355</c:v>
                </c:pt>
                <c:pt idx="1023">
                  <c:v>-8.9015359922322401E-2</c:v>
                </c:pt>
                <c:pt idx="1024">
                  <c:v>-8.7390213514663695E-2</c:v>
                </c:pt>
                <c:pt idx="1025">
                  <c:v>-9.2639935934987205E-2</c:v>
                </c:pt>
                <c:pt idx="1026">
                  <c:v>-0.1247116441036533</c:v>
                </c:pt>
                <c:pt idx="1027">
                  <c:v>-0.11421449316844146</c:v>
                </c:pt>
                <c:pt idx="1028">
                  <c:v>-0.10950745057061774</c:v>
                </c:pt>
                <c:pt idx="1029">
                  <c:v>-9.2197417610277888E-2</c:v>
                </c:pt>
                <c:pt idx="1030">
                  <c:v>-7.0784050030420112E-2</c:v>
                </c:pt>
                <c:pt idx="1031">
                  <c:v>-8.6391953801429444E-2</c:v>
                </c:pt>
                <c:pt idx="1032">
                  <c:v>-8.0057351059630383E-2</c:v>
                </c:pt>
                <c:pt idx="1033">
                  <c:v>-7.6550534565559866E-2</c:v>
                </c:pt>
                <c:pt idx="1034">
                  <c:v>-8.2492759646984964E-2</c:v>
                </c:pt>
                <c:pt idx="1035">
                  <c:v>-6.2606499695458409E-2</c:v>
                </c:pt>
                <c:pt idx="1036">
                  <c:v>-3.8356392789193956E-2</c:v>
                </c:pt>
                <c:pt idx="1037">
                  <c:v>-4.2717449396275094E-2</c:v>
                </c:pt>
                <c:pt idx="1038">
                  <c:v>-3.1079371524690522E-2</c:v>
                </c:pt>
                <c:pt idx="1039">
                  <c:v>-4.4743652643828846E-2</c:v>
                </c:pt>
                <c:pt idx="1040">
                  <c:v>-4.3558422518892956E-2</c:v>
                </c:pt>
                <c:pt idx="1041">
                  <c:v>-4.6587387697066156E-2</c:v>
                </c:pt>
                <c:pt idx="1042">
                  <c:v>-4.9332901485663327E-2</c:v>
                </c:pt>
                <c:pt idx="1043">
                  <c:v>-7.5561039625333504E-2</c:v>
                </c:pt>
                <c:pt idx="1044">
                  <c:v>-6.8202636073957074E-2</c:v>
                </c:pt>
                <c:pt idx="1045">
                  <c:v>-7.9315649262543808E-2</c:v>
                </c:pt>
                <c:pt idx="1046">
                  <c:v>-5.9218623910095441E-2</c:v>
                </c:pt>
                <c:pt idx="1047">
                  <c:v>-3.6351159945809071E-2</c:v>
                </c:pt>
                <c:pt idx="1048">
                  <c:v>-3.3512212307453201E-2</c:v>
                </c:pt>
                <c:pt idx="1049">
                  <c:v>-1.1883371684921625E-2</c:v>
                </c:pt>
                <c:pt idx="1050">
                  <c:v>9.5088029477026267E-3</c:v>
                </c:pt>
                <c:pt idx="1051">
                  <c:v>2.7045470341343202E-2</c:v>
                </c:pt>
                <c:pt idx="1052">
                  <c:v>2.3842544961402371E-2</c:v>
                </c:pt>
                <c:pt idx="1053">
                  <c:v>2.958879519635671E-2</c:v>
                </c:pt>
                <c:pt idx="1054">
                  <c:v>5.3135238050892493E-2</c:v>
                </c:pt>
                <c:pt idx="1055">
                  <c:v>6.2328286627250332E-2</c:v>
                </c:pt>
                <c:pt idx="1056">
                  <c:v>6.8011745480578409E-2</c:v>
                </c:pt>
                <c:pt idx="1057">
                  <c:v>4.3004067744847822E-2</c:v>
                </c:pt>
                <c:pt idx="1058">
                  <c:v>4.8683692009984895E-2</c:v>
                </c:pt>
                <c:pt idx="1059">
                  <c:v>4.1742642298315154E-2</c:v>
                </c:pt>
                <c:pt idx="1060">
                  <c:v>3.2738515665148751E-2</c:v>
                </c:pt>
                <c:pt idx="1061">
                  <c:v>4.7859084361967293E-2</c:v>
                </c:pt>
                <c:pt idx="1062">
                  <c:v>3.3118413795204749E-2</c:v>
                </c:pt>
                <c:pt idx="1063">
                  <c:v>3.2189741586417263E-2</c:v>
                </c:pt>
                <c:pt idx="1064">
                  <c:v>2.2296076086445516E-3</c:v>
                </c:pt>
                <c:pt idx="1065">
                  <c:v>-3.0036004044121139E-2</c:v>
                </c:pt>
                <c:pt idx="1066">
                  <c:v>-3.176516365645788E-2</c:v>
                </c:pt>
                <c:pt idx="1067">
                  <c:v>-3.6685111492363649E-2</c:v>
                </c:pt>
                <c:pt idx="1068">
                  <c:v>-3.516243760662819E-2</c:v>
                </c:pt>
                <c:pt idx="1069">
                  <c:v>-4.3783345082465785E-2</c:v>
                </c:pt>
                <c:pt idx="1070">
                  <c:v>-6.7835148999429218E-2</c:v>
                </c:pt>
                <c:pt idx="1071">
                  <c:v>-5.9230298861640933E-2</c:v>
                </c:pt>
                <c:pt idx="1072">
                  <c:v>-4.1299319394833556E-2</c:v>
                </c:pt>
                <c:pt idx="1073">
                  <c:v>-4.7497400525818106E-2</c:v>
                </c:pt>
                <c:pt idx="1074">
                  <c:v>-4.0829103017923682E-2</c:v>
                </c:pt>
                <c:pt idx="1075">
                  <c:v>-4.4222097293773584E-2</c:v>
                </c:pt>
                <c:pt idx="1076">
                  <c:v>-5.4211199531084664E-2</c:v>
                </c:pt>
                <c:pt idx="1077">
                  <c:v>-5.368986672409401E-2</c:v>
                </c:pt>
                <c:pt idx="1078">
                  <c:v>-5.1104361398981106E-2</c:v>
                </c:pt>
                <c:pt idx="1079">
                  <c:v>-6.2615452774136299E-2</c:v>
                </c:pt>
                <c:pt idx="1080">
                  <c:v>-7.6683957692166738E-2</c:v>
                </c:pt>
                <c:pt idx="1081">
                  <c:v>-8.7572955608136716E-2</c:v>
                </c:pt>
                <c:pt idx="1082">
                  <c:v>-6.7836141883871687E-2</c:v>
                </c:pt>
                <c:pt idx="1083">
                  <c:v>-5.9163861197494012E-2</c:v>
                </c:pt>
                <c:pt idx="1084">
                  <c:v>-4.9858188711725683E-2</c:v>
                </c:pt>
                <c:pt idx="1085">
                  <c:v>-3.3913132197770382E-2</c:v>
                </c:pt>
                <c:pt idx="1086">
                  <c:v>-1.317720282540666E-2</c:v>
                </c:pt>
                <c:pt idx="1087">
                  <c:v>-4.2728268412955961E-3</c:v>
                </c:pt>
                <c:pt idx="1088">
                  <c:v>-4.5073872314376224E-3</c:v>
                </c:pt>
                <c:pt idx="1089">
                  <c:v>5.0117040533308524E-3</c:v>
                </c:pt>
                <c:pt idx="1090">
                  <c:v>8.8707719813487795E-3</c:v>
                </c:pt>
                <c:pt idx="1091">
                  <c:v>8.4840263723802364E-3</c:v>
                </c:pt>
                <c:pt idx="1092">
                  <c:v>4.3077404243998994E-2</c:v>
                </c:pt>
                <c:pt idx="1093">
                  <c:v>4.1042864190869305E-2</c:v>
                </c:pt>
                <c:pt idx="1094">
                  <c:v>4.1312209773885826E-2</c:v>
                </c:pt>
                <c:pt idx="1095">
                  <c:v>1.2022649405998282E-2</c:v>
                </c:pt>
                <c:pt idx="1096">
                  <c:v>7.7119217689227831E-3</c:v>
                </c:pt>
                <c:pt idx="1097">
                  <c:v>3.31153495483918E-2</c:v>
                </c:pt>
                <c:pt idx="1098">
                  <c:v>3.1782795914657054E-2</c:v>
                </c:pt>
                <c:pt idx="1099">
                  <c:v>4.1038652991338333E-2</c:v>
                </c:pt>
                <c:pt idx="1100">
                  <c:v>3.2658468636663392E-2</c:v>
                </c:pt>
                <c:pt idx="1101">
                  <c:v>1.8177231927192006E-2</c:v>
                </c:pt>
                <c:pt idx="1102">
                  <c:v>3.6514694860932728E-2</c:v>
                </c:pt>
                <c:pt idx="1103">
                  <c:v>3.2074823771570983E-2</c:v>
                </c:pt>
                <c:pt idx="1104">
                  <c:v>2.0236371548314327E-2</c:v>
                </c:pt>
                <c:pt idx="1105">
                  <c:v>4.5158866646375057E-2</c:v>
                </c:pt>
                <c:pt idx="1106">
                  <c:v>6.7822806418689874E-2</c:v>
                </c:pt>
                <c:pt idx="1107">
                  <c:v>7.183080701305089E-2</c:v>
                </c:pt>
                <c:pt idx="1108">
                  <c:v>4.0033117831759474E-2</c:v>
                </c:pt>
                <c:pt idx="1109">
                  <c:v>4.4228123075216404E-2</c:v>
                </c:pt>
                <c:pt idx="1110">
                  <c:v>5.1171090080981654E-2</c:v>
                </c:pt>
                <c:pt idx="1111">
                  <c:v>5.5170599801491534E-2</c:v>
                </c:pt>
                <c:pt idx="1112">
                  <c:v>7.232764296423258E-2</c:v>
                </c:pt>
                <c:pt idx="1113">
                  <c:v>7.9944299182787462E-2</c:v>
                </c:pt>
                <c:pt idx="1114">
                  <c:v>7.7592874924292607E-2</c:v>
                </c:pt>
                <c:pt idx="1115">
                  <c:v>5.8081018000994966E-2</c:v>
                </c:pt>
                <c:pt idx="1116">
                  <c:v>5.3961831467794763E-2</c:v>
                </c:pt>
                <c:pt idx="1117">
                  <c:v>7.5153409205682031E-2</c:v>
                </c:pt>
                <c:pt idx="1118">
                  <c:v>6.7302962938362923E-2</c:v>
                </c:pt>
                <c:pt idx="1119">
                  <c:v>5.0627862460168871E-2</c:v>
                </c:pt>
                <c:pt idx="1120">
                  <c:v>5.2937089129866936E-2</c:v>
                </c:pt>
                <c:pt idx="1121">
                  <c:v>5.6892809222732404E-2</c:v>
                </c:pt>
                <c:pt idx="1122">
                  <c:v>9.3691931238986226E-2</c:v>
                </c:pt>
                <c:pt idx="1123">
                  <c:v>0.10207483746652879</c:v>
                </c:pt>
                <c:pt idx="1124">
                  <c:v>9.4385854751962067E-2</c:v>
                </c:pt>
                <c:pt idx="1125">
                  <c:v>0.10371004966818829</c:v>
                </c:pt>
                <c:pt idx="1126">
                  <c:v>0.10277774829557673</c:v>
                </c:pt>
                <c:pt idx="1127">
                  <c:v>9.4363189596762251E-2</c:v>
                </c:pt>
                <c:pt idx="1128">
                  <c:v>9.9089165473778898E-2</c:v>
                </c:pt>
                <c:pt idx="1129">
                  <c:v>0.11005596786888996</c:v>
                </c:pt>
                <c:pt idx="1130">
                  <c:v>0.10848104771905349</c:v>
                </c:pt>
                <c:pt idx="1131">
                  <c:v>9.715064419369758E-2</c:v>
                </c:pt>
                <c:pt idx="1132">
                  <c:v>7.2515777447348967E-2</c:v>
                </c:pt>
                <c:pt idx="1133">
                  <c:v>8.6642862547474525E-2</c:v>
                </c:pt>
                <c:pt idx="1134">
                  <c:v>8.2879025932429726E-2</c:v>
                </c:pt>
                <c:pt idx="1135">
                  <c:v>5.9031893160156113E-2</c:v>
                </c:pt>
                <c:pt idx="1136">
                  <c:v>5.4885333830003886E-2</c:v>
                </c:pt>
                <c:pt idx="1137">
                  <c:v>6.6493265675676719E-2</c:v>
                </c:pt>
                <c:pt idx="1138">
                  <c:v>7.9197530251305923E-2</c:v>
                </c:pt>
                <c:pt idx="1139">
                  <c:v>9.6858787523756512E-2</c:v>
                </c:pt>
                <c:pt idx="1140">
                  <c:v>6.2483467618101106E-2</c:v>
                </c:pt>
                <c:pt idx="1141">
                  <c:v>5.8937106933312014E-2</c:v>
                </c:pt>
                <c:pt idx="1142">
                  <c:v>7.1469311482571754E-2</c:v>
                </c:pt>
                <c:pt idx="1143">
                  <c:v>7.6967220776072764E-2</c:v>
                </c:pt>
                <c:pt idx="1144">
                  <c:v>7.5511891845440229E-2</c:v>
                </c:pt>
                <c:pt idx="1145">
                  <c:v>8.533841781467498E-2</c:v>
                </c:pt>
                <c:pt idx="1146">
                  <c:v>8.6901132333350395E-2</c:v>
                </c:pt>
                <c:pt idx="1147">
                  <c:v>9.3134015775906839E-2</c:v>
                </c:pt>
                <c:pt idx="1148">
                  <c:v>7.9770407455808975E-2</c:v>
                </c:pt>
                <c:pt idx="1149">
                  <c:v>7.1405458741714098E-2</c:v>
                </c:pt>
                <c:pt idx="1150">
                  <c:v>7.1724808039487886E-2</c:v>
                </c:pt>
                <c:pt idx="1151">
                  <c:v>8.133211197134442E-2</c:v>
                </c:pt>
                <c:pt idx="1152">
                  <c:v>7.7217290705951194E-2</c:v>
                </c:pt>
                <c:pt idx="1153">
                  <c:v>8.05571656641388E-2</c:v>
                </c:pt>
                <c:pt idx="1154">
                  <c:v>8.1791475094178528E-2</c:v>
                </c:pt>
                <c:pt idx="1155">
                  <c:v>7.2417841380205294E-2</c:v>
                </c:pt>
                <c:pt idx="1156">
                  <c:v>5.5460059853813228E-2</c:v>
                </c:pt>
                <c:pt idx="1157">
                  <c:v>7.7461523160056694E-2</c:v>
                </c:pt>
                <c:pt idx="1158">
                  <c:v>5.8899668342358824E-2</c:v>
                </c:pt>
                <c:pt idx="1159">
                  <c:v>7.8816365337651031E-2</c:v>
                </c:pt>
                <c:pt idx="1160">
                  <c:v>8.3439971404927829E-2</c:v>
                </c:pt>
                <c:pt idx="1161">
                  <c:v>8.1987210278887432E-2</c:v>
                </c:pt>
                <c:pt idx="1162">
                  <c:v>9.7728451583017267E-2</c:v>
                </c:pt>
                <c:pt idx="1163">
                  <c:v>9.5644832224783635E-2</c:v>
                </c:pt>
                <c:pt idx="1164">
                  <c:v>0.11403457566002009</c:v>
                </c:pt>
                <c:pt idx="1165">
                  <c:v>0.10434566689822565</c:v>
                </c:pt>
                <c:pt idx="1166">
                  <c:v>0.13384823521637887</c:v>
                </c:pt>
                <c:pt idx="1167">
                  <c:v>0.13274779399907491</c:v>
                </c:pt>
                <c:pt idx="1168">
                  <c:v>0.13956711265438071</c:v>
                </c:pt>
                <c:pt idx="1169">
                  <c:v>0.13219725669452331</c:v>
                </c:pt>
                <c:pt idx="1170">
                  <c:v>0.13848147911022524</c:v>
                </c:pt>
                <c:pt idx="1171">
                  <c:v>0.15198236226381745</c:v>
                </c:pt>
                <c:pt idx="1172">
                  <c:v>0.14041991479681998</c:v>
                </c:pt>
                <c:pt idx="1173">
                  <c:v>0.15039206952382328</c:v>
                </c:pt>
                <c:pt idx="1174">
                  <c:v>0.14294557315623954</c:v>
                </c:pt>
                <c:pt idx="1175">
                  <c:v>0.12767059380994714</c:v>
                </c:pt>
                <c:pt idx="1176">
                  <c:v>0.15077496342590324</c:v>
                </c:pt>
                <c:pt idx="1177">
                  <c:v>0.14322787759309771</c:v>
                </c:pt>
                <c:pt idx="1178">
                  <c:v>0.16753993706482148</c:v>
                </c:pt>
                <c:pt idx="1179">
                  <c:v>0.14183773666171029</c:v>
                </c:pt>
                <c:pt idx="1180">
                  <c:v>0.1414611937963218</c:v>
                </c:pt>
                <c:pt idx="1181">
                  <c:v>0.14347577344842136</c:v>
                </c:pt>
                <c:pt idx="1182">
                  <c:v>0.17579984545240143</c:v>
                </c:pt>
                <c:pt idx="1183">
                  <c:v>0.17875153683104841</c:v>
                </c:pt>
                <c:pt idx="1184">
                  <c:v>0.16951759168688674</c:v>
                </c:pt>
                <c:pt idx="1185">
                  <c:v>0.17277478333720794</c:v>
                </c:pt>
                <c:pt idx="1186">
                  <c:v>0.19023859355522149</c:v>
                </c:pt>
                <c:pt idx="1187">
                  <c:v>0.17686613486862968</c:v>
                </c:pt>
                <c:pt idx="1188">
                  <c:v>0.17779160588102608</c:v>
                </c:pt>
                <c:pt idx="1189">
                  <c:v>0.17273484541645201</c:v>
                </c:pt>
                <c:pt idx="1190">
                  <c:v>0.11726615773920919</c:v>
                </c:pt>
                <c:pt idx="1191">
                  <c:v>8.8731617514892641E-2</c:v>
                </c:pt>
                <c:pt idx="1192">
                  <c:v>8.8820617622055384E-2</c:v>
                </c:pt>
                <c:pt idx="1193">
                  <c:v>9.552871610112755E-2</c:v>
                </c:pt>
                <c:pt idx="1194">
                  <c:v>0.10066119256377494</c:v>
                </c:pt>
                <c:pt idx="1195">
                  <c:v>0.11864969085344575</c:v>
                </c:pt>
                <c:pt idx="1196">
                  <c:v>0.14033238689762351</c:v>
                </c:pt>
                <c:pt idx="1197">
                  <c:v>0.1458130063068708</c:v>
                </c:pt>
                <c:pt idx="1198">
                  <c:v>0.16100824676122852</c:v>
                </c:pt>
                <c:pt idx="1199">
                  <c:v>0.16654345769610437</c:v>
                </c:pt>
                <c:pt idx="1200">
                  <c:v>0.17521544736462827</c:v>
                </c:pt>
                <c:pt idx="1201">
                  <c:v>0.17051328359552947</c:v>
                </c:pt>
                <c:pt idx="1202">
                  <c:v>0.18814365873808492</c:v>
                </c:pt>
                <c:pt idx="1203">
                  <c:v>0.18770434160976737</c:v>
                </c:pt>
                <c:pt idx="1204">
                  <c:v>0.17645278680408641</c:v>
                </c:pt>
                <c:pt idx="1205">
                  <c:v>0.17947937248333776</c:v>
                </c:pt>
                <c:pt idx="1206">
                  <c:v>0.16205094661260366</c:v>
                </c:pt>
                <c:pt idx="1207">
                  <c:v>0.17313525174585043</c:v>
                </c:pt>
                <c:pt idx="1208">
                  <c:v>0.17349893846958184</c:v>
                </c:pt>
                <c:pt idx="1209">
                  <c:v>0.17446282383867606</c:v>
                </c:pt>
                <c:pt idx="1210">
                  <c:v>0.18423278963209547</c:v>
                </c:pt>
                <c:pt idx="1211">
                  <c:v>0.18117006638288435</c:v>
                </c:pt>
                <c:pt idx="1212">
                  <c:v>0.17183537770522508</c:v>
                </c:pt>
                <c:pt idx="1213">
                  <c:v>0.17656599274920498</c:v>
                </c:pt>
                <c:pt idx="1214">
                  <c:v>0.17300915542167974</c:v>
                </c:pt>
                <c:pt idx="1215">
                  <c:v>0.16152779922370117</c:v>
                </c:pt>
                <c:pt idx="1216">
                  <c:v>0.15748710191753401</c:v>
                </c:pt>
                <c:pt idx="1217">
                  <c:v>0.14081985892139243</c:v>
                </c:pt>
                <c:pt idx="1218">
                  <c:v>0.14217923755376571</c:v>
                </c:pt>
                <c:pt idx="1219">
                  <c:v>0.13991809730472995</c:v>
                </c:pt>
                <c:pt idx="1220">
                  <c:v>0.14328377013971938</c:v>
                </c:pt>
                <c:pt idx="1221">
                  <c:v>0.14851447368736456</c:v>
                </c:pt>
                <c:pt idx="1222">
                  <c:v>0.13644577498568022</c:v>
                </c:pt>
                <c:pt idx="1223">
                  <c:v>0.14001213030889334</c:v>
                </c:pt>
                <c:pt idx="1224">
                  <c:v>0.14790463721543196</c:v>
                </c:pt>
                <c:pt idx="1225">
                  <c:v>0.1368110708669559</c:v>
                </c:pt>
                <c:pt idx="1226">
                  <c:v>0.13174581952853059</c:v>
                </c:pt>
                <c:pt idx="1227">
                  <c:v>0.13691518678381817</c:v>
                </c:pt>
                <c:pt idx="1228">
                  <c:v>0.13270634963295821</c:v>
                </c:pt>
                <c:pt idx="1229">
                  <c:v>0.14514311744487696</c:v>
                </c:pt>
                <c:pt idx="1230">
                  <c:v>0.15884735360346913</c:v>
                </c:pt>
                <c:pt idx="1231">
                  <c:v>0.18999870925022536</c:v>
                </c:pt>
                <c:pt idx="1232">
                  <c:v>0.19355861082456305</c:v>
                </c:pt>
                <c:pt idx="1233">
                  <c:v>0.19675081990000587</c:v>
                </c:pt>
                <c:pt idx="1234">
                  <c:v>0.17866216011254521</c:v>
                </c:pt>
                <c:pt idx="1235">
                  <c:v>0.19038961470263288</c:v>
                </c:pt>
                <c:pt idx="1236">
                  <c:v>0.19811149955337343</c:v>
                </c:pt>
                <c:pt idx="1237">
                  <c:v>0.200445137485394</c:v>
                </c:pt>
                <c:pt idx="1238">
                  <c:v>0.18746579256315876</c:v>
                </c:pt>
                <c:pt idx="1239">
                  <c:v>0.18729636881617079</c:v>
                </c:pt>
                <c:pt idx="1240">
                  <c:v>0.18383818654107531</c:v>
                </c:pt>
                <c:pt idx="1241">
                  <c:v>0.19602003983178484</c:v>
                </c:pt>
                <c:pt idx="1242">
                  <c:v>0.23493422825317722</c:v>
                </c:pt>
                <c:pt idx="1243">
                  <c:v>0.24381840417449768</c:v>
                </c:pt>
                <c:pt idx="1244">
                  <c:v>0.24213125384528741</c:v>
                </c:pt>
                <c:pt idx="1245">
                  <c:v>0.23403785902615826</c:v>
                </c:pt>
                <c:pt idx="1246">
                  <c:v>0.25208950819009834</c:v>
                </c:pt>
                <c:pt idx="1247">
                  <c:v>0.25539889474842881</c:v>
                </c:pt>
                <c:pt idx="1248">
                  <c:v>0.27109668879886034</c:v>
                </c:pt>
                <c:pt idx="1249">
                  <c:v>0.28507869293953092</c:v>
                </c:pt>
                <c:pt idx="1250">
                  <c:v>0.26995343371965713</c:v>
                </c:pt>
                <c:pt idx="1251">
                  <c:v>0.27759751409125544</c:v>
                </c:pt>
                <c:pt idx="1252">
                  <c:v>0.28232717048818756</c:v>
                </c:pt>
                <c:pt idx="1253">
                  <c:v>0.28719851834251298</c:v>
                </c:pt>
                <c:pt idx="1254">
                  <c:v>0.30403242897538085</c:v>
                </c:pt>
                <c:pt idx="1255">
                  <c:v>0.29563221574488835</c:v>
                </c:pt>
                <c:pt idx="1256">
                  <c:v>0.28450913676229983</c:v>
                </c:pt>
              </c:numCache>
            </c:numRef>
          </c:val>
        </c:ser>
        <c:marker val="1"/>
        <c:axId val="120003584"/>
        <c:axId val="120017664"/>
      </c:lineChart>
      <c:dateAx>
        <c:axId val="120003584"/>
        <c:scaling>
          <c:orientation val="minMax"/>
        </c:scaling>
        <c:axPos val="b"/>
        <c:numFmt formatCode="yyyy" sourceLinked="0"/>
        <c:tickLblPos val="low"/>
        <c:txPr>
          <a:bodyPr/>
          <a:lstStyle/>
          <a:p>
            <a:pPr>
              <a:defRPr sz="800"/>
            </a:pPr>
            <a:endParaRPr lang="en-US"/>
          </a:p>
        </c:txPr>
        <c:crossAx val="120017664"/>
        <c:crosses val="autoZero"/>
        <c:auto val="1"/>
        <c:lblOffset val="100"/>
        <c:baseTimeUnit val="days"/>
        <c:majorTimeUnit val="years"/>
        <c:minorUnit val="1"/>
        <c:minorTimeUnit val="years"/>
      </c:dateAx>
      <c:valAx>
        <c:axId val="120017664"/>
        <c:scaling>
          <c:orientation val="minMax"/>
        </c:scaling>
        <c:axPos val="l"/>
        <c:majorGridlines/>
        <c:numFmt formatCode="0.00%" sourceLinked="0"/>
        <c:tickLblPos val="nextTo"/>
        <c:crossAx val="120003584"/>
        <c:crosses val="autoZero"/>
        <c:crossBetween val="between"/>
      </c:valAx>
    </c:plotArea>
    <c:legend>
      <c:legendPos val="t"/>
      <c:layout>
        <c:manualLayout>
          <c:xMode val="edge"/>
          <c:yMode val="edge"/>
          <c:x val="0.37758770141688403"/>
          <c:y val="2.0843673108182272E-3"/>
          <c:w val="0.31037728383598179"/>
          <c:h val="3.7691433545774825E-2"/>
        </c:manualLayout>
      </c:layout>
    </c:legend>
    <c:plotVisOnly val="1"/>
    <c:dispBlanksAs val="gap"/>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Subscribers!$A$6</c:f>
              <c:strCache>
                <c:ptCount val="1"/>
                <c:pt idx="0">
                  <c:v>Data</c:v>
                </c:pt>
              </c:strCache>
            </c:strRef>
          </c:tx>
          <c:dLbls>
            <c:showVal val="1"/>
          </c:dLbls>
          <c:cat>
            <c:numRef>
              <c:f>Subscribers!$B$4:$F$4</c:f>
              <c:numCache>
                <c:formatCode>General</c:formatCode>
                <c:ptCount val="5"/>
                <c:pt idx="0">
                  <c:v>2004</c:v>
                </c:pt>
                <c:pt idx="1">
                  <c:v>2005</c:v>
                </c:pt>
                <c:pt idx="2">
                  <c:v>2006</c:v>
                </c:pt>
                <c:pt idx="3">
                  <c:v>2007</c:v>
                </c:pt>
                <c:pt idx="4">
                  <c:v>2008</c:v>
                </c:pt>
              </c:numCache>
            </c:numRef>
          </c:cat>
          <c:val>
            <c:numRef>
              <c:f>Subscribers!$B$6:$F$6</c:f>
              <c:numCache>
                <c:formatCode>_-* #,##0_-;\-* #,##0_-;_-* "-"??_-;_-@_-</c:formatCode>
                <c:ptCount val="5"/>
                <c:pt idx="0">
                  <c:v>139613</c:v>
                </c:pt>
                <c:pt idx="1">
                  <c:v>125876</c:v>
                </c:pt>
                <c:pt idx="2">
                  <c:v>148267</c:v>
                </c:pt>
                <c:pt idx="3">
                  <c:v>166171</c:v>
                </c:pt>
                <c:pt idx="4">
                  <c:v>176637</c:v>
                </c:pt>
              </c:numCache>
            </c:numRef>
          </c:val>
        </c:ser>
        <c:axId val="88685568"/>
        <c:axId val="88724224"/>
      </c:barChart>
      <c:catAx>
        <c:axId val="88685568"/>
        <c:scaling>
          <c:orientation val="minMax"/>
        </c:scaling>
        <c:axPos val="b"/>
        <c:numFmt formatCode="General" sourceLinked="1"/>
        <c:tickLblPos val="nextTo"/>
        <c:crossAx val="88724224"/>
        <c:crosses val="autoZero"/>
        <c:auto val="1"/>
        <c:lblAlgn val="ctr"/>
        <c:lblOffset val="100"/>
      </c:catAx>
      <c:valAx>
        <c:axId val="88724224"/>
        <c:scaling>
          <c:orientation val="minMax"/>
        </c:scaling>
        <c:axPos val="l"/>
        <c:majorGridlines>
          <c:spPr>
            <a:ln>
              <a:solidFill>
                <a:sysClr val="window" lastClr="FFFFFF"/>
              </a:solidFill>
            </a:ln>
          </c:spPr>
        </c:majorGridlines>
        <c:numFmt formatCode="_-* #,##0_-;\-* #,##0_-;_-* &quot;-&quot;??_-;_-@_-" sourceLinked="1"/>
        <c:tickLblPos val="nextTo"/>
        <c:crossAx val="88685568"/>
        <c:crosses val="autoZero"/>
        <c:crossBetween val="between"/>
      </c:valAx>
    </c:plotArea>
    <c:plotVisOnly val="1"/>
  </c:chart>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44960071480441"/>
          <c:y val="5.1400554097404488E-2"/>
          <c:w val="0.84418160495895467"/>
          <c:h val="0.79822506561679785"/>
        </c:manualLayout>
      </c:layout>
      <c:barChart>
        <c:barDir val="col"/>
        <c:grouping val="clustered"/>
        <c:ser>
          <c:idx val="0"/>
          <c:order val="0"/>
          <c:tx>
            <c:strRef>
              <c:f>Sheet1!$A$2</c:f>
              <c:strCache>
                <c:ptCount val="1"/>
                <c:pt idx="0">
                  <c:v>Revenue</c:v>
                </c:pt>
              </c:strCache>
            </c:strRef>
          </c:tx>
          <c:cat>
            <c:numRef>
              <c:f>Sheet1!$B$2:$C$2</c:f>
              <c:numCache>
                <c:formatCode>General</c:formatCode>
                <c:ptCount val="2"/>
                <c:pt idx="0">
                  <c:v>2007</c:v>
                </c:pt>
                <c:pt idx="1">
                  <c:v>2008</c:v>
                </c:pt>
              </c:numCache>
            </c:numRef>
          </c:cat>
          <c:val>
            <c:numRef>
              <c:f>Sheet1!$B$3:$C$3</c:f>
              <c:numCache>
                <c:formatCode>General</c:formatCode>
                <c:ptCount val="2"/>
                <c:pt idx="0">
                  <c:v>3</c:v>
                </c:pt>
                <c:pt idx="1">
                  <c:v>4</c:v>
                </c:pt>
              </c:numCache>
            </c:numRef>
          </c:val>
        </c:ser>
        <c:axId val="91185152"/>
        <c:axId val="91186688"/>
      </c:barChart>
      <c:catAx>
        <c:axId val="91185152"/>
        <c:scaling>
          <c:orientation val="minMax"/>
        </c:scaling>
        <c:axPos val="b"/>
        <c:numFmt formatCode="General" sourceLinked="1"/>
        <c:tickLblPos val="nextTo"/>
        <c:crossAx val="91186688"/>
        <c:crosses val="autoZero"/>
        <c:auto val="1"/>
        <c:lblAlgn val="ctr"/>
        <c:lblOffset val="100"/>
      </c:catAx>
      <c:valAx>
        <c:axId val="91186688"/>
        <c:scaling>
          <c:orientation val="minMax"/>
        </c:scaling>
        <c:axPos val="l"/>
        <c:majorGridlines>
          <c:spPr>
            <a:ln>
              <a:solidFill>
                <a:schemeClr val="bg1"/>
              </a:solidFill>
            </a:ln>
          </c:spPr>
        </c:majorGridlines>
        <c:numFmt formatCode="General" sourceLinked="1"/>
        <c:tickLblPos val="nextTo"/>
        <c:crossAx val="91185152"/>
        <c:crosses val="autoZero"/>
        <c:crossBetween val="between"/>
      </c:valAx>
    </c:plotArea>
    <c:plotVisOnly val="1"/>
  </c:chart>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Sheet1!$A$6</c:f>
              <c:strCache>
                <c:ptCount val="1"/>
                <c:pt idx="0">
                  <c:v>Subscribers</c:v>
                </c:pt>
              </c:strCache>
            </c:strRef>
          </c:tx>
          <c:dLbls>
            <c:showVal val="1"/>
          </c:dLbls>
          <c:cat>
            <c:numRef>
              <c:f>Sheet1!$B$5:$F$5</c:f>
              <c:numCache>
                <c:formatCode>General</c:formatCode>
                <c:ptCount val="5"/>
                <c:pt idx="0">
                  <c:v>2004</c:v>
                </c:pt>
                <c:pt idx="1">
                  <c:v>2005</c:v>
                </c:pt>
                <c:pt idx="2">
                  <c:v>2006</c:v>
                </c:pt>
                <c:pt idx="3">
                  <c:v>2007</c:v>
                </c:pt>
                <c:pt idx="4">
                  <c:v>2008</c:v>
                </c:pt>
              </c:numCache>
            </c:numRef>
          </c:cat>
          <c:val>
            <c:numRef>
              <c:f>Sheet1!$B$6:$F$6</c:f>
              <c:numCache>
                <c:formatCode>_ * #,##0_ ;_ * \-#,##0_ ;_ * "-"??_ ;_ @_ </c:formatCode>
                <c:ptCount val="5"/>
                <c:pt idx="0">
                  <c:v>13613</c:v>
                </c:pt>
                <c:pt idx="1">
                  <c:v>125876</c:v>
                </c:pt>
                <c:pt idx="2">
                  <c:v>148267</c:v>
                </c:pt>
                <c:pt idx="3">
                  <c:v>166171</c:v>
                </c:pt>
                <c:pt idx="4">
                  <c:v>176637</c:v>
                </c:pt>
              </c:numCache>
            </c:numRef>
          </c:val>
        </c:ser>
        <c:axId val="90383488"/>
        <c:axId val="90385024"/>
      </c:barChart>
      <c:catAx>
        <c:axId val="90383488"/>
        <c:scaling>
          <c:orientation val="minMax"/>
        </c:scaling>
        <c:axPos val="b"/>
        <c:numFmt formatCode="General" sourceLinked="1"/>
        <c:tickLblPos val="nextTo"/>
        <c:crossAx val="90385024"/>
        <c:crosses val="autoZero"/>
        <c:auto val="1"/>
        <c:lblAlgn val="ctr"/>
        <c:lblOffset val="100"/>
      </c:catAx>
      <c:valAx>
        <c:axId val="90385024"/>
        <c:scaling>
          <c:orientation val="minMax"/>
        </c:scaling>
        <c:axPos val="l"/>
        <c:majorGridlines>
          <c:spPr>
            <a:ln>
              <a:solidFill>
                <a:sysClr val="window" lastClr="FFFFFF"/>
              </a:solidFill>
            </a:ln>
          </c:spPr>
        </c:majorGridlines>
        <c:numFmt formatCode="_ * #,##0_ ;_ * \-#,##0_ ;_ * &quot;-&quot;??_ ;_ @_ " sourceLinked="1"/>
        <c:tickLblPos val="nextTo"/>
        <c:crossAx val="90383488"/>
        <c:crosses val="autoZero"/>
        <c:crossBetween val="between"/>
      </c:valAx>
    </c:plotArea>
    <c:plotVisOnly val="1"/>
  </c:chart>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Revenues'!$A$7</c:f>
              <c:strCache>
                <c:ptCount val="1"/>
                <c:pt idx="0">
                  <c:v>Local</c:v>
                </c:pt>
              </c:strCache>
            </c:strRef>
          </c:tx>
          <c:dLbls>
            <c:showVal val="1"/>
          </c:dLbls>
          <c:cat>
            <c:numRef>
              <c:f>'Operating Revenues'!$D$2:$H$2</c:f>
              <c:numCache>
                <c:formatCode>General</c:formatCode>
                <c:ptCount val="5"/>
                <c:pt idx="0">
                  <c:v>2008</c:v>
                </c:pt>
                <c:pt idx="1">
                  <c:v>2007</c:v>
                </c:pt>
                <c:pt idx="2">
                  <c:v>2006</c:v>
                </c:pt>
                <c:pt idx="3">
                  <c:v>2005</c:v>
                </c:pt>
                <c:pt idx="4">
                  <c:v>2004</c:v>
                </c:pt>
              </c:numCache>
            </c:numRef>
          </c:cat>
          <c:val>
            <c:numRef>
              <c:f>'Operating Revenues'!$D$7:$H$7</c:f>
              <c:numCache>
                <c:formatCode>0.0_);\(0.0\)</c:formatCode>
                <c:ptCount val="5"/>
                <c:pt idx="0">
                  <c:v>527.5</c:v>
                </c:pt>
                <c:pt idx="1">
                  <c:v>533.29999999999995</c:v>
                </c:pt>
                <c:pt idx="2">
                  <c:v>401.7</c:v>
                </c:pt>
                <c:pt idx="3">
                  <c:v>467.7</c:v>
                </c:pt>
                <c:pt idx="4">
                  <c:v>462.6</c:v>
                </c:pt>
              </c:numCache>
            </c:numRef>
          </c:val>
        </c:ser>
        <c:axId val="90433408"/>
        <c:axId val="90434944"/>
      </c:barChart>
      <c:catAx>
        <c:axId val="90433408"/>
        <c:scaling>
          <c:orientation val="maxMin"/>
        </c:scaling>
        <c:axPos val="b"/>
        <c:numFmt formatCode="General" sourceLinked="1"/>
        <c:tickLblPos val="nextTo"/>
        <c:crossAx val="90434944"/>
        <c:crosses val="autoZero"/>
        <c:auto val="1"/>
        <c:lblAlgn val="ctr"/>
        <c:lblOffset val="100"/>
      </c:catAx>
      <c:valAx>
        <c:axId val="90434944"/>
        <c:scaling>
          <c:orientation val="minMax"/>
        </c:scaling>
        <c:axPos val="l"/>
        <c:majorGridlines>
          <c:spPr>
            <a:ln>
              <a:solidFill>
                <a:schemeClr val="bg1"/>
              </a:solidFill>
            </a:ln>
          </c:spPr>
        </c:majorGridlines>
        <c:numFmt formatCode="0.0_);\(0.0\)" sourceLinked="1"/>
        <c:tickLblPos val="nextTo"/>
        <c:crossAx val="90433408"/>
        <c:crosses val="max"/>
        <c:crossBetween val="between"/>
      </c:valAx>
    </c:plotArea>
    <c:plotVisOnly val="1"/>
  </c:chart>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Subscribers!$A$10</c:f>
              <c:strCache>
                <c:ptCount val="1"/>
                <c:pt idx="0">
                  <c:v>Service Bundle Customers</c:v>
                </c:pt>
              </c:strCache>
            </c:strRef>
          </c:tx>
          <c:dLbls>
            <c:showVal val="1"/>
          </c:dLbls>
          <c:cat>
            <c:numRef>
              <c:f>Subscribers!$B$4:$F$4</c:f>
              <c:numCache>
                <c:formatCode>General</c:formatCode>
                <c:ptCount val="5"/>
                <c:pt idx="0">
                  <c:v>2004</c:v>
                </c:pt>
                <c:pt idx="1">
                  <c:v>2005</c:v>
                </c:pt>
                <c:pt idx="2">
                  <c:v>2006</c:v>
                </c:pt>
                <c:pt idx="3">
                  <c:v>2007</c:v>
                </c:pt>
                <c:pt idx="4">
                  <c:v>2008</c:v>
                </c:pt>
              </c:numCache>
            </c:numRef>
          </c:cat>
          <c:val>
            <c:numRef>
              <c:f>Subscribers!$B$10:$F$10</c:f>
              <c:numCache>
                <c:formatCode>_-* #,##0_-;\-* #,##0_-;_-* "-"??_-;_-@_-</c:formatCode>
                <c:ptCount val="5"/>
                <c:pt idx="0">
                  <c:v>13239</c:v>
                </c:pt>
                <c:pt idx="1">
                  <c:v>36287</c:v>
                </c:pt>
                <c:pt idx="2">
                  <c:v>57241</c:v>
                </c:pt>
                <c:pt idx="3">
                  <c:v>67869</c:v>
                </c:pt>
                <c:pt idx="4">
                  <c:v>74957</c:v>
                </c:pt>
              </c:numCache>
            </c:numRef>
          </c:val>
        </c:ser>
        <c:axId val="91233280"/>
        <c:axId val="91263744"/>
      </c:barChart>
      <c:catAx>
        <c:axId val="91233280"/>
        <c:scaling>
          <c:orientation val="minMax"/>
        </c:scaling>
        <c:axPos val="b"/>
        <c:numFmt formatCode="General" sourceLinked="1"/>
        <c:tickLblPos val="nextTo"/>
        <c:crossAx val="91263744"/>
        <c:crosses val="autoZero"/>
        <c:auto val="1"/>
        <c:lblAlgn val="ctr"/>
        <c:lblOffset val="100"/>
      </c:catAx>
      <c:valAx>
        <c:axId val="91263744"/>
        <c:scaling>
          <c:orientation val="minMax"/>
        </c:scaling>
        <c:axPos val="l"/>
        <c:majorGridlines>
          <c:spPr>
            <a:ln>
              <a:solidFill>
                <a:sysClr val="window" lastClr="FFFFFF"/>
              </a:solidFill>
            </a:ln>
          </c:spPr>
        </c:majorGridlines>
        <c:numFmt formatCode="_-* #,##0_-;\-* #,##0_-;_-* &quot;-&quot;??_-;_-@_-" sourceLinked="1"/>
        <c:tickLblPos val="nextTo"/>
        <c:crossAx val="91233280"/>
        <c:crosses val="autoZero"/>
        <c:crossBetween val="between"/>
      </c:valAx>
    </c:plotArea>
    <c:plotVisOnly val="1"/>
  </c:chart>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Revenues'!$A$8</c:f>
              <c:strCache>
                <c:ptCount val="1"/>
                <c:pt idx="0">
                  <c:v>Long Distance</c:v>
                </c:pt>
              </c:strCache>
            </c:strRef>
          </c:tx>
          <c:dLbls>
            <c:showVal val="1"/>
          </c:dLbls>
          <c:cat>
            <c:numRef>
              <c:f>'Operating Revenues'!$D$2:$H$2</c:f>
              <c:numCache>
                <c:formatCode>General</c:formatCode>
                <c:ptCount val="5"/>
                <c:pt idx="0">
                  <c:v>2008</c:v>
                </c:pt>
                <c:pt idx="1">
                  <c:v>2007</c:v>
                </c:pt>
                <c:pt idx="2">
                  <c:v>2006</c:v>
                </c:pt>
                <c:pt idx="3">
                  <c:v>2005</c:v>
                </c:pt>
                <c:pt idx="4">
                  <c:v>2004</c:v>
                </c:pt>
              </c:numCache>
            </c:numRef>
          </c:cat>
          <c:val>
            <c:numRef>
              <c:f>'Operating Revenues'!$D$8:$H$8</c:f>
              <c:numCache>
                <c:formatCode>0.0_);\(0.0\)</c:formatCode>
                <c:ptCount val="5"/>
                <c:pt idx="0">
                  <c:v>328.2</c:v>
                </c:pt>
                <c:pt idx="1">
                  <c:v>358.3</c:v>
                </c:pt>
                <c:pt idx="2">
                  <c:v>401.6</c:v>
                </c:pt>
                <c:pt idx="3">
                  <c:v>467.7</c:v>
                </c:pt>
                <c:pt idx="4">
                  <c:v>336.7</c:v>
                </c:pt>
              </c:numCache>
            </c:numRef>
          </c:val>
        </c:ser>
        <c:axId val="114340224"/>
        <c:axId val="114341760"/>
      </c:barChart>
      <c:catAx>
        <c:axId val="114340224"/>
        <c:scaling>
          <c:orientation val="maxMin"/>
        </c:scaling>
        <c:axPos val="b"/>
        <c:numFmt formatCode="General" sourceLinked="1"/>
        <c:tickLblPos val="nextTo"/>
        <c:crossAx val="114341760"/>
        <c:crosses val="autoZero"/>
        <c:auto val="1"/>
        <c:lblAlgn val="ctr"/>
        <c:lblOffset val="100"/>
      </c:catAx>
      <c:valAx>
        <c:axId val="114341760"/>
        <c:scaling>
          <c:orientation val="minMax"/>
        </c:scaling>
        <c:axPos val="l"/>
        <c:majorGridlines>
          <c:spPr>
            <a:ln>
              <a:solidFill>
                <a:schemeClr val="bg1"/>
              </a:solidFill>
            </a:ln>
          </c:spPr>
        </c:majorGridlines>
        <c:numFmt formatCode="0.0_);\(0.0\)" sourceLinked="1"/>
        <c:tickLblPos val="nextTo"/>
        <c:crossAx val="114340224"/>
        <c:crosses val="max"/>
        <c:crossBetween val="between"/>
      </c:valAx>
    </c:plotArea>
    <c:plotVisOnly val="1"/>
  </c:chart>
  <c:externalData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Revenues'!$A$9</c:f>
              <c:strCache>
                <c:ptCount val="1"/>
                <c:pt idx="0">
                  <c:v>Digital Television</c:v>
                </c:pt>
              </c:strCache>
            </c:strRef>
          </c:tx>
          <c:dLbls>
            <c:showVal val="1"/>
          </c:dLbls>
          <c:cat>
            <c:numRef>
              <c:f>'Operating Revenues'!$D$2:$H$2</c:f>
              <c:numCache>
                <c:formatCode>General</c:formatCode>
                <c:ptCount val="5"/>
                <c:pt idx="0">
                  <c:v>2008</c:v>
                </c:pt>
                <c:pt idx="1">
                  <c:v>2007</c:v>
                </c:pt>
                <c:pt idx="2">
                  <c:v>2006</c:v>
                </c:pt>
                <c:pt idx="3">
                  <c:v>2005</c:v>
                </c:pt>
                <c:pt idx="4">
                  <c:v>2004</c:v>
                </c:pt>
              </c:numCache>
            </c:numRef>
          </c:cat>
          <c:val>
            <c:numRef>
              <c:f>'Operating Revenues'!$D$9:$H$9</c:f>
              <c:numCache>
                <c:formatCode>0.0_);\(0.0\)</c:formatCode>
                <c:ptCount val="5"/>
                <c:pt idx="0">
                  <c:v>49.7</c:v>
                </c:pt>
                <c:pt idx="1">
                  <c:v>42.4</c:v>
                </c:pt>
                <c:pt idx="2">
                  <c:v>32.200000000000003</c:v>
                </c:pt>
                <c:pt idx="3">
                  <c:v>22.9</c:v>
                </c:pt>
                <c:pt idx="4">
                  <c:v>10.8</c:v>
                </c:pt>
              </c:numCache>
            </c:numRef>
          </c:val>
        </c:ser>
        <c:axId val="91382912"/>
        <c:axId val="91384448"/>
      </c:barChart>
      <c:catAx>
        <c:axId val="91382912"/>
        <c:scaling>
          <c:orientation val="maxMin"/>
        </c:scaling>
        <c:axPos val="b"/>
        <c:numFmt formatCode="General" sourceLinked="1"/>
        <c:tickLblPos val="nextTo"/>
        <c:crossAx val="91384448"/>
        <c:crosses val="autoZero"/>
        <c:auto val="1"/>
        <c:lblAlgn val="ctr"/>
        <c:lblOffset val="100"/>
      </c:catAx>
      <c:valAx>
        <c:axId val="91384448"/>
        <c:scaling>
          <c:orientation val="minMax"/>
        </c:scaling>
        <c:axPos val="l"/>
        <c:majorGridlines>
          <c:spPr>
            <a:ln>
              <a:solidFill>
                <a:sysClr val="window" lastClr="FFFFFF"/>
              </a:solidFill>
            </a:ln>
          </c:spPr>
        </c:majorGridlines>
        <c:numFmt formatCode="0.0_);\(0.0\)" sourceLinked="1"/>
        <c:tickLblPos val="nextTo"/>
        <c:crossAx val="91382912"/>
        <c:crosses val="max"/>
        <c:crossBetween val="between"/>
      </c:valAx>
    </c:plotArea>
    <c:plotVisOnly val="1"/>
  </c:chart>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Revenues'!$A$29</c:f>
              <c:strCache>
                <c:ptCount val="1"/>
                <c:pt idx="0">
                  <c:v>Digital Television(arpu)</c:v>
                </c:pt>
              </c:strCache>
            </c:strRef>
          </c:tx>
          <c:dLbls>
            <c:showVal val="1"/>
          </c:dLbls>
          <c:cat>
            <c:numRef>
              <c:f>'Operating Revenues'!$B$17:$F$17</c:f>
              <c:numCache>
                <c:formatCode>General</c:formatCode>
                <c:ptCount val="5"/>
                <c:pt idx="0">
                  <c:v>2008</c:v>
                </c:pt>
                <c:pt idx="1">
                  <c:v>2007</c:v>
                </c:pt>
                <c:pt idx="2">
                  <c:v>2006</c:v>
                </c:pt>
                <c:pt idx="3">
                  <c:v>2005</c:v>
                </c:pt>
                <c:pt idx="4">
                  <c:v>2004</c:v>
                </c:pt>
              </c:numCache>
            </c:numRef>
          </c:cat>
          <c:val>
            <c:numRef>
              <c:f>'Operating Revenues'!$B$29:$F$29</c:f>
              <c:numCache>
                <c:formatCode>_ * #,##0.00_ ;_ * \-#,##0.00_ ;_ * "-"??_ ;_ @_ </c:formatCode>
                <c:ptCount val="5"/>
                <c:pt idx="0">
                  <c:v>587.85957607872831</c:v>
                </c:pt>
                <c:pt idx="1">
                  <c:v>552.38541910940796</c:v>
                </c:pt>
                <c:pt idx="2">
                  <c:v>487.19228965245946</c:v>
                </c:pt>
                <c:pt idx="3">
                  <c:v>444.1341323868815</c:v>
                </c:pt>
                <c:pt idx="4">
                  <c:v>331.51206335563876</c:v>
                </c:pt>
              </c:numCache>
            </c:numRef>
          </c:val>
        </c:ser>
        <c:axId val="91425024"/>
        <c:axId val="91459584"/>
      </c:barChart>
      <c:catAx>
        <c:axId val="91425024"/>
        <c:scaling>
          <c:orientation val="maxMin"/>
        </c:scaling>
        <c:axPos val="b"/>
        <c:numFmt formatCode="General" sourceLinked="1"/>
        <c:tickLblPos val="nextTo"/>
        <c:crossAx val="91459584"/>
        <c:crosses val="autoZero"/>
        <c:auto val="1"/>
        <c:lblAlgn val="ctr"/>
        <c:lblOffset val="100"/>
      </c:catAx>
      <c:valAx>
        <c:axId val="91459584"/>
        <c:scaling>
          <c:orientation val="minMax"/>
        </c:scaling>
        <c:axPos val="l"/>
        <c:majorGridlines>
          <c:spPr>
            <a:ln>
              <a:solidFill>
                <a:sysClr val="window" lastClr="FFFFFF"/>
              </a:solidFill>
            </a:ln>
          </c:spPr>
        </c:majorGridlines>
        <c:numFmt formatCode="_ * #,##0.00_ ;_ * \-#,##0.00_ ;_ * &quot;-&quot;??_ ;_ @_ " sourceLinked="1"/>
        <c:tickLblPos val="nextTo"/>
        <c:crossAx val="91425024"/>
        <c:crosses val="max"/>
        <c:crossBetween val="between"/>
      </c:valAx>
    </c:plotArea>
    <c:plotVisOnly val="1"/>
  </c:chart>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'Operating Revenues'!$A$21</c:f>
              <c:strCache>
                <c:ptCount val="1"/>
                <c:pt idx="0">
                  <c:v>Digital Television</c:v>
                </c:pt>
              </c:strCache>
            </c:strRef>
          </c:tx>
          <c:dLbls>
            <c:showVal val="1"/>
          </c:dLbls>
          <c:cat>
            <c:numRef>
              <c:f>'Operating Revenues'!$B$17:$F$17</c:f>
              <c:numCache>
                <c:formatCode>General</c:formatCode>
                <c:ptCount val="5"/>
                <c:pt idx="0">
                  <c:v>2008</c:v>
                </c:pt>
                <c:pt idx="1">
                  <c:v>2007</c:v>
                </c:pt>
                <c:pt idx="2">
                  <c:v>2006</c:v>
                </c:pt>
                <c:pt idx="3">
                  <c:v>2005</c:v>
                </c:pt>
                <c:pt idx="4">
                  <c:v>2004</c:v>
                </c:pt>
              </c:numCache>
            </c:numRef>
          </c:cat>
          <c:val>
            <c:numRef>
              <c:f>'Operating Revenues'!$B$21:$F$21</c:f>
              <c:numCache>
                <c:formatCode>_-* #,##0_-;\-* #,##0_-;_-* "-"??_-;_-@_-</c:formatCode>
                <c:ptCount val="5"/>
                <c:pt idx="0">
                  <c:v>84544</c:v>
                </c:pt>
                <c:pt idx="1">
                  <c:v>76758</c:v>
                </c:pt>
                <c:pt idx="2">
                  <c:v>66093</c:v>
                </c:pt>
                <c:pt idx="3">
                  <c:v>51561</c:v>
                </c:pt>
                <c:pt idx="4">
                  <c:v>32578</c:v>
                </c:pt>
              </c:numCache>
            </c:numRef>
          </c:val>
        </c:ser>
        <c:axId val="91470848"/>
        <c:axId val="91316992"/>
      </c:barChart>
      <c:catAx>
        <c:axId val="91470848"/>
        <c:scaling>
          <c:orientation val="maxMin"/>
        </c:scaling>
        <c:axPos val="b"/>
        <c:numFmt formatCode="General" sourceLinked="1"/>
        <c:tickLblPos val="nextTo"/>
        <c:crossAx val="91316992"/>
        <c:crosses val="autoZero"/>
        <c:auto val="1"/>
        <c:lblAlgn val="ctr"/>
        <c:lblOffset val="100"/>
      </c:catAx>
      <c:valAx>
        <c:axId val="91316992"/>
        <c:scaling>
          <c:orientation val="minMax"/>
        </c:scaling>
        <c:axPos val="l"/>
        <c:majorGridlines>
          <c:spPr>
            <a:ln>
              <a:solidFill>
                <a:sysClr val="window" lastClr="FFFFFF"/>
              </a:solidFill>
            </a:ln>
          </c:spPr>
        </c:majorGridlines>
        <c:numFmt formatCode="_-* #,##0_-;\-* #,##0_-;_-* &quot;-&quot;??_-;_-@_-" sourceLinked="1"/>
        <c:tickLblPos val="nextTo"/>
        <c:crossAx val="91470848"/>
        <c:crosses val="max"/>
        <c:crossBetween val="between"/>
      </c:valAx>
    </c:plotArea>
    <c:plotVisOnly val="1"/>
  </c:chart>
  <c:externalData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03144021890881"/>
          <c:y val="6.1680664916885432E-2"/>
          <c:w val="0.78286926900094722"/>
          <c:h val="0.75787007874015955"/>
        </c:manualLayout>
      </c:layout>
      <c:barChart>
        <c:barDir val="col"/>
        <c:grouping val="clustered"/>
        <c:ser>
          <c:idx val="0"/>
          <c:order val="0"/>
          <c:tx>
            <c:strRef>
              <c:f>'Balance Sheet'!$A$61</c:f>
              <c:strCache>
                <c:ptCount val="1"/>
                <c:pt idx="0">
                  <c:v>Debt-to-Asset Ratio</c:v>
                </c:pt>
              </c:strCache>
            </c:strRef>
          </c:tx>
          <c:dLbls>
            <c:showVal val="1"/>
          </c:dLbls>
          <c:cat>
            <c:numRef>
              <c:f>'Balance Sheet'!$C$64:$G$64</c:f>
              <c:numCache>
                <c:formatCode>General</c:formatCode>
                <c:ptCount val="5"/>
                <c:pt idx="0">
                  <c:v>2009</c:v>
                </c:pt>
                <c:pt idx="1">
                  <c:v>2008</c:v>
                </c:pt>
                <c:pt idx="2">
                  <c:v>2007</c:v>
                </c:pt>
                <c:pt idx="3">
                  <c:v>2006</c:v>
                </c:pt>
                <c:pt idx="4">
                  <c:v>2005</c:v>
                </c:pt>
              </c:numCache>
            </c:numRef>
          </c:cat>
          <c:val>
            <c:numRef>
              <c:f>'Balance Sheet'!$C$61:$G$61</c:f>
              <c:numCache>
                <c:formatCode>0.00%</c:formatCode>
                <c:ptCount val="5"/>
                <c:pt idx="0">
                  <c:v>0.48036933275460825</c:v>
                </c:pt>
                <c:pt idx="1">
                  <c:v>0.37641007129320708</c:v>
                </c:pt>
                <c:pt idx="2">
                  <c:v>0.36415923191884586</c:v>
                </c:pt>
                <c:pt idx="3">
                  <c:v>0.33581793322454334</c:v>
                </c:pt>
                <c:pt idx="4">
                  <c:v>0.34430890580574397</c:v>
                </c:pt>
              </c:numCache>
            </c:numRef>
          </c:val>
        </c:ser>
        <c:axId val="91323776"/>
        <c:axId val="91559040"/>
      </c:barChart>
      <c:catAx>
        <c:axId val="91323776"/>
        <c:scaling>
          <c:orientation val="maxMin"/>
        </c:scaling>
        <c:axPos val="b"/>
        <c:numFmt formatCode="General" sourceLinked="1"/>
        <c:tickLblPos val="nextTo"/>
        <c:crossAx val="91559040"/>
        <c:crosses val="autoZero"/>
        <c:auto val="1"/>
        <c:lblAlgn val="ctr"/>
        <c:lblOffset val="100"/>
      </c:catAx>
      <c:valAx>
        <c:axId val="91559040"/>
        <c:scaling>
          <c:orientation val="minMax"/>
        </c:scaling>
        <c:axPos val="l"/>
        <c:majorGridlines>
          <c:spPr>
            <a:ln>
              <a:solidFill>
                <a:schemeClr val="bg1"/>
              </a:solidFill>
            </a:ln>
          </c:spPr>
        </c:majorGridlines>
        <c:numFmt formatCode="0.00%" sourceLinked="1"/>
        <c:tickLblPos val="nextTo"/>
        <c:crossAx val="91323776"/>
        <c:crosses val="max"/>
        <c:crossBetween val="between"/>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06E-2"/>
          <c:y val="3.9816667585757852E-2"/>
          <c:w val="0.86194995926807683"/>
          <c:h val="0.90915621528789869"/>
        </c:manualLayout>
      </c:layout>
      <c:barChart>
        <c:barDir val="col"/>
        <c:grouping val="clustered"/>
        <c:ser>
          <c:idx val="0"/>
          <c:order val="1"/>
          <c:tx>
            <c:v>Volume</c:v>
          </c:tx>
          <c:spPr>
            <a:solidFill>
              <a:schemeClr val="bg1">
                <a:lumMod val="75000"/>
              </a:schemeClr>
            </a:solidFill>
            <a:effectLst>
              <a:outerShdw blurRad="50800" dist="50800" dir="5400000" algn="ctr" rotWithShape="0">
                <a:schemeClr val="bg1">
                  <a:lumMod val="85000"/>
                </a:schemeClr>
              </a:outerShdw>
            </a:effectLst>
          </c:spPr>
          <c:cat>
            <c:numRef>
              <c:f>'Chart Data - 15'!$B$2:$B$3777</c:f>
              <c:numCache>
                <c:formatCode>[$-1009]d/mmm/yy;@</c:formatCode>
                <c:ptCount val="3776"/>
                <c:pt idx="0" formatCode="yy\-mm\-dd">
                  <c:v>#N/A</c:v>
                </c:pt>
                <c:pt idx="1">
                  <c:v>34785</c:v>
                </c:pt>
                <c:pt idx="2">
                  <c:v>34786</c:v>
                </c:pt>
                <c:pt idx="3">
                  <c:v>34787</c:v>
                </c:pt>
                <c:pt idx="4">
                  <c:v>34788</c:v>
                </c:pt>
                <c:pt idx="5">
                  <c:v>34789</c:v>
                </c:pt>
                <c:pt idx="6">
                  <c:v>34792</c:v>
                </c:pt>
                <c:pt idx="7">
                  <c:v>34793</c:v>
                </c:pt>
                <c:pt idx="8">
                  <c:v>34794</c:v>
                </c:pt>
                <c:pt idx="9">
                  <c:v>34795</c:v>
                </c:pt>
                <c:pt idx="10">
                  <c:v>34796</c:v>
                </c:pt>
                <c:pt idx="11">
                  <c:v>34799</c:v>
                </c:pt>
                <c:pt idx="12">
                  <c:v>34800</c:v>
                </c:pt>
                <c:pt idx="13">
                  <c:v>34801</c:v>
                </c:pt>
                <c:pt idx="14">
                  <c:v>34802</c:v>
                </c:pt>
                <c:pt idx="15">
                  <c:v>34806</c:v>
                </c:pt>
                <c:pt idx="16">
                  <c:v>34807</c:v>
                </c:pt>
                <c:pt idx="17">
                  <c:v>34808</c:v>
                </c:pt>
                <c:pt idx="18">
                  <c:v>34809</c:v>
                </c:pt>
                <c:pt idx="19">
                  <c:v>34810</c:v>
                </c:pt>
                <c:pt idx="20">
                  <c:v>34813</c:v>
                </c:pt>
                <c:pt idx="21">
                  <c:v>34814</c:v>
                </c:pt>
                <c:pt idx="22">
                  <c:v>34815</c:v>
                </c:pt>
                <c:pt idx="23">
                  <c:v>34816</c:v>
                </c:pt>
                <c:pt idx="24">
                  <c:v>34817</c:v>
                </c:pt>
                <c:pt idx="25">
                  <c:v>34820</c:v>
                </c:pt>
                <c:pt idx="26">
                  <c:v>34821</c:v>
                </c:pt>
                <c:pt idx="27">
                  <c:v>34822</c:v>
                </c:pt>
                <c:pt idx="28">
                  <c:v>34823</c:v>
                </c:pt>
                <c:pt idx="29">
                  <c:v>34824</c:v>
                </c:pt>
                <c:pt idx="30">
                  <c:v>34827</c:v>
                </c:pt>
                <c:pt idx="31">
                  <c:v>34828</c:v>
                </c:pt>
                <c:pt idx="32">
                  <c:v>34829</c:v>
                </c:pt>
                <c:pt idx="33">
                  <c:v>34830</c:v>
                </c:pt>
                <c:pt idx="34">
                  <c:v>34831</c:v>
                </c:pt>
                <c:pt idx="35">
                  <c:v>34834</c:v>
                </c:pt>
                <c:pt idx="36">
                  <c:v>34835</c:v>
                </c:pt>
                <c:pt idx="37">
                  <c:v>34836</c:v>
                </c:pt>
                <c:pt idx="38">
                  <c:v>34837</c:v>
                </c:pt>
                <c:pt idx="39">
                  <c:v>34838</c:v>
                </c:pt>
                <c:pt idx="40">
                  <c:v>34842</c:v>
                </c:pt>
                <c:pt idx="41">
                  <c:v>34843</c:v>
                </c:pt>
                <c:pt idx="42">
                  <c:v>34844</c:v>
                </c:pt>
                <c:pt idx="43">
                  <c:v>34845</c:v>
                </c:pt>
                <c:pt idx="44">
                  <c:v>34848</c:v>
                </c:pt>
                <c:pt idx="45">
                  <c:v>34849</c:v>
                </c:pt>
                <c:pt idx="46">
                  <c:v>34850</c:v>
                </c:pt>
                <c:pt idx="47">
                  <c:v>34851</c:v>
                </c:pt>
                <c:pt idx="48">
                  <c:v>34852</c:v>
                </c:pt>
                <c:pt idx="49">
                  <c:v>34855</c:v>
                </c:pt>
                <c:pt idx="50">
                  <c:v>34856</c:v>
                </c:pt>
                <c:pt idx="51">
                  <c:v>34857</c:v>
                </c:pt>
                <c:pt idx="52">
                  <c:v>34858</c:v>
                </c:pt>
                <c:pt idx="53">
                  <c:v>34859</c:v>
                </c:pt>
                <c:pt idx="54">
                  <c:v>34862</c:v>
                </c:pt>
                <c:pt idx="55">
                  <c:v>34863</c:v>
                </c:pt>
                <c:pt idx="56">
                  <c:v>34864</c:v>
                </c:pt>
                <c:pt idx="57">
                  <c:v>34865</c:v>
                </c:pt>
                <c:pt idx="58">
                  <c:v>34866</c:v>
                </c:pt>
                <c:pt idx="59">
                  <c:v>34869</c:v>
                </c:pt>
                <c:pt idx="60">
                  <c:v>34870</c:v>
                </c:pt>
                <c:pt idx="61">
                  <c:v>34871</c:v>
                </c:pt>
                <c:pt idx="62">
                  <c:v>34872</c:v>
                </c:pt>
                <c:pt idx="63">
                  <c:v>34873</c:v>
                </c:pt>
                <c:pt idx="64">
                  <c:v>34876</c:v>
                </c:pt>
                <c:pt idx="65">
                  <c:v>34877</c:v>
                </c:pt>
                <c:pt idx="66">
                  <c:v>34878</c:v>
                </c:pt>
                <c:pt idx="67">
                  <c:v>34879</c:v>
                </c:pt>
                <c:pt idx="68">
                  <c:v>34880</c:v>
                </c:pt>
                <c:pt idx="69">
                  <c:v>34884</c:v>
                </c:pt>
                <c:pt idx="70">
                  <c:v>34885</c:v>
                </c:pt>
                <c:pt idx="71">
                  <c:v>34886</c:v>
                </c:pt>
                <c:pt idx="72">
                  <c:v>34887</c:v>
                </c:pt>
                <c:pt idx="73">
                  <c:v>34890</c:v>
                </c:pt>
                <c:pt idx="74">
                  <c:v>34891</c:v>
                </c:pt>
                <c:pt idx="75">
                  <c:v>34892</c:v>
                </c:pt>
                <c:pt idx="76">
                  <c:v>34893</c:v>
                </c:pt>
                <c:pt idx="77">
                  <c:v>34894</c:v>
                </c:pt>
                <c:pt idx="78">
                  <c:v>34897</c:v>
                </c:pt>
                <c:pt idx="79">
                  <c:v>34898</c:v>
                </c:pt>
                <c:pt idx="80">
                  <c:v>34899</c:v>
                </c:pt>
                <c:pt idx="81">
                  <c:v>34900</c:v>
                </c:pt>
                <c:pt idx="82">
                  <c:v>34901</c:v>
                </c:pt>
                <c:pt idx="83">
                  <c:v>34904</c:v>
                </c:pt>
                <c:pt idx="84">
                  <c:v>34905</c:v>
                </c:pt>
                <c:pt idx="85">
                  <c:v>34906</c:v>
                </c:pt>
                <c:pt idx="86">
                  <c:v>34907</c:v>
                </c:pt>
                <c:pt idx="87">
                  <c:v>34908</c:v>
                </c:pt>
                <c:pt idx="88">
                  <c:v>34911</c:v>
                </c:pt>
                <c:pt idx="89">
                  <c:v>34912</c:v>
                </c:pt>
                <c:pt idx="90">
                  <c:v>34913</c:v>
                </c:pt>
                <c:pt idx="91">
                  <c:v>34914</c:v>
                </c:pt>
                <c:pt idx="92">
                  <c:v>34915</c:v>
                </c:pt>
                <c:pt idx="93">
                  <c:v>34918</c:v>
                </c:pt>
                <c:pt idx="94">
                  <c:v>34919</c:v>
                </c:pt>
                <c:pt idx="95">
                  <c:v>34920</c:v>
                </c:pt>
                <c:pt idx="96">
                  <c:v>34921</c:v>
                </c:pt>
                <c:pt idx="97">
                  <c:v>34922</c:v>
                </c:pt>
                <c:pt idx="98">
                  <c:v>34925</c:v>
                </c:pt>
                <c:pt idx="99">
                  <c:v>34926</c:v>
                </c:pt>
                <c:pt idx="100">
                  <c:v>34927</c:v>
                </c:pt>
                <c:pt idx="101">
                  <c:v>34928</c:v>
                </c:pt>
                <c:pt idx="102">
                  <c:v>34929</c:v>
                </c:pt>
                <c:pt idx="103">
                  <c:v>34932</c:v>
                </c:pt>
                <c:pt idx="104">
                  <c:v>34933</c:v>
                </c:pt>
                <c:pt idx="105">
                  <c:v>34934</c:v>
                </c:pt>
                <c:pt idx="106">
                  <c:v>34935</c:v>
                </c:pt>
                <c:pt idx="107">
                  <c:v>34936</c:v>
                </c:pt>
                <c:pt idx="108">
                  <c:v>34939</c:v>
                </c:pt>
                <c:pt idx="109">
                  <c:v>34940</c:v>
                </c:pt>
                <c:pt idx="110">
                  <c:v>34941</c:v>
                </c:pt>
                <c:pt idx="111">
                  <c:v>34942</c:v>
                </c:pt>
                <c:pt idx="112">
                  <c:v>34943</c:v>
                </c:pt>
                <c:pt idx="113">
                  <c:v>34947</c:v>
                </c:pt>
                <c:pt idx="114">
                  <c:v>34948</c:v>
                </c:pt>
                <c:pt idx="115">
                  <c:v>34949</c:v>
                </c:pt>
                <c:pt idx="116">
                  <c:v>34950</c:v>
                </c:pt>
                <c:pt idx="117">
                  <c:v>34953</c:v>
                </c:pt>
                <c:pt idx="118">
                  <c:v>34954</c:v>
                </c:pt>
                <c:pt idx="119">
                  <c:v>34955</c:v>
                </c:pt>
                <c:pt idx="120" formatCode="yy/mm/dd">
                  <c:v>34956</c:v>
                </c:pt>
                <c:pt idx="121" formatCode="yy/mm/dd">
                  <c:v>34957</c:v>
                </c:pt>
                <c:pt idx="122" formatCode="yy/mm/dd">
                  <c:v>34960</c:v>
                </c:pt>
                <c:pt idx="123" formatCode="yy/mm/dd">
                  <c:v>34961</c:v>
                </c:pt>
                <c:pt idx="124" formatCode="yy/mm/dd">
                  <c:v>34962</c:v>
                </c:pt>
                <c:pt idx="125" formatCode="yy/mm/dd">
                  <c:v>34963</c:v>
                </c:pt>
                <c:pt idx="126" formatCode="yy/mm/dd">
                  <c:v>34964</c:v>
                </c:pt>
                <c:pt idx="127" formatCode="yy/mm/dd">
                  <c:v>34967</c:v>
                </c:pt>
                <c:pt idx="128" formatCode="yy/mm/dd">
                  <c:v>34968</c:v>
                </c:pt>
                <c:pt idx="129" formatCode="yy/mm/dd">
                  <c:v>34969</c:v>
                </c:pt>
                <c:pt idx="130" formatCode="yy/mm/dd">
                  <c:v>34970</c:v>
                </c:pt>
                <c:pt idx="131" formatCode="yy/mm/dd">
                  <c:v>34971</c:v>
                </c:pt>
                <c:pt idx="132" formatCode="yy/mm/dd">
                  <c:v>34974</c:v>
                </c:pt>
                <c:pt idx="133" formatCode="yy/mm/dd">
                  <c:v>34975</c:v>
                </c:pt>
                <c:pt idx="134" formatCode="yy/mm/dd">
                  <c:v>34976</c:v>
                </c:pt>
                <c:pt idx="135" formatCode="yy/mm/dd">
                  <c:v>34977</c:v>
                </c:pt>
                <c:pt idx="136" formatCode="yy/mm/dd">
                  <c:v>34978</c:v>
                </c:pt>
                <c:pt idx="137" formatCode="yy/mm/dd">
                  <c:v>34982</c:v>
                </c:pt>
                <c:pt idx="138" formatCode="yy/mm/dd">
                  <c:v>34983</c:v>
                </c:pt>
                <c:pt idx="139" formatCode="yy/mm/dd">
                  <c:v>34984</c:v>
                </c:pt>
                <c:pt idx="140" formatCode="yy/mm/dd">
                  <c:v>34985</c:v>
                </c:pt>
                <c:pt idx="141" formatCode="yy/mm/dd">
                  <c:v>34988</c:v>
                </c:pt>
                <c:pt idx="142" formatCode="yy/mm/dd">
                  <c:v>34989</c:v>
                </c:pt>
                <c:pt idx="143" formatCode="yy/mm/dd">
                  <c:v>34990</c:v>
                </c:pt>
                <c:pt idx="144" formatCode="yy/mm/dd">
                  <c:v>34991</c:v>
                </c:pt>
                <c:pt idx="145" formatCode="yy/mm/dd">
                  <c:v>34992</c:v>
                </c:pt>
                <c:pt idx="146" formatCode="yy/mm/dd">
                  <c:v>34995</c:v>
                </c:pt>
                <c:pt idx="147" formatCode="yy/mm/dd">
                  <c:v>34996</c:v>
                </c:pt>
                <c:pt idx="148" formatCode="yy/mm/dd">
                  <c:v>34997</c:v>
                </c:pt>
                <c:pt idx="149" formatCode="yy/mm/dd">
                  <c:v>34998</c:v>
                </c:pt>
                <c:pt idx="150" formatCode="yy/mm/dd">
                  <c:v>34999</c:v>
                </c:pt>
                <c:pt idx="151" formatCode="yy/mm/dd">
                  <c:v>35002</c:v>
                </c:pt>
                <c:pt idx="152" formatCode="yy/mm/dd">
                  <c:v>35003</c:v>
                </c:pt>
                <c:pt idx="153" formatCode="yy/mm/dd">
                  <c:v>35004</c:v>
                </c:pt>
                <c:pt idx="154" formatCode="yy/mm/dd">
                  <c:v>35005</c:v>
                </c:pt>
                <c:pt idx="155" formatCode="yy/mm/dd">
                  <c:v>35006</c:v>
                </c:pt>
                <c:pt idx="156" formatCode="yy/mm/dd">
                  <c:v>35009</c:v>
                </c:pt>
                <c:pt idx="157" formatCode="yy/mm/dd">
                  <c:v>35010</c:v>
                </c:pt>
                <c:pt idx="158" formatCode="yy/mm/dd">
                  <c:v>35011</c:v>
                </c:pt>
                <c:pt idx="159" formatCode="yy/mm/dd">
                  <c:v>35012</c:v>
                </c:pt>
                <c:pt idx="160" formatCode="yy/mm/dd">
                  <c:v>35013</c:v>
                </c:pt>
                <c:pt idx="161" formatCode="yy/mm/dd">
                  <c:v>35016</c:v>
                </c:pt>
                <c:pt idx="162" formatCode="yy/mm/dd">
                  <c:v>35017</c:v>
                </c:pt>
                <c:pt idx="163" formatCode="yy/mm/dd">
                  <c:v>35018</c:v>
                </c:pt>
                <c:pt idx="164" formatCode="yy/mm/dd">
                  <c:v>35019</c:v>
                </c:pt>
                <c:pt idx="165" formatCode="yy/mm/dd">
                  <c:v>35020</c:v>
                </c:pt>
                <c:pt idx="166" formatCode="yy/mm/dd">
                  <c:v>35023</c:v>
                </c:pt>
                <c:pt idx="167" formatCode="yy/mm/dd">
                  <c:v>35024</c:v>
                </c:pt>
                <c:pt idx="168" formatCode="yy/mm/dd">
                  <c:v>35025</c:v>
                </c:pt>
                <c:pt idx="169" formatCode="yy/mm/dd">
                  <c:v>35026</c:v>
                </c:pt>
                <c:pt idx="170" formatCode="yy/mm/dd">
                  <c:v>35027</c:v>
                </c:pt>
                <c:pt idx="171" formatCode="yy/mm/dd">
                  <c:v>35030</c:v>
                </c:pt>
                <c:pt idx="172" formatCode="yy/mm/dd">
                  <c:v>35031</c:v>
                </c:pt>
                <c:pt idx="173" formatCode="yy/mm/dd">
                  <c:v>35032</c:v>
                </c:pt>
                <c:pt idx="174" formatCode="yy/mm/dd">
                  <c:v>35033</c:v>
                </c:pt>
                <c:pt idx="175" formatCode="yy/mm/dd">
                  <c:v>35034</c:v>
                </c:pt>
                <c:pt idx="176" formatCode="yy/mm/dd">
                  <c:v>35037</c:v>
                </c:pt>
                <c:pt idx="177" formatCode="yy/mm/dd">
                  <c:v>35038</c:v>
                </c:pt>
                <c:pt idx="178" formatCode="yy/mm/dd">
                  <c:v>35039</c:v>
                </c:pt>
                <c:pt idx="179" formatCode="yy/mm/dd">
                  <c:v>35040</c:v>
                </c:pt>
                <c:pt idx="180" formatCode="yy/mm/dd">
                  <c:v>35041</c:v>
                </c:pt>
                <c:pt idx="181" formatCode="yy/mm/dd">
                  <c:v>35044</c:v>
                </c:pt>
                <c:pt idx="182" formatCode="yy/mm/dd">
                  <c:v>35045</c:v>
                </c:pt>
                <c:pt idx="183" formatCode="yy/mm/dd">
                  <c:v>35046</c:v>
                </c:pt>
                <c:pt idx="184" formatCode="yy/mm/dd">
                  <c:v>35047</c:v>
                </c:pt>
                <c:pt idx="185" formatCode="yy/mm/dd">
                  <c:v>35048</c:v>
                </c:pt>
                <c:pt idx="186" formatCode="yy/mm/dd">
                  <c:v>35051</c:v>
                </c:pt>
                <c:pt idx="187" formatCode="yy/mm/dd">
                  <c:v>35052</c:v>
                </c:pt>
                <c:pt idx="188" formatCode="yy/mm/dd">
                  <c:v>35053</c:v>
                </c:pt>
                <c:pt idx="189" formatCode="yy/mm/dd">
                  <c:v>35054</c:v>
                </c:pt>
                <c:pt idx="190" formatCode="yy/mm/dd">
                  <c:v>35055</c:v>
                </c:pt>
                <c:pt idx="191" formatCode="yy/mm/dd">
                  <c:v>35060</c:v>
                </c:pt>
                <c:pt idx="192" formatCode="yy/mm/dd">
                  <c:v>35061</c:v>
                </c:pt>
                <c:pt idx="193" formatCode="yy/mm/dd">
                  <c:v>35062</c:v>
                </c:pt>
                <c:pt idx="194" formatCode="yy/mm/dd">
                  <c:v>35066</c:v>
                </c:pt>
                <c:pt idx="195" formatCode="yy/mm/dd">
                  <c:v>35067</c:v>
                </c:pt>
                <c:pt idx="196" formatCode="yy/mm/dd">
                  <c:v>35068</c:v>
                </c:pt>
                <c:pt idx="197" formatCode="yy/mm/dd">
                  <c:v>35069</c:v>
                </c:pt>
                <c:pt idx="198" formatCode="yy/mm/dd">
                  <c:v>35072</c:v>
                </c:pt>
                <c:pt idx="199" formatCode="yy/mm/dd">
                  <c:v>35073</c:v>
                </c:pt>
                <c:pt idx="200" formatCode="yy/mm/dd">
                  <c:v>35074</c:v>
                </c:pt>
                <c:pt idx="201" formatCode="yy/mm/dd">
                  <c:v>35075</c:v>
                </c:pt>
                <c:pt idx="202" formatCode="yy/mm/dd">
                  <c:v>35076</c:v>
                </c:pt>
                <c:pt idx="203" formatCode="yy/mm/dd">
                  <c:v>35079</c:v>
                </c:pt>
                <c:pt idx="204" formatCode="yy/mm/dd">
                  <c:v>35080</c:v>
                </c:pt>
                <c:pt idx="205" formatCode="yy/mm/dd">
                  <c:v>35081</c:v>
                </c:pt>
                <c:pt idx="206" formatCode="yy/mm/dd">
                  <c:v>35082</c:v>
                </c:pt>
                <c:pt idx="207" formatCode="yy/mm/dd">
                  <c:v>35083</c:v>
                </c:pt>
                <c:pt idx="208" formatCode="yy/mm/dd">
                  <c:v>35086</c:v>
                </c:pt>
                <c:pt idx="209" formatCode="yy/mm/dd">
                  <c:v>35087</c:v>
                </c:pt>
                <c:pt idx="210" formatCode="yy/mm/dd">
                  <c:v>35088</c:v>
                </c:pt>
                <c:pt idx="211" formatCode="yy/mm/dd">
                  <c:v>35089</c:v>
                </c:pt>
                <c:pt idx="212" formatCode="yy/mm/dd">
                  <c:v>35090</c:v>
                </c:pt>
                <c:pt idx="213" formatCode="yy/mm/dd">
                  <c:v>35093</c:v>
                </c:pt>
                <c:pt idx="214" formatCode="yy/mm/dd">
                  <c:v>35094</c:v>
                </c:pt>
                <c:pt idx="215" formatCode="yy/mm/dd">
                  <c:v>35095</c:v>
                </c:pt>
                <c:pt idx="216" formatCode="yy/mm/dd">
                  <c:v>35096</c:v>
                </c:pt>
                <c:pt idx="217" formatCode="yy/mm/dd">
                  <c:v>35097</c:v>
                </c:pt>
                <c:pt idx="218" formatCode="yy/mm/dd">
                  <c:v>35100</c:v>
                </c:pt>
                <c:pt idx="219" formatCode="yy/mm/dd">
                  <c:v>35101</c:v>
                </c:pt>
                <c:pt idx="220" formatCode="yy/mm/dd">
                  <c:v>35102</c:v>
                </c:pt>
                <c:pt idx="221" formatCode="yy/mm/dd">
                  <c:v>35103</c:v>
                </c:pt>
                <c:pt idx="222" formatCode="yy/mm/dd">
                  <c:v>35104</c:v>
                </c:pt>
                <c:pt idx="223" formatCode="yy/mm/dd">
                  <c:v>35107</c:v>
                </c:pt>
                <c:pt idx="224" formatCode="yy/mm/dd">
                  <c:v>35108</c:v>
                </c:pt>
                <c:pt idx="225" formatCode="yy/mm/dd">
                  <c:v>35109</c:v>
                </c:pt>
                <c:pt idx="226" formatCode="yy/mm/dd">
                  <c:v>35110</c:v>
                </c:pt>
                <c:pt idx="227" formatCode="yy/mm/dd">
                  <c:v>35111</c:v>
                </c:pt>
                <c:pt idx="228" formatCode="yy/mm/dd">
                  <c:v>35114</c:v>
                </c:pt>
                <c:pt idx="229" formatCode="yy/mm/dd">
                  <c:v>35115</c:v>
                </c:pt>
                <c:pt idx="230" formatCode="yy/mm/dd">
                  <c:v>35116</c:v>
                </c:pt>
                <c:pt idx="231" formatCode="yy/mm/dd">
                  <c:v>35117</c:v>
                </c:pt>
                <c:pt idx="232" formatCode="yy/mm/dd">
                  <c:v>35118</c:v>
                </c:pt>
                <c:pt idx="233" formatCode="yy/mm/dd">
                  <c:v>35121</c:v>
                </c:pt>
                <c:pt idx="234" formatCode="yy/mm/dd">
                  <c:v>35122</c:v>
                </c:pt>
                <c:pt idx="235" formatCode="yy/mm/dd">
                  <c:v>35123</c:v>
                </c:pt>
                <c:pt idx="236" formatCode="yy/mm/dd">
                  <c:v>35124</c:v>
                </c:pt>
                <c:pt idx="237" formatCode="yy/mm/dd">
                  <c:v>35125</c:v>
                </c:pt>
                <c:pt idx="238" formatCode="yy/mm/dd">
                  <c:v>35128</c:v>
                </c:pt>
                <c:pt idx="239" formatCode="yy/mm/dd">
                  <c:v>35129</c:v>
                </c:pt>
                <c:pt idx="240" formatCode="yy/mm/dd">
                  <c:v>35130</c:v>
                </c:pt>
                <c:pt idx="241" formatCode="yy/mm/dd">
                  <c:v>35131</c:v>
                </c:pt>
                <c:pt idx="242" formatCode="yy/mm/dd">
                  <c:v>35132</c:v>
                </c:pt>
                <c:pt idx="243" formatCode="yy/mm/dd">
                  <c:v>35135</c:v>
                </c:pt>
                <c:pt idx="244" formatCode="yy/mm/dd">
                  <c:v>35136</c:v>
                </c:pt>
                <c:pt idx="245" formatCode="yy/mm/dd">
                  <c:v>35137</c:v>
                </c:pt>
                <c:pt idx="246" formatCode="yy/mm/dd">
                  <c:v>35138</c:v>
                </c:pt>
                <c:pt idx="247" formatCode="yy/mm/dd">
                  <c:v>35139</c:v>
                </c:pt>
                <c:pt idx="248" formatCode="yy/mm/dd">
                  <c:v>35142</c:v>
                </c:pt>
                <c:pt idx="249" formatCode="yy/mm/dd">
                  <c:v>35143</c:v>
                </c:pt>
                <c:pt idx="250" formatCode="yy/mm/dd">
                  <c:v>35144</c:v>
                </c:pt>
                <c:pt idx="251" formatCode="yy/mm/dd">
                  <c:v>35145</c:v>
                </c:pt>
                <c:pt idx="252" formatCode="yy/mm/dd">
                  <c:v>35146</c:v>
                </c:pt>
                <c:pt idx="253" formatCode="yy/mm/dd">
                  <c:v>35149</c:v>
                </c:pt>
                <c:pt idx="254" formatCode="yy/mm/dd">
                  <c:v>35150</c:v>
                </c:pt>
                <c:pt idx="255" formatCode="yy/mm/dd">
                  <c:v>35151</c:v>
                </c:pt>
                <c:pt idx="256" formatCode="yy/mm/dd">
                  <c:v>35152</c:v>
                </c:pt>
                <c:pt idx="257" formatCode="yy/mm/dd">
                  <c:v>35153</c:v>
                </c:pt>
                <c:pt idx="258" formatCode="yy/mm/dd">
                  <c:v>35156</c:v>
                </c:pt>
                <c:pt idx="259" formatCode="yy/mm/dd">
                  <c:v>35157</c:v>
                </c:pt>
                <c:pt idx="260" formatCode="yy/mm/dd">
                  <c:v>35158</c:v>
                </c:pt>
                <c:pt idx="261" formatCode="yy/mm/dd">
                  <c:v>35159</c:v>
                </c:pt>
                <c:pt idx="262" formatCode="yy/mm/dd">
                  <c:v>35163</c:v>
                </c:pt>
                <c:pt idx="263" formatCode="yy/mm/dd">
                  <c:v>35164</c:v>
                </c:pt>
                <c:pt idx="264" formatCode="yy/mm/dd">
                  <c:v>35165</c:v>
                </c:pt>
                <c:pt idx="265" formatCode="yy/mm/dd">
                  <c:v>35166</c:v>
                </c:pt>
                <c:pt idx="266" formatCode="yy/mm/dd">
                  <c:v>35167</c:v>
                </c:pt>
                <c:pt idx="267" formatCode="yy/mm/dd">
                  <c:v>35170</c:v>
                </c:pt>
                <c:pt idx="268" formatCode="yy/mm/dd">
                  <c:v>35171</c:v>
                </c:pt>
                <c:pt idx="269" formatCode="yy/mm/dd">
                  <c:v>35172</c:v>
                </c:pt>
                <c:pt idx="270" formatCode="yy/mm/dd">
                  <c:v>35173</c:v>
                </c:pt>
                <c:pt idx="271" formatCode="yy/mm/dd">
                  <c:v>35174</c:v>
                </c:pt>
                <c:pt idx="272" formatCode="yy/mm/dd">
                  <c:v>35177</c:v>
                </c:pt>
                <c:pt idx="273" formatCode="yy/mm/dd">
                  <c:v>35178</c:v>
                </c:pt>
                <c:pt idx="274" formatCode="yy/mm/dd">
                  <c:v>35179</c:v>
                </c:pt>
                <c:pt idx="275" formatCode="yy/mm/dd">
                  <c:v>35180</c:v>
                </c:pt>
                <c:pt idx="276" formatCode="yy/mm/dd">
                  <c:v>35181</c:v>
                </c:pt>
                <c:pt idx="277" formatCode="yy/mm/dd">
                  <c:v>35184</c:v>
                </c:pt>
                <c:pt idx="278" formatCode="yy/mm/dd">
                  <c:v>35185</c:v>
                </c:pt>
                <c:pt idx="279" formatCode="yy/mm/dd">
                  <c:v>35186</c:v>
                </c:pt>
                <c:pt idx="280" formatCode="yy/mm/dd">
                  <c:v>35187</c:v>
                </c:pt>
                <c:pt idx="281" formatCode="yy/mm/dd">
                  <c:v>35188</c:v>
                </c:pt>
                <c:pt idx="282" formatCode="yy/mm/dd">
                  <c:v>35191</c:v>
                </c:pt>
                <c:pt idx="283" formatCode="yy/mm/dd">
                  <c:v>35192</c:v>
                </c:pt>
                <c:pt idx="284" formatCode="yy/mm/dd">
                  <c:v>35193</c:v>
                </c:pt>
                <c:pt idx="285" formatCode="yy/mm/dd">
                  <c:v>35194</c:v>
                </c:pt>
                <c:pt idx="286" formatCode="yy/mm/dd">
                  <c:v>35195</c:v>
                </c:pt>
                <c:pt idx="287" formatCode="yy/mm/dd">
                  <c:v>35198</c:v>
                </c:pt>
                <c:pt idx="288" formatCode="yy/mm/dd">
                  <c:v>35199</c:v>
                </c:pt>
                <c:pt idx="289" formatCode="yy/mm/dd">
                  <c:v>35200</c:v>
                </c:pt>
                <c:pt idx="290" formatCode="yy/mm/dd">
                  <c:v>35201</c:v>
                </c:pt>
                <c:pt idx="291" formatCode="yy/mm/dd">
                  <c:v>35202</c:v>
                </c:pt>
                <c:pt idx="292" formatCode="yy/mm/dd">
                  <c:v>35206</c:v>
                </c:pt>
                <c:pt idx="293" formatCode="yy/mm/dd">
                  <c:v>35207</c:v>
                </c:pt>
                <c:pt idx="294" formatCode="yy/mm/dd">
                  <c:v>35208</c:v>
                </c:pt>
                <c:pt idx="295" formatCode="yy/mm/dd">
                  <c:v>35209</c:v>
                </c:pt>
                <c:pt idx="296" formatCode="yy/mm/dd">
                  <c:v>35212</c:v>
                </c:pt>
                <c:pt idx="297" formatCode="yy/mm/dd">
                  <c:v>35213</c:v>
                </c:pt>
                <c:pt idx="298" formatCode="yy/mm/dd">
                  <c:v>35214</c:v>
                </c:pt>
                <c:pt idx="299" formatCode="yy/mm/dd">
                  <c:v>35215</c:v>
                </c:pt>
                <c:pt idx="300" formatCode="yy/mm/dd">
                  <c:v>35216</c:v>
                </c:pt>
                <c:pt idx="301" formatCode="yy/mm/dd">
                  <c:v>35219</c:v>
                </c:pt>
                <c:pt idx="302" formatCode="yy/mm/dd">
                  <c:v>35220</c:v>
                </c:pt>
                <c:pt idx="303" formatCode="yy/mm/dd">
                  <c:v>35221</c:v>
                </c:pt>
                <c:pt idx="304" formatCode="yy/mm/dd">
                  <c:v>35222</c:v>
                </c:pt>
                <c:pt idx="305" formatCode="yy/mm/dd">
                  <c:v>35223</c:v>
                </c:pt>
                <c:pt idx="306" formatCode="yy/mm/dd">
                  <c:v>35226</c:v>
                </c:pt>
                <c:pt idx="307" formatCode="yy/mm/dd">
                  <c:v>35227</c:v>
                </c:pt>
                <c:pt idx="308" formatCode="yy/mm/dd">
                  <c:v>35228</c:v>
                </c:pt>
                <c:pt idx="309" formatCode="yy/mm/dd">
                  <c:v>35229</c:v>
                </c:pt>
                <c:pt idx="310" formatCode="yy/mm/dd">
                  <c:v>35230</c:v>
                </c:pt>
                <c:pt idx="311" formatCode="yy/mm/dd">
                  <c:v>35233</c:v>
                </c:pt>
                <c:pt idx="312" formatCode="yy/mm/dd">
                  <c:v>35234</c:v>
                </c:pt>
                <c:pt idx="313" formatCode="yy/mm/dd">
                  <c:v>35235</c:v>
                </c:pt>
                <c:pt idx="314" formatCode="yy/mm/dd">
                  <c:v>35236</c:v>
                </c:pt>
                <c:pt idx="315" formatCode="yy/mm/dd">
                  <c:v>35237</c:v>
                </c:pt>
                <c:pt idx="316" formatCode="yy/mm/dd">
                  <c:v>35240</c:v>
                </c:pt>
                <c:pt idx="317" formatCode="yy/mm/dd">
                  <c:v>35241</c:v>
                </c:pt>
                <c:pt idx="318" formatCode="yy/mm/dd">
                  <c:v>35242</c:v>
                </c:pt>
                <c:pt idx="319" formatCode="yy/mm/dd">
                  <c:v>35243</c:v>
                </c:pt>
                <c:pt idx="320" formatCode="yy/mm/dd">
                  <c:v>35244</c:v>
                </c:pt>
                <c:pt idx="321" formatCode="yy/mm/dd">
                  <c:v>35248</c:v>
                </c:pt>
                <c:pt idx="322" formatCode="yy/mm/dd">
                  <c:v>35249</c:v>
                </c:pt>
                <c:pt idx="323" formatCode="yy/mm/dd">
                  <c:v>35250</c:v>
                </c:pt>
                <c:pt idx="324" formatCode="yy/mm/dd">
                  <c:v>35251</c:v>
                </c:pt>
                <c:pt idx="325" formatCode="yy/mm/dd">
                  <c:v>35254</c:v>
                </c:pt>
                <c:pt idx="326" formatCode="yy/mm/dd">
                  <c:v>35255</c:v>
                </c:pt>
                <c:pt idx="327" formatCode="yy/mm/dd">
                  <c:v>35256</c:v>
                </c:pt>
                <c:pt idx="328" formatCode="yy/mm/dd">
                  <c:v>35257</c:v>
                </c:pt>
                <c:pt idx="329" formatCode="yy/mm/dd">
                  <c:v>35258</c:v>
                </c:pt>
                <c:pt idx="330" formatCode="yy/mm/dd">
                  <c:v>35261</c:v>
                </c:pt>
                <c:pt idx="331" formatCode="yy/mm/dd">
                  <c:v>35262</c:v>
                </c:pt>
                <c:pt idx="332" formatCode="yy/mm/dd">
                  <c:v>35263</c:v>
                </c:pt>
                <c:pt idx="333" formatCode="yy/mm/dd">
                  <c:v>35264</c:v>
                </c:pt>
                <c:pt idx="334" formatCode="yy/mm/dd">
                  <c:v>35265</c:v>
                </c:pt>
                <c:pt idx="335" formatCode="yy/mm/dd">
                  <c:v>35268</c:v>
                </c:pt>
                <c:pt idx="336" formatCode="yy/mm/dd">
                  <c:v>35269</c:v>
                </c:pt>
                <c:pt idx="337" formatCode="yy/mm/dd">
                  <c:v>35270</c:v>
                </c:pt>
                <c:pt idx="338" formatCode="yy/mm/dd">
                  <c:v>35271</c:v>
                </c:pt>
                <c:pt idx="339" formatCode="yy/mm/dd">
                  <c:v>35272</c:v>
                </c:pt>
                <c:pt idx="340" formatCode="yy/mm/dd">
                  <c:v>35275</c:v>
                </c:pt>
                <c:pt idx="341" formatCode="yy/mm/dd">
                  <c:v>35276</c:v>
                </c:pt>
                <c:pt idx="342" formatCode="yy/mm/dd">
                  <c:v>35277</c:v>
                </c:pt>
                <c:pt idx="343" formatCode="yy/mm/dd">
                  <c:v>35278</c:v>
                </c:pt>
                <c:pt idx="344" formatCode="yy/mm/dd">
                  <c:v>35279</c:v>
                </c:pt>
                <c:pt idx="345" formatCode="yy/mm/dd">
                  <c:v>35282</c:v>
                </c:pt>
                <c:pt idx="346" formatCode="yy/mm/dd">
                  <c:v>35283</c:v>
                </c:pt>
                <c:pt idx="347" formatCode="yy/mm/dd">
                  <c:v>35284</c:v>
                </c:pt>
                <c:pt idx="348" formatCode="yy/mm/dd">
                  <c:v>35285</c:v>
                </c:pt>
                <c:pt idx="349" formatCode="yy/mm/dd">
                  <c:v>35286</c:v>
                </c:pt>
                <c:pt idx="350" formatCode="yy/mm/dd">
                  <c:v>35289</c:v>
                </c:pt>
                <c:pt idx="351" formatCode="yy/mm/dd">
                  <c:v>35290</c:v>
                </c:pt>
                <c:pt idx="352" formatCode="yy/mm/dd">
                  <c:v>35291</c:v>
                </c:pt>
                <c:pt idx="353" formatCode="yy/mm/dd">
                  <c:v>35292</c:v>
                </c:pt>
                <c:pt idx="354" formatCode="yy/mm/dd">
                  <c:v>35293</c:v>
                </c:pt>
                <c:pt idx="355" formatCode="yy/mm/dd">
                  <c:v>35296</c:v>
                </c:pt>
                <c:pt idx="356" formatCode="yy/mm/dd">
                  <c:v>35297</c:v>
                </c:pt>
                <c:pt idx="357" formatCode="yy/mm/dd">
                  <c:v>35298</c:v>
                </c:pt>
                <c:pt idx="358" formatCode="yy/mm/dd">
                  <c:v>35299</c:v>
                </c:pt>
                <c:pt idx="359" formatCode="yy/mm/dd">
                  <c:v>35300</c:v>
                </c:pt>
                <c:pt idx="360" formatCode="yy/mm/dd">
                  <c:v>35303</c:v>
                </c:pt>
                <c:pt idx="361" formatCode="yy/mm/dd">
                  <c:v>35304</c:v>
                </c:pt>
                <c:pt idx="362" formatCode="yy/mm/dd">
                  <c:v>35305</c:v>
                </c:pt>
                <c:pt idx="363" formatCode="yy/mm/dd">
                  <c:v>35306</c:v>
                </c:pt>
                <c:pt idx="364" formatCode="yy/mm/dd">
                  <c:v>35307</c:v>
                </c:pt>
                <c:pt idx="365" formatCode="yy/mm/dd">
                  <c:v>35311</c:v>
                </c:pt>
                <c:pt idx="366" formatCode="yy/mm/dd">
                  <c:v>35312</c:v>
                </c:pt>
                <c:pt idx="367" formatCode="yy/mm/dd">
                  <c:v>35313</c:v>
                </c:pt>
                <c:pt idx="368" formatCode="yy/mm/dd">
                  <c:v>35314</c:v>
                </c:pt>
                <c:pt idx="369" formatCode="yy/mm/dd">
                  <c:v>35317</c:v>
                </c:pt>
                <c:pt idx="370" formatCode="yy/mm/dd">
                  <c:v>35318</c:v>
                </c:pt>
                <c:pt idx="371" formatCode="yy/mm/dd">
                  <c:v>35319</c:v>
                </c:pt>
                <c:pt idx="372" formatCode="yy/mm/dd">
                  <c:v>35320</c:v>
                </c:pt>
                <c:pt idx="373" formatCode="yy/mm/dd">
                  <c:v>35321</c:v>
                </c:pt>
                <c:pt idx="374" formatCode="yy/mm/dd">
                  <c:v>35324</c:v>
                </c:pt>
                <c:pt idx="375" formatCode="yy/mm/dd">
                  <c:v>35325</c:v>
                </c:pt>
                <c:pt idx="376" formatCode="yy/mm/dd">
                  <c:v>35326</c:v>
                </c:pt>
                <c:pt idx="377" formatCode="yy/mm/dd">
                  <c:v>35327</c:v>
                </c:pt>
                <c:pt idx="378" formatCode="yy/mm/dd">
                  <c:v>35328</c:v>
                </c:pt>
                <c:pt idx="379" formatCode="yy/mm/dd">
                  <c:v>35331</c:v>
                </c:pt>
                <c:pt idx="380" formatCode="yy/mm/dd">
                  <c:v>35332</c:v>
                </c:pt>
                <c:pt idx="381" formatCode="yy/mm/dd">
                  <c:v>35333</c:v>
                </c:pt>
                <c:pt idx="382" formatCode="yy/mm/dd">
                  <c:v>35334</c:v>
                </c:pt>
                <c:pt idx="383" formatCode="yy/mm/dd">
                  <c:v>35335</c:v>
                </c:pt>
                <c:pt idx="384" formatCode="yy/mm/dd">
                  <c:v>35338</c:v>
                </c:pt>
                <c:pt idx="385" formatCode="yy/mm/dd">
                  <c:v>35339</c:v>
                </c:pt>
                <c:pt idx="386" formatCode="yy/mm/dd">
                  <c:v>35340</c:v>
                </c:pt>
                <c:pt idx="387" formatCode="yy/mm/dd">
                  <c:v>35341</c:v>
                </c:pt>
                <c:pt idx="388" formatCode="yy/mm/dd">
                  <c:v>35342</c:v>
                </c:pt>
                <c:pt idx="389" formatCode="yy/mm/dd">
                  <c:v>35345</c:v>
                </c:pt>
                <c:pt idx="390" formatCode="yy/mm/dd">
                  <c:v>35346</c:v>
                </c:pt>
                <c:pt idx="391" formatCode="yy/mm/dd">
                  <c:v>35347</c:v>
                </c:pt>
                <c:pt idx="392" formatCode="yy/mm/dd">
                  <c:v>35348</c:v>
                </c:pt>
                <c:pt idx="393" formatCode="yy/mm/dd">
                  <c:v>35349</c:v>
                </c:pt>
                <c:pt idx="394" formatCode="yy/mm/dd">
                  <c:v>35353</c:v>
                </c:pt>
                <c:pt idx="395" formatCode="yy/mm/dd">
                  <c:v>35354</c:v>
                </c:pt>
                <c:pt idx="396" formatCode="yy/mm/dd">
                  <c:v>35355</c:v>
                </c:pt>
                <c:pt idx="397" formatCode="yy/mm/dd">
                  <c:v>35356</c:v>
                </c:pt>
                <c:pt idx="398" formatCode="yy/mm/dd">
                  <c:v>35359</c:v>
                </c:pt>
                <c:pt idx="399" formatCode="yy/mm/dd">
                  <c:v>35360</c:v>
                </c:pt>
                <c:pt idx="400" formatCode="yy/mm/dd">
                  <c:v>35361</c:v>
                </c:pt>
                <c:pt idx="401" formatCode="yy/mm/dd">
                  <c:v>35362</c:v>
                </c:pt>
                <c:pt idx="402" formatCode="yy/mm/dd">
                  <c:v>35363</c:v>
                </c:pt>
                <c:pt idx="403" formatCode="yy/mm/dd">
                  <c:v>35366</c:v>
                </c:pt>
                <c:pt idx="404" formatCode="yy/mm/dd">
                  <c:v>35367</c:v>
                </c:pt>
                <c:pt idx="405" formatCode="yy/mm/dd">
                  <c:v>35368</c:v>
                </c:pt>
                <c:pt idx="406" formatCode="yy/mm/dd">
                  <c:v>35369</c:v>
                </c:pt>
                <c:pt idx="407" formatCode="yy/mm/dd">
                  <c:v>35370</c:v>
                </c:pt>
                <c:pt idx="408" formatCode="yy/mm/dd">
                  <c:v>35373</c:v>
                </c:pt>
                <c:pt idx="409" formatCode="yy/mm/dd">
                  <c:v>35374</c:v>
                </c:pt>
                <c:pt idx="410" formatCode="yy/mm/dd">
                  <c:v>35375</c:v>
                </c:pt>
                <c:pt idx="411" formatCode="yy/mm/dd">
                  <c:v>35376</c:v>
                </c:pt>
                <c:pt idx="412" formatCode="yy/mm/dd">
                  <c:v>35377</c:v>
                </c:pt>
                <c:pt idx="413" formatCode="yy/mm/dd">
                  <c:v>35380</c:v>
                </c:pt>
                <c:pt idx="414" formatCode="yy/mm/dd">
                  <c:v>35381</c:v>
                </c:pt>
                <c:pt idx="415" formatCode="yy/mm/dd">
                  <c:v>35382</c:v>
                </c:pt>
                <c:pt idx="416" formatCode="yy/mm/dd">
                  <c:v>35383</c:v>
                </c:pt>
                <c:pt idx="417" formatCode="yy/mm/dd">
                  <c:v>35384</c:v>
                </c:pt>
                <c:pt idx="418" formatCode="yy/mm/dd">
                  <c:v>35387</c:v>
                </c:pt>
                <c:pt idx="419" formatCode="yy/mm/dd">
                  <c:v>35388</c:v>
                </c:pt>
                <c:pt idx="420" formatCode="yy/mm/dd">
                  <c:v>35389</c:v>
                </c:pt>
                <c:pt idx="421" formatCode="yy/mm/dd">
                  <c:v>35390</c:v>
                </c:pt>
                <c:pt idx="422" formatCode="yy/mm/dd">
                  <c:v>35391</c:v>
                </c:pt>
                <c:pt idx="423" formatCode="yy/mm/dd">
                  <c:v>35394</c:v>
                </c:pt>
                <c:pt idx="424" formatCode="yy/mm/dd">
                  <c:v>35395</c:v>
                </c:pt>
                <c:pt idx="425" formatCode="yy/mm/dd">
                  <c:v>35396</c:v>
                </c:pt>
                <c:pt idx="426" formatCode="yy/mm/dd">
                  <c:v>35397</c:v>
                </c:pt>
                <c:pt idx="427" formatCode="yy/mm/dd">
                  <c:v>35398</c:v>
                </c:pt>
                <c:pt idx="428" formatCode="yy/mm/dd">
                  <c:v>35401</c:v>
                </c:pt>
                <c:pt idx="429" formatCode="yy/mm/dd">
                  <c:v>35402</c:v>
                </c:pt>
                <c:pt idx="430" formatCode="yy/mm/dd">
                  <c:v>35403</c:v>
                </c:pt>
                <c:pt idx="431" formatCode="yy/mm/dd">
                  <c:v>35404</c:v>
                </c:pt>
                <c:pt idx="432" formatCode="yy/mm/dd">
                  <c:v>35405</c:v>
                </c:pt>
                <c:pt idx="433" formatCode="yy/mm/dd">
                  <c:v>35408</c:v>
                </c:pt>
                <c:pt idx="434" formatCode="yy/mm/dd">
                  <c:v>35409</c:v>
                </c:pt>
                <c:pt idx="435" formatCode="yy/mm/dd">
                  <c:v>35410</c:v>
                </c:pt>
                <c:pt idx="436" formatCode="yy/mm/dd">
                  <c:v>35411</c:v>
                </c:pt>
                <c:pt idx="437" formatCode="yy/mm/dd">
                  <c:v>35412</c:v>
                </c:pt>
                <c:pt idx="438" formatCode="yy/mm/dd">
                  <c:v>35415</c:v>
                </c:pt>
                <c:pt idx="439" formatCode="yy/mm/dd">
                  <c:v>35416</c:v>
                </c:pt>
                <c:pt idx="440" formatCode="yy/mm/dd">
                  <c:v>35417</c:v>
                </c:pt>
                <c:pt idx="441" formatCode="yy/mm/dd">
                  <c:v>35418</c:v>
                </c:pt>
                <c:pt idx="442" formatCode="yy/mm/dd">
                  <c:v>35419</c:v>
                </c:pt>
                <c:pt idx="443" formatCode="yy/mm/dd">
                  <c:v>35422</c:v>
                </c:pt>
                <c:pt idx="444" formatCode="yy/mm/dd">
                  <c:v>35423</c:v>
                </c:pt>
                <c:pt idx="445" formatCode="yy/mm/dd">
                  <c:v>35426</c:v>
                </c:pt>
                <c:pt idx="446" formatCode="yy/mm/dd">
                  <c:v>35429</c:v>
                </c:pt>
                <c:pt idx="447" formatCode="yy/mm/dd">
                  <c:v>35430</c:v>
                </c:pt>
                <c:pt idx="448" formatCode="yy/mm/dd">
                  <c:v>35432</c:v>
                </c:pt>
                <c:pt idx="449" formatCode="yy/mm/dd">
                  <c:v>35433</c:v>
                </c:pt>
                <c:pt idx="450" formatCode="yy/mm/dd">
                  <c:v>35436</c:v>
                </c:pt>
                <c:pt idx="451" formatCode="yy/mm/dd">
                  <c:v>35437</c:v>
                </c:pt>
                <c:pt idx="452" formatCode="yy/mm/dd">
                  <c:v>35438</c:v>
                </c:pt>
                <c:pt idx="453" formatCode="yy/mm/dd">
                  <c:v>35439</c:v>
                </c:pt>
                <c:pt idx="454" formatCode="yy/mm/dd">
                  <c:v>35440</c:v>
                </c:pt>
                <c:pt idx="455" formatCode="yy/mm/dd">
                  <c:v>35443</c:v>
                </c:pt>
                <c:pt idx="456" formatCode="yy/mm/dd">
                  <c:v>35444</c:v>
                </c:pt>
                <c:pt idx="457" formatCode="yy/mm/dd">
                  <c:v>35445</c:v>
                </c:pt>
                <c:pt idx="458" formatCode="yy/mm/dd">
                  <c:v>35446</c:v>
                </c:pt>
                <c:pt idx="459" formatCode="yy/mm/dd">
                  <c:v>35447</c:v>
                </c:pt>
                <c:pt idx="460" formatCode="yy/mm/dd">
                  <c:v>35450</c:v>
                </c:pt>
                <c:pt idx="461" formatCode="yy/mm/dd">
                  <c:v>35451</c:v>
                </c:pt>
                <c:pt idx="462" formatCode="yy/mm/dd">
                  <c:v>35452</c:v>
                </c:pt>
                <c:pt idx="463" formatCode="yy/mm/dd">
                  <c:v>35453</c:v>
                </c:pt>
                <c:pt idx="464" formatCode="yy/mm/dd">
                  <c:v>35454</c:v>
                </c:pt>
                <c:pt idx="465" formatCode="yy/mm/dd">
                  <c:v>35457</c:v>
                </c:pt>
                <c:pt idx="466" formatCode="yy/mm/dd">
                  <c:v>35458</c:v>
                </c:pt>
                <c:pt idx="467" formatCode="yy/mm/dd">
                  <c:v>35459</c:v>
                </c:pt>
                <c:pt idx="468" formatCode="yy/mm/dd">
                  <c:v>35460</c:v>
                </c:pt>
                <c:pt idx="469" formatCode="yy/mm/dd">
                  <c:v>35461</c:v>
                </c:pt>
                <c:pt idx="470" formatCode="yy/mm/dd">
                  <c:v>35464</c:v>
                </c:pt>
                <c:pt idx="471" formatCode="yy/mm/dd">
                  <c:v>35465</c:v>
                </c:pt>
                <c:pt idx="472" formatCode="yy/mm/dd">
                  <c:v>35466</c:v>
                </c:pt>
                <c:pt idx="473" formatCode="yy/mm/dd">
                  <c:v>35467</c:v>
                </c:pt>
                <c:pt idx="474" formatCode="yy/mm/dd">
                  <c:v>35468</c:v>
                </c:pt>
                <c:pt idx="475" formatCode="yy/mm/dd">
                  <c:v>35471</c:v>
                </c:pt>
                <c:pt idx="476" formatCode="yy/mm/dd">
                  <c:v>35472</c:v>
                </c:pt>
                <c:pt idx="477" formatCode="yy/mm/dd">
                  <c:v>35473</c:v>
                </c:pt>
                <c:pt idx="478" formatCode="yy/mm/dd">
                  <c:v>35474</c:v>
                </c:pt>
                <c:pt idx="479" formatCode="yy/mm/dd">
                  <c:v>35475</c:v>
                </c:pt>
                <c:pt idx="480" formatCode="yy/mm/dd">
                  <c:v>35478</c:v>
                </c:pt>
                <c:pt idx="481" formatCode="yy/mm/dd">
                  <c:v>35479</c:v>
                </c:pt>
                <c:pt idx="482" formatCode="yy/mm/dd">
                  <c:v>35480</c:v>
                </c:pt>
                <c:pt idx="483" formatCode="yy/mm/dd">
                  <c:v>35481</c:v>
                </c:pt>
                <c:pt idx="484" formatCode="yy/mm/dd">
                  <c:v>35482</c:v>
                </c:pt>
                <c:pt idx="485" formatCode="yy/mm/dd">
                  <c:v>35485</c:v>
                </c:pt>
                <c:pt idx="486" formatCode="yy/mm/dd">
                  <c:v>35486</c:v>
                </c:pt>
                <c:pt idx="487" formatCode="yy/mm/dd">
                  <c:v>35487</c:v>
                </c:pt>
                <c:pt idx="488" formatCode="yy/mm/dd">
                  <c:v>35488</c:v>
                </c:pt>
                <c:pt idx="489" formatCode="yy/mm/dd">
                  <c:v>35489</c:v>
                </c:pt>
                <c:pt idx="490" formatCode="yy/mm/dd">
                  <c:v>35492</c:v>
                </c:pt>
                <c:pt idx="491" formatCode="yy/mm/dd">
                  <c:v>35493</c:v>
                </c:pt>
                <c:pt idx="492" formatCode="yy/mm/dd">
                  <c:v>35494</c:v>
                </c:pt>
                <c:pt idx="493" formatCode="yy/mm/dd">
                  <c:v>35495</c:v>
                </c:pt>
                <c:pt idx="494" formatCode="yy/mm/dd">
                  <c:v>35496</c:v>
                </c:pt>
                <c:pt idx="495" formatCode="yy/mm/dd">
                  <c:v>35499</c:v>
                </c:pt>
                <c:pt idx="496" formatCode="yy/mm/dd">
                  <c:v>35500</c:v>
                </c:pt>
                <c:pt idx="497" formatCode="yy/mm/dd">
                  <c:v>35501</c:v>
                </c:pt>
                <c:pt idx="498" formatCode="yy/mm/dd">
                  <c:v>35502</c:v>
                </c:pt>
                <c:pt idx="499" formatCode="yy/mm/dd">
                  <c:v>35503</c:v>
                </c:pt>
                <c:pt idx="500" formatCode="yy/mm/dd">
                  <c:v>35506</c:v>
                </c:pt>
                <c:pt idx="501" formatCode="yy/mm/dd">
                  <c:v>35507</c:v>
                </c:pt>
                <c:pt idx="502" formatCode="yy/mm/dd">
                  <c:v>35508</c:v>
                </c:pt>
                <c:pt idx="503" formatCode="yy/mm/dd">
                  <c:v>35509</c:v>
                </c:pt>
                <c:pt idx="504" formatCode="yy/mm/dd">
                  <c:v>35510</c:v>
                </c:pt>
                <c:pt idx="505" formatCode="yy/mm/dd">
                  <c:v>35513</c:v>
                </c:pt>
                <c:pt idx="506" formatCode="yy/mm/dd">
                  <c:v>35514</c:v>
                </c:pt>
                <c:pt idx="507" formatCode="yy/mm/dd">
                  <c:v>35515</c:v>
                </c:pt>
                <c:pt idx="508" formatCode="yy/mm/dd">
                  <c:v>35516</c:v>
                </c:pt>
                <c:pt idx="509" formatCode="yy/mm/dd">
                  <c:v>35520</c:v>
                </c:pt>
                <c:pt idx="510" formatCode="yy/mm/dd">
                  <c:v>35521</c:v>
                </c:pt>
                <c:pt idx="511" formatCode="yy/mm/dd">
                  <c:v>35522</c:v>
                </c:pt>
                <c:pt idx="512" formatCode="yy/mm/dd">
                  <c:v>35523</c:v>
                </c:pt>
                <c:pt idx="513" formatCode="yy/mm/dd">
                  <c:v>35524</c:v>
                </c:pt>
                <c:pt idx="514" formatCode="yy/mm/dd">
                  <c:v>35527</c:v>
                </c:pt>
                <c:pt idx="515" formatCode="yy/mm/dd">
                  <c:v>35528</c:v>
                </c:pt>
                <c:pt idx="516" formatCode="yy/mm/dd">
                  <c:v>35529</c:v>
                </c:pt>
                <c:pt idx="517" formatCode="yy/mm/dd">
                  <c:v>35530</c:v>
                </c:pt>
                <c:pt idx="518" formatCode="yy/mm/dd">
                  <c:v>35531</c:v>
                </c:pt>
                <c:pt idx="519" formatCode="yy/mm/dd">
                  <c:v>35534</c:v>
                </c:pt>
                <c:pt idx="520" formatCode="yy/mm/dd">
                  <c:v>35535</c:v>
                </c:pt>
                <c:pt idx="521" formatCode="yy/mm/dd">
                  <c:v>35536</c:v>
                </c:pt>
                <c:pt idx="522" formatCode="yy/mm/dd">
                  <c:v>35537</c:v>
                </c:pt>
                <c:pt idx="523" formatCode="yy/mm/dd">
                  <c:v>35538</c:v>
                </c:pt>
                <c:pt idx="524" formatCode="yy/mm/dd">
                  <c:v>35541</c:v>
                </c:pt>
                <c:pt idx="525" formatCode="yy/mm/dd">
                  <c:v>35542</c:v>
                </c:pt>
                <c:pt idx="526" formatCode="yy/mm/dd">
                  <c:v>35543</c:v>
                </c:pt>
                <c:pt idx="527" formatCode="yy/mm/dd">
                  <c:v>35544</c:v>
                </c:pt>
                <c:pt idx="528" formatCode="yy/mm/dd">
                  <c:v>35545</c:v>
                </c:pt>
                <c:pt idx="529" formatCode="yy/mm/dd">
                  <c:v>35548</c:v>
                </c:pt>
                <c:pt idx="530" formatCode="yy/mm/dd">
                  <c:v>35549</c:v>
                </c:pt>
                <c:pt idx="531" formatCode="yy/mm/dd">
                  <c:v>35550</c:v>
                </c:pt>
                <c:pt idx="532" formatCode="yy/mm/dd">
                  <c:v>35551</c:v>
                </c:pt>
                <c:pt idx="533" formatCode="yy/mm/dd">
                  <c:v>35552</c:v>
                </c:pt>
                <c:pt idx="534" formatCode="yy/mm/dd">
                  <c:v>35555</c:v>
                </c:pt>
                <c:pt idx="535" formatCode="yy/mm/dd">
                  <c:v>35556</c:v>
                </c:pt>
                <c:pt idx="536" formatCode="yy/mm/dd">
                  <c:v>35557</c:v>
                </c:pt>
                <c:pt idx="537" formatCode="yy/mm/dd">
                  <c:v>35558</c:v>
                </c:pt>
                <c:pt idx="538" formatCode="yy/mm/dd">
                  <c:v>35559</c:v>
                </c:pt>
                <c:pt idx="539" formatCode="yy/mm/dd">
                  <c:v>35562</c:v>
                </c:pt>
                <c:pt idx="540" formatCode="yy/mm/dd">
                  <c:v>35563</c:v>
                </c:pt>
                <c:pt idx="541" formatCode="yy/mm/dd">
                  <c:v>35564</c:v>
                </c:pt>
                <c:pt idx="542" formatCode="yy/mm/dd">
                  <c:v>35565</c:v>
                </c:pt>
                <c:pt idx="543" formatCode="yy/mm/dd">
                  <c:v>35566</c:v>
                </c:pt>
                <c:pt idx="544" formatCode="yy/mm/dd">
                  <c:v>35570</c:v>
                </c:pt>
                <c:pt idx="545" formatCode="yy/mm/dd">
                  <c:v>35571</c:v>
                </c:pt>
                <c:pt idx="546" formatCode="yy/mm/dd">
                  <c:v>35572</c:v>
                </c:pt>
                <c:pt idx="547" formatCode="yy/mm/dd">
                  <c:v>35573</c:v>
                </c:pt>
                <c:pt idx="548" formatCode="yy/mm/dd">
                  <c:v>35576</c:v>
                </c:pt>
                <c:pt idx="549" formatCode="yy/mm/dd">
                  <c:v>35577</c:v>
                </c:pt>
                <c:pt idx="550" formatCode="yy/mm/dd">
                  <c:v>35578</c:v>
                </c:pt>
                <c:pt idx="551" formatCode="yy/mm/dd">
                  <c:v>35579</c:v>
                </c:pt>
                <c:pt idx="552" formatCode="yy/mm/dd">
                  <c:v>35580</c:v>
                </c:pt>
                <c:pt idx="553" formatCode="yy/mm/dd">
                  <c:v>35583</c:v>
                </c:pt>
                <c:pt idx="554" formatCode="yy/mm/dd">
                  <c:v>35584</c:v>
                </c:pt>
                <c:pt idx="555" formatCode="yy/mm/dd">
                  <c:v>35585</c:v>
                </c:pt>
                <c:pt idx="556" formatCode="yy/mm/dd">
                  <c:v>35586</c:v>
                </c:pt>
                <c:pt idx="557" formatCode="yy/mm/dd">
                  <c:v>35587</c:v>
                </c:pt>
                <c:pt idx="558" formatCode="yy/mm/dd">
                  <c:v>35590</c:v>
                </c:pt>
                <c:pt idx="559" formatCode="yy/mm/dd">
                  <c:v>35591</c:v>
                </c:pt>
                <c:pt idx="560" formatCode="yy/mm/dd">
                  <c:v>35592</c:v>
                </c:pt>
                <c:pt idx="561" formatCode="yy/mm/dd">
                  <c:v>35593</c:v>
                </c:pt>
                <c:pt idx="562" formatCode="yy/mm/dd">
                  <c:v>35594</c:v>
                </c:pt>
                <c:pt idx="563" formatCode="yy/mm/dd">
                  <c:v>35597</c:v>
                </c:pt>
                <c:pt idx="564" formatCode="yy/mm/dd">
                  <c:v>35598</c:v>
                </c:pt>
                <c:pt idx="565" formatCode="yy/mm/dd">
                  <c:v>35599</c:v>
                </c:pt>
                <c:pt idx="566" formatCode="yy/mm/dd">
                  <c:v>35600</c:v>
                </c:pt>
                <c:pt idx="567" formatCode="yy/mm/dd">
                  <c:v>35601</c:v>
                </c:pt>
                <c:pt idx="568" formatCode="yy/mm/dd">
                  <c:v>35604</c:v>
                </c:pt>
                <c:pt idx="569" formatCode="yy/mm/dd">
                  <c:v>35605</c:v>
                </c:pt>
                <c:pt idx="570" formatCode="yy/mm/dd">
                  <c:v>35606</c:v>
                </c:pt>
                <c:pt idx="571" formatCode="yy/mm/dd">
                  <c:v>35607</c:v>
                </c:pt>
                <c:pt idx="572" formatCode="yy/mm/dd">
                  <c:v>35608</c:v>
                </c:pt>
                <c:pt idx="573" formatCode="yy/mm/dd">
                  <c:v>35611</c:v>
                </c:pt>
                <c:pt idx="574" formatCode="yy/mm/dd">
                  <c:v>35613</c:v>
                </c:pt>
                <c:pt idx="575" formatCode="yy/mm/dd">
                  <c:v>35614</c:v>
                </c:pt>
                <c:pt idx="576" formatCode="yy/mm/dd">
                  <c:v>35615</c:v>
                </c:pt>
                <c:pt idx="577" formatCode="yy/mm/dd">
                  <c:v>35618</c:v>
                </c:pt>
                <c:pt idx="578" formatCode="yy/mm/dd">
                  <c:v>35619</c:v>
                </c:pt>
                <c:pt idx="579" formatCode="yy/mm/dd">
                  <c:v>35620</c:v>
                </c:pt>
                <c:pt idx="580" formatCode="yy/mm/dd">
                  <c:v>35621</c:v>
                </c:pt>
                <c:pt idx="581" formatCode="yy/mm/dd">
                  <c:v>35622</c:v>
                </c:pt>
                <c:pt idx="582" formatCode="yy/mm/dd">
                  <c:v>35625</c:v>
                </c:pt>
                <c:pt idx="583" formatCode="yy/mm/dd">
                  <c:v>35626</c:v>
                </c:pt>
                <c:pt idx="584" formatCode="yy/mm/dd">
                  <c:v>35627</c:v>
                </c:pt>
                <c:pt idx="585" formatCode="yy/mm/dd">
                  <c:v>35628</c:v>
                </c:pt>
                <c:pt idx="586" formatCode="yy/mm/dd">
                  <c:v>35629</c:v>
                </c:pt>
                <c:pt idx="587" formatCode="yy/mm/dd">
                  <c:v>35632</c:v>
                </c:pt>
                <c:pt idx="588" formatCode="yy/mm/dd">
                  <c:v>35633</c:v>
                </c:pt>
                <c:pt idx="589" formatCode="yy/mm/dd">
                  <c:v>35634</c:v>
                </c:pt>
                <c:pt idx="590" formatCode="yy/mm/dd">
                  <c:v>35635</c:v>
                </c:pt>
                <c:pt idx="591" formatCode="yy/mm/dd">
                  <c:v>35636</c:v>
                </c:pt>
                <c:pt idx="592" formatCode="yy/mm/dd">
                  <c:v>35639</c:v>
                </c:pt>
                <c:pt idx="593" formatCode="yy/mm/dd">
                  <c:v>35640</c:v>
                </c:pt>
                <c:pt idx="594" formatCode="yy/mm/dd">
                  <c:v>35641</c:v>
                </c:pt>
                <c:pt idx="595" formatCode="yy/mm/dd">
                  <c:v>35642</c:v>
                </c:pt>
                <c:pt idx="596" formatCode="yy/mm/dd">
                  <c:v>35643</c:v>
                </c:pt>
                <c:pt idx="597" formatCode="yy/mm/dd">
                  <c:v>35646</c:v>
                </c:pt>
                <c:pt idx="598" formatCode="yy/mm/dd">
                  <c:v>35647</c:v>
                </c:pt>
                <c:pt idx="599" formatCode="yy/mm/dd">
                  <c:v>35648</c:v>
                </c:pt>
                <c:pt idx="600" formatCode="yy/mm/dd">
                  <c:v>35649</c:v>
                </c:pt>
                <c:pt idx="601" formatCode="yy/mm/dd">
                  <c:v>35650</c:v>
                </c:pt>
                <c:pt idx="602" formatCode="yy/mm/dd">
                  <c:v>35653</c:v>
                </c:pt>
                <c:pt idx="603" formatCode="yy/mm/dd">
                  <c:v>35654</c:v>
                </c:pt>
                <c:pt idx="604" formatCode="yy/mm/dd">
                  <c:v>35655</c:v>
                </c:pt>
                <c:pt idx="605" formatCode="yy/mm/dd">
                  <c:v>35656</c:v>
                </c:pt>
                <c:pt idx="606" formatCode="yy/mm/dd">
                  <c:v>35657</c:v>
                </c:pt>
                <c:pt idx="607" formatCode="yy/mm/dd">
                  <c:v>35660</c:v>
                </c:pt>
                <c:pt idx="608" formatCode="yy/mm/dd">
                  <c:v>35661</c:v>
                </c:pt>
                <c:pt idx="609" formatCode="yy/mm/dd">
                  <c:v>35662</c:v>
                </c:pt>
                <c:pt idx="610" formatCode="yy/mm/dd">
                  <c:v>35663</c:v>
                </c:pt>
                <c:pt idx="611" formatCode="yy/mm/dd">
                  <c:v>35664</c:v>
                </c:pt>
                <c:pt idx="612" formatCode="yy/mm/dd">
                  <c:v>35667</c:v>
                </c:pt>
                <c:pt idx="613" formatCode="yy/mm/dd">
                  <c:v>35668</c:v>
                </c:pt>
                <c:pt idx="614" formatCode="yy/mm/dd">
                  <c:v>35669</c:v>
                </c:pt>
                <c:pt idx="615" formatCode="yy/mm/dd">
                  <c:v>35670</c:v>
                </c:pt>
                <c:pt idx="616" formatCode="yy/mm/dd">
                  <c:v>35671</c:v>
                </c:pt>
                <c:pt idx="617" formatCode="yy/mm/dd">
                  <c:v>35675</c:v>
                </c:pt>
                <c:pt idx="618" formatCode="yy/mm/dd">
                  <c:v>35676</c:v>
                </c:pt>
                <c:pt idx="619" formatCode="yy/mm/dd">
                  <c:v>35677</c:v>
                </c:pt>
                <c:pt idx="620" formatCode="yy/mm/dd">
                  <c:v>35678</c:v>
                </c:pt>
                <c:pt idx="621" formatCode="yy/mm/dd">
                  <c:v>35681</c:v>
                </c:pt>
                <c:pt idx="622" formatCode="yy/mm/dd">
                  <c:v>35682</c:v>
                </c:pt>
                <c:pt idx="623" formatCode="yy/mm/dd">
                  <c:v>35683</c:v>
                </c:pt>
                <c:pt idx="624" formatCode="yy/mm/dd">
                  <c:v>35684</c:v>
                </c:pt>
                <c:pt idx="625" formatCode="yy/mm/dd">
                  <c:v>35685</c:v>
                </c:pt>
                <c:pt idx="626" formatCode="yy/mm/dd">
                  <c:v>35688</c:v>
                </c:pt>
                <c:pt idx="627" formatCode="yy/mm/dd">
                  <c:v>35689</c:v>
                </c:pt>
                <c:pt idx="628" formatCode="yy/mm/dd">
                  <c:v>35690</c:v>
                </c:pt>
                <c:pt idx="629" formatCode="yy/mm/dd">
                  <c:v>35691</c:v>
                </c:pt>
                <c:pt idx="630" formatCode="yy/mm/dd">
                  <c:v>35692</c:v>
                </c:pt>
                <c:pt idx="631" formatCode="yy/mm/dd">
                  <c:v>35695</c:v>
                </c:pt>
                <c:pt idx="632" formatCode="yy/mm/dd">
                  <c:v>35696</c:v>
                </c:pt>
                <c:pt idx="633" formatCode="yy/mm/dd">
                  <c:v>35697</c:v>
                </c:pt>
                <c:pt idx="634" formatCode="yy/mm/dd">
                  <c:v>35698</c:v>
                </c:pt>
                <c:pt idx="635" formatCode="yy/mm/dd">
                  <c:v>35699</c:v>
                </c:pt>
                <c:pt idx="636" formatCode="yy/mm/dd">
                  <c:v>35702</c:v>
                </c:pt>
                <c:pt idx="637" formatCode="yy/mm/dd">
                  <c:v>35703</c:v>
                </c:pt>
                <c:pt idx="638" formatCode="yy/mm/dd">
                  <c:v>35704</c:v>
                </c:pt>
                <c:pt idx="639" formatCode="yy/mm/dd">
                  <c:v>35705</c:v>
                </c:pt>
                <c:pt idx="640" formatCode="yy/mm/dd">
                  <c:v>35706</c:v>
                </c:pt>
                <c:pt idx="641" formatCode="yy/mm/dd">
                  <c:v>35709</c:v>
                </c:pt>
                <c:pt idx="642" formatCode="yy/mm/dd">
                  <c:v>35710</c:v>
                </c:pt>
                <c:pt idx="643" formatCode="yy/mm/dd">
                  <c:v>35711</c:v>
                </c:pt>
                <c:pt idx="644" formatCode="yy/mm/dd">
                  <c:v>35712</c:v>
                </c:pt>
                <c:pt idx="645" formatCode="yy/mm/dd">
                  <c:v>35713</c:v>
                </c:pt>
                <c:pt idx="646" formatCode="yy/mm/dd">
                  <c:v>35717</c:v>
                </c:pt>
                <c:pt idx="647" formatCode="yy/mm/dd">
                  <c:v>35718</c:v>
                </c:pt>
                <c:pt idx="648" formatCode="yy/mm/dd">
                  <c:v>35719</c:v>
                </c:pt>
                <c:pt idx="649" formatCode="yy/mm/dd">
                  <c:v>35720</c:v>
                </c:pt>
                <c:pt idx="650" formatCode="yy/mm/dd">
                  <c:v>35723</c:v>
                </c:pt>
                <c:pt idx="651" formatCode="yy/mm/dd">
                  <c:v>35724</c:v>
                </c:pt>
                <c:pt idx="652" formatCode="yy/mm/dd">
                  <c:v>35725</c:v>
                </c:pt>
                <c:pt idx="653" formatCode="yy/mm/dd">
                  <c:v>35726</c:v>
                </c:pt>
                <c:pt idx="654" formatCode="yy/mm/dd">
                  <c:v>35727</c:v>
                </c:pt>
                <c:pt idx="655" formatCode="yy/mm/dd">
                  <c:v>35730</c:v>
                </c:pt>
                <c:pt idx="656" formatCode="yy/mm/dd">
                  <c:v>35731</c:v>
                </c:pt>
                <c:pt idx="657" formatCode="yy/mm/dd">
                  <c:v>35732</c:v>
                </c:pt>
                <c:pt idx="658" formatCode="yy/mm/dd">
                  <c:v>35733</c:v>
                </c:pt>
                <c:pt idx="659" formatCode="yy/mm/dd">
                  <c:v>35734</c:v>
                </c:pt>
                <c:pt idx="660" formatCode="yy/mm/dd">
                  <c:v>35737</c:v>
                </c:pt>
                <c:pt idx="661" formatCode="yy/mm/dd">
                  <c:v>35738</c:v>
                </c:pt>
                <c:pt idx="662" formatCode="yy/mm/dd">
                  <c:v>35739</c:v>
                </c:pt>
                <c:pt idx="663" formatCode="yy/mm/dd">
                  <c:v>35740</c:v>
                </c:pt>
                <c:pt idx="664" formatCode="yy/mm/dd">
                  <c:v>35741</c:v>
                </c:pt>
                <c:pt idx="665" formatCode="yy/mm/dd">
                  <c:v>35744</c:v>
                </c:pt>
                <c:pt idx="666" formatCode="yy/mm/dd">
                  <c:v>35745</c:v>
                </c:pt>
                <c:pt idx="667" formatCode="yy/mm/dd">
                  <c:v>35746</c:v>
                </c:pt>
                <c:pt idx="668" formatCode="yy/mm/dd">
                  <c:v>35747</c:v>
                </c:pt>
                <c:pt idx="669" formatCode="yy/mm/dd">
                  <c:v>35748</c:v>
                </c:pt>
                <c:pt idx="670" formatCode="yy/mm/dd">
                  <c:v>35751</c:v>
                </c:pt>
                <c:pt idx="671" formatCode="yy/mm/dd">
                  <c:v>35752</c:v>
                </c:pt>
                <c:pt idx="672" formatCode="yy/mm/dd">
                  <c:v>35753</c:v>
                </c:pt>
                <c:pt idx="673" formatCode="yy/mm/dd">
                  <c:v>35754</c:v>
                </c:pt>
                <c:pt idx="674" formatCode="yy/mm/dd">
                  <c:v>35755</c:v>
                </c:pt>
                <c:pt idx="675" formatCode="yy/mm/dd">
                  <c:v>35758</c:v>
                </c:pt>
                <c:pt idx="676" formatCode="yy/mm/dd">
                  <c:v>35759</c:v>
                </c:pt>
                <c:pt idx="677" formatCode="yy/mm/dd">
                  <c:v>35760</c:v>
                </c:pt>
                <c:pt idx="678" formatCode="yy/mm/dd">
                  <c:v>35761</c:v>
                </c:pt>
                <c:pt idx="679" formatCode="yy/mm/dd">
                  <c:v>35762</c:v>
                </c:pt>
                <c:pt idx="680" formatCode="yy/mm/dd">
                  <c:v>35765</c:v>
                </c:pt>
                <c:pt idx="681" formatCode="yy/mm/dd">
                  <c:v>35766</c:v>
                </c:pt>
                <c:pt idx="682" formatCode="yy/mm/dd">
                  <c:v>35767</c:v>
                </c:pt>
                <c:pt idx="683" formatCode="yy/mm/dd">
                  <c:v>35768</c:v>
                </c:pt>
                <c:pt idx="684" formatCode="yy/mm/dd">
                  <c:v>35769</c:v>
                </c:pt>
                <c:pt idx="685" formatCode="yy/mm/dd">
                  <c:v>35772</c:v>
                </c:pt>
                <c:pt idx="686" formatCode="yy/mm/dd">
                  <c:v>35773</c:v>
                </c:pt>
                <c:pt idx="687" formatCode="yy/mm/dd">
                  <c:v>35774</c:v>
                </c:pt>
                <c:pt idx="688" formatCode="yy/mm/dd">
                  <c:v>35775</c:v>
                </c:pt>
                <c:pt idx="689" formatCode="yy/mm/dd">
                  <c:v>35776</c:v>
                </c:pt>
                <c:pt idx="690" formatCode="yy/mm/dd">
                  <c:v>35779</c:v>
                </c:pt>
                <c:pt idx="691" formatCode="yy/mm/dd">
                  <c:v>35780</c:v>
                </c:pt>
                <c:pt idx="692" formatCode="yy/mm/dd">
                  <c:v>35781</c:v>
                </c:pt>
                <c:pt idx="693" formatCode="yy/mm/dd">
                  <c:v>35782</c:v>
                </c:pt>
                <c:pt idx="694" formatCode="yy/mm/dd">
                  <c:v>35783</c:v>
                </c:pt>
                <c:pt idx="695" formatCode="yy/mm/dd">
                  <c:v>35786</c:v>
                </c:pt>
                <c:pt idx="696" formatCode="yy/mm/dd">
                  <c:v>35787</c:v>
                </c:pt>
                <c:pt idx="697" formatCode="yy/mm/dd">
                  <c:v>35788</c:v>
                </c:pt>
                <c:pt idx="698" formatCode="yy/mm/dd">
                  <c:v>35793</c:v>
                </c:pt>
                <c:pt idx="699" formatCode="yy/mm/dd">
                  <c:v>35794</c:v>
                </c:pt>
                <c:pt idx="700" formatCode="yy/mm/dd">
                  <c:v>35795</c:v>
                </c:pt>
                <c:pt idx="701" formatCode="yy/mm/dd">
                  <c:v>35797</c:v>
                </c:pt>
                <c:pt idx="702" formatCode="yy/mm/dd">
                  <c:v>35800</c:v>
                </c:pt>
                <c:pt idx="703" formatCode="yy/mm/dd">
                  <c:v>35801</c:v>
                </c:pt>
                <c:pt idx="704" formatCode="yy/mm/dd">
                  <c:v>35802</c:v>
                </c:pt>
                <c:pt idx="705" formatCode="yy/mm/dd">
                  <c:v>35803</c:v>
                </c:pt>
                <c:pt idx="706" formatCode="yy/mm/dd">
                  <c:v>35804</c:v>
                </c:pt>
                <c:pt idx="707" formatCode="yy/mm/dd">
                  <c:v>35807</c:v>
                </c:pt>
                <c:pt idx="708" formatCode="yy/mm/dd">
                  <c:v>35808</c:v>
                </c:pt>
                <c:pt idx="709" formatCode="yy/mm/dd">
                  <c:v>35809</c:v>
                </c:pt>
                <c:pt idx="710" formatCode="yy/mm/dd">
                  <c:v>35810</c:v>
                </c:pt>
                <c:pt idx="711" formatCode="yy/mm/dd">
                  <c:v>35811</c:v>
                </c:pt>
                <c:pt idx="712" formatCode="yy/mm/dd">
                  <c:v>35814</c:v>
                </c:pt>
                <c:pt idx="713" formatCode="yy/mm/dd">
                  <c:v>35815</c:v>
                </c:pt>
                <c:pt idx="714" formatCode="yy/mm/dd">
                  <c:v>35816</c:v>
                </c:pt>
                <c:pt idx="715" formatCode="yy/mm/dd">
                  <c:v>35817</c:v>
                </c:pt>
                <c:pt idx="716" formatCode="yy/mm/dd">
                  <c:v>35818</c:v>
                </c:pt>
                <c:pt idx="717" formatCode="yy/mm/dd">
                  <c:v>35821</c:v>
                </c:pt>
                <c:pt idx="718" formatCode="yy/mm/dd">
                  <c:v>35822</c:v>
                </c:pt>
                <c:pt idx="719" formatCode="yy/mm/dd">
                  <c:v>35823</c:v>
                </c:pt>
                <c:pt idx="720" formatCode="yy/mm/dd">
                  <c:v>35824</c:v>
                </c:pt>
                <c:pt idx="721" formatCode="yy/mm/dd">
                  <c:v>35825</c:v>
                </c:pt>
                <c:pt idx="722" formatCode="yy/mm/dd">
                  <c:v>35828</c:v>
                </c:pt>
                <c:pt idx="723" formatCode="yy/mm/dd">
                  <c:v>35829</c:v>
                </c:pt>
                <c:pt idx="724" formatCode="yy/mm/dd">
                  <c:v>35830</c:v>
                </c:pt>
                <c:pt idx="725" formatCode="yy/mm/dd">
                  <c:v>35831</c:v>
                </c:pt>
                <c:pt idx="726" formatCode="yy/mm/dd">
                  <c:v>35832</c:v>
                </c:pt>
                <c:pt idx="727" formatCode="yy/mm/dd">
                  <c:v>35835</c:v>
                </c:pt>
                <c:pt idx="728" formatCode="yy/mm/dd">
                  <c:v>35836</c:v>
                </c:pt>
                <c:pt idx="729" formatCode="yy/mm/dd">
                  <c:v>35837</c:v>
                </c:pt>
                <c:pt idx="730" formatCode="yy/mm/dd">
                  <c:v>35838</c:v>
                </c:pt>
                <c:pt idx="731" formatCode="yy/mm/dd">
                  <c:v>35839</c:v>
                </c:pt>
                <c:pt idx="732" formatCode="yy/mm/dd">
                  <c:v>35842</c:v>
                </c:pt>
                <c:pt idx="733" formatCode="yy/mm/dd">
                  <c:v>35843</c:v>
                </c:pt>
                <c:pt idx="734" formatCode="yy/mm/dd">
                  <c:v>35844</c:v>
                </c:pt>
                <c:pt idx="735" formatCode="yy/mm/dd">
                  <c:v>35845</c:v>
                </c:pt>
                <c:pt idx="736" formatCode="yy/mm/dd">
                  <c:v>35846</c:v>
                </c:pt>
                <c:pt idx="737" formatCode="yy/mm/dd">
                  <c:v>35849</c:v>
                </c:pt>
                <c:pt idx="738" formatCode="yy/mm/dd">
                  <c:v>35850</c:v>
                </c:pt>
                <c:pt idx="739" formatCode="yy/mm/dd">
                  <c:v>35851</c:v>
                </c:pt>
                <c:pt idx="740" formatCode="yy/mm/dd">
                  <c:v>35852</c:v>
                </c:pt>
                <c:pt idx="741" formatCode="yy/mm/dd">
                  <c:v>35853</c:v>
                </c:pt>
                <c:pt idx="742" formatCode="yy/mm/dd">
                  <c:v>35856</c:v>
                </c:pt>
                <c:pt idx="743" formatCode="yy/mm/dd">
                  <c:v>35857</c:v>
                </c:pt>
                <c:pt idx="744" formatCode="yy/mm/dd">
                  <c:v>35858</c:v>
                </c:pt>
                <c:pt idx="745" formatCode="yy/mm/dd">
                  <c:v>35859</c:v>
                </c:pt>
                <c:pt idx="746" formatCode="yy/mm/dd">
                  <c:v>35860</c:v>
                </c:pt>
                <c:pt idx="747" formatCode="yy/mm/dd">
                  <c:v>35863</c:v>
                </c:pt>
                <c:pt idx="748" formatCode="yy/mm/dd">
                  <c:v>35864</c:v>
                </c:pt>
                <c:pt idx="749" formatCode="yy/mm/dd">
                  <c:v>35865</c:v>
                </c:pt>
                <c:pt idx="750" formatCode="yy/mm/dd">
                  <c:v>35866</c:v>
                </c:pt>
                <c:pt idx="751" formatCode="yy/mm/dd">
                  <c:v>35867</c:v>
                </c:pt>
                <c:pt idx="752" formatCode="yy/mm/dd">
                  <c:v>35870</c:v>
                </c:pt>
                <c:pt idx="753" formatCode="yy/mm/dd">
                  <c:v>35871</c:v>
                </c:pt>
                <c:pt idx="754" formatCode="yy/mm/dd">
                  <c:v>35872</c:v>
                </c:pt>
                <c:pt idx="755" formatCode="yy/mm/dd">
                  <c:v>35873</c:v>
                </c:pt>
                <c:pt idx="756" formatCode="yy/mm/dd">
                  <c:v>35874</c:v>
                </c:pt>
                <c:pt idx="757" formatCode="yy/mm/dd">
                  <c:v>35877</c:v>
                </c:pt>
                <c:pt idx="758" formatCode="yy/mm/dd">
                  <c:v>35878</c:v>
                </c:pt>
                <c:pt idx="759" formatCode="yy/mm/dd">
                  <c:v>35879</c:v>
                </c:pt>
                <c:pt idx="760" formatCode="yy/mm/dd">
                  <c:v>35880</c:v>
                </c:pt>
                <c:pt idx="761" formatCode="yy/mm/dd">
                  <c:v>35881</c:v>
                </c:pt>
                <c:pt idx="762" formatCode="yy/mm/dd">
                  <c:v>35884</c:v>
                </c:pt>
                <c:pt idx="763" formatCode="yy/mm/dd">
                  <c:v>35885</c:v>
                </c:pt>
                <c:pt idx="764" formatCode="yy/mm/dd">
                  <c:v>35886</c:v>
                </c:pt>
                <c:pt idx="765" formatCode="yy/mm/dd">
                  <c:v>35887</c:v>
                </c:pt>
                <c:pt idx="766" formatCode="yy/mm/dd">
                  <c:v>35888</c:v>
                </c:pt>
                <c:pt idx="767" formatCode="yy/mm/dd">
                  <c:v>35891</c:v>
                </c:pt>
                <c:pt idx="768" formatCode="yy/mm/dd">
                  <c:v>35892</c:v>
                </c:pt>
                <c:pt idx="769" formatCode="yy/mm/dd">
                  <c:v>35893</c:v>
                </c:pt>
                <c:pt idx="770" formatCode="yy/mm/dd">
                  <c:v>35894</c:v>
                </c:pt>
                <c:pt idx="771" formatCode="yy/mm/dd">
                  <c:v>35898</c:v>
                </c:pt>
                <c:pt idx="772" formatCode="yy/mm/dd">
                  <c:v>35899</c:v>
                </c:pt>
                <c:pt idx="773" formatCode="yy/mm/dd">
                  <c:v>35900</c:v>
                </c:pt>
                <c:pt idx="774" formatCode="yy/mm/dd">
                  <c:v>35901</c:v>
                </c:pt>
                <c:pt idx="775" formatCode="yy/mm/dd">
                  <c:v>35902</c:v>
                </c:pt>
                <c:pt idx="776" formatCode="yy/mm/dd">
                  <c:v>35905</c:v>
                </c:pt>
                <c:pt idx="777" formatCode="yy/mm/dd">
                  <c:v>35906</c:v>
                </c:pt>
                <c:pt idx="778" formatCode="yy/mm/dd">
                  <c:v>35907</c:v>
                </c:pt>
                <c:pt idx="779" formatCode="yy/mm/dd">
                  <c:v>35908</c:v>
                </c:pt>
                <c:pt idx="780" formatCode="yy/mm/dd">
                  <c:v>35909</c:v>
                </c:pt>
                <c:pt idx="781" formatCode="yy/mm/dd">
                  <c:v>35912</c:v>
                </c:pt>
                <c:pt idx="782" formatCode="yy/mm/dd">
                  <c:v>35913</c:v>
                </c:pt>
                <c:pt idx="783" formatCode="yy/mm/dd">
                  <c:v>35914</c:v>
                </c:pt>
                <c:pt idx="784" formatCode="yy/mm/dd">
                  <c:v>35915</c:v>
                </c:pt>
                <c:pt idx="785" formatCode="yy/mm/dd">
                  <c:v>35916</c:v>
                </c:pt>
                <c:pt idx="786" formatCode="yy/mm/dd">
                  <c:v>35919</c:v>
                </c:pt>
                <c:pt idx="787" formatCode="yy/mm/dd">
                  <c:v>35920</c:v>
                </c:pt>
                <c:pt idx="788" formatCode="yy/mm/dd">
                  <c:v>35921</c:v>
                </c:pt>
                <c:pt idx="789" formatCode="yy/mm/dd">
                  <c:v>35922</c:v>
                </c:pt>
                <c:pt idx="790" formatCode="yy/mm/dd">
                  <c:v>35923</c:v>
                </c:pt>
                <c:pt idx="791" formatCode="yy/mm/dd">
                  <c:v>35926</c:v>
                </c:pt>
                <c:pt idx="792" formatCode="yy/mm/dd">
                  <c:v>35927</c:v>
                </c:pt>
                <c:pt idx="793" formatCode="yy/mm/dd">
                  <c:v>35928</c:v>
                </c:pt>
                <c:pt idx="794" formatCode="yy/mm/dd">
                  <c:v>35929</c:v>
                </c:pt>
                <c:pt idx="795" formatCode="yy/mm/dd">
                  <c:v>35930</c:v>
                </c:pt>
                <c:pt idx="796" formatCode="yy/mm/dd">
                  <c:v>35934</c:v>
                </c:pt>
                <c:pt idx="797" formatCode="yy/mm/dd">
                  <c:v>35935</c:v>
                </c:pt>
                <c:pt idx="798" formatCode="yy/mm/dd">
                  <c:v>35936</c:v>
                </c:pt>
                <c:pt idx="799" formatCode="yy/mm/dd">
                  <c:v>35937</c:v>
                </c:pt>
                <c:pt idx="800" formatCode="yy/mm/dd">
                  <c:v>35940</c:v>
                </c:pt>
                <c:pt idx="801" formatCode="yy/mm/dd">
                  <c:v>35941</c:v>
                </c:pt>
                <c:pt idx="802" formatCode="yy/mm/dd">
                  <c:v>35942</c:v>
                </c:pt>
                <c:pt idx="803" formatCode="yy/mm/dd">
                  <c:v>35943</c:v>
                </c:pt>
                <c:pt idx="804" formatCode="yy/mm/dd">
                  <c:v>35944</c:v>
                </c:pt>
                <c:pt idx="805" formatCode="yy/mm/dd">
                  <c:v>35947</c:v>
                </c:pt>
                <c:pt idx="806" formatCode="yy/mm/dd">
                  <c:v>35948</c:v>
                </c:pt>
                <c:pt idx="807" formatCode="yy/mm/dd">
                  <c:v>35949</c:v>
                </c:pt>
                <c:pt idx="808" formatCode="yy/mm/dd">
                  <c:v>35950</c:v>
                </c:pt>
                <c:pt idx="809" formatCode="yy/mm/dd">
                  <c:v>35951</c:v>
                </c:pt>
                <c:pt idx="810" formatCode="yy/mm/dd">
                  <c:v>35954</c:v>
                </c:pt>
                <c:pt idx="811" formatCode="yy/mm/dd">
                  <c:v>35955</c:v>
                </c:pt>
                <c:pt idx="812" formatCode="yy/mm/dd">
                  <c:v>35956</c:v>
                </c:pt>
                <c:pt idx="813" formatCode="yy/mm/dd">
                  <c:v>35957</c:v>
                </c:pt>
                <c:pt idx="814" formatCode="yy/mm/dd">
                  <c:v>35958</c:v>
                </c:pt>
                <c:pt idx="815" formatCode="yy/mm/dd">
                  <c:v>35961</c:v>
                </c:pt>
                <c:pt idx="816" formatCode="yy/mm/dd">
                  <c:v>35962</c:v>
                </c:pt>
                <c:pt idx="817" formatCode="yy/mm/dd">
                  <c:v>35963</c:v>
                </c:pt>
                <c:pt idx="818" formatCode="yy/mm/dd">
                  <c:v>35964</c:v>
                </c:pt>
                <c:pt idx="819" formatCode="yy/mm/dd">
                  <c:v>35965</c:v>
                </c:pt>
                <c:pt idx="820" formatCode="yy/mm/dd">
                  <c:v>35968</c:v>
                </c:pt>
                <c:pt idx="821" formatCode="yy/mm/dd">
                  <c:v>35969</c:v>
                </c:pt>
                <c:pt idx="822" formatCode="yy/mm/dd">
                  <c:v>35970</c:v>
                </c:pt>
                <c:pt idx="823" formatCode="yy/mm/dd">
                  <c:v>35971</c:v>
                </c:pt>
                <c:pt idx="824" formatCode="yy/mm/dd">
                  <c:v>35972</c:v>
                </c:pt>
                <c:pt idx="825" formatCode="yy/mm/dd">
                  <c:v>35975</c:v>
                </c:pt>
                <c:pt idx="826" formatCode="yy/mm/dd">
                  <c:v>35976</c:v>
                </c:pt>
                <c:pt idx="827" formatCode="yy/mm/dd">
                  <c:v>35978</c:v>
                </c:pt>
                <c:pt idx="828" formatCode="yy/mm/dd">
                  <c:v>35979</c:v>
                </c:pt>
                <c:pt idx="829" formatCode="yy/mm/dd">
                  <c:v>35982</c:v>
                </c:pt>
                <c:pt idx="830" formatCode="yy/mm/dd">
                  <c:v>35983</c:v>
                </c:pt>
                <c:pt idx="831" formatCode="yy/mm/dd">
                  <c:v>35984</c:v>
                </c:pt>
                <c:pt idx="832" formatCode="yy/mm/dd">
                  <c:v>35985</c:v>
                </c:pt>
                <c:pt idx="833" formatCode="yy/mm/dd">
                  <c:v>35986</c:v>
                </c:pt>
                <c:pt idx="834" formatCode="yy/mm/dd">
                  <c:v>35989</c:v>
                </c:pt>
                <c:pt idx="835" formatCode="yy/mm/dd">
                  <c:v>35990</c:v>
                </c:pt>
                <c:pt idx="836" formatCode="yy/mm/dd">
                  <c:v>35991</c:v>
                </c:pt>
                <c:pt idx="837" formatCode="yy/mm/dd">
                  <c:v>35992</c:v>
                </c:pt>
                <c:pt idx="838" formatCode="yy/mm/dd">
                  <c:v>35993</c:v>
                </c:pt>
                <c:pt idx="839" formatCode="yy/mm/dd">
                  <c:v>35996</c:v>
                </c:pt>
                <c:pt idx="840" formatCode="yy/mm/dd">
                  <c:v>35997</c:v>
                </c:pt>
                <c:pt idx="841" formatCode="yy/mm/dd">
                  <c:v>35998</c:v>
                </c:pt>
                <c:pt idx="842" formatCode="yy/mm/dd">
                  <c:v>35999</c:v>
                </c:pt>
                <c:pt idx="843" formatCode="yy/mm/dd">
                  <c:v>36000</c:v>
                </c:pt>
                <c:pt idx="844" formatCode="yy/mm/dd">
                  <c:v>36003</c:v>
                </c:pt>
                <c:pt idx="845" formatCode="yy/mm/dd">
                  <c:v>36004</c:v>
                </c:pt>
                <c:pt idx="846" formatCode="yy/mm/dd">
                  <c:v>36005</c:v>
                </c:pt>
                <c:pt idx="847" formatCode="yy/mm/dd">
                  <c:v>36006</c:v>
                </c:pt>
                <c:pt idx="848" formatCode="yy/mm/dd">
                  <c:v>36007</c:v>
                </c:pt>
                <c:pt idx="849" formatCode="yy/mm/dd">
                  <c:v>36010</c:v>
                </c:pt>
                <c:pt idx="850" formatCode="yy/mm/dd">
                  <c:v>36011</c:v>
                </c:pt>
                <c:pt idx="851" formatCode="yy/mm/dd">
                  <c:v>36012</c:v>
                </c:pt>
                <c:pt idx="852" formatCode="yy/mm/dd">
                  <c:v>36013</c:v>
                </c:pt>
                <c:pt idx="853" formatCode="yy/mm/dd">
                  <c:v>36014</c:v>
                </c:pt>
                <c:pt idx="854" formatCode="yy/mm/dd">
                  <c:v>36017</c:v>
                </c:pt>
                <c:pt idx="855" formatCode="yy/mm/dd">
                  <c:v>36018</c:v>
                </c:pt>
                <c:pt idx="856" formatCode="yy/mm/dd">
                  <c:v>36019</c:v>
                </c:pt>
                <c:pt idx="857" formatCode="yy/mm/dd">
                  <c:v>36020</c:v>
                </c:pt>
                <c:pt idx="858" formatCode="yy/mm/dd">
                  <c:v>36021</c:v>
                </c:pt>
                <c:pt idx="859" formatCode="yy/mm/dd">
                  <c:v>36024</c:v>
                </c:pt>
                <c:pt idx="860" formatCode="yy/mm/dd">
                  <c:v>36025</c:v>
                </c:pt>
                <c:pt idx="861" formatCode="yy/mm/dd">
                  <c:v>36026</c:v>
                </c:pt>
                <c:pt idx="862" formatCode="yy/mm/dd">
                  <c:v>36027</c:v>
                </c:pt>
                <c:pt idx="863" formatCode="yy/mm/dd">
                  <c:v>36028</c:v>
                </c:pt>
                <c:pt idx="864" formatCode="yy/mm/dd">
                  <c:v>36031</c:v>
                </c:pt>
                <c:pt idx="865" formatCode="yy/mm/dd">
                  <c:v>36032</c:v>
                </c:pt>
                <c:pt idx="866" formatCode="yy/mm/dd">
                  <c:v>36033</c:v>
                </c:pt>
                <c:pt idx="867" formatCode="yy/mm/dd">
                  <c:v>36034</c:v>
                </c:pt>
                <c:pt idx="868" formatCode="yy/mm/dd">
                  <c:v>36035</c:v>
                </c:pt>
                <c:pt idx="869" formatCode="yy/mm/dd">
                  <c:v>36038</c:v>
                </c:pt>
                <c:pt idx="870" formatCode="yy/mm/dd">
                  <c:v>36039</c:v>
                </c:pt>
                <c:pt idx="871" formatCode="yy/mm/dd">
                  <c:v>36040</c:v>
                </c:pt>
                <c:pt idx="872" formatCode="yy/mm/dd">
                  <c:v>36041</c:v>
                </c:pt>
                <c:pt idx="873" formatCode="yy/mm/dd">
                  <c:v>36042</c:v>
                </c:pt>
                <c:pt idx="874" formatCode="yy/mm/dd">
                  <c:v>36046</c:v>
                </c:pt>
                <c:pt idx="875" formatCode="yy/mm/dd">
                  <c:v>36047</c:v>
                </c:pt>
                <c:pt idx="876" formatCode="yy/mm/dd">
                  <c:v>36048</c:v>
                </c:pt>
                <c:pt idx="877" formatCode="yy/mm/dd">
                  <c:v>36049</c:v>
                </c:pt>
                <c:pt idx="878" formatCode="yy/mm/dd">
                  <c:v>36052</c:v>
                </c:pt>
                <c:pt idx="879" formatCode="yy/mm/dd">
                  <c:v>36053</c:v>
                </c:pt>
                <c:pt idx="880" formatCode="yy/mm/dd">
                  <c:v>36054</c:v>
                </c:pt>
                <c:pt idx="881" formatCode="yy/mm/dd">
                  <c:v>36055</c:v>
                </c:pt>
                <c:pt idx="882" formatCode="yy/mm/dd">
                  <c:v>36056</c:v>
                </c:pt>
                <c:pt idx="883" formatCode="yy/mm/dd">
                  <c:v>36059</c:v>
                </c:pt>
                <c:pt idx="884" formatCode="yy/mm/dd">
                  <c:v>36060</c:v>
                </c:pt>
                <c:pt idx="885" formatCode="yy/mm/dd">
                  <c:v>36061</c:v>
                </c:pt>
                <c:pt idx="886" formatCode="yy/mm/dd">
                  <c:v>36062</c:v>
                </c:pt>
                <c:pt idx="887" formatCode="yy/mm/dd">
                  <c:v>36063</c:v>
                </c:pt>
                <c:pt idx="888" formatCode="yy/mm/dd">
                  <c:v>36066</c:v>
                </c:pt>
                <c:pt idx="889" formatCode="yy/mm/dd">
                  <c:v>36067</c:v>
                </c:pt>
                <c:pt idx="890" formatCode="yy/mm/dd">
                  <c:v>36068</c:v>
                </c:pt>
                <c:pt idx="891" formatCode="yy/mm/dd">
                  <c:v>36069</c:v>
                </c:pt>
                <c:pt idx="892" formatCode="yy/mm/dd">
                  <c:v>36070</c:v>
                </c:pt>
                <c:pt idx="893" formatCode="yy/mm/dd">
                  <c:v>36073</c:v>
                </c:pt>
                <c:pt idx="894" formatCode="yy/mm/dd">
                  <c:v>36074</c:v>
                </c:pt>
                <c:pt idx="895" formatCode="yy/mm/dd">
                  <c:v>36075</c:v>
                </c:pt>
                <c:pt idx="896" formatCode="yy/mm/dd">
                  <c:v>36076</c:v>
                </c:pt>
                <c:pt idx="897" formatCode="yy/mm/dd">
                  <c:v>36077</c:v>
                </c:pt>
                <c:pt idx="898" formatCode="yy/mm/dd">
                  <c:v>36081</c:v>
                </c:pt>
                <c:pt idx="899" formatCode="yy/mm/dd">
                  <c:v>36082</c:v>
                </c:pt>
                <c:pt idx="900" formatCode="yy/mm/dd">
                  <c:v>36083</c:v>
                </c:pt>
                <c:pt idx="901" formatCode="yy/mm/dd">
                  <c:v>36084</c:v>
                </c:pt>
                <c:pt idx="902" formatCode="yy/mm/dd">
                  <c:v>36087</c:v>
                </c:pt>
                <c:pt idx="903" formatCode="yy/mm/dd">
                  <c:v>36088</c:v>
                </c:pt>
                <c:pt idx="904" formatCode="yy/mm/dd">
                  <c:v>36089</c:v>
                </c:pt>
                <c:pt idx="905" formatCode="yy/mm/dd">
                  <c:v>36090</c:v>
                </c:pt>
                <c:pt idx="906" formatCode="yy/mm/dd">
                  <c:v>36091</c:v>
                </c:pt>
                <c:pt idx="907" formatCode="yy/mm/dd">
                  <c:v>36094</c:v>
                </c:pt>
                <c:pt idx="908" formatCode="yy/mm/dd">
                  <c:v>36095</c:v>
                </c:pt>
                <c:pt idx="909" formatCode="yy/mm/dd">
                  <c:v>36096</c:v>
                </c:pt>
                <c:pt idx="910" formatCode="yy/mm/dd">
                  <c:v>36097</c:v>
                </c:pt>
                <c:pt idx="911" formatCode="yy/mm/dd">
                  <c:v>36098</c:v>
                </c:pt>
                <c:pt idx="912" formatCode="yy/mm/dd">
                  <c:v>36101</c:v>
                </c:pt>
                <c:pt idx="913" formatCode="yy/mm/dd">
                  <c:v>36102</c:v>
                </c:pt>
                <c:pt idx="914" formatCode="yy/mm/dd">
                  <c:v>36103</c:v>
                </c:pt>
                <c:pt idx="915" formatCode="yy/mm/dd">
                  <c:v>36104</c:v>
                </c:pt>
                <c:pt idx="916" formatCode="yy/mm/dd">
                  <c:v>36105</c:v>
                </c:pt>
                <c:pt idx="917" formatCode="yy/mm/dd">
                  <c:v>36108</c:v>
                </c:pt>
                <c:pt idx="918" formatCode="yy/mm/dd">
                  <c:v>36109</c:v>
                </c:pt>
                <c:pt idx="919" formatCode="yy/mm/dd">
                  <c:v>36110</c:v>
                </c:pt>
                <c:pt idx="920" formatCode="yy/mm/dd">
                  <c:v>36111</c:v>
                </c:pt>
                <c:pt idx="921" formatCode="yy/mm/dd">
                  <c:v>36112</c:v>
                </c:pt>
                <c:pt idx="922" formatCode="yy/mm/dd">
                  <c:v>36115</c:v>
                </c:pt>
                <c:pt idx="923" formatCode="yy/mm/dd">
                  <c:v>36116</c:v>
                </c:pt>
                <c:pt idx="924" formatCode="yy/mm/dd">
                  <c:v>36117</c:v>
                </c:pt>
                <c:pt idx="925" formatCode="yy/mm/dd">
                  <c:v>36118</c:v>
                </c:pt>
                <c:pt idx="926" formatCode="yy/mm/dd">
                  <c:v>36119</c:v>
                </c:pt>
                <c:pt idx="927" formatCode="yy/mm/dd">
                  <c:v>36122</c:v>
                </c:pt>
                <c:pt idx="928" formatCode="yy/mm/dd">
                  <c:v>36123</c:v>
                </c:pt>
                <c:pt idx="929" formatCode="yy/mm/dd">
                  <c:v>36124</c:v>
                </c:pt>
                <c:pt idx="930" formatCode="yy/mm/dd">
                  <c:v>36125</c:v>
                </c:pt>
                <c:pt idx="931" formatCode="yy/mm/dd">
                  <c:v>36126</c:v>
                </c:pt>
                <c:pt idx="932" formatCode="yy/mm/dd">
                  <c:v>36129</c:v>
                </c:pt>
                <c:pt idx="933" formatCode="yy/mm/dd">
                  <c:v>36130</c:v>
                </c:pt>
                <c:pt idx="934" formatCode="yy/mm/dd">
                  <c:v>36131</c:v>
                </c:pt>
                <c:pt idx="935" formatCode="yy/mm/dd">
                  <c:v>36132</c:v>
                </c:pt>
                <c:pt idx="936" formatCode="yy/mm/dd">
                  <c:v>36133</c:v>
                </c:pt>
                <c:pt idx="937" formatCode="yy/mm/dd">
                  <c:v>36136</c:v>
                </c:pt>
                <c:pt idx="938" formatCode="yy/mm/dd">
                  <c:v>36137</c:v>
                </c:pt>
                <c:pt idx="939" formatCode="yy/mm/dd">
                  <c:v>36138</c:v>
                </c:pt>
                <c:pt idx="940" formatCode="yy/mm/dd">
                  <c:v>36139</c:v>
                </c:pt>
                <c:pt idx="941" formatCode="yy/mm/dd">
                  <c:v>36140</c:v>
                </c:pt>
                <c:pt idx="942" formatCode="yy/mm/dd">
                  <c:v>36143</c:v>
                </c:pt>
                <c:pt idx="943" formatCode="yy/mm/dd">
                  <c:v>36144</c:v>
                </c:pt>
                <c:pt idx="944" formatCode="yy/mm/dd">
                  <c:v>36145</c:v>
                </c:pt>
                <c:pt idx="945" formatCode="yy/mm/dd">
                  <c:v>36146</c:v>
                </c:pt>
                <c:pt idx="946" formatCode="yy/mm/dd">
                  <c:v>36147</c:v>
                </c:pt>
                <c:pt idx="947" formatCode="yy/mm/dd">
                  <c:v>36150</c:v>
                </c:pt>
                <c:pt idx="948" formatCode="yy/mm/dd">
                  <c:v>36151</c:v>
                </c:pt>
                <c:pt idx="949" formatCode="yy/mm/dd">
                  <c:v>36152</c:v>
                </c:pt>
                <c:pt idx="950" formatCode="yy/mm/dd">
                  <c:v>36153</c:v>
                </c:pt>
                <c:pt idx="951" formatCode="yy/mm/dd">
                  <c:v>36158</c:v>
                </c:pt>
                <c:pt idx="952" formatCode="yy/mm/dd">
                  <c:v>36159</c:v>
                </c:pt>
                <c:pt idx="953" formatCode="yy/mm/dd">
                  <c:v>36160</c:v>
                </c:pt>
                <c:pt idx="954" formatCode="yy/mm/dd">
                  <c:v>36164</c:v>
                </c:pt>
                <c:pt idx="955" formatCode="yy/mm/dd">
                  <c:v>36165</c:v>
                </c:pt>
                <c:pt idx="956" formatCode="yy/mm/dd">
                  <c:v>36166</c:v>
                </c:pt>
                <c:pt idx="957" formatCode="yy/mm/dd">
                  <c:v>36167</c:v>
                </c:pt>
                <c:pt idx="958" formatCode="yy/mm/dd">
                  <c:v>36168</c:v>
                </c:pt>
                <c:pt idx="959" formatCode="yy/mm/dd">
                  <c:v>36171</c:v>
                </c:pt>
                <c:pt idx="960" formatCode="yy/mm/dd">
                  <c:v>36172</c:v>
                </c:pt>
                <c:pt idx="961" formatCode="yy/mm/dd">
                  <c:v>36173</c:v>
                </c:pt>
                <c:pt idx="962" formatCode="yy/mm/dd">
                  <c:v>36174</c:v>
                </c:pt>
                <c:pt idx="963" formatCode="yy/mm/dd">
                  <c:v>36175</c:v>
                </c:pt>
                <c:pt idx="964" formatCode="yy/mm/dd">
                  <c:v>36178</c:v>
                </c:pt>
                <c:pt idx="965" formatCode="yy/mm/dd">
                  <c:v>36179</c:v>
                </c:pt>
                <c:pt idx="966" formatCode="yy/mm/dd">
                  <c:v>36180</c:v>
                </c:pt>
                <c:pt idx="967" formatCode="yy/mm/dd">
                  <c:v>36181</c:v>
                </c:pt>
                <c:pt idx="968" formatCode="yy/mm/dd">
                  <c:v>36182</c:v>
                </c:pt>
                <c:pt idx="969" formatCode="yy/mm/dd">
                  <c:v>36185</c:v>
                </c:pt>
                <c:pt idx="970" formatCode="yy/mm/dd">
                  <c:v>36186</c:v>
                </c:pt>
                <c:pt idx="971" formatCode="yy/mm/dd">
                  <c:v>36187</c:v>
                </c:pt>
                <c:pt idx="972" formatCode="yy/mm/dd">
                  <c:v>36188</c:v>
                </c:pt>
                <c:pt idx="973" formatCode="yy/mm/dd">
                  <c:v>36189</c:v>
                </c:pt>
                <c:pt idx="974" formatCode="yy/mm/dd">
                  <c:v>36192</c:v>
                </c:pt>
                <c:pt idx="975" formatCode="yy/mm/dd">
                  <c:v>36193</c:v>
                </c:pt>
                <c:pt idx="976" formatCode="yy/mm/dd">
                  <c:v>36194</c:v>
                </c:pt>
                <c:pt idx="977" formatCode="yy/mm/dd">
                  <c:v>36195</c:v>
                </c:pt>
                <c:pt idx="978" formatCode="yy/mm/dd">
                  <c:v>36196</c:v>
                </c:pt>
                <c:pt idx="979" formatCode="yy/mm/dd">
                  <c:v>36199</c:v>
                </c:pt>
                <c:pt idx="980" formatCode="yy/mm/dd">
                  <c:v>36200</c:v>
                </c:pt>
                <c:pt idx="981" formatCode="yy/mm/dd">
                  <c:v>36201</c:v>
                </c:pt>
                <c:pt idx="982" formatCode="yy/mm/dd">
                  <c:v>36202</c:v>
                </c:pt>
                <c:pt idx="983" formatCode="yy/mm/dd">
                  <c:v>36203</c:v>
                </c:pt>
                <c:pt idx="984" formatCode="yy/mm/dd">
                  <c:v>36206</c:v>
                </c:pt>
                <c:pt idx="985" formatCode="yy/mm/dd">
                  <c:v>36207</c:v>
                </c:pt>
                <c:pt idx="986" formatCode="yy/mm/dd">
                  <c:v>36208</c:v>
                </c:pt>
                <c:pt idx="987" formatCode="yy/mm/dd">
                  <c:v>36209</c:v>
                </c:pt>
                <c:pt idx="988" formatCode="yy/mm/dd">
                  <c:v>36210</c:v>
                </c:pt>
                <c:pt idx="989" formatCode="yy/mm/dd">
                  <c:v>36213</c:v>
                </c:pt>
                <c:pt idx="990" formatCode="yy/mm/dd">
                  <c:v>36214</c:v>
                </c:pt>
                <c:pt idx="991" formatCode="yy/mm/dd">
                  <c:v>36215</c:v>
                </c:pt>
                <c:pt idx="992" formatCode="yy/mm/dd">
                  <c:v>36216</c:v>
                </c:pt>
                <c:pt idx="993" formatCode="yy/mm/dd">
                  <c:v>36217</c:v>
                </c:pt>
                <c:pt idx="994" formatCode="yy/mm/dd">
                  <c:v>36220</c:v>
                </c:pt>
                <c:pt idx="995" formatCode="yy/mm/dd">
                  <c:v>36221</c:v>
                </c:pt>
                <c:pt idx="996" formatCode="yy/mm/dd">
                  <c:v>36222</c:v>
                </c:pt>
                <c:pt idx="997" formatCode="yy/mm/dd">
                  <c:v>36223</c:v>
                </c:pt>
                <c:pt idx="998" formatCode="yy/mm/dd">
                  <c:v>36224</c:v>
                </c:pt>
                <c:pt idx="999" formatCode="yy/mm/dd">
                  <c:v>36227</c:v>
                </c:pt>
                <c:pt idx="1000" formatCode="yy/mm/dd">
                  <c:v>36228</c:v>
                </c:pt>
                <c:pt idx="1001" formatCode="yy/mm/dd">
                  <c:v>36229</c:v>
                </c:pt>
                <c:pt idx="1002" formatCode="yy/mm/dd">
                  <c:v>36230</c:v>
                </c:pt>
                <c:pt idx="1003" formatCode="yy/mm/dd">
                  <c:v>36231</c:v>
                </c:pt>
                <c:pt idx="1004" formatCode="yy/mm/dd">
                  <c:v>36234</c:v>
                </c:pt>
                <c:pt idx="1005" formatCode="yy/mm/dd">
                  <c:v>36235</c:v>
                </c:pt>
                <c:pt idx="1006" formatCode="yy/mm/dd">
                  <c:v>36236</c:v>
                </c:pt>
                <c:pt idx="1007" formatCode="yy/mm/dd">
                  <c:v>36237</c:v>
                </c:pt>
                <c:pt idx="1008" formatCode="yy/mm/dd">
                  <c:v>36238</c:v>
                </c:pt>
                <c:pt idx="1009" formatCode="yy/mm/dd">
                  <c:v>36241</c:v>
                </c:pt>
                <c:pt idx="1010" formatCode="yy/mm/dd">
                  <c:v>36242</c:v>
                </c:pt>
                <c:pt idx="1011" formatCode="yy/mm/dd">
                  <c:v>36243</c:v>
                </c:pt>
                <c:pt idx="1012" formatCode="yy/mm/dd">
                  <c:v>36244</c:v>
                </c:pt>
                <c:pt idx="1013" formatCode="yy/mm/dd">
                  <c:v>36245</c:v>
                </c:pt>
                <c:pt idx="1014" formatCode="yy/mm/dd">
                  <c:v>36248</c:v>
                </c:pt>
                <c:pt idx="1015" formatCode="yy/mm/dd">
                  <c:v>36249</c:v>
                </c:pt>
                <c:pt idx="1016" formatCode="yy/mm/dd">
                  <c:v>36250</c:v>
                </c:pt>
                <c:pt idx="1017" formatCode="yy/mm/dd">
                  <c:v>36251</c:v>
                </c:pt>
                <c:pt idx="1018" formatCode="yy/mm/dd">
                  <c:v>36255</c:v>
                </c:pt>
                <c:pt idx="1019" formatCode="yy/mm/dd">
                  <c:v>36256</c:v>
                </c:pt>
                <c:pt idx="1020" formatCode="yy/mm/dd">
                  <c:v>36257</c:v>
                </c:pt>
                <c:pt idx="1021" formatCode="yy/mm/dd">
                  <c:v>36258</c:v>
                </c:pt>
                <c:pt idx="1022" formatCode="yy/mm/dd">
                  <c:v>36259</c:v>
                </c:pt>
                <c:pt idx="1023" formatCode="yy/mm/dd">
                  <c:v>36262</c:v>
                </c:pt>
                <c:pt idx="1024" formatCode="yy/mm/dd">
                  <c:v>36263</c:v>
                </c:pt>
                <c:pt idx="1025" formatCode="yy/mm/dd">
                  <c:v>36264</c:v>
                </c:pt>
                <c:pt idx="1026" formatCode="yy/mm/dd">
                  <c:v>36265</c:v>
                </c:pt>
                <c:pt idx="1027" formatCode="yy/mm/dd">
                  <c:v>36266</c:v>
                </c:pt>
                <c:pt idx="1028" formatCode="yy/mm/dd">
                  <c:v>36269</c:v>
                </c:pt>
                <c:pt idx="1029" formatCode="yy/mm/dd">
                  <c:v>36270</c:v>
                </c:pt>
                <c:pt idx="1030" formatCode="yy/mm/dd">
                  <c:v>36271</c:v>
                </c:pt>
                <c:pt idx="1031" formatCode="yy/mm/dd">
                  <c:v>36272</c:v>
                </c:pt>
                <c:pt idx="1032" formatCode="yy/mm/dd">
                  <c:v>36273</c:v>
                </c:pt>
                <c:pt idx="1033" formatCode="yy/mm/dd">
                  <c:v>36276</c:v>
                </c:pt>
                <c:pt idx="1034" formatCode="yy/mm/dd">
                  <c:v>36277</c:v>
                </c:pt>
                <c:pt idx="1035" formatCode="yy/mm/dd">
                  <c:v>36278</c:v>
                </c:pt>
                <c:pt idx="1036" formatCode="yy/mm/dd">
                  <c:v>36279</c:v>
                </c:pt>
                <c:pt idx="1037" formatCode="yy/mm/dd">
                  <c:v>36280</c:v>
                </c:pt>
                <c:pt idx="1038" formatCode="yy/mm/dd">
                  <c:v>36283</c:v>
                </c:pt>
                <c:pt idx="1039" formatCode="yy/mm/dd">
                  <c:v>36284</c:v>
                </c:pt>
                <c:pt idx="1040" formatCode="yy/mm/dd">
                  <c:v>36285</c:v>
                </c:pt>
                <c:pt idx="1041" formatCode="yy/mm/dd">
                  <c:v>36286</c:v>
                </c:pt>
                <c:pt idx="1042" formatCode="yy/mm/dd">
                  <c:v>36287</c:v>
                </c:pt>
                <c:pt idx="1043" formatCode="yy/mm/dd">
                  <c:v>36290</c:v>
                </c:pt>
                <c:pt idx="1044" formatCode="yy/mm/dd">
                  <c:v>36291</c:v>
                </c:pt>
                <c:pt idx="1045" formatCode="yy/mm/dd">
                  <c:v>36292</c:v>
                </c:pt>
                <c:pt idx="1046" formatCode="yy/mm/dd">
                  <c:v>36293</c:v>
                </c:pt>
                <c:pt idx="1047" formatCode="yy/mm/dd">
                  <c:v>36294</c:v>
                </c:pt>
                <c:pt idx="1048" formatCode="yy/mm/dd">
                  <c:v>36297</c:v>
                </c:pt>
                <c:pt idx="1049" formatCode="yy/mm/dd">
                  <c:v>36298</c:v>
                </c:pt>
                <c:pt idx="1050" formatCode="yy/mm/dd">
                  <c:v>36299</c:v>
                </c:pt>
                <c:pt idx="1051" formatCode="yy/mm/dd">
                  <c:v>36300</c:v>
                </c:pt>
                <c:pt idx="1052" formatCode="yy/mm/dd">
                  <c:v>36301</c:v>
                </c:pt>
                <c:pt idx="1053" formatCode="yy/mm/dd">
                  <c:v>36305</c:v>
                </c:pt>
                <c:pt idx="1054" formatCode="yy/mm/dd">
                  <c:v>36306</c:v>
                </c:pt>
                <c:pt idx="1055" formatCode="yy/mm/dd">
                  <c:v>36307</c:v>
                </c:pt>
                <c:pt idx="1056" formatCode="yy/mm/dd">
                  <c:v>36308</c:v>
                </c:pt>
                <c:pt idx="1057" formatCode="yy/mm/dd">
                  <c:v>36311</c:v>
                </c:pt>
                <c:pt idx="1058" formatCode="yy/mm/dd">
                  <c:v>36312</c:v>
                </c:pt>
                <c:pt idx="1059" formatCode="yy/mm/dd">
                  <c:v>36313</c:v>
                </c:pt>
                <c:pt idx="1060" formatCode="yy/mm/dd">
                  <c:v>36314</c:v>
                </c:pt>
                <c:pt idx="1061" formatCode="yy/mm/dd">
                  <c:v>36315</c:v>
                </c:pt>
                <c:pt idx="1062" formatCode="yy/mm/dd">
                  <c:v>36318</c:v>
                </c:pt>
                <c:pt idx="1063" formatCode="yy/mm/dd">
                  <c:v>36319</c:v>
                </c:pt>
                <c:pt idx="1064" formatCode="yy/mm/dd">
                  <c:v>36320</c:v>
                </c:pt>
                <c:pt idx="1065" formatCode="yy/mm/dd">
                  <c:v>36321</c:v>
                </c:pt>
                <c:pt idx="1066" formatCode="yy/mm/dd">
                  <c:v>36322</c:v>
                </c:pt>
                <c:pt idx="1067" formatCode="yy/mm/dd">
                  <c:v>36325</c:v>
                </c:pt>
                <c:pt idx="1068" formatCode="yy/mm/dd">
                  <c:v>36326</c:v>
                </c:pt>
                <c:pt idx="1069" formatCode="yy/mm/dd">
                  <c:v>36327</c:v>
                </c:pt>
                <c:pt idx="1070" formatCode="yy/mm/dd">
                  <c:v>36328</c:v>
                </c:pt>
                <c:pt idx="1071" formatCode="yy/mm/dd">
                  <c:v>36329</c:v>
                </c:pt>
                <c:pt idx="1072" formatCode="yy/mm/dd">
                  <c:v>36332</c:v>
                </c:pt>
                <c:pt idx="1073" formatCode="yy/mm/dd">
                  <c:v>36333</c:v>
                </c:pt>
                <c:pt idx="1074" formatCode="yy/mm/dd">
                  <c:v>36334</c:v>
                </c:pt>
                <c:pt idx="1075" formatCode="yy/mm/dd">
                  <c:v>36335</c:v>
                </c:pt>
                <c:pt idx="1076" formatCode="yy/mm/dd">
                  <c:v>36336</c:v>
                </c:pt>
                <c:pt idx="1077" formatCode="yy/mm/dd">
                  <c:v>36339</c:v>
                </c:pt>
                <c:pt idx="1078" formatCode="yy/mm/dd">
                  <c:v>36340</c:v>
                </c:pt>
                <c:pt idx="1079" formatCode="yy/mm/dd">
                  <c:v>36341</c:v>
                </c:pt>
                <c:pt idx="1080" formatCode="yy/mm/dd">
                  <c:v>36343</c:v>
                </c:pt>
                <c:pt idx="1081" formatCode="yy/mm/dd">
                  <c:v>36346</c:v>
                </c:pt>
                <c:pt idx="1082" formatCode="yy/mm/dd">
                  <c:v>36347</c:v>
                </c:pt>
                <c:pt idx="1083" formatCode="yy/mm/dd">
                  <c:v>36348</c:v>
                </c:pt>
                <c:pt idx="1084" formatCode="yy/mm/dd">
                  <c:v>36349</c:v>
                </c:pt>
                <c:pt idx="1085" formatCode="yy/mm/dd">
                  <c:v>36350</c:v>
                </c:pt>
                <c:pt idx="1086" formatCode="yy/mm/dd">
                  <c:v>36353</c:v>
                </c:pt>
                <c:pt idx="1087" formatCode="yy/mm/dd">
                  <c:v>36354</c:v>
                </c:pt>
                <c:pt idx="1088" formatCode="yy/mm/dd">
                  <c:v>36355</c:v>
                </c:pt>
                <c:pt idx="1089" formatCode="yy/mm/dd">
                  <c:v>36356</c:v>
                </c:pt>
                <c:pt idx="1090" formatCode="yy/mm/dd">
                  <c:v>36357</c:v>
                </c:pt>
                <c:pt idx="1091" formatCode="yy/mm/dd">
                  <c:v>36360</c:v>
                </c:pt>
                <c:pt idx="1092" formatCode="yy/mm/dd">
                  <c:v>36361</c:v>
                </c:pt>
                <c:pt idx="1093" formatCode="yy/mm/dd">
                  <c:v>36362</c:v>
                </c:pt>
                <c:pt idx="1094" formatCode="yy/mm/dd">
                  <c:v>36363</c:v>
                </c:pt>
                <c:pt idx="1095" formatCode="yy/mm/dd">
                  <c:v>36364</c:v>
                </c:pt>
                <c:pt idx="1096" formatCode="yy/mm/dd">
                  <c:v>36367</c:v>
                </c:pt>
                <c:pt idx="1097" formatCode="yy/mm/dd">
                  <c:v>36368</c:v>
                </c:pt>
                <c:pt idx="1098" formatCode="yy/mm/dd">
                  <c:v>36369</c:v>
                </c:pt>
                <c:pt idx="1099" formatCode="yy/mm/dd">
                  <c:v>36370</c:v>
                </c:pt>
                <c:pt idx="1100" formatCode="yy/mm/dd">
                  <c:v>36371</c:v>
                </c:pt>
                <c:pt idx="1101" formatCode="yy/mm/dd">
                  <c:v>36374</c:v>
                </c:pt>
                <c:pt idx="1102" formatCode="yy/mm/dd">
                  <c:v>36375</c:v>
                </c:pt>
                <c:pt idx="1103" formatCode="yy/mm/dd">
                  <c:v>36376</c:v>
                </c:pt>
                <c:pt idx="1104" formatCode="yy/mm/dd">
                  <c:v>36377</c:v>
                </c:pt>
                <c:pt idx="1105" formatCode="yy/mm/dd">
                  <c:v>36378</c:v>
                </c:pt>
                <c:pt idx="1106" formatCode="yy/mm/dd">
                  <c:v>36381</c:v>
                </c:pt>
                <c:pt idx="1107" formatCode="yy/mm/dd">
                  <c:v>36382</c:v>
                </c:pt>
                <c:pt idx="1108" formatCode="yy/mm/dd">
                  <c:v>36383</c:v>
                </c:pt>
                <c:pt idx="1109" formatCode="yy/mm/dd">
                  <c:v>36384</c:v>
                </c:pt>
                <c:pt idx="1110" formatCode="yy/mm/dd">
                  <c:v>36385</c:v>
                </c:pt>
                <c:pt idx="1111" formatCode="yy/mm/dd">
                  <c:v>36388</c:v>
                </c:pt>
                <c:pt idx="1112" formatCode="yy/mm/dd">
                  <c:v>36389</c:v>
                </c:pt>
                <c:pt idx="1113" formatCode="yy/mm/dd">
                  <c:v>36390</c:v>
                </c:pt>
                <c:pt idx="1114" formatCode="yy/mm/dd">
                  <c:v>36391</c:v>
                </c:pt>
                <c:pt idx="1115" formatCode="yy/mm/dd">
                  <c:v>36392</c:v>
                </c:pt>
                <c:pt idx="1116" formatCode="yy/mm/dd">
                  <c:v>36395</c:v>
                </c:pt>
                <c:pt idx="1117" formatCode="yy/mm/dd">
                  <c:v>36396</c:v>
                </c:pt>
                <c:pt idx="1118" formatCode="yy/mm/dd">
                  <c:v>36397</c:v>
                </c:pt>
                <c:pt idx="1119" formatCode="yy/mm/dd">
                  <c:v>36398</c:v>
                </c:pt>
                <c:pt idx="1120" formatCode="yy/mm/dd">
                  <c:v>36399</c:v>
                </c:pt>
                <c:pt idx="1121" formatCode="yy/mm/dd">
                  <c:v>36402</c:v>
                </c:pt>
                <c:pt idx="1122" formatCode="yy/mm/dd">
                  <c:v>36403</c:v>
                </c:pt>
                <c:pt idx="1123" formatCode="yy/mm/dd">
                  <c:v>36404</c:v>
                </c:pt>
                <c:pt idx="1124" formatCode="yy/mm/dd">
                  <c:v>36405</c:v>
                </c:pt>
                <c:pt idx="1125" formatCode="yy/mm/dd">
                  <c:v>36406</c:v>
                </c:pt>
                <c:pt idx="1126" formatCode="yy/mm/dd">
                  <c:v>36410</c:v>
                </c:pt>
                <c:pt idx="1127" formatCode="yy/mm/dd">
                  <c:v>36411</c:v>
                </c:pt>
                <c:pt idx="1128" formatCode="yy/mm/dd">
                  <c:v>36412</c:v>
                </c:pt>
                <c:pt idx="1129" formatCode="yy/mm/dd">
                  <c:v>36413</c:v>
                </c:pt>
                <c:pt idx="1130" formatCode="yy/mm/dd">
                  <c:v>36416</c:v>
                </c:pt>
                <c:pt idx="1131" formatCode="yy/mm/dd">
                  <c:v>36417</c:v>
                </c:pt>
                <c:pt idx="1132" formatCode="yy/mm/dd">
                  <c:v>36418</c:v>
                </c:pt>
                <c:pt idx="1133" formatCode="yy/mm/dd">
                  <c:v>36419</c:v>
                </c:pt>
                <c:pt idx="1134" formatCode="yy/mm/dd">
                  <c:v>36420</c:v>
                </c:pt>
                <c:pt idx="1135" formatCode="yy/mm/dd">
                  <c:v>36423</c:v>
                </c:pt>
                <c:pt idx="1136" formatCode="yy/mm/dd">
                  <c:v>36424</c:v>
                </c:pt>
                <c:pt idx="1137" formatCode="yy/mm/dd">
                  <c:v>36425</c:v>
                </c:pt>
                <c:pt idx="1138" formatCode="yy/mm/dd">
                  <c:v>36426</c:v>
                </c:pt>
                <c:pt idx="1139" formatCode="yy/mm/dd">
                  <c:v>36427</c:v>
                </c:pt>
                <c:pt idx="1140" formatCode="yy/mm/dd">
                  <c:v>36430</c:v>
                </c:pt>
                <c:pt idx="1141" formatCode="yy/mm/dd">
                  <c:v>36431</c:v>
                </c:pt>
                <c:pt idx="1142" formatCode="yy/mm/dd">
                  <c:v>36432</c:v>
                </c:pt>
                <c:pt idx="1143" formatCode="yy/mm/dd">
                  <c:v>36433</c:v>
                </c:pt>
                <c:pt idx="1144" formatCode="yy/mm/dd">
                  <c:v>36434</c:v>
                </c:pt>
                <c:pt idx="1145" formatCode="yy/mm/dd">
                  <c:v>36437</c:v>
                </c:pt>
                <c:pt idx="1146" formatCode="yy/mm/dd">
                  <c:v>36438</c:v>
                </c:pt>
                <c:pt idx="1147" formatCode="yy/mm/dd">
                  <c:v>36439</c:v>
                </c:pt>
                <c:pt idx="1148" formatCode="yy/mm/dd">
                  <c:v>36440</c:v>
                </c:pt>
                <c:pt idx="1149" formatCode="yy/mm/dd">
                  <c:v>36441</c:v>
                </c:pt>
                <c:pt idx="1150" formatCode="yy/mm/dd">
                  <c:v>36445</c:v>
                </c:pt>
                <c:pt idx="1151" formatCode="yy/mm/dd">
                  <c:v>36446</c:v>
                </c:pt>
                <c:pt idx="1152" formatCode="yy/mm/dd">
                  <c:v>36447</c:v>
                </c:pt>
                <c:pt idx="1153" formatCode="yy/mm/dd">
                  <c:v>36448</c:v>
                </c:pt>
                <c:pt idx="1154" formatCode="yy/mm/dd">
                  <c:v>36451</c:v>
                </c:pt>
                <c:pt idx="1155" formatCode="yy/mm/dd">
                  <c:v>36452</c:v>
                </c:pt>
                <c:pt idx="1156" formatCode="yy/mm/dd">
                  <c:v>36453</c:v>
                </c:pt>
                <c:pt idx="1157" formatCode="yy/mm/dd">
                  <c:v>36454</c:v>
                </c:pt>
                <c:pt idx="1158" formatCode="yy/mm/dd">
                  <c:v>36455</c:v>
                </c:pt>
                <c:pt idx="1159" formatCode="yy/mm/dd">
                  <c:v>36458</c:v>
                </c:pt>
                <c:pt idx="1160" formatCode="yy/mm/dd">
                  <c:v>36459</c:v>
                </c:pt>
                <c:pt idx="1161" formatCode="yy/mm/dd">
                  <c:v>36460</c:v>
                </c:pt>
                <c:pt idx="1162" formatCode="yy/mm/dd">
                  <c:v>36461</c:v>
                </c:pt>
                <c:pt idx="1163" formatCode="yy/mm/dd">
                  <c:v>36462</c:v>
                </c:pt>
                <c:pt idx="1164" formatCode="yy/mm/dd">
                  <c:v>36465</c:v>
                </c:pt>
                <c:pt idx="1165" formatCode="yy/mm/dd">
                  <c:v>36466</c:v>
                </c:pt>
                <c:pt idx="1166" formatCode="yy/mm/dd">
                  <c:v>36467</c:v>
                </c:pt>
                <c:pt idx="1167" formatCode="yy/mm/dd">
                  <c:v>36468</c:v>
                </c:pt>
                <c:pt idx="1168" formatCode="yy/mm/dd">
                  <c:v>36469</c:v>
                </c:pt>
                <c:pt idx="1169" formatCode="yy/mm/dd">
                  <c:v>36472</c:v>
                </c:pt>
                <c:pt idx="1170" formatCode="yy/mm/dd">
                  <c:v>36473</c:v>
                </c:pt>
                <c:pt idx="1171" formatCode="yy/mm/dd">
                  <c:v>36474</c:v>
                </c:pt>
                <c:pt idx="1172" formatCode="yy/mm/dd">
                  <c:v>36475</c:v>
                </c:pt>
                <c:pt idx="1173" formatCode="yy/mm/dd">
                  <c:v>36476</c:v>
                </c:pt>
                <c:pt idx="1174" formatCode="yy/mm/dd">
                  <c:v>36479</c:v>
                </c:pt>
                <c:pt idx="1175" formatCode="yy/mm/dd">
                  <c:v>36480</c:v>
                </c:pt>
                <c:pt idx="1176" formatCode="yy/mm/dd">
                  <c:v>36481</c:v>
                </c:pt>
                <c:pt idx="1177" formatCode="yy/mm/dd">
                  <c:v>36482</c:v>
                </c:pt>
                <c:pt idx="1178" formatCode="yy/mm/dd">
                  <c:v>36483</c:v>
                </c:pt>
                <c:pt idx="1179" formatCode="yy/mm/dd">
                  <c:v>36486</c:v>
                </c:pt>
                <c:pt idx="1180" formatCode="yy/mm/dd">
                  <c:v>36487</c:v>
                </c:pt>
                <c:pt idx="1181" formatCode="yy/mm/dd">
                  <c:v>36488</c:v>
                </c:pt>
                <c:pt idx="1182" formatCode="yy/mm/dd">
                  <c:v>36489</c:v>
                </c:pt>
                <c:pt idx="1183" formatCode="yy/mm/dd">
                  <c:v>36490</c:v>
                </c:pt>
                <c:pt idx="1184" formatCode="yy/mm/dd">
                  <c:v>36493</c:v>
                </c:pt>
                <c:pt idx="1185" formatCode="yy/mm/dd">
                  <c:v>36494</c:v>
                </c:pt>
                <c:pt idx="1186" formatCode="yy/mm/dd">
                  <c:v>36495</c:v>
                </c:pt>
                <c:pt idx="1187" formatCode="yy/mm/dd">
                  <c:v>36496</c:v>
                </c:pt>
                <c:pt idx="1188" formatCode="yy/mm/dd">
                  <c:v>36497</c:v>
                </c:pt>
                <c:pt idx="1189" formatCode="yy/mm/dd">
                  <c:v>36500</c:v>
                </c:pt>
                <c:pt idx="1190" formatCode="yy/mm/dd">
                  <c:v>36501</c:v>
                </c:pt>
                <c:pt idx="1191" formatCode="yy/mm/dd">
                  <c:v>36502</c:v>
                </c:pt>
                <c:pt idx="1192" formatCode="yy/mm/dd">
                  <c:v>36503</c:v>
                </c:pt>
                <c:pt idx="1193" formatCode="yy/mm/dd">
                  <c:v>36504</c:v>
                </c:pt>
                <c:pt idx="1194" formatCode="yy/mm/dd">
                  <c:v>36507</c:v>
                </c:pt>
                <c:pt idx="1195" formatCode="yy/mm/dd">
                  <c:v>36508</c:v>
                </c:pt>
                <c:pt idx="1196" formatCode="yy/mm/dd">
                  <c:v>36509</c:v>
                </c:pt>
                <c:pt idx="1197" formatCode="yy/mm/dd">
                  <c:v>36510</c:v>
                </c:pt>
                <c:pt idx="1198" formatCode="yy/mm/dd">
                  <c:v>36511</c:v>
                </c:pt>
                <c:pt idx="1199" formatCode="yy/mm/dd">
                  <c:v>36514</c:v>
                </c:pt>
                <c:pt idx="1200" formatCode="yy/mm/dd">
                  <c:v>36515</c:v>
                </c:pt>
                <c:pt idx="1201" formatCode="yy/mm/dd">
                  <c:v>36516</c:v>
                </c:pt>
                <c:pt idx="1202" formatCode="yy/mm/dd">
                  <c:v>36517</c:v>
                </c:pt>
                <c:pt idx="1203" formatCode="yy/mm/dd">
                  <c:v>36518</c:v>
                </c:pt>
                <c:pt idx="1204" formatCode="yy/mm/dd">
                  <c:v>36523</c:v>
                </c:pt>
                <c:pt idx="1205" formatCode="yy/mm/dd">
                  <c:v>36524</c:v>
                </c:pt>
                <c:pt idx="1206" formatCode="yy/mm/dd">
                  <c:v>36525</c:v>
                </c:pt>
                <c:pt idx="1207" formatCode="yy/mm/dd">
                  <c:v>36529</c:v>
                </c:pt>
                <c:pt idx="1208" formatCode="yy/mm/dd">
                  <c:v>36530</c:v>
                </c:pt>
                <c:pt idx="1209" formatCode="yy/mm/dd">
                  <c:v>36531</c:v>
                </c:pt>
                <c:pt idx="1210" formatCode="yy/mm/dd">
                  <c:v>36532</c:v>
                </c:pt>
                <c:pt idx="1211" formatCode="yy/mm/dd">
                  <c:v>36535</c:v>
                </c:pt>
                <c:pt idx="1212" formatCode="yy/mm/dd">
                  <c:v>36536</c:v>
                </c:pt>
                <c:pt idx="1213" formatCode="yy/mm/dd">
                  <c:v>36537</c:v>
                </c:pt>
                <c:pt idx="1214" formatCode="yy/mm/dd">
                  <c:v>36538</c:v>
                </c:pt>
                <c:pt idx="1215" formatCode="yy/mm/dd">
                  <c:v>36539</c:v>
                </c:pt>
                <c:pt idx="1216" formatCode="yy/mm/dd">
                  <c:v>36542</c:v>
                </c:pt>
                <c:pt idx="1217" formatCode="yy/mm/dd">
                  <c:v>36543</c:v>
                </c:pt>
                <c:pt idx="1218" formatCode="yy/mm/dd">
                  <c:v>36544</c:v>
                </c:pt>
                <c:pt idx="1219" formatCode="yy/mm/dd">
                  <c:v>36545</c:v>
                </c:pt>
                <c:pt idx="1220" formatCode="yy/mm/dd">
                  <c:v>36546</c:v>
                </c:pt>
                <c:pt idx="1221" formatCode="yy/mm/dd">
                  <c:v>36549</c:v>
                </c:pt>
                <c:pt idx="1222" formatCode="yy/mm/dd">
                  <c:v>36550</c:v>
                </c:pt>
                <c:pt idx="1223" formatCode="yy/mm/dd">
                  <c:v>36551</c:v>
                </c:pt>
                <c:pt idx="1224" formatCode="yy/mm/dd">
                  <c:v>36552</c:v>
                </c:pt>
                <c:pt idx="1225" formatCode="yy/mm/dd">
                  <c:v>36553</c:v>
                </c:pt>
                <c:pt idx="1226" formatCode="yy/mm/dd">
                  <c:v>36556</c:v>
                </c:pt>
                <c:pt idx="1227" formatCode="yy/mm/dd">
                  <c:v>36557</c:v>
                </c:pt>
                <c:pt idx="1228" formatCode="yy/mm/dd">
                  <c:v>36558</c:v>
                </c:pt>
                <c:pt idx="1229" formatCode="yy/mm/dd">
                  <c:v>36559</c:v>
                </c:pt>
                <c:pt idx="1230" formatCode="yy/mm/dd">
                  <c:v>36560</c:v>
                </c:pt>
                <c:pt idx="1231" formatCode="yy/mm/dd">
                  <c:v>36563</c:v>
                </c:pt>
                <c:pt idx="1232" formatCode="yy/mm/dd">
                  <c:v>36564</c:v>
                </c:pt>
                <c:pt idx="1233" formatCode="yy/mm/dd">
                  <c:v>36565</c:v>
                </c:pt>
                <c:pt idx="1234" formatCode="yy/mm/dd">
                  <c:v>36566</c:v>
                </c:pt>
                <c:pt idx="1235" formatCode="yy/mm/dd">
                  <c:v>36567</c:v>
                </c:pt>
                <c:pt idx="1236" formatCode="yy/mm/dd">
                  <c:v>36570</c:v>
                </c:pt>
                <c:pt idx="1237" formatCode="yy/mm/dd">
                  <c:v>36571</c:v>
                </c:pt>
                <c:pt idx="1238" formatCode="yy/mm/dd">
                  <c:v>36572</c:v>
                </c:pt>
                <c:pt idx="1239" formatCode="yy/mm/dd">
                  <c:v>36573</c:v>
                </c:pt>
                <c:pt idx="1240" formatCode="yy/mm/dd">
                  <c:v>36574</c:v>
                </c:pt>
                <c:pt idx="1241" formatCode="yy/mm/dd">
                  <c:v>36577</c:v>
                </c:pt>
                <c:pt idx="1242" formatCode="yy/mm/dd">
                  <c:v>36578</c:v>
                </c:pt>
                <c:pt idx="1243" formatCode="yy/mm/dd">
                  <c:v>36579</c:v>
                </c:pt>
                <c:pt idx="1244" formatCode="yy/mm/dd">
                  <c:v>36580</c:v>
                </c:pt>
                <c:pt idx="1245" formatCode="yy/mm/dd">
                  <c:v>36581</c:v>
                </c:pt>
                <c:pt idx="1246" formatCode="yy/mm/dd">
                  <c:v>36584</c:v>
                </c:pt>
                <c:pt idx="1247" formatCode="yy/mm/dd">
                  <c:v>36585</c:v>
                </c:pt>
                <c:pt idx="1248" formatCode="yy/mm/dd">
                  <c:v>36586</c:v>
                </c:pt>
                <c:pt idx="1249" formatCode="yy/mm/dd">
                  <c:v>36587</c:v>
                </c:pt>
                <c:pt idx="1250" formatCode="yy/mm/dd">
                  <c:v>36588</c:v>
                </c:pt>
                <c:pt idx="1251" formatCode="yy/mm/dd">
                  <c:v>36591</c:v>
                </c:pt>
                <c:pt idx="1252" formatCode="yy/mm/dd">
                  <c:v>36592</c:v>
                </c:pt>
                <c:pt idx="1253" formatCode="yy/mm/dd">
                  <c:v>36593</c:v>
                </c:pt>
                <c:pt idx="1254" formatCode="yy/mm/dd">
                  <c:v>36594</c:v>
                </c:pt>
                <c:pt idx="1255" formatCode="yy/mm/dd">
                  <c:v>36595</c:v>
                </c:pt>
                <c:pt idx="1256" formatCode="yy/mm/dd">
                  <c:v>36598</c:v>
                </c:pt>
                <c:pt idx="1257" formatCode="yy/mm/dd">
                  <c:v>36599</c:v>
                </c:pt>
                <c:pt idx="1258" formatCode="yy/mm/dd">
                  <c:v>36600</c:v>
                </c:pt>
                <c:pt idx="1259" formatCode="yy/mm/dd">
                  <c:v>36601</c:v>
                </c:pt>
                <c:pt idx="1260" formatCode="yy/mm/dd">
                  <c:v>36602</c:v>
                </c:pt>
                <c:pt idx="1261" formatCode="yy/mm/dd">
                  <c:v>36605</c:v>
                </c:pt>
                <c:pt idx="1262" formatCode="yy/mm/dd">
                  <c:v>36606</c:v>
                </c:pt>
                <c:pt idx="1263" formatCode="yy/mm/dd">
                  <c:v>36607</c:v>
                </c:pt>
                <c:pt idx="1264" formatCode="yy/mm/dd">
                  <c:v>36608</c:v>
                </c:pt>
                <c:pt idx="1265" formatCode="yy/mm/dd">
                  <c:v>36609</c:v>
                </c:pt>
                <c:pt idx="1266" formatCode="yy/mm/dd">
                  <c:v>36612</c:v>
                </c:pt>
                <c:pt idx="1267" formatCode="yy/mm/dd">
                  <c:v>36613</c:v>
                </c:pt>
                <c:pt idx="1268" formatCode="yy/mm/dd">
                  <c:v>36614</c:v>
                </c:pt>
                <c:pt idx="1269" formatCode="yy/mm/dd">
                  <c:v>36615</c:v>
                </c:pt>
                <c:pt idx="1270" formatCode="yy/mm/dd">
                  <c:v>36616</c:v>
                </c:pt>
                <c:pt idx="1271" formatCode="yy/mm/dd">
                  <c:v>36619</c:v>
                </c:pt>
                <c:pt idx="1272" formatCode="yy/mm/dd">
                  <c:v>36620</c:v>
                </c:pt>
                <c:pt idx="1273" formatCode="yy/mm/dd">
                  <c:v>36621</c:v>
                </c:pt>
                <c:pt idx="1274" formatCode="yy/mm/dd">
                  <c:v>36622</c:v>
                </c:pt>
                <c:pt idx="1275" formatCode="yy/mm/dd">
                  <c:v>36623</c:v>
                </c:pt>
                <c:pt idx="1276" formatCode="yy/mm/dd">
                  <c:v>36626</c:v>
                </c:pt>
                <c:pt idx="1277" formatCode="yy/mm/dd">
                  <c:v>36627</c:v>
                </c:pt>
                <c:pt idx="1278" formatCode="yy/mm/dd">
                  <c:v>36628</c:v>
                </c:pt>
                <c:pt idx="1279" formatCode="yy/mm/dd">
                  <c:v>36629</c:v>
                </c:pt>
                <c:pt idx="1280" formatCode="yy/mm/dd">
                  <c:v>36630</c:v>
                </c:pt>
                <c:pt idx="1281" formatCode="yy/mm/dd">
                  <c:v>36633</c:v>
                </c:pt>
                <c:pt idx="1282" formatCode="yy/mm/dd">
                  <c:v>36634</c:v>
                </c:pt>
                <c:pt idx="1283" formatCode="yy/mm/dd">
                  <c:v>36635</c:v>
                </c:pt>
                <c:pt idx="1284" formatCode="yy/mm/dd">
                  <c:v>36636</c:v>
                </c:pt>
                <c:pt idx="1285" formatCode="yy/mm/dd">
                  <c:v>36640</c:v>
                </c:pt>
                <c:pt idx="1286" formatCode="yy/mm/dd">
                  <c:v>36641</c:v>
                </c:pt>
                <c:pt idx="1287" formatCode="yy/mm/dd">
                  <c:v>36642</c:v>
                </c:pt>
                <c:pt idx="1288" formatCode="yy/mm/dd">
                  <c:v>36643</c:v>
                </c:pt>
                <c:pt idx="1289" formatCode="yy/mm/dd">
                  <c:v>36644</c:v>
                </c:pt>
                <c:pt idx="1290" formatCode="yy/mm/dd">
                  <c:v>36647</c:v>
                </c:pt>
                <c:pt idx="1291" formatCode="yy/mm/dd">
                  <c:v>36648</c:v>
                </c:pt>
                <c:pt idx="1292" formatCode="yy/mm/dd">
                  <c:v>36649</c:v>
                </c:pt>
                <c:pt idx="1293" formatCode="yy/mm/dd">
                  <c:v>36650</c:v>
                </c:pt>
                <c:pt idx="1294" formatCode="yy/mm/dd">
                  <c:v>36651</c:v>
                </c:pt>
                <c:pt idx="1295" formatCode="yy/mm/dd">
                  <c:v>36654</c:v>
                </c:pt>
                <c:pt idx="1296" formatCode="yy/mm/dd">
                  <c:v>36655</c:v>
                </c:pt>
                <c:pt idx="1297" formatCode="yy/mm/dd">
                  <c:v>36656</c:v>
                </c:pt>
                <c:pt idx="1298" formatCode="yy/mm/dd">
                  <c:v>36657</c:v>
                </c:pt>
                <c:pt idx="1299" formatCode="yy/mm/dd">
                  <c:v>36658</c:v>
                </c:pt>
                <c:pt idx="1300" formatCode="yy/mm/dd">
                  <c:v>36661</c:v>
                </c:pt>
                <c:pt idx="1301" formatCode="yy/mm/dd">
                  <c:v>36662</c:v>
                </c:pt>
                <c:pt idx="1302" formatCode="yy/mm/dd">
                  <c:v>36663</c:v>
                </c:pt>
                <c:pt idx="1303" formatCode="yy/mm/dd">
                  <c:v>36664</c:v>
                </c:pt>
                <c:pt idx="1304" formatCode="yy/mm/dd">
                  <c:v>36665</c:v>
                </c:pt>
                <c:pt idx="1305" formatCode="yy/mm/dd">
                  <c:v>36669</c:v>
                </c:pt>
                <c:pt idx="1306" formatCode="yy/mm/dd">
                  <c:v>36670</c:v>
                </c:pt>
                <c:pt idx="1307" formatCode="yy/mm/dd">
                  <c:v>36671</c:v>
                </c:pt>
                <c:pt idx="1308" formatCode="yy/mm/dd">
                  <c:v>36672</c:v>
                </c:pt>
                <c:pt idx="1309" formatCode="yy/mm/dd">
                  <c:v>36675</c:v>
                </c:pt>
                <c:pt idx="1310" formatCode="yy/mm/dd">
                  <c:v>36676</c:v>
                </c:pt>
                <c:pt idx="1311" formatCode="yy/mm/dd">
                  <c:v>36677</c:v>
                </c:pt>
                <c:pt idx="1312" formatCode="yy/mm/dd">
                  <c:v>36678</c:v>
                </c:pt>
                <c:pt idx="1313" formatCode="yy/mm/dd">
                  <c:v>36679</c:v>
                </c:pt>
                <c:pt idx="1314" formatCode="yy/mm/dd">
                  <c:v>36682</c:v>
                </c:pt>
                <c:pt idx="1315" formatCode="yy/mm/dd">
                  <c:v>36683</c:v>
                </c:pt>
                <c:pt idx="1316" formatCode="yy/mm/dd">
                  <c:v>36684</c:v>
                </c:pt>
                <c:pt idx="1317" formatCode="yy/mm/dd">
                  <c:v>36685</c:v>
                </c:pt>
                <c:pt idx="1318" formatCode="yy/mm/dd">
                  <c:v>36686</c:v>
                </c:pt>
                <c:pt idx="1319" formatCode="yy/mm/dd">
                  <c:v>36689</c:v>
                </c:pt>
                <c:pt idx="1320" formatCode="yy/mm/dd">
                  <c:v>36690</c:v>
                </c:pt>
                <c:pt idx="1321" formatCode="yy/mm/dd">
                  <c:v>36691</c:v>
                </c:pt>
                <c:pt idx="1322" formatCode="yy/mm/dd">
                  <c:v>36692</c:v>
                </c:pt>
                <c:pt idx="1323" formatCode="yy/mm/dd">
                  <c:v>36693</c:v>
                </c:pt>
                <c:pt idx="1324" formatCode="yy/mm/dd">
                  <c:v>36696</c:v>
                </c:pt>
                <c:pt idx="1325" formatCode="yy/mm/dd">
                  <c:v>36697</c:v>
                </c:pt>
                <c:pt idx="1326" formatCode="yy/mm/dd">
                  <c:v>36698</c:v>
                </c:pt>
                <c:pt idx="1327" formatCode="yy/mm/dd">
                  <c:v>36699</c:v>
                </c:pt>
                <c:pt idx="1328" formatCode="yy/mm/dd">
                  <c:v>36700</c:v>
                </c:pt>
                <c:pt idx="1329" formatCode="yy/mm/dd">
                  <c:v>36703</c:v>
                </c:pt>
                <c:pt idx="1330" formatCode="yy/mm/dd">
                  <c:v>36704</c:v>
                </c:pt>
                <c:pt idx="1331" formatCode="yy/mm/dd">
                  <c:v>36705</c:v>
                </c:pt>
                <c:pt idx="1332" formatCode="yy/mm/dd">
                  <c:v>36706</c:v>
                </c:pt>
                <c:pt idx="1333" formatCode="yy/mm/dd">
                  <c:v>36707</c:v>
                </c:pt>
                <c:pt idx="1334" formatCode="yy/mm/dd">
                  <c:v>36711</c:v>
                </c:pt>
                <c:pt idx="1335" formatCode="yy/mm/dd">
                  <c:v>36712</c:v>
                </c:pt>
                <c:pt idx="1336" formatCode="yy/mm/dd">
                  <c:v>36713</c:v>
                </c:pt>
                <c:pt idx="1337" formatCode="yy/mm/dd">
                  <c:v>36714</c:v>
                </c:pt>
                <c:pt idx="1338" formatCode="yy/mm/dd">
                  <c:v>36717</c:v>
                </c:pt>
                <c:pt idx="1339" formatCode="yy/mm/dd">
                  <c:v>36718</c:v>
                </c:pt>
                <c:pt idx="1340" formatCode="yy/mm/dd">
                  <c:v>36719</c:v>
                </c:pt>
                <c:pt idx="1341" formatCode="yy/mm/dd">
                  <c:v>36720</c:v>
                </c:pt>
                <c:pt idx="1342" formatCode="yy/mm/dd">
                  <c:v>36721</c:v>
                </c:pt>
                <c:pt idx="1343" formatCode="yy/mm/dd">
                  <c:v>36724</c:v>
                </c:pt>
                <c:pt idx="1344" formatCode="yy/mm/dd">
                  <c:v>36725</c:v>
                </c:pt>
                <c:pt idx="1345" formatCode="yy/mm/dd">
                  <c:v>36726</c:v>
                </c:pt>
                <c:pt idx="1346" formatCode="yy/mm/dd">
                  <c:v>36727</c:v>
                </c:pt>
                <c:pt idx="1347" formatCode="yy/mm/dd">
                  <c:v>36728</c:v>
                </c:pt>
                <c:pt idx="1348" formatCode="yy/mm/dd">
                  <c:v>36731</c:v>
                </c:pt>
                <c:pt idx="1349" formatCode="yy/mm/dd">
                  <c:v>36732</c:v>
                </c:pt>
                <c:pt idx="1350" formatCode="yy/mm/dd">
                  <c:v>36733</c:v>
                </c:pt>
                <c:pt idx="1351" formatCode="yy/mm/dd">
                  <c:v>36734</c:v>
                </c:pt>
                <c:pt idx="1352" formatCode="yy/mm/dd">
                  <c:v>36735</c:v>
                </c:pt>
                <c:pt idx="1353" formatCode="yy/mm/dd">
                  <c:v>36738</c:v>
                </c:pt>
                <c:pt idx="1354" formatCode="yy/mm/dd">
                  <c:v>36739</c:v>
                </c:pt>
                <c:pt idx="1355" formatCode="yy/mm/dd">
                  <c:v>36740</c:v>
                </c:pt>
                <c:pt idx="1356" formatCode="yy/mm/dd">
                  <c:v>36741</c:v>
                </c:pt>
                <c:pt idx="1357" formatCode="yy/mm/dd">
                  <c:v>36742</c:v>
                </c:pt>
                <c:pt idx="1358" formatCode="yy/mm/dd">
                  <c:v>36746</c:v>
                </c:pt>
                <c:pt idx="1359" formatCode="yy/mm/dd">
                  <c:v>36747</c:v>
                </c:pt>
                <c:pt idx="1360" formatCode="yy/mm/dd">
                  <c:v>36748</c:v>
                </c:pt>
                <c:pt idx="1361" formatCode="yy/mm/dd">
                  <c:v>36749</c:v>
                </c:pt>
                <c:pt idx="1362" formatCode="yy/mm/dd">
                  <c:v>36752</c:v>
                </c:pt>
                <c:pt idx="1363" formatCode="yy/mm/dd">
                  <c:v>36753</c:v>
                </c:pt>
                <c:pt idx="1364" formatCode="yy/mm/dd">
                  <c:v>36754</c:v>
                </c:pt>
                <c:pt idx="1365" formatCode="yy/mm/dd">
                  <c:v>36755</c:v>
                </c:pt>
                <c:pt idx="1366" formatCode="yy/mm/dd">
                  <c:v>36756</c:v>
                </c:pt>
                <c:pt idx="1367" formatCode="yy/mm/dd">
                  <c:v>36759</c:v>
                </c:pt>
                <c:pt idx="1368" formatCode="yy/mm/dd">
                  <c:v>36760</c:v>
                </c:pt>
                <c:pt idx="1369" formatCode="yy/mm/dd">
                  <c:v>36761</c:v>
                </c:pt>
                <c:pt idx="1370" formatCode="yy/mm/dd">
                  <c:v>36762</c:v>
                </c:pt>
                <c:pt idx="1371" formatCode="yy/mm/dd">
                  <c:v>36763</c:v>
                </c:pt>
                <c:pt idx="1372" formatCode="yy/mm/dd">
                  <c:v>36766</c:v>
                </c:pt>
                <c:pt idx="1373" formatCode="yy/mm/dd">
                  <c:v>36767</c:v>
                </c:pt>
                <c:pt idx="1374" formatCode="yy/mm/dd">
                  <c:v>36768</c:v>
                </c:pt>
                <c:pt idx="1375" formatCode="yy/mm/dd">
                  <c:v>36769</c:v>
                </c:pt>
                <c:pt idx="1376" formatCode="yy/mm/dd">
                  <c:v>36770</c:v>
                </c:pt>
                <c:pt idx="1377" formatCode="yy/mm/dd">
                  <c:v>36774</c:v>
                </c:pt>
                <c:pt idx="1378" formatCode="yy/mm/dd">
                  <c:v>36775</c:v>
                </c:pt>
                <c:pt idx="1379" formatCode="yy/mm/dd">
                  <c:v>36776</c:v>
                </c:pt>
                <c:pt idx="1380" formatCode="yy/mm/dd">
                  <c:v>36777</c:v>
                </c:pt>
                <c:pt idx="1381" formatCode="yy/mm/dd">
                  <c:v>36780</c:v>
                </c:pt>
                <c:pt idx="1382" formatCode="yy/mm/dd">
                  <c:v>36781</c:v>
                </c:pt>
                <c:pt idx="1383" formatCode="yy/mm/dd">
                  <c:v>36782</c:v>
                </c:pt>
                <c:pt idx="1384" formatCode="yy/mm/dd">
                  <c:v>36783</c:v>
                </c:pt>
                <c:pt idx="1385" formatCode="yy/mm/dd">
                  <c:v>36784</c:v>
                </c:pt>
                <c:pt idx="1386" formatCode="yy/mm/dd">
                  <c:v>36787</c:v>
                </c:pt>
                <c:pt idx="1387" formatCode="yy/mm/dd">
                  <c:v>36788</c:v>
                </c:pt>
                <c:pt idx="1388" formatCode="yy/mm/dd">
                  <c:v>36789</c:v>
                </c:pt>
                <c:pt idx="1389" formatCode="yy/mm/dd">
                  <c:v>36790</c:v>
                </c:pt>
                <c:pt idx="1390" formatCode="yy/mm/dd">
                  <c:v>36791</c:v>
                </c:pt>
                <c:pt idx="1391" formatCode="yy/mm/dd">
                  <c:v>36794</c:v>
                </c:pt>
                <c:pt idx="1392" formatCode="yy/mm/dd">
                  <c:v>36795</c:v>
                </c:pt>
                <c:pt idx="1393" formatCode="yy/mm/dd">
                  <c:v>36796</c:v>
                </c:pt>
                <c:pt idx="1394" formatCode="yy/mm/dd">
                  <c:v>36797</c:v>
                </c:pt>
                <c:pt idx="1395" formatCode="yy/mm/dd">
                  <c:v>36798</c:v>
                </c:pt>
                <c:pt idx="1396" formatCode="yy/mm/dd">
                  <c:v>36801</c:v>
                </c:pt>
                <c:pt idx="1397" formatCode="yy/mm/dd">
                  <c:v>36802</c:v>
                </c:pt>
                <c:pt idx="1398" formatCode="yy/mm/dd">
                  <c:v>36803</c:v>
                </c:pt>
                <c:pt idx="1399" formatCode="yy/mm/dd">
                  <c:v>36804</c:v>
                </c:pt>
                <c:pt idx="1400" formatCode="yy/mm/dd">
                  <c:v>36805</c:v>
                </c:pt>
                <c:pt idx="1401" formatCode="yy/mm/dd">
                  <c:v>36809</c:v>
                </c:pt>
                <c:pt idx="1402" formatCode="yy/mm/dd">
                  <c:v>36810</c:v>
                </c:pt>
                <c:pt idx="1403" formatCode="yy/mm/dd">
                  <c:v>36811</c:v>
                </c:pt>
                <c:pt idx="1404" formatCode="yy/mm/dd">
                  <c:v>36812</c:v>
                </c:pt>
                <c:pt idx="1405" formatCode="yy/mm/dd">
                  <c:v>36815</c:v>
                </c:pt>
                <c:pt idx="1406" formatCode="yy/mm/dd">
                  <c:v>36816</c:v>
                </c:pt>
                <c:pt idx="1407" formatCode="yy/mm/dd">
                  <c:v>36817</c:v>
                </c:pt>
                <c:pt idx="1408" formatCode="yy/mm/dd">
                  <c:v>36818</c:v>
                </c:pt>
                <c:pt idx="1409" formatCode="yy/mm/dd">
                  <c:v>36819</c:v>
                </c:pt>
                <c:pt idx="1410" formatCode="yy/mm/dd">
                  <c:v>36822</c:v>
                </c:pt>
                <c:pt idx="1411" formatCode="yy/mm/dd">
                  <c:v>36823</c:v>
                </c:pt>
                <c:pt idx="1412" formatCode="yy/mm/dd">
                  <c:v>36824</c:v>
                </c:pt>
                <c:pt idx="1413" formatCode="yy/mm/dd">
                  <c:v>36825</c:v>
                </c:pt>
                <c:pt idx="1414" formatCode="yy/mm/dd">
                  <c:v>36826</c:v>
                </c:pt>
                <c:pt idx="1415" formatCode="yy/mm/dd">
                  <c:v>36829</c:v>
                </c:pt>
                <c:pt idx="1416" formatCode="yy/mm/dd">
                  <c:v>36830</c:v>
                </c:pt>
                <c:pt idx="1417" formatCode="yy/mm/dd">
                  <c:v>36831</c:v>
                </c:pt>
                <c:pt idx="1418" formatCode="yy/mm/dd">
                  <c:v>36832</c:v>
                </c:pt>
                <c:pt idx="1419" formatCode="yy/mm/dd">
                  <c:v>36833</c:v>
                </c:pt>
                <c:pt idx="1420" formatCode="yy/mm/dd">
                  <c:v>36836</c:v>
                </c:pt>
                <c:pt idx="1421" formatCode="yy/mm/dd">
                  <c:v>36837</c:v>
                </c:pt>
                <c:pt idx="1422" formatCode="yy/mm/dd">
                  <c:v>36838</c:v>
                </c:pt>
                <c:pt idx="1423" formatCode="yy/mm/dd">
                  <c:v>36839</c:v>
                </c:pt>
                <c:pt idx="1424" formatCode="yy/mm/dd">
                  <c:v>36840</c:v>
                </c:pt>
                <c:pt idx="1425" formatCode="yy/mm/dd">
                  <c:v>36843</c:v>
                </c:pt>
                <c:pt idx="1426" formatCode="yy/mm/dd">
                  <c:v>36844</c:v>
                </c:pt>
                <c:pt idx="1427" formatCode="yy/mm/dd">
                  <c:v>36845</c:v>
                </c:pt>
                <c:pt idx="1428" formatCode="yy/mm/dd">
                  <c:v>36846</c:v>
                </c:pt>
                <c:pt idx="1429" formatCode="yy/mm/dd">
                  <c:v>36847</c:v>
                </c:pt>
                <c:pt idx="1430" formatCode="yy/mm/dd">
                  <c:v>36850</c:v>
                </c:pt>
                <c:pt idx="1431" formatCode="yy/mm/dd">
                  <c:v>36851</c:v>
                </c:pt>
                <c:pt idx="1432" formatCode="yy/mm/dd">
                  <c:v>36852</c:v>
                </c:pt>
                <c:pt idx="1433" formatCode="yy/mm/dd">
                  <c:v>36853</c:v>
                </c:pt>
                <c:pt idx="1434" formatCode="yy/mm/dd">
                  <c:v>36854</c:v>
                </c:pt>
                <c:pt idx="1435" formatCode="yy/mm/dd">
                  <c:v>36857</c:v>
                </c:pt>
                <c:pt idx="1436" formatCode="yy/mm/dd">
                  <c:v>36858</c:v>
                </c:pt>
                <c:pt idx="1437" formatCode="yy/mm/dd">
                  <c:v>36859</c:v>
                </c:pt>
                <c:pt idx="1438" formatCode="yy/mm/dd">
                  <c:v>36860</c:v>
                </c:pt>
                <c:pt idx="1439" formatCode="yy/mm/dd">
                  <c:v>36861</c:v>
                </c:pt>
                <c:pt idx="1440" formatCode="yy/mm/dd">
                  <c:v>36864</c:v>
                </c:pt>
                <c:pt idx="1441" formatCode="yy/mm/dd">
                  <c:v>36865</c:v>
                </c:pt>
                <c:pt idx="1442" formatCode="yy/mm/dd">
                  <c:v>36866</c:v>
                </c:pt>
                <c:pt idx="1443" formatCode="yy/mm/dd">
                  <c:v>36867</c:v>
                </c:pt>
                <c:pt idx="1444" formatCode="yy/mm/dd">
                  <c:v>36868</c:v>
                </c:pt>
                <c:pt idx="1445" formatCode="yy/mm/dd">
                  <c:v>36871</c:v>
                </c:pt>
                <c:pt idx="1446" formatCode="yy/mm/dd">
                  <c:v>36872</c:v>
                </c:pt>
                <c:pt idx="1447" formatCode="yy/mm/dd">
                  <c:v>36873</c:v>
                </c:pt>
                <c:pt idx="1448" formatCode="yy/mm/dd">
                  <c:v>36874</c:v>
                </c:pt>
                <c:pt idx="1449" formatCode="yy/mm/dd">
                  <c:v>36875</c:v>
                </c:pt>
                <c:pt idx="1450" formatCode="yy/mm/dd">
                  <c:v>36878</c:v>
                </c:pt>
                <c:pt idx="1451" formatCode="yy/mm/dd">
                  <c:v>36879</c:v>
                </c:pt>
                <c:pt idx="1452" formatCode="yy/mm/dd">
                  <c:v>36880</c:v>
                </c:pt>
                <c:pt idx="1453" formatCode="yy/mm/dd">
                  <c:v>36881</c:v>
                </c:pt>
                <c:pt idx="1454" formatCode="yy/mm/dd">
                  <c:v>36882</c:v>
                </c:pt>
                <c:pt idx="1455" formatCode="yy/mm/dd">
                  <c:v>36887</c:v>
                </c:pt>
                <c:pt idx="1456" formatCode="yy/mm/dd">
                  <c:v>36888</c:v>
                </c:pt>
                <c:pt idx="1457" formatCode="yy/mm/dd">
                  <c:v>36889</c:v>
                </c:pt>
                <c:pt idx="1458" formatCode="yy/mm/dd">
                  <c:v>36893</c:v>
                </c:pt>
                <c:pt idx="1459" formatCode="yy/mm/dd">
                  <c:v>36894</c:v>
                </c:pt>
                <c:pt idx="1460" formatCode="yy/mm/dd">
                  <c:v>36895</c:v>
                </c:pt>
                <c:pt idx="1461" formatCode="yy/mm/dd">
                  <c:v>36896</c:v>
                </c:pt>
                <c:pt idx="1462" formatCode="yy/mm/dd">
                  <c:v>36899</c:v>
                </c:pt>
                <c:pt idx="1463" formatCode="yy/mm/dd">
                  <c:v>36900</c:v>
                </c:pt>
                <c:pt idx="1464" formatCode="yy/mm/dd">
                  <c:v>36901</c:v>
                </c:pt>
                <c:pt idx="1465" formatCode="yy/mm/dd">
                  <c:v>36902</c:v>
                </c:pt>
                <c:pt idx="1466" formatCode="yy/mm/dd">
                  <c:v>36903</c:v>
                </c:pt>
                <c:pt idx="1467" formatCode="yy/mm/dd">
                  <c:v>36906</c:v>
                </c:pt>
                <c:pt idx="1468" formatCode="yy/mm/dd">
                  <c:v>36907</c:v>
                </c:pt>
                <c:pt idx="1469" formatCode="yy/mm/dd">
                  <c:v>36908</c:v>
                </c:pt>
                <c:pt idx="1470" formatCode="yy/mm/dd">
                  <c:v>36909</c:v>
                </c:pt>
                <c:pt idx="1471" formatCode="yy/mm/dd">
                  <c:v>36910</c:v>
                </c:pt>
                <c:pt idx="1472" formatCode="yy/mm/dd">
                  <c:v>36913</c:v>
                </c:pt>
                <c:pt idx="1473" formatCode="yy/mm/dd">
                  <c:v>36914</c:v>
                </c:pt>
                <c:pt idx="1474" formatCode="yy/mm/dd">
                  <c:v>36915</c:v>
                </c:pt>
                <c:pt idx="1475" formatCode="yy/mm/dd">
                  <c:v>36916</c:v>
                </c:pt>
                <c:pt idx="1476" formatCode="yy/mm/dd">
                  <c:v>36917</c:v>
                </c:pt>
                <c:pt idx="1477" formatCode="yy/mm/dd">
                  <c:v>36920</c:v>
                </c:pt>
                <c:pt idx="1478" formatCode="yy/mm/dd">
                  <c:v>36921</c:v>
                </c:pt>
                <c:pt idx="1479" formatCode="yy/mm/dd">
                  <c:v>36922</c:v>
                </c:pt>
                <c:pt idx="1480" formatCode="yy/mm/dd">
                  <c:v>36923</c:v>
                </c:pt>
                <c:pt idx="1481" formatCode="yy/mm/dd">
                  <c:v>36924</c:v>
                </c:pt>
                <c:pt idx="1482" formatCode="yy/mm/dd">
                  <c:v>36927</c:v>
                </c:pt>
                <c:pt idx="1483" formatCode="yy/mm/dd">
                  <c:v>36928</c:v>
                </c:pt>
                <c:pt idx="1484" formatCode="yy/mm/dd">
                  <c:v>36929</c:v>
                </c:pt>
                <c:pt idx="1485" formatCode="yy/mm/dd">
                  <c:v>36930</c:v>
                </c:pt>
                <c:pt idx="1486" formatCode="yy/mm/dd">
                  <c:v>36931</c:v>
                </c:pt>
                <c:pt idx="1487" formatCode="yy/mm/dd">
                  <c:v>36934</c:v>
                </c:pt>
                <c:pt idx="1488" formatCode="yy/mm/dd">
                  <c:v>36935</c:v>
                </c:pt>
                <c:pt idx="1489" formatCode="yy/mm/dd">
                  <c:v>36936</c:v>
                </c:pt>
                <c:pt idx="1490" formatCode="yy/mm/dd">
                  <c:v>36937</c:v>
                </c:pt>
                <c:pt idx="1491" formatCode="yy/mm/dd">
                  <c:v>36938</c:v>
                </c:pt>
                <c:pt idx="1492" formatCode="yy/mm/dd">
                  <c:v>36941</c:v>
                </c:pt>
                <c:pt idx="1493" formatCode="yy/mm/dd">
                  <c:v>36942</c:v>
                </c:pt>
                <c:pt idx="1494" formatCode="yy/mm/dd">
                  <c:v>36943</c:v>
                </c:pt>
                <c:pt idx="1495" formatCode="yy/mm/dd">
                  <c:v>36944</c:v>
                </c:pt>
                <c:pt idx="1496" formatCode="yy/mm/dd">
                  <c:v>36945</c:v>
                </c:pt>
                <c:pt idx="1497" formatCode="yy/mm/dd">
                  <c:v>36948</c:v>
                </c:pt>
                <c:pt idx="1498" formatCode="yy/mm/dd">
                  <c:v>36949</c:v>
                </c:pt>
                <c:pt idx="1499" formatCode="yy/mm/dd">
                  <c:v>36950</c:v>
                </c:pt>
                <c:pt idx="1500" formatCode="yy/mm/dd">
                  <c:v>36951</c:v>
                </c:pt>
                <c:pt idx="1501" formatCode="yy/mm/dd">
                  <c:v>36952</c:v>
                </c:pt>
                <c:pt idx="1502" formatCode="yy/mm/dd">
                  <c:v>36955</c:v>
                </c:pt>
                <c:pt idx="1503" formatCode="yy/mm/dd">
                  <c:v>36956</c:v>
                </c:pt>
                <c:pt idx="1504" formatCode="yy/mm/dd">
                  <c:v>36957</c:v>
                </c:pt>
                <c:pt idx="1505" formatCode="yy/mm/dd">
                  <c:v>36958</c:v>
                </c:pt>
                <c:pt idx="1506" formatCode="yy/mm/dd">
                  <c:v>36959</c:v>
                </c:pt>
                <c:pt idx="1507" formatCode="yy/mm/dd">
                  <c:v>36962</c:v>
                </c:pt>
                <c:pt idx="1508" formatCode="yy/mm/dd">
                  <c:v>36963</c:v>
                </c:pt>
                <c:pt idx="1509" formatCode="yy/mm/dd">
                  <c:v>36964</c:v>
                </c:pt>
                <c:pt idx="1510" formatCode="yy/mm/dd">
                  <c:v>36965</c:v>
                </c:pt>
                <c:pt idx="1511" formatCode="yy/mm/dd">
                  <c:v>36966</c:v>
                </c:pt>
                <c:pt idx="1512" formatCode="yy/mm/dd">
                  <c:v>36969</c:v>
                </c:pt>
                <c:pt idx="1513" formatCode="yy/mm/dd">
                  <c:v>36970</c:v>
                </c:pt>
                <c:pt idx="1514" formatCode="yy/mm/dd">
                  <c:v>36971</c:v>
                </c:pt>
                <c:pt idx="1515" formatCode="yy/mm/dd">
                  <c:v>36972</c:v>
                </c:pt>
                <c:pt idx="1516" formatCode="yy/mm/dd">
                  <c:v>36973</c:v>
                </c:pt>
                <c:pt idx="1517" formatCode="yy/mm/dd">
                  <c:v>36976</c:v>
                </c:pt>
                <c:pt idx="1518" formatCode="yy/mm/dd">
                  <c:v>36977</c:v>
                </c:pt>
                <c:pt idx="1519" formatCode="yy/mm/dd">
                  <c:v>36978</c:v>
                </c:pt>
                <c:pt idx="1520" formatCode="yy/mm/dd">
                  <c:v>36979</c:v>
                </c:pt>
                <c:pt idx="1521" formatCode="yy/mm/dd">
                  <c:v>36980</c:v>
                </c:pt>
                <c:pt idx="1522" formatCode="yy/mm/dd">
                  <c:v>36983</c:v>
                </c:pt>
                <c:pt idx="1523" formatCode="yy/mm/dd">
                  <c:v>36984</c:v>
                </c:pt>
                <c:pt idx="1524" formatCode="yy/mm/dd">
                  <c:v>36985</c:v>
                </c:pt>
                <c:pt idx="1525" formatCode="yy/mm/dd">
                  <c:v>36986</c:v>
                </c:pt>
                <c:pt idx="1526" formatCode="yy/mm/dd">
                  <c:v>36987</c:v>
                </c:pt>
                <c:pt idx="1527" formatCode="yy/mm/dd">
                  <c:v>36990</c:v>
                </c:pt>
                <c:pt idx="1528" formatCode="yy/mm/dd">
                  <c:v>36991</c:v>
                </c:pt>
                <c:pt idx="1529" formatCode="yy/mm/dd">
                  <c:v>36992</c:v>
                </c:pt>
                <c:pt idx="1530" formatCode="yy/mm/dd">
                  <c:v>36993</c:v>
                </c:pt>
                <c:pt idx="1531" formatCode="yy/mm/dd">
                  <c:v>36997</c:v>
                </c:pt>
                <c:pt idx="1532" formatCode="yy/mm/dd">
                  <c:v>36998</c:v>
                </c:pt>
                <c:pt idx="1533" formatCode="yy/mm/dd">
                  <c:v>36999</c:v>
                </c:pt>
                <c:pt idx="1534" formatCode="yy/mm/dd">
                  <c:v>37000</c:v>
                </c:pt>
                <c:pt idx="1535" formatCode="yy/mm/dd">
                  <c:v>37001</c:v>
                </c:pt>
                <c:pt idx="1536" formatCode="yy/mm/dd">
                  <c:v>37004</c:v>
                </c:pt>
                <c:pt idx="1537" formatCode="yy/mm/dd">
                  <c:v>37005</c:v>
                </c:pt>
                <c:pt idx="1538" formatCode="yy/mm/dd">
                  <c:v>37006</c:v>
                </c:pt>
                <c:pt idx="1539" formatCode="yy/mm/dd">
                  <c:v>37007</c:v>
                </c:pt>
                <c:pt idx="1540" formatCode="yy/mm/dd">
                  <c:v>37008</c:v>
                </c:pt>
                <c:pt idx="1541" formatCode="yy/mm/dd">
                  <c:v>37011</c:v>
                </c:pt>
                <c:pt idx="1542" formatCode="yy/mm/dd">
                  <c:v>37012</c:v>
                </c:pt>
                <c:pt idx="1543" formatCode="yy/mm/dd">
                  <c:v>37013</c:v>
                </c:pt>
                <c:pt idx="1544" formatCode="yy/mm/dd">
                  <c:v>37014</c:v>
                </c:pt>
                <c:pt idx="1545" formatCode="yy/mm/dd">
                  <c:v>37015</c:v>
                </c:pt>
                <c:pt idx="1546" formatCode="yy/mm/dd">
                  <c:v>37018</c:v>
                </c:pt>
                <c:pt idx="1547" formatCode="yy/mm/dd">
                  <c:v>37019</c:v>
                </c:pt>
                <c:pt idx="1548" formatCode="yy/mm/dd">
                  <c:v>37020</c:v>
                </c:pt>
                <c:pt idx="1549" formatCode="yy/mm/dd">
                  <c:v>37021</c:v>
                </c:pt>
                <c:pt idx="1550" formatCode="yy/mm/dd">
                  <c:v>37022</c:v>
                </c:pt>
                <c:pt idx="1551" formatCode="yy/mm/dd">
                  <c:v>37025</c:v>
                </c:pt>
                <c:pt idx="1552" formatCode="yy/mm/dd">
                  <c:v>37026</c:v>
                </c:pt>
                <c:pt idx="1553" formatCode="yy/mm/dd">
                  <c:v>37027</c:v>
                </c:pt>
                <c:pt idx="1554" formatCode="yy/mm/dd">
                  <c:v>37028</c:v>
                </c:pt>
                <c:pt idx="1555" formatCode="yy/mm/dd">
                  <c:v>37029</c:v>
                </c:pt>
                <c:pt idx="1556" formatCode="yy/mm/dd">
                  <c:v>37033</c:v>
                </c:pt>
                <c:pt idx="1557" formatCode="yy/mm/dd">
                  <c:v>37034</c:v>
                </c:pt>
                <c:pt idx="1558" formatCode="yy/mm/dd">
                  <c:v>37035</c:v>
                </c:pt>
                <c:pt idx="1559" formatCode="yy/mm/dd">
                  <c:v>37036</c:v>
                </c:pt>
                <c:pt idx="1560" formatCode="yy/mm/dd">
                  <c:v>37039</c:v>
                </c:pt>
                <c:pt idx="1561" formatCode="yy/mm/dd">
                  <c:v>37040</c:v>
                </c:pt>
                <c:pt idx="1562" formatCode="yy/mm/dd">
                  <c:v>37041</c:v>
                </c:pt>
                <c:pt idx="1563" formatCode="yy/mm/dd">
                  <c:v>37042</c:v>
                </c:pt>
                <c:pt idx="1564" formatCode="yy/mm/dd">
                  <c:v>37043</c:v>
                </c:pt>
                <c:pt idx="1565" formatCode="yy/mm/dd">
                  <c:v>37046</c:v>
                </c:pt>
                <c:pt idx="1566" formatCode="yy/mm/dd">
                  <c:v>37047</c:v>
                </c:pt>
                <c:pt idx="1567" formatCode="yy/mm/dd">
                  <c:v>37048</c:v>
                </c:pt>
                <c:pt idx="1568" formatCode="yy/mm/dd">
                  <c:v>37049</c:v>
                </c:pt>
                <c:pt idx="1569" formatCode="yy/mm/dd">
                  <c:v>37050</c:v>
                </c:pt>
                <c:pt idx="1570" formatCode="yy/mm/dd">
                  <c:v>37053</c:v>
                </c:pt>
                <c:pt idx="1571" formatCode="yy/mm/dd">
                  <c:v>37054</c:v>
                </c:pt>
                <c:pt idx="1572" formatCode="yy/mm/dd">
                  <c:v>37055</c:v>
                </c:pt>
                <c:pt idx="1573" formatCode="yy/mm/dd">
                  <c:v>37056</c:v>
                </c:pt>
                <c:pt idx="1574" formatCode="yy/mm/dd">
                  <c:v>37057</c:v>
                </c:pt>
                <c:pt idx="1575" formatCode="yy/mm/dd">
                  <c:v>37060</c:v>
                </c:pt>
                <c:pt idx="1576" formatCode="yy/mm/dd">
                  <c:v>37061</c:v>
                </c:pt>
                <c:pt idx="1577" formatCode="yy/mm/dd">
                  <c:v>37062</c:v>
                </c:pt>
                <c:pt idx="1578" formatCode="yy/mm/dd">
                  <c:v>37063</c:v>
                </c:pt>
                <c:pt idx="1579" formatCode="yy/mm/dd">
                  <c:v>37064</c:v>
                </c:pt>
                <c:pt idx="1580" formatCode="yy/mm/dd">
                  <c:v>37067</c:v>
                </c:pt>
                <c:pt idx="1581" formatCode="yy/mm/dd">
                  <c:v>37068</c:v>
                </c:pt>
                <c:pt idx="1582" formatCode="yy/mm/dd">
                  <c:v>37069</c:v>
                </c:pt>
                <c:pt idx="1583" formatCode="yy/mm/dd">
                  <c:v>37070</c:v>
                </c:pt>
                <c:pt idx="1584" formatCode="yy/mm/dd">
                  <c:v>37071</c:v>
                </c:pt>
                <c:pt idx="1585" formatCode="yy/mm/dd">
                  <c:v>37075</c:v>
                </c:pt>
                <c:pt idx="1586" formatCode="yy/mm/dd">
                  <c:v>37076</c:v>
                </c:pt>
                <c:pt idx="1587" formatCode="yy/mm/dd">
                  <c:v>37077</c:v>
                </c:pt>
                <c:pt idx="1588" formatCode="yy/mm/dd">
                  <c:v>37078</c:v>
                </c:pt>
                <c:pt idx="1589" formatCode="yy/mm/dd">
                  <c:v>37081</c:v>
                </c:pt>
                <c:pt idx="1590" formatCode="yy/mm/dd">
                  <c:v>37082</c:v>
                </c:pt>
                <c:pt idx="1591" formatCode="yy/mm/dd">
                  <c:v>37083</c:v>
                </c:pt>
                <c:pt idx="1592" formatCode="yy/mm/dd">
                  <c:v>37084</c:v>
                </c:pt>
                <c:pt idx="1593" formatCode="yy/mm/dd">
                  <c:v>37085</c:v>
                </c:pt>
                <c:pt idx="1594" formatCode="yy/mm/dd">
                  <c:v>37088</c:v>
                </c:pt>
                <c:pt idx="1595" formatCode="yy/mm/dd">
                  <c:v>37089</c:v>
                </c:pt>
                <c:pt idx="1596" formatCode="yy/mm/dd">
                  <c:v>37090</c:v>
                </c:pt>
                <c:pt idx="1597" formatCode="yy/mm/dd">
                  <c:v>37091</c:v>
                </c:pt>
                <c:pt idx="1598" formatCode="yy/mm/dd">
                  <c:v>37092</c:v>
                </c:pt>
                <c:pt idx="1599" formatCode="yy/mm/dd">
                  <c:v>37095</c:v>
                </c:pt>
                <c:pt idx="1600" formatCode="yy/mm/dd">
                  <c:v>37096</c:v>
                </c:pt>
                <c:pt idx="1601" formatCode="yy/mm/dd">
                  <c:v>37097</c:v>
                </c:pt>
                <c:pt idx="1602" formatCode="yy/mm/dd">
                  <c:v>37098</c:v>
                </c:pt>
                <c:pt idx="1603" formatCode="yy/mm/dd">
                  <c:v>37099</c:v>
                </c:pt>
                <c:pt idx="1604" formatCode="yy/mm/dd">
                  <c:v>37102</c:v>
                </c:pt>
                <c:pt idx="1605" formatCode="yy/mm/dd">
                  <c:v>37103</c:v>
                </c:pt>
                <c:pt idx="1606" formatCode="yy/mm/dd">
                  <c:v>37104</c:v>
                </c:pt>
                <c:pt idx="1607" formatCode="yy/mm/dd">
                  <c:v>37105</c:v>
                </c:pt>
                <c:pt idx="1608" formatCode="yy/mm/dd">
                  <c:v>37106</c:v>
                </c:pt>
                <c:pt idx="1609" formatCode="yy/mm/dd">
                  <c:v>37110</c:v>
                </c:pt>
                <c:pt idx="1610" formatCode="yy/mm/dd">
                  <c:v>37111</c:v>
                </c:pt>
                <c:pt idx="1611" formatCode="yy/mm/dd">
                  <c:v>37112</c:v>
                </c:pt>
                <c:pt idx="1612" formatCode="yy/mm/dd">
                  <c:v>37113</c:v>
                </c:pt>
                <c:pt idx="1613" formatCode="yy/mm/dd">
                  <c:v>37116</c:v>
                </c:pt>
                <c:pt idx="1614" formatCode="yy/mm/dd">
                  <c:v>37117</c:v>
                </c:pt>
                <c:pt idx="1615" formatCode="yy/mm/dd">
                  <c:v>37118</c:v>
                </c:pt>
                <c:pt idx="1616" formatCode="yy/mm/dd">
                  <c:v>37119</c:v>
                </c:pt>
                <c:pt idx="1617" formatCode="yy/mm/dd">
                  <c:v>37120</c:v>
                </c:pt>
                <c:pt idx="1618" formatCode="yy/mm/dd">
                  <c:v>37123</c:v>
                </c:pt>
                <c:pt idx="1619" formatCode="yy/mm/dd">
                  <c:v>37124</c:v>
                </c:pt>
                <c:pt idx="1620" formatCode="yy/mm/dd">
                  <c:v>37125</c:v>
                </c:pt>
                <c:pt idx="1621" formatCode="yy/mm/dd">
                  <c:v>37126</c:v>
                </c:pt>
                <c:pt idx="1622" formatCode="yy/mm/dd">
                  <c:v>37127</c:v>
                </c:pt>
                <c:pt idx="1623" formatCode="yy/mm/dd">
                  <c:v>37130</c:v>
                </c:pt>
                <c:pt idx="1624" formatCode="yy/mm/dd">
                  <c:v>37131</c:v>
                </c:pt>
                <c:pt idx="1625" formatCode="yy/mm/dd">
                  <c:v>37132</c:v>
                </c:pt>
                <c:pt idx="1626" formatCode="yy/mm/dd">
                  <c:v>37133</c:v>
                </c:pt>
                <c:pt idx="1627" formatCode="yy/mm/dd">
                  <c:v>37134</c:v>
                </c:pt>
                <c:pt idx="1628" formatCode="yy/mm/dd">
                  <c:v>37138</c:v>
                </c:pt>
                <c:pt idx="1629" formatCode="yy/mm/dd">
                  <c:v>37139</c:v>
                </c:pt>
                <c:pt idx="1630" formatCode="yy/mm/dd">
                  <c:v>37140</c:v>
                </c:pt>
                <c:pt idx="1631" formatCode="yy/mm/dd">
                  <c:v>37141</c:v>
                </c:pt>
                <c:pt idx="1632" formatCode="yy/mm/dd">
                  <c:v>37144</c:v>
                </c:pt>
                <c:pt idx="1633" formatCode="yy/mm/dd">
                  <c:v>37145</c:v>
                </c:pt>
                <c:pt idx="1634" formatCode="yy/mm/dd">
                  <c:v>37147</c:v>
                </c:pt>
                <c:pt idx="1635" formatCode="yy/mm/dd">
                  <c:v>37148</c:v>
                </c:pt>
                <c:pt idx="1636" formatCode="yy/mm/dd">
                  <c:v>37151</c:v>
                </c:pt>
                <c:pt idx="1637" formatCode="yy/mm/dd">
                  <c:v>37152</c:v>
                </c:pt>
                <c:pt idx="1638" formatCode="yy/mm/dd">
                  <c:v>37153</c:v>
                </c:pt>
                <c:pt idx="1639" formatCode="yy/mm/dd">
                  <c:v>37154</c:v>
                </c:pt>
                <c:pt idx="1640" formatCode="yy/mm/dd">
                  <c:v>37155</c:v>
                </c:pt>
                <c:pt idx="1641" formatCode="yy/mm/dd">
                  <c:v>37158</c:v>
                </c:pt>
                <c:pt idx="1642" formatCode="yy/mm/dd">
                  <c:v>37159</c:v>
                </c:pt>
                <c:pt idx="1643" formatCode="yy/mm/dd">
                  <c:v>37160</c:v>
                </c:pt>
                <c:pt idx="1644" formatCode="yy/mm/dd">
                  <c:v>37161</c:v>
                </c:pt>
                <c:pt idx="1645" formatCode="yy/mm/dd">
                  <c:v>37162</c:v>
                </c:pt>
                <c:pt idx="1646" formatCode="yy/mm/dd">
                  <c:v>37165</c:v>
                </c:pt>
                <c:pt idx="1647" formatCode="yy/mm/dd">
                  <c:v>37166</c:v>
                </c:pt>
                <c:pt idx="1648" formatCode="yy/mm/dd">
                  <c:v>37167</c:v>
                </c:pt>
                <c:pt idx="1649" formatCode="yy/mm/dd">
                  <c:v>37168</c:v>
                </c:pt>
                <c:pt idx="1650" formatCode="yy/mm/dd">
                  <c:v>37169</c:v>
                </c:pt>
                <c:pt idx="1651" formatCode="yy/mm/dd">
                  <c:v>37173</c:v>
                </c:pt>
                <c:pt idx="1652" formatCode="yy/mm/dd">
                  <c:v>37174</c:v>
                </c:pt>
                <c:pt idx="1653" formatCode="yy/mm/dd">
                  <c:v>37175</c:v>
                </c:pt>
                <c:pt idx="1654" formatCode="yy/mm/dd">
                  <c:v>37176</c:v>
                </c:pt>
                <c:pt idx="1655" formatCode="yy/mm/dd">
                  <c:v>37179</c:v>
                </c:pt>
                <c:pt idx="1656" formatCode="yy/mm/dd">
                  <c:v>37180</c:v>
                </c:pt>
                <c:pt idx="1657" formatCode="yy/mm/dd">
                  <c:v>37181</c:v>
                </c:pt>
                <c:pt idx="1658" formatCode="yy/mm/dd">
                  <c:v>37182</c:v>
                </c:pt>
                <c:pt idx="1659" formatCode="yy/mm/dd">
                  <c:v>37183</c:v>
                </c:pt>
                <c:pt idx="1660" formatCode="yy/mm/dd">
                  <c:v>37186</c:v>
                </c:pt>
                <c:pt idx="1661" formatCode="yy/mm/dd">
                  <c:v>37187</c:v>
                </c:pt>
                <c:pt idx="1662" formatCode="yy/mm/dd">
                  <c:v>37188</c:v>
                </c:pt>
                <c:pt idx="1663" formatCode="yy/mm/dd">
                  <c:v>37189</c:v>
                </c:pt>
                <c:pt idx="1664" formatCode="yy/mm/dd">
                  <c:v>37190</c:v>
                </c:pt>
                <c:pt idx="1665" formatCode="yy/mm/dd">
                  <c:v>37193</c:v>
                </c:pt>
                <c:pt idx="1666" formatCode="yy/mm/dd">
                  <c:v>37194</c:v>
                </c:pt>
                <c:pt idx="1667" formatCode="yy/mm/dd">
                  <c:v>37195</c:v>
                </c:pt>
                <c:pt idx="1668" formatCode="yy/mm/dd">
                  <c:v>37196</c:v>
                </c:pt>
                <c:pt idx="1669" formatCode="yy/mm/dd">
                  <c:v>37197</c:v>
                </c:pt>
                <c:pt idx="1670" formatCode="yy/mm/dd">
                  <c:v>37200</c:v>
                </c:pt>
                <c:pt idx="1671" formatCode="yy/mm/dd">
                  <c:v>37201</c:v>
                </c:pt>
                <c:pt idx="1672" formatCode="yy/mm/dd">
                  <c:v>37202</c:v>
                </c:pt>
                <c:pt idx="1673" formatCode="yy/mm/dd">
                  <c:v>37203</c:v>
                </c:pt>
                <c:pt idx="1674" formatCode="yy/mm/dd">
                  <c:v>37204</c:v>
                </c:pt>
                <c:pt idx="1675" formatCode="yy/mm/dd">
                  <c:v>37207</c:v>
                </c:pt>
                <c:pt idx="1676" formatCode="yy/mm/dd">
                  <c:v>37208</c:v>
                </c:pt>
                <c:pt idx="1677" formatCode="yy/mm/dd">
                  <c:v>37209</c:v>
                </c:pt>
                <c:pt idx="1678" formatCode="yy/mm/dd">
                  <c:v>37210</c:v>
                </c:pt>
                <c:pt idx="1679" formatCode="yy/mm/dd">
                  <c:v>37211</c:v>
                </c:pt>
                <c:pt idx="1680" formatCode="yy/mm/dd">
                  <c:v>37214</c:v>
                </c:pt>
                <c:pt idx="1681" formatCode="yy/mm/dd">
                  <c:v>37215</c:v>
                </c:pt>
                <c:pt idx="1682" formatCode="yy/mm/dd">
                  <c:v>37216</c:v>
                </c:pt>
                <c:pt idx="1683" formatCode="yy/mm/dd">
                  <c:v>37217</c:v>
                </c:pt>
                <c:pt idx="1684" formatCode="yy/mm/dd">
                  <c:v>37218</c:v>
                </c:pt>
                <c:pt idx="1685" formatCode="yy/mm/dd">
                  <c:v>37221</c:v>
                </c:pt>
                <c:pt idx="1686" formatCode="yy/mm/dd">
                  <c:v>37222</c:v>
                </c:pt>
                <c:pt idx="1687" formatCode="yy/mm/dd">
                  <c:v>37223</c:v>
                </c:pt>
                <c:pt idx="1688" formatCode="yy/mm/dd">
                  <c:v>37224</c:v>
                </c:pt>
                <c:pt idx="1689" formatCode="yy/mm/dd">
                  <c:v>37225</c:v>
                </c:pt>
                <c:pt idx="1690" formatCode="yy/mm/dd">
                  <c:v>37228</c:v>
                </c:pt>
                <c:pt idx="1691" formatCode="yy/mm/dd">
                  <c:v>37229</c:v>
                </c:pt>
                <c:pt idx="1692" formatCode="yy/mm/dd">
                  <c:v>37230</c:v>
                </c:pt>
                <c:pt idx="1693" formatCode="yy/mm/dd">
                  <c:v>37231</c:v>
                </c:pt>
                <c:pt idx="1694" formatCode="yy/mm/dd">
                  <c:v>37232</c:v>
                </c:pt>
                <c:pt idx="1695" formatCode="yy/mm/dd">
                  <c:v>37235</c:v>
                </c:pt>
                <c:pt idx="1696" formatCode="yy/mm/dd">
                  <c:v>37236</c:v>
                </c:pt>
                <c:pt idx="1697" formatCode="yy/mm/dd">
                  <c:v>37237</c:v>
                </c:pt>
                <c:pt idx="1698" formatCode="yy/mm/dd">
                  <c:v>37238</c:v>
                </c:pt>
                <c:pt idx="1699" formatCode="yy/mm/dd">
                  <c:v>37239</c:v>
                </c:pt>
                <c:pt idx="1700" formatCode="yy/mm/dd">
                  <c:v>37242</c:v>
                </c:pt>
                <c:pt idx="1701" formatCode="yy/mm/dd">
                  <c:v>37243</c:v>
                </c:pt>
                <c:pt idx="1702" formatCode="yy/mm/dd">
                  <c:v>37244</c:v>
                </c:pt>
                <c:pt idx="1703" formatCode="yy/mm/dd">
                  <c:v>37245</c:v>
                </c:pt>
                <c:pt idx="1704" formatCode="yy/mm/dd">
                  <c:v>37246</c:v>
                </c:pt>
                <c:pt idx="1705" formatCode="yy/mm/dd">
                  <c:v>37249</c:v>
                </c:pt>
                <c:pt idx="1706" formatCode="yy/mm/dd">
                  <c:v>37252</c:v>
                </c:pt>
                <c:pt idx="1707" formatCode="yy/mm/dd">
                  <c:v>37253</c:v>
                </c:pt>
                <c:pt idx="1708" formatCode="yy/mm/dd">
                  <c:v>37256</c:v>
                </c:pt>
                <c:pt idx="1709" formatCode="yy/mm/dd">
                  <c:v>37258</c:v>
                </c:pt>
                <c:pt idx="1710" formatCode="yy/mm/dd">
                  <c:v>37259</c:v>
                </c:pt>
                <c:pt idx="1711" formatCode="yy/mm/dd">
                  <c:v>37260</c:v>
                </c:pt>
                <c:pt idx="1712" formatCode="yy/mm/dd">
                  <c:v>37263</c:v>
                </c:pt>
                <c:pt idx="1713" formatCode="yy/mm/dd">
                  <c:v>37264</c:v>
                </c:pt>
                <c:pt idx="1714" formatCode="yy/mm/dd">
                  <c:v>37265</c:v>
                </c:pt>
                <c:pt idx="1715" formatCode="yy/mm/dd">
                  <c:v>37266</c:v>
                </c:pt>
                <c:pt idx="1716" formatCode="yy/mm/dd">
                  <c:v>37267</c:v>
                </c:pt>
                <c:pt idx="1717" formatCode="yy/mm/dd">
                  <c:v>37270</c:v>
                </c:pt>
                <c:pt idx="1718" formatCode="yy/mm/dd">
                  <c:v>37271</c:v>
                </c:pt>
                <c:pt idx="1719" formatCode="yy/mm/dd">
                  <c:v>37272</c:v>
                </c:pt>
                <c:pt idx="1720" formatCode="yy/mm/dd">
                  <c:v>37273</c:v>
                </c:pt>
                <c:pt idx="1721" formatCode="yy/mm/dd">
                  <c:v>37274</c:v>
                </c:pt>
                <c:pt idx="1722" formatCode="yy/mm/dd">
                  <c:v>37277</c:v>
                </c:pt>
                <c:pt idx="1723" formatCode="yy/mm/dd">
                  <c:v>37278</c:v>
                </c:pt>
                <c:pt idx="1724" formatCode="yy/mm/dd">
                  <c:v>37279</c:v>
                </c:pt>
                <c:pt idx="1725" formatCode="yy/mm/dd">
                  <c:v>37280</c:v>
                </c:pt>
                <c:pt idx="1726" formatCode="yy/mm/dd">
                  <c:v>37281</c:v>
                </c:pt>
                <c:pt idx="1727" formatCode="yy/mm/dd">
                  <c:v>37284</c:v>
                </c:pt>
                <c:pt idx="1728" formatCode="yy/mm/dd">
                  <c:v>37285</c:v>
                </c:pt>
                <c:pt idx="1729" formatCode="yy/mm/dd">
                  <c:v>37286</c:v>
                </c:pt>
                <c:pt idx="1730" formatCode="yy/mm/dd">
                  <c:v>37287</c:v>
                </c:pt>
                <c:pt idx="1731" formatCode="yy/mm/dd">
                  <c:v>37288</c:v>
                </c:pt>
                <c:pt idx="1732" formatCode="yy/mm/dd">
                  <c:v>37291</c:v>
                </c:pt>
                <c:pt idx="1733" formatCode="yy/mm/dd">
                  <c:v>37292</c:v>
                </c:pt>
                <c:pt idx="1734" formatCode="yy/mm/dd">
                  <c:v>37293</c:v>
                </c:pt>
                <c:pt idx="1735" formatCode="yy/mm/dd">
                  <c:v>37294</c:v>
                </c:pt>
                <c:pt idx="1736" formatCode="yy/mm/dd">
                  <c:v>37295</c:v>
                </c:pt>
                <c:pt idx="1737" formatCode="yy/mm/dd">
                  <c:v>37298</c:v>
                </c:pt>
                <c:pt idx="1738" formatCode="yy/mm/dd">
                  <c:v>37299</c:v>
                </c:pt>
                <c:pt idx="1739" formatCode="yy/mm/dd">
                  <c:v>37300</c:v>
                </c:pt>
                <c:pt idx="1740" formatCode="yy/mm/dd">
                  <c:v>37301</c:v>
                </c:pt>
                <c:pt idx="1741" formatCode="yy/mm/dd">
                  <c:v>37302</c:v>
                </c:pt>
                <c:pt idx="1742" formatCode="yy/mm/dd">
                  <c:v>37305</c:v>
                </c:pt>
                <c:pt idx="1743" formatCode="yy/mm/dd">
                  <c:v>37306</c:v>
                </c:pt>
                <c:pt idx="1744" formatCode="yy/mm/dd">
                  <c:v>37307</c:v>
                </c:pt>
                <c:pt idx="1745" formatCode="yy/mm/dd">
                  <c:v>37308</c:v>
                </c:pt>
                <c:pt idx="1746" formatCode="yy/mm/dd">
                  <c:v>37309</c:v>
                </c:pt>
                <c:pt idx="1747" formatCode="yy/mm/dd">
                  <c:v>37312</c:v>
                </c:pt>
                <c:pt idx="1748" formatCode="yy/mm/dd">
                  <c:v>37313</c:v>
                </c:pt>
                <c:pt idx="1749" formatCode="yy/mm/dd">
                  <c:v>37314</c:v>
                </c:pt>
                <c:pt idx="1750" formatCode="yy/mm/dd">
                  <c:v>37315</c:v>
                </c:pt>
                <c:pt idx="1751" formatCode="yy/mm/dd">
                  <c:v>37316</c:v>
                </c:pt>
                <c:pt idx="1752" formatCode="yy/mm/dd">
                  <c:v>37319</c:v>
                </c:pt>
                <c:pt idx="1753" formatCode="yy/mm/dd">
                  <c:v>37320</c:v>
                </c:pt>
                <c:pt idx="1754" formatCode="yy/mm/dd">
                  <c:v>37321</c:v>
                </c:pt>
                <c:pt idx="1755" formatCode="yy/mm/dd">
                  <c:v>37322</c:v>
                </c:pt>
                <c:pt idx="1756" formatCode="yy/mm/dd">
                  <c:v>37323</c:v>
                </c:pt>
                <c:pt idx="1757" formatCode="yy/mm/dd">
                  <c:v>37326</c:v>
                </c:pt>
                <c:pt idx="1758" formatCode="yy/mm/dd">
                  <c:v>37327</c:v>
                </c:pt>
                <c:pt idx="1759" formatCode="yy/mm/dd">
                  <c:v>37328</c:v>
                </c:pt>
                <c:pt idx="1760" formatCode="yy/mm/dd">
                  <c:v>37329</c:v>
                </c:pt>
                <c:pt idx="1761" formatCode="yy/mm/dd">
                  <c:v>37330</c:v>
                </c:pt>
                <c:pt idx="1762" formatCode="yy/mm/dd">
                  <c:v>37333</c:v>
                </c:pt>
                <c:pt idx="1763" formatCode="yy/mm/dd">
                  <c:v>37334</c:v>
                </c:pt>
                <c:pt idx="1764" formatCode="yy/mm/dd">
                  <c:v>37335</c:v>
                </c:pt>
                <c:pt idx="1765" formatCode="yy/mm/dd">
                  <c:v>37336</c:v>
                </c:pt>
                <c:pt idx="1766" formatCode="yy/mm/dd">
                  <c:v>37337</c:v>
                </c:pt>
                <c:pt idx="1767" formatCode="yy/mm/dd">
                  <c:v>37340</c:v>
                </c:pt>
                <c:pt idx="1768" formatCode="yy/mm/dd">
                  <c:v>37341</c:v>
                </c:pt>
                <c:pt idx="1769" formatCode="yy/mm/dd">
                  <c:v>37342</c:v>
                </c:pt>
                <c:pt idx="1770" formatCode="yy/mm/dd">
                  <c:v>37343</c:v>
                </c:pt>
                <c:pt idx="1771" formatCode="yy/mm/dd">
                  <c:v>37347</c:v>
                </c:pt>
                <c:pt idx="1772" formatCode="yy/mm/dd">
                  <c:v>37348</c:v>
                </c:pt>
                <c:pt idx="1773" formatCode="yy/mm/dd">
                  <c:v>37349</c:v>
                </c:pt>
                <c:pt idx="1774" formatCode="yy/mm/dd">
                  <c:v>37350</c:v>
                </c:pt>
                <c:pt idx="1775" formatCode="yy/mm/dd">
                  <c:v>37351</c:v>
                </c:pt>
                <c:pt idx="1776" formatCode="yy/mm/dd">
                  <c:v>37354</c:v>
                </c:pt>
                <c:pt idx="1777" formatCode="yy/mm/dd">
                  <c:v>37355</c:v>
                </c:pt>
                <c:pt idx="1778" formatCode="yy/mm/dd">
                  <c:v>37356</c:v>
                </c:pt>
                <c:pt idx="1779" formatCode="yy/mm/dd">
                  <c:v>37357</c:v>
                </c:pt>
                <c:pt idx="1780" formatCode="yy/mm/dd">
                  <c:v>37358</c:v>
                </c:pt>
                <c:pt idx="1781" formatCode="yy/mm/dd">
                  <c:v>37361</c:v>
                </c:pt>
                <c:pt idx="1782" formatCode="yy/mm/dd">
                  <c:v>37362</c:v>
                </c:pt>
                <c:pt idx="1783" formatCode="yy/mm/dd">
                  <c:v>37363</c:v>
                </c:pt>
                <c:pt idx="1784" formatCode="yy/mm/dd">
                  <c:v>37364</c:v>
                </c:pt>
                <c:pt idx="1785" formatCode="yy/mm/dd">
                  <c:v>37365</c:v>
                </c:pt>
                <c:pt idx="1786" formatCode="yy/mm/dd">
                  <c:v>37368</c:v>
                </c:pt>
                <c:pt idx="1787" formatCode="yy/mm/dd">
                  <c:v>37369</c:v>
                </c:pt>
                <c:pt idx="1788" formatCode="yy/mm/dd">
                  <c:v>37370</c:v>
                </c:pt>
                <c:pt idx="1789" formatCode="yy/mm/dd">
                  <c:v>37371</c:v>
                </c:pt>
                <c:pt idx="1790" formatCode="yy/mm/dd">
                  <c:v>37372</c:v>
                </c:pt>
                <c:pt idx="1791" formatCode="yy/mm/dd">
                  <c:v>37375</c:v>
                </c:pt>
                <c:pt idx="1792" formatCode="yy/mm/dd">
                  <c:v>37376</c:v>
                </c:pt>
                <c:pt idx="1793" formatCode="yy/mm/dd">
                  <c:v>37377</c:v>
                </c:pt>
                <c:pt idx="1794" formatCode="yy/mm/dd">
                  <c:v>37378</c:v>
                </c:pt>
                <c:pt idx="1795" formatCode="yy/mm/dd">
                  <c:v>37379</c:v>
                </c:pt>
                <c:pt idx="1796" formatCode="yy/mm/dd">
                  <c:v>37382</c:v>
                </c:pt>
                <c:pt idx="1797" formatCode="yy/mm/dd">
                  <c:v>37383</c:v>
                </c:pt>
                <c:pt idx="1798" formatCode="yy/mm/dd">
                  <c:v>37384</c:v>
                </c:pt>
                <c:pt idx="1799" formatCode="yy/mm/dd">
                  <c:v>37385</c:v>
                </c:pt>
                <c:pt idx="1800" formatCode="yy/mm/dd">
                  <c:v>37386</c:v>
                </c:pt>
                <c:pt idx="1801" formatCode="yy/mm/dd">
                  <c:v>37389</c:v>
                </c:pt>
                <c:pt idx="1802" formatCode="yy/mm/dd">
                  <c:v>37390</c:v>
                </c:pt>
                <c:pt idx="1803" formatCode="yy/mm/dd">
                  <c:v>37391</c:v>
                </c:pt>
                <c:pt idx="1804" formatCode="yy/mm/dd">
                  <c:v>37392</c:v>
                </c:pt>
                <c:pt idx="1805" formatCode="yy/mm/dd">
                  <c:v>37393</c:v>
                </c:pt>
                <c:pt idx="1806" formatCode="yy/mm/dd">
                  <c:v>37397</c:v>
                </c:pt>
                <c:pt idx="1807" formatCode="yy/mm/dd">
                  <c:v>37398</c:v>
                </c:pt>
                <c:pt idx="1808" formatCode="yy/mm/dd">
                  <c:v>37399</c:v>
                </c:pt>
                <c:pt idx="1809" formatCode="yy/mm/dd">
                  <c:v>37400</c:v>
                </c:pt>
                <c:pt idx="1810" formatCode="yy/mm/dd">
                  <c:v>37403</c:v>
                </c:pt>
                <c:pt idx="1811" formatCode="yy/mm/dd">
                  <c:v>37404</c:v>
                </c:pt>
                <c:pt idx="1812" formatCode="yy/mm/dd">
                  <c:v>37405</c:v>
                </c:pt>
                <c:pt idx="1813" formatCode="yy/mm/dd">
                  <c:v>37406</c:v>
                </c:pt>
                <c:pt idx="1814" formatCode="yy/mm/dd">
                  <c:v>37407</c:v>
                </c:pt>
                <c:pt idx="1815" formatCode="yy/mm/dd">
                  <c:v>37410</c:v>
                </c:pt>
                <c:pt idx="1816" formatCode="yy/mm/dd">
                  <c:v>37411</c:v>
                </c:pt>
                <c:pt idx="1817" formatCode="yy/mm/dd">
                  <c:v>37412</c:v>
                </c:pt>
                <c:pt idx="1818" formatCode="yy/mm/dd">
                  <c:v>37413</c:v>
                </c:pt>
                <c:pt idx="1819" formatCode="yy/mm/dd">
                  <c:v>37414</c:v>
                </c:pt>
                <c:pt idx="1820" formatCode="yy/mm/dd">
                  <c:v>37417</c:v>
                </c:pt>
                <c:pt idx="1821" formatCode="yy/mm/dd">
                  <c:v>37418</c:v>
                </c:pt>
                <c:pt idx="1822" formatCode="yy/mm/dd">
                  <c:v>37419</c:v>
                </c:pt>
                <c:pt idx="1823" formatCode="yy/mm/dd">
                  <c:v>37420</c:v>
                </c:pt>
                <c:pt idx="1824" formatCode="yy/mm/dd">
                  <c:v>37421</c:v>
                </c:pt>
                <c:pt idx="1825" formatCode="yy/mm/dd">
                  <c:v>37424</c:v>
                </c:pt>
                <c:pt idx="1826" formatCode="yy/mm/dd">
                  <c:v>37425</c:v>
                </c:pt>
                <c:pt idx="1827" formatCode="yy/mm/dd">
                  <c:v>37426</c:v>
                </c:pt>
                <c:pt idx="1828" formatCode="yy/mm/dd">
                  <c:v>37427</c:v>
                </c:pt>
                <c:pt idx="1829" formatCode="yy/mm/dd">
                  <c:v>37428</c:v>
                </c:pt>
                <c:pt idx="1830" formatCode="yy/mm/dd">
                  <c:v>37431</c:v>
                </c:pt>
                <c:pt idx="1831" formatCode="yy/mm/dd">
                  <c:v>37432</c:v>
                </c:pt>
                <c:pt idx="1832" formatCode="yy/mm/dd">
                  <c:v>37433</c:v>
                </c:pt>
                <c:pt idx="1833" formatCode="yy/mm/dd">
                  <c:v>37434</c:v>
                </c:pt>
                <c:pt idx="1834" formatCode="yy/mm/dd">
                  <c:v>37435</c:v>
                </c:pt>
                <c:pt idx="1835" formatCode="yy/mm/dd">
                  <c:v>37439</c:v>
                </c:pt>
                <c:pt idx="1836" formatCode="yy/mm/dd">
                  <c:v>37440</c:v>
                </c:pt>
                <c:pt idx="1837" formatCode="yy/mm/dd">
                  <c:v>37441</c:v>
                </c:pt>
                <c:pt idx="1838" formatCode="yy/mm/dd">
                  <c:v>37442</c:v>
                </c:pt>
                <c:pt idx="1839" formatCode="yy/mm/dd">
                  <c:v>37445</c:v>
                </c:pt>
                <c:pt idx="1840" formatCode="yy/mm/dd">
                  <c:v>37446</c:v>
                </c:pt>
                <c:pt idx="1841" formatCode="yy/mm/dd">
                  <c:v>37447</c:v>
                </c:pt>
                <c:pt idx="1842" formatCode="yy/mm/dd">
                  <c:v>37448</c:v>
                </c:pt>
                <c:pt idx="1843" formatCode="yy/mm/dd">
                  <c:v>37449</c:v>
                </c:pt>
                <c:pt idx="1844" formatCode="yy/mm/dd">
                  <c:v>37452</c:v>
                </c:pt>
                <c:pt idx="1845" formatCode="yy/mm/dd">
                  <c:v>37453</c:v>
                </c:pt>
                <c:pt idx="1846" formatCode="yy/mm/dd">
                  <c:v>37454</c:v>
                </c:pt>
                <c:pt idx="1847" formatCode="yy/mm/dd">
                  <c:v>37455</c:v>
                </c:pt>
                <c:pt idx="1848" formatCode="yy/mm/dd">
                  <c:v>37456</c:v>
                </c:pt>
                <c:pt idx="1849" formatCode="yy/mm/dd">
                  <c:v>37459</c:v>
                </c:pt>
                <c:pt idx="1850" formatCode="yy/mm/dd">
                  <c:v>37460</c:v>
                </c:pt>
                <c:pt idx="1851" formatCode="yy/mm/dd">
                  <c:v>37461</c:v>
                </c:pt>
                <c:pt idx="1852" formatCode="yy/mm/dd">
                  <c:v>37462</c:v>
                </c:pt>
                <c:pt idx="1853" formatCode="yy/mm/dd">
                  <c:v>37463</c:v>
                </c:pt>
                <c:pt idx="1854" formatCode="yy/mm/dd">
                  <c:v>37466</c:v>
                </c:pt>
                <c:pt idx="1855" formatCode="yy/mm/dd">
                  <c:v>37467</c:v>
                </c:pt>
                <c:pt idx="1856" formatCode="yy/mm/dd">
                  <c:v>37468</c:v>
                </c:pt>
                <c:pt idx="1857" formatCode="yy/mm/dd">
                  <c:v>37469</c:v>
                </c:pt>
                <c:pt idx="1858" formatCode="yy/mm/dd">
                  <c:v>37470</c:v>
                </c:pt>
                <c:pt idx="1859" formatCode="yy/mm/dd">
                  <c:v>37474</c:v>
                </c:pt>
                <c:pt idx="1860" formatCode="yy/mm/dd">
                  <c:v>37475</c:v>
                </c:pt>
                <c:pt idx="1861" formatCode="yy/mm/dd">
                  <c:v>37476</c:v>
                </c:pt>
                <c:pt idx="1862" formatCode="yy/mm/dd">
                  <c:v>37477</c:v>
                </c:pt>
                <c:pt idx="1863" formatCode="yy/mm/dd">
                  <c:v>37480</c:v>
                </c:pt>
                <c:pt idx="1864" formatCode="yy/mm/dd">
                  <c:v>37481</c:v>
                </c:pt>
                <c:pt idx="1865" formatCode="yy/mm/dd">
                  <c:v>37482</c:v>
                </c:pt>
                <c:pt idx="1866" formatCode="yy/mm/dd">
                  <c:v>37483</c:v>
                </c:pt>
                <c:pt idx="1867" formatCode="yy/mm/dd">
                  <c:v>37484</c:v>
                </c:pt>
                <c:pt idx="1868" formatCode="yy/mm/dd">
                  <c:v>37487</c:v>
                </c:pt>
                <c:pt idx="1869" formatCode="yy/mm/dd">
                  <c:v>37488</c:v>
                </c:pt>
                <c:pt idx="1870" formatCode="yy/mm/dd">
                  <c:v>37489</c:v>
                </c:pt>
                <c:pt idx="1871" formatCode="yy/mm/dd">
                  <c:v>37490</c:v>
                </c:pt>
                <c:pt idx="1872" formatCode="yy/mm/dd">
                  <c:v>37491</c:v>
                </c:pt>
                <c:pt idx="1873" formatCode="yy/mm/dd">
                  <c:v>37494</c:v>
                </c:pt>
                <c:pt idx="1874" formatCode="yy/mm/dd">
                  <c:v>37495</c:v>
                </c:pt>
                <c:pt idx="1875" formatCode="yy/mm/dd">
                  <c:v>37496</c:v>
                </c:pt>
                <c:pt idx="1876" formatCode="yy/mm/dd">
                  <c:v>37497</c:v>
                </c:pt>
                <c:pt idx="1877" formatCode="yy/mm/dd">
                  <c:v>37498</c:v>
                </c:pt>
                <c:pt idx="1878" formatCode="yy/mm/dd">
                  <c:v>37502</c:v>
                </c:pt>
                <c:pt idx="1879" formatCode="yy/mm/dd">
                  <c:v>37503</c:v>
                </c:pt>
                <c:pt idx="1880" formatCode="yy/mm/dd">
                  <c:v>37504</c:v>
                </c:pt>
                <c:pt idx="1881" formatCode="yy/mm/dd">
                  <c:v>37505</c:v>
                </c:pt>
                <c:pt idx="1882" formatCode="yy/mm/dd">
                  <c:v>37508</c:v>
                </c:pt>
                <c:pt idx="1883" formatCode="yy/mm/dd">
                  <c:v>37509</c:v>
                </c:pt>
                <c:pt idx="1884" formatCode="yy/mm/dd">
                  <c:v>37510</c:v>
                </c:pt>
                <c:pt idx="1885" formatCode="yy/mm/dd">
                  <c:v>37511</c:v>
                </c:pt>
                <c:pt idx="1886" formatCode="yy/mm/dd">
                  <c:v>37512</c:v>
                </c:pt>
                <c:pt idx="1887" formatCode="yy/mm/dd">
                  <c:v>37515</c:v>
                </c:pt>
                <c:pt idx="1888" formatCode="yy/mm/dd">
                  <c:v>37516</c:v>
                </c:pt>
                <c:pt idx="1889" formatCode="yy/mm/dd">
                  <c:v>37517</c:v>
                </c:pt>
                <c:pt idx="1890" formatCode="yy/mm/dd">
                  <c:v>37518</c:v>
                </c:pt>
                <c:pt idx="1891" formatCode="yy/mm/dd">
                  <c:v>37519</c:v>
                </c:pt>
                <c:pt idx="1892" formatCode="yy/mm/dd">
                  <c:v>37522</c:v>
                </c:pt>
                <c:pt idx="1893" formatCode="yy/mm/dd">
                  <c:v>37523</c:v>
                </c:pt>
                <c:pt idx="1894" formatCode="yy/mm/dd">
                  <c:v>37524</c:v>
                </c:pt>
                <c:pt idx="1895" formatCode="yy/mm/dd">
                  <c:v>37525</c:v>
                </c:pt>
                <c:pt idx="1896" formatCode="yy/mm/dd">
                  <c:v>37526</c:v>
                </c:pt>
                <c:pt idx="1897" formatCode="yy/mm/dd">
                  <c:v>37529</c:v>
                </c:pt>
                <c:pt idx="1898" formatCode="yy/mm/dd">
                  <c:v>37530</c:v>
                </c:pt>
                <c:pt idx="1899" formatCode="yy/mm/dd">
                  <c:v>37531</c:v>
                </c:pt>
                <c:pt idx="1900" formatCode="yy/mm/dd">
                  <c:v>37532</c:v>
                </c:pt>
                <c:pt idx="1901" formatCode="yy/mm/dd">
                  <c:v>37533</c:v>
                </c:pt>
                <c:pt idx="1902" formatCode="yy/mm/dd">
                  <c:v>37536</c:v>
                </c:pt>
                <c:pt idx="1903" formatCode="yy/mm/dd">
                  <c:v>37537</c:v>
                </c:pt>
                <c:pt idx="1904" formatCode="yy/mm/dd">
                  <c:v>37538</c:v>
                </c:pt>
                <c:pt idx="1905" formatCode="yy/mm/dd">
                  <c:v>37539</c:v>
                </c:pt>
                <c:pt idx="1906" formatCode="yy/mm/dd">
                  <c:v>37540</c:v>
                </c:pt>
                <c:pt idx="1907" formatCode="yy/mm/dd">
                  <c:v>37544</c:v>
                </c:pt>
                <c:pt idx="1908" formatCode="yy/mm/dd">
                  <c:v>37545</c:v>
                </c:pt>
                <c:pt idx="1909" formatCode="yy/mm/dd">
                  <c:v>37546</c:v>
                </c:pt>
                <c:pt idx="1910" formatCode="yy/mm/dd">
                  <c:v>37547</c:v>
                </c:pt>
                <c:pt idx="1911" formatCode="yy/mm/dd">
                  <c:v>37550</c:v>
                </c:pt>
                <c:pt idx="1912" formatCode="yy/mm/dd">
                  <c:v>37551</c:v>
                </c:pt>
                <c:pt idx="1913" formatCode="yy/mm/dd">
                  <c:v>37552</c:v>
                </c:pt>
                <c:pt idx="1914" formatCode="yy/mm/dd">
                  <c:v>37553</c:v>
                </c:pt>
                <c:pt idx="1915" formatCode="yy/mm/dd">
                  <c:v>37554</c:v>
                </c:pt>
                <c:pt idx="1916" formatCode="yy/mm/dd">
                  <c:v>37557</c:v>
                </c:pt>
                <c:pt idx="1917" formatCode="yy/mm/dd">
                  <c:v>37558</c:v>
                </c:pt>
                <c:pt idx="1918" formatCode="yy/mm/dd">
                  <c:v>37559</c:v>
                </c:pt>
                <c:pt idx="1919" formatCode="yy/mm/dd">
                  <c:v>37560</c:v>
                </c:pt>
                <c:pt idx="1920" formatCode="yy/mm/dd">
                  <c:v>37561</c:v>
                </c:pt>
                <c:pt idx="1921" formatCode="yy/mm/dd">
                  <c:v>37564</c:v>
                </c:pt>
                <c:pt idx="1922" formatCode="yy/mm/dd">
                  <c:v>37565</c:v>
                </c:pt>
                <c:pt idx="1923" formatCode="yy/mm/dd">
                  <c:v>37566</c:v>
                </c:pt>
                <c:pt idx="1924" formatCode="yy/mm/dd">
                  <c:v>37567</c:v>
                </c:pt>
                <c:pt idx="1925" formatCode="yy/mm/dd">
                  <c:v>37568</c:v>
                </c:pt>
                <c:pt idx="1926" formatCode="yy/mm/dd">
                  <c:v>37571</c:v>
                </c:pt>
                <c:pt idx="1927" formatCode="yy/mm/dd">
                  <c:v>37572</c:v>
                </c:pt>
                <c:pt idx="1928" formatCode="yy/mm/dd">
                  <c:v>37573</c:v>
                </c:pt>
                <c:pt idx="1929" formatCode="yy/mm/dd">
                  <c:v>37574</c:v>
                </c:pt>
                <c:pt idx="1930" formatCode="yy/mm/dd">
                  <c:v>37575</c:v>
                </c:pt>
                <c:pt idx="1931" formatCode="yy/mm/dd">
                  <c:v>37578</c:v>
                </c:pt>
                <c:pt idx="1932" formatCode="yy/mm/dd">
                  <c:v>37579</c:v>
                </c:pt>
                <c:pt idx="1933" formatCode="yy/mm/dd">
                  <c:v>37580</c:v>
                </c:pt>
                <c:pt idx="1934" formatCode="yy/mm/dd">
                  <c:v>37581</c:v>
                </c:pt>
                <c:pt idx="1935" formatCode="yy/mm/dd">
                  <c:v>37582</c:v>
                </c:pt>
                <c:pt idx="1936" formatCode="yy/mm/dd">
                  <c:v>37585</c:v>
                </c:pt>
                <c:pt idx="1937" formatCode="yy/mm/dd">
                  <c:v>37586</c:v>
                </c:pt>
                <c:pt idx="1938" formatCode="yy/mm/dd">
                  <c:v>37587</c:v>
                </c:pt>
                <c:pt idx="1939" formatCode="yy/mm/dd">
                  <c:v>37588</c:v>
                </c:pt>
                <c:pt idx="1940" formatCode="yy/mm/dd">
                  <c:v>37589</c:v>
                </c:pt>
                <c:pt idx="1941" formatCode="yy/mm/dd">
                  <c:v>37592</c:v>
                </c:pt>
                <c:pt idx="1942" formatCode="yy/mm/dd">
                  <c:v>37593</c:v>
                </c:pt>
                <c:pt idx="1943" formatCode="yy/mm/dd">
                  <c:v>37594</c:v>
                </c:pt>
                <c:pt idx="1944" formatCode="yy/mm/dd">
                  <c:v>37595</c:v>
                </c:pt>
                <c:pt idx="1945" formatCode="yy/mm/dd">
                  <c:v>37596</c:v>
                </c:pt>
                <c:pt idx="1946" formatCode="yy/mm/dd">
                  <c:v>37599</c:v>
                </c:pt>
                <c:pt idx="1947" formatCode="yy/mm/dd">
                  <c:v>37600</c:v>
                </c:pt>
                <c:pt idx="1948" formatCode="yy/mm/dd">
                  <c:v>37601</c:v>
                </c:pt>
                <c:pt idx="1949" formatCode="yy/mm/dd">
                  <c:v>37602</c:v>
                </c:pt>
                <c:pt idx="1950" formatCode="yy/mm/dd">
                  <c:v>37603</c:v>
                </c:pt>
                <c:pt idx="1951" formatCode="yy/mm/dd">
                  <c:v>37606</c:v>
                </c:pt>
                <c:pt idx="1952" formatCode="yy/mm/dd">
                  <c:v>37607</c:v>
                </c:pt>
                <c:pt idx="1953" formatCode="yy/mm/dd">
                  <c:v>37608</c:v>
                </c:pt>
                <c:pt idx="1954" formatCode="yy/mm/dd">
                  <c:v>37609</c:v>
                </c:pt>
                <c:pt idx="1955" formatCode="yy/mm/dd">
                  <c:v>37610</c:v>
                </c:pt>
                <c:pt idx="1956" formatCode="yy/mm/dd">
                  <c:v>37613</c:v>
                </c:pt>
                <c:pt idx="1957" formatCode="yy/mm/dd">
                  <c:v>37614</c:v>
                </c:pt>
                <c:pt idx="1958" formatCode="yy/mm/dd">
                  <c:v>37617</c:v>
                </c:pt>
                <c:pt idx="1959" formatCode="yy/mm/dd">
                  <c:v>37620</c:v>
                </c:pt>
                <c:pt idx="1960" formatCode="yy/mm/dd">
                  <c:v>37621</c:v>
                </c:pt>
                <c:pt idx="1961" formatCode="yy/mm/dd">
                  <c:v>37623</c:v>
                </c:pt>
                <c:pt idx="1962" formatCode="yy/mm/dd">
                  <c:v>37624</c:v>
                </c:pt>
                <c:pt idx="1963" formatCode="yy/mm/dd">
                  <c:v>37627</c:v>
                </c:pt>
                <c:pt idx="1964" formatCode="yy/mm/dd">
                  <c:v>37628</c:v>
                </c:pt>
                <c:pt idx="1965" formatCode="yy/mm/dd">
                  <c:v>37629</c:v>
                </c:pt>
                <c:pt idx="1966" formatCode="yy/mm/dd">
                  <c:v>37630</c:v>
                </c:pt>
                <c:pt idx="1967" formatCode="yy/mm/dd">
                  <c:v>37631</c:v>
                </c:pt>
                <c:pt idx="1968" formatCode="yy/mm/dd">
                  <c:v>37634</c:v>
                </c:pt>
                <c:pt idx="1969" formatCode="yy/mm/dd">
                  <c:v>37635</c:v>
                </c:pt>
                <c:pt idx="1970" formatCode="yy/mm/dd">
                  <c:v>37636</c:v>
                </c:pt>
                <c:pt idx="1971" formatCode="yy/mm/dd">
                  <c:v>37637</c:v>
                </c:pt>
                <c:pt idx="1972" formatCode="yy/mm/dd">
                  <c:v>37638</c:v>
                </c:pt>
                <c:pt idx="1973" formatCode="yy/mm/dd">
                  <c:v>37641</c:v>
                </c:pt>
                <c:pt idx="1974" formatCode="yy/mm/dd">
                  <c:v>37642</c:v>
                </c:pt>
                <c:pt idx="1975" formatCode="yy/mm/dd">
                  <c:v>37643</c:v>
                </c:pt>
                <c:pt idx="1976" formatCode="yy/mm/dd">
                  <c:v>37644</c:v>
                </c:pt>
                <c:pt idx="1977" formatCode="yy/mm/dd">
                  <c:v>37645</c:v>
                </c:pt>
                <c:pt idx="1978" formatCode="yy/mm/dd">
                  <c:v>37648</c:v>
                </c:pt>
                <c:pt idx="1979" formatCode="yy/mm/dd">
                  <c:v>37649</c:v>
                </c:pt>
                <c:pt idx="1980" formatCode="yy/mm/dd">
                  <c:v>37650</c:v>
                </c:pt>
                <c:pt idx="1981" formatCode="yy/mm/dd">
                  <c:v>37651</c:v>
                </c:pt>
                <c:pt idx="1982" formatCode="yy/mm/dd">
                  <c:v>37652</c:v>
                </c:pt>
                <c:pt idx="1983" formatCode="yy/mm/dd">
                  <c:v>37655</c:v>
                </c:pt>
                <c:pt idx="1984" formatCode="yy/mm/dd">
                  <c:v>37656</c:v>
                </c:pt>
                <c:pt idx="1985" formatCode="yy/mm/dd">
                  <c:v>37657</c:v>
                </c:pt>
                <c:pt idx="1986" formatCode="yy/mm/dd">
                  <c:v>37658</c:v>
                </c:pt>
                <c:pt idx="1987" formatCode="yy/mm/dd">
                  <c:v>37659</c:v>
                </c:pt>
                <c:pt idx="1988" formatCode="yy/mm/dd">
                  <c:v>37662</c:v>
                </c:pt>
                <c:pt idx="1989" formatCode="yy/mm/dd">
                  <c:v>37663</c:v>
                </c:pt>
                <c:pt idx="1990" formatCode="yy/mm/dd">
                  <c:v>37664</c:v>
                </c:pt>
                <c:pt idx="1991" formatCode="yy/mm/dd">
                  <c:v>37665</c:v>
                </c:pt>
                <c:pt idx="1992" formatCode="yy/mm/dd">
                  <c:v>37666</c:v>
                </c:pt>
                <c:pt idx="1993" formatCode="yy/mm/dd">
                  <c:v>37669</c:v>
                </c:pt>
                <c:pt idx="1994" formatCode="yy/mm/dd">
                  <c:v>37670</c:v>
                </c:pt>
                <c:pt idx="1995" formatCode="yy/mm/dd">
                  <c:v>37671</c:v>
                </c:pt>
                <c:pt idx="1996" formatCode="yy/mm/dd">
                  <c:v>37672</c:v>
                </c:pt>
                <c:pt idx="1997" formatCode="yy/mm/dd">
                  <c:v>37673</c:v>
                </c:pt>
                <c:pt idx="1998" formatCode="yy/mm/dd">
                  <c:v>37676</c:v>
                </c:pt>
                <c:pt idx="1999" formatCode="yy/mm/dd">
                  <c:v>37677</c:v>
                </c:pt>
                <c:pt idx="2000" formatCode="yy/mm/dd">
                  <c:v>37678</c:v>
                </c:pt>
                <c:pt idx="2001" formatCode="yy/mm/dd">
                  <c:v>37679</c:v>
                </c:pt>
                <c:pt idx="2002" formatCode="yy/mm/dd">
                  <c:v>37680</c:v>
                </c:pt>
                <c:pt idx="2003" formatCode="yy/mm/dd">
                  <c:v>37683</c:v>
                </c:pt>
                <c:pt idx="2004" formatCode="yy/mm/dd">
                  <c:v>37684</c:v>
                </c:pt>
                <c:pt idx="2005" formatCode="yy/mm/dd">
                  <c:v>37685</c:v>
                </c:pt>
                <c:pt idx="2006" formatCode="yy/mm/dd">
                  <c:v>37686</c:v>
                </c:pt>
                <c:pt idx="2007" formatCode="yy/mm/dd">
                  <c:v>37687</c:v>
                </c:pt>
                <c:pt idx="2008" formatCode="yy/mm/dd">
                  <c:v>37690</c:v>
                </c:pt>
                <c:pt idx="2009" formatCode="yy/mm/dd">
                  <c:v>37691</c:v>
                </c:pt>
                <c:pt idx="2010" formatCode="yy/mm/dd">
                  <c:v>37692</c:v>
                </c:pt>
                <c:pt idx="2011" formatCode="yy/mm/dd">
                  <c:v>37693</c:v>
                </c:pt>
                <c:pt idx="2012" formatCode="yy/mm/dd">
                  <c:v>37694</c:v>
                </c:pt>
                <c:pt idx="2013" formatCode="yy/mm/dd">
                  <c:v>37697</c:v>
                </c:pt>
                <c:pt idx="2014" formatCode="yy/mm/dd">
                  <c:v>37698</c:v>
                </c:pt>
                <c:pt idx="2015" formatCode="yy/mm/dd">
                  <c:v>37699</c:v>
                </c:pt>
                <c:pt idx="2016" formatCode="yy/mm/dd">
                  <c:v>37700</c:v>
                </c:pt>
                <c:pt idx="2017" formatCode="yy/mm/dd">
                  <c:v>37701</c:v>
                </c:pt>
                <c:pt idx="2018" formatCode="yy/mm/dd">
                  <c:v>37704</c:v>
                </c:pt>
                <c:pt idx="2019" formatCode="yy/mm/dd">
                  <c:v>37705</c:v>
                </c:pt>
                <c:pt idx="2020" formatCode="yy/mm/dd">
                  <c:v>37706</c:v>
                </c:pt>
                <c:pt idx="2021" formatCode="yy/mm/dd">
                  <c:v>37707</c:v>
                </c:pt>
                <c:pt idx="2022" formatCode="yy/mm/dd">
                  <c:v>37708</c:v>
                </c:pt>
                <c:pt idx="2023" formatCode="yy/mm/dd">
                  <c:v>37711</c:v>
                </c:pt>
                <c:pt idx="2024" formatCode="yy/mm/dd">
                  <c:v>37712</c:v>
                </c:pt>
                <c:pt idx="2025" formatCode="yy/mm/dd">
                  <c:v>37713</c:v>
                </c:pt>
                <c:pt idx="2026" formatCode="yy/mm/dd">
                  <c:v>37714</c:v>
                </c:pt>
                <c:pt idx="2027" formatCode="yy/mm/dd">
                  <c:v>37715</c:v>
                </c:pt>
                <c:pt idx="2028" formatCode="yy/mm/dd">
                  <c:v>37718</c:v>
                </c:pt>
                <c:pt idx="2029" formatCode="yy/mm/dd">
                  <c:v>37719</c:v>
                </c:pt>
                <c:pt idx="2030" formatCode="yy/mm/dd">
                  <c:v>37720</c:v>
                </c:pt>
                <c:pt idx="2031" formatCode="yy/mm/dd">
                  <c:v>37721</c:v>
                </c:pt>
                <c:pt idx="2032" formatCode="yy/mm/dd">
                  <c:v>37722</c:v>
                </c:pt>
                <c:pt idx="2033" formatCode="yy/mm/dd">
                  <c:v>37725</c:v>
                </c:pt>
                <c:pt idx="2034" formatCode="yy/mm/dd">
                  <c:v>37726</c:v>
                </c:pt>
                <c:pt idx="2035" formatCode="yy/mm/dd">
                  <c:v>37727</c:v>
                </c:pt>
                <c:pt idx="2036" formatCode="yy/mm/dd">
                  <c:v>37728</c:v>
                </c:pt>
                <c:pt idx="2037" formatCode="yy/mm/dd">
                  <c:v>37732</c:v>
                </c:pt>
                <c:pt idx="2038" formatCode="yy/mm/dd">
                  <c:v>37733</c:v>
                </c:pt>
                <c:pt idx="2039" formatCode="yy/mm/dd">
                  <c:v>37734</c:v>
                </c:pt>
                <c:pt idx="2040" formatCode="yy/mm/dd">
                  <c:v>37735</c:v>
                </c:pt>
                <c:pt idx="2041" formatCode="yy/mm/dd">
                  <c:v>37736</c:v>
                </c:pt>
                <c:pt idx="2042" formatCode="yy/mm/dd">
                  <c:v>37739</c:v>
                </c:pt>
                <c:pt idx="2043" formatCode="yy/mm/dd">
                  <c:v>37740</c:v>
                </c:pt>
                <c:pt idx="2044" formatCode="yy/mm/dd">
                  <c:v>37741</c:v>
                </c:pt>
                <c:pt idx="2045" formatCode="yy/mm/dd">
                  <c:v>37742</c:v>
                </c:pt>
                <c:pt idx="2046" formatCode="yy/mm/dd">
                  <c:v>37743</c:v>
                </c:pt>
                <c:pt idx="2047" formatCode="yy/mm/dd">
                  <c:v>37746</c:v>
                </c:pt>
                <c:pt idx="2048" formatCode="yy/mm/dd">
                  <c:v>37747</c:v>
                </c:pt>
                <c:pt idx="2049" formatCode="yy/mm/dd">
                  <c:v>37748</c:v>
                </c:pt>
                <c:pt idx="2050" formatCode="yy/mm/dd">
                  <c:v>37749</c:v>
                </c:pt>
                <c:pt idx="2051" formatCode="yy/mm/dd">
                  <c:v>37750</c:v>
                </c:pt>
                <c:pt idx="2052" formatCode="yy/mm/dd">
                  <c:v>37753</c:v>
                </c:pt>
                <c:pt idx="2053" formatCode="yy/mm/dd">
                  <c:v>37754</c:v>
                </c:pt>
                <c:pt idx="2054" formatCode="yy/mm/dd">
                  <c:v>37755</c:v>
                </c:pt>
                <c:pt idx="2055" formatCode="yy/mm/dd">
                  <c:v>37756</c:v>
                </c:pt>
                <c:pt idx="2056" formatCode="yy/mm/dd">
                  <c:v>37757</c:v>
                </c:pt>
                <c:pt idx="2057" formatCode="yy/mm/dd">
                  <c:v>37761</c:v>
                </c:pt>
                <c:pt idx="2058" formatCode="yy/mm/dd">
                  <c:v>37762</c:v>
                </c:pt>
                <c:pt idx="2059" formatCode="yy/mm/dd">
                  <c:v>37763</c:v>
                </c:pt>
                <c:pt idx="2060" formatCode="yy/mm/dd">
                  <c:v>37764</c:v>
                </c:pt>
                <c:pt idx="2061" formatCode="yy/mm/dd">
                  <c:v>37767</c:v>
                </c:pt>
                <c:pt idx="2062" formatCode="yy/mm/dd">
                  <c:v>37768</c:v>
                </c:pt>
                <c:pt idx="2063" formatCode="yy/mm/dd">
                  <c:v>37769</c:v>
                </c:pt>
                <c:pt idx="2064" formatCode="yy/mm/dd">
                  <c:v>37770</c:v>
                </c:pt>
                <c:pt idx="2065" formatCode="yy/mm/dd">
                  <c:v>37771</c:v>
                </c:pt>
                <c:pt idx="2066" formatCode="yy/mm/dd">
                  <c:v>37774</c:v>
                </c:pt>
                <c:pt idx="2067" formatCode="yy/mm/dd">
                  <c:v>37775</c:v>
                </c:pt>
                <c:pt idx="2068" formatCode="yy/mm/dd">
                  <c:v>37776</c:v>
                </c:pt>
                <c:pt idx="2069" formatCode="yy/mm/dd">
                  <c:v>37777</c:v>
                </c:pt>
                <c:pt idx="2070" formatCode="yy/mm/dd">
                  <c:v>37778</c:v>
                </c:pt>
                <c:pt idx="2071" formatCode="yy/mm/dd">
                  <c:v>37781</c:v>
                </c:pt>
                <c:pt idx="2072" formatCode="yy/mm/dd">
                  <c:v>37782</c:v>
                </c:pt>
                <c:pt idx="2073" formatCode="yy/mm/dd">
                  <c:v>37783</c:v>
                </c:pt>
                <c:pt idx="2074" formatCode="yy/mm/dd">
                  <c:v>37784</c:v>
                </c:pt>
                <c:pt idx="2075" formatCode="yy/mm/dd">
                  <c:v>37785</c:v>
                </c:pt>
                <c:pt idx="2076" formatCode="yy/mm/dd">
                  <c:v>37788</c:v>
                </c:pt>
                <c:pt idx="2077" formatCode="yy/mm/dd">
                  <c:v>37789</c:v>
                </c:pt>
                <c:pt idx="2078" formatCode="yy/mm/dd">
                  <c:v>37790</c:v>
                </c:pt>
                <c:pt idx="2079" formatCode="yy/mm/dd">
                  <c:v>37791</c:v>
                </c:pt>
                <c:pt idx="2080" formatCode="yy/mm/dd">
                  <c:v>37792</c:v>
                </c:pt>
                <c:pt idx="2081" formatCode="yy/mm/dd">
                  <c:v>37795</c:v>
                </c:pt>
                <c:pt idx="2082" formatCode="yy/mm/dd">
                  <c:v>37796</c:v>
                </c:pt>
                <c:pt idx="2083" formatCode="yy/mm/dd">
                  <c:v>37797</c:v>
                </c:pt>
                <c:pt idx="2084" formatCode="yy/mm/dd">
                  <c:v>37798</c:v>
                </c:pt>
                <c:pt idx="2085" formatCode="yy/mm/dd">
                  <c:v>37799</c:v>
                </c:pt>
                <c:pt idx="2086" formatCode="yy/mm/dd">
                  <c:v>37802</c:v>
                </c:pt>
                <c:pt idx="2087" formatCode="yy/mm/dd">
                  <c:v>37804</c:v>
                </c:pt>
                <c:pt idx="2088" formatCode="yy/mm/dd">
                  <c:v>37805</c:v>
                </c:pt>
                <c:pt idx="2089" formatCode="yy/mm/dd">
                  <c:v>37806</c:v>
                </c:pt>
                <c:pt idx="2090" formatCode="yy/mm/dd">
                  <c:v>37809</c:v>
                </c:pt>
                <c:pt idx="2091" formatCode="yy/mm/dd">
                  <c:v>37810</c:v>
                </c:pt>
                <c:pt idx="2092" formatCode="yy/mm/dd">
                  <c:v>37811</c:v>
                </c:pt>
                <c:pt idx="2093" formatCode="yy/mm/dd">
                  <c:v>37812</c:v>
                </c:pt>
                <c:pt idx="2094" formatCode="yy/mm/dd">
                  <c:v>37813</c:v>
                </c:pt>
                <c:pt idx="2095" formatCode="yy/mm/dd">
                  <c:v>37816</c:v>
                </c:pt>
                <c:pt idx="2096" formatCode="yy/mm/dd">
                  <c:v>37817</c:v>
                </c:pt>
                <c:pt idx="2097" formatCode="yy/mm/dd">
                  <c:v>37818</c:v>
                </c:pt>
                <c:pt idx="2098" formatCode="yy/mm/dd">
                  <c:v>37819</c:v>
                </c:pt>
                <c:pt idx="2099" formatCode="yy/mm/dd">
                  <c:v>37820</c:v>
                </c:pt>
                <c:pt idx="2100" formatCode="yy/mm/dd">
                  <c:v>37823</c:v>
                </c:pt>
                <c:pt idx="2101" formatCode="yy/mm/dd">
                  <c:v>37824</c:v>
                </c:pt>
                <c:pt idx="2102" formatCode="yy/mm/dd">
                  <c:v>37825</c:v>
                </c:pt>
                <c:pt idx="2103" formatCode="yy/mm/dd">
                  <c:v>37826</c:v>
                </c:pt>
                <c:pt idx="2104" formatCode="yy/mm/dd">
                  <c:v>37827</c:v>
                </c:pt>
                <c:pt idx="2105" formatCode="yy/mm/dd">
                  <c:v>37830</c:v>
                </c:pt>
                <c:pt idx="2106" formatCode="yy/mm/dd">
                  <c:v>37831</c:v>
                </c:pt>
                <c:pt idx="2107" formatCode="yy/mm/dd">
                  <c:v>37832</c:v>
                </c:pt>
                <c:pt idx="2108" formatCode="yy/mm/dd">
                  <c:v>37833</c:v>
                </c:pt>
                <c:pt idx="2109" formatCode="yy/mm/dd">
                  <c:v>37834</c:v>
                </c:pt>
                <c:pt idx="2110" formatCode="yy/mm/dd">
                  <c:v>37838</c:v>
                </c:pt>
                <c:pt idx="2111" formatCode="yy/mm/dd">
                  <c:v>37839</c:v>
                </c:pt>
                <c:pt idx="2112" formatCode="yy/mm/dd">
                  <c:v>37840</c:v>
                </c:pt>
                <c:pt idx="2113" formatCode="yy/mm/dd">
                  <c:v>37841</c:v>
                </c:pt>
                <c:pt idx="2114" formatCode="yy/mm/dd">
                  <c:v>37844</c:v>
                </c:pt>
                <c:pt idx="2115" formatCode="yy/mm/dd">
                  <c:v>37845</c:v>
                </c:pt>
                <c:pt idx="2116" formatCode="yy/mm/dd">
                  <c:v>37846</c:v>
                </c:pt>
                <c:pt idx="2117" formatCode="yy/mm/dd">
                  <c:v>37847</c:v>
                </c:pt>
                <c:pt idx="2118" formatCode="yy/mm/dd">
                  <c:v>37848</c:v>
                </c:pt>
                <c:pt idx="2119" formatCode="yy/mm/dd">
                  <c:v>37851</c:v>
                </c:pt>
                <c:pt idx="2120" formatCode="yy/mm/dd">
                  <c:v>37852</c:v>
                </c:pt>
                <c:pt idx="2121" formatCode="yy/mm/dd">
                  <c:v>37853</c:v>
                </c:pt>
                <c:pt idx="2122" formatCode="yy/mm/dd">
                  <c:v>37854</c:v>
                </c:pt>
                <c:pt idx="2123" formatCode="yy/mm/dd">
                  <c:v>37855</c:v>
                </c:pt>
                <c:pt idx="2124" formatCode="yy/mm/dd">
                  <c:v>37858</c:v>
                </c:pt>
                <c:pt idx="2125" formatCode="yy/mm/dd">
                  <c:v>37859</c:v>
                </c:pt>
                <c:pt idx="2126" formatCode="yy/mm/dd">
                  <c:v>37860</c:v>
                </c:pt>
                <c:pt idx="2127" formatCode="yy/mm/dd">
                  <c:v>37861</c:v>
                </c:pt>
                <c:pt idx="2128" formatCode="yy/mm/dd">
                  <c:v>37862</c:v>
                </c:pt>
                <c:pt idx="2129" formatCode="yy/mm/dd">
                  <c:v>37866</c:v>
                </c:pt>
                <c:pt idx="2130" formatCode="yy/mm/dd">
                  <c:v>37867</c:v>
                </c:pt>
                <c:pt idx="2131" formatCode="yy/mm/dd">
                  <c:v>37868</c:v>
                </c:pt>
                <c:pt idx="2132" formatCode="yy/mm/dd">
                  <c:v>37869</c:v>
                </c:pt>
                <c:pt idx="2133" formatCode="yy/mm/dd">
                  <c:v>37872</c:v>
                </c:pt>
                <c:pt idx="2134" formatCode="yy/mm/dd">
                  <c:v>37873</c:v>
                </c:pt>
                <c:pt idx="2135" formatCode="yy/mm/dd">
                  <c:v>37874</c:v>
                </c:pt>
                <c:pt idx="2136" formatCode="yy/mm/dd">
                  <c:v>37875</c:v>
                </c:pt>
                <c:pt idx="2137" formatCode="yy/mm/dd">
                  <c:v>37876</c:v>
                </c:pt>
                <c:pt idx="2138" formatCode="yy/mm/dd">
                  <c:v>37879</c:v>
                </c:pt>
                <c:pt idx="2139" formatCode="yy/mm/dd">
                  <c:v>37880</c:v>
                </c:pt>
                <c:pt idx="2140" formatCode="yy/mm/dd">
                  <c:v>37881</c:v>
                </c:pt>
                <c:pt idx="2141" formatCode="yy/mm/dd">
                  <c:v>37882</c:v>
                </c:pt>
                <c:pt idx="2142" formatCode="yy/mm/dd">
                  <c:v>37883</c:v>
                </c:pt>
                <c:pt idx="2143" formatCode="yy/mm/dd">
                  <c:v>37886</c:v>
                </c:pt>
                <c:pt idx="2144" formatCode="yy/mm/dd">
                  <c:v>37887</c:v>
                </c:pt>
                <c:pt idx="2145" formatCode="yy/mm/dd">
                  <c:v>37888</c:v>
                </c:pt>
                <c:pt idx="2146" formatCode="yy/mm/dd">
                  <c:v>37889</c:v>
                </c:pt>
                <c:pt idx="2147" formatCode="yy/mm/dd">
                  <c:v>37890</c:v>
                </c:pt>
                <c:pt idx="2148" formatCode="yy/mm/dd">
                  <c:v>37893</c:v>
                </c:pt>
                <c:pt idx="2149" formatCode="yy/mm/dd">
                  <c:v>37894</c:v>
                </c:pt>
                <c:pt idx="2150" formatCode="yy/mm/dd">
                  <c:v>37895</c:v>
                </c:pt>
                <c:pt idx="2151" formatCode="yy/mm/dd">
                  <c:v>37896</c:v>
                </c:pt>
                <c:pt idx="2152" formatCode="yy/mm/dd">
                  <c:v>37897</c:v>
                </c:pt>
                <c:pt idx="2153" formatCode="yy/mm/dd">
                  <c:v>37900</c:v>
                </c:pt>
                <c:pt idx="2154" formatCode="yy/mm/dd">
                  <c:v>37901</c:v>
                </c:pt>
                <c:pt idx="2155" formatCode="yy/mm/dd">
                  <c:v>37902</c:v>
                </c:pt>
                <c:pt idx="2156" formatCode="yy/mm/dd">
                  <c:v>37903</c:v>
                </c:pt>
                <c:pt idx="2157" formatCode="yy/mm/dd">
                  <c:v>37904</c:v>
                </c:pt>
                <c:pt idx="2158" formatCode="yy/mm/dd">
                  <c:v>37908</c:v>
                </c:pt>
                <c:pt idx="2159" formatCode="yy/mm/dd">
                  <c:v>37909</c:v>
                </c:pt>
                <c:pt idx="2160" formatCode="yy/mm/dd">
                  <c:v>37910</c:v>
                </c:pt>
                <c:pt idx="2161" formatCode="yy/mm/dd">
                  <c:v>37911</c:v>
                </c:pt>
                <c:pt idx="2162" formatCode="yy/mm/dd">
                  <c:v>37914</c:v>
                </c:pt>
                <c:pt idx="2163" formatCode="yy/mm/dd">
                  <c:v>37915</c:v>
                </c:pt>
                <c:pt idx="2164" formatCode="yy/mm/dd">
                  <c:v>37916</c:v>
                </c:pt>
                <c:pt idx="2165" formatCode="yy/mm/dd">
                  <c:v>37917</c:v>
                </c:pt>
                <c:pt idx="2166" formatCode="yy/mm/dd">
                  <c:v>37918</c:v>
                </c:pt>
                <c:pt idx="2167" formatCode="yy/mm/dd">
                  <c:v>37921</c:v>
                </c:pt>
                <c:pt idx="2168" formatCode="yy/mm/dd">
                  <c:v>37922</c:v>
                </c:pt>
                <c:pt idx="2169" formatCode="yy/mm/dd">
                  <c:v>37923</c:v>
                </c:pt>
                <c:pt idx="2170" formatCode="yy/mm/dd">
                  <c:v>37924</c:v>
                </c:pt>
                <c:pt idx="2171" formatCode="yy/mm/dd">
                  <c:v>37925</c:v>
                </c:pt>
                <c:pt idx="2172" formatCode="yy/mm/dd">
                  <c:v>37928</c:v>
                </c:pt>
                <c:pt idx="2173" formatCode="yy/mm/dd">
                  <c:v>37929</c:v>
                </c:pt>
                <c:pt idx="2174" formatCode="yy/mm/dd">
                  <c:v>37930</c:v>
                </c:pt>
                <c:pt idx="2175" formatCode="yy/mm/dd">
                  <c:v>37931</c:v>
                </c:pt>
                <c:pt idx="2176" formatCode="yy/mm/dd">
                  <c:v>37932</c:v>
                </c:pt>
                <c:pt idx="2177" formatCode="yy/mm/dd">
                  <c:v>37935</c:v>
                </c:pt>
                <c:pt idx="2178" formatCode="yy/mm/dd">
                  <c:v>37936</c:v>
                </c:pt>
                <c:pt idx="2179" formatCode="yy/mm/dd">
                  <c:v>37937</c:v>
                </c:pt>
                <c:pt idx="2180" formatCode="yy/mm/dd">
                  <c:v>37938</c:v>
                </c:pt>
                <c:pt idx="2181" formatCode="yy/mm/dd">
                  <c:v>37939</c:v>
                </c:pt>
                <c:pt idx="2182" formatCode="yy/mm/dd">
                  <c:v>37942</c:v>
                </c:pt>
                <c:pt idx="2183" formatCode="yy/mm/dd">
                  <c:v>37943</c:v>
                </c:pt>
                <c:pt idx="2184" formatCode="yy/mm/dd">
                  <c:v>37944</c:v>
                </c:pt>
                <c:pt idx="2185" formatCode="yy/mm/dd">
                  <c:v>37945</c:v>
                </c:pt>
                <c:pt idx="2186" formatCode="yy/mm/dd">
                  <c:v>37946</c:v>
                </c:pt>
                <c:pt idx="2187" formatCode="yy/mm/dd">
                  <c:v>37949</c:v>
                </c:pt>
                <c:pt idx="2188" formatCode="yy/mm/dd">
                  <c:v>37950</c:v>
                </c:pt>
                <c:pt idx="2189" formatCode="yy/mm/dd">
                  <c:v>37951</c:v>
                </c:pt>
                <c:pt idx="2190" formatCode="yy/mm/dd">
                  <c:v>37952</c:v>
                </c:pt>
                <c:pt idx="2191" formatCode="yy/mm/dd">
                  <c:v>37953</c:v>
                </c:pt>
                <c:pt idx="2192" formatCode="yy/mm/dd">
                  <c:v>37956</c:v>
                </c:pt>
                <c:pt idx="2193" formatCode="yy/mm/dd">
                  <c:v>37957</c:v>
                </c:pt>
                <c:pt idx="2194" formatCode="yy/mm/dd">
                  <c:v>37958</c:v>
                </c:pt>
                <c:pt idx="2195" formatCode="yy/mm/dd">
                  <c:v>37959</c:v>
                </c:pt>
                <c:pt idx="2196" formatCode="yy/mm/dd">
                  <c:v>37960</c:v>
                </c:pt>
                <c:pt idx="2197" formatCode="yy/mm/dd">
                  <c:v>37963</c:v>
                </c:pt>
                <c:pt idx="2198" formatCode="yy/mm/dd">
                  <c:v>37964</c:v>
                </c:pt>
                <c:pt idx="2199" formatCode="yy/mm/dd">
                  <c:v>37965</c:v>
                </c:pt>
                <c:pt idx="2200" formatCode="yy/mm/dd">
                  <c:v>37966</c:v>
                </c:pt>
                <c:pt idx="2201" formatCode="yy/mm/dd">
                  <c:v>37967</c:v>
                </c:pt>
                <c:pt idx="2202" formatCode="yy/mm/dd">
                  <c:v>37970</c:v>
                </c:pt>
                <c:pt idx="2203" formatCode="yy/mm/dd">
                  <c:v>37971</c:v>
                </c:pt>
                <c:pt idx="2204" formatCode="yy/mm/dd">
                  <c:v>37972</c:v>
                </c:pt>
                <c:pt idx="2205" formatCode="yy/mm/dd">
                  <c:v>37973</c:v>
                </c:pt>
                <c:pt idx="2206" formatCode="yy/mm/dd">
                  <c:v>37974</c:v>
                </c:pt>
                <c:pt idx="2207" formatCode="yy/mm/dd">
                  <c:v>37977</c:v>
                </c:pt>
                <c:pt idx="2208" formatCode="yy/mm/dd">
                  <c:v>37978</c:v>
                </c:pt>
                <c:pt idx="2209" formatCode="yy/mm/dd">
                  <c:v>37979</c:v>
                </c:pt>
                <c:pt idx="2210" formatCode="yy/mm/dd">
                  <c:v>37984</c:v>
                </c:pt>
                <c:pt idx="2211" formatCode="yy/mm/dd">
                  <c:v>37985</c:v>
                </c:pt>
                <c:pt idx="2212" formatCode="yy/mm/dd">
                  <c:v>37986</c:v>
                </c:pt>
                <c:pt idx="2213" formatCode="yy/mm/dd">
                  <c:v>37988</c:v>
                </c:pt>
                <c:pt idx="2214" formatCode="yy/mm/dd">
                  <c:v>37991</c:v>
                </c:pt>
                <c:pt idx="2215" formatCode="yy/mm/dd">
                  <c:v>37992</c:v>
                </c:pt>
                <c:pt idx="2216" formatCode="yy/mm/dd">
                  <c:v>37993</c:v>
                </c:pt>
                <c:pt idx="2217" formatCode="yy/mm/dd">
                  <c:v>37994</c:v>
                </c:pt>
                <c:pt idx="2218" formatCode="yy/mm/dd">
                  <c:v>37995</c:v>
                </c:pt>
                <c:pt idx="2219" formatCode="yy/mm/dd">
                  <c:v>37998</c:v>
                </c:pt>
                <c:pt idx="2220" formatCode="yy/mm/dd">
                  <c:v>37999</c:v>
                </c:pt>
                <c:pt idx="2221" formatCode="yy/mm/dd">
                  <c:v>38000</c:v>
                </c:pt>
                <c:pt idx="2222" formatCode="yy/mm/dd">
                  <c:v>38001</c:v>
                </c:pt>
                <c:pt idx="2223" formatCode="yy/mm/dd">
                  <c:v>38002</c:v>
                </c:pt>
                <c:pt idx="2224" formatCode="yy/mm/dd">
                  <c:v>38005</c:v>
                </c:pt>
                <c:pt idx="2225" formatCode="yy/mm/dd">
                  <c:v>38006</c:v>
                </c:pt>
                <c:pt idx="2226" formatCode="yy/mm/dd">
                  <c:v>38007</c:v>
                </c:pt>
                <c:pt idx="2227" formatCode="yy/mm/dd">
                  <c:v>38008</c:v>
                </c:pt>
                <c:pt idx="2228" formatCode="yy/mm/dd">
                  <c:v>38009</c:v>
                </c:pt>
                <c:pt idx="2229" formatCode="yy/mm/dd">
                  <c:v>38012</c:v>
                </c:pt>
                <c:pt idx="2230" formatCode="yy/mm/dd">
                  <c:v>38013</c:v>
                </c:pt>
                <c:pt idx="2231" formatCode="yy/mm/dd">
                  <c:v>38014</c:v>
                </c:pt>
                <c:pt idx="2232" formatCode="yy/mm/dd">
                  <c:v>38015</c:v>
                </c:pt>
                <c:pt idx="2233" formatCode="yy/mm/dd">
                  <c:v>38016</c:v>
                </c:pt>
                <c:pt idx="2234" formatCode="yy/mm/dd">
                  <c:v>38019</c:v>
                </c:pt>
                <c:pt idx="2235" formatCode="yy/mm/dd">
                  <c:v>38020</c:v>
                </c:pt>
                <c:pt idx="2236" formatCode="yy/mm/dd">
                  <c:v>38021</c:v>
                </c:pt>
                <c:pt idx="2237" formatCode="yy/mm/dd">
                  <c:v>38022</c:v>
                </c:pt>
                <c:pt idx="2238" formatCode="yy/mm/dd">
                  <c:v>38023</c:v>
                </c:pt>
                <c:pt idx="2239" formatCode="yy/mm/dd">
                  <c:v>38026</c:v>
                </c:pt>
                <c:pt idx="2240" formatCode="yy/mm/dd">
                  <c:v>38027</c:v>
                </c:pt>
                <c:pt idx="2241" formatCode="yy/mm/dd">
                  <c:v>38028</c:v>
                </c:pt>
                <c:pt idx="2242" formatCode="yy/mm/dd">
                  <c:v>38029</c:v>
                </c:pt>
                <c:pt idx="2243" formatCode="yy/mm/dd">
                  <c:v>38030</c:v>
                </c:pt>
                <c:pt idx="2244" formatCode="yy/mm/dd">
                  <c:v>38033</c:v>
                </c:pt>
                <c:pt idx="2245" formatCode="yy/mm/dd">
                  <c:v>38034</c:v>
                </c:pt>
                <c:pt idx="2246" formatCode="yy/mm/dd">
                  <c:v>38035</c:v>
                </c:pt>
                <c:pt idx="2247" formatCode="yy/mm/dd">
                  <c:v>38036</c:v>
                </c:pt>
                <c:pt idx="2248" formatCode="yy/mm/dd">
                  <c:v>38037</c:v>
                </c:pt>
                <c:pt idx="2249" formatCode="yy/mm/dd">
                  <c:v>38040</c:v>
                </c:pt>
                <c:pt idx="2250" formatCode="yy/mm/dd">
                  <c:v>38041</c:v>
                </c:pt>
                <c:pt idx="2251" formatCode="yy/mm/dd">
                  <c:v>38042</c:v>
                </c:pt>
                <c:pt idx="2252" formatCode="yy/mm/dd">
                  <c:v>38043</c:v>
                </c:pt>
                <c:pt idx="2253" formatCode="yy/mm/dd">
                  <c:v>38044</c:v>
                </c:pt>
                <c:pt idx="2254" formatCode="yy/mm/dd">
                  <c:v>38047</c:v>
                </c:pt>
                <c:pt idx="2255" formatCode="yy/mm/dd">
                  <c:v>38048</c:v>
                </c:pt>
                <c:pt idx="2256" formatCode="yy/mm/dd">
                  <c:v>38049</c:v>
                </c:pt>
                <c:pt idx="2257" formatCode="yy/mm/dd">
                  <c:v>38050</c:v>
                </c:pt>
                <c:pt idx="2258" formatCode="yy/mm/dd">
                  <c:v>38051</c:v>
                </c:pt>
                <c:pt idx="2259" formatCode="yy/mm/dd">
                  <c:v>38054</c:v>
                </c:pt>
                <c:pt idx="2260" formatCode="yy/mm/dd">
                  <c:v>38055</c:v>
                </c:pt>
                <c:pt idx="2261" formatCode="yy/mm/dd">
                  <c:v>38056</c:v>
                </c:pt>
                <c:pt idx="2262" formatCode="yy/mm/dd">
                  <c:v>38057</c:v>
                </c:pt>
                <c:pt idx="2263" formatCode="yy/mm/dd">
                  <c:v>38058</c:v>
                </c:pt>
                <c:pt idx="2264" formatCode="yy/mm/dd">
                  <c:v>38061</c:v>
                </c:pt>
                <c:pt idx="2265" formatCode="yy/mm/dd">
                  <c:v>38062</c:v>
                </c:pt>
                <c:pt idx="2266" formatCode="yy/mm/dd">
                  <c:v>38063</c:v>
                </c:pt>
                <c:pt idx="2267" formatCode="yy/mm/dd">
                  <c:v>38064</c:v>
                </c:pt>
                <c:pt idx="2268" formatCode="yy/mm/dd">
                  <c:v>38065</c:v>
                </c:pt>
                <c:pt idx="2269" formatCode="yy/mm/dd">
                  <c:v>38068</c:v>
                </c:pt>
                <c:pt idx="2270" formatCode="yy/mm/dd">
                  <c:v>38069</c:v>
                </c:pt>
                <c:pt idx="2271" formatCode="yy/mm/dd">
                  <c:v>38070</c:v>
                </c:pt>
                <c:pt idx="2272" formatCode="yy/mm/dd">
                  <c:v>38071</c:v>
                </c:pt>
                <c:pt idx="2273" formatCode="yy/mm/dd">
                  <c:v>38072</c:v>
                </c:pt>
                <c:pt idx="2274" formatCode="yy/mm/dd">
                  <c:v>38075</c:v>
                </c:pt>
                <c:pt idx="2275" formatCode="yy/mm/dd">
                  <c:v>38076</c:v>
                </c:pt>
                <c:pt idx="2276" formatCode="yy/mm/dd">
                  <c:v>38077</c:v>
                </c:pt>
                <c:pt idx="2277" formatCode="yy/mm/dd">
                  <c:v>38078</c:v>
                </c:pt>
                <c:pt idx="2278" formatCode="yy/mm/dd">
                  <c:v>38079</c:v>
                </c:pt>
                <c:pt idx="2279" formatCode="yy/mm/dd">
                  <c:v>38082</c:v>
                </c:pt>
                <c:pt idx="2280" formatCode="yy/mm/dd">
                  <c:v>38083</c:v>
                </c:pt>
                <c:pt idx="2281" formatCode="yy/mm/dd">
                  <c:v>38084</c:v>
                </c:pt>
                <c:pt idx="2282" formatCode="yy/mm/dd">
                  <c:v>38085</c:v>
                </c:pt>
                <c:pt idx="2283" formatCode="yy/mm/dd">
                  <c:v>38089</c:v>
                </c:pt>
                <c:pt idx="2284" formatCode="yy/mm/dd">
                  <c:v>38090</c:v>
                </c:pt>
                <c:pt idx="2285" formatCode="yy/mm/dd">
                  <c:v>38091</c:v>
                </c:pt>
                <c:pt idx="2286" formatCode="yy/mm/dd">
                  <c:v>38092</c:v>
                </c:pt>
                <c:pt idx="2287" formatCode="yy/mm/dd">
                  <c:v>38093</c:v>
                </c:pt>
                <c:pt idx="2288" formatCode="yy/mm/dd">
                  <c:v>38096</c:v>
                </c:pt>
                <c:pt idx="2289" formatCode="yy/mm/dd">
                  <c:v>38097</c:v>
                </c:pt>
                <c:pt idx="2290" formatCode="yy/mm/dd">
                  <c:v>38098</c:v>
                </c:pt>
                <c:pt idx="2291" formatCode="yy/mm/dd">
                  <c:v>38099</c:v>
                </c:pt>
                <c:pt idx="2292" formatCode="yy/mm/dd">
                  <c:v>38100</c:v>
                </c:pt>
                <c:pt idx="2293" formatCode="yy/mm/dd">
                  <c:v>38103</c:v>
                </c:pt>
                <c:pt idx="2294" formatCode="yy/mm/dd">
                  <c:v>38104</c:v>
                </c:pt>
                <c:pt idx="2295" formatCode="yy/mm/dd">
                  <c:v>38105</c:v>
                </c:pt>
                <c:pt idx="2296" formatCode="yy/mm/dd">
                  <c:v>38106</c:v>
                </c:pt>
                <c:pt idx="2297" formatCode="yy/mm/dd">
                  <c:v>38107</c:v>
                </c:pt>
                <c:pt idx="2298" formatCode="yy/mm/dd">
                  <c:v>38110</c:v>
                </c:pt>
                <c:pt idx="2299" formatCode="yy/mm/dd">
                  <c:v>38111</c:v>
                </c:pt>
                <c:pt idx="2300" formatCode="yy/mm/dd">
                  <c:v>38112</c:v>
                </c:pt>
                <c:pt idx="2301" formatCode="yy/mm/dd">
                  <c:v>38113</c:v>
                </c:pt>
                <c:pt idx="2302" formatCode="yy/mm/dd">
                  <c:v>38114</c:v>
                </c:pt>
                <c:pt idx="2303" formatCode="yy/mm/dd">
                  <c:v>38117</c:v>
                </c:pt>
                <c:pt idx="2304" formatCode="yy/mm/dd">
                  <c:v>38118</c:v>
                </c:pt>
                <c:pt idx="2305" formatCode="yy/mm/dd">
                  <c:v>38119</c:v>
                </c:pt>
                <c:pt idx="2306" formatCode="yy/mm/dd">
                  <c:v>38120</c:v>
                </c:pt>
                <c:pt idx="2307" formatCode="yy/mm/dd">
                  <c:v>38121</c:v>
                </c:pt>
                <c:pt idx="2308" formatCode="yy/mm/dd">
                  <c:v>38124</c:v>
                </c:pt>
                <c:pt idx="2309" formatCode="yy/mm/dd">
                  <c:v>38125</c:v>
                </c:pt>
                <c:pt idx="2310" formatCode="yy/mm/dd">
                  <c:v>38126</c:v>
                </c:pt>
                <c:pt idx="2311" formatCode="yy/mm/dd">
                  <c:v>38127</c:v>
                </c:pt>
                <c:pt idx="2312" formatCode="yy/mm/dd">
                  <c:v>38128</c:v>
                </c:pt>
                <c:pt idx="2313" formatCode="yy/mm/dd">
                  <c:v>38132</c:v>
                </c:pt>
                <c:pt idx="2314" formatCode="yy/mm/dd">
                  <c:v>38133</c:v>
                </c:pt>
                <c:pt idx="2315" formatCode="yy/mm/dd">
                  <c:v>38134</c:v>
                </c:pt>
                <c:pt idx="2316" formatCode="yy/mm/dd">
                  <c:v>38135</c:v>
                </c:pt>
                <c:pt idx="2317" formatCode="yy/mm/dd">
                  <c:v>38138</c:v>
                </c:pt>
                <c:pt idx="2318" formatCode="yy/mm/dd">
                  <c:v>38139</c:v>
                </c:pt>
                <c:pt idx="2319" formatCode="yy/mm/dd">
                  <c:v>38140</c:v>
                </c:pt>
                <c:pt idx="2320" formatCode="yy/mm/dd">
                  <c:v>38141</c:v>
                </c:pt>
                <c:pt idx="2321" formatCode="yy/mm/dd">
                  <c:v>38142</c:v>
                </c:pt>
                <c:pt idx="2322" formatCode="yy/mm/dd">
                  <c:v>38145</c:v>
                </c:pt>
                <c:pt idx="2323" formatCode="yy/mm/dd">
                  <c:v>38146</c:v>
                </c:pt>
                <c:pt idx="2324" formatCode="yy/mm/dd">
                  <c:v>38147</c:v>
                </c:pt>
                <c:pt idx="2325" formatCode="yy/mm/dd">
                  <c:v>38148</c:v>
                </c:pt>
                <c:pt idx="2326" formatCode="yy/mm/dd">
                  <c:v>38149</c:v>
                </c:pt>
                <c:pt idx="2327" formatCode="yy/mm/dd">
                  <c:v>38152</c:v>
                </c:pt>
                <c:pt idx="2328" formatCode="yy/mm/dd">
                  <c:v>38153</c:v>
                </c:pt>
                <c:pt idx="2329" formatCode="yy/mm/dd">
                  <c:v>38154</c:v>
                </c:pt>
                <c:pt idx="2330" formatCode="yy/mm/dd">
                  <c:v>38155</c:v>
                </c:pt>
                <c:pt idx="2331" formatCode="yy/mm/dd">
                  <c:v>38156</c:v>
                </c:pt>
                <c:pt idx="2332" formatCode="yy/mm/dd">
                  <c:v>38159</c:v>
                </c:pt>
                <c:pt idx="2333" formatCode="yy/mm/dd">
                  <c:v>38160</c:v>
                </c:pt>
                <c:pt idx="2334" formatCode="yy/mm/dd">
                  <c:v>38161</c:v>
                </c:pt>
                <c:pt idx="2335" formatCode="yy/mm/dd">
                  <c:v>38162</c:v>
                </c:pt>
                <c:pt idx="2336" formatCode="yy/mm/dd">
                  <c:v>38163</c:v>
                </c:pt>
                <c:pt idx="2337" formatCode="yy/mm/dd">
                  <c:v>38166</c:v>
                </c:pt>
                <c:pt idx="2338" formatCode="yy/mm/dd">
                  <c:v>38167</c:v>
                </c:pt>
                <c:pt idx="2339" formatCode="yy/mm/dd">
                  <c:v>38168</c:v>
                </c:pt>
                <c:pt idx="2340" formatCode="yy/mm/dd">
                  <c:v>38170</c:v>
                </c:pt>
                <c:pt idx="2341" formatCode="yy/mm/dd">
                  <c:v>38173</c:v>
                </c:pt>
                <c:pt idx="2342" formatCode="yy/mm/dd">
                  <c:v>38174</c:v>
                </c:pt>
                <c:pt idx="2343" formatCode="yy/mm/dd">
                  <c:v>38175</c:v>
                </c:pt>
                <c:pt idx="2344" formatCode="yy/mm/dd">
                  <c:v>38176</c:v>
                </c:pt>
                <c:pt idx="2345" formatCode="yy/mm/dd">
                  <c:v>38177</c:v>
                </c:pt>
                <c:pt idx="2346" formatCode="yy/mm/dd">
                  <c:v>38180</c:v>
                </c:pt>
                <c:pt idx="2347" formatCode="yy/mm/dd">
                  <c:v>38181</c:v>
                </c:pt>
                <c:pt idx="2348" formatCode="yy/mm/dd">
                  <c:v>38182</c:v>
                </c:pt>
                <c:pt idx="2349" formatCode="yy/mm/dd">
                  <c:v>38183</c:v>
                </c:pt>
                <c:pt idx="2350" formatCode="yy/mm/dd">
                  <c:v>38184</c:v>
                </c:pt>
                <c:pt idx="2351" formatCode="yy/mm/dd">
                  <c:v>38187</c:v>
                </c:pt>
                <c:pt idx="2352" formatCode="yy/mm/dd">
                  <c:v>38188</c:v>
                </c:pt>
                <c:pt idx="2353" formatCode="yy/mm/dd">
                  <c:v>38189</c:v>
                </c:pt>
                <c:pt idx="2354" formatCode="yy/mm/dd">
                  <c:v>38190</c:v>
                </c:pt>
                <c:pt idx="2355" formatCode="yy/mm/dd">
                  <c:v>38191</c:v>
                </c:pt>
                <c:pt idx="2356" formatCode="yy/mm/dd">
                  <c:v>38194</c:v>
                </c:pt>
                <c:pt idx="2357" formatCode="yy/mm/dd">
                  <c:v>38195</c:v>
                </c:pt>
                <c:pt idx="2358" formatCode="yy/mm/dd">
                  <c:v>38196</c:v>
                </c:pt>
                <c:pt idx="2359" formatCode="yy/mm/dd">
                  <c:v>38197</c:v>
                </c:pt>
                <c:pt idx="2360" formatCode="yy/mm/dd">
                  <c:v>38198</c:v>
                </c:pt>
                <c:pt idx="2361" formatCode="yy/mm/dd">
                  <c:v>38202</c:v>
                </c:pt>
                <c:pt idx="2362" formatCode="yy/mm/dd">
                  <c:v>38203</c:v>
                </c:pt>
                <c:pt idx="2363" formatCode="yy/mm/dd">
                  <c:v>38204</c:v>
                </c:pt>
                <c:pt idx="2364" formatCode="yy/mm/dd">
                  <c:v>38205</c:v>
                </c:pt>
                <c:pt idx="2365" formatCode="yy/mm/dd">
                  <c:v>38208</c:v>
                </c:pt>
                <c:pt idx="2366" formatCode="yy/mm/dd">
                  <c:v>38209</c:v>
                </c:pt>
                <c:pt idx="2367" formatCode="yy/mm/dd">
                  <c:v>38210</c:v>
                </c:pt>
                <c:pt idx="2368" formatCode="yy/mm/dd">
                  <c:v>38211</c:v>
                </c:pt>
                <c:pt idx="2369" formatCode="yy/mm/dd">
                  <c:v>38212</c:v>
                </c:pt>
                <c:pt idx="2370" formatCode="yy/mm/dd">
                  <c:v>38215</c:v>
                </c:pt>
                <c:pt idx="2371" formatCode="yy/mm/dd">
                  <c:v>38216</c:v>
                </c:pt>
                <c:pt idx="2372" formatCode="yy/mm/dd">
                  <c:v>38217</c:v>
                </c:pt>
                <c:pt idx="2373" formatCode="yy/mm/dd">
                  <c:v>38218</c:v>
                </c:pt>
                <c:pt idx="2374" formatCode="yy/mm/dd">
                  <c:v>38219</c:v>
                </c:pt>
                <c:pt idx="2375" formatCode="yy/mm/dd">
                  <c:v>38222</c:v>
                </c:pt>
                <c:pt idx="2376" formatCode="yy/mm/dd">
                  <c:v>38223</c:v>
                </c:pt>
                <c:pt idx="2377" formatCode="yy/mm/dd">
                  <c:v>38224</c:v>
                </c:pt>
                <c:pt idx="2378" formatCode="yy/mm/dd">
                  <c:v>38225</c:v>
                </c:pt>
                <c:pt idx="2379" formatCode="yy/mm/dd">
                  <c:v>38226</c:v>
                </c:pt>
                <c:pt idx="2380" formatCode="yy/mm/dd">
                  <c:v>38229</c:v>
                </c:pt>
                <c:pt idx="2381" formatCode="yy/mm/dd">
                  <c:v>38230</c:v>
                </c:pt>
                <c:pt idx="2382" formatCode="yy/mm/dd">
                  <c:v>38231</c:v>
                </c:pt>
                <c:pt idx="2383" formatCode="yy/mm/dd">
                  <c:v>38232</c:v>
                </c:pt>
                <c:pt idx="2384" formatCode="yy/mm/dd">
                  <c:v>38233</c:v>
                </c:pt>
                <c:pt idx="2385" formatCode="yy/mm/dd">
                  <c:v>38237</c:v>
                </c:pt>
                <c:pt idx="2386" formatCode="yy/mm/dd">
                  <c:v>38238</c:v>
                </c:pt>
                <c:pt idx="2387" formatCode="yy/mm/dd">
                  <c:v>38239</c:v>
                </c:pt>
                <c:pt idx="2388" formatCode="yy/mm/dd">
                  <c:v>38240</c:v>
                </c:pt>
                <c:pt idx="2389" formatCode="yy/mm/dd">
                  <c:v>38243</c:v>
                </c:pt>
                <c:pt idx="2390" formatCode="yy/mm/dd">
                  <c:v>38244</c:v>
                </c:pt>
                <c:pt idx="2391" formatCode="yy/mm/dd">
                  <c:v>38245</c:v>
                </c:pt>
                <c:pt idx="2392" formatCode="yy/mm/dd">
                  <c:v>38246</c:v>
                </c:pt>
                <c:pt idx="2393" formatCode="yy/mm/dd">
                  <c:v>38247</c:v>
                </c:pt>
                <c:pt idx="2394" formatCode="yy/mm/dd">
                  <c:v>38250</c:v>
                </c:pt>
                <c:pt idx="2395" formatCode="yy/mm/dd">
                  <c:v>38251</c:v>
                </c:pt>
                <c:pt idx="2396" formatCode="yy/mm/dd">
                  <c:v>38252</c:v>
                </c:pt>
                <c:pt idx="2397" formatCode="yy/mm/dd">
                  <c:v>38253</c:v>
                </c:pt>
                <c:pt idx="2398" formatCode="yy/mm/dd">
                  <c:v>38254</c:v>
                </c:pt>
                <c:pt idx="2399" formatCode="yy/mm/dd">
                  <c:v>38257</c:v>
                </c:pt>
                <c:pt idx="2400" formatCode="yy/mm/dd">
                  <c:v>38258</c:v>
                </c:pt>
                <c:pt idx="2401" formatCode="yy/mm/dd">
                  <c:v>38259</c:v>
                </c:pt>
                <c:pt idx="2402" formatCode="yy/mm/dd">
                  <c:v>38260</c:v>
                </c:pt>
                <c:pt idx="2403" formatCode="yy/mm/dd">
                  <c:v>38261</c:v>
                </c:pt>
                <c:pt idx="2404" formatCode="yy/mm/dd">
                  <c:v>38264</c:v>
                </c:pt>
                <c:pt idx="2405" formatCode="yy/mm/dd">
                  <c:v>38265</c:v>
                </c:pt>
                <c:pt idx="2406" formatCode="yy/mm/dd">
                  <c:v>38266</c:v>
                </c:pt>
                <c:pt idx="2407" formatCode="yy/mm/dd">
                  <c:v>38267</c:v>
                </c:pt>
                <c:pt idx="2408" formatCode="yy/mm/dd">
                  <c:v>38268</c:v>
                </c:pt>
                <c:pt idx="2409" formatCode="yy/mm/dd">
                  <c:v>38272</c:v>
                </c:pt>
                <c:pt idx="2410" formatCode="yy/mm/dd">
                  <c:v>38273</c:v>
                </c:pt>
                <c:pt idx="2411" formatCode="yy/mm/dd">
                  <c:v>38274</c:v>
                </c:pt>
                <c:pt idx="2412" formatCode="yy/mm/dd">
                  <c:v>38275</c:v>
                </c:pt>
                <c:pt idx="2413" formatCode="yy/mm/dd">
                  <c:v>38278</c:v>
                </c:pt>
                <c:pt idx="2414" formatCode="yy/mm/dd">
                  <c:v>38279</c:v>
                </c:pt>
                <c:pt idx="2415" formatCode="yy/mm/dd">
                  <c:v>38280</c:v>
                </c:pt>
                <c:pt idx="2416" formatCode="yy/mm/dd">
                  <c:v>38281</c:v>
                </c:pt>
                <c:pt idx="2417" formatCode="yy/mm/dd">
                  <c:v>38282</c:v>
                </c:pt>
                <c:pt idx="2418" formatCode="yy/mm/dd">
                  <c:v>38285</c:v>
                </c:pt>
                <c:pt idx="2419" formatCode="yy/mm/dd">
                  <c:v>38286</c:v>
                </c:pt>
                <c:pt idx="2420" formatCode="yy/mm/dd">
                  <c:v>38287</c:v>
                </c:pt>
                <c:pt idx="2421" formatCode="yy/mm/dd">
                  <c:v>38288</c:v>
                </c:pt>
                <c:pt idx="2422" formatCode="yy/mm/dd">
                  <c:v>38289</c:v>
                </c:pt>
                <c:pt idx="2423" formatCode="yy/mm/dd">
                  <c:v>38292</c:v>
                </c:pt>
                <c:pt idx="2424" formatCode="yy/mm/dd">
                  <c:v>38293</c:v>
                </c:pt>
                <c:pt idx="2425" formatCode="yy/mm/dd">
                  <c:v>38294</c:v>
                </c:pt>
                <c:pt idx="2426" formatCode="yy/mm/dd">
                  <c:v>38295</c:v>
                </c:pt>
                <c:pt idx="2427" formatCode="yy/mm/dd">
                  <c:v>38296</c:v>
                </c:pt>
                <c:pt idx="2428" formatCode="yy/mm/dd">
                  <c:v>38299</c:v>
                </c:pt>
                <c:pt idx="2429" formatCode="yy/mm/dd">
                  <c:v>38300</c:v>
                </c:pt>
                <c:pt idx="2430" formatCode="yy/mm/dd">
                  <c:v>38301</c:v>
                </c:pt>
                <c:pt idx="2431" formatCode="yy/mm/dd">
                  <c:v>38302</c:v>
                </c:pt>
                <c:pt idx="2432" formatCode="yy/mm/dd">
                  <c:v>38303</c:v>
                </c:pt>
                <c:pt idx="2433" formatCode="yy/mm/dd">
                  <c:v>38306</c:v>
                </c:pt>
                <c:pt idx="2434" formatCode="yy/mm/dd">
                  <c:v>38307</c:v>
                </c:pt>
                <c:pt idx="2435" formatCode="yy/mm/dd">
                  <c:v>38308</c:v>
                </c:pt>
                <c:pt idx="2436" formatCode="yy/mm/dd">
                  <c:v>38309</c:v>
                </c:pt>
                <c:pt idx="2437" formatCode="yy/mm/dd">
                  <c:v>38310</c:v>
                </c:pt>
                <c:pt idx="2438" formatCode="yy/mm/dd">
                  <c:v>38313</c:v>
                </c:pt>
                <c:pt idx="2439" formatCode="yy/mm/dd">
                  <c:v>38314</c:v>
                </c:pt>
                <c:pt idx="2440" formatCode="yy/mm/dd">
                  <c:v>38315</c:v>
                </c:pt>
                <c:pt idx="2441" formatCode="yy/mm/dd">
                  <c:v>38316</c:v>
                </c:pt>
                <c:pt idx="2442" formatCode="yy/mm/dd">
                  <c:v>38317</c:v>
                </c:pt>
                <c:pt idx="2443" formatCode="yy/mm/dd">
                  <c:v>38320</c:v>
                </c:pt>
                <c:pt idx="2444" formatCode="yy/mm/dd">
                  <c:v>38321</c:v>
                </c:pt>
                <c:pt idx="2445" formatCode="yy/mm/dd">
                  <c:v>38322</c:v>
                </c:pt>
                <c:pt idx="2446" formatCode="yy/mm/dd">
                  <c:v>38323</c:v>
                </c:pt>
                <c:pt idx="2447" formatCode="yy/mm/dd">
                  <c:v>38324</c:v>
                </c:pt>
                <c:pt idx="2448" formatCode="yy/mm/dd">
                  <c:v>38327</c:v>
                </c:pt>
                <c:pt idx="2449" formatCode="yy/mm/dd">
                  <c:v>38328</c:v>
                </c:pt>
                <c:pt idx="2450" formatCode="yy/mm/dd">
                  <c:v>38329</c:v>
                </c:pt>
                <c:pt idx="2451" formatCode="yy/mm/dd">
                  <c:v>38330</c:v>
                </c:pt>
                <c:pt idx="2452" formatCode="yy/mm/dd">
                  <c:v>38331</c:v>
                </c:pt>
                <c:pt idx="2453" formatCode="yy/mm/dd">
                  <c:v>38334</c:v>
                </c:pt>
                <c:pt idx="2454" formatCode="yy/mm/dd">
                  <c:v>38335</c:v>
                </c:pt>
                <c:pt idx="2455" formatCode="yy/mm/dd">
                  <c:v>38336</c:v>
                </c:pt>
                <c:pt idx="2456" formatCode="yy/mm/dd">
                  <c:v>38337</c:v>
                </c:pt>
                <c:pt idx="2457" formatCode="yy/mm/dd">
                  <c:v>38338</c:v>
                </c:pt>
                <c:pt idx="2458" formatCode="yy/mm/dd">
                  <c:v>38341</c:v>
                </c:pt>
                <c:pt idx="2459" formatCode="yy/mm/dd">
                  <c:v>38342</c:v>
                </c:pt>
                <c:pt idx="2460" formatCode="yy/mm/dd">
                  <c:v>38343</c:v>
                </c:pt>
                <c:pt idx="2461" formatCode="yy/mm/dd">
                  <c:v>38344</c:v>
                </c:pt>
                <c:pt idx="2462" formatCode="yy/mm/dd">
                  <c:v>38345</c:v>
                </c:pt>
                <c:pt idx="2463" formatCode="yy/mm/dd">
                  <c:v>38350</c:v>
                </c:pt>
                <c:pt idx="2464" formatCode="yy/mm/dd">
                  <c:v>38351</c:v>
                </c:pt>
                <c:pt idx="2465" formatCode="yy/mm/dd">
                  <c:v>38352</c:v>
                </c:pt>
                <c:pt idx="2466" formatCode="yy/mm/dd">
                  <c:v>38356</c:v>
                </c:pt>
                <c:pt idx="2467" formatCode="yy/mm/dd">
                  <c:v>38357</c:v>
                </c:pt>
                <c:pt idx="2468" formatCode="yy/mm/dd">
                  <c:v>38358</c:v>
                </c:pt>
                <c:pt idx="2469" formatCode="yy/mm/dd">
                  <c:v>38359</c:v>
                </c:pt>
                <c:pt idx="2470" formatCode="yy/mm/dd">
                  <c:v>38362</c:v>
                </c:pt>
                <c:pt idx="2471" formatCode="yy/mm/dd">
                  <c:v>38363</c:v>
                </c:pt>
                <c:pt idx="2472" formatCode="yy/mm/dd">
                  <c:v>38364</c:v>
                </c:pt>
                <c:pt idx="2473" formatCode="yy/mm/dd">
                  <c:v>38365</c:v>
                </c:pt>
                <c:pt idx="2474" formatCode="yy/mm/dd">
                  <c:v>38366</c:v>
                </c:pt>
                <c:pt idx="2475" formatCode="yy/mm/dd">
                  <c:v>38369</c:v>
                </c:pt>
                <c:pt idx="2476" formatCode="yy/mm/dd">
                  <c:v>38370</c:v>
                </c:pt>
                <c:pt idx="2477" formatCode="yy/mm/dd">
                  <c:v>38371</c:v>
                </c:pt>
                <c:pt idx="2478" formatCode="yy/mm/dd">
                  <c:v>38372</c:v>
                </c:pt>
                <c:pt idx="2479" formatCode="yy/mm/dd">
                  <c:v>38373</c:v>
                </c:pt>
                <c:pt idx="2480" formatCode="yy/mm/dd">
                  <c:v>38376</c:v>
                </c:pt>
                <c:pt idx="2481" formatCode="yy/mm/dd">
                  <c:v>38377</c:v>
                </c:pt>
                <c:pt idx="2482" formatCode="yy/mm/dd">
                  <c:v>38378</c:v>
                </c:pt>
                <c:pt idx="2483" formatCode="yy/mm/dd">
                  <c:v>38379</c:v>
                </c:pt>
                <c:pt idx="2484" formatCode="yy/mm/dd">
                  <c:v>38380</c:v>
                </c:pt>
                <c:pt idx="2485" formatCode="yy/mm/dd">
                  <c:v>38383</c:v>
                </c:pt>
                <c:pt idx="2486" formatCode="yy/mm/dd">
                  <c:v>38384</c:v>
                </c:pt>
                <c:pt idx="2487" formatCode="yy/mm/dd">
                  <c:v>38385</c:v>
                </c:pt>
                <c:pt idx="2488" formatCode="yy/mm/dd">
                  <c:v>38386</c:v>
                </c:pt>
                <c:pt idx="2489" formatCode="yy/mm/dd">
                  <c:v>38387</c:v>
                </c:pt>
                <c:pt idx="2490" formatCode="yy/mm/dd">
                  <c:v>38390</c:v>
                </c:pt>
                <c:pt idx="2491" formatCode="yy/mm/dd">
                  <c:v>38391</c:v>
                </c:pt>
                <c:pt idx="2492" formatCode="yy/mm/dd">
                  <c:v>38392</c:v>
                </c:pt>
                <c:pt idx="2493" formatCode="yy/mm/dd">
                  <c:v>38393</c:v>
                </c:pt>
                <c:pt idx="2494" formatCode="yy/mm/dd">
                  <c:v>38394</c:v>
                </c:pt>
                <c:pt idx="2495" formatCode="yy/mm/dd">
                  <c:v>38397</c:v>
                </c:pt>
                <c:pt idx="2496" formatCode="yy/mm/dd">
                  <c:v>38398</c:v>
                </c:pt>
                <c:pt idx="2497" formatCode="yy/mm/dd">
                  <c:v>38399</c:v>
                </c:pt>
                <c:pt idx="2498" formatCode="yy/mm/dd">
                  <c:v>38400</c:v>
                </c:pt>
                <c:pt idx="2499" formatCode="yy/mm/dd">
                  <c:v>38401</c:v>
                </c:pt>
                <c:pt idx="2500" formatCode="yy/mm/dd">
                  <c:v>38404</c:v>
                </c:pt>
                <c:pt idx="2501" formatCode="yy/mm/dd">
                  <c:v>38405</c:v>
                </c:pt>
                <c:pt idx="2502" formatCode="yy/mm/dd">
                  <c:v>38406</c:v>
                </c:pt>
                <c:pt idx="2503" formatCode="yy/mm/dd">
                  <c:v>38407</c:v>
                </c:pt>
                <c:pt idx="2504" formatCode="yy/mm/dd">
                  <c:v>38408</c:v>
                </c:pt>
                <c:pt idx="2505" formatCode="yy/mm/dd">
                  <c:v>38411</c:v>
                </c:pt>
                <c:pt idx="2506" formatCode="yy/mm/dd">
                  <c:v>38412</c:v>
                </c:pt>
                <c:pt idx="2507" formatCode="yy/mm/dd">
                  <c:v>38413</c:v>
                </c:pt>
                <c:pt idx="2508" formatCode="yy/mm/dd">
                  <c:v>38414</c:v>
                </c:pt>
                <c:pt idx="2509" formatCode="yy/mm/dd">
                  <c:v>38415</c:v>
                </c:pt>
                <c:pt idx="2510" formatCode="yy/mm/dd">
                  <c:v>38418</c:v>
                </c:pt>
                <c:pt idx="2511" formatCode="yy/mm/dd">
                  <c:v>38419</c:v>
                </c:pt>
                <c:pt idx="2512" formatCode="yy/mm/dd">
                  <c:v>38420</c:v>
                </c:pt>
                <c:pt idx="2513" formatCode="yy/mm/dd">
                  <c:v>38421</c:v>
                </c:pt>
                <c:pt idx="2514" formatCode="yy/mm/dd">
                  <c:v>38422</c:v>
                </c:pt>
                <c:pt idx="2515" formatCode="yy/mm/dd">
                  <c:v>38425</c:v>
                </c:pt>
                <c:pt idx="2516" formatCode="yy/mm/dd">
                  <c:v>38426</c:v>
                </c:pt>
                <c:pt idx="2517" formatCode="yy/mm/dd">
                  <c:v>38427</c:v>
                </c:pt>
                <c:pt idx="2518" formatCode="yy/mm/dd">
                  <c:v>38428</c:v>
                </c:pt>
                <c:pt idx="2519" formatCode="yy/mm/dd">
                  <c:v>38429</c:v>
                </c:pt>
                <c:pt idx="2520" formatCode="yy/mm/dd">
                  <c:v>38432</c:v>
                </c:pt>
                <c:pt idx="2521" formatCode="yy/mm/dd">
                  <c:v>38433</c:v>
                </c:pt>
                <c:pt idx="2522" formatCode="yy/mm/dd">
                  <c:v>38434</c:v>
                </c:pt>
                <c:pt idx="2523" formatCode="yy/mm/dd">
                  <c:v>38435</c:v>
                </c:pt>
                <c:pt idx="2524" formatCode="yy/mm/dd">
                  <c:v>38439</c:v>
                </c:pt>
                <c:pt idx="2525" formatCode="yy/mm/dd">
                  <c:v>38440</c:v>
                </c:pt>
                <c:pt idx="2526" formatCode="yy/mm/dd">
                  <c:v>38441</c:v>
                </c:pt>
                <c:pt idx="2527" formatCode="yy/mm/dd">
                  <c:v>38442</c:v>
                </c:pt>
                <c:pt idx="2528" formatCode="yy/mm/dd">
                  <c:v>38443</c:v>
                </c:pt>
                <c:pt idx="2529" formatCode="yy/mm/dd">
                  <c:v>38446</c:v>
                </c:pt>
                <c:pt idx="2530" formatCode="yy/mm/dd">
                  <c:v>38447</c:v>
                </c:pt>
                <c:pt idx="2531" formatCode="yy/mm/dd">
                  <c:v>38448</c:v>
                </c:pt>
                <c:pt idx="2532" formatCode="yy/mm/dd">
                  <c:v>38449</c:v>
                </c:pt>
                <c:pt idx="2533" formatCode="yy/mm/dd">
                  <c:v>38450</c:v>
                </c:pt>
                <c:pt idx="2534" formatCode="yy/mm/dd">
                  <c:v>38453</c:v>
                </c:pt>
                <c:pt idx="2535" formatCode="yy/mm/dd">
                  <c:v>38454</c:v>
                </c:pt>
                <c:pt idx="2536" formatCode="yy/mm/dd">
                  <c:v>38455</c:v>
                </c:pt>
                <c:pt idx="2537" formatCode="yy/mm/dd">
                  <c:v>38456</c:v>
                </c:pt>
                <c:pt idx="2538" formatCode="yy/mm/dd">
                  <c:v>38457</c:v>
                </c:pt>
                <c:pt idx="2539" formatCode="yy/mm/dd">
                  <c:v>38460</c:v>
                </c:pt>
                <c:pt idx="2540" formatCode="yy/mm/dd">
                  <c:v>38461</c:v>
                </c:pt>
                <c:pt idx="2541" formatCode="yy/mm/dd">
                  <c:v>38462</c:v>
                </c:pt>
                <c:pt idx="2542" formatCode="yy/mm/dd">
                  <c:v>38463</c:v>
                </c:pt>
                <c:pt idx="2543" formatCode="yy/mm/dd">
                  <c:v>38464</c:v>
                </c:pt>
                <c:pt idx="2544" formatCode="yy/mm/dd">
                  <c:v>38467</c:v>
                </c:pt>
                <c:pt idx="2545" formatCode="yy/mm/dd">
                  <c:v>38468</c:v>
                </c:pt>
                <c:pt idx="2546" formatCode="yy/mm/dd">
                  <c:v>38469</c:v>
                </c:pt>
                <c:pt idx="2547" formatCode="yy/mm/dd">
                  <c:v>38470</c:v>
                </c:pt>
                <c:pt idx="2548" formatCode="yy/mm/dd">
                  <c:v>38471</c:v>
                </c:pt>
                <c:pt idx="2549" formatCode="yy/mm/dd">
                  <c:v>38474</c:v>
                </c:pt>
                <c:pt idx="2550" formatCode="yy/mm/dd">
                  <c:v>38475</c:v>
                </c:pt>
                <c:pt idx="2551" formatCode="yy/mm/dd">
                  <c:v>38476</c:v>
                </c:pt>
                <c:pt idx="2552" formatCode="yy/mm/dd">
                  <c:v>38477</c:v>
                </c:pt>
                <c:pt idx="2553" formatCode="yy/mm/dd">
                  <c:v>38478</c:v>
                </c:pt>
                <c:pt idx="2554" formatCode="yy/mm/dd">
                  <c:v>38481</c:v>
                </c:pt>
                <c:pt idx="2555" formatCode="yy/mm/dd">
                  <c:v>38482</c:v>
                </c:pt>
                <c:pt idx="2556" formatCode="yy/mm/dd">
                  <c:v>38483</c:v>
                </c:pt>
                <c:pt idx="2557" formatCode="yy/mm/dd">
                  <c:v>38484</c:v>
                </c:pt>
                <c:pt idx="2558" formatCode="yy/mm/dd">
                  <c:v>38485</c:v>
                </c:pt>
                <c:pt idx="2559" formatCode="yy/mm/dd">
                  <c:v>38488</c:v>
                </c:pt>
                <c:pt idx="2560" formatCode="yy/mm/dd">
                  <c:v>38489</c:v>
                </c:pt>
                <c:pt idx="2561" formatCode="yy/mm/dd">
                  <c:v>38490</c:v>
                </c:pt>
                <c:pt idx="2562" formatCode="yy/mm/dd">
                  <c:v>38491</c:v>
                </c:pt>
                <c:pt idx="2563" formatCode="yy/mm/dd">
                  <c:v>38492</c:v>
                </c:pt>
                <c:pt idx="2564" formatCode="yy/mm/dd">
                  <c:v>38496</c:v>
                </c:pt>
                <c:pt idx="2565" formatCode="yy/mm/dd">
                  <c:v>38497</c:v>
                </c:pt>
                <c:pt idx="2566" formatCode="yy/mm/dd">
                  <c:v>38498</c:v>
                </c:pt>
                <c:pt idx="2567" formatCode="yy/mm/dd">
                  <c:v>38499</c:v>
                </c:pt>
                <c:pt idx="2568" formatCode="yy/mm/dd">
                  <c:v>38502</c:v>
                </c:pt>
                <c:pt idx="2569" formatCode="yy/mm/dd">
                  <c:v>38503</c:v>
                </c:pt>
                <c:pt idx="2570" formatCode="yy/mm/dd">
                  <c:v>38504</c:v>
                </c:pt>
                <c:pt idx="2571" formatCode="yy/mm/dd">
                  <c:v>38505</c:v>
                </c:pt>
                <c:pt idx="2572" formatCode="yy/mm/dd">
                  <c:v>38506</c:v>
                </c:pt>
                <c:pt idx="2573" formatCode="yy/mm/dd">
                  <c:v>38509</c:v>
                </c:pt>
                <c:pt idx="2574" formatCode="yy/mm/dd">
                  <c:v>38510</c:v>
                </c:pt>
                <c:pt idx="2575" formatCode="yy/mm/dd">
                  <c:v>38511</c:v>
                </c:pt>
                <c:pt idx="2576" formatCode="yy/mm/dd">
                  <c:v>38512</c:v>
                </c:pt>
                <c:pt idx="2577" formatCode="yy/mm/dd">
                  <c:v>38513</c:v>
                </c:pt>
                <c:pt idx="2578" formatCode="yy/mm/dd">
                  <c:v>38516</c:v>
                </c:pt>
                <c:pt idx="2579" formatCode="yy/mm/dd">
                  <c:v>38517</c:v>
                </c:pt>
                <c:pt idx="2580" formatCode="yy/mm/dd">
                  <c:v>38518</c:v>
                </c:pt>
                <c:pt idx="2581" formatCode="yy/mm/dd">
                  <c:v>38519</c:v>
                </c:pt>
                <c:pt idx="2582" formatCode="yy/mm/dd">
                  <c:v>38520</c:v>
                </c:pt>
                <c:pt idx="2583" formatCode="yy/mm/dd">
                  <c:v>38523</c:v>
                </c:pt>
                <c:pt idx="2584" formatCode="yy/mm/dd">
                  <c:v>38524</c:v>
                </c:pt>
                <c:pt idx="2585" formatCode="yy/mm/dd">
                  <c:v>38525</c:v>
                </c:pt>
                <c:pt idx="2586" formatCode="yy/mm/dd">
                  <c:v>38526</c:v>
                </c:pt>
                <c:pt idx="2587" formatCode="yy/mm/dd">
                  <c:v>38527</c:v>
                </c:pt>
                <c:pt idx="2588" formatCode="yy/mm/dd">
                  <c:v>38530</c:v>
                </c:pt>
                <c:pt idx="2589" formatCode="yy/mm/dd">
                  <c:v>38531</c:v>
                </c:pt>
                <c:pt idx="2590" formatCode="yy/mm/dd">
                  <c:v>38532</c:v>
                </c:pt>
                <c:pt idx="2591" formatCode="yy/mm/dd">
                  <c:v>38533</c:v>
                </c:pt>
                <c:pt idx="2592" formatCode="yy/mm/dd">
                  <c:v>38537</c:v>
                </c:pt>
                <c:pt idx="2593" formatCode="yy/mm/dd">
                  <c:v>38538</c:v>
                </c:pt>
                <c:pt idx="2594" formatCode="yy/mm/dd">
                  <c:v>38539</c:v>
                </c:pt>
                <c:pt idx="2595" formatCode="yy/mm/dd">
                  <c:v>38540</c:v>
                </c:pt>
                <c:pt idx="2596" formatCode="yy/mm/dd">
                  <c:v>38541</c:v>
                </c:pt>
                <c:pt idx="2597" formatCode="yy/mm/dd">
                  <c:v>38544</c:v>
                </c:pt>
                <c:pt idx="2598" formatCode="yy/mm/dd">
                  <c:v>38545</c:v>
                </c:pt>
                <c:pt idx="2599" formatCode="yy/mm/dd">
                  <c:v>38546</c:v>
                </c:pt>
                <c:pt idx="2600" formatCode="yy/mm/dd">
                  <c:v>38547</c:v>
                </c:pt>
                <c:pt idx="2601" formatCode="yy/mm/dd">
                  <c:v>38548</c:v>
                </c:pt>
                <c:pt idx="2602" formatCode="yy/mm/dd">
                  <c:v>38551</c:v>
                </c:pt>
                <c:pt idx="2603" formatCode="yy/mm/dd">
                  <c:v>38552</c:v>
                </c:pt>
                <c:pt idx="2604" formatCode="yy/mm/dd">
                  <c:v>38553</c:v>
                </c:pt>
                <c:pt idx="2605" formatCode="yy/mm/dd">
                  <c:v>38554</c:v>
                </c:pt>
                <c:pt idx="2606" formatCode="yy/mm/dd">
                  <c:v>38555</c:v>
                </c:pt>
                <c:pt idx="2607" formatCode="yy/mm/dd">
                  <c:v>38558</c:v>
                </c:pt>
                <c:pt idx="2608" formatCode="yy/mm/dd">
                  <c:v>38559</c:v>
                </c:pt>
                <c:pt idx="2609" formatCode="yy/mm/dd">
                  <c:v>38560</c:v>
                </c:pt>
                <c:pt idx="2610" formatCode="yy/mm/dd">
                  <c:v>38561</c:v>
                </c:pt>
                <c:pt idx="2611" formatCode="yy/mm/dd">
                  <c:v>38562</c:v>
                </c:pt>
                <c:pt idx="2612" formatCode="yy/mm/dd">
                  <c:v>38566</c:v>
                </c:pt>
                <c:pt idx="2613" formatCode="yy/mm/dd">
                  <c:v>38567</c:v>
                </c:pt>
                <c:pt idx="2614" formatCode="yy/mm/dd">
                  <c:v>38568</c:v>
                </c:pt>
                <c:pt idx="2615" formatCode="yy/mm/dd">
                  <c:v>38569</c:v>
                </c:pt>
                <c:pt idx="2616" formatCode="yy/mm/dd">
                  <c:v>38572</c:v>
                </c:pt>
                <c:pt idx="2617" formatCode="yy/mm/dd">
                  <c:v>38573</c:v>
                </c:pt>
                <c:pt idx="2618" formatCode="yy/mm/dd">
                  <c:v>38574</c:v>
                </c:pt>
                <c:pt idx="2619" formatCode="yy/mm/dd">
                  <c:v>38575</c:v>
                </c:pt>
                <c:pt idx="2620" formatCode="yy/mm/dd">
                  <c:v>38576</c:v>
                </c:pt>
                <c:pt idx="2621" formatCode="yy/mm/dd">
                  <c:v>38579</c:v>
                </c:pt>
                <c:pt idx="2622" formatCode="yy/mm/dd">
                  <c:v>38580</c:v>
                </c:pt>
                <c:pt idx="2623" formatCode="yy/mm/dd">
                  <c:v>38581</c:v>
                </c:pt>
                <c:pt idx="2624" formatCode="yy/mm/dd">
                  <c:v>38582</c:v>
                </c:pt>
                <c:pt idx="2625" formatCode="yy/mm/dd">
                  <c:v>38583</c:v>
                </c:pt>
                <c:pt idx="2626" formatCode="yy/mm/dd">
                  <c:v>38586</c:v>
                </c:pt>
                <c:pt idx="2627" formatCode="yy/mm/dd">
                  <c:v>38587</c:v>
                </c:pt>
                <c:pt idx="2628" formatCode="yy/mm/dd">
                  <c:v>38588</c:v>
                </c:pt>
                <c:pt idx="2629" formatCode="yy/mm/dd">
                  <c:v>38589</c:v>
                </c:pt>
                <c:pt idx="2630" formatCode="yy/mm/dd">
                  <c:v>38590</c:v>
                </c:pt>
                <c:pt idx="2631" formatCode="yy/mm/dd">
                  <c:v>38593</c:v>
                </c:pt>
                <c:pt idx="2632" formatCode="yy/mm/dd">
                  <c:v>38594</c:v>
                </c:pt>
                <c:pt idx="2633" formatCode="yy/mm/dd">
                  <c:v>38595</c:v>
                </c:pt>
                <c:pt idx="2634" formatCode="yy/mm/dd">
                  <c:v>38596</c:v>
                </c:pt>
                <c:pt idx="2635" formatCode="yy/mm/dd">
                  <c:v>38597</c:v>
                </c:pt>
                <c:pt idx="2636" formatCode="yy/mm/dd">
                  <c:v>38601</c:v>
                </c:pt>
                <c:pt idx="2637" formatCode="yy/mm/dd">
                  <c:v>38602</c:v>
                </c:pt>
                <c:pt idx="2638" formatCode="yy/mm/dd">
                  <c:v>38603</c:v>
                </c:pt>
                <c:pt idx="2639" formatCode="yy/mm/dd">
                  <c:v>38604</c:v>
                </c:pt>
                <c:pt idx="2640" formatCode="yy/mm/dd">
                  <c:v>38607</c:v>
                </c:pt>
                <c:pt idx="2641" formatCode="yy/mm/dd">
                  <c:v>38608</c:v>
                </c:pt>
                <c:pt idx="2642" formatCode="yy/mm/dd">
                  <c:v>38609</c:v>
                </c:pt>
                <c:pt idx="2643" formatCode="yy/mm/dd">
                  <c:v>38610</c:v>
                </c:pt>
                <c:pt idx="2644" formatCode="yy/mm/dd">
                  <c:v>38611</c:v>
                </c:pt>
                <c:pt idx="2645" formatCode="yy/mm/dd">
                  <c:v>38614</c:v>
                </c:pt>
                <c:pt idx="2646" formatCode="yy/mm/dd">
                  <c:v>38615</c:v>
                </c:pt>
                <c:pt idx="2647" formatCode="yy/mm/dd">
                  <c:v>38616</c:v>
                </c:pt>
                <c:pt idx="2648" formatCode="yy/mm/dd">
                  <c:v>38617</c:v>
                </c:pt>
                <c:pt idx="2649" formatCode="yy/mm/dd">
                  <c:v>38618</c:v>
                </c:pt>
                <c:pt idx="2650" formatCode="yy/mm/dd">
                  <c:v>38621</c:v>
                </c:pt>
                <c:pt idx="2651" formatCode="yy/mm/dd">
                  <c:v>38622</c:v>
                </c:pt>
                <c:pt idx="2652" formatCode="yy/mm/dd">
                  <c:v>38623</c:v>
                </c:pt>
                <c:pt idx="2653" formatCode="yy/mm/dd">
                  <c:v>38624</c:v>
                </c:pt>
                <c:pt idx="2654" formatCode="yy/mm/dd">
                  <c:v>38625</c:v>
                </c:pt>
                <c:pt idx="2655" formatCode="yy/mm/dd">
                  <c:v>38628</c:v>
                </c:pt>
                <c:pt idx="2656" formatCode="yy/mm/dd">
                  <c:v>38629</c:v>
                </c:pt>
                <c:pt idx="2657" formatCode="yy/mm/dd">
                  <c:v>38630</c:v>
                </c:pt>
                <c:pt idx="2658" formatCode="yy/mm/dd">
                  <c:v>38631</c:v>
                </c:pt>
                <c:pt idx="2659" formatCode="yy/mm/dd">
                  <c:v>38632</c:v>
                </c:pt>
                <c:pt idx="2660" formatCode="yy/mm/dd">
                  <c:v>38636</c:v>
                </c:pt>
                <c:pt idx="2661" formatCode="yy/mm/dd">
                  <c:v>38637</c:v>
                </c:pt>
                <c:pt idx="2662" formatCode="yy/mm/dd">
                  <c:v>38638</c:v>
                </c:pt>
                <c:pt idx="2663" formatCode="yy/mm/dd">
                  <c:v>38639</c:v>
                </c:pt>
                <c:pt idx="2664" formatCode="yy/mm/dd">
                  <c:v>38642</c:v>
                </c:pt>
                <c:pt idx="2665" formatCode="yy/mm/dd">
                  <c:v>38643</c:v>
                </c:pt>
                <c:pt idx="2666" formatCode="yy/mm/dd">
                  <c:v>38644</c:v>
                </c:pt>
                <c:pt idx="2667" formatCode="yy/mm/dd">
                  <c:v>38645</c:v>
                </c:pt>
                <c:pt idx="2668" formatCode="yy/mm/dd">
                  <c:v>38646</c:v>
                </c:pt>
                <c:pt idx="2669" formatCode="yy/mm/dd">
                  <c:v>38649</c:v>
                </c:pt>
                <c:pt idx="2670" formatCode="yy/mm/dd">
                  <c:v>38650</c:v>
                </c:pt>
                <c:pt idx="2671" formatCode="yy/mm/dd">
                  <c:v>38651</c:v>
                </c:pt>
                <c:pt idx="2672" formatCode="yy/mm/dd">
                  <c:v>38652</c:v>
                </c:pt>
                <c:pt idx="2673" formatCode="yy/mm/dd">
                  <c:v>38653</c:v>
                </c:pt>
                <c:pt idx="2674" formatCode="yy/mm/dd">
                  <c:v>38656</c:v>
                </c:pt>
                <c:pt idx="2675" formatCode="yy/mm/dd">
                  <c:v>38657</c:v>
                </c:pt>
                <c:pt idx="2676" formatCode="yy/mm/dd">
                  <c:v>38658</c:v>
                </c:pt>
                <c:pt idx="2677" formatCode="yy/mm/dd">
                  <c:v>38659</c:v>
                </c:pt>
                <c:pt idx="2678" formatCode="yy/mm/dd">
                  <c:v>38660</c:v>
                </c:pt>
                <c:pt idx="2679" formatCode="yy/mm/dd">
                  <c:v>38663</c:v>
                </c:pt>
                <c:pt idx="2680" formatCode="yy/mm/dd">
                  <c:v>38664</c:v>
                </c:pt>
                <c:pt idx="2681" formatCode="yy/mm/dd">
                  <c:v>38665</c:v>
                </c:pt>
                <c:pt idx="2682" formatCode="yy/mm/dd">
                  <c:v>38666</c:v>
                </c:pt>
                <c:pt idx="2683" formatCode="yy/mm/dd">
                  <c:v>38667</c:v>
                </c:pt>
                <c:pt idx="2684" formatCode="yy/mm/dd">
                  <c:v>38670</c:v>
                </c:pt>
                <c:pt idx="2685" formatCode="yy/mm/dd">
                  <c:v>38671</c:v>
                </c:pt>
                <c:pt idx="2686" formatCode="yy/mm/dd">
                  <c:v>38672</c:v>
                </c:pt>
                <c:pt idx="2687" formatCode="yy/mm/dd">
                  <c:v>38673</c:v>
                </c:pt>
                <c:pt idx="2688" formatCode="yy/mm/dd">
                  <c:v>38674</c:v>
                </c:pt>
                <c:pt idx="2689" formatCode="yy/mm/dd">
                  <c:v>38677</c:v>
                </c:pt>
                <c:pt idx="2690" formatCode="yy/mm/dd">
                  <c:v>38678</c:v>
                </c:pt>
                <c:pt idx="2691" formatCode="yy/mm/dd">
                  <c:v>38679</c:v>
                </c:pt>
                <c:pt idx="2692" formatCode="yy/mm/dd">
                  <c:v>38680</c:v>
                </c:pt>
                <c:pt idx="2693" formatCode="yy/mm/dd">
                  <c:v>38681</c:v>
                </c:pt>
                <c:pt idx="2694" formatCode="yy/mm/dd">
                  <c:v>38684</c:v>
                </c:pt>
                <c:pt idx="2695" formatCode="yy/mm/dd">
                  <c:v>38685</c:v>
                </c:pt>
                <c:pt idx="2696" formatCode="yy/mm/dd">
                  <c:v>38686</c:v>
                </c:pt>
                <c:pt idx="2697" formatCode="yy/mm/dd">
                  <c:v>38687</c:v>
                </c:pt>
                <c:pt idx="2698" formatCode="yy/mm/dd">
                  <c:v>38688</c:v>
                </c:pt>
                <c:pt idx="2699" formatCode="yy/mm/dd">
                  <c:v>38691</c:v>
                </c:pt>
                <c:pt idx="2700" formatCode="yy/mm/dd">
                  <c:v>38692</c:v>
                </c:pt>
                <c:pt idx="2701" formatCode="yy/mm/dd">
                  <c:v>38693</c:v>
                </c:pt>
                <c:pt idx="2702" formatCode="yy/mm/dd">
                  <c:v>38694</c:v>
                </c:pt>
                <c:pt idx="2703" formatCode="yy/mm/dd">
                  <c:v>38695</c:v>
                </c:pt>
                <c:pt idx="2704" formatCode="yy/mm/dd">
                  <c:v>38698</c:v>
                </c:pt>
                <c:pt idx="2705" formatCode="yy/mm/dd">
                  <c:v>38699</c:v>
                </c:pt>
                <c:pt idx="2706" formatCode="yy/mm/dd">
                  <c:v>38700</c:v>
                </c:pt>
                <c:pt idx="2707" formatCode="yy/mm/dd">
                  <c:v>38701</c:v>
                </c:pt>
                <c:pt idx="2708" formatCode="yy/mm/dd">
                  <c:v>38702</c:v>
                </c:pt>
                <c:pt idx="2709" formatCode="yy/mm/dd">
                  <c:v>38705</c:v>
                </c:pt>
                <c:pt idx="2710" formatCode="yy/mm/dd">
                  <c:v>38706</c:v>
                </c:pt>
                <c:pt idx="2711" formatCode="yy/mm/dd">
                  <c:v>38707</c:v>
                </c:pt>
                <c:pt idx="2712" formatCode="yy/mm/dd">
                  <c:v>38708</c:v>
                </c:pt>
                <c:pt idx="2713" formatCode="yy/mm/dd">
                  <c:v>38709</c:v>
                </c:pt>
                <c:pt idx="2714" formatCode="yy/mm/dd">
                  <c:v>38714</c:v>
                </c:pt>
                <c:pt idx="2715" formatCode="yy/mm/dd">
                  <c:v>38715</c:v>
                </c:pt>
                <c:pt idx="2716" formatCode="yy/mm/dd">
                  <c:v>38716</c:v>
                </c:pt>
                <c:pt idx="2717" formatCode="yy/mm/dd">
                  <c:v>38720</c:v>
                </c:pt>
                <c:pt idx="2718" formatCode="yy/mm/dd">
                  <c:v>38721</c:v>
                </c:pt>
                <c:pt idx="2719" formatCode="yy/mm/dd">
                  <c:v>38722</c:v>
                </c:pt>
                <c:pt idx="2720" formatCode="yy/mm/dd">
                  <c:v>38723</c:v>
                </c:pt>
                <c:pt idx="2721" formatCode="yy/mm/dd">
                  <c:v>38726</c:v>
                </c:pt>
                <c:pt idx="2722" formatCode="yy/mm/dd">
                  <c:v>38727</c:v>
                </c:pt>
                <c:pt idx="2723" formatCode="yy/mm/dd">
                  <c:v>38728</c:v>
                </c:pt>
                <c:pt idx="2724" formatCode="yy/mm/dd">
                  <c:v>38729</c:v>
                </c:pt>
                <c:pt idx="2725" formatCode="yy/mm/dd">
                  <c:v>38730</c:v>
                </c:pt>
                <c:pt idx="2726" formatCode="yy/mm/dd">
                  <c:v>38733</c:v>
                </c:pt>
                <c:pt idx="2727" formatCode="yy/mm/dd">
                  <c:v>38734</c:v>
                </c:pt>
                <c:pt idx="2728" formatCode="yy/mm/dd">
                  <c:v>38735</c:v>
                </c:pt>
                <c:pt idx="2729" formatCode="yy/mm/dd">
                  <c:v>38736</c:v>
                </c:pt>
                <c:pt idx="2730" formatCode="yy/mm/dd">
                  <c:v>38737</c:v>
                </c:pt>
                <c:pt idx="2731" formatCode="yy/mm/dd">
                  <c:v>38740</c:v>
                </c:pt>
                <c:pt idx="2732" formatCode="yy/mm/dd">
                  <c:v>38741</c:v>
                </c:pt>
                <c:pt idx="2733" formatCode="yy/mm/dd">
                  <c:v>38742</c:v>
                </c:pt>
                <c:pt idx="2734" formatCode="yy/mm/dd">
                  <c:v>38743</c:v>
                </c:pt>
                <c:pt idx="2735" formatCode="yy/mm/dd">
                  <c:v>38744</c:v>
                </c:pt>
                <c:pt idx="2736" formatCode="yy/mm/dd">
                  <c:v>38747</c:v>
                </c:pt>
                <c:pt idx="2737" formatCode="yy/mm/dd">
                  <c:v>38748</c:v>
                </c:pt>
                <c:pt idx="2738" formatCode="yy/mm/dd">
                  <c:v>38749</c:v>
                </c:pt>
                <c:pt idx="2739" formatCode="yy/mm/dd">
                  <c:v>38750</c:v>
                </c:pt>
                <c:pt idx="2740" formatCode="yy/mm/dd">
                  <c:v>38751</c:v>
                </c:pt>
                <c:pt idx="2741" formatCode="yy/mm/dd">
                  <c:v>38754</c:v>
                </c:pt>
                <c:pt idx="2742" formatCode="yy/mm/dd">
                  <c:v>38755</c:v>
                </c:pt>
                <c:pt idx="2743" formatCode="yy/mm/dd">
                  <c:v>38756</c:v>
                </c:pt>
                <c:pt idx="2744" formatCode="yy/mm/dd">
                  <c:v>38757</c:v>
                </c:pt>
                <c:pt idx="2745" formatCode="yy/mm/dd">
                  <c:v>38758</c:v>
                </c:pt>
                <c:pt idx="2746" formatCode="yy/mm/dd">
                  <c:v>38761</c:v>
                </c:pt>
                <c:pt idx="2747" formatCode="yy/mm/dd">
                  <c:v>38762</c:v>
                </c:pt>
                <c:pt idx="2748" formatCode="yy/mm/dd">
                  <c:v>38763</c:v>
                </c:pt>
                <c:pt idx="2749" formatCode="yy/mm/dd">
                  <c:v>38764</c:v>
                </c:pt>
                <c:pt idx="2750" formatCode="yy/mm/dd">
                  <c:v>38765</c:v>
                </c:pt>
                <c:pt idx="2751" formatCode="yy/mm/dd">
                  <c:v>38768</c:v>
                </c:pt>
                <c:pt idx="2752" formatCode="yy/mm/dd">
                  <c:v>38769</c:v>
                </c:pt>
                <c:pt idx="2753" formatCode="yy/mm/dd">
                  <c:v>38770</c:v>
                </c:pt>
                <c:pt idx="2754" formatCode="yy/mm/dd">
                  <c:v>38771</c:v>
                </c:pt>
                <c:pt idx="2755" formatCode="yy/mm/dd">
                  <c:v>38772</c:v>
                </c:pt>
                <c:pt idx="2756" formatCode="yy/mm/dd">
                  <c:v>38775</c:v>
                </c:pt>
                <c:pt idx="2757" formatCode="yy/mm/dd">
                  <c:v>38776</c:v>
                </c:pt>
                <c:pt idx="2758" formatCode="yy/mm/dd">
                  <c:v>38777</c:v>
                </c:pt>
                <c:pt idx="2759" formatCode="yy/mm/dd">
                  <c:v>38778</c:v>
                </c:pt>
                <c:pt idx="2760" formatCode="yy/mm/dd">
                  <c:v>38779</c:v>
                </c:pt>
                <c:pt idx="2761" formatCode="yy/mm/dd">
                  <c:v>38782</c:v>
                </c:pt>
                <c:pt idx="2762" formatCode="yy/mm/dd">
                  <c:v>38783</c:v>
                </c:pt>
                <c:pt idx="2763" formatCode="yy/mm/dd">
                  <c:v>38784</c:v>
                </c:pt>
                <c:pt idx="2764" formatCode="yy/mm/dd">
                  <c:v>38785</c:v>
                </c:pt>
                <c:pt idx="2765" formatCode="yy/mm/dd">
                  <c:v>38786</c:v>
                </c:pt>
                <c:pt idx="2766" formatCode="yy/mm/dd">
                  <c:v>38789</c:v>
                </c:pt>
                <c:pt idx="2767" formatCode="yy/mm/dd">
                  <c:v>38790</c:v>
                </c:pt>
                <c:pt idx="2768" formatCode="yy/mm/dd">
                  <c:v>38791</c:v>
                </c:pt>
                <c:pt idx="2769" formatCode="yy/mm/dd">
                  <c:v>38792</c:v>
                </c:pt>
                <c:pt idx="2770" formatCode="yy/mm/dd">
                  <c:v>38793</c:v>
                </c:pt>
                <c:pt idx="2771" formatCode="yy/mm/dd">
                  <c:v>38796</c:v>
                </c:pt>
                <c:pt idx="2772" formatCode="yy/mm/dd">
                  <c:v>38797</c:v>
                </c:pt>
                <c:pt idx="2773" formatCode="yy/mm/dd">
                  <c:v>38798</c:v>
                </c:pt>
                <c:pt idx="2774" formatCode="yy/mm/dd">
                  <c:v>38799</c:v>
                </c:pt>
                <c:pt idx="2775" formatCode="yy/mm/dd">
                  <c:v>38800</c:v>
                </c:pt>
                <c:pt idx="2776" formatCode="yy/mm/dd">
                  <c:v>38803</c:v>
                </c:pt>
                <c:pt idx="2777" formatCode="yy/mm/dd">
                  <c:v>38804</c:v>
                </c:pt>
                <c:pt idx="2778" formatCode="yy/mm/dd">
                  <c:v>38805</c:v>
                </c:pt>
                <c:pt idx="2779" formatCode="yy/mm/dd">
                  <c:v>38806</c:v>
                </c:pt>
                <c:pt idx="2780" formatCode="yy/mm/dd">
                  <c:v>38807</c:v>
                </c:pt>
                <c:pt idx="2781" formatCode="yy/mm/dd">
                  <c:v>38810</c:v>
                </c:pt>
                <c:pt idx="2782" formatCode="yy/mm/dd">
                  <c:v>38811</c:v>
                </c:pt>
                <c:pt idx="2783" formatCode="yy/mm/dd">
                  <c:v>38812</c:v>
                </c:pt>
                <c:pt idx="2784" formatCode="yy/mm/dd">
                  <c:v>38813</c:v>
                </c:pt>
                <c:pt idx="2785" formatCode="yy/mm/dd">
                  <c:v>38814</c:v>
                </c:pt>
                <c:pt idx="2786" formatCode="yy/mm/dd">
                  <c:v>38817</c:v>
                </c:pt>
                <c:pt idx="2787" formatCode="yy/mm/dd">
                  <c:v>38818</c:v>
                </c:pt>
                <c:pt idx="2788" formatCode="yy/mm/dd">
                  <c:v>38819</c:v>
                </c:pt>
                <c:pt idx="2789" formatCode="yy/mm/dd">
                  <c:v>38820</c:v>
                </c:pt>
                <c:pt idx="2790" formatCode="yy/mm/dd">
                  <c:v>38824</c:v>
                </c:pt>
                <c:pt idx="2791" formatCode="yy/mm/dd">
                  <c:v>38825</c:v>
                </c:pt>
                <c:pt idx="2792" formatCode="yy/mm/dd">
                  <c:v>38826</c:v>
                </c:pt>
                <c:pt idx="2793" formatCode="yy/mm/dd">
                  <c:v>38827</c:v>
                </c:pt>
                <c:pt idx="2794" formatCode="yy/mm/dd">
                  <c:v>38828</c:v>
                </c:pt>
                <c:pt idx="2795" formatCode="yy/mm/dd">
                  <c:v>38831</c:v>
                </c:pt>
                <c:pt idx="2796" formatCode="yy/mm/dd">
                  <c:v>38832</c:v>
                </c:pt>
                <c:pt idx="2797" formatCode="yy/mm/dd">
                  <c:v>38833</c:v>
                </c:pt>
                <c:pt idx="2798" formatCode="yy/mm/dd">
                  <c:v>38834</c:v>
                </c:pt>
                <c:pt idx="2799" formatCode="yy/mm/dd">
                  <c:v>38835</c:v>
                </c:pt>
                <c:pt idx="2800" formatCode="yy/mm/dd">
                  <c:v>38838</c:v>
                </c:pt>
                <c:pt idx="2801" formatCode="yy/mm/dd">
                  <c:v>38839</c:v>
                </c:pt>
                <c:pt idx="2802" formatCode="yy/mm/dd">
                  <c:v>38840</c:v>
                </c:pt>
                <c:pt idx="2803" formatCode="yy/mm/dd">
                  <c:v>38841</c:v>
                </c:pt>
                <c:pt idx="2804" formatCode="yy/mm/dd">
                  <c:v>38842</c:v>
                </c:pt>
                <c:pt idx="2805" formatCode="yy/mm/dd">
                  <c:v>38845</c:v>
                </c:pt>
                <c:pt idx="2806" formatCode="yy/mm/dd">
                  <c:v>38846</c:v>
                </c:pt>
                <c:pt idx="2807" formatCode="yy/mm/dd">
                  <c:v>38847</c:v>
                </c:pt>
                <c:pt idx="2808" formatCode="yy/mm/dd">
                  <c:v>38848</c:v>
                </c:pt>
                <c:pt idx="2809" formatCode="yy/mm/dd">
                  <c:v>38849</c:v>
                </c:pt>
                <c:pt idx="2810" formatCode="yy/mm/dd">
                  <c:v>38852</c:v>
                </c:pt>
                <c:pt idx="2811" formatCode="yy/mm/dd">
                  <c:v>38853</c:v>
                </c:pt>
                <c:pt idx="2812" formatCode="yy/mm/dd">
                  <c:v>38854</c:v>
                </c:pt>
                <c:pt idx="2813" formatCode="yy/mm/dd">
                  <c:v>38855</c:v>
                </c:pt>
                <c:pt idx="2814" formatCode="yy/mm/dd">
                  <c:v>38856</c:v>
                </c:pt>
                <c:pt idx="2815" formatCode="yy/mm/dd">
                  <c:v>38860</c:v>
                </c:pt>
                <c:pt idx="2816" formatCode="yy/mm/dd">
                  <c:v>38861</c:v>
                </c:pt>
                <c:pt idx="2817" formatCode="yy/mm/dd">
                  <c:v>38862</c:v>
                </c:pt>
                <c:pt idx="2818" formatCode="yy/mm/dd">
                  <c:v>38863</c:v>
                </c:pt>
                <c:pt idx="2819" formatCode="yy/mm/dd">
                  <c:v>38866</c:v>
                </c:pt>
                <c:pt idx="2820" formatCode="yy/mm/dd">
                  <c:v>38867</c:v>
                </c:pt>
                <c:pt idx="2821" formatCode="yy/mm/dd">
                  <c:v>38868</c:v>
                </c:pt>
                <c:pt idx="2822" formatCode="yy/mm/dd">
                  <c:v>38869</c:v>
                </c:pt>
                <c:pt idx="2823" formatCode="yy/mm/dd">
                  <c:v>38870</c:v>
                </c:pt>
                <c:pt idx="2824" formatCode="yy/mm/dd">
                  <c:v>38873</c:v>
                </c:pt>
                <c:pt idx="2825" formatCode="yy/mm/dd">
                  <c:v>38874</c:v>
                </c:pt>
                <c:pt idx="2826" formatCode="yy/mm/dd">
                  <c:v>38875</c:v>
                </c:pt>
                <c:pt idx="2827" formatCode="yy/mm/dd">
                  <c:v>38876</c:v>
                </c:pt>
                <c:pt idx="2828" formatCode="yy/mm/dd">
                  <c:v>38877</c:v>
                </c:pt>
                <c:pt idx="2829" formatCode="yy/mm/dd">
                  <c:v>38880</c:v>
                </c:pt>
                <c:pt idx="2830" formatCode="yy/mm/dd">
                  <c:v>38881</c:v>
                </c:pt>
                <c:pt idx="2831" formatCode="yy/mm/dd">
                  <c:v>38882</c:v>
                </c:pt>
                <c:pt idx="2832" formatCode="yy/mm/dd">
                  <c:v>38883</c:v>
                </c:pt>
                <c:pt idx="2833" formatCode="yy/mm/dd">
                  <c:v>38884</c:v>
                </c:pt>
                <c:pt idx="2834" formatCode="yy/mm/dd">
                  <c:v>38887</c:v>
                </c:pt>
                <c:pt idx="2835" formatCode="yy/mm/dd">
                  <c:v>38888</c:v>
                </c:pt>
                <c:pt idx="2836" formatCode="yy/mm/dd">
                  <c:v>38889</c:v>
                </c:pt>
                <c:pt idx="2837" formatCode="yy/mm/dd">
                  <c:v>38890</c:v>
                </c:pt>
                <c:pt idx="2838" formatCode="yy/mm/dd">
                  <c:v>38891</c:v>
                </c:pt>
                <c:pt idx="2839" formatCode="yy/mm/dd">
                  <c:v>38894</c:v>
                </c:pt>
                <c:pt idx="2840" formatCode="yy/mm/dd">
                  <c:v>38895</c:v>
                </c:pt>
                <c:pt idx="2841" formatCode="yy/mm/dd">
                  <c:v>38896</c:v>
                </c:pt>
                <c:pt idx="2842" formatCode="yy/mm/dd">
                  <c:v>38897</c:v>
                </c:pt>
                <c:pt idx="2843" formatCode="yy/mm/dd">
                  <c:v>38898</c:v>
                </c:pt>
                <c:pt idx="2844" formatCode="yy/mm/dd">
                  <c:v>38902</c:v>
                </c:pt>
                <c:pt idx="2845" formatCode="yy/mm/dd">
                  <c:v>38903</c:v>
                </c:pt>
                <c:pt idx="2846" formatCode="yy/mm/dd">
                  <c:v>38904</c:v>
                </c:pt>
                <c:pt idx="2847" formatCode="yy/mm/dd">
                  <c:v>38905</c:v>
                </c:pt>
                <c:pt idx="2848" formatCode="yy/mm/dd">
                  <c:v>38908</c:v>
                </c:pt>
                <c:pt idx="2849" formatCode="yy/mm/dd">
                  <c:v>38909</c:v>
                </c:pt>
                <c:pt idx="2850" formatCode="yy/mm/dd">
                  <c:v>38910</c:v>
                </c:pt>
                <c:pt idx="2851" formatCode="yy/mm/dd">
                  <c:v>38911</c:v>
                </c:pt>
                <c:pt idx="2852" formatCode="yy/mm/dd">
                  <c:v>38912</c:v>
                </c:pt>
                <c:pt idx="2853" formatCode="yy/mm/dd">
                  <c:v>38915</c:v>
                </c:pt>
                <c:pt idx="2854" formatCode="yy/mm/dd">
                  <c:v>38916</c:v>
                </c:pt>
                <c:pt idx="2855" formatCode="yy/mm/dd">
                  <c:v>38917</c:v>
                </c:pt>
                <c:pt idx="2856" formatCode="yy/mm/dd">
                  <c:v>38918</c:v>
                </c:pt>
                <c:pt idx="2857" formatCode="yy/mm/dd">
                  <c:v>38919</c:v>
                </c:pt>
                <c:pt idx="2858" formatCode="yy/mm/dd">
                  <c:v>38922</c:v>
                </c:pt>
                <c:pt idx="2859" formatCode="yy/mm/dd">
                  <c:v>38923</c:v>
                </c:pt>
                <c:pt idx="2860" formatCode="yy/mm/dd">
                  <c:v>38924</c:v>
                </c:pt>
                <c:pt idx="2861" formatCode="yy/mm/dd">
                  <c:v>38925</c:v>
                </c:pt>
                <c:pt idx="2862" formatCode="yy/mm/dd">
                  <c:v>38926</c:v>
                </c:pt>
                <c:pt idx="2863" formatCode="yy/mm/dd">
                  <c:v>38929</c:v>
                </c:pt>
                <c:pt idx="2864" formatCode="yy/mm/dd">
                  <c:v>38930</c:v>
                </c:pt>
                <c:pt idx="2865" formatCode="yy/mm/dd">
                  <c:v>38931</c:v>
                </c:pt>
                <c:pt idx="2866" formatCode="yy/mm/dd">
                  <c:v>38932</c:v>
                </c:pt>
                <c:pt idx="2867" formatCode="yy/mm/dd">
                  <c:v>38933</c:v>
                </c:pt>
                <c:pt idx="2868" formatCode="yy/mm/dd">
                  <c:v>38937</c:v>
                </c:pt>
                <c:pt idx="2869" formatCode="yy/mm/dd">
                  <c:v>38938</c:v>
                </c:pt>
                <c:pt idx="2870" formatCode="yy/mm/dd">
                  <c:v>38939</c:v>
                </c:pt>
                <c:pt idx="2871" formatCode="yy/mm/dd">
                  <c:v>38940</c:v>
                </c:pt>
                <c:pt idx="2872" formatCode="yy/mm/dd">
                  <c:v>38943</c:v>
                </c:pt>
                <c:pt idx="2873" formatCode="yy/mm/dd">
                  <c:v>38944</c:v>
                </c:pt>
                <c:pt idx="2874" formatCode="yy/mm/dd">
                  <c:v>38945</c:v>
                </c:pt>
                <c:pt idx="2875" formatCode="yy/mm/dd">
                  <c:v>38946</c:v>
                </c:pt>
                <c:pt idx="2876" formatCode="yy/mm/dd">
                  <c:v>38947</c:v>
                </c:pt>
                <c:pt idx="2877" formatCode="yy/mm/dd">
                  <c:v>38950</c:v>
                </c:pt>
                <c:pt idx="2878" formatCode="yy/mm/dd">
                  <c:v>38951</c:v>
                </c:pt>
                <c:pt idx="2879" formatCode="yy/mm/dd">
                  <c:v>38952</c:v>
                </c:pt>
                <c:pt idx="2880" formatCode="yy/mm/dd">
                  <c:v>38953</c:v>
                </c:pt>
                <c:pt idx="2881" formatCode="yy/mm/dd">
                  <c:v>38954</c:v>
                </c:pt>
                <c:pt idx="2882" formatCode="yy/mm/dd">
                  <c:v>38957</c:v>
                </c:pt>
                <c:pt idx="2883" formatCode="yy/mm/dd">
                  <c:v>38958</c:v>
                </c:pt>
                <c:pt idx="2884" formatCode="yy/mm/dd">
                  <c:v>38959</c:v>
                </c:pt>
                <c:pt idx="2885" formatCode="yy/mm/dd">
                  <c:v>38960</c:v>
                </c:pt>
                <c:pt idx="2886" formatCode="yy/mm/dd">
                  <c:v>38961</c:v>
                </c:pt>
                <c:pt idx="2887" formatCode="yy/mm/dd">
                  <c:v>38965</c:v>
                </c:pt>
                <c:pt idx="2888" formatCode="yy/mm/dd">
                  <c:v>38966</c:v>
                </c:pt>
                <c:pt idx="2889" formatCode="yy/mm/dd">
                  <c:v>38967</c:v>
                </c:pt>
                <c:pt idx="2890" formatCode="yy/mm/dd">
                  <c:v>38968</c:v>
                </c:pt>
                <c:pt idx="2891" formatCode="yy/mm/dd">
                  <c:v>38971</c:v>
                </c:pt>
                <c:pt idx="2892" formatCode="yy/mm/dd">
                  <c:v>38972</c:v>
                </c:pt>
                <c:pt idx="2893" formatCode="yy/mm/dd">
                  <c:v>38973</c:v>
                </c:pt>
                <c:pt idx="2894" formatCode="yy/mm/dd">
                  <c:v>38974</c:v>
                </c:pt>
                <c:pt idx="2895" formatCode="yy/mm/dd">
                  <c:v>38975</c:v>
                </c:pt>
                <c:pt idx="2896" formatCode="yy/mm/dd">
                  <c:v>38978</c:v>
                </c:pt>
                <c:pt idx="2897" formatCode="yy/mm/dd">
                  <c:v>38979</c:v>
                </c:pt>
                <c:pt idx="2898" formatCode="yy/mm/dd">
                  <c:v>38980</c:v>
                </c:pt>
                <c:pt idx="2899" formatCode="yy/mm/dd">
                  <c:v>38981</c:v>
                </c:pt>
                <c:pt idx="2900" formatCode="yy/mm/dd">
                  <c:v>38982</c:v>
                </c:pt>
                <c:pt idx="2901" formatCode="yy/mm/dd">
                  <c:v>38985</c:v>
                </c:pt>
                <c:pt idx="2902" formatCode="yy/mm/dd">
                  <c:v>38986</c:v>
                </c:pt>
                <c:pt idx="2903" formatCode="yy/mm/dd">
                  <c:v>38987</c:v>
                </c:pt>
                <c:pt idx="2904" formatCode="yy/mm/dd">
                  <c:v>38988</c:v>
                </c:pt>
                <c:pt idx="2905" formatCode="yy/mm/dd">
                  <c:v>38989</c:v>
                </c:pt>
                <c:pt idx="2906" formatCode="yy/mm/dd">
                  <c:v>38992</c:v>
                </c:pt>
                <c:pt idx="2907" formatCode="yy/mm/dd">
                  <c:v>38993</c:v>
                </c:pt>
                <c:pt idx="2908" formatCode="yy/mm/dd">
                  <c:v>38994</c:v>
                </c:pt>
                <c:pt idx="2909" formatCode="yy/mm/dd">
                  <c:v>38995</c:v>
                </c:pt>
                <c:pt idx="2910" formatCode="yy/mm/dd">
                  <c:v>38996</c:v>
                </c:pt>
                <c:pt idx="2911" formatCode="yy/mm/dd">
                  <c:v>39000</c:v>
                </c:pt>
                <c:pt idx="2912" formatCode="yy/mm/dd">
                  <c:v>39001</c:v>
                </c:pt>
                <c:pt idx="2913" formatCode="yy/mm/dd">
                  <c:v>39002</c:v>
                </c:pt>
                <c:pt idx="2914" formatCode="yy/mm/dd">
                  <c:v>39003</c:v>
                </c:pt>
                <c:pt idx="2915" formatCode="yy/mm/dd">
                  <c:v>39006</c:v>
                </c:pt>
                <c:pt idx="2916" formatCode="yy/mm/dd">
                  <c:v>39007</c:v>
                </c:pt>
                <c:pt idx="2917" formatCode="yy/mm/dd">
                  <c:v>39008</c:v>
                </c:pt>
                <c:pt idx="2918" formatCode="yy/mm/dd">
                  <c:v>39009</c:v>
                </c:pt>
                <c:pt idx="2919" formatCode="yy/mm/dd">
                  <c:v>39010</c:v>
                </c:pt>
                <c:pt idx="2920" formatCode="yy/mm/dd">
                  <c:v>39013</c:v>
                </c:pt>
                <c:pt idx="2921" formatCode="yy/mm/dd">
                  <c:v>39014</c:v>
                </c:pt>
                <c:pt idx="2922" formatCode="yy/mm/dd">
                  <c:v>39015</c:v>
                </c:pt>
                <c:pt idx="2923" formatCode="yy/mm/dd">
                  <c:v>39016</c:v>
                </c:pt>
                <c:pt idx="2924" formatCode="yy/mm/dd">
                  <c:v>39017</c:v>
                </c:pt>
                <c:pt idx="2925" formatCode="yy/mm/dd">
                  <c:v>39020</c:v>
                </c:pt>
                <c:pt idx="2926" formatCode="yy/mm/dd">
                  <c:v>39021</c:v>
                </c:pt>
                <c:pt idx="2927" formatCode="yy/mm/dd">
                  <c:v>39022</c:v>
                </c:pt>
                <c:pt idx="2928" formatCode="yy/mm/dd">
                  <c:v>39023</c:v>
                </c:pt>
                <c:pt idx="2929" formatCode="yy/mm/dd">
                  <c:v>39024</c:v>
                </c:pt>
                <c:pt idx="2930" formatCode="yy/mm/dd">
                  <c:v>39027</c:v>
                </c:pt>
                <c:pt idx="2931" formatCode="yy/mm/dd">
                  <c:v>39028</c:v>
                </c:pt>
                <c:pt idx="2932" formatCode="yy/mm/dd">
                  <c:v>39029</c:v>
                </c:pt>
                <c:pt idx="2933" formatCode="yy/mm/dd">
                  <c:v>39030</c:v>
                </c:pt>
                <c:pt idx="2934" formatCode="yy/mm/dd">
                  <c:v>39031</c:v>
                </c:pt>
                <c:pt idx="2935" formatCode="yy/mm/dd">
                  <c:v>39034</c:v>
                </c:pt>
                <c:pt idx="2936" formatCode="yy/mm/dd">
                  <c:v>39035</c:v>
                </c:pt>
                <c:pt idx="2937" formatCode="yy/mm/dd">
                  <c:v>39036</c:v>
                </c:pt>
                <c:pt idx="2938" formatCode="yy/mm/dd">
                  <c:v>39037</c:v>
                </c:pt>
                <c:pt idx="2939" formatCode="yy/mm/dd">
                  <c:v>39038</c:v>
                </c:pt>
                <c:pt idx="2940" formatCode="yy/mm/dd">
                  <c:v>39041</c:v>
                </c:pt>
                <c:pt idx="2941" formatCode="yy/mm/dd">
                  <c:v>39042</c:v>
                </c:pt>
                <c:pt idx="2942" formatCode="yy/mm/dd">
                  <c:v>39043</c:v>
                </c:pt>
                <c:pt idx="2943" formatCode="yy/mm/dd">
                  <c:v>39044</c:v>
                </c:pt>
                <c:pt idx="2944" formatCode="yy/mm/dd">
                  <c:v>39045</c:v>
                </c:pt>
                <c:pt idx="2945" formatCode="yy/mm/dd">
                  <c:v>39048</c:v>
                </c:pt>
                <c:pt idx="2946" formatCode="yy/mm/dd">
                  <c:v>39049</c:v>
                </c:pt>
                <c:pt idx="2947" formatCode="yy/mm/dd">
                  <c:v>39050</c:v>
                </c:pt>
                <c:pt idx="2948" formatCode="yy/mm/dd">
                  <c:v>39051</c:v>
                </c:pt>
                <c:pt idx="2949" formatCode="yy/mm/dd">
                  <c:v>39052</c:v>
                </c:pt>
                <c:pt idx="2950" formatCode="yy/mm/dd">
                  <c:v>39055</c:v>
                </c:pt>
                <c:pt idx="2951" formatCode="yy/mm/dd">
                  <c:v>39056</c:v>
                </c:pt>
                <c:pt idx="2952" formatCode="yy/mm/dd">
                  <c:v>39057</c:v>
                </c:pt>
                <c:pt idx="2953" formatCode="yy/mm/dd">
                  <c:v>39058</c:v>
                </c:pt>
                <c:pt idx="2954" formatCode="yy/mm/dd">
                  <c:v>39059</c:v>
                </c:pt>
                <c:pt idx="2955" formatCode="yy/mm/dd">
                  <c:v>39062</c:v>
                </c:pt>
                <c:pt idx="2956" formatCode="yy/mm/dd">
                  <c:v>39063</c:v>
                </c:pt>
                <c:pt idx="2957" formatCode="yy/mm/dd">
                  <c:v>39064</c:v>
                </c:pt>
                <c:pt idx="2958" formatCode="yy/mm/dd">
                  <c:v>39065</c:v>
                </c:pt>
                <c:pt idx="2959" formatCode="yy/mm/dd">
                  <c:v>39066</c:v>
                </c:pt>
                <c:pt idx="2960" formatCode="yy/mm/dd">
                  <c:v>39069</c:v>
                </c:pt>
                <c:pt idx="2961" formatCode="yy/mm/dd">
                  <c:v>39070</c:v>
                </c:pt>
                <c:pt idx="2962" formatCode="yy/mm/dd">
                  <c:v>39071</c:v>
                </c:pt>
                <c:pt idx="2963" formatCode="yy/mm/dd">
                  <c:v>39072</c:v>
                </c:pt>
                <c:pt idx="2964" formatCode="yy/mm/dd">
                  <c:v>39073</c:v>
                </c:pt>
                <c:pt idx="2965" formatCode="yy/mm/dd">
                  <c:v>39078</c:v>
                </c:pt>
                <c:pt idx="2966" formatCode="yy/mm/dd">
                  <c:v>39079</c:v>
                </c:pt>
                <c:pt idx="2967" formatCode="yy/mm/dd">
                  <c:v>39080</c:v>
                </c:pt>
                <c:pt idx="2968" formatCode="yy/mm/dd">
                  <c:v>39084</c:v>
                </c:pt>
                <c:pt idx="2969" formatCode="yy/mm/dd">
                  <c:v>39085</c:v>
                </c:pt>
                <c:pt idx="2970" formatCode="yy/mm/dd">
                  <c:v>39086</c:v>
                </c:pt>
                <c:pt idx="2971" formatCode="yy/mm/dd">
                  <c:v>39087</c:v>
                </c:pt>
                <c:pt idx="2972" formatCode="yy/mm/dd">
                  <c:v>39090</c:v>
                </c:pt>
                <c:pt idx="2973" formatCode="yy/mm/dd">
                  <c:v>39091</c:v>
                </c:pt>
                <c:pt idx="2974" formatCode="yy/mm/dd">
                  <c:v>39092</c:v>
                </c:pt>
                <c:pt idx="2975" formatCode="yy/mm/dd">
                  <c:v>39093</c:v>
                </c:pt>
                <c:pt idx="2976" formatCode="yy/mm/dd">
                  <c:v>39094</c:v>
                </c:pt>
                <c:pt idx="2977" formatCode="yy/mm/dd">
                  <c:v>39097</c:v>
                </c:pt>
                <c:pt idx="2978" formatCode="yy/mm/dd">
                  <c:v>39098</c:v>
                </c:pt>
                <c:pt idx="2979" formatCode="yy/mm/dd">
                  <c:v>39099</c:v>
                </c:pt>
                <c:pt idx="2980" formatCode="yy/mm/dd">
                  <c:v>39100</c:v>
                </c:pt>
                <c:pt idx="2981" formatCode="yy/mm/dd">
                  <c:v>39101</c:v>
                </c:pt>
                <c:pt idx="2982" formatCode="yy/mm/dd">
                  <c:v>39104</c:v>
                </c:pt>
                <c:pt idx="2983" formatCode="yy/mm/dd">
                  <c:v>39105</c:v>
                </c:pt>
                <c:pt idx="2984" formatCode="yy/mm/dd">
                  <c:v>39106</c:v>
                </c:pt>
                <c:pt idx="2985" formatCode="yy/mm/dd">
                  <c:v>39107</c:v>
                </c:pt>
                <c:pt idx="2986" formatCode="yy/mm/dd">
                  <c:v>39108</c:v>
                </c:pt>
                <c:pt idx="2987" formatCode="yy/mm/dd">
                  <c:v>39111</c:v>
                </c:pt>
                <c:pt idx="2988" formatCode="yy/mm/dd">
                  <c:v>39112</c:v>
                </c:pt>
                <c:pt idx="2989" formatCode="yy/mm/dd">
                  <c:v>39113</c:v>
                </c:pt>
                <c:pt idx="2990" formatCode="yy/mm/dd">
                  <c:v>39114</c:v>
                </c:pt>
                <c:pt idx="2991" formatCode="yy/mm/dd">
                  <c:v>39115</c:v>
                </c:pt>
                <c:pt idx="2992" formatCode="yy/mm/dd">
                  <c:v>39118</c:v>
                </c:pt>
                <c:pt idx="2993" formatCode="yy/mm/dd">
                  <c:v>39119</c:v>
                </c:pt>
                <c:pt idx="2994" formatCode="yy/mm/dd">
                  <c:v>39120</c:v>
                </c:pt>
                <c:pt idx="2995" formatCode="yy/mm/dd">
                  <c:v>39121</c:v>
                </c:pt>
                <c:pt idx="2996" formatCode="yy/mm/dd">
                  <c:v>39122</c:v>
                </c:pt>
                <c:pt idx="2997" formatCode="yy/mm/dd">
                  <c:v>39125</c:v>
                </c:pt>
                <c:pt idx="2998" formatCode="yy/mm/dd">
                  <c:v>39126</c:v>
                </c:pt>
                <c:pt idx="2999" formatCode="yy/mm/dd">
                  <c:v>39127</c:v>
                </c:pt>
                <c:pt idx="3000" formatCode="yy/mm/dd">
                  <c:v>39128</c:v>
                </c:pt>
                <c:pt idx="3001" formatCode="yy/mm/dd">
                  <c:v>39129</c:v>
                </c:pt>
                <c:pt idx="3002" formatCode="yy/mm/dd">
                  <c:v>39132</c:v>
                </c:pt>
                <c:pt idx="3003" formatCode="yy/mm/dd">
                  <c:v>39133</c:v>
                </c:pt>
                <c:pt idx="3004" formatCode="yy/mm/dd">
                  <c:v>39134</c:v>
                </c:pt>
                <c:pt idx="3005" formatCode="yy/mm/dd">
                  <c:v>39135</c:v>
                </c:pt>
                <c:pt idx="3006" formatCode="yy/mm/dd">
                  <c:v>39136</c:v>
                </c:pt>
                <c:pt idx="3007" formatCode="yy/mm/dd">
                  <c:v>39139</c:v>
                </c:pt>
                <c:pt idx="3008" formatCode="yy/mm/dd">
                  <c:v>39140</c:v>
                </c:pt>
                <c:pt idx="3009" formatCode="yy/mm/dd">
                  <c:v>39141</c:v>
                </c:pt>
                <c:pt idx="3010" formatCode="yy/mm/dd">
                  <c:v>39142</c:v>
                </c:pt>
                <c:pt idx="3011" formatCode="yy/mm/dd">
                  <c:v>39143</c:v>
                </c:pt>
                <c:pt idx="3012" formatCode="yy/mm/dd">
                  <c:v>39146</c:v>
                </c:pt>
                <c:pt idx="3013" formatCode="yy/mm/dd">
                  <c:v>39147</c:v>
                </c:pt>
                <c:pt idx="3014" formatCode="yy/mm/dd">
                  <c:v>39148</c:v>
                </c:pt>
                <c:pt idx="3015" formatCode="yy/mm/dd">
                  <c:v>39149</c:v>
                </c:pt>
                <c:pt idx="3016" formatCode="yy/mm/dd">
                  <c:v>39150</c:v>
                </c:pt>
                <c:pt idx="3017" formatCode="yy/mm/dd">
                  <c:v>39153</c:v>
                </c:pt>
                <c:pt idx="3018" formatCode="yy/mm/dd">
                  <c:v>39154</c:v>
                </c:pt>
                <c:pt idx="3019" formatCode="yy/mm/dd">
                  <c:v>39155</c:v>
                </c:pt>
                <c:pt idx="3020" formatCode="yy/mm/dd">
                  <c:v>39156</c:v>
                </c:pt>
                <c:pt idx="3021" formatCode="yy/mm/dd">
                  <c:v>39157</c:v>
                </c:pt>
                <c:pt idx="3022" formatCode="yy/mm/dd">
                  <c:v>39160</c:v>
                </c:pt>
                <c:pt idx="3023" formatCode="yy/mm/dd">
                  <c:v>39161</c:v>
                </c:pt>
                <c:pt idx="3024" formatCode="yy/mm/dd">
                  <c:v>39162</c:v>
                </c:pt>
                <c:pt idx="3025" formatCode="yy/mm/dd">
                  <c:v>39163</c:v>
                </c:pt>
                <c:pt idx="3026" formatCode="yy/mm/dd">
                  <c:v>39164</c:v>
                </c:pt>
                <c:pt idx="3027" formatCode="yy/mm/dd">
                  <c:v>39167</c:v>
                </c:pt>
                <c:pt idx="3028" formatCode="yy/mm/dd">
                  <c:v>39168</c:v>
                </c:pt>
                <c:pt idx="3029" formatCode="yy/mm/dd">
                  <c:v>39169</c:v>
                </c:pt>
                <c:pt idx="3030" formatCode="yy/mm/dd">
                  <c:v>39170</c:v>
                </c:pt>
                <c:pt idx="3031" formatCode="yy/mm/dd">
                  <c:v>39171</c:v>
                </c:pt>
                <c:pt idx="3032" formatCode="yy/mm/dd">
                  <c:v>39174</c:v>
                </c:pt>
                <c:pt idx="3033" formatCode="yy/mm/dd">
                  <c:v>39175</c:v>
                </c:pt>
                <c:pt idx="3034" formatCode="yy/mm/dd">
                  <c:v>39176</c:v>
                </c:pt>
                <c:pt idx="3035" formatCode="yy/mm/dd">
                  <c:v>39177</c:v>
                </c:pt>
                <c:pt idx="3036" formatCode="yy/mm/dd">
                  <c:v>39181</c:v>
                </c:pt>
                <c:pt idx="3037" formatCode="yy/mm/dd">
                  <c:v>39182</c:v>
                </c:pt>
                <c:pt idx="3038" formatCode="yy/mm/dd">
                  <c:v>39183</c:v>
                </c:pt>
                <c:pt idx="3039" formatCode="yy/mm/dd">
                  <c:v>39184</c:v>
                </c:pt>
                <c:pt idx="3040" formatCode="yy/mm/dd">
                  <c:v>39185</c:v>
                </c:pt>
                <c:pt idx="3041" formatCode="yy/mm/dd">
                  <c:v>39188</c:v>
                </c:pt>
                <c:pt idx="3042" formatCode="yy/mm/dd">
                  <c:v>39189</c:v>
                </c:pt>
                <c:pt idx="3043" formatCode="yy/mm/dd">
                  <c:v>39190</c:v>
                </c:pt>
                <c:pt idx="3044" formatCode="yy/mm/dd">
                  <c:v>39191</c:v>
                </c:pt>
                <c:pt idx="3045" formatCode="yy/mm/dd">
                  <c:v>39192</c:v>
                </c:pt>
                <c:pt idx="3046" formatCode="yy/mm/dd">
                  <c:v>39195</c:v>
                </c:pt>
                <c:pt idx="3047" formatCode="yy/mm/dd">
                  <c:v>39196</c:v>
                </c:pt>
                <c:pt idx="3048" formatCode="yy/mm/dd">
                  <c:v>39197</c:v>
                </c:pt>
                <c:pt idx="3049" formatCode="yy/mm/dd">
                  <c:v>39198</c:v>
                </c:pt>
                <c:pt idx="3050" formatCode="yy/mm/dd">
                  <c:v>39199</c:v>
                </c:pt>
                <c:pt idx="3051" formatCode="yy/mm/dd">
                  <c:v>39202</c:v>
                </c:pt>
                <c:pt idx="3052" formatCode="yy/mm/dd">
                  <c:v>39203</c:v>
                </c:pt>
                <c:pt idx="3053" formatCode="yy/mm/dd">
                  <c:v>39204</c:v>
                </c:pt>
                <c:pt idx="3054" formatCode="yy/mm/dd">
                  <c:v>39205</c:v>
                </c:pt>
                <c:pt idx="3055" formatCode="yy/mm/dd">
                  <c:v>39206</c:v>
                </c:pt>
                <c:pt idx="3056" formatCode="yy/mm/dd">
                  <c:v>39209</c:v>
                </c:pt>
                <c:pt idx="3057" formatCode="yy/mm/dd">
                  <c:v>39210</c:v>
                </c:pt>
                <c:pt idx="3058" formatCode="yy/mm/dd">
                  <c:v>39211</c:v>
                </c:pt>
                <c:pt idx="3059" formatCode="yy/mm/dd">
                  <c:v>39212</c:v>
                </c:pt>
                <c:pt idx="3060" formatCode="yy/mm/dd">
                  <c:v>39213</c:v>
                </c:pt>
                <c:pt idx="3061" formatCode="yy/mm/dd">
                  <c:v>39216</c:v>
                </c:pt>
                <c:pt idx="3062" formatCode="yy/mm/dd">
                  <c:v>39217</c:v>
                </c:pt>
                <c:pt idx="3063" formatCode="yy/mm/dd">
                  <c:v>39218</c:v>
                </c:pt>
                <c:pt idx="3064" formatCode="yy/mm/dd">
                  <c:v>39219</c:v>
                </c:pt>
                <c:pt idx="3065" formatCode="yy/mm/dd">
                  <c:v>39220</c:v>
                </c:pt>
                <c:pt idx="3066" formatCode="yy/mm/dd">
                  <c:v>39224</c:v>
                </c:pt>
                <c:pt idx="3067" formatCode="yy/mm/dd">
                  <c:v>39225</c:v>
                </c:pt>
                <c:pt idx="3068" formatCode="yy/mm/dd">
                  <c:v>39226</c:v>
                </c:pt>
                <c:pt idx="3069" formatCode="yy/mm/dd">
                  <c:v>39227</c:v>
                </c:pt>
                <c:pt idx="3070" formatCode="yy/mm/dd">
                  <c:v>39230</c:v>
                </c:pt>
                <c:pt idx="3071" formatCode="yy/mm/dd">
                  <c:v>39231</c:v>
                </c:pt>
                <c:pt idx="3072" formatCode="yy/mm/dd">
                  <c:v>39232</c:v>
                </c:pt>
                <c:pt idx="3073" formatCode="yy/mm/dd">
                  <c:v>39233</c:v>
                </c:pt>
                <c:pt idx="3074" formatCode="yy/mm/dd">
                  <c:v>39234</c:v>
                </c:pt>
                <c:pt idx="3075" formatCode="yy/mm/dd">
                  <c:v>39237</c:v>
                </c:pt>
                <c:pt idx="3076" formatCode="yy/mm/dd">
                  <c:v>39238</c:v>
                </c:pt>
                <c:pt idx="3077" formatCode="yy/mm/dd">
                  <c:v>39239</c:v>
                </c:pt>
                <c:pt idx="3078" formatCode="yy/mm/dd">
                  <c:v>39240</c:v>
                </c:pt>
                <c:pt idx="3079" formatCode="yy/mm/dd">
                  <c:v>39241</c:v>
                </c:pt>
                <c:pt idx="3080" formatCode="yy/mm/dd">
                  <c:v>39244</c:v>
                </c:pt>
                <c:pt idx="3081" formatCode="yy/mm/dd">
                  <c:v>39245</c:v>
                </c:pt>
                <c:pt idx="3082" formatCode="yy/mm/dd">
                  <c:v>39246</c:v>
                </c:pt>
                <c:pt idx="3083" formatCode="yy/mm/dd">
                  <c:v>39247</c:v>
                </c:pt>
                <c:pt idx="3084" formatCode="yy/mm/dd">
                  <c:v>39248</c:v>
                </c:pt>
                <c:pt idx="3085" formatCode="yy/mm/dd">
                  <c:v>39251</c:v>
                </c:pt>
                <c:pt idx="3086" formatCode="yy/mm/dd">
                  <c:v>39252</c:v>
                </c:pt>
                <c:pt idx="3087" formatCode="yy/mm/dd">
                  <c:v>39253</c:v>
                </c:pt>
                <c:pt idx="3088" formatCode="yy/mm/dd">
                  <c:v>39254</c:v>
                </c:pt>
                <c:pt idx="3089" formatCode="yy/mm/dd">
                  <c:v>39255</c:v>
                </c:pt>
                <c:pt idx="3090" formatCode="yy/mm/dd">
                  <c:v>39258</c:v>
                </c:pt>
                <c:pt idx="3091" formatCode="yy/mm/dd">
                  <c:v>39259</c:v>
                </c:pt>
                <c:pt idx="3092" formatCode="yy/mm/dd">
                  <c:v>39260</c:v>
                </c:pt>
                <c:pt idx="3093" formatCode="yy/mm/dd">
                  <c:v>39261</c:v>
                </c:pt>
                <c:pt idx="3094" formatCode="yy/mm/dd">
                  <c:v>39262</c:v>
                </c:pt>
                <c:pt idx="3095" formatCode="yy/mm/dd">
                  <c:v>39266</c:v>
                </c:pt>
                <c:pt idx="3096" formatCode="yy/mm/dd">
                  <c:v>39267</c:v>
                </c:pt>
                <c:pt idx="3097" formatCode="yy/mm/dd">
                  <c:v>39268</c:v>
                </c:pt>
                <c:pt idx="3098" formatCode="yy/mm/dd">
                  <c:v>39269</c:v>
                </c:pt>
                <c:pt idx="3099" formatCode="yy/mm/dd">
                  <c:v>39272</c:v>
                </c:pt>
                <c:pt idx="3100" formatCode="yy/mm/dd">
                  <c:v>39273</c:v>
                </c:pt>
                <c:pt idx="3101" formatCode="yy/mm/dd">
                  <c:v>39274</c:v>
                </c:pt>
                <c:pt idx="3102" formatCode="yy/mm/dd">
                  <c:v>39275</c:v>
                </c:pt>
                <c:pt idx="3103" formatCode="yy/mm/dd">
                  <c:v>39276</c:v>
                </c:pt>
                <c:pt idx="3104" formatCode="yy/mm/dd">
                  <c:v>39279</c:v>
                </c:pt>
                <c:pt idx="3105" formatCode="yy/mm/dd">
                  <c:v>39280</c:v>
                </c:pt>
                <c:pt idx="3106" formatCode="yy/mm/dd">
                  <c:v>39281</c:v>
                </c:pt>
                <c:pt idx="3107" formatCode="yy/mm/dd">
                  <c:v>39282</c:v>
                </c:pt>
                <c:pt idx="3108" formatCode="yy/mm/dd">
                  <c:v>39283</c:v>
                </c:pt>
                <c:pt idx="3109" formatCode="yy/mm/dd">
                  <c:v>39286</c:v>
                </c:pt>
                <c:pt idx="3110" formatCode="yy/mm/dd">
                  <c:v>39287</c:v>
                </c:pt>
                <c:pt idx="3111" formatCode="yy/mm/dd">
                  <c:v>39288</c:v>
                </c:pt>
                <c:pt idx="3112" formatCode="yy/mm/dd">
                  <c:v>39289</c:v>
                </c:pt>
                <c:pt idx="3113" formatCode="yy/mm/dd">
                  <c:v>39290</c:v>
                </c:pt>
                <c:pt idx="3114" formatCode="yy/mm/dd">
                  <c:v>39293</c:v>
                </c:pt>
                <c:pt idx="3115" formatCode="yy/mm/dd">
                  <c:v>39294</c:v>
                </c:pt>
                <c:pt idx="3116" formatCode="yy/mm/dd">
                  <c:v>39295</c:v>
                </c:pt>
                <c:pt idx="3117" formatCode="yy/mm/dd">
                  <c:v>39296</c:v>
                </c:pt>
                <c:pt idx="3118" formatCode="yy/mm/dd">
                  <c:v>39297</c:v>
                </c:pt>
                <c:pt idx="3119" formatCode="yy/mm/dd">
                  <c:v>39301</c:v>
                </c:pt>
                <c:pt idx="3120" formatCode="yy/mm/dd">
                  <c:v>39302</c:v>
                </c:pt>
                <c:pt idx="3121" formatCode="yy/mm/dd">
                  <c:v>39303</c:v>
                </c:pt>
                <c:pt idx="3122" formatCode="yy/mm/dd">
                  <c:v>39304</c:v>
                </c:pt>
                <c:pt idx="3123" formatCode="yy/mm/dd">
                  <c:v>39307</c:v>
                </c:pt>
                <c:pt idx="3124" formatCode="yy/mm/dd">
                  <c:v>39308</c:v>
                </c:pt>
                <c:pt idx="3125" formatCode="yy/mm/dd">
                  <c:v>39309</c:v>
                </c:pt>
                <c:pt idx="3126" formatCode="yy/mm/dd">
                  <c:v>39310</c:v>
                </c:pt>
                <c:pt idx="3127" formatCode="yy/mm/dd">
                  <c:v>39311</c:v>
                </c:pt>
                <c:pt idx="3128" formatCode="yy/mm/dd">
                  <c:v>39314</c:v>
                </c:pt>
                <c:pt idx="3129" formatCode="yy/mm/dd">
                  <c:v>39315</c:v>
                </c:pt>
                <c:pt idx="3130" formatCode="yy/mm/dd">
                  <c:v>39316</c:v>
                </c:pt>
                <c:pt idx="3131" formatCode="yy/mm/dd">
                  <c:v>39317</c:v>
                </c:pt>
                <c:pt idx="3132" formatCode="yy/mm/dd">
                  <c:v>39318</c:v>
                </c:pt>
                <c:pt idx="3133" formatCode="yy/mm/dd">
                  <c:v>39321</c:v>
                </c:pt>
                <c:pt idx="3134" formatCode="yy/mm/dd">
                  <c:v>39322</c:v>
                </c:pt>
                <c:pt idx="3135" formatCode="yy/mm/dd">
                  <c:v>39323</c:v>
                </c:pt>
                <c:pt idx="3136" formatCode="yy/mm/dd">
                  <c:v>39324</c:v>
                </c:pt>
                <c:pt idx="3137" formatCode="yy/mm/dd">
                  <c:v>39325</c:v>
                </c:pt>
                <c:pt idx="3138" formatCode="yy/mm/dd">
                  <c:v>39329</c:v>
                </c:pt>
                <c:pt idx="3139" formatCode="yy/mm/dd">
                  <c:v>39330</c:v>
                </c:pt>
                <c:pt idx="3140" formatCode="yy/mm/dd">
                  <c:v>39331</c:v>
                </c:pt>
                <c:pt idx="3141" formatCode="yy/mm/dd">
                  <c:v>39332</c:v>
                </c:pt>
                <c:pt idx="3142" formatCode="yy/mm/dd">
                  <c:v>39335</c:v>
                </c:pt>
                <c:pt idx="3143" formatCode="yy/mm/dd">
                  <c:v>39336</c:v>
                </c:pt>
                <c:pt idx="3144" formatCode="yy/mm/dd">
                  <c:v>39337</c:v>
                </c:pt>
                <c:pt idx="3145" formatCode="yy/mm/dd">
                  <c:v>39338</c:v>
                </c:pt>
                <c:pt idx="3146" formatCode="yy/mm/dd">
                  <c:v>39339</c:v>
                </c:pt>
                <c:pt idx="3147" formatCode="yy/mm/dd">
                  <c:v>39342</c:v>
                </c:pt>
                <c:pt idx="3148" formatCode="yy/mm/dd">
                  <c:v>39343</c:v>
                </c:pt>
                <c:pt idx="3149" formatCode="yy/mm/dd">
                  <c:v>39344</c:v>
                </c:pt>
                <c:pt idx="3150" formatCode="yy/mm/dd">
                  <c:v>39345</c:v>
                </c:pt>
                <c:pt idx="3151" formatCode="yy/mm/dd">
                  <c:v>39346</c:v>
                </c:pt>
                <c:pt idx="3152" formatCode="yy/mm/dd">
                  <c:v>39349</c:v>
                </c:pt>
                <c:pt idx="3153" formatCode="yy/mm/dd">
                  <c:v>39350</c:v>
                </c:pt>
                <c:pt idx="3154" formatCode="yy/mm/dd">
                  <c:v>39351</c:v>
                </c:pt>
                <c:pt idx="3155" formatCode="yy/mm/dd">
                  <c:v>39352</c:v>
                </c:pt>
                <c:pt idx="3156" formatCode="yy/mm/dd">
                  <c:v>39353</c:v>
                </c:pt>
                <c:pt idx="3157" formatCode="yy/mm/dd">
                  <c:v>39356</c:v>
                </c:pt>
                <c:pt idx="3158" formatCode="yy/mm/dd">
                  <c:v>39357</c:v>
                </c:pt>
                <c:pt idx="3159" formatCode="yy/mm/dd">
                  <c:v>39358</c:v>
                </c:pt>
                <c:pt idx="3160" formatCode="yy/mm/dd">
                  <c:v>39359</c:v>
                </c:pt>
                <c:pt idx="3161" formatCode="yy/mm/dd">
                  <c:v>39360</c:v>
                </c:pt>
                <c:pt idx="3162" formatCode="yy/mm/dd">
                  <c:v>39364</c:v>
                </c:pt>
                <c:pt idx="3163" formatCode="yy/mm/dd">
                  <c:v>39365</c:v>
                </c:pt>
                <c:pt idx="3164" formatCode="yy/mm/dd">
                  <c:v>39366</c:v>
                </c:pt>
                <c:pt idx="3165" formatCode="yy/mm/dd">
                  <c:v>39367</c:v>
                </c:pt>
                <c:pt idx="3166" formatCode="yy/mm/dd">
                  <c:v>39370</c:v>
                </c:pt>
                <c:pt idx="3167" formatCode="yy/mm/dd">
                  <c:v>39371</c:v>
                </c:pt>
                <c:pt idx="3168" formatCode="yy/mm/dd">
                  <c:v>39372</c:v>
                </c:pt>
                <c:pt idx="3169" formatCode="yy/mm/dd">
                  <c:v>39373</c:v>
                </c:pt>
                <c:pt idx="3170" formatCode="yy/mm/dd">
                  <c:v>39374</c:v>
                </c:pt>
                <c:pt idx="3171" formatCode="yy/mm/dd">
                  <c:v>39377</c:v>
                </c:pt>
                <c:pt idx="3172" formatCode="yy/mm/dd">
                  <c:v>39378</c:v>
                </c:pt>
                <c:pt idx="3173" formatCode="yy/mm/dd">
                  <c:v>39379</c:v>
                </c:pt>
                <c:pt idx="3174" formatCode="yy/mm/dd">
                  <c:v>39380</c:v>
                </c:pt>
                <c:pt idx="3175" formatCode="yy/mm/dd">
                  <c:v>39381</c:v>
                </c:pt>
                <c:pt idx="3176" formatCode="yy/mm/dd">
                  <c:v>39384</c:v>
                </c:pt>
                <c:pt idx="3177" formatCode="yy/mm/dd">
                  <c:v>39385</c:v>
                </c:pt>
                <c:pt idx="3178" formatCode="yy/mm/dd">
                  <c:v>39386</c:v>
                </c:pt>
                <c:pt idx="3179" formatCode="yy/mm/dd">
                  <c:v>39387</c:v>
                </c:pt>
                <c:pt idx="3180" formatCode="yy/mm/dd">
                  <c:v>39388</c:v>
                </c:pt>
                <c:pt idx="3181" formatCode="yy/mm/dd">
                  <c:v>39391</c:v>
                </c:pt>
                <c:pt idx="3182" formatCode="yy/mm/dd">
                  <c:v>39392</c:v>
                </c:pt>
                <c:pt idx="3183" formatCode="yy/mm/dd">
                  <c:v>39393</c:v>
                </c:pt>
                <c:pt idx="3184" formatCode="yy/mm/dd">
                  <c:v>39394</c:v>
                </c:pt>
                <c:pt idx="3185" formatCode="yy/mm/dd">
                  <c:v>39395</c:v>
                </c:pt>
                <c:pt idx="3186" formatCode="yy/mm/dd">
                  <c:v>39398</c:v>
                </c:pt>
                <c:pt idx="3187" formatCode="yy/mm/dd">
                  <c:v>39399</c:v>
                </c:pt>
                <c:pt idx="3188" formatCode="yy/mm/dd">
                  <c:v>39400</c:v>
                </c:pt>
                <c:pt idx="3189" formatCode="yy/mm/dd">
                  <c:v>39401</c:v>
                </c:pt>
                <c:pt idx="3190" formatCode="yy/mm/dd">
                  <c:v>39402</c:v>
                </c:pt>
                <c:pt idx="3191" formatCode="yy/mm/dd">
                  <c:v>39405</c:v>
                </c:pt>
                <c:pt idx="3192" formatCode="yy/mm/dd">
                  <c:v>39406</c:v>
                </c:pt>
                <c:pt idx="3193" formatCode="yy/mm/dd">
                  <c:v>39407</c:v>
                </c:pt>
                <c:pt idx="3194" formatCode="yy/mm/dd">
                  <c:v>39408</c:v>
                </c:pt>
                <c:pt idx="3195" formatCode="yy/mm/dd">
                  <c:v>39409</c:v>
                </c:pt>
                <c:pt idx="3196" formatCode="yy/mm/dd">
                  <c:v>39412</c:v>
                </c:pt>
                <c:pt idx="3197" formatCode="yy/mm/dd">
                  <c:v>39413</c:v>
                </c:pt>
                <c:pt idx="3198" formatCode="yy/mm/dd">
                  <c:v>39414</c:v>
                </c:pt>
                <c:pt idx="3199" formatCode="yy/mm/dd">
                  <c:v>39415</c:v>
                </c:pt>
                <c:pt idx="3200" formatCode="yy/mm/dd">
                  <c:v>39416</c:v>
                </c:pt>
                <c:pt idx="3201" formatCode="yy/mm/dd">
                  <c:v>39419</c:v>
                </c:pt>
                <c:pt idx="3202" formatCode="yy/mm/dd">
                  <c:v>39420</c:v>
                </c:pt>
                <c:pt idx="3203" formatCode="yy/mm/dd">
                  <c:v>39421</c:v>
                </c:pt>
                <c:pt idx="3204" formatCode="yy/mm/dd">
                  <c:v>39422</c:v>
                </c:pt>
                <c:pt idx="3205" formatCode="yy/mm/dd">
                  <c:v>39423</c:v>
                </c:pt>
                <c:pt idx="3206" formatCode="yy/mm/dd">
                  <c:v>39426</c:v>
                </c:pt>
                <c:pt idx="3207" formatCode="yy/mm/dd">
                  <c:v>39427</c:v>
                </c:pt>
                <c:pt idx="3208" formatCode="yy/mm/dd">
                  <c:v>39428</c:v>
                </c:pt>
                <c:pt idx="3209" formatCode="yy/mm/dd">
                  <c:v>39429</c:v>
                </c:pt>
                <c:pt idx="3210" formatCode="yy/mm/dd">
                  <c:v>39430</c:v>
                </c:pt>
                <c:pt idx="3211" formatCode="yy/mm/dd">
                  <c:v>39433</c:v>
                </c:pt>
                <c:pt idx="3212" formatCode="yy/mm/dd">
                  <c:v>39434</c:v>
                </c:pt>
                <c:pt idx="3213" formatCode="yy/mm/dd">
                  <c:v>39435</c:v>
                </c:pt>
                <c:pt idx="3214" formatCode="yy/mm/dd">
                  <c:v>39436</c:v>
                </c:pt>
                <c:pt idx="3215" formatCode="yy/mm/dd">
                  <c:v>39437</c:v>
                </c:pt>
                <c:pt idx="3216" formatCode="yy/mm/dd">
                  <c:v>39440</c:v>
                </c:pt>
                <c:pt idx="3217" formatCode="yy/mm/dd">
                  <c:v>39443</c:v>
                </c:pt>
                <c:pt idx="3218" formatCode="yy/mm/dd">
                  <c:v>39444</c:v>
                </c:pt>
                <c:pt idx="3219" formatCode="yy/mm/dd">
                  <c:v>39447</c:v>
                </c:pt>
                <c:pt idx="3220" formatCode="yy/mm/dd">
                  <c:v>39449</c:v>
                </c:pt>
                <c:pt idx="3221" formatCode="yy/mm/dd">
                  <c:v>39450</c:v>
                </c:pt>
                <c:pt idx="3222" formatCode="yy/mm/dd">
                  <c:v>39451</c:v>
                </c:pt>
                <c:pt idx="3223" formatCode="yy/mm/dd">
                  <c:v>39454</c:v>
                </c:pt>
                <c:pt idx="3224" formatCode="yy/mm/dd">
                  <c:v>39455</c:v>
                </c:pt>
                <c:pt idx="3225" formatCode="yy/mm/dd">
                  <c:v>39456</c:v>
                </c:pt>
                <c:pt idx="3226" formatCode="yy/mm/dd">
                  <c:v>39457</c:v>
                </c:pt>
                <c:pt idx="3227" formatCode="yy/mm/dd">
                  <c:v>39458</c:v>
                </c:pt>
                <c:pt idx="3228" formatCode="yy/mm/dd">
                  <c:v>39461</c:v>
                </c:pt>
                <c:pt idx="3229" formatCode="yy/mm/dd">
                  <c:v>39462</c:v>
                </c:pt>
                <c:pt idx="3230" formatCode="yy/mm/dd">
                  <c:v>39463</c:v>
                </c:pt>
                <c:pt idx="3231" formatCode="yy/mm/dd">
                  <c:v>39464</c:v>
                </c:pt>
                <c:pt idx="3232" formatCode="yy/mm/dd">
                  <c:v>39465</c:v>
                </c:pt>
                <c:pt idx="3233" formatCode="yy/mm/dd">
                  <c:v>39468</c:v>
                </c:pt>
                <c:pt idx="3234" formatCode="yy/mm/dd">
                  <c:v>39469</c:v>
                </c:pt>
                <c:pt idx="3235" formatCode="yy/mm/dd">
                  <c:v>39470</c:v>
                </c:pt>
                <c:pt idx="3236" formatCode="yy/mm/dd">
                  <c:v>39471</c:v>
                </c:pt>
                <c:pt idx="3237" formatCode="yy/mm/dd">
                  <c:v>39472</c:v>
                </c:pt>
                <c:pt idx="3238" formatCode="yy/mm/dd">
                  <c:v>39475</c:v>
                </c:pt>
                <c:pt idx="3239" formatCode="yy/mm/dd">
                  <c:v>39476</c:v>
                </c:pt>
                <c:pt idx="3240" formatCode="yy/mm/dd">
                  <c:v>39477</c:v>
                </c:pt>
                <c:pt idx="3241" formatCode="yy/mm/dd">
                  <c:v>39478</c:v>
                </c:pt>
                <c:pt idx="3242" formatCode="yy/mm/dd">
                  <c:v>39479</c:v>
                </c:pt>
                <c:pt idx="3243" formatCode="yy/mm/dd">
                  <c:v>39482</c:v>
                </c:pt>
                <c:pt idx="3244" formatCode="yy/mm/dd">
                  <c:v>39483</c:v>
                </c:pt>
                <c:pt idx="3245" formatCode="yy/mm/dd">
                  <c:v>39484</c:v>
                </c:pt>
                <c:pt idx="3246" formatCode="yy/mm/dd">
                  <c:v>39485</c:v>
                </c:pt>
                <c:pt idx="3247" formatCode="yy/mm/dd">
                  <c:v>39486</c:v>
                </c:pt>
                <c:pt idx="3248" formatCode="yy/mm/dd">
                  <c:v>39489</c:v>
                </c:pt>
                <c:pt idx="3249" formatCode="yy/mm/dd">
                  <c:v>39490</c:v>
                </c:pt>
                <c:pt idx="3250" formatCode="yy/mm/dd">
                  <c:v>39491</c:v>
                </c:pt>
                <c:pt idx="3251" formatCode="yy/mm/dd">
                  <c:v>39492</c:v>
                </c:pt>
                <c:pt idx="3252" formatCode="yy/mm/dd">
                  <c:v>39493</c:v>
                </c:pt>
                <c:pt idx="3253" formatCode="yy/mm/dd">
                  <c:v>39497</c:v>
                </c:pt>
                <c:pt idx="3254" formatCode="yy/mm/dd">
                  <c:v>39498</c:v>
                </c:pt>
                <c:pt idx="3255" formatCode="yy/mm/dd">
                  <c:v>39499</c:v>
                </c:pt>
                <c:pt idx="3256" formatCode="yy/mm/dd">
                  <c:v>39500</c:v>
                </c:pt>
                <c:pt idx="3257" formatCode="yy/mm/dd">
                  <c:v>39503</c:v>
                </c:pt>
                <c:pt idx="3258" formatCode="yy/mm/dd">
                  <c:v>39504</c:v>
                </c:pt>
                <c:pt idx="3259" formatCode="yy/mm/dd">
                  <c:v>39505</c:v>
                </c:pt>
                <c:pt idx="3260" formatCode="yy/mm/dd">
                  <c:v>39506</c:v>
                </c:pt>
                <c:pt idx="3261" formatCode="yy/mm/dd">
                  <c:v>39507</c:v>
                </c:pt>
                <c:pt idx="3262" formatCode="yy/mm/dd">
                  <c:v>39510</c:v>
                </c:pt>
                <c:pt idx="3263" formatCode="yy/mm/dd">
                  <c:v>39511</c:v>
                </c:pt>
                <c:pt idx="3264" formatCode="yy/mm/dd">
                  <c:v>39512</c:v>
                </c:pt>
                <c:pt idx="3265" formatCode="yy/mm/dd">
                  <c:v>39513</c:v>
                </c:pt>
                <c:pt idx="3266" formatCode="yy/mm/dd">
                  <c:v>39514</c:v>
                </c:pt>
                <c:pt idx="3267" formatCode="yy/mm/dd">
                  <c:v>39517</c:v>
                </c:pt>
                <c:pt idx="3268" formatCode="yy/mm/dd">
                  <c:v>39518</c:v>
                </c:pt>
                <c:pt idx="3269" formatCode="yy/mm/dd">
                  <c:v>39519</c:v>
                </c:pt>
                <c:pt idx="3270" formatCode="yy/mm/dd">
                  <c:v>39520</c:v>
                </c:pt>
                <c:pt idx="3271" formatCode="yy/mm/dd">
                  <c:v>39521</c:v>
                </c:pt>
                <c:pt idx="3272" formatCode="yy/mm/dd">
                  <c:v>39524</c:v>
                </c:pt>
                <c:pt idx="3273" formatCode="yy/mm/dd">
                  <c:v>39525</c:v>
                </c:pt>
                <c:pt idx="3274" formatCode="yy/mm/dd">
                  <c:v>39526</c:v>
                </c:pt>
                <c:pt idx="3275" formatCode="yy/mm/dd">
                  <c:v>39527</c:v>
                </c:pt>
                <c:pt idx="3276" formatCode="yy/mm/dd">
                  <c:v>39531</c:v>
                </c:pt>
                <c:pt idx="3277" formatCode="yy/mm/dd">
                  <c:v>39532</c:v>
                </c:pt>
                <c:pt idx="3278" formatCode="yy/mm/dd">
                  <c:v>39533</c:v>
                </c:pt>
                <c:pt idx="3279" formatCode="yy/mm/dd">
                  <c:v>39534</c:v>
                </c:pt>
                <c:pt idx="3280" formatCode="yy/mm/dd">
                  <c:v>39535</c:v>
                </c:pt>
                <c:pt idx="3281" formatCode="yy/mm/dd">
                  <c:v>39538</c:v>
                </c:pt>
                <c:pt idx="3282" formatCode="yy/mm/dd">
                  <c:v>39539</c:v>
                </c:pt>
                <c:pt idx="3283" formatCode="yy/mm/dd">
                  <c:v>39540</c:v>
                </c:pt>
                <c:pt idx="3284" formatCode="yy/mm/dd">
                  <c:v>39541</c:v>
                </c:pt>
                <c:pt idx="3285" formatCode="yy/mm/dd">
                  <c:v>39542</c:v>
                </c:pt>
                <c:pt idx="3286" formatCode="yy/mm/dd">
                  <c:v>39545</c:v>
                </c:pt>
                <c:pt idx="3287" formatCode="yy/mm/dd">
                  <c:v>39546</c:v>
                </c:pt>
                <c:pt idx="3288" formatCode="yy/mm/dd">
                  <c:v>39547</c:v>
                </c:pt>
                <c:pt idx="3289" formatCode="yy/mm/dd">
                  <c:v>39548</c:v>
                </c:pt>
                <c:pt idx="3290" formatCode="yy/mm/dd">
                  <c:v>39549</c:v>
                </c:pt>
                <c:pt idx="3291" formatCode="yy/mm/dd">
                  <c:v>39552</c:v>
                </c:pt>
                <c:pt idx="3292" formatCode="yy/mm/dd">
                  <c:v>39553</c:v>
                </c:pt>
                <c:pt idx="3293" formatCode="yy/mm/dd">
                  <c:v>39554</c:v>
                </c:pt>
                <c:pt idx="3294" formatCode="yy/mm/dd">
                  <c:v>39555</c:v>
                </c:pt>
                <c:pt idx="3295" formatCode="yy/mm/dd">
                  <c:v>39556</c:v>
                </c:pt>
                <c:pt idx="3296" formatCode="yy/mm/dd">
                  <c:v>39559</c:v>
                </c:pt>
                <c:pt idx="3297" formatCode="yy/mm/dd">
                  <c:v>39560</c:v>
                </c:pt>
                <c:pt idx="3298" formatCode="yy/mm/dd">
                  <c:v>39561</c:v>
                </c:pt>
                <c:pt idx="3299" formatCode="yy/mm/dd">
                  <c:v>39562</c:v>
                </c:pt>
                <c:pt idx="3300" formatCode="yy/mm/dd">
                  <c:v>39563</c:v>
                </c:pt>
                <c:pt idx="3301" formatCode="yy/mm/dd">
                  <c:v>39566</c:v>
                </c:pt>
                <c:pt idx="3302" formatCode="yy/mm/dd">
                  <c:v>39567</c:v>
                </c:pt>
                <c:pt idx="3303" formatCode="yy/mm/dd">
                  <c:v>39568</c:v>
                </c:pt>
                <c:pt idx="3304" formatCode="yy/mm/dd">
                  <c:v>39569</c:v>
                </c:pt>
                <c:pt idx="3305" formatCode="yy/mm/dd">
                  <c:v>39570</c:v>
                </c:pt>
                <c:pt idx="3306" formatCode="yy/mm/dd">
                  <c:v>39573</c:v>
                </c:pt>
                <c:pt idx="3307" formatCode="yy/mm/dd">
                  <c:v>39574</c:v>
                </c:pt>
                <c:pt idx="3308" formatCode="yy/mm/dd">
                  <c:v>39575</c:v>
                </c:pt>
                <c:pt idx="3309" formatCode="yy/mm/dd">
                  <c:v>39576</c:v>
                </c:pt>
                <c:pt idx="3310" formatCode="yy/mm/dd">
                  <c:v>39577</c:v>
                </c:pt>
                <c:pt idx="3311" formatCode="yy/mm/dd">
                  <c:v>39580</c:v>
                </c:pt>
                <c:pt idx="3312" formatCode="yy/mm/dd">
                  <c:v>39581</c:v>
                </c:pt>
                <c:pt idx="3313" formatCode="yy/mm/dd">
                  <c:v>39582</c:v>
                </c:pt>
                <c:pt idx="3314" formatCode="yy/mm/dd">
                  <c:v>39583</c:v>
                </c:pt>
                <c:pt idx="3315" formatCode="yy/mm/dd">
                  <c:v>39584</c:v>
                </c:pt>
                <c:pt idx="3316" formatCode="yy/mm/dd">
                  <c:v>39588</c:v>
                </c:pt>
                <c:pt idx="3317" formatCode="yy/mm/dd">
                  <c:v>39589</c:v>
                </c:pt>
                <c:pt idx="3318" formatCode="yy/mm/dd">
                  <c:v>39590</c:v>
                </c:pt>
                <c:pt idx="3319" formatCode="yy/mm/dd">
                  <c:v>39591</c:v>
                </c:pt>
                <c:pt idx="3320" formatCode="yy/mm/dd">
                  <c:v>39594</c:v>
                </c:pt>
                <c:pt idx="3321" formatCode="yy/mm/dd">
                  <c:v>39595</c:v>
                </c:pt>
                <c:pt idx="3322" formatCode="yy/mm/dd">
                  <c:v>39596</c:v>
                </c:pt>
                <c:pt idx="3323" formatCode="yy/mm/dd">
                  <c:v>39597</c:v>
                </c:pt>
                <c:pt idx="3324" formatCode="yy/mm/dd">
                  <c:v>39598</c:v>
                </c:pt>
                <c:pt idx="3325" formatCode="yy/mm/dd">
                  <c:v>39601</c:v>
                </c:pt>
                <c:pt idx="3326" formatCode="yy/mm/dd">
                  <c:v>39602</c:v>
                </c:pt>
                <c:pt idx="3327" formatCode="yy/mm/dd">
                  <c:v>39603</c:v>
                </c:pt>
                <c:pt idx="3328" formatCode="yy/mm/dd">
                  <c:v>39604</c:v>
                </c:pt>
                <c:pt idx="3329" formatCode="yy/mm/dd">
                  <c:v>39605</c:v>
                </c:pt>
                <c:pt idx="3330" formatCode="yy/mm/dd">
                  <c:v>39608</c:v>
                </c:pt>
                <c:pt idx="3331" formatCode="yy/mm/dd">
                  <c:v>39609</c:v>
                </c:pt>
                <c:pt idx="3332" formatCode="yy/mm/dd">
                  <c:v>39610</c:v>
                </c:pt>
                <c:pt idx="3333" formatCode="yy/mm/dd">
                  <c:v>39611</c:v>
                </c:pt>
                <c:pt idx="3334" formatCode="yy/mm/dd">
                  <c:v>39612</c:v>
                </c:pt>
                <c:pt idx="3335" formatCode="yy/mm/dd">
                  <c:v>39615</c:v>
                </c:pt>
                <c:pt idx="3336" formatCode="yy/mm/dd">
                  <c:v>39616</c:v>
                </c:pt>
                <c:pt idx="3337" formatCode="yy/mm/dd">
                  <c:v>39617</c:v>
                </c:pt>
                <c:pt idx="3338" formatCode="yy/mm/dd">
                  <c:v>39618</c:v>
                </c:pt>
                <c:pt idx="3339" formatCode="yy/mm/dd">
                  <c:v>39619</c:v>
                </c:pt>
                <c:pt idx="3340" formatCode="yy/mm/dd">
                  <c:v>39622</c:v>
                </c:pt>
                <c:pt idx="3341" formatCode="yy/mm/dd">
                  <c:v>39623</c:v>
                </c:pt>
                <c:pt idx="3342" formatCode="yy/mm/dd">
                  <c:v>39624</c:v>
                </c:pt>
                <c:pt idx="3343" formatCode="yy/mm/dd">
                  <c:v>39625</c:v>
                </c:pt>
                <c:pt idx="3344" formatCode="yy/mm/dd">
                  <c:v>39626</c:v>
                </c:pt>
                <c:pt idx="3345" formatCode="yy/mm/dd">
                  <c:v>39629</c:v>
                </c:pt>
                <c:pt idx="3346" formatCode="yy/mm/dd">
                  <c:v>39631</c:v>
                </c:pt>
                <c:pt idx="3347" formatCode="yy/mm/dd">
                  <c:v>39632</c:v>
                </c:pt>
                <c:pt idx="3348" formatCode="yy/mm/dd">
                  <c:v>39633</c:v>
                </c:pt>
                <c:pt idx="3349" formatCode="yy/mm/dd">
                  <c:v>39636</c:v>
                </c:pt>
                <c:pt idx="3350" formatCode="yy/mm/dd">
                  <c:v>39637</c:v>
                </c:pt>
                <c:pt idx="3351" formatCode="yy/mm/dd">
                  <c:v>39638</c:v>
                </c:pt>
                <c:pt idx="3352" formatCode="yy/mm/dd">
                  <c:v>39639</c:v>
                </c:pt>
                <c:pt idx="3353" formatCode="yy/mm/dd">
                  <c:v>39640</c:v>
                </c:pt>
                <c:pt idx="3354" formatCode="yy/mm/dd">
                  <c:v>39643</c:v>
                </c:pt>
                <c:pt idx="3355" formatCode="yy/mm/dd">
                  <c:v>39644</c:v>
                </c:pt>
                <c:pt idx="3356" formatCode="yy/mm/dd">
                  <c:v>39645</c:v>
                </c:pt>
                <c:pt idx="3357" formatCode="yy/mm/dd">
                  <c:v>39646</c:v>
                </c:pt>
                <c:pt idx="3358" formatCode="yy/mm/dd">
                  <c:v>39647</c:v>
                </c:pt>
                <c:pt idx="3359" formatCode="yy/mm/dd">
                  <c:v>39650</c:v>
                </c:pt>
                <c:pt idx="3360" formatCode="yy/mm/dd">
                  <c:v>39651</c:v>
                </c:pt>
                <c:pt idx="3361" formatCode="yy/mm/dd">
                  <c:v>39652</c:v>
                </c:pt>
                <c:pt idx="3362" formatCode="yy/mm/dd">
                  <c:v>39653</c:v>
                </c:pt>
                <c:pt idx="3363" formatCode="yy/mm/dd">
                  <c:v>39654</c:v>
                </c:pt>
                <c:pt idx="3364" formatCode="yy/mm/dd">
                  <c:v>39657</c:v>
                </c:pt>
                <c:pt idx="3365" formatCode="yy/mm/dd">
                  <c:v>39658</c:v>
                </c:pt>
                <c:pt idx="3366" formatCode="yy/mm/dd">
                  <c:v>39659</c:v>
                </c:pt>
                <c:pt idx="3367" formatCode="yy/mm/dd">
                  <c:v>39660</c:v>
                </c:pt>
                <c:pt idx="3368" formatCode="yy/mm/dd">
                  <c:v>39661</c:v>
                </c:pt>
                <c:pt idx="3369" formatCode="yy/mm/dd">
                  <c:v>39665</c:v>
                </c:pt>
                <c:pt idx="3370" formatCode="yy/mm/dd">
                  <c:v>39666</c:v>
                </c:pt>
                <c:pt idx="3371" formatCode="yy/mm/dd">
                  <c:v>39667</c:v>
                </c:pt>
                <c:pt idx="3372" formatCode="yy/mm/dd">
                  <c:v>39668</c:v>
                </c:pt>
                <c:pt idx="3373" formatCode="yy/mm/dd">
                  <c:v>39671</c:v>
                </c:pt>
                <c:pt idx="3374" formatCode="yy/mm/dd">
                  <c:v>39672</c:v>
                </c:pt>
                <c:pt idx="3375" formatCode="yy/mm/dd">
                  <c:v>39673</c:v>
                </c:pt>
                <c:pt idx="3376" formatCode="yy/mm/dd">
                  <c:v>39674</c:v>
                </c:pt>
                <c:pt idx="3377" formatCode="yy/mm/dd">
                  <c:v>39675</c:v>
                </c:pt>
                <c:pt idx="3378" formatCode="yy/mm/dd">
                  <c:v>39678</c:v>
                </c:pt>
                <c:pt idx="3379" formatCode="yy/mm/dd">
                  <c:v>39679</c:v>
                </c:pt>
                <c:pt idx="3380" formatCode="yy/mm/dd">
                  <c:v>39680</c:v>
                </c:pt>
                <c:pt idx="3381" formatCode="yy/mm/dd">
                  <c:v>39681</c:v>
                </c:pt>
                <c:pt idx="3382" formatCode="yy/mm/dd">
                  <c:v>39682</c:v>
                </c:pt>
                <c:pt idx="3383" formatCode="yy/mm/dd">
                  <c:v>39685</c:v>
                </c:pt>
                <c:pt idx="3384" formatCode="yy/mm/dd">
                  <c:v>39686</c:v>
                </c:pt>
                <c:pt idx="3385" formatCode="yy/mm/dd">
                  <c:v>39687</c:v>
                </c:pt>
                <c:pt idx="3386" formatCode="yy/mm/dd">
                  <c:v>39688</c:v>
                </c:pt>
                <c:pt idx="3387" formatCode="yy/mm/dd">
                  <c:v>39689</c:v>
                </c:pt>
                <c:pt idx="3388" formatCode="yy/mm/dd">
                  <c:v>39693</c:v>
                </c:pt>
                <c:pt idx="3389" formatCode="yy/mm/dd">
                  <c:v>39694</c:v>
                </c:pt>
                <c:pt idx="3390" formatCode="yy/mm/dd">
                  <c:v>39695</c:v>
                </c:pt>
                <c:pt idx="3391" formatCode="yy/mm/dd">
                  <c:v>39696</c:v>
                </c:pt>
                <c:pt idx="3392" formatCode="yy/mm/dd">
                  <c:v>39699</c:v>
                </c:pt>
                <c:pt idx="3393" formatCode="yy/mm/dd">
                  <c:v>39700</c:v>
                </c:pt>
                <c:pt idx="3394" formatCode="yy/mm/dd">
                  <c:v>39701</c:v>
                </c:pt>
                <c:pt idx="3395" formatCode="yy/mm/dd">
                  <c:v>39702</c:v>
                </c:pt>
                <c:pt idx="3396" formatCode="yy/mm/dd">
                  <c:v>39703</c:v>
                </c:pt>
                <c:pt idx="3397" formatCode="yy/mm/dd">
                  <c:v>39706</c:v>
                </c:pt>
                <c:pt idx="3398" formatCode="yy/mm/dd">
                  <c:v>39707</c:v>
                </c:pt>
                <c:pt idx="3399" formatCode="yy/mm/dd">
                  <c:v>39708</c:v>
                </c:pt>
                <c:pt idx="3400" formatCode="yy/mm/dd">
                  <c:v>39709</c:v>
                </c:pt>
                <c:pt idx="3401" formatCode="yy/mm/dd">
                  <c:v>39710</c:v>
                </c:pt>
                <c:pt idx="3402" formatCode="yy/mm/dd">
                  <c:v>39713</c:v>
                </c:pt>
                <c:pt idx="3403" formatCode="yy/mm/dd">
                  <c:v>39714</c:v>
                </c:pt>
                <c:pt idx="3404" formatCode="yy/mm/dd">
                  <c:v>39715</c:v>
                </c:pt>
                <c:pt idx="3405" formatCode="yy/mm/dd">
                  <c:v>39716</c:v>
                </c:pt>
                <c:pt idx="3406" formatCode="yy/mm/dd">
                  <c:v>39717</c:v>
                </c:pt>
                <c:pt idx="3407" formatCode="yy/mm/dd">
                  <c:v>39720</c:v>
                </c:pt>
                <c:pt idx="3408" formatCode="yy/mm/dd">
                  <c:v>39721</c:v>
                </c:pt>
                <c:pt idx="3409" formatCode="yy/mm/dd">
                  <c:v>39722</c:v>
                </c:pt>
                <c:pt idx="3410" formatCode="yy/mm/dd">
                  <c:v>39723</c:v>
                </c:pt>
                <c:pt idx="3411" formatCode="yy/mm/dd">
                  <c:v>39724</c:v>
                </c:pt>
                <c:pt idx="3412" formatCode="yy/mm/dd">
                  <c:v>39727</c:v>
                </c:pt>
                <c:pt idx="3413" formatCode="yy/mm/dd">
                  <c:v>39728</c:v>
                </c:pt>
                <c:pt idx="3414" formatCode="yy/mm/dd">
                  <c:v>39729</c:v>
                </c:pt>
                <c:pt idx="3415" formatCode="yy/mm/dd">
                  <c:v>39730</c:v>
                </c:pt>
                <c:pt idx="3416" formatCode="yy/mm/dd">
                  <c:v>39731</c:v>
                </c:pt>
                <c:pt idx="3417" formatCode="yy/mm/dd">
                  <c:v>39735</c:v>
                </c:pt>
                <c:pt idx="3418" formatCode="yy/mm/dd">
                  <c:v>39736</c:v>
                </c:pt>
                <c:pt idx="3419" formatCode="yy/mm/dd">
                  <c:v>39737</c:v>
                </c:pt>
                <c:pt idx="3420" formatCode="yy/mm/dd">
                  <c:v>39738</c:v>
                </c:pt>
                <c:pt idx="3421" formatCode="yy/mm/dd">
                  <c:v>39741</c:v>
                </c:pt>
                <c:pt idx="3422" formatCode="yy/mm/dd">
                  <c:v>39742</c:v>
                </c:pt>
                <c:pt idx="3423" formatCode="yy/mm/dd">
                  <c:v>39743</c:v>
                </c:pt>
                <c:pt idx="3424" formatCode="yy/mm/dd">
                  <c:v>39744</c:v>
                </c:pt>
                <c:pt idx="3425" formatCode="yy/mm/dd">
                  <c:v>39745</c:v>
                </c:pt>
                <c:pt idx="3426" formatCode="yy/mm/dd">
                  <c:v>39748</c:v>
                </c:pt>
                <c:pt idx="3427" formatCode="yy/mm/dd">
                  <c:v>39749</c:v>
                </c:pt>
                <c:pt idx="3428" formatCode="yy/mm/dd">
                  <c:v>39750</c:v>
                </c:pt>
                <c:pt idx="3429" formatCode="yy/mm/dd">
                  <c:v>39751</c:v>
                </c:pt>
                <c:pt idx="3430" formatCode="yy/mm/dd">
                  <c:v>39752</c:v>
                </c:pt>
                <c:pt idx="3431" formatCode="yy/mm/dd">
                  <c:v>39755</c:v>
                </c:pt>
                <c:pt idx="3432" formatCode="yy/mm/dd">
                  <c:v>39756</c:v>
                </c:pt>
                <c:pt idx="3433" formatCode="yy/mm/dd">
                  <c:v>39757</c:v>
                </c:pt>
                <c:pt idx="3434" formatCode="yy/mm/dd">
                  <c:v>39758</c:v>
                </c:pt>
                <c:pt idx="3435" formatCode="yy/mm/dd">
                  <c:v>39759</c:v>
                </c:pt>
                <c:pt idx="3436" formatCode="yy/mm/dd">
                  <c:v>39762</c:v>
                </c:pt>
                <c:pt idx="3437" formatCode="yy/mm/dd">
                  <c:v>39763</c:v>
                </c:pt>
                <c:pt idx="3438" formatCode="yy/mm/dd">
                  <c:v>39764</c:v>
                </c:pt>
                <c:pt idx="3439" formatCode="yy/mm/dd">
                  <c:v>39765</c:v>
                </c:pt>
                <c:pt idx="3440" formatCode="yy/mm/dd">
                  <c:v>39766</c:v>
                </c:pt>
                <c:pt idx="3441" formatCode="yy/mm/dd">
                  <c:v>39769</c:v>
                </c:pt>
                <c:pt idx="3442" formatCode="yy/mm/dd">
                  <c:v>39770</c:v>
                </c:pt>
                <c:pt idx="3443" formatCode="yy/mm/dd">
                  <c:v>39771</c:v>
                </c:pt>
                <c:pt idx="3444" formatCode="yy/mm/dd">
                  <c:v>39772</c:v>
                </c:pt>
                <c:pt idx="3445" formatCode="yy/mm/dd">
                  <c:v>39773</c:v>
                </c:pt>
                <c:pt idx="3446" formatCode="yy/mm/dd">
                  <c:v>39776</c:v>
                </c:pt>
                <c:pt idx="3447" formatCode="yy/mm/dd">
                  <c:v>39777</c:v>
                </c:pt>
                <c:pt idx="3448" formatCode="yy/mm/dd">
                  <c:v>39778</c:v>
                </c:pt>
                <c:pt idx="3449" formatCode="yy/mm/dd">
                  <c:v>39779</c:v>
                </c:pt>
                <c:pt idx="3450" formatCode="yy/mm/dd">
                  <c:v>39780</c:v>
                </c:pt>
                <c:pt idx="3451" formatCode="yy/mm/dd">
                  <c:v>39783</c:v>
                </c:pt>
                <c:pt idx="3452" formatCode="yy/mm/dd">
                  <c:v>39784</c:v>
                </c:pt>
                <c:pt idx="3453" formatCode="yy/mm/dd">
                  <c:v>39785</c:v>
                </c:pt>
                <c:pt idx="3454" formatCode="yy/mm/dd">
                  <c:v>39786</c:v>
                </c:pt>
                <c:pt idx="3455" formatCode="yy/mm/dd">
                  <c:v>39787</c:v>
                </c:pt>
                <c:pt idx="3456" formatCode="yy/mm/dd">
                  <c:v>39790</c:v>
                </c:pt>
                <c:pt idx="3457" formatCode="yy/mm/dd">
                  <c:v>39791</c:v>
                </c:pt>
                <c:pt idx="3458" formatCode="yy/mm/dd">
                  <c:v>39792</c:v>
                </c:pt>
                <c:pt idx="3459" formatCode="yy/mm/dd">
                  <c:v>39793</c:v>
                </c:pt>
                <c:pt idx="3460" formatCode="yy/mm/dd">
                  <c:v>39794</c:v>
                </c:pt>
                <c:pt idx="3461" formatCode="yy/mm/dd">
                  <c:v>39797</c:v>
                </c:pt>
                <c:pt idx="3462" formatCode="yy/mm/dd">
                  <c:v>39798</c:v>
                </c:pt>
                <c:pt idx="3463" formatCode="yy/mm/dd">
                  <c:v>39799</c:v>
                </c:pt>
                <c:pt idx="3464" formatCode="yy/mm/dd">
                  <c:v>39800</c:v>
                </c:pt>
                <c:pt idx="3465" formatCode="yy/mm/dd">
                  <c:v>39801</c:v>
                </c:pt>
                <c:pt idx="3466" formatCode="yy/mm/dd">
                  <c:v>39804</c:v>
                </c:pt>
                <c:pt idx="3467" formatCode="yy/mm/dd">
                  <c:v>39805</c:v>
                </c:pt>
                <c:pt idx="3468" formatCode="yy/mm/dd">
                  <c:v>39806</c:v>
                </c:pt>
                <c:pt idx="3469" formatCode="yy/mm/dd">
                  <c:v>39811</c:v>
                </c:pt>
                <c:pt idx="3470" formatCode="yy/mm/dd">
                  <c:v>39812</c:v>
                </c:pt>
                <c:pt idx="3471" formatCode="yy/mm/dd">
                  <c:v>39813</c:v>
                </c:pt>
                <c:pt idx="3472" formatCode="yy/mm/dd">
                  <c:v>39815</c:v>
                </c:pt>
                <c:pt idx="3473" formatCode="yy/mm/dd">
                  <c:v>39818</c:v>
                </c:pt>
                <c:pt idx="3474" formatCode="yy/mm/dd">
                  <c:v>39819</c:v>
                </c:pt>
                <c:pt idx="3475" formatCode="yy/mm/dd">
                  <c:v>39820</c:v>
                </c:pt>
                <c:pt idx="3476" formatCode="yy/mm/dd">
                  <c:v>39821</c:v>
                </c:pt>
                <c:pt idx="3477" formatCode="yy/mm/dd">
                  <c:v>39822</c:v>
                </c:pt>
                <c:pt idx="3478" formatCode="yy/mm/dd">
                  <c:v>39825</c:v>
                </c:pt>
                <c:pt idx="3479" formatCode="yy/mm/dd">
                  <c:v>39826</c:v>
                </c:pt>
                <c:pt idx="3480" formatCode="yy/mm/dd">
                  <c:v>39827</c:v>
                </c:pt>
                <c:pt idx="3481" formatCode="yy/mm/dd">
                  <c:v>39828</c:v>
                </c:pt>
                <c:pt idx="3482" formatCode="yy/mm/dd">
                  <c:v>39829</c:v>
                </c:pt>
                <c:pt idx="3483" formatCode="yy/mm/dd">
                  <c:v>39832</c:v>
                </c:pt>
                <c:pt idx="3484" formatCode="yy/mm/dd">
                  <c:v>39833</c:v>
                </c:pt>
                <c:pt idx="3485" formatCode="yy/mm/dd">
                  <c:v>39834</c:v>
                </c:pt>
                <c:pt idx="3486" formatCode="yy/mm/dd">
                  <c:v>39835</c:v>
                </c:pt>
                <c:pt idx="3487" formatCode="yy/mm/dd">
                  <c:v>39836</c:v>
                </c:pt>
                <c:pt idx="3488" formatCode="yy/mm/dd">
                  <c:v>39839</c:v>
                </c:pt>
                <c:pt idx="3489" formatCode="yy/mm/dd">
                  <c:v>39840</c:v>
                </c:pt>
                <c:pt idx="3490" formatCode="yy/mm/dd">
                  <c:v>39841</c:v>
                </c:pt>
                <c:pt idx="3491" formatCode="yy/mm/dd">
                  <c:v>39842</c:v>
                </c:pt>
                <c:pt idx="3492" formatCode="yy/mm/dd">
                  <c:v>39843</c:v>
                </c:pt>
                <c:pt idx="3493" formatCode="yy/mm/dd">
                  <c:v>39846</c:v>
                </c:pt>
                <c:pt idx="3494" formatCode="yy/mm/dd">
                  <c:v>39847</c:v>
                </c:pt>
                <c:pt idx="3495" formatCode="yy/mm/dd">
                  <c:v>39848</c:v>
                </c:pt>
                <c:pt idx="3496" formatCode="yy/mm/dd">
                  <c:v>39849</c:v>
                </c:pt>
                <c:pt idx="3497" formatCode="yy/mm/dd">
                  <c:v>39850</c:v>
                </c:pt>
                <c:pt idx="3498" formatCode="yy/mm/dd">
                  <c:v>39853</c:v>
                </c:pt>
                <c:pt idx="3499" formatCode="yy/mm/dd">
                  <c:v>39854</c:v>
                </c:pt>
                <c:pt idx="3500" formatCode="yy/mm/dd">
                  <c:v>39855</c:v>
                </c:pt>
                <c:pt idx="3501" formatCode="yy/mm/dd">
                  <c:v>39856</c:v>
                </c:pt>
                <c:pt idx="3502" formatCode="yy/mm/dd">
                  <c:v>39857</c:v>
                </c:pt>
                <c:pt idx="3503" formatCode="yy/mm/dd">
                  <c:v>39861</c:v>
                </c:pt>
                <c:pt idx="3504" formatCode="yy/mm/dd">
                  <c:v>39862</c:v>
                </c:pt>
                <c:pt idx="3505" formatCode="yy/mm/dd">
                  <c:v>39863</c:v>
                </c:pt>
                <c:pt idx="3506" formatCode="yy/mm/dd">
                  <c:v>39864</c:v>
                </c:pt>
                <c:pt idx="3507" formatCode="yy/mm/dd">
                  <c:v>39867</c:v>
                </c:pt>
                <c:pt idx="3508" formatCode="yy/mm/dd">
                  <c:v>39868</c:v>
                </c:pt>
                <c:pt idx="3509" formatCode="yy/mm/dd">
                  <c:v>39869</c:v>
                </c:pt>
                <c:pt idx="3510" formatCode="yy/mm/dd">
                  <c:v>39870</c:v>
                </c:pt>
                <c:pt idx="3511" formatCode="yy/mm/dd">
                  <c:v>39871</c:v>
                </c:pt>
                <c:pt idx="3512" formatCode="yy/mm/dd">
                  <c:v>39874</c:v>
                </c:pt>
                <c:pt idx="3513" formatCode="yy/mm/dd">
                  <c:v>39875</c:v>
                </c:pt>
                <c:pt idx="3514" formatCode="yy/mm/dd">
                  <c:v>39876</c:v>
                </c:pt>
                <c:pt idx="3515" formatCode="yy/mm/dd">
                  <c:v>39877</c:v>
                </c:pt>
                <c:pt idx="3516" formatCode="yy/mm/dd">
                  <c:v>39878</c:v>
                </c:pt>
                <c:pt idx="3517" formatCode="yy/mm/dd">
                  <c:v>39881</c:v>
                </c:pt>
                <c:pt idx="3518" formatCode="yy/mm/dd">
                  <c:v>39882</c:v>
                </c:pt>
                <c:pt idx="3519" formatCode="yy/mm/dd">
                  <c:v>39883</c:v>
                </c:pt>
                <c:pt idx="3520" formatCode="yy/mm/dd">
                  <c:v>39884</c:v>
                </c:pt>
                <c:pt idx="3521" formatCode="yy/mm/dd">
                  <c:v>39885</c:v>
                </c:pt>
                <c:pt idx="3522" formatCode="yy/mm/dd">
                  <c:v>39888</c:v>
                </c:pt>
                <c:pt idx="3523" formatCode="yy/mm/dd">
                  <c:v>39889</c:v>
                </c:pt>
                <c:pt idx="3524" formatCode="yy/mm/dd">
                  <c:v>39890</c:v>
                </c:pt>
                <c:pt idx="3525" formatCode="yy/mm/dd">
                  <c:v>39891</c:v>
                </c:pt>
                <c:pt idx="3526" formatCode="yy/mm/dd">
                  <c:v>39892</c:v>
                </c:pt>
                <c:pt idx="3527" formatCode="yy/mm/dd">
                  <c:v>39895</c:v>
                </c:pt>
                <c:pt idx="3528" formatCode="yy/mm/dd">
                  <c:v>39896</c:v>
                </c:pt>
                <c:pt idx="3529" formatCode="yy/mm/dd">
                  <c:v>39897</c:v>
                </c:pt>
                <c:pt idx="3530" formatCode="yy/mm/dd">
                  <c:v>39898</c:v>
                </c:pt>
                <c:pt idx="3531" formatCode="yy/mm/dd">
                  <c:v>39899</c:v>
                </c:pt>
                <c:pt idx="3532" formatCode="yy/mm/dd">
                  <c:v>39902</c:v>
                </c:pt>
                <c:pt idx="3533" formatCode="yy/mm/dd">
                  <c:v>39903</c:v>
                </c:pt>
                <c:pt idx="3534" formatCode="yy/mm/dd">
                  <c:v>39904</c:v>
                </c:pt>
                <c:pt idx="3535" formatCode="yy/mm/dd">
                  <c:v>39905</c:v>
                </c:pt>
                <c:pt idx="3536" formatCode="yy/mm/dd">
                  <c:v>39906</c:v>
                </c:pt>
                <c:pt idx="3537" formatCode="yy/mm/dd">
                  <c:v>39909</c:v>
                </c:pt>
                <c:pt idx="3538" formatCode="yy/mm/dd">
                  <c:v>39910</c:v>
                </c:pt>
                <c:pt idx="3539" formatCode="yy/mm/dd">
                  <c:v>39911</c:v>
                </c:pt>
                <c:pt idx="3540" formatCode="yy/mm/dd">
                  <c:v>39912</c:v>
                </c:pt>
                <c:pt idx="3541" formatCode="yy/mm/dd">
                  <c:v>39916</c:v>
                </c:pt>
                <c:pt idx="3542" formatCode="yy/mm/dd">
                  <c:v>39917</c:v>
                </c:pt>
                <c:pt idx="3543" formatCode="yy/mm/dd">
                  <c:v>39918</c:v>
                </c:pt>
                <c:pt idx="3544" formatCode="yy/mm/dd">
                  <c:v>39919</c:v>
                </c:pt>
                <c:pt idx="3545" formatCode="yy/mm/dd">
                  <c:v>39920</c:v>
                </c:pt>
                <c:pt idx="3546" formatCode="yy/mm/dd">
                  <c:v>39923</c:v>
                </c:pt>
                <c:pt idx="3547" formatCode="yy/mm/dd">
                  <c:v>39924</c:v>
                </c:pt>
                <c:pt idx="3548" formatCode="yy/mm/dd">
                  <c:v>39925</c:v>
                </c:pt>
                <c:pt idx="3549" formatCode="yy/mm/dd">
                  <c:v>39926</c:v>
                </c:pt>
                <c:pt idx="3550" formatCode="yy/mm/dd">
                  <c:v>39927</c:v>
                </c:pt>
                <c:pt idx="3551" formatCode="yy/mm/dd">
                  <c:v>39930</c:v>
                </c:pt>
                <c:pt idx="3552" formatCode="yy/mm/dd">
                  <c:v>39931</c:v>
                </c:pt>
                <c:pt idx="3553" formatCode="yy/mm/dd">
                  <c:v>39932</c:v>
                </c:pt>
                <c:pt idx="3554" formatCode="yy/mm/dd">
                  <c:v>39933</c:v>
                </c:pt>
                <c:pt idx="3555" formatCode="yy/mm/dd">
                  <c:v>39934</c:v>
                </c:pt>
                <c:pt idx="3556" formatCode="yy/mm/dd">
                  <c:v>39937</c:v>
                </c:pt>
                <c:pt idx="3557" formatCode="yy/mm/dd">
                  <c:v>39938</c:v>
                </c:pt>
                <c:pt idx="3558" formatCode="yy/mm/dd">
                  <c:v>39939</c:v>
                </c:pt>
                <c:pt idx="3559" formatCode="yy/mm/dd">
                  <c:v>39940</c:v>
                </c:pt>
                <c:pt idx="3560" formatCode="yy/mm/dd">
                  <c:v>39941</c:v>
                </c:pt>
                <c:pt idx="3561" formatCode="yy/mm/dd">
                  <c:v>39944</c:v>
                </c:pt>
                <c:pt idx="3562" formatCode="yy/mm/dd">
                  <c:v>39945</c:v>
                </c:pt>
                <c:pt idx="3563" formatCode="yy/mm/dd">
                  <c:v>39946</c:v>
                </c:pt>
                <c:pt idx="3564" formatCode="yy/mm/dd">
                  <c:v>39947</c:v>
                </c:pt>
                <c:pt idx="3565" formatCode="yy/mm/dd">
                  <c:v>39948</c:v>
                </c:pt>
                <c:pt idx="3566" formatCode="yy/mm/dd">
                  <c:v>39952</c:v>
                </c:pt>
                <c:pt idx="3567" formatCode="yy/mm/dd">
                  <c:v>39953</c:v>
                </c:pt>
                <c:pt idx="3568" formatCode="yy/mm/dd">
                  <c:v>39954</c:v>
                </c:pt>
                <c:pt idx="3569" formatCode="yy/mm/dd">
                  <c:v>39955</c:v>
                </c:pt>
                <c:pt idx="3570" formatCode="yy/mm/dd">
                  <c:v>39958</c:v>
                </c:pt>
                <c:pt idx="3571" formatCode="yy/mm/dd">
                  <c:v>39959</c:v>
                </c:pt>
                <c:pt idx="3572" formatCode="yy/mm/dd">
                  <c:v>39960</c:v>
                </c:pt>
                <c:pt idx="3573" formatCode="yy/mm/dd">
                  <c:v>39961</c:v>
                </c:pt>
                <c:pt idx="3574" formatCode="yy/mm/dd">
                  <c:v>39962</c:v>
                </c:pt>
                <c:pt idx="3575" formatCode="yy/mm/dd">
                  <c:v>39965</c:v>
                </c:pt>
                <c:pt idx="3576" formatCode="yy/mm/dd">
                  <c:v>39966</c:v>
                </c:pt>
                <c:pt idx="3577" formatCode="yy/mm/dd">
                  <c:v>39967</c:v>
                </c:pt>
                <c:pt idx="3578" formatCode="yy/mm/dd">
                  <c:v>39968</c:v>
                </c:pt>
                <c:pt idx="3579" formatCode="yy/mm/dd">
                  <c:v>39969</c:v>
                </c:pt>
                <c:pt idx="3580" formatCode="yy/mm/dd">
                  <c:v>39972</c:v>
                </c:pt>
                <c:pt idx="3581" formatCode="yy/mm/dd">
                  <c:v>39973</c:v>
                </c:pt>
                <c:pt idx="3582" formatCode="yy/mm/dd">
                  <c:v>39974</c:v>
                </c:pt>
                <c:pt idx="3583" formatCode="yy/mm/dd">
                  <c:v>39975</c:v>
                </c:pt>
                <c:pt idx="3584" formatCode="yy/mm/dd">
                  <c:v>39976</c:v>
                </c:pt>
                <c:pt idx="3585" formatCode="yy/mm/dd">
                  <c:v>39979</c:v>
                </c:pt>
                <c:pt idx="3586" formatCode="yy/mm/dd">
                  <c:v>39980</c:v>
                </c:pt>
                <c:pt idx="3587" formatCode="yy/mm/dd">
                  <c:v>39981</c:v>
                </c:pt>
                <c:pt idx="3588" formatCode="yy/mm/dd">
                  <c:v>39982</c:v>
                </c:pt>
                <c:pt idx="3589" formatCode="yy/mm/dd">
                  <c:v>39983</c:v>
                </c:pt>
                <c:pt idx="3590" formatCode="yy/mm/dd">
                  <c:v>39986</c:v>
                </c:pt>
                <c:pt idx="3591" formatCode="yy/mm/dd">
                  <c:v>39987</c:v>
                </c:pt>
                <c:pt idx="3592" formatCode="yy/mm/dd">
                  <c:v>39988</c:v>
                </c:pt>
                <c:pt idx="3593" formatCode="yy/mm/dd">
                  <c:v>39989</c:v>
                </c:pt>
                <c:pt idx="3594" formatCode="yy/mm/dd">
                  <c:v>39990</c:v>
                </c:pt>
                <c:pt idx="3595" formatCode="yy/mm/dd">
                  <c:v>39993</c:v>
                </c:pt>
                <c:pt idx="3596" formatCode="yy/mm/dd">
                  <c:v>39994</c:v>
                </c:pt>
                <c:pt idx="3597" formatCode="yy/mm/dd">
                  <c:v>39996</c:v>
                </c:pt>
                <c:pt idx="3598" formatCode="yy/mm/dd">
                  <c:v>39997</c:v>
                </c:pt>
                <c:pt idx="3599" formatCode="yy/mm/dd">
                  <c:v>40000</c:v>
                </c:pt>
                <c:pt idx="3600" formatCode="yy/mm/dd">
                  <c:v>40001</c:v>
                </c:pt>
                <c:pt idx="3601" formatCode="yy/mm/dd">
                  <c:v>40002</c:v>
                </c:pt>
                <c:pt idx="3602" formatCode="yy/mm/dd">
                  <c:v>40003</c:v>
                </c:pt>
                <c:pt idx="3603" formatCode="yy/mm/dd">
                  <c:v>40004</c:v>
                </c:pt>
                <c:pt idx="3604" formatCode="yy/mm/dd">
                  <c:v>40007</c:v>
                </c:pt>
                <c:pt idx="3605" formatCode="yy/mm/dd">
                  <c:v>40008</c:v>
                </c:pt>
                <c:pt idx="3606" formatCode="yy/mm/dd">
                  <c:v>40009</c:v>
                </c:pt>
                <c:pt idx="3607" formatCode="yy/mm/dd">
                  <c:v>40010</c:v>
                </c:pt>
                <c:pt idx="3608" formatCode="yy/mm/dd">
                  <c:v>40011</c:v>
                </c:pt>
                <c:pt idx="3609" formatCode="yy/mm/dd">
                  <c:v>40014</c:v>
                </c:pt>
                <c:pt idx="3610" formatCode="yy/mm/dd">
                  <c:v>40015</c:v>
                </c:pt>
                <c:pt idx="3611" formatCode="yy/mm/dd">
                  <c:v>40016</c:v>
                </c:pt>
                <c:pt idx="3612" formatCode="yy/mm/dd">
                  <c:v>40017</c:v>
                </c:pt>
                <c:pt idx="3613" formatCode="yy/mm/dd">
                  <c:v>40018</c:v>
                </c:pt>
                <c:pt idx="3614" formatCode="yy/mm/dd">
                  <c:v>40021</c:v>
                </c:pt>
                <c:pt idx="3615" formatCode="yy/mm/dd">
                  <c:v>40022</c:v>
                </c:pt>
                <c:pt idx="3616" formatCode="yy/mm/dd">
                  <c:v>40023</c:v>
                </c:pt>
                <c:pt idx="3617" formatCode="yy/mm/dd">
                  <c:v>40024</c:v>
                </c:pt>
                <c:pt idx="3618" formatCode="yy/mm/dd">
                  <c:v>40025</c:v>
                </c:pt>
                <c:pt idx="3619" formatCode="yy/mm/dd">
                  <c:v>40029</c:v>
                </c:pt>
                <c:pt idx="3620" formatCode="yy/mm/dd">
                  <c:v>40030</c:v>
                </c:pt>
                <c:pt idx="3621" formatCode="yy/mm/dd">
                  <c:v>40031</c:v>
                </c:pt>
                <c:pt idx="3622" formatCode="yy/mm/dd">
                  <c:v>40032</c:v>
                </c:pt>
                <c:pt idx="3623" formatCode="yy/mm/dd">
                  <c:v>40035</c:v>
                </c:pt>
                <c:pt idx="3624" formatCode="yy/mm/dd">
                  <c:v>40036</c:v>
                </c:pt>
                <c:pt idx="3625" formatCode="yy/mm/dd">
                  <c:v>40037</c:v>
                </c:pt>
                <c:pt idx="3626" formatCode="yy/mm/dd">
                  <c:v>40038</c:v>
                </c:pt>
                <c:pt idx="3627" formatCode="yy/mm/dd">
                  <c:v>40039</c:v>
                </c:pt>
                <c:pt idx="3628" formatCode="yy/mm/dd">
                  <c:v>40042</c:v>
                </c:pt>
                <c:pt idx="3629" formatCode="yy/mm/dd">
                  <c:v>40043</c:v>
                </c:pt>
                <c:pt idx="3630" formatCode="yy/mm/dd">
                  <c:v>40044</c:v>
                </c:pt>
                <c:pt idx="3631" formatCode="yy/mm/dd">
                  <c:v>40045</c:v>
                </c:pt>
                <c:pt idx="3632" formatCode="yy/mm/dd">
                  <c:v>40046</c:v>
                </c:pt>
                <c:pt idx="3633" formatCode="yy/mm/dd">
                  <c:v>40049</c:v>
                </c:pt>
                <c:pt idx="3634" formatCode="yy/mm/dd">
                  <c:v>40050</c:v>
                </c:pt>
                <c:pt idx="3635" formatCode="yy/mm/dd">
                  <c:v>40051</c:v>
                </c:pt>
                <c:pt idx="3636" formatCode="yy/mm/dd">
                  <c:v>40052</c:v>
                </c:pt>
                <c:pt idx="3637" formatCode="yy/mm/dd">
                  <c:v>40053</c:v>
                </c:pt>
                <c:pt idx="3638" formatCode="yy/mm/dd">
                  <c:v>40056</c:v>
                </c:pt>
                <c:pt idx="3639" formatCode="yy/mm/dd">
                  <c:v>40057</c:v>
                </c:pt>
                <c:pt idx="3640" formatCode="yy/mm/dd">
                  <c:v>40058</c:v>
                </c:pt>
                <c:pt idx="3641" formatCode="yy/mm/dd">
                  <c:v>40059</c:v>
                </c:pt>
                <c:pt idx="3642" formatCode="yy/mm/dd">
                  <c:v>40060</c:v>
                </c:pt>
                <c:pt idx="3643" formatCode="yy/mm/dd">
                  <c:v>40064</c:v>
                </c:pt>
                <c:pt idx="3644" formatCode="yy/mm/dd">
                  <c:v>40065</c:v>
                </c:pt>
                <c:pt idx="3645" formatCode="yy/mm/dd">
                  <c:v>40066</c:v>
                </c:pt>
                <c:pt idx="3646" formatCode="yy/mm/dd">
                  <c:v>40067</c:v>
                </c:pt>
                <c:pt idx="3647" formatCode="yy/mm/dd">
                  <c:v>40070</c:v>
                </c:pt>
                <c:pt idx="3648" formatCode="yy/mm/dd">
                  <c:v>40071</c:v>
                </c:pt>
                <c:pt idx="3649" formatCode="yy/mm/dd">
                  <c:v>40072</c:v>
                </c:pt>
                <c:pt idx="3650" formatCode="yy/mm/dd">
                  <c:v>40073</c:v>
                </c:pt>
                <c:pt idx="3651" formatCode="yy/mm/dd">
                  <c:v>40074</c:v>
                </c:pt>
                <c:pt idx="3652" formatCode="yy/mm/dd">
                  <c:v>40077</c:v>
                </c:pt>
                <c:pt idx="3653" formatCode="yy/mm/dd">
                  <c:v>40078</c:v>
                </c:pt>
                <c:pt idx="3654" formatCode="yy/mm/dd">
                  <c:v>40079</c:v>
                </c:pt>
                <c:pt idx="3655" formatCode="yy/mm/dd">
                  <c:v>40080</c:v>
                </c:pt>
                <c:pt idx="3656" formatCode="yy/mm/dd">
                  <c:v>40081</c:v>
                </c:pt>
                <c:pt idx="3657" formatCode="yy/mm/dd">
                  <c:v>40084</c:v>
                </c:pt>
                <c:pt idx="3658" formatCode="yy/mm/dd">
                  <c:v>40085</c:v>
                </c:pt>
                <c:pt idx="3659" formatCode="yy/mm/dd">
                  <c:v>40086</c:v>
                </c:pt>
                <c:pt idx="3660" formatCode="yy/mm/dd">
                  <c:v>40087</c:v>
                </c:pt>
                <c:pt idx="3661" formatCode="yy/mm/dd">
                  <c:v>40088</c:v>
                </c:pt>
                <c:pt idx="3662" formatCode="yy/mm/dd">
                  <c:v>40091</c:v>
                </c:pt>
                <c:pt idx="3663" formatCode="yy/mm/dd">
                  <c:v>40092</c:v>
                </c:pt>
                <c:pt idx="3664" formatCode="yy/mm/dd">
                  <c:v>40093</c:v>
                </c:pt>
                <c:pt idx="3665" formatCode="yy/mm/dd">
                  <c:v>40094</c:v>
                </c:pt>
                <c:pt idx="3666" formatCode="yy/mm/dd">
                  <c:v>40095</c:v>
                </c:pt>
                <c:pt idx="3667" formatCode="yy/mm/dd">
                  <c:v>40099</c:v>
                </c:pt>
                <c:pt idx="3668" formatCode="yy/mm/dd">
                  <c:v>40100</c:v>
                </c:pt>
                <c:pt idx="3669" formatCode="yy/mm/dd">
                  <c:v>40101</c:v>
                </c:pt>
                <c:pt idx="3670" formatCode="yy/mm/dd">
                  <c:v>40102</c:v>
                </c:pt>
                <c:pt idx="3671" formatCode="yy/mm/dd">
                  <c:v>40105</c:v>
                </c:pt>
                <c:pt idx="3672" formatCode="yy/mm/dd">
                  <c:v>40106</c:v>
                </c:pt>
                <c:pt idx="3673" formatCode="yy/mm/dd">
                  <c:v>40107</c:v>
                </c:pt>
                <c:pt idx="3674" formatCode="yy/mm/dd">
                  <c:v>40108</c:v>
                </c:pt>
                <c:pt idx="3675" formatCode="yy/mm/dd">
                  <c:v>40109</c:v>
                </c:pt>
                <c:pt idx="3676" formatCode="yy/mm/dd">
                  <c:v>40112</c:v>
                </c:pt>
                <c:pt idx="3677" formatCode="yy/mm/dd">
                  <c:v>40113</c:v>
                </c:pt>
                <c:pt idx="3678" formatCode="yy/mm/dd">
                  <c:v>40114</c:v>
                </c:pt>
                <c:pt idx="3679" formatCode="yy/mm/dd">
                  <c:v>40115</c:v>
                </c:pt>
                <c:pt idx="3680" formatCode="yy/mm/dd">
                  <c:v>40116</c:v>
                </c:pt>
                <c:pt idx="3681" formatCode="yy/mm/dd">
                  <c:v>40119</c:v>
                </c:pt>
                <c:pt idx="3682" formatCode="yy/mm/dd">
                  <c:v>40120</c:v>
                </c:pt>
                <c:pt idx="3683" formatCode="yy/mm/dd">
                  <c:v>40121</c:v>
                </c:pt>
                <c:pt idx="3684" formatCode="yy/mm/dd">
                  <c:v>40122</c:v>
                </c:pt>
                <c:pt idx="3685" formatCode="yy/mm/dd">
                  <c:v>40123</c:v>
                </c:pt>
                <c:pt idx="3686" formatCode="yy/mm/dd">
                  <c:v>40126</c:v>
                </c:pt>
                <c:pt idx="3687" formatCode="yy/mm/dd">
                  <c:v>40127</c:v>
                </c:pt>
                <c:pt idx="3688" formatCode="yy/mm/dd">
                  <c:v>40128</c:v>
                </c:pt>
                <c:pt idx="3689" formatCode="yy/mm/dd">
                  <c:v>40129</c:v>
                </c:pt>
                <c:pt idx="3690" formatCode="yy/mm/dd">
                  <c:v>40130</c:v>
                </c:pt>
                <c:pt idx="3691" formatCode="yy/mm/dd">
                  <c:v>40133</c:v>
                </c:pt>
                <c:pt idx="3692" formatCode="yy/mm/dd">
                  <c:v>40134</c:v>
                </c:pt>
                <c:pt idx="3693" formatCode="yy/mm/dd">
                  <c:v>40135</c:v>
                </c:pt>
                <c:pt idx="3694" formatCode="yy/mm/dd">
                  <c:v>40136</c:v>
                </c:pt>
                <c:pt idx="3695" formatCode="yy/mm/dd">
                  <c:v>40137</c:v>
                </c:pt>
                <c:pt idx="3696" formatCode="yy/mm/dd">
                  <c:v>40140</c:v>
                </c:pt>
                <c:pt idx="3697" formatCode="yy/mm/dd">
                  <c:v>40141</c:v>
                </c:pt>
                <c:pt idx="3698" formatCode="yy/mm/dd">
                  <c:v>40142</c:v>
                </c:pt>
                <c:pt idx="3699" formatCode="yy/mm/dd">
                  <c:v>40143</c:v>
                </c:pt>
                <c:pt idx="3700" formatCode="yy/mm/dd">
                  <c:v>40144</c:v>
                </c:pt>
                <c:pt idx="3701" formatCode="yy/mm/dd">
                  <c:v>40147</c:v>
                </c:pt>
                <c:pt idx="3702" formatCode="yy/mm/dd">
                  <c:v>40148</c:v>
                </c:pt>
                <c:pt idx="3703" formatCode="yy/mm/dd">
                  <c:v>40149</c:v>
                </c:pt>
                <c:pt idx="3704" formatCode="yy/mm/dd">
                  <c:v>40150</c:v>
                </c:pt>
                <c:pt idx="3705" formatCode="yy/mm/dd">
                  <c:v>40151</c:v>
                </c:pt>
                <c:pt idx="3706" formatCode="yy/mm/dd">
                  <c:v>40154</c:v>
                </c:pt>
                <c:pt idx="3707" formatCode="yy/mm/dd">
                  <c:v>40155</c:v>
                </c:pt>
                <c:pt idx="3708" formatCode="yy/mm/dd">
                  <c:v>40156</c:v>
                </c:pt>
                <c:pt idx="3709" formatCode="yy/mm/dd">
                  <c:v>40157</c:v>
                </c:pt>
                <c:pt idx="3710" formatCode="yy/mm/dd">
                  <c:v>40158</c:v>
                </c:pt>
                <c:pt idx="3711" formatCode="yy/mm/dd">
                  <c:v>40161</c:v>
                </c:pt>
                <c:pt idx="3712" formatCode="yy/mm/dd">
                  <c:v>40162</c:v>
                </c:pt>
                <c:pt idx="3713" formatCode="yy/mm/dd">
                  <c:v>40163</c:v>
                </c:pt>
                <c:pt idx="3714" formatCode="yy/mm/dd">
                  <c:v>40164</c:v>
                </c:pt>
                <c:pt idx="3715" formatCode="yy/mm/dd">
                  <c:v>40165</c:v>
                </c:pt>
                <c:pt idx="3716" formatCode="yy/mm/dd">
                  <c:v>40168</c:v>
                </c:pt>
                <c:pt idx="3717" formatCode="yy/mm/dd">
                  <c:v>40169</c:v>
                </c:pt>
                <c:pt idx="3718" formatCode="yy/mm/dd">
                  <c:v>40170</c:v>
                </c:pt>
                <c:pt idx="3719" formatCode="yy/mm/dd">
                  <c:v>40171</c:v>
                </c:pt>
                <c:pt idx="3720" formatCode="yy/mm/dd">
                  <c:v>40176</c:v>
                </c:pt>
                <c:pt idx="3721" formatCode="yy/mm/dd">
                  <c:v>40177</c:v>
                </c:pt>
                <c:pt idx="3722" formatCode="yy/mm/dd">
                  <c:v>40178</c:v>
                </c:pt>
                <c:pt idx="3723" formatCode="yy/mm/dd">
                  <c:v>40182</c:v>
                </c:pt>
                <c:pt idx="3724" formatCode="yy/mm/dd">
                  <c:v>40183</c:v>
                </c:pt>
                <c:pt idx="3725" formatCode="yy/mm/dd">
                  <c:v>40184</c:v>
                </c:pt>
                <c:pt idx="3726" formatCode="yy/mm/dd">
                  <c:v>40185</c:v>
                </c:pt>
                <c:pt idx="3727" formatCode="yy/mm/dd">
                  <c:v>40186</c:v>
                </c:pt>
                <c:pt idx="3728" formatCode="yy/mm/dd">
                  <c:v>40189</c:v>
                </c:pt>
                <c:pt idx="3729" formatCode="yy/mm/dd">
                  <c:v>40190</c:v>
                </c:pt>
                <c:pt idx="3730" formatCode="yy/mm/dd">
                  <c:v>40191</c:v>
                </c:pt>
                <c:pt idx="3731" formatCode="yy/mm/dd">
                  <c:v>40192</c:v>
                </c:pt>
                <c:pt idx="3732" formatCode="yy/mm/dd">
                  <c:v>40193</c:v>
                </c:pt>
                <c:pt idx="3733" formatCode="yy/mm/dd">
                  <c:v>40196</c:v>
                </c:pt>
                <c:pt idx="3734" formatCode="yy/mm/dd">
                  <c:v>40197</c:v>
                </c:pt>
                <c:pt idx="3735" formatCode="yy/mm/dd">
                  <c:v>40198</c:v>
                </c:pt>
                <c:pt idx="3736" formatCode="yy/mm/dd">
                  <c:v>40199</c:v>
                </c:pt>
                <c:pt idx="3737" formatCode="yy/mm/dd">
                  <c:v>40200</c:v>
                </c:pt>
                <c:pt idx="3738" formatCode="yy/mm/dd">
                  <c:v>40203</c:v>
                </c:pt>
                <c:pt idx="3739" formatCode="yy/mm/dd">
                  <c:v>40204</c:v>
                </c:pt>
                <c:pt idx="3740" formatCode="yy/mm/dd">
                  <c:v>40205</c:v>
                </c:pt>
                <c:pt idx="3741" formatCode="yy/mm/dd">
                  <c:v>40206</c:v>
                </c:pt>
                <c:pt idx="3742" formatCode="yy/mm/dd">
                  <c:v>40207</c:v>
                </c:pt>
                <c:pt idx="3743" formatCode="yy/mm/dd">
                  <c:v>40210</c:v>
                </c:pt>
                <c:pt idx="3744" formatCode="yy/mm/dd">
                  <c:v>40211</c:v>
                </c:pt>
                <c:pt idx="3745" formatCode="yy/mm/dd">
                  <c:v>40212</c:v>
                </c:pt>
                <c:pt idx="3746" formatCode="yy/mm/dd">
                  <c:v>40213</c:v>
                </c:pt>
                <c:pt idx="3747" formatCode="yy/mm/dd">
                  <c:v>40214</c:v>
                </c:pt>
                <c:pt idx="3748" formatCode="yy/mm/dd">
                  <c:v>40217</c:v>
                </c:pt>
                <c:pt idx="3749" formatCode="yy/mm/dd">
                  <c:v>40218</c:v>
                </c:pt>
                <c:pt idx="3750" formatCode="yy/mm/dd">
                  <c:v>40219</c:v>
                </c:pt>
                <c:pt idx="3751" formatCode="yy/mm/dd">
                  <c:v>40220</c:v>
                </c:pt>
                <c:pt idx="3752" formatCode="yy/mm/dd">
                  <c:v>40221</c:v>
                </c:pt>
                <c:pt idx="3753" formatCode="yy/mm/dd">
                  <c:v>40225</c:v>
                </c:pt>
                <c:pt idx="3754" formatCode="yy/mm/dd">
                  <c:v>40226</c:v>
                </c:pt>
                <c:pt idx="3755" formatCode="yy/mm/dd">
                  <c:v>40227</c:v>
                </c:pt>
                <c:pt idx="3756" formatCode="yy/mm/dd">
                  <c:v>40228</c:v>
                </c:pt>
                <c:pt idx="3757" formatCode="yy/mm/dd">
                  <c:v>40231</c:v>
                </c:pt>
                <c:pt idx="3758" formatCode="yy/mm/dd">
                  <c:v>40232</c:v>
                </c:pt>
                <c:pt idx="3759" formatCode="yy/mm/dd">
                  <c:v>40233</c:v>
                </c:pt>
                <c:pt idx="3760" formatCode="yy/mm/dd">
                  <c:v>40234</c:v>
                </c:pt>
                <c:pt idx="3761" formatCode="yy/mm/dd">
                  <c:v>40235</c:v>
                </c:pt>
                <c:pt idx="3762" formatCode="yy/mm/dd">
                  <c:v>40238</c:v>
                </c:pt>
                <c:pt idx="3763" formatCode="yy/mm/dd">
                  <c:v>40239</c:v>
                </c:pt>
                <c:pt idx="3764" formatCode="yy/mm/dd">
                  <c:v>40240</c:v>
                </c:pt>
                <c:pt idx="3765" formatCode="yy/mm/dd">
                  <c:v>40241</c:v>
                </c:pt>
                <c:pt idx="3766" formatCode="yy/mm/dd">
                  <c:v>40242</c:v>
                </c:pt>
                <c:pt idx="3767" formatCode="yy/mm/dd">
                  <c:v>40245</c:v>
                </c:pt>
                <c:pt idx="3768" formatCode="yy/mm/dd">
                  <c:v>40246</c:v>
                </c:pt>
                <c:pt idx="3769" formatCode="yy/mm/dd">
                  <c:v>40247</c:v>
                </c:pt>
                <c:pt idx="3770" formatCode="yy/mm/dd">
                  <c:v>40248</c:v>
                </c:pt>
                <c:pt idx="3771" formatCode="yy/mm/dd">
                  <c:v>40249</c:v>
                </c:pt>
                <c:pt idx="3772" formatCode="yy/mm/dd">
                  <c:v>40252</c:v>
                </c:pt>
                <c:pt idx="3773" formatCode="yy/mm/dd">
                  <c:v>40253</c:v>
                </c:pt>
                <c:pt idx="3774" formatCode="yy/mm/dd">
                  <c:v>40254</c:v>
                </c:pt>
                <c:pt idx="3775" formatCode="yy/mm/dd">
                  <c:v>40255</c:v>
                </c:pt>
              </c:numCache>
            </c:numRef>
          </c:cat>
          <c:val>
            <c:numRef>
              <c:f>'Chart Data - 15'!$D$2:$D$3777</c:f>
              <c:numCache>
                <c:formatCode>General</c:formatCode>
                <c:ptCount val="3776"/>
                <c:pt idx="0">
                  <c:v>480260</c:v>
                </c:pt>
                <c:pt idx="1">
                  <c:v>601029</c:v>
                </c:pt>
                <c:pt idx="2">
                  <c:v>3477503</c:v>
                </c:pt>
                <c:pt idx="3">
                  <c:v>2028965</c:v>
                </c:pt>
                <c:pt idx="4">
                  <c:v>1280850</c:v>
                </c:pt>
                <c:pt idx="5">
                  <c:v>939862</c:v>
                </c:pt>
                <c:pt idx="6">
                  <c:v>960633</c:v>
                </c:pt>
                <c:pt idx="7">
                  <c:v>2622288</c:v>
                </c:pt>
                <c:pt idx="8">
                  <c:v>3380676</c:v>
                </c:pt>
                <c:pt idx="9">
                  <c:v>2296335</c:v>
                </c:pt>
                <c:pt idx="10">
                  <c:v>615841</c:v>
                </c:pt>
                <c:pt idx="11">
                  <c:v>568640</c:v>
                </c:pt>
                <c:pt idx="12">
                  <c:v>4776787</c:v>
                </c:pt>
                <c:pt idx="13">
                  <c:v>6002559</c:v>
                </c:pt>
                <c:pt idx="14">
                  <c:v>2516836</c:v>
                </c:pt>
                <c:pt idx="15">
                  <c:v>517520</c:v>
                </c:pt>
                <c:pt idx="16">
                  <c:v>886273</c:v>
                </c:pt>
                <c:pt idx="17">
                  <c:v>436411</c:v>
                </c:pt>
                <c:pt idx="18">
                  <c:v>769305</c:v>
                </c:pt>
                <c:pt idx="19">
                  <c:v>1729522</c:v>
                </c:pt>
                <c:pt idx="20">
                  <c:v>518476</c:v>
                </c:pt>
                <c:pt idx="21">
                  <c:v>663406</c:v>
                </c:pt>
                <c:pt idx="22">
                  <c:v>861623</c:v>
                </c:pt>
                <c:pt idx="23">
                  <c:v>2582212</c:v>
                </c:pt>
                <c:pt idx="24">
                  <c:v>756720</c:v>
                </c:pt>
                <c:pt idx="25">
                  <c:v>579530</c:v>
                </c:pt>
                <c:pt idx="26">
                  <c:v>803906</c:v>
                </c:pt>
                <c:pt idx="27">
                  <c:v>1233859</c:v>
                </c:pt>
                <c:pt idx="28">
                  <c:v>534876</c:v>
                </c:pt>
                <c:pt idx="29">
                  <c:v>817243</c:v>
                </c:pt>
                <c:pt idx="30">
                  <c:v>744574</c:v>
                </c:pt>
                <c:pt idx="31">
                  <c:v>716654</c:v>
                </c:pt>
                <c:pt idx="32">
                  <c:v>746902</c:v>
                </c:pt>
                <c:pt idx="33">
                  <c:v>509972</c:v>
                </c:pt>
                <c:pt idx="34">
                  <c:v>931389</c:v>
                </c:pt>
                <c:pt idx="35">
                  <c:v>687132</c:v>
                </c:pt>
                <c:pt idx="36">
                  <c:v>1394143</c:v>
                </c:pt>
                <c:pt idx="37">
                  <c:v>916557</c:v>
                </c:pt>
                <c:pt idx="38">
                  <c:v>547296</c:v>
                </c:pt>
                <c:pt idx="39">
                  <c:v>421389</c:v>
                </c:pt>
                <c:pt idx="40">
                  <c:v>763981</c:v>
                </c:pt>
                <c:pt idx="41">
                  <c:v>513419</c:v>
                </c:pt>
                <c:pt idx="42">
                  <c:v>501058</c:v>
                </c:pt>
                <c:pt idx="43">
                  <c:v>598825</c:v>
                </c:pt>
                <c:pt idx="44">
                  <c:v>202539</c:v>
                </c:pt>
                <c:pt idx="45">
                  <c:v>833084</c:v>
                </c:pt>
                <c:pt idx="46">
                  <c:v>877348</c:v>
                </c:pt>
                <c:pt idx="47">
                  <c:v>1295192</c:v>
                </c:pt>
                <c:pt idx="48">
                  <c:v>2292811</c:v>
                </c:pt>
                <c:pt idx="49">
                  <c:v>505739</c:v>
                </c:pt>
                <c:pt idx="50">
                  <c:v>1188155</c:v>
                </c:pt>
                <c:pt idx="51">
                  <c:v>1050537</c:v>
                </c:pt>
                <c:pt idx="52">
                  <c:v>1071006</c:v>
                </c:pt>
                <c:pt idx="53">
                  <c:v>1104277</c:v>
                </c:pt>
                <c:pt idx="54">
                  <c:v>1697911</c:v>
                </c:pt>
                <c:pt idx="55">
                  <c:v>1439315</c:v>
                </c:pt>
                <c:pt idx="56">
                  <c:v>2349797</c:v>
                </c:pt>
                <c:pt idx="57">
                  <c:v>840497</c:v>
                </c:pt>
                <c:pt idx="58">
                  <c:v>630212</c:v>
                </c:pt>
                <c:pt idx="59">
                  <c:v>998274</c:v>
                </c:pt>
                <c:pt idx="60">
                  <c:v>1387129</c:v>
                </c:pt>
                <c:pt idx="61">
                  <c:v>1441709</c:v>
                </c:pt>
                <c:pt idx="62">
                  <c:v>576776</c:v>
                </c:pt>
                <c:pt idx="63">
                  <c:v>2322162</c:v>
                </c:pt>
                <c:pt idx="64">
                  <c:v>1008346</c:v>
                </c:pt>
                <c:pt idx="65">
                  <c:v>2092684</c:v>
                </c:pt>
                <c:pt idx="66">
                  <c:v>1422937</c:v>
                </c:pt>
                <c:pt idx="67">
                  <c:v>1604976</c:v>
                </c:pt>
                <c:pt idx="68">
                  <c:v>387982</c:v>
                </c:pt>
                <c:pt idx="69">
                  <c:v>509977</c:v>
                </c:pt>
                <c:pt idx="70">
                  <c:v>737706</c:v>
                </c:pt>
                <c:pt idx="71">
                  <c:v>636781</c:v>
                </c:pt>
                <c:pt idx="72">
                  <c:v>1710797</c:v>
                </c:pt>
                <c:pt idx="73">
                  <c:v>1024385</c:v>
                </c:pt>
                <c:pt idx="74">
                  <c:v>807592</c:v>
                </c:pt>
                <c:pt idx="75">
                  <c:v>1074640</c:v>
                </c:pt>
                <c:pt idx="76">
                  <c:v>1177215</c:v>
                </c:pt>
                <c:pt idx="77">
                  <c:v>462924</c:v>
                </c:pt>
                <c:pt idx="78">
                  <c:v>440424</c:v>
                </c:pt>
                <c:pt idx="79">
                  <c:v>522392</c:v>
                </c:pt>
                <c:pt idx="80">
                  <c:v>507380</c:v>
                </c:pt>
                <c:pt idx="81">
                  <c:v>627170</c:v>
                </c:pt>
                <c:pt idx="82">
                  <c:v>1158406</c:v>
                </c:pt>
                <c:pt idx="83">
                  <c:v>355814</c:v>
                </c:pt>
                <c:pt idx="84">
                  <c:v>1129915</c:v>
                </c:pt>
                <c:pt idx="85">
                  <c:v>1762074</c:v>
                </c:pt>
                <c:pt idx="86">
                  <c:v>4223259</c:v>
                </c:pt>
                <c:pt idx="87">
                  <c:v>1425045</c:v>
                </c:pt>
                <c:pt idx="88">
                  <c:v>1578225</c:v>
                </c:pt>
                <c:pt idx="89">
                  <c:v>1395309</c:v>
                </c:pt>
                <c:pt idx="90">
                  <c:v>327782</c:v>
                </c:pt>
                <c:pt idx="91">
                  <c:v>271085</c:v>
                </c:pt>
                <c:pt idx="92">
                  <c:v>272394</c:v>
                </c:pt>
                <c:pt idx="93">
                  <c:v>25801</c:v>
                </c:pt>
                <c:pt idx="94">
                  <c:v>454261</c:v>
                </c:pt>
                <c:pt idx="95">
                  <c:v>570120</c:v>
                </c:pt>
                <c:pt idx="96">
                  <c:v>813106</c:v>
                </c:pt>
                <c:pt idx="97">
                  <c:v>485772</c:v>
                </c:pt>
                <c:pt idx="98">
                  <c:v>350008</c:v>
                </c:pt>
                <c:pt idx="99">
                  <c:v>688935</c:v>
                </c:pt>
                <c:pt idx="100">
                  <c:v>852533</c:v>
                </c:pt>
                <c:pt idx="101">
                  <c:v>1796831</c:v>
                </c:pt>
                <c:pt idx="102">
                  <c:v>940880</c:v>
                </c:pt>
                <c:pt idx="103">
                  <c:v>1723027</c:v>
                </c:pt>
                <c:pt idx="104">
                  <c:v>1208472</c:v>
                </c:pt>
                <c:pt idx="105">
                  <c:v>2522448</c:v>
                </c:pt>
                <c:pt idx="106">
                  <c:v>565336</c:v>
                </c:pt>
                <c:pt idx="107">
                  <c:v>1184120</c:v>
                </c:pt>
                <c:pt idx="108">
                  <c:v>1385989</c:v>
                </c:pt>
                <c:pt idx="109">
                  <c:v>788296</c:v>
                </c:pt>
                <c:pt idx="110">
                  <c:v>865663</c:v>
                </c:pt>
                <c:pt idx="111">
                  <c:v>1375798</c:v>
                </c:pt>
                <c:pt idx="112">
                  <c:v>699686</c:v>
                </c:pt>
                <c:pt idx="113">
                  <c:v>958192</c:v>
                </c:pt>
                <c:pt idx="114">
                  <c:v>1075174</c:v>
                </c:pt>
                <c:pt idx="115">
                  <c:v>1148658</c:v>
                </c:pt>
                <c:pt idx="116">
                  <c:v>538040</c:v>
                </c:pt>
                <c:pt idx="117">
                  <c:v>334204</c:v>
                </c:pt>
                <c:pt idx="118">
                  <c:v>995549</c:v>
                </c:pt>
                <c:pt idx="119">
                  <c:v>2284298</c:v>
                </c:pt>
                <c:pt idx="120">
                  <c:v>1271330</c:v>
                </c:pt>
                <c:pt idx="121">
                  <c:v>1427792</c:v>
                </c:pt>
                <c:pt idx="122">
                  <c:v>428760</c:v>
                </c:pt>
                <c:pt idx="123">
                  <c:v>472065</c:v>
                </c:pt>
                <c:pt idx="124">
                  <c:v>957430</c:v>
                </c:pt>
                <c:pt idx="125">
                  <c:v>3588808</c:v>
                </c:pt>
                <c:pt idx="126">
                  <c:v>907395</c:v>
                </c:pt>
                <c:pt idx="127">
                  <c:v>982016</c:v>
                </c:pt>
                <c:pt idx="128">
                  <c:v>2736661</c:v>
                </c:pt>
                <c:pt idx="129">
                  <c:v>812641</c:v>
                </c:pt>
                <c:pt idx="130">
                  <c:v>1726942</c:v>
                </c:pt>
                <c:pt idx="131">
                  <c:v>1272289</c:v>
                </c:pt>
                <c:pt idx="132">
                  <c:v>889655</c:v>
                </c:pt>
                <c:pt idx="133">
                  <c:v>1771883</c:v>
                </c:pt>
                <c:pt idx="134">
                  <c:v>828712</c:v>
                </c:pt>
                <c:pt idx="135">
                  <c:v>1332915</c:v>
                </c:pt>
                <c:pt idx="136">
                  <c:v>722134</c:v>
                </c:pt>
                <c:pt idx="137">
                  <c:v>1082396</c:v>
                </c:pt>
                <c:pt idx="138">
                  <c:v>670700</c:v>
                </c:pt>
                <c:pt idx="139">
                  <c:v>568171</c:v>
                </c:pt>
                <c:pt idx="140">
                  <c:v>1881988</c:v>
                </c:pt>
                <c:pt idx="141">
                  <c:v>1054907</c:v>
                </c:pt>
                <c:pt idx="142">
                  <c:v>565975</c:v>
                </c:pt>
                <c:pt idx="143">
                  <c:v>713491</c:v>
                </c:pt>
                <c:pt idx="144">
                  <c:v>560747</c:v>
                </c:pt>
                <c:pt idx="145">
                  <c:v>2724211</c:v>
                </c:pt>
                <c:pt idx="146">
                  <c:v>3123195</c:v>
                </c:pt>
                <c:pt idx="147">
                  <c:v>2672490</c:v>
                </c:pt>
                <c:pt idx="148">
                  <c:v>2377267</c:v>
                </c:pt>
                <c:pt idx="149">
                  <c:v>3363730</c:v>
                </c:pt>
                <c:pt idx="150">
                  <c:v>2116395</c:v>
                </c:pt>
                <c:pt idx="151">
                  <c:v>1677729</c:v>
                </c:pt>
                <c:pt idx="152">
                  <c:v>5754236</c:v>
                </c:pt>
                <c:pt idx="153">
                  <c:v>2821260</c:v>
                </c:pt>
                <c:pt idx="154">
                  <c:v>1649710</c:v>
                </c:pt>
                <c:pt idx="155">
                  <c:v>1220506</c:v>
                </c:pt>
                <c:pt idx="156">
                  <c:v>1020203</c:v>
                </c:pt>
                <c:pt idx="157">
                  <c:v>1229476</c:v>
                </c:pt>
                <c:pt idx="158">
                  <c:v>1021444</c:v>
                </c:pt>
                <c:pt idx="159">
                  <c:v>839297</c:v>
                </c:pt>
                <c:pt idx="160">
                  <c:v>2292192</c:v>
                </c:pt>
                <c:pt idx="161">
                  <c:v>909311</c:v>
                </c:pt>
                <c:pt idx="162">
                  <c:v>651046</c:v>
                </c:pt>
                <c:pt idx="163">
                  <c:v>523817</c:v>
                </c:pt>
                <c:pt idx="164">
                  <c:v>1201249</c:v>
                </c:pt>
                <c:pt idx="165">
                  <c:v>652904</c:v>
                </c:pt>
                <c:pt idx="166">
                  <c:v>1079976</c:v>
                </c:pt>
                <c:pt idx="167">
                  <c:v>2525032</c:v>
                </c:pt>
                <c:pt idx="168">
                  <c:v>1197519</c:v>
                </c:pt>
                <c:pt idx="169">
                  <c:v>1166332</c:v>
                </c:pt>
                <c:pt idx="170">
                  <c:v>336418</c:v>
                </c:pt>
                <c:pt idx="171">
                  <c:v>1690821</c:v>
                </c:pt>
                <c:pt idx="172">
                  <c:v>921123</c:v>
                </c:pt>
                <c:pt idx="173">
                  <c:v>2006932</c:v>
                </c:pt>
                <c:pt idx="174">
                  <c:v>4406583</c:v>
                </c:pt>
                <c:pt idx="175">
                  <c:v>1862889</c:v>
                </c:pt>
                <c:pt idx="176">
                  <c:v>1450835</c:v>
                </c:pt>
                <c:pt idx="177">
                  <c:v>2380259</c:v>
                </c:pt>
                <c:pt idx="178">
                  <c:v>1549075</c:v>
                </c:pt>
                <c:pt idx="179">
                  <c:v>688726</c:v>
                </c:pt>
                <c:pt idx="180">
                  <c:v>3526075</c:v>
                </c:pt>
                <c:pt idx="181">
                  <c:v>1428240</c:v>
                </c:pt>
                <c:pt idx="182">
                  <c:v>898109</c:v>
                </c:pt>
                <c:pt idx="183">
                  <c:v>1684784</c:v>
                </c:pt>
                <c:pt idx="184">
                  <c:v>1444434</c:v>
                </c:pt>
                <c:pt idx="185">
                  <c:v>1622959</c:v>
                </c:pt>
                <c:pt idx="186">
                  <c:v>1188054</c:v>
                </c:pt>
                <c:pt idx="187">
                  <c:v>1636207</c:v>
                </c:pt>
                <c:pt idx="188">
                  <c:v>1670699</c:v>
                </c:pt>
                <c:pt idx="189">
                  <c:v>8748280</c:v>
                </c:pt>
                <c:pt idx="190">
                  <c:v>2269324</c:v>
                </c:pt>
                <c:pt idx="191">
                  <c:v>1043706</c:v>
                </c:pt>
                <c:pt idx="192">
                  <c:v>1163692</c:v>
                </c:pt>
                <c:pt idx="193">
                  <c:v>580551</c:v>
                </c:pt>
                <c:pt idx="194">
                  <c:v>774310</c:v>
                </c:pt>
                <c:pt idx="195">
                  <c:v>1092929</c:v>
                </c:pt>
                <c:pt idx="196">
                  <c:v>3004439</c:v>
                </c:pt>
                <c:pt idx="197">
                  <c:v>1994341</c:v>
                </c:pt>
                <c:pt idx="198">
                  <c:v>1292072</c:v>
                </c:pt>
                <c:pt idx="199">
                  <c:v>880616</c:v>
                </c:pt>
                <c:pt idx="200">
                  <c:v>1166091</c:v>
                </c:pt>
                <c:pt idx="201">
                  <c:v>1028982</c:v>
                </c:pt>
                <c:pt idx="202">
                  <c:v>818775</c:v>
                </c:pt>
                <c:pt idx="203">
                  <c:v>836643</c:v>
                </c:pt>
                <c:pt idx="204">
                  <c:v>529525</c:v>
                </c:pt>
                <c:pt idx="205">
                  <c:v>706741</c:v>
                </c:pt>
                <c:pt idx="206">
                  <c:v>1188321</c:v>
                </c:pt>
                <c:pt idx="207">
                  <c:v>1484070</c:v>
                </c:pt>
                <c:pt idx="208">
                  <c:v>927475</c:v>
                </c:pt>
                <c:pt idx="209">
                  <c:v>819611</c:v>
                </c:pt>
                <c:pt idx="210">
                  <c:v>2952291</c:v>
                </c:pt>
                <c:pt idx="211">
                  <c:v>1924915</c:v>
                </c:pt>
                <c:pt idx="212">
                  <c:v>1669330</c:v>
                </c:pt>
                <c:pt idx="213">
                  <c:v>1908077</c:v>
                </c:pt>
                <c:pt idx="214">
                  <c:v>2133604</c:v>
                </c:pt>
                <c:pt idx="215">
                  <c:v>2889261</c:v>
                </c:pt>
                <c:pt idx="216">
                  <c:v>1347464</c:v>
                </c:pt>
                <c:pt idx="217">
                  <c:v>3882854</c:v>
                </c:pt>
                <c:pt idx="218">
                  <c:v>1007488</c:v>
                </c:pt>
                <c:pt idx="219">
                  <c:v>1169970</c:v>
                </c:pt>
                <c:pt idx="220">
                  <c:v>2188918</c:v>
                </c:pt>
                <c:pt idx="221">
                  <c:v>1662083</c:v>
                </c:pt>
                <c:pt idx="222">
                  <c:v>1299353</c:v>
                </c:pt>
                <c:pt idx="223">
                  <c:v>788858</c:v>
                </c:pt>
                <c:pt idx="224">
                  <c:v>478959</c:v>
                </c:pt>
                <c:pt idx="225">
                  <c:v>1214258</c:v>
                </c:pt>
                <c:pt idx="226">
                  <c:v>1469148</c:v>
                </c:pt>
                <c:pt idx="227">
                  <c:v>1283317</c:v>
                </c:pt>
                <c:pt idx="228">
                  <c:v>822870</c:v>
                </c:pt>
                <c:pt idx="229">
                  <c:v>2246647</c:v>
                </c:pt>
                <c:pt idx="230">
                  <c:v>2034168</c:v>
                </c:pt>
                <c:pt idx="231">
                  <c:v>3114731</c:v>
                </c:pt>
                <c:pt idx="232">
                  <c:v>1048855</c:v>
                </c:pt>
                <c:pt idx="233">
                  <c:v>853613</c:v>
                </c:pt>
                <c:pt idx="234">
                  <c:v>801244</c:v>
                </c:pt>
                <c:pt idx="235">
                  <c:v>579523</c:v>
                </c:pt>
                <c:pt idx="236">
                  <c:v>704852</c:v>
                </c:pt>
                <c:pt idx="237">
                  <c:v>894921</c:v>
                </c:pt>
                <c:pt idx="238">
                  <c:v>588771</c:v>
                </c:pt>
                <c:pt idx="239">
                  <c:v>884430</c:v>
                </c:pt>
                <c:pt idx="240">
                  <c:v>503711</c:v>
                </c:pt>
                <c:pt idx="241">
                  <c:v>544818</c:v>
                </c:pt>
                <c:pt idx="242">
                  <c:v>1905003</c:v>
                </c:pt>
                <c:pt idx="243">
                  <c:v>1269209</c:v>
                </c:pt>
                <c:pt idx="244">
                  <c:v>2413679</c:v>
                </c:pt>
                <c:pt idx="245">
                  <c:v>1225853</c:v>
                </c:pt>
                <c:pt idx="246">
                  <c:v>753418</c:v>
                </c:pt>
                <c:pt idx="247">
                  <c:v>613423</c:v>
                </c:pt>
                <c:pt idx="248">
                  <c:v>481085</c:v>
                </c:pt>
                <c:pt idx="249">
                  <c:v>1112656</c:v>
                </c:pt>
                <c:pt idx="250">
                  <c:v>1187939</c:v>
                </c:pt>
                <c:pt idx="251">
                  <c:v>664092</c:v>
                </c:pt>
                <c:pt idx="252">
                  <c:v>755135</c:v>
                </c:pt>
                <c:pt idx="253">
                  <c:v>842225</c:v>
                </c:pt>
                <c:pt idx="254">
                  <c:v>801322</c:v>
                </c:pt>
                <c:pt idx="255">
                  <c:v>317139</c:v>
                </c:pt>
                <c:pt idx="256">
                  <c:v>618749</c:v>
                </c:pt>
                <c:pt idx="257">
                  <c:v>1205262</c:v>
                </c:pt>
                <c:pt idx="258">
                  <c:v>1341447</c:v>
                </c:pt>
                <c:pt idx="259">
                  <c:v>2657076</c:v>
                </c:pt>
                <c:pt idx="260">
                  <c:v>2612823</c:v>
                </c:pt>
                <c:pt idx="261">
                  <c:v>1016093</c:v>
                </c:pt>
                <c:pt idx="262">
                  <c:v>1125159</c:v>
                </c:pt>
                <c:pt idx="263">
                  <c:v>901835</c:v>
                </c:pt>
                <c:pt idx="264">
                  <c:v>746642</c:v>
                </c:pt>
                <c:pt idx="265">
                  <c:v>1601662</c:v>
                </c:pt>
                <c:pt idx="266">
                  <c:v>929204</c:v>
                </c:pt>
                <c:pt idx="267">
                  <c:v>533527</c:v>
                </c:pt>
                <c:pt idx="268">
                  <c:v>1559112</c:v>
                </c:pt>
                <c:pt idx="269">
                  <c:v>2119076</c:v>
                </c:pt>
                <c:pt idx="270">
                  <c:v>624015</c:v>
                </c:pt>
                <c:pt idx="271">
                  <c:v>1680273</c:v>
                </c:pt>
                <c:pt idx="272">
                  <c:v>2215722</c:v>
                </c:pt>
                <c:pt idx="273">
                  <c:v>3187728</c:v>
                </c:pt>
                <c:pt idx="274">
                  <c:v>4420980</c:v>
                </c:pt>
                <c:pt idx="275">
                  <c:v>7315354</c:v>
                </c:pt>
                <c:pt idx="276">
                  <c:v>1982845</c:v>
                </c:pt>
                <c:pt idx="277">
                  <c:v>3062677</c:v>
                </c:pt>
                <c:pt idx="278">
                  <c:v>2745205</c:v>
                </c:pt>
                <c:pt idx="279">
                  <c:v>1292172</c:v>
                </c:pt>
                <c:pt idx="280">
                  <c:v>3373493</c:v>
                </c:pt>
                <c:pt idx="281">
                  <c:v>1145997</c:v>
                </c:pt>
                <c:pt idx="282">
                  <c:v>1039391</c:v>
                </c:pt>
                <c:pt idx="283">
                  <c:v>2875172</c:v>
                </c:pt>
                <c:pt idx="284">
                  <c:v>2491946</c:v>
                </c:pt>
                <c:pt idx="285">
                  <c:v>1630124</c:v>
                </c:pt>
                <c:pt idx="286">
                  <c:v>1362748</c:v>
                </c:pt>
                <c:pt idx="287">
                  <c:v>1327811</c:v>
                </c:pt>
                <c:pt idx="288">
                  <c:v>1482439</c:v>
                </c:pt>
                <c:pt idx="289">
                  <c:v>3324274</c:v>
                </c:pt>
                <c:pt idx="290">
                  <c:v>1043274</c:v>
                </c:pt>
                <c:pt idx="291">
                  <c:v>538953</c:v>
                </c:pt>
                <c:pt idx="292">
                  <c:v>1511058</c:v>
                </c:pt>
                <c:pt idx="293">
                  <c:v>1019925</c:v>
                </c:pt>
                <c:pt idx="294">
                  <c:v>948829</c:v>
                </c:pt>
                <c:pt idx="295">
                  <c:v>740822</c:v>
                </c:pt>
                <c:pt idx="296">
                  <c:v>345606</c:v>
                </c:pt>
                <c:pt idx="297">
                  <c:v>928401</c:v>
                </c:pt>
                <c:pt idx="298">
                  <c:v>939473</c:v>
                </c:pt>
                <c:pt idx="299">
                  <c:v>1239561</c:v>
                </c:pt>
                <c:pt idx="300">
                  <c:v>1904139</c:v>
                </c:pt>
                <c:pt idx="301">
                  <c:v>689769</c:v>
                </c:pt>
                <c:pt idx="302">
                  <c:v>824261</c:v>
                </c:pt>
                <c:pt idx="303">
                  <c:v>1411512</c:v>
                </c:pt>
                <c:pt idx="304">
                  <c:v>2629337</c:v>
                </c:pt>
                <c:pt idx="305">
                  <c:v>2707972</c:v>
                </c:pt>
                <c:pt idx="306">
                  <c:v>2731553</c:v>
                </c:pt>
                <c:pt idx="307">
                  <c:v>848295</c:v>
                </c:pt>
                <c:pt idx="308">
                  <c:v>1466201</c:v>
                </c:pt>
                <c:pt idx="309">
                  <c:v>1096443</c:v>
                </c:pt>
                <c:pt idx="310">
                  <c:v>899881</c:v>
                </c:pt>
                <c:pt idx="311">
                  <c:v>823760</c:v>
                </c:pt>
                <c:pt idx="312">
                  <c:v>924551</c:v>
                </c:pt>
                <c:pt idx="313">
                  <c:v>1747601</c:v>
                </c:pt>
                <c:pt idx="314">
                  <c:v>884122</c:v>
                </c:pt>
                <c:pt idx="315">
                  <c:v>750884</c:v>
                </c:pt>
                <c:pt idx="316">
                  <c:v>713722</c:v>
                </c:pt>
                <c:pt idx="317">
                  <c:v>1039169</c:v>
                </c:pt>
                <c:pt idx="318">
                  <c:v>1159250</c:v>
                </c:pt>
                <c:pt idx="319">
                  <c:v>860431</c:v>
                </c:pt>
                <c:pt idx="320">
                  <c:v>806250</c:v>
                </c:pt>
                <c:pt idx="321">
                  <c:v>992660</c:v>
                </c:pt>
                <c:pt idx="322">
                  <c:v>1689743</c:v>
                </c:pt>
                <c:pt idx="323">
                  <c:v>313508</c:v>
                </c:pt>
                <c:pt idx="324">
                  <c:v>931415</c:v>
                </c:pt>
                <c:pt idx="325">
                  <c:v>2290368</c:v>
                </c:pt>
                <c:pt idx="326">
                  <c:v>2532702</c:v>
                </c:pt>
                <c:pt idx="327">
                  <c:v>1935893</c:v>
                </c:pt>
                <c:pt idx="328">
                  <c:v>1768999</c:v>
                </c:pt>
                <c:pt idx="329">
                  <c:v>810167</c:v>
                </c:pt>
                <c:pt idx="330">
                  <c:v>1184350</c:v>
                </c:pt>
                <c:pt idx="331">
                  <c:v>2111514</c:v>
                </c:pt>
                <c:pt idx="332">
                  <c:v>1486773</c:v>
                </c:pt>
                <c:pt idx="333">
                  <c:v>1148358</c:v>
                </c:pt>
                <c:pt idx="334">
                  <c:v>1370597</c:v>
                </c:pt>
                <c:pt idx="335">
                  <c:v>864437</c:v>
                </c:pt>
                <c:pt idx="336">
                  <c:v>1186923</c:v>
                </c:pt>
                <c:pt idx="337">
                  <c:v>1476440</c:v>
                </c:pt>
                <c:pt idx="338">
                  <c:v>989913</c:v>
                </c:pt>
                <c:pt idx="339">
                  <c:v>681011</c:v>
                </c:pt>
                <c:pt idx="340">
                  <c:v>583261</c:v>
                </c:pt>
                <c:pt idx="341">
                  <c:v>616148</c:v>
                </c:pt>
                <c:pt idx="342">
                  <c:v>452096</c:v>
                </c:pt>
                <c:pt idx="343">
                  <c:v>438360</c:v>
                </c:pt>
                <c:pt idx="344">
                  <c:v>572969</c:v>
                </c:pt>
                <c:pt idx="345">
                  <c:v>18223</c:v>
                </c:pt>
                <c:pt idx="346">
                  <c:v>312244</c:v>
                </c:pt>
                <c:pt idx="347">
                  <c:v>299123</c:v>
                </c:pt>
                <c:pt idx="348">
                  <c:v>324598</c:v>
                </c:pt>
                <c:pt idx="349">
                  <c:v>1154571</c:v>
                </c:pt>
                <c:pt idx="350">
                  <c:v>475344</c:v>
                </c:pt>
                <c:pt idx="351">
                  <c:v>731879</c:v>
                </c:pt>
                <c:pt idx="352">
                  <c:v>303950</c:v>
                </c:pt>
                <c:pt idx="353">
                  <c:v>230329</c:v>
                </c:pt>
                <c:pt idx="354">
                  <c:v>544668</c:v>
                </c:pt>
                <c:pt idx="355">
                  <c:v>482073</c:v>
                </c:pt>
                <c:pt idx="356">
                  <c:v>1192408</c:v>
                </c:pt>
                <c:pt idx="357">
                  <c:v>793541</c:v>
                </c:pt>
                <c:pt idx="358">
                  <c:v>311788</c:v>
                </c:pt>
                <c:pt idx="359">
                  <c:v>427360</c:v>
                </c:pt>
                <c:pt idx="360">
                  <c:v>446988</c:v>
                </c:pt>
                <c:pt idx="361">
                  <c:v>485012</c:v>
                </c:pt>
                <c:pt idx="362">
                  <c:v>589485</c:v>
                </c:pt>
                <c:pt idx="363">
                  <c:v>893596</c:v>
                </c:pt>
                <c:pt idx="364">
                  <c:v>483799</c:v>
                </c:pt>
                <c:pt idx="365">
                  <c:v>618758</c:v>
                </c:pt>
                <c:pt idx="366">
                  <c:v>1161131</c:v>
                </c:pt>
                <c:pt idx="367">
                  <c:v>887404</c:v>
                </c:pt>
                <c:pt idx="368">
                  <c:v>397161</c:v>
                </c:pt>
                <c:pt idx="369">
                  <c:v>849292</c:v>
                </c:pt>
                <c:pt idx="370">
                  <c:v>1035701</c:v>
                </c:pt>
                <c:pt idx="371">
                  <c:v>1176866</c:v>
                </c:pt>
                <c:pt idx="372">
                  <c:v>778630</c:v>
                </c:pt>
                <c:pt idx="373">
                  <c:v>988222</c:v>
                </c:pt>
                <c:pt idx="374">
                  <c:v>2161164</c:v>
                </c:pt>
                <c:pt idx="375">
                  <c:v>1987803</c:v>
                </c:pt>
                <c:pt idx="376">
                  <c:v>575764</c:v>
                </c:pt>
                <c:pt idx="377">
                  <c:v>923480</c:v>
                </c:pt>
                <c:pt idx="378">
                  <c:v>1966657</c:v>
                </c:pt>
                <c:pt idx="379">
                  <c:v>1121552</c:v>
                </c:pt>
                <c:pt idx="380">
                  <c:v>1572590</c:v>
                </c:pt>
                <c:pt idx="381">
                  <c:v>1874496</c:v>
                </c:pt>
                <c:pt idx="382">
                  <c:v>3092475</c:v>
                </c:pt>
                <c:pt idx="383">
                  <c:v>1103192</c:v>
                </c:pt>
                <c:pt idx="384">
                  <c:v>1250084</c:v>
                </c:pt>
                <c:pt idx="385">
                  <c:v>1662839</c:v>
                </c:pt>
                <c:pt idx="386">
                  <c:v>2383273</c:v>
                </c:pt>
                <c:pt idx="387">
                  <c:v>3368025</c:v>
                </c:pt>
                <c:pt idx="388">
                  <c:v>2019583</c:v>
                </c:pt>
                <c:pt idx="389">
                  <c:v>955079</c:v>
                </c:pt>
                <c:pt idx="390">
                  <c:v>976614</c:v>
                </c:pt>
                <c:pt idx="391">
                  <c:v>1191378</c:v>
                </c:pt>
                <c:pt idx="392">
                  <c:v>1693974</c:v>
                </c:pt>
                <c:pt idx="393">
                  <c:v>1899143</c:v>
                </c:pt>
                <c:pt idx="394">
                  <c:v>1065733</c:v>
                </c:pt>
                <c:pt idx="395">
                  <c:v>1259739</c:v>
                </c:pt>
                <c:pt idx="396">
                  <c:v>1054122</c:v>
                </c:pt>
                <c:pt idx="397">
                  <c:v>785251</c:v>
                </c:pt>
                <c:pt idx="398">
                  <c:v>1691275</c:v>
                </c:pt>
                <c:pt idx="399">
                  <c:v>1419840</c:v>
                </c:pt>
                <c:pt idx="400">
                  <c:v>3670762</c:v>
                </c:pt>
                <c:pt idx="401">
                  <c:v>3838621</c:v>
                </c:pt>
                <c:pt idx="402">
                  <c:v>614668</c:v>
                </c:pt>
                <c:pt idx="403">
                  <c:v>1207183</c:v>
                </c:pt>
                <c:pt idx="404">
                  <c:v>1505995</c:v>
                </c:pt>
                <c:pt idx="405">
                  <c:v>688805</c:v>
                </c:pt>
                <c:pt idx="406">
                  <c:v>1859478</c:v>
                </c:pt>
                <c:pt idx="407">
                  <c:v>2248988</c:v>
                </c:pt>
                <c:pt idx="408">
                  <c:v>3163658</c:v>
                </c:pt>
                <c:pt idx="409">
                  <c:v>2957062</c:v>
                </c:pt>
                <c:pt idx="410">
                  <c:v>3960259</c:v>
                </c:pt>
                <c:pt idx="411">
                  <c:v>2855382</c:v>
                </c:pt>
                <c:pt idx="412">
                  <c:v>851770</c:v>
                </c:pt>
                <c:pt idx="413">
                  <c:v>779273</c:v>
                </c:pt>
                <c:pt idx="414">
                  <c:v>2076217</c:v>
                </c:pt>
                <c:pt idx="415">
                  <c:v>2255349</c:v>
                </c:pt>
                <c:pt idx="416">
                  <c:v>1828507</c:v>
                </c:pt>
                <c:pt idx="417">
                  <c:v>1110164</c:v>
                </c:pt>
                <c:pt idx="418">
                  <c:v>940115</c:v>
                </c:pt>
                <c:pt idx="419">
                  <c:v>873620</c:v>
                </c:pt>
                <c:pt idx="420">
                  <c:v>1214368</c:v>
                </c:pt>
                <c:pt idx="421">
                  <c:v>1270754</c:v>
                </c:pt>
                <c:pt idx="422">
                  <c:v>1184564</c:v>
                </c:pt>
                <c:pt idx="423">
                  <c:v>1789788</c:v>
                </c:pt>
                <c:pt idx="424">
                  <c:v>2330516</c:v>
                </c:pt>
                <c:pt idx="425">
                  <c:v>1044101</c:v>
                </c:pt>
                <c:pt idx="426">
                  <c:v>657186</c:v>
                </c:pt>
                <c:pt idx="427">
                  <c:v>975593</c:v>
                </c:pt>
                <c:pt idx="428">
                  <c:v>976858</c:v>
                </c:pt>
                <c:pt idx="429">
                  <c:v>963050</c:v>
                </c:pt>
                <c:pt idx="430">
                  <c:v>2217047</c:v>
                </c:pt>
                <c:pt idx="431">
                  <c:v>3340500</c:v>
                </c:pt>
                <c:pt idx="432">
                  <c:v>2557981</c:v>
                </c:pt>
                <c:pt idx="433">
                  <c:v>2017145</c:v>
                </c:pt>
                <c:pt idx="434">
                  <c:v>2078040</c:v>
                </c:pt>
                <c:pt idx="435">
                  <c:v>1451106</c:v>
                </c:pt>
                <c:pt idx="436">
                  <c:v>1564249</c:v>
                </c:pt>
                <c:pt idx="437">
                  <c:v>1902483</c:v>
                </c:pt>
                <c:pt idx="438">
                  <c:v>763119</c:v>
                </c:pt>
                <c:pt idx="439">
                  <c:v>1988787</c:v>
                </c:pt>
                <c:pt idx="440">
                  <c:v>1605613</c:v>
                </c:pt>
                <c:pt idx="441">
                  <c:v>2261732</c:v>
                </c:pt>
                <c:pt idx="442">
                  <c:v>1817148</c:v>
                </c:pt>
                <c:pt idx="443">
                  <c:v>399791</c:v>
                </c:pt>
                <c:pt idx="444">
                  <c:v>192145</c:v>
                </c:pt>
                <c:pt idx="445">
                  <c:v>501619</c:v>
                </c:pt>
                <c:pt idx="446">
                  <c:v>563925</c:v>
                </c:pt>
                <c:pt idx="447">
                  <c:v>685498</c:v>
                </c:pt>
                <c:pt idx="448">
                  <c:v>1241265</c:v>
                </c:pt>
                <c:pt idx="449">
                  <c:v>485356</c:v>
                </c:pt>
                <c:pt idx="450">
                  <c:v>1351578</c:v>
                </c:pt>
                <c:pt idx="451">
                  <c:v>973423</c:v>
                </c:pt>
                <c:pt idx="452">
                  <c:v>2233731</c:v>
                </c:pt>
                <c:pt idx="453">
                  <c:v>1240352</c:v>
                </c:pt>
                <c:pt idx="454">
                  <c:v>1604090</c:v>
                </c:pt>
                <c:pt idx="455">
                  <c:v>1125851</c:v>
                </c:pt>
                <c:pt idx="456">
                  <c:v>2372902</c:v>
                </c:pt>
                <c:pt idx="457">
                  <c:v>1806812</c:v>
                </c:pt>
                <c:pt idx="458">
                  <c:v>2018402</c:v>
                </c:pt>
                <c:pt idx="459">
                  <c:v>1858228</c:v>
                </c:pt>
                <c:pt idx="460">
                  <c:v>599632</c:v>
                </c:pt>
                <c:pt idx="461">
                  <c:v>1438444</c:v>
                </c:pt>
                <c:pt idx="462">
                  <c:v>2482095</c:v>
                </c:pt>
                <c:pt idx="463">
                  <c:v>3177374</c:v>
                </c:pt>
                <c:pt idx="464">
                  <c:v>2697861</c:v>
                </c:pt>
                <c:pt idx="465">
                  <c:v>1752106</c:v>
                </c:pt>
                <c:pt idx="466">
                  <c:v>3534577</c:v>
                </c:pt>
                <c:pt idx="467">
                  <c:v>1654585</c:v>
                </c:pt>
                <c:pt idx="468">
                  <c:v>2674995</c:v>
                </c:pt>
                <c:pt idx="469">
                  <c:v>3545649</c:v>
                </c:pt>
                <c:pt idx="470">
                  <c:v>4493688</c:v>
                </c:pt>
                <c:pt idx="471">
                  <c:v>2907535</c:v>
                </c:pt>
                <c:pt idx="472">
                  <c:v>2571000</c:v>
                </c:pt>
                <c:pt idx="473">
                  <c:v>1456709</c:v>
                </c:pt>
                <c:pt idx="474">
                  <c:v>1327339</c:v>
                </c:pt>
                <c:pt idx="475">
                  <c:v>1022917</c:v>
                </c:pt>
                <c:pt idx="476">
                  <c:v>1703452</c:v>
                </c:pt>
                <c:pt idx="477">
                  <c:v>1128596</c:v>
                </c:pt>
                <c:pt idx="478">
                  <c:v>909907</c:v>
                </c:pt>
                <c:pt idx="479">
                  <c:v>944728</c:v>
                </c:pt>
                <c:pt idx="480">
                  <c:v>706078</c:v>
                </c:pt>
                <c:pt idx="481">
                  <c:v>1694456</c:v>
                </c:pt>
                <c:pt idx="482">
                  <c:v>1381535</c:v>
                </c:pt>
                <c:pt idx="483">
                  <c:v>2639305</c:v>
                </c:pt>
                <c:pt idx="484">
                  <c:v>1078920</c:v>
                </c:pt>
                <c:pt idx="485">
                  <c:v>1228944</c:v>
                </c:pt>
                <c:pt idx="486">
                  <c:v>932390</c:v>
                </c:pt>
                <c:pt idx="487">
                  <c:v>1901346</c:v>
                </c:pt>
                <c:pt idx="488">
                  <c:v>8885225</c:v>
                </c:pt>
                <c:pt idx="489">
                  <c:v>3081643</c:v>
                </c:pt>
                <c:pt idx="490">
                  <c:v>1382259</c:v>
                </c:pt>
                <c:pt idx="491">
                  <c:v>1441486</c:v>
                </c:pt>
                <c:pt idx="492">
                  <c:v>2516616</c:v>
                </c:pt>
                <c:pt idx="493">
                  <c:v>1495613</c:v>
                </c:pt>
                <c:pt idx="494">
                  <c:v>1636527</c:v>
                </c:pt>
                <c:pt idx="495">
                  <c:v>855077</c:v>
                </c:pt>
                <c:pt idx="496">
                  <c:v>2343934</c:v>
                </c:pt>
                <c:pt idx="497">
                  <c:v>2404184</c:v>
                </c:pt>
                <c:pt idx="498">
                  <c:v>2346248</c:v>
                </c:pt>
                <c:pt idx="499">
                  <c:v>1486095</c:v>
                </c:pt>
                <c:pt idx="500">
                  <c:v>827744</c:v>
                </c:pt>
                <c:pt idx="501">
                  <c:v>1563779</c:v>
                </c:pt>
                <c:pt idx="502">
                  <c:v>1162235</c:v>
                </c:pt>
                <c:pt idx="503">
                  <c:v>1424571</c:v>
                </c:pt>
                <c:pt idx="504">
                  <c:v>3327668</c:v>
                </c:pt>
                <c:pt idx="505">
                  <c:v>1727472</c:v>
                </c:pt>
                <c:pt idx="506">
                  <c:v>1350575</c:v>
                </c:pt>
                <c:pt idx="507">
                  <c:v>893172</c:v>
                </c:pt>
                <c:pt idx="508">
                  <c:v>1150913</c:v>
                </c:pt>
                <c:pt idx="509">
                  <c:v>1105474</c:v>
                </c:pt>
                <c:pt idx="510">
                  <c:v>1405180</c:v>
                </c:pt>
                <c:pt idx="511">
                  <c:v>1617991</c:v>
                </c:pt>
                <c:pt idx="512">
                  <c:v>1279803</c:v>
                </c:pt>
                <c:pt idx="513">
                  <c:v>1480155</c:v>
                </c:pt>
                <c:pt idx="514">
                  <c:v>1836579</c:v>
                </c:pt>
                <c:pt idx="515">
                  <c:v>1692988</c:v>
                </c:pt>
                <c:pt idx="516">
                  <c:v>1691634</c:v>
                </c:pt>
                <c:pt idx="517">
                  <c:v>849063</c:v>
                </c:pt>
                <c:pt idx="518">
                  <c:v>839103</c:v>
                </c:pt>
                <c:pt idx="519">
                  <c:v>1862237</c:v>
                </c:pt>
                <c:pt idx="520">
                  <c:v>2337865</c:v>
                </c:pt>
                <c:pt idx="521">
                  <c:v>1299445</c:v>
                </c:pt>
                <c:pt idx="522">
                  <c:v>1596988</c:v>
                </c:pt>
                <c:pt idx="523">
                  <c:v>1078258</c:v>
                </c:pt>
                <c:pt idx="524">
                  <c:v>415157</c:v>
                </c:pt>
                <c:pt idx="525">
                  <c:v>2087358</c:v>
                </c:pt>
                <c:pt idx="526">
                  <c:v>1158679</c:v>
                </c:pt>
                <c:pt idx="527">
                  <c:v>993273</c:v>
                </c:pt>
                <c:pt idx="528">
                  <c:v>576243</c:v>
                </c:pt>
                <c:pt idx="529">
                  <c:v>1636139</c:v>
                </c:pt>
                <c:pt idx="530">
                  <c:v>1298422</c:v>
                </c:pt>
                <c:pt idx="531">
                  <c:v>1646541</c:v>
                </c:pt>
                <c:pt idx="532">
                  <c:v>4215037</c:v>
                </c:pt>
                <c:pt idx="533">
                  <c:v>8328780</c:v>
                </c:pt>
                <c:pt idx="534">
                  <c:v>1390588</c:v>
                </c:pt>
                <c:pt idx="535">
                  <c:v>901672</c:v>
                </c:pt>
                <c:pt idx="536">
                  <c:v>1292533</c:v>
                </c:pt>
                <c:pt idx="537">
                  <c:v>1532310</c:v>
                </c:pt>
                <c:pt idx="538">
                  <c:v>2243357</c:v>
                </c:pt>
                <c:pt idx="539">
                  <c:v>1507823</c:v>
                </c:pt>
                <c:pt idx="540">
                  <c:v>2090522</c:v>
                </c:pt>
                <c:pt idx="541">
                  <c:v>1342288</c:v>
                </c:pt>
                <c:pt idx="542">
                  <c:v>1704521</c:v>
                </c:pt>
                <c:pt idx="543">
                  <c:v>920213</c:v>
                </c:pt>
                <c:pt idx="544">
                  <c:v>1164838</c:v>
                </c:pt>
                <c:pt idx="545">
                  <c:v>2417174</c:v>
                </c:pt>
                <c:pt idx="546">
                  <c:v>2133862</c:v>
                </c:pt>
                <c:pt idx="547">
                  <c:v>2055031</c:v>
                </c:pt>
                <c:pt idx="548">
                  <c:v>1038725</c:v>
                </c:pt>
                <c:pt idx="549">
                  <c:v>1698450</c:v>
                </c:pt>
                <c:pt idx="550">
                  <c:v>1073556</c:v>
                </c:pt>
                <c:pt idx="551">
                  <c:v>960748</c:v>
                </c:pt>
                <c:pt idx="552">
                  <c:v>4366157</c:v>
                </c:pt>
                <c:pt idx="553">
                  <c:v>1640092</c:v>
                </c:pt>
                <c:pt idx="554">
                  <c:v>1322067</c:v>
                </c:pt>
                <c:pt idx="555">
                  <c:v>1489291</c:v>
                </c:pt>
                <c:pt idx="556">
                  <c:v>1367845</c:v>
                </c:pt>
                <c:pt idx="557">
                  <c:v>1336147</c:v>
                </c:pt>
                <c:pt idx="558">
                  <c:v>909986</c:v>
                </c:pt>
                <c:pt idx="559">
                  <c:v>1190580</c:v>
                </c:pt>
                <c:pt idx="560">
                  <c:v>1680050</c:v>
                </c:pt>
                <c:pt idx="561">
                  <c:v>1488828</c:v>
                </c:pt>
                <c:pt idx="562">
                  <c:v>1967737</c:v>
                </c:pt>
                <c:pt idx="563">
                  <c:v>1122846</c:v>
                </c:pt>
                <c:pt idx="564">
                  <c:v>1152798</c:v>
                </c:pt>
                <c:pt idx="565">
                  <c:v>918758</c:v>
                </c:pt>
                <c:pt idx="566">
                  <c:v>949454</c:v>
                </c:pt>
                <c:pt idx="567">
                  <c:v>1162774</c:v>
                </c:pt>
                <c:pt idx="568">
                  <c:v>855908</c:v>
                </c:pt>
                <c:pt idx="569">
                  <c:v>766710</c:v>
                </c:pt>
                <c:pt idx="570">
                  <c:v>1352055</c:v>
                </c:pt>
                <c:pt idx="571">
                  <c:v>830228</c:v>
                </c:pt>
                <c:pt idx="572">
                  <c:v>1120477</c:v>
                </c:pt>
                <c:pt idx="573">
                  <c:v>674504</c:v>
                </c:pt>
                <c:pt idx="574">
                  <c:v>2028332</c:v>
                </c:pt>
                <c:pt idx="575">
                  <c:v>1490456</c:v>
                </c:pt>
                <c:pt idx="576">
                  <c:v>2089693</c:v>
                </c:pt>
                <c:pt idx="577">
                  <c:v>1679331</c:v>
                </c:pt>
                <c:pt idx="578">
                  <c:v>1294202</c:v>
                </c:pt>
                <c:pt idx="579">
                  <c:v>1819445</c:v>
                </c:pt>
                <c:pt idx="580">
                  <c:v>1003699</c:v>
                </c:pt>
                <c:pt idx="581">
                  <c:v>1441187</c:v>
                </c:pt>
                <c:pt idx="582">
                  <c:v>1078565</c:v>
                </c:pt>
                <c:pt idx="583">
                  <c:v>1626251</c:v>
                </c:pt>
                <c:pt idx="584">
                  <c:v>2200522</c:v>
                </c:pt>
                <c:pt idx="585">
                  <c:v>1790470</c:v>
                </c:pt>
                <c:pt idx="586">
                  <c:v>1880452</c:v>
                </c:pt>
                <c:pt idx="587">
                  <c:v>1376724</c:v>
                </c:pt>
                <c:pt idx="588">
                  <c:v>1866984</c:v>
                </c:pt>
                <c:pt idx="589">
                  <c:v>1758186</c:v>
                </c:pt>
                <c:pt idx="590">
                  <c:v>2215897</c:v>
                </c:pt>
                <c:pt idx="591">
                  <c:v>865831</c:v>
                </c:pt>
                <c:pt idx="592">
                  <c:v>1539253</c:v>
                </c:pt>
                <c:pt idx="593">
                  <c:v>1806248</c:v>
                </c:pt>
                <c:pt idx="594">
                  <c:v>1452764</c:v>
                </c:pt>
                <c:pt idx="595">
                  <c:v>2753335</c:v>
                </c:pt>
                <c:pt idx="596">
                  <c:v>1327505</c:v>
                </c:pt>
                <c:pt idx="597">
                  <c:v>39588</c:v>
                </c:pt>
                <c:pt idx="598">
                  <c:v>1434307</c:v>
                </c:pt>
                <c:pt idx="599">
                  <c:v>937011</c:v>
                </c:pt>
                <c:pt idx="600">
                  <c:v>1075768</c:v>
                </c:pt>
                <c:pt idx="601">
                  <c:v>1376058</c:v>
                </c:pt>
                <c:pt idx="602">
                  <c:v>1310576</c:v>
                </c:pt>
                <c:pt idx="603">
                  <c:v>1085769</c:v>
                </c:pt>
                <c:pt idx="604">
                  <c:v>1889922</c:v>
                </c:pt>
                <c:pt idx="605">
                  <c:v>1530424</c:v>
                </c:pt>
                <c:pt idx="606">
                  <c:v>1756177</c:v>
                </c:pt>
                <c:pt idx="607">
                  <c:v>1459123</c:v>
                </c:pt>
                <c:pt idx="608">
                  <c:v>1764986</c:v>
                </c:pt>
                <c:pt idx="609">
                  <c:v>1047507</c:v>
                </c:pt>
                <c:pt idx="610">
                  <c:v>1063128</c:v>
                </c:pt>
                <c:pt idx="611">
                  <c:v>1983369</c:v>
                </c:pt>
                <c:pt idx="612">
                  <c:v>822776</c:v>
                </c:pt>
                <c:pt idx="613">
                  <c:v>871017</c:v>
                </c:pt>
                <c:pt idx="614">
                  <c:v>1859400</c:v>
                </c:pt>
                <c:pt idx="615">
                  <c:v>1276054</c:v>
                </c:pt>
                <c:pt idx="616">
                  <c:v>1063017</c:v>
                </c:pt>
                <c:pt idx="617">
                  <c:v>1841502</c:v>
                </c:pt>
                <c:pt idx="618">
                  <c:v>1454823</c:v>
                </c:pt>
                <c:pt idx="619">
                  <c:v>944516</c:v>
                </c:pt>
                <c:pt idx="620">
                  <c:v>1768001</c:v>
                </c:pt>
                <c:pt idx="621">
                  <c:v>1747173</c:v>
                </c:pt>
                <c:pt idx="622">
                  <c:v>1363418</c:v>
                </c:pt>
                <c:pt idx="623">
                  <c:v>2960327</c:v>
                </c:pt>
                <c:pt idx="624">
                  <c:v>1484534</c:v>
                </c:pt>
                <c:pt idx="625">
                  <c:v>1007097</c:v>
                </c:pt>
                <c:pt idx="626">
                  <c:v>1070241</c:v>
                </c:pt>
                <c:pt idx="627">
                  <c:v>2477439</c:v>
                </c:pt>
                <c:pt idx="628">
                  <c:v>1621905</c:v>
                </c:pt>
                <c:pt idx="629">
                  <c:v>1976028</c:v>
                </c:pt>
                <c:pt idx="630">
                  <c:v>2573603</c:v>
                </c:pt>
                <c:pt idx="631">
                  <c:v>771286</c:v>
                </c:pt>
                <c:pt idx="632">
                  <c:v>1237236</c:v>
                </c:pt>
                <c:pt idx="633">
                  <c:v>1254324</c:v>
                </c:pt>
                <c:pt idx="634">
                  <c:v>980842</c:v>
                </c:pt>
                <c:pt idx="635">
                  <c:v>1087962</c:v>
                </c:pt>
                <c:pt idx="636">
                  <c:v>630542</c:v>
                </c:pt>
                <c:pt idx="637">
                  <c:v>1267288</c:v>
                </c:pt>
                <c:pt idx="638">
                  <c:v>1098808</c:v>
                </c:pt>
                <c:pt idx="639">
                  <c:v>2119087</c:v>
                </c:pt>
                <c:pt idx="640">
                  <c:v>2181903</c:v>
                </c:pt>
                <c:pt idx="641">
                  <c:v>1621754</c:v>
                </c:pt>
                <c:pt idx="642">
                  <c:v>1982072</c:v>
                </c:pt>
                <c:pt idx="643">
                  <c:v>2070222</c:v>
                </c:pt>
                <c:pt idx="644">
                  <c:v>1206024</c:v>
                </c:pt>
                <c:pt idx="645">
                  <c:v>1343037</c:v>
                </c:pt>
                <c:pt idx="646">
                  <c:v>927057</c:v>
                </c:pt>
                <c:pt idx="647">
                  <c:v>900306</c:v>
                </c:pt>
                <c:pt idx="648">
                  <c:v>1170227</c:v>
                </c:pt>
                <c:pt idx="649">
                  <c:v>1089447</c:v>
                </c:pt>
                <c:pt idx="650">
                  <c:v>933940</c:v>
                </c:pt>
                <c:pt idx="651">
                  <c:v>1735329</c:v>
                </c:pt>
                <c:pt idx="652">
                  <c:v>1944092</c:v>
                </c:pt>
                <c:pt idx="653">
                  <c:v>3139159</c:v>
                </c:pt>
                <c:pt idx="654">
                  <c:v>3204441</c:v>
                </c:pt>
                <c:pt idx="655">
                  <c:v>1533259</c:v>
                </c:pt>
                <c:pt idx="656">
                  <c:v>2921991</c:v>
                </c:pt>
                <c:pt idx="657">
                  <c:v>3860455</c:v>
                </c:pt>
                <c:pt idx="658">
                  <c:v>1228524</c:v>
                </c:pt>
                <c:pt idx="659">
                  <c:v>1472173</c:v>
                </c:pt>
                <c:pt idx="660">
                  <c:v>1281557</c:v>
                </c:pt>
                <c:pt idx="661">
                  <c:v>1568942</c:v>
                </c:pt>
                <c:pt idx="662">
                  <c:v>2418316</c:v>
                </c:pt>
                <c:pt idx="663">
                  <c:v>1218472</c:v>
                </c:pt>
                <c:pt idx="664">
                  <c:v>1149865</c:v>
                </c:pt>
                <c:pt idx="665">
                  <c:v>1369984</c:v>
                </c:pt>
                <c:pt idx="666">
                  <c:v>1437770</c:v>
                </c:pt>
                <c:pt idx="667">
                  <c:v>2999144</c:v>
                </c:pt>
                <c:pt idx="668">
                  <c:v>1808241</c:v>
                </c:pt>
                <c:pt idx="669">
                  <c:v>838980</c:v>
                </c:pt>
                <c:pt idx="670">
                  <c:v>1800947</c:v>
                </c:pt>
                <c:pt idx="671">
                  <c:v>1407993</c:v>
                </c:pt>
                <c:pt idx="672">
                  <c:v>1815063</c:v>
                </c:pt>
                <c:pt idx="673">
                  <c:v>1753476</c:v>
                </c:pt>
                <c:pt idx="674">
                  <c:v>1054676</c:v>
                </c:pt>
                <c:pt idx="675">
                  <c:v>1493476</c:v>
                </c:pt>
                <c:pt idx="676">
                  <c:v>1887051</c:v>
                </c:pt>
                <c:pt idx="677">
                  <c:v>1443538</c:v>
                </c:pt>
                <c:pt idx="678">
                  <c:v>523267</c:v>
                </c:pt>
                <c:pt idx="679">
                  <c:v>849384</c:v>
                </c:pt>
                <c:pt idx="680">
                  <c:v>1221348</c:v>
                </c:pt>
                <c:pt idx="681">
                  <c:v>2780501</c:v>
                </c:pt>
                <c:pt idx="682">
                  <c:v>2774643</c:v>
                </c:pt>
                <c:pt idx="683">
                  <c:v>1648344</c:v>
                </c:pt>
                <c:pt idx="684">
                  <c:v>1824867</c:v>
                </c:pt>
                <c:pt idx="685">
                  <c:v>1766135</c:v>
                </c:pt>
                <c:pt idx="686">
                  <c:v>1808374</c:v>
                </c:pt>
                <c:pt idx="687">
                  <c:v>1188128</c:v>
                </c:pt>
                <c:pt idx="688">
                  <c:v>1890685</c:v>
                </c:pt>
                <c:pt idx="689">
                  <c:v>1556563</c:v>
                </c:pt>
                <c:pt idx="690">
                  <c:v>1099396</c:v>
                </c:pt>
                <c:pt idx="691">
                  <c:v>957453</c:v>
                </c:pt>
                <c:pt idx="692">
                  <c:v>1116659</c:v>
                </c:pt>
                <c:pt idx="693">
                  <c:v>2441559</c:v>
                </c:pt>
                <c:pt idx="694">
                  <c:v>3134899</c:v>
                </c:pt>
                <c:pt idx="695">
                  <c:v>1531971</c:v>
                </c:pt>
                <c:pt idx="696">
                  <c:v>1833076</c:v>
                </c:pt>
                <c:pt idx="697">
                  <c:v>247292</c:v>
                </c:pt>
                <c:pt idx="698">
                  <c:v>1042315</c:v>
                </c:pt>
                <c:pt idx="699">
                  <c:v>842184</c:v>
                </c:pt>
                <c:pt idx="700">
                  <c:v>694650</c:v>
                </c:pt>
                <c:pt idx="701">
                  <c:v>271191</c:v>
                </c:pt>
                <c:pt idx="702">
                  <c:v>1297043</c:v>
                </c:pt>
                <c:pt idx="703">
                  <c:v>1480106</c:v>
                </c:pt>
                <c:pt idx="704">
                  <c:v>1513718</c:v>
                </c:pt>
                <c:pt idx="705">
                  <c:v>1469486</c:v>
                </c:pt>
                <c:pt idx="706">
                  <c:v>1615553</c:v>
                </c:pt>
                <c:pt idx="707">
                  <c:v>1646278</c:v>
                </c:pt>
                <c:pt idx="708">
                  <c:v>1190909</c:v>
                </c:pt>
                <c:pt idx="709">
                  <c:v>2104902</c:v>
                </c:pt>
                <c:pt idx="710">
                  <c:v>1522740</c:v>
                </c:pt>
                <c:pt idx="711">
                  <c:v>1261261</c:v>
                </c:pt>
                <c:pt idx="712">
                  <c:v>474676</c:v>
                </c:pt>
                <c:pt idx="713">
                  <c:v>1072767</c:v>
                </c:pt>
                <c:pt idx="714">
                  <c:v>1215439</c:v>
                </c:pt>
                <c:pt idx="715">
                  <c:v>1465215</c:v>
                </c:pt>
                <c:pt idx="716">
                  <c:v>916344</c:v>
                </c:pt>
                <c:pt idx="717">
                  <c:v>568313</c:v>
                </c:pt>
                <c:pt idx="718">
                  <c:v>1471293</c:v>
                </c:pt>
                <c:pt idx="719">
                  <c:v>1642724</c:v>
                </c:pt>
                <c:pt idx="720">
                  <c:v>1162336</c:v>
                </c:pt>
                <c:pt idx="721">
                  <c:v>1893258</c:v>
                </c:pt>
                <c:pt idx="722">
                  <c:v>2121162</c:v>
                </c:pt>
                <c:pt idx="723">
                  <c:v>1758757</c:v>
                </c:pt>
                <c:pt idx="724">
                  <c:v>1514473</c:v>
                </c:pt>
                <c:pt idx="725">
                  <c:v>1655247</c:v>
                </c:pt>
                <c:pt idx="726">
                  <c:v>1541773</c:v>
                </c:pt>
                <c:pt idx="727">
                  <c:v>1612725</c:v>
                </c:pt>
                <c:pt idx="728">
                  <c:v>1811928</c:v>
                </c:pt>
                <c:pt idx="729">
                  <c:v>1189895</c:v>
                </c:pt>
                <c:pt idx="730">
                  <c:v>1420025</c:v>
                </c:pt>
                <c:pt idx="731">
                  <c:v>1037868</c:v>
                </c:pt>
                <c:pt idx="732">
                  <c:v>411202</c:v>
                </c:pt>
                <c:pt idx="733">
                  <c:v>2211797</c:v>
                </c:pt>
                <c:pt idx="734">
                  <c:v>1661820</c:v>
                </c:pt>
                <c:pt idx="735">
                  <c:v>1930426</c:v>
                </c:pt>
                <c:pt idx="736">
                  <c:v>1061951</c:v>
                </c:pt>
                <c:pt idx="737">
                  <c:v>1101467</c:v>
                </c:pt>
                <c:pt idx="738">
                  <c:v>949562</c:v>
                </c:pt>
                <c:pt idx="739">
                  <c:v>1945320</c:v>
                </c:pt>
                <c:pt idx="740">
                  <c:v>1727289</c:v>
                </c:pt>
                <c:pt idx="741">
                  <c:v>1419552</c:v>
                </c:pt>
                <c:pt idx="742">
                  <c:v>979177</c:v>
                </c:pt>
                <c:pt idx="743">
                  <c:v>1064224</c:v>
                </c:pt>
                <c:pt idx="744">
                  <c:v>1716522</c:v>
                </c:pt>
                <c:pt idx="745">
                  <c:v>1301208</c:v>
                </c:pt>
                <c:pt idx="746">
                  <c:v>1182931</c:v>
                </c:pt>
                <c:pt idx="747">
                  <c:v>1199267</c:v>
                </c:pt>
                <c:pt idx="748">
                  <c:v>1553541</c:v>
                </c:pt>
                <c:pt idx="749">
                  <c:v>1321685</c:v>
                </c:pt>
                <c:pt idx="750">
                  <c:v>1543698</c:v>
                </c:pt>
                <c:pt idx="751">
                  <c:v>1476677</c:v>
                </c:pt>
                <c:pt idx="752">
                  <c:v>1405731</c:v>
                </c:pt>
                <c:pt idx="753">
                  <c:v>1532351</c:v>
                </c:pt>
                <c:pt idx="754">
                  <c:v>1423774</c:v>
                </c:pt>
                <c:pt idx="755">
                  <c:v>1594503</c:v>
                </c:pt>
                <c:pt idx="756">
                  <c:v>1644206</c:v>
                </c:pt>
                <c:pt idx="757">
                  <c:v>1218031</c:v>
                </c:pt>
                <c:pt idx="758">
                  <c:v>1545482</c:v>
                </c:pt>
                <c:pt idx="759">
                  <c:v>4164045</c:v>
                </c:pt>
                <c:pt idx="760">
                  <c:v>1978062</c:v>
                </c:pt>
                <c:pt idx="761">
                  <c:v>1406910</c:v>
                </c:pt>
                <c:pt idx="762">
                  <c:v>1660191</c:v>
                </c:pt>
                <c:pt idx="763">
                  <c:v>1746451</c:v>
                </c:pt>
                <c:pt idx="764">
                  <c:v>2113259</c:v>
                </c:pt>
                <c:pt idx="765">
                  <c:v>1894378</c:v>
                </c:pt>
                <c:pt idx="766">
                  <c:v>1091774</c:v>
                </c:pt>
                <c:pt idx="767">
                  <c:v>1068056</c:v>
                </c:pt>
                <c:pt idx="768">
                  <c:v>1303378</c:v>
                </c:pt>
                <c:pt idx="769">
                  <c:v>1406197</c:v>
                </c:pt>
                <c:pt idx="770">
                  <c:v>1301482</c:v>
                </c:pt>
                <c:pt idx="771">
                  <c:v>828399</c:v>
                </c:pt>
                <c:pt idx="772">
                  <c:v>1860093</c:v>
                </c:pt>
                <c:pt idx="773">
                  <c:v>2090768</c:v>
                </c:pt>
                <c:pt idx="774">
                  <c:v>4118057</c:v>
                </c:pt>
                <c:pt idx="775">
                  <c:v>3289262</c:v>
                </c:pt>
                <c:pt idx="776">
                  <c:v>4378657</c:v>
                </c:pt>
                <c:pt idx="777">
                  <c:v>2914897</c:v>
                </c:pt>
                <c:pt idx="778">
                  <c:v>1340695</c:v>
                </c:pt>
                <c:pt idx="779">
                  <c:v>3090768</c:v>
                </c:pt>
                <c:pt idx="780">
                  <c:v>2176491</c:v>
                </c:pt>
                <c:pt idx="781">
                  <c:v>2062020</c:v>
                </c:pt>
                <c:pt idx="782">
                  <c:v>2204959</c:v>
                </c:pt>
                <c:pt idx="783">
                  <c:v>1662053</c:v>
                </c:pt>
                <c:pt idx="784">
                  <c:v>1850801</c:v>
                </c:pt>
                <c:pt idx="785">
                  <c:v>1498622</c:v>
                </c:pt>
                <c:pt idx="786">
                  <c:v>2095319</c:v>
                </c:pt>
                <c:pt idx="787">
                  <c:v>1146979</c:v>
                </c:pt>
                <c:pt idx="788">
                  <c:v>889185</c:v>
                </c:pt>
                <c:pt idx="789">
                  <c:v>1018067</c:v>
                </c:pt>
                <c:pt idx="790">
                  <c:v>1413153</c:v>
                </c:pt>
                <c:pt idx="791">
                  <c:v>1698316</c:v>
                </c:pt>
                <c:pt idx="792">
                  <c:v>1939998</c:v>
                </c:pt>
                <c:pt idx="793">
                  <c:v>1120867</c:v>
                </c:pt>
                <c:pt idx="794">
                  <c:v>905417</c:v>
                </c:pt>
                <c:pt idx="795">
                  <c:v>1369215</c:v>
                </c:pt>
                <c:pt idx="796">
                  <c:v>844423</c:v>
                </c:pt>
                <c:pt idx="797">
                  <c:v>2368587</c:v>
                </c:pt>
                <c:pt idx="798">
                  <c:v>1299032</c:v>
                </c:pt>
                <c:pt idx="799">
                  <c:v>786878</c:v>
                </c:pt>
                <c:pt idx="800">
                  <c:v>433212</c:v>
                </c:pt>
                <c:pt idx="801">
                  <c:v>1701524</c:v>
                </c:pt>
                <c:pt idx="802">
                  <c:v>1996558</c:v>
                </c:pt>
                <c:pt idx="803">
                  <c:v>1305439</c:v>
                </c:pt>
                <c:pt idx="804">
                  <c:v>2322341</c:v>
                </c:pt>
                <c:pt idx="805">
                  <c:v>1810170</c:v>
                </c:pt>
                <c:pt idx="806">
                  <c:v>2165901</c:v>
                </c:pt>
                <c:pt idx="807">
                  <c:v>1435870</c:v>
                </c:pt>
                <c:pt idx="808">
                  <c:v>3028314</c:v>
                </c:pt>
                <c:pt idx="809">
                  <c:v>2387588</c:v>
                </c:pt>
                <c:pt idx="810">
                  <c:v>1507032</c:v>
                </c:pt>
                <c:pt idx="811">
                  <c:v>3912828</c:v>
                </c:pt>
                <c:pt idx="812">
                  <c:v>1080970</c:v>
                </c:pt>
                <c:pt idx="813">
                  <c:v>1999389</c:v>
                </c:pt>
                <c:pt idx="814">
                  <c:v>1919945</c:v>
                </c:pt>
                <c:pt idx="815">
                  <c:v>2341764</c:v>
                </c:pt>
                <c:pt idx="816">
                  <c:v>2631032</c:v>
                </c:pt>
                <c:pt idx="817">
                  <c:v>1618117</c:v>
                </c:pt>
                <c:pt idx="818">
                  <c:v>2171488</c:v>
                </c:pt>
                <c:pt idx="819">
                  <c:v>2531928</c:v>
                </c:pt>
                <c:pt idx="820">
                  <c:v>2801705</c:v>
                </c:pt>
                <c:pt idx="821">
                  <c:v>2814395</c:v>
                </c:pt>
                <c:pt idx="822">
                  <c:v>2047275</c:v>
                </c:pt>
                <c:pt idx="823">
                  <c:v>2158146</c:v>
                </c:pt>
                <c:pt idx="824">
                  <c:v>796164</c:v>
                </c:pt>
                <c:pt idx="825">
                  <c:v>1264635</c:v>
                </c:pt>
                <c:pt idx="826">
                  <c:v>1381902</c:v>
                </c:pt>
                <c:pt idx="827">
                  <c:v>1114401</c:v>
                </c:pt>
                <c:pt idx="828">
                  <c:v>560661</c:v>
                </c:pt>
                <c:pt idx="829">
                  <c:v>726569</c:v>
                </c:pt>
                <c:pt idx="830">
                  <c:v>858470</c:v>
                </c:pt>
                <c:pt idx="831">
                  <c:v>1373852</c:v>
                </c:pt>
                <c:pt idx="832">
                  <c:v>582926</c:v>
                </c:pt>
                <c:pt idx="833">
                  <c:v>1105690</c:v>
                </c:pt>
                <c:pt idx="834">
                  <c:v>783955</c:v>
                </c:pt>
                <c:pt idx="835">
                  <c:v>1018043</c:v>
                </c:pt>
                <c:pt idx="836">
                  <c:v>935469</c:v>
                </c:pt>
                <c:pt idx="837">
                  <c:v>746696</c:v>
                </c:pt>
                <c:pt idx="838">
                  <c:v>1012293</c:v>
                </c:pt>
                <c:pt idx="839">
                  <c:v>1684078</c:v>
                </c:pt>
                <c:pt idx="840">
                  <c:v>2162581</c:v>
                </c:pt>
                <c:pt idx="841">
                  <c:v>2803736</c:v>
                </c:pt>
                <c:pt idx="842">
                  <c:v>1876261</c:v>
                </c:pt>
                <c:pt idx="843">
                  <c:v>1888293</c:v>
                </c:pt>
                <c:pt idx="844">
                  <c:v>2707579</c:v>
                </c:pt>
                <c:pt idx="845">
                  <c:v>2325553</c:v>
                </c:pt>
                <c:pt idx="846">
                  <c:v>1847358</c:v>
                </c:pt>
                <c:pt idx="847">
                  <c:v>1327474</c:v>
                </c:pt>
                <c:pt idx="848">
                  <c:v>1194958</c:v>
                </c:pt>
                <c:pt idx="849">
                  <c:v>178496</c:v>
                </c:pt>
                <c:pt idx="850">
                  <c:v>2895457</c:v>
                </c:pt>
                <c:pt idx="851">
                  <c:v>2274581</c:v>
                </c:pt>
                <c:pt idx="852">
                  <c:v>1337887</c:v>
                </c:pt>
                <c:pt idx="853">
                  <c:v>1625487</c:v>
                </c:pt>
                <c:pt idx="854">
                  <c:v>1198577</c:v>
                </c:pt>
                <c:pt idx="855">
                  <c:v>2763297</c:v>
                </c:pt>
                <c:pt idx="856">
                  <c:v>2119899</c:v>
                </c:pt>
                <c:pt idx="857">
                  <c:v>1480509</c:v>
                </c:pt>
                <c:pt idx="858">
                  <c:v>2255189</c:v>
                </c:pt>
                <c:pt idx="859">
                  <c:v>2243144</c:v>
                </c:pt>
                <c:pt idx="860">
                  <c:v>1126298</c:v>
                </c:pt>
                <c:pt idx="861">
                  <c:v>1417060</c:v>
                </c:pt>
                <c:pt idx="862">
                  <c:v>1158110</c:v>
                </c:pt>
                <c:pt idx="863">
                  <c:v>2151786</c:v>
                </c:pt>
                <c:pt idx="864">
                  <c:v>2765245</c:v>
                </c:pt>
                <c:pt idx="865">
                  <c:v>1845718</c:v>
                </c:pt>
                <c:pt idx="866">
                  <c:v>3328319</c:v>
                </c:pt>
                <c:pt idx="867">
                  <c:v>4333498</c:v>
                </c:pt>
                <c:pt idx="868">
                  <c:v>3108101</c:v>
                </c:pt>
                <c:pt idx="869">
                  <c:v>3348667</c:v>
                </c:pt>
                <c:pt idx="870">
                  <c:v>4495523</c:v>
                </c:pt>
                <c:pt idx="871">
                  <c:v>2796301</c:v>
                </c:pt>
                <c:pt idx="872">
                  <c:v>1581500</c:v>
                </c:pt>
                <c:pt idx="873">
                  <c:v>2156192</c:v>
                </c:pt>
                <c:pt idx="874">
                  <c:v>2070109</c:v>
                </c:pt>
                <c:pt idx="875">
                  <c:v>2241795</c:v>
                </c:pt>
                <c:pt idx="876">
                  <c:v>2652718</c:v>
                </c:pt>
                <c:pt idx="877">
                  <c:v>1653130</c:v>
                </c:pt>
                <c:pt idx="878">
                  <c:v>1398345</c:v>
                </c:pt>
                <c:pt idx="879">
                  <c:v>1388812</c:v>
                </c:pt>
                <c:pt idx="880">
                  <c:v>1892316</c:v>
                </c:pt>
                <c:pt idx="881">
                  <c:v>2670541</c:v>
                </c:pt>
                <c:pt idx="882">
                  <c:v>2312146</c:v>
                </c:pt>
                <c:pt idx="883">
                  <c:v>1929863</c:v>
                </c:pt>
                <c:pt idx="884">
                  <c:v>1463178</c:v>
                </c:pt>
                <c:pt idx="885">
                  <c:v>2170967</c:v>
                </c:pt>
                <c:pt idx="886">
                  <c:v>1259189</c:v>
                </c:pt>
                <c:pt idx="887">
                  <c:v>875747</c:v>
                </c:pt>
                <c:pt idx="888">
                  <c:v>727824</c:v>
                </c:pt>
                <c:pt idx="889">
                  <c:v>5722106</c:v>
                </c:pt>
                <c:pt idx="890">
                  <c:v>3569176</c:v>
                </c:pt>
                <c:pt idx="891">
                  <c:v>3072075</c:v>
                </c:pt>
                <c:pt idx="892">
                  <c:v>2085953</c:v>
                </c:pt>
                <c:pt idx="893">
                  <c:v>1619329</c:v>
                </c:pt>
                <c:pt idx="894">
                  <c:v>2479723</c:v>
                </c:pt>
                <c:pt idx="895">
                  <c:v>3215886</c:v>
                </c:pt>
                <c:pt idx="896">
                  <c:v>3100298</c:v>
                </c:pt>
                <c:pt idx="897">
                  <c:v>3264685</c:v>
                </c:pt>
                <c:pt idx="898">
                  <c:v>3152040</c:v>
                </c:pt>
                <c:pt idx="899">
                  <c:v>2954476</c:v>
                </c:pt>
                <c:pt idx="900">
                  <c:v>4278831</c:v>
                </c:pt>
                <c:pt idx="901">
                  <c:v>2505387</c:v>
                </c:pt>
                <c:pt idx="902">
                  <c:v>1979017</c:v>
                </c:pt>
                <c:pt idx="903">
                  <c:v>1494599</c:v>
                </c:pt>
                <c:pt idx="904">
                  <c:v>3159554</c:v>
                </c:pt>
                <c:pt idx="905">
                  <c:v>1527836</c:v>
                </c:pt>
                <c:pt idx="906">
                  <c:v>1244672</c:v>
                </c:pt>
                <c:pt idx="907">
                  <c:v>1495874</c:v>
                </c:pt>
                <c:pt idx="908">
                  <c:v>2951753</c:v>
                </c:pt>
                <c:pt idx="909">
                  <c:v>2905032</c:v>
                </c:pt>
                <c:pt idx="910">
                  <c:v>2004351</c:v>
                </c:pt>
                <c:pt idx="911">
                  <c:v>2487780</c:v>
                </c:pt>
                <c:pt idx="912">
                  <c:v>1581306</c:v>
                </c:pt>
                <c:pt idx="913">
                  <c:v>1853419</c:v>
                </c:pt>
                <c:pt idx="914">
                  <c:v>2293295</c:v>
                </c:pt>
                <c:pt idx="915">
                  <c:v>2257367</c:v>
                </c:pt>
                <c:pt idx="916">
                  <c:v>1299037</c:v>
                </c:pt>
                <c:pt idx="917">
                  <c:v>1495595</c:v>
                </c:pt>
                <c:pt idx="918">
                  <c:v>1415506</c:v>
                </c:pt>
                <c:pt idx="919">
                  <c:v>863767</c:v>
                </c:pt>
                <c:pt idx="920">
                  <c:v>1385554</c:v>
                </c:pt>
                <c:pt idx="921">
                  <c:v>797613</c:v>
                </c:pt>
                <c:pt idx="922">
                  <c:v>2507561</c:v>
                </c:pt>
                <c:pt idx="923">
                  <c:v>1965362</c:v>
                </c:pt>
                <c:pt idx="924">
                  <c:v>1839932</c:v>
                </c:pt>
                <c:pt idx="925">
                  <c:v>1414536</c:v>
                </c:pt>
                <c:pt idx="926">
                  <c:v>1379186</c:v>
                </c:pt>
                <c:pt idx="927">
                  <c:v>1287024</c:v>
                </c:pt>
                <c:pt idx="928">
                  <c:v>1719043</c:v>
                </c:pt>
                <c:pt idx="929">
                  <c:v>1061999</c:v>
                </c:pt>
                <c:pt idx="930">
                  <c:v>214650</c:v>
                </c:pt>
                <c:pt idx="931">
                  <c:v>1280415</c:v>
                </c:pt>
                <c:pt idx="932">
                  <c:v>1098031</c:v>
                </c:pt>
                <c:pt idx="933">
                  <c:v>1604719</c:v>
                </c:pt>
                <c:pt idx="934">
                  <c:v>1702911</c:v>
                </c:pt>
                <c:pt idx="935">
                  <c:v>1565493</c:v>
                </c:pt>
                <c:pt idx="936">
                  <c:v>1201658</c:v>
                </c:pt>
                <c:pt idx="937">
                  <c:v>1147597</c:v>
                </c:pt>
                <c:pt idx="938">
                  <c:v>2118446</c:v>
                </c:pt>
                <c:pt idx="939">
                  <c:v>2341203</c:v>
                </c:pt>
                <c:pt idx="940">
                  <c:v>1865494</c:v>
                </c:pt>
                <c:pt idx="941">
                  <c:v>2371619</c:v>
                </c:pt>
                <c:pt idx="942">
                  <c:v>886328</c:v>
                </c:pt>
                <c:pt idx="943">
                  <c:v>1566071</c:v>
                </c:pt>
                <c:pt idx="944">
                  <c:v>1502170</c:v>
                </c:pt>
                <c:pt idx="945">
                  <c:v>2404513</c:v>
                </c:pt>
                <c:pt idx="946">
                  <c:v>2207115</c:v>
                </c:pt>
                <c:pt idx="947">
                  <c:v>1024644</c:v>
                </c:pt>
                <c:pt idx="948">
                  <c:v>867529</c:v>
                </c:pt>
                <c:pt idx="949">
                  <c:v>921860</c:v>
                </c:pt>
                <c:pt idx="950">
                  <c:v>332990</c:v>
                </c:pt>
                <c:pt idx="951">
                  <c:v>1060094</c:v>
                </c:pt>
                <c:pt idx="952">
                  <c:v>1366286</c:v>
                </c:pt>
                <c:pt idx="953">
                  <c:v>755132</c:v>
                </c:pt>
                <c:pt idx="954">
                  <c:v>823112</c:v>
                </c:pt>
                <c:pt idx="955">
                  <c:v>1925244</c:v>
                </c:pt>
                <c:pt idx="956">
                  <c:v>3746870</c:v>
                </c:pt>
                <c:pt idx="957">
                  <c:v>2841208</c:v>
                </c:pt>
                <c:pt idx="958">
                  <c:v>1501725</c:v>
                </c:pt>
                <c:pt idx="959">
                  <c:v>1622327</c:v>
                </c:pt>
                <c:pt idx="960">
                  <c:v>1457994</c:v>
                </c:pt>
                <c:pt idx="961">
                  <c:v>2023640</c:v>
                </c:pt>
                <c:pt idx="962">
                  <c:v>1885189</c:v>
                </c:pt>
                <c:pt idx="963">
                  <c:v>1164855</c:v>
                </c:pt>
                <c:pt idx="964">
                  <c:v>617056</c:v>
                </c:pt>
                <c:pt idx="965">
                  <c:v>1088766</c:v>
                </c:pt>
                <c:pt idx="966">
                  <c:v>1145260</c:v>
                </c:pt>
                <c:pt idx="967">
                  <c:v>1045871</c:v>
                </c:pt>
                <c:pt idx="968">
                  <c:v>1629109</c:v>
                </c:pt>
                <c:pt idx="969">
                  <c:v>2304543</c:v>
                </c:pt>
                <c:pt idx="970">
                  <c:v>2980612</c:v>
                </c:pt>
                <c:pt idx="971">
                  <c:v>6030557</c:v>
                </c:pt>
                <c:pt idx="972">
                  <c:v>2313903</c:v>
                </c:pt>
                <c:pt idx="973">
                  <c:v>3078496</c:v>
                </c:pt>
                <c:pt idx="974">
                  <c:v>1830871</c:v>
                </c:pt>
                <c:pt idx="975">
                  <c:v>2029164</c:v>
                </c:pt>
                <c:pt idx="976">
                  <c:v>1726409</c:v>
                </c:pt>
                <c:pt idx="977">
                  <c:v>1401552</c:v>
                </c:pt>
                <c:pt idx="978">
                  <c:v>1006155</c:v>
                </c:pt>
                <c:pt idx="979">
                  <c:v>1474227</c:v>
                </c:pt>
                <c:pt idx="980">
                  <c:v>2844949</c:v>
                </c:pt>
                <c:pt idx="981">
                  <c:v>968011</c:v>
                </c:pt>
                <c:pt idx="982">
                  <c:v>1214476</c:v>
                </c:pt>
                <c:pt idx="983">
                  <c:v>1171591</c:v>
                </c:pt>
                <c:pt idx="984">
                  <c:v>438363</c:v>
                </c:pt>
                <c:pt idx="985">
                  <c:v>1946990</c:v>
                </c:pt>
                <c:pt idx="986">
                  <c:v>1342473</c:v>
                </c:pt>
                <c:pt idx="987">
                  <c:v>4844661</c:v>
                </c:pt>
                <c:pt idx="988">
                  <c:v>1205694</c:v>
                </c:pt>
                <c:pt idx="989">
                  <c:v>2709827</c:v>
                </c:pt>
                <c:pt idx="990">
                  <c:v>1239841</c:v>
                </c:pt>
                <c:pt idx="991">
                  <c:v>1427897</c:v>
                </c:pt>
                <c:pt idx="992">
                  <c:v>1384386</c:v>
                </c:pt>
                <c:pt idx="993">
                  <c:v>861633</c:v>
                </c:pt>
                <c:pt idx="994">
                  <c:v>1400690</c:v>
                </c:pt>
                <c:pt idx="995">
                  <c:v>1648943</c:v>
                </c:pt>
                <c:pt idx="996">
                  <c:v>2614806</c:v>
                </c:pt>
                <c:pt idx="997">
                  <c:v>1547506</c:v>
                </c:pt>
                <c:pt idx="998">
                  <c:v>1742072</c:v>
                </c:pt>
                <c:pt idx="999">
                  <c:v>1239836</c:v>
                </c:pt>
                <c:pt idx="1000">
                  <c:v>1525843</c:v>
                </c:pt>
                <c:pt idx="1001">
                  <c:v>2252424</c:v>
                </c:pt>
                <c:pt idx="1002">
                  <c:v>1411354</c:v>
                </c:pt>
                <c:pt idx="1003">
                  <c:v>1012796</c:v>
                </c:pt>
                <c:pt idx="1004">
                  <c:v>1613420</c:v>
                </c:pt>
                <c:pt idx="1005">
                  <c:v>1522470</c:v>
                </c:pt>
                <c:pt idx="1006">
                  <c:v>1583981</c:v>
                </c:pt>
                <c:pt idx="1007">
                  <c:v>1262423</c:v>
                </c:pt>
                <c:pt idx="1008">
                  <c:v>1324130</c:v>
                </c:pt>
                <c:pt idx="1009">
                  <c:v>1292629</c:v>
                </c:pt>
                <c:pt idx="1010">
                  <c:v>2520826</c:v>
                </c:pt>
                <c:pt idx="1011">
                  <c:v>4123933</c:v>
                </c:pt>
                <c:pt idx="1012">
                  <c:v>2345316</c:v>
                </c:pt>
                <c:pt idx="1013">
                  <c:v>1469674</c:v>
                </c:pt>
                <c:pt idx="1014">
                  <c:v>1022254</c:v>
                </c:pt>
                <c:pt idx="1015">
                  <c:v>1135589</c:v>
                </c:pt>
                <c:pt idx="1016">
                  <c:v>1321890</c:v>
                </c:pt>
                <c:pt idx="1017">
                  <c:v>867402</c:v>
                </c:pt>
                <c:pt idx="1018">
                  <c:v>965984</c:v>
                </c:pt>
                <c:pt idx="1019">
                  <c:v>2762175</c:v>
                </c:pt>
                <c:pt idx="1020">
                  <c:v>1265152</c:v>
                </c:pt>
                <c:pt idx="1021">
                  <c:v>2220625</c:v>
                </c:pt>
                <c:pt idx="1022">
                  <c:v>2306980</c:v>
                </c:pt>
                <c:pt idx="1023">
                  <c:v>1281784</c:v>
                </c:pt>
                <c:pt idx="1024">
                  <c:v>1916764</c:v>
                </c:pt>
                <c:pt idx="1025">
                  <c:v>1596026</c:v>
                </c:pt>
                <c:pt idx="1026">
                  <c:v>1666258</c:v>
                </c:pt>
                <c:pt idx="1027">
                  <c:v>2278008</c:v>
                </c:pt>
                <c:pt idx="1028">
                  <c:v>1820356</c:v>
                </c:pt>
                <c:pt idx="1029">
                  <c:v>1118484</c:v>
                </c:pt>
                <c:pt idx="1030">
                  <c:v>1212160</c:v>
                </c:pt>
                <c:pt idx="1031">
                  <c:v>1154162</c:v>
                </c:pt>
                <c:pt idx="1032">
                  <c:v>914543</c:v>
                </c:pt>
                <c:pt idx="1033">
                  <c:v>1008465</c:v>
                </c:pt>
                <c:pt idx="1034">
                  <c:v>1013333</c:v>
                </c:pt>
                <c:pt idx="1035">
                  <c:v>1503071</c:v>
                </c:pt>
                <c:pt idx="1036">
                  <c:v>2522950</c:v>
                </c:pt>
                <c:pt idx="1037">
                  <c:v>2331863</c:v>
                </c:pt>
                <c:pt idx="1038">
                  <c:v>1782692</c:v>
                </c:pt>
                <c:pt idx="1039">
                  <c:v>1763187</c:v>
                </c:pt>
                <c:pt idx="1040">
                  <c:v>1314994</c:v>
                </c:pt>
                <c:pt idx="1041">
                  <c:v>1243923</c:v>
                </c:pt>
                <c:pt idx="1042">
                  <c:v>1000843</c:v>
                </c:pt>
                <c:pt idx="1043">
                  <c:v>2223306</c:v>
                </c:pt>
                <c:pt idx="1044">
                  <c:v>1256133</c:v>
                </c:pt>
                <c:pt idx="1045">
                  <c:v>944777</c:v>
                </c:pt>
                <c:pt idx="1046">
                  <c:v>818651</c:v>
                </c:pt>
                <c:pt idx="1047">
                  <c:v>1763717</c:v>
                </c:pt>
                <c:pt idx="1048">
                  <c:v>1611461</c:v>
                </c:pt>
                <c:pt idx="1049">
                  <c:v>2112028</c:v>
                </c:pt>
                <c:pt idx="1050">
                  <c:v>1777408</c:v>
                </c:pt>
                <c:pt idx="1051">
                  <c:v>1151629</c:v>
                </c:pt>
                <c:pt idx="1052">
                  <c:v>865083</c:v>
                </c:pt>
                <c:pt idx="1053">
                  <c:v>1377143</c:v>
                </c:pt>
                <c:pt idx="1054">
                  <c:v>1629914</c:v>
                </c:pt>
                <c:pt idx="1055">
                  <c:v>1227946</c:v>
                </c:pt>
                <c:pt idx="1056">
                  <c:v>558183</c:v>
                </c:pt>
                <c:pt idx="1057">
                  <c:v>493224</c:v>
                </c:pt>
                <c:pt idx="1058">
                  <c:v>811051</c:v>
                </c:pt>
                <c:pt idx="1059">
                  <c:v>742711</c:v>
                </c:pt>
                <c:pt idx="1060">
                  <c:v>1500015</c:v>
                </c:pt>
                <c:pt idx="1061">
                  <c:v>1017704</c:v>
                </c:pt>
                <c:pt idx="1062">
                  <c:v>1084577</c:v>
                </c:pt>
                <c:pt idx="1063">
                  <c:v>1852873</c:v>
                </c:pt>
                <c:pt idx="1064">
                  <c:v>1495347</c:v>
                </c:pt>
                <c:pt idx="1065">
                  <c:v>1334430</c:v>
                </c:pt>
                <c:pt idx="1066">
                  <c:v>1440710</c:v>
                </c:pt>
                <c:pt idx="1067">
                  <c:v>950148</c:v>
                </c:pt>
                <c:pt idx="1068">
                  <c:v>817180</c:v>
                </c:pt>
                <c:pt idx="1069">
                  <c:v>1178354</c:v>
                </c:pt>
                <c:pt idx="1070">
                  <c:v>876353</c:v>
                </c:pt>
                <c:pt idx="1071">
                  <c:v>2957261</c:v>
                </c:pt>
                <c:pt idx="1072">
                  <c:v>1051084</c:v>
                </c:pt>
                <c:pt idx="1073">
                  <c:v>1234072</c:v>
                </c:pt>
                <c:pt idx="1074">
                  <c:v>1211852</c:v>
                </c:pt>
                <c:pt idx="1075">
                  <c:v>736160</c:v>
                </c:pt>
                <c:pt idx="1076">
                  <c:v>926241</c:v>
                </c:pt>
                <c:pt idx="1077">
                  <c:v>985509</c:v>
                </c:pt>
                <c:pt idx="1078">
                  <c:v>1652336</c:v>
                </c:pt>
                <c:pt idx="1079">
                  <c:v>972820</c:v>
                </c:pt>
                <c:pt idx="1080">
                  <c:v>915409</c:v>
                </c:pt>
                <c:pt idx="1081">
                  <c:v>609738</c:v>
                </c:pt>
                <c:pt idx="1082">
                  <c:v>1314268</c:v>
                </c:pt>
                <c:pt idx="1083">
                  <c:v>1136682</c:v>
                </c:pt>
                <c:pt idx="1084">
                  <c:v>983587</c:v>
                </c:pt>
                <c:pt idx="1085">
                  <c:v>673035</c:v>
                </c:pt>
                <c:pt idx="1086">
                  <c:v>825669</c:v>
                </c:pt>
                <c:pt idx="1087">
                  <c:v>606816</c:v>
                </c:pt>
                <c:pt idx="1088">
                  <c:v>1794512</c:v>
                </c:pt>
                <c:pt idx="1089">
                  <c:v>1441811</c:v>
                </c:pt>
                <c:pt idx="1090">
                  <c:v>933226</c:v>
                </c:pt>
                <c:pt idx="1091">
                  <c:v>772336</c:v>
                </c:pt>
                <c:pt idx="1092">
                  <c:v>821262</c:v>
                </c:pt>
                <c:pt idx="1093">
                  <c:v>1086315</c:v>
                </c:pt>
                <c:pt idx="1094">
                  <c:v>982973</c:v>
                </c:pt>
                <c:pt idx="1095">
                  <c:v>1045829</c:v>
                </c:pt>
                <c:pt idx="1096">
                  <c:v>881393</c:v>
                </c:pt>
                <c:pt idx="1097">
                  <c:v>792038</c:v>
                </c:pt>
                <c:pt idx="1098">
                  <c:v>1662226</c:v>
                </c:pt>
                <c:pt idx="1099">
                  <c:v>1773398</c:v>
                </c:pt>
                <c:pt idx="1100">
                  <c:v>1440841</c:v>
                </c:pt>
                <c:pt idx="1101">
                  <c:v>28300</c:v>
                </c:pt>
                <c:pt idx="1102">
                  <c:v>964549</c:v>
                </c:pt>
                <c:pt idx="1103">
                  <c:v>852376</c:v>
                </c:pt>
                <c:pt idx="1104">
                  <c:v>1051282</c:v>
                </c:pt>
                <c:pt idx="1105">
                  <c:v>950518</c:v>
                </c:pt>
                <c:pt idx="1106">
                  <c:v>1189345</c:v>
                </c:pt>
                <c:pt idx="1107">
                  <c:v>1253697</c:v>
                </c:pt>
                <c:pt idx="1108">
                  <c:v>1055312</c:v>
                </c:pt>
                <c:pt idx="1109">
                  <c:v>1393833</c:v>
                </c:pt>
                <c:pt idx="1110">
                  <c:v>548257</c:v>
                </c:pt>
                <c:pt idx="1111">
                  <c:v>827873</c:v>
                </c:pt>
                <c:pt idx="1112">
                  <c:v>918837</c:v>
                </c:pt>
                <c:pt idx="1113">
                  <c:v>1075356</c:v>
                </c:pt>
                <c:pt idx="1114">
                  <c:v>1427738</c:v>
                </c:pt>
                <c:pt idx="1115">
                  <c:v>1283064</c:v>
                </c:pt>
                <c:pt idx="1116">
                  <c:v>379805</c:v>
                </c:pt>
                <c:pt idx="1117">
                  <c:v>889676</c:v>
                </c:pt>
                <c:pt idx="1118">
                  <c:v>1527774</c:v>
                </c:pt>
                <c:pt idx="1119">
                  <c:v>1175791</c:v>
                </c:pt>
                <c:pt idx="1120">
                  <c:v>744907</c:v>
                </c:pt>
                <c:pt idx="1121">
                  <c:v>457886</c:v>
                </c:pt>
                <c:pt idx="1122">
                  <c:v>1186100</c:v>
                </c:pt>
                <c:pt idx="1123">
                  <c:v>770995</c:v>
                </c:pt>
                <c:pt idx="1124">
                  <c:v>1655029</c:v>
                </c:pt>
                <c:pt idx="1125">
                  <c:v>800822</c:v>
                </c:pt>
                <c:pt idx="1126">
                  <c:v>826713</c:v>
                </c:pt>
                <c:pt idx="1127">
                  <c:v>1169964</c:v>
                </c:pt>
                <c:pt idx="1128">
                  <c:v>2737822</c:v>
                </c:pt>
                <c:pt idx="1129">
                  <c:v>1740570</c:v>
                </c:pt>
                <c:pt idx="1130">
                  <c:v>2027429</c:v>
                </c:pt>
                <c:pt idx="1131">
                  <c:v>2193498</c:v>
                </c:pt>
                <c:pt idx="1132">
                  <c:v>2001806</c:v>
                </c:pt>
                <c:pt idx="1133">
                  <c:v>1872343</c:v>
                </c:pt>
                <c:pt idx="1134">
                  <c:v>3900497</c:v>
                </c:pt>
                <c:pt idx="1135">
                  <c:v>825140</c:v>
                </c:pt>
                <c:pt idx="1136">
                  <c:v>928677</c:v>
                </c:pt>
                <c:pt idx="1137">
                  <c:v>2000860</c:v>
                </c:pt>
                <c:pt idx="1138">
                  <c:v>2179685</c:v>
                </c:pt>
                <c:pt idx="1139">
                  <c:v>2090527</c:v>
                </c:pt>
                <c:pt idx="1140">
                  <c:v>991516</c:v>
                </c:pt>
                <c:pt idx="1141">
                  <c:v>1659848</c:v>
                </c:pt>
                <c:pt idx="1142">
                  <c:v>1580106</c:v>
                </c:pt>
                <c:pt idx="1143">
                  <c:v>977423</c:v>
                </c:pt>
                <c:pt idx="1144">
                  <c:v>780103</c:v>
                </c:pt>
                <c:pt idx="1145">
                  <c:v>1706475</c:v>
                </c:pt>
                <c:pt idx="1146">
                  <c:v>1851787</c:v>
                </c:pt>
                <c:pt idx="1147">
                  <c:v>1649120</c:v>
                </c:pt>
                <c:pt idx="1148">
                  <c:v>2735688</c:v>
                </c:pt>
                <c:pt idx="1149">
                  <c:v>2573415</c:v>
                </c:pt>
                <c:pt idx="1150">
                  <c:v>2110139</c:v>
                </c:pt>
                <c:pt idx="1151">
                  <c:v>1884867</c:v>
                </c:pt>
                <c:pt idx="1152">
                  <c:v>1589361</c:v>
                </c:pt>
                <c:pt idx="1153">
                  <c:v>2342989</c:v>
                </c:pt>
                <c:pt idx="1154">
                  <c:v>1416898</c:v>
                </c:pt>
                <c:pt idx="1155">
                  <c:v>1666457</c:v>
                </c:pt>
                <c:pt idx="1156">
                  <c:v>1716045</c:v>
                </c:pt>
                <c:pt idx="1157">
                  <c:v>750051</c:v>
                </c:pt>
                <c:pt idx="1158">
                  <c:v>1483766</c:v>
                </c:pt>
                <c:pt idx="1159">
                  <c:v>1069176</c:v>
                </c:pt>
                <c:pt idx="1160">
                  <c:v>2764382</c:v>
                </c:pt>
                <c:pt idx="1161">
                  <c:v>1979991</c:v>
                </c:pt>
                <c:pt idx="1162">
                  <c:v>3088075</c:v>
                </c:pt>
                <c:pt idx="1163">
                  <c:v>2126726</c:v>
                </c:pt>
                <c:pt idx="1164">
                  <c:v>2793234</c:v>
                </c:pt>
                <c:pt idx="1165">
                  <c:v>2629682</c:v>
                </c:pt>
                <c:pt idx="1166">
                  <c:v>2403886</c:v>
                </c:pt>
                <c:pt idx="1167">
                  <c:v>2286117</c:v>
                </c:pt>
                <c:pt idx="1168">
                  <c:v>2048416</c:v>
                </c:pt>
                <c:pt idx="1169">
                  <c:v>1940128</c:v>
                </c:pt>
                <c:pt idx="1170">
                  <c:v>1395713</c:v>
                </c:pt>
                <c:pt idx="1171">
                  <c:v>1356453</c:v>
                </c:pt>
                <c:pt idx="1172">
                  <c:v>2837344</c:v>
                </c:pt>
                <c:pt idx="1173">
                  <c:v>1742450</c:v>
                </c:pt>
                <c:pt idx="1174">
                  <c:v>1419795</c:v>
                </c:pt>
                <c:pt idx="1175">
                  <c:v>1538764</c:v>
                </c:pt>
                <c:pt idx="1176">
                  <c:v>820564</c:v>
                </c:pt>
                <c:pt idx="1177">
                  <c:v>1908436</c:v>
                </c:pt>
                <c:pt idx="1178">
                  <c:v>2122436</c:v>
                </c:pt>
                <c:pt idx="1179">
                  <c:v>2368639</c:v>
                </c:pt>
                <c:pt idx="1180">
                  <c:v>3086852</c:v>
                </c:pt>
                <c:pt idx="1181">
                  <c:v>2303693</c:v>
                </c:pt>
                <c:pt idx="1182">
                  <c:v>706977</c:v>
                </c:pt>
                <c:pt idx="1183">
                  <c:v>917921</c:v>
                </c:pt>
                <c:pt idx="1184">
                  <c:v>1641136</c:v>
                </c:pt>
                <c:pt idx="1185">
                  <c:v>2261561</c:v>
                </c:pt>
                <c:pt idx="1186">
                  <c:v>2611480</c:v>
                </c:pt>
                <c:pt idx="1187">
                  <c:v>1858110</c:v>
                </c:pt>
                <c:pt idx="1188">
                  <c:v>1829745</c:v>
                </c:pt>
                <c:pt idx="1189">
                  <c:v>2289922</c:v>
                </c:pt>
                <c:pt idx="1190">
                  <c:v>2359018</c:v>
                </c:pt>
                <c:pt idx="1191">
                  <c:v>2036288</c:v>
                </c:pt>
                <c:pt idx="1192">
                  <c:v>1922033</c:v>
                </c:pt>
                <c:pt idx="1193">
                  <c:v>2233844</c:v>
                </c:pt>
                <c:pt idx="1194">
                  <c:v>2318491</c:v>
                </c:pt>
                <c:pt idx="1195">
                  <c:v>2731862</c:v>
                </c:pt>
                <c:pt idx="1196">
                  <c:v>2187901</c:v>
                </c:pt>
                <c:pt idx="1197">
                  <c:v>1986524</c:v>
                </c:pt>
                <c:pt idx="1198">
                  <c:v>3999991</c:v>
                </c:pt>
                <c:pt idx="1199">
                  <c:v>1672717</c:v>
                </c:pt>
                <c:pt idx="1200">
                  <c:v>1835460</c:v>
                </c:pt>
                <c:pt idx="1201">
                  <c:v>2921662</c:v>
                </c:pt>
                <c:pt idx="1202">
                  <c:v>2688359</c:v>
                </c:pt>
                <c:pt idx="1203">
                  <c:v>802195</c:v>
                </c:pt>
                <c:pt idx="1204">
                  <c:v>1217603</c:v>
                </c:pt>
                <c:pt idx="1205">
                  <c:v>734680</c:v>
                </c:pt>
                <c:pt idx="1206">
                  <c:v>1086493</c:v>
                </c:pt>
                <c:pt idx="1207">
                  <c:v>2449136</c:v>
                </c:pt>
                <c:pt idx="1208">
                  <c:v>4852544</c:v>
                </c:pt>
                <c:pt idx="1209">
                  <c:v>2427542</c:v>
                </c:pt>
                <c:pt idx="1210">
                  <c:v>4313274</c:v>
                </c:pt>
                <c:pt idx="1211">
                  <c:v>1701503</c:v>
                </c:pt>
                <c:pt idx="1212">
                  <c:v>1875715</c:v>
                </c:pt>
                <c:pt idx="1213">
                  <c:v>1739958</c:v>
                </c:pt>
                <c:pt idx="1214">
                  <c:v>1140264</c:v>
                </c:pt>
                <c:pt idx="1215">
                  <c:v>1468034</c:v>
                </c:pt>
                <c:pt idx="1216">
                  <c:v>693902</c:v>
                </c:pt>
                <c:pt idx="1217">
                  <c:v>1895107</c:v>
                </c:pt>
                <c:pt idx="1218">
                  <c:v>3697943</c:v>
                </c:pt>
                <c:pt idx="1219">
                  <c:v>1902935</c:v>
                </c:pt>
                <c:pt idx="1220">
                  <c:v>2801079</c:v>
                </c:pt>
                <c:pt idx="1221">
                  <c:v>2206567</c:v>
                </c:pt>
                <c:pt idx="1222">
                  <c:v>2109791</c:v>
                </c:pt>
                <c:pt idx="1223">
                  <c:v>4335843</c:v>
                </c:pt>
                <c:pt idx="1224">
                  <c:v>8957944</c:v>
                </c:pt>
                <c:pt idx="1225">
                  <c:v>3960666</c:v>
                </c:pt>
                <c:pt idx="1226">
                  <c:v>3719881</c:v>
                </c:pt>
                <c:pt idx="1227">
                  <c:v>2706945</c:v>
                </c:pt>
                <c:pt idx="1228">
                  <c:v>5787189</c:v>
                </c:pt>
                <c:pt idx="1229">
                  <c:v>3179188</c:v>
                </c:pt>
                <c:pt idx="1230">
                  <c:v>3639552</c:v>
                </c:pt>
                <c:pt idx="1231">
                  <c:v>2338869</c:v>
                </c:pt>
                <c:pt idx="1232">
                  <c:v>2270358</c:v>
                </c:pt>
                <c:pt idx="1233">
                  <c:v>2558068</c:v>
                </c:pt>
                <c:pt idx="1234">
                  <c:v>1756607</c:v>
                </c:pt>
                <c:pt idx="1235">
                  <c:v>1622300</c:v>
                </c:pt>
                <c:pt idx="1236">
                  <c:v>1245385</c:v>
                </c:pt>
                <c:pt idx="1237">
                  <c:v>1466761</c:v>
                </c:pt>
                <c:pt idx="1238">
                  <c:v>5520633</c:v>
                </c:pt>
                <c:pt idx="1239">
                  <c:v>2450511</c:v>
                </c:pt>
                <c:pt idx="1240">
                  <c:v>1902189</c:v>
                </c:pt>
                <c:pt idx="1241">
                  <c:v>892891</c:v>
                </c:pt>
                <c:pt idx="1242">
                  <c:v>3836533</c:v>
                </c:pt>
                <c:pt idx="1243">
                  <c:v>4388709</c:v>
                </c:pt>
                <c:pt idx="1244">
                  <c:v>3034299</c:v>
                </c:pt>
                <c:pt idx="1245">
                  <c:v>2612531</c:v>
                </c:pt>
                <c:pt idx="1246">
                  <c:v>3056971</c:v>
                </c:pt>
                <c:pt idx="1247">
                  <c:v>1975588</c:v>
                </c:pt>
                <c:pt idx="1248">
                  <c:v>2701561</c:v>
                </c:pt>
                <c:pt idx="1249">
                  <c:v>3084792</c:v>
                </c:pt>
                <c:pt idx="1250">
                  <c:v>4737456</c:v>
                </c:pt>
                <c:pt idx="1251">
                  <c:v>3663431</c:v>
                </c:pt>
                <c:pt idx="1252">
                  <c:v>2017754</c:v>
                </c:pt>
                <c:pt idx="1253">
                  <c:v>2078433</c:v>
                </c:pt>
                <c:pt idx="1254">
                  <c:v>1617532</c:v>
                </c:pt>
                <c:pt idx="1255">
                  <c:v>3354955</c:v>
                </c:pt>
                <c:pt idx="1256">
                  <c:v>2591237</c:v>
                </c:pt>
                <c:pt idx="1257">
                  <c:v>3342254</c:v>
                </c:pt>
                <c:pt idx="1258">
                  <c:v>2647436</c:v>
                </c:pt>
                <c:pt idx="1259">
                  <c:v>3951430</c:v>
                </c:pt>
                <c:pt idx="1260">
                  <c:v>6568900</c:v>
                </c:pt>
                <c:pt idx="1261">
                  <c:v>3048379</c:v>
                </c:pt>
                <c:pt idx="1262">
                  <c:v>2246612</c:v>
                </c:pt>
                <c:pt idx="1263">
                  <c:v>2153526</c:v>
                </c:pt>
                <c:pt idx="1264">
                  <c:v>2640463</c:v>
                </c:pt>
                <c:pt idx="1265">
                  <c:v>3014497</c:v>
                </c:pt>
                <c:pt idx="1266">
                  <c:v>1900383</c:v>
                </c:pt>
                <c:pt idx="1267">
                  <c:v>2455403</c:v>
                </c:pt>
                <c:pt idx="1268">
                  <c:v>2811712</c:v>
                </c:pt>
                <c:pt idx="1269">
                  <c:v>4364263</c:v>
                </c:pt>
                <c:pt idx="1270">
                  <c:v>3051386</c:v>
                </c:pt>
                <c:pt idx="1271">
                  <c:v>2876595</c:v>
                </c:pt>
                <c:pt idx="1272">
                  <c:v>5828850</c:v>
                </c:pt>
                <c:pt idx="1273">
                  <c:v>3624724</c:v>
                </c:pt>
                <c:pt idx="1274">
                  <c:v>2288813</c:v>
                </c:pt>
                <c:pt idx="1275">
                  <c:v>2615762</c:v>
                </c:pt>
                <c:pt idx="1276">
                  <c:v>2676103</c:v>
                </c:pt>
                <c:pt idx="1277">
                  <c:v>2090820</c:v>
                </c:pt>
                <c:pt idx="1278">
                  <c:v>4425127</c:v>
                </c:pt>
                <c:pt idx="1279">
                  <c:v>3056427</c:v>
                </c:pt>
                <c:pt idx="1280">
                  <c:v>3604480</c:v>
                </c:pt>
                <c:pt idx="1281">
                  <c:v>3792474</c:v>
                </c:pt>
                <c:pt idx="1282">
                  <c:v>2958674</c:v>
                </c:pt>
                <c:pt idx="1283">
                  <c:v>3006395</c:v>
                </c:pt>
                <c:pt idx="1284">
                  <c:v>2729750</c:v>
                </c:pt>
                <c:pt idx="1285">
                  <c:v>4082978</c:v>
                </c:pt>
                <c:pt idx="1286">
                  <c:v>3609735</c:v>
                </c:pt>
                <c:pt idx="1287">
                  <c:v>4695395</c:v>
                </c:pt>
                <c:pt idx="1288">
                  <c:v>3768201</c:v>
                </c:pt>
                <c:pt idx="1289">
                  <c:v>3337323</c:v>
                </c:pt>
                <c:pt idx="1290">
                  <c:v>9167038</c:v>
                </c:pt>
                <c:pt idx="1291">
                  <c:v>29241532</c:v>
                </c:pt>
                <c:pt idx="1292">
                  <c:v>7876129</c:v>
                </c:pt>
                <c:pt idx="1293">
                  <c:v>10475563</c:v>
                </c:pt>
                <c:pt idx="1294">
                  <c:v>5190741</c:v>
                </c:pt>
                <c:pt idx="1295">
                  <c:v>6262929</c:v>
                </c:pt>
                <c:pt idx="1296">
                  <c:v>7510372</c:v>
                </c:pt>
                <c:pt idx="1297">
                  <c:v>9341191</c:v>
                </c:pt>
                <c:pt idx="1298">
                  <c:v>6235627</c:v>
                </c:pt>
                <c:pt idx="1299">
                  <c:v>4222487</c:v>
                </c:pt>
                <c:pt idx="1300">
                  <c:v>4370103</c:v>
                </c:pt>
                <c:pt idx="1301">
                  <c:v>3358460</c:v>
                </c:pt>
                <c:pt idx="1302">
                  <c:v>6683661</c:v>
                </c:pt>
                <c:pt idx="1303">
                  <c:v>8124075</c:v>
                </c:pt>
                <c:pt idx="1304">
                  <c:v>10141645</c:v>
                </c:pt>
                <c:pt idx="1305">
                  <c:v>6337182</c:v>
                </c:pt>
                <c:pt idx="1306">
                  <c:v>8822488</c:v>
                </c:pt>
                <c:pt idx="1307">
                  <c:v>10318117</c:v>
                </c:pt>
                <c:pt idx="1308">
                  <c:v>3546871</c:v>
                </c:pt>
                <c:pt idx="1309">
                  <c:v>1823391</c:v>
                </c:pt>
                <c:pt idx="1310">
                  <c:v>5000702</c:v>
                </c:pt>
                <c:pt idx="1311">
                  <c:v>5195548</c:v>
                </c:pt>
                <c:pt idx="1312">
                  <c:v>2608302</c:v>
                </c:pt>
                <c:pt idx="1313">
                  <c:v>4168726</c:v>
                </c:pt>
                <c:pt idx="1314">
                  <c:v>2884893</c:v>
                </c:pt>
                <c:pt idx="1315">
                  <c:v>4588402</c:v>
                </c:pt>
                <c:pt idx="1316">
                  <c:v>4550943</c:v>
                </c:pt>
                <c:pt idx="1317">
                  <c:v>4942747</c:v>
                </c:pt>
                <c:pt idx="1318">
                  <c:v>6244213</c:v>
                </c:pt>
                <c:pt idx="1319">
                  <c:v>9765117</c:v>
                </c:pt>
                <c:pt idx="1320">
                  <c:v>6176255</c:v>
                </c:pt>
                <c:pt idx="1321">
                  <c:v>3772529</c:v>
                </c:pt>
                <c:pt idx="1322">
                  <c:v>2470202</c:v>
                </c:pt>
                <c:pt idx="1323">
                  <c:v>2801834</c:v>
                </c:pt>
                <c:pt idx="1324">
                  <c:v>5870147</c:v>
                </c:pt>
                <c:pt idx="1325">
                  <c:v>2637277</c:v>
                </c:pt>
                <c:pt idx="1326">
                  <c:v>1921528</c:v>
                </c:pt>
                <c:pt idx="1327">
                  <c:v>2299678</c:v>
                </c:pt>
                <c:pt idx="1328">
                  <c:v>2072877</c:v>
                </c:pt>
                <c:pt idx="1329">
                  <c:v>1616116</c:v>
                </c:pt>
                <c:pt idx="1330">
                  <c:v>1968125</c:v>
                </c:pt>
                <c:pt idx="1331">
                  <c:v>1686144</c:v>
                </c:pt>
                <c:pt idx="1332">
                  <c:v>1702687</c:v>
                </c:pt>
                <c:pt idx="1333">
                  <c:v>1906728</c:v>
                </c:pt>
                <c:pt idx="1334">
                  <c:v>683983</c:v>
                </c:pt>
                <c:pt idx="1335">
                  <c:v>2694910</c:v>
                </c:pt>
                <c:pt idx="1336">
                  <c:v>2329108</c:v>
                </c:pt>
                <c:pt idx="1337">
                  <c:v>2019206</c:v>
                </c:pt>
                <c:pt idx="1338">
                  <c:v>2029046</c:v>
                </c:pt>
                <c:pt idx="1339">
                  <c:v>1296743</c:v>
                </c:pt>
                <c:pt idx="1340">
                  <c:v>1441130</c:v>
                </c:pt>
                <c:pt idx="1341">
                  <c:v>2140675</c:v>
                </c:pt>
                <c:pt idx="1342">
                  <c:v>3300786</c:v>
                </c:pt>
                <c:pt idx="1343">
                  <c:v>1481584</c:v>
                </c:pt>
                <c:pt idx="1344">
                  <c:v>3368234</c:v>
                </c:pt>
                <c:pt idx="1345">
                  <c:v>2502416</c:v>
                </c:pt>
                <c:pt idx="1346">
                  <c:v>1606157</c:v>
                </c:pt>
                <c:pt idx="1347">
                  <c:v>948755</c:v>
                </c:pt>
                <c:pt idx="1348">
                  <c:v>2374011</c:v>
                </c:pt>
                <c:pt idx="1349">
                  <c:v>1089282</c:v>
                </c:pt>
                <c:pt idx="1350">
                  <c:v>2646506</c:v>
                </c:pt>
                <c:pt idx="1351">
                  <c:v>2765690</c:v>
                </c:pt>
                <c:pt idx="1352">
                  <c:v>1902235</c:v>
                </c:pt>
                <c:pt idx="1353">
                  <c:v>1368286</c:v>
                </c:pt>
                <c:pt idx="1354">
                  <c:v>2128372</c:v>
                </c:pt>
                <c:pt idx="1355">
                  <c:v>3279757</c:v>
                </c:pt>
                <c:pt idx="1356">
                  <c:v>1177901</c:v>
                </c:pt>
                <c:pt idx="1357">
                  <c:v>2699087</c:v>
                </c:pt>
                <c:pt idx="1358">
                  <c:v>4169036</c:v>
                </c:pt>
                <c:pt idx="1359">
                  <c:v>2418116</c:v>
                </c:pt>
                <c:pt idx="1360">
                  <c:v>4154380</c:v>
                </c:pt>
                <c:pt idx="1361">
                  <c:v>1058258</c:v>
                </c:pt>
                <c:pt idx="1362">
                  <c:v>947639</c:v>
                </c:pt>
                <c:pt idx="1363">
                  <c:v>1351949</c:v>
                </c:pt>
                <c:pt idx="1364">
                  <c:v>1102328</c:v>
                </c:pt>
                <c:pt idx="1365">
                  <c:v>1426647</c:v>
                </c:pt>
                <c:pt idx="1366">
                  <c:v>727064</c:v>
                </c:pt>
                <c:pt idx="1367">
                  <c:v>1319683</c:v>
                </c:pt>
                <c:pt idx="1368">
                  <c:v>1296760</c:v>
                </c:pt>
                <c:pt idx="1369">
                  <c:v>1822975</c:v>
                </c:pt>
                <c:pt idx="1370">
                  <c:v>2018405</c:v>
                </c:pt>
                <c:pt idx="1371">
                  <c:v>1161045</c:v>
                </c:pt>
                <c:pt idx="1372">
                  <c:v>1588761</c:v>
                </c:pt>
                <c:pt idx="1373">
                  <c:v>1493593</c:v>
                </c:pt>
                <c:pt idx="1374">
                  <c:v>2050701</c:v>
                </c:pt>
                <c:pt idx="1375">
                  <c:v>2819556</c:v>
                </c:pt>
                <c:pt idx="1376">
                  <c:v>2412581</c:v>
                </c:pt>
                <c:pt idx="1377">
                  <c:v>1723327</c:v>
                </c:pt>
                <c:pt idx="1378">
                  <c:v>2562273</c:v>
                </c:pt>
                <c:pt idx="1379">
                  <c:v>4178635</c:v>
                </c:pt>
                <c:pt idx="1380">
                  <c:v>4112138</c:v>
                </c:pt>
                <c:pt idx="1381">
                  <c:v>3421799</c:v>
                </c:pt>
                <c:pt idx="1382">
                  <c:v>3678058</c:v>
                </c:pt>
                <c:pt idx="1383">
                  <c:v>2621336</c:v>
                </c:pt>
                <c:pt idx="1384">
                  <c:v>1887394</c:v>
                </c:pt>
                <c:pt idx="1385">
                  <c:v>4718024</c:v>
                </c:pt>
                <c:pt idx="1386">
                  <c:v>2544636</c:v>
                </c:pt>
                <c:pt idx="1387">
                  <c:v>1373377</c:v>
                </c:pt>
                <c:pt idx="1388">
                  <c:v>1494028</c:v>
                </c:pt>
                <c:pt idx="1389">
                  <c:v>1426816</c:v>
                </c:pt>
                <c:pt idx="1390">
                  <c:v>1357926</c:v>
                </c:pt>
                <c:pt idx="1391">
                  <c:v>2624882</c:v>
                </c:pt>
                <c:pt idx="1392">
                  <c:v>3604965</c:v>
                </c:pt>
                <c:pt idx="1393">
                  <c:v>2578066</c:v>
                </c:pt>
                <c:pt idx="1394">
                  <c:v>1638400</c:v>
                </c:pt>
                <c:pt idx="1395">
                  <c:v>1626456</c:v>
                </c:pt>
                <c:pt idx="1396">
                  <c:v>1159826</c:v>
                </c:pt>
                <c:pt idx="1397">
                  <c:v>1669353</c:v>
                </c:pt>
                <c:pt idx="1398">
                  <c:v>1416346</c:v>
                </c:pt>
                <c:pt idx="1399">
                  <c:v>2173851</c:v>
                </c:pt>
                <c:pt idx="1400">
                  <c:v>6429492</c:v>
                </c:pt>
                <c:pt idx="1401">
                  <c:v>1854088</c:v>
                </c:pt>
                <c:pt idx="1402">
                  <c:v>2454351</c:v>
                </c:pt>
                <c:pt idx="1403">
                  <c:v>2396939</c:v>
                </c:pt>
                <c:pt idx="1404">
                  <c:v>1354883</c:v>
                </c:pt>
                <c:pt idx="1405">
                  <c:v>1732750</c:v>
                </c:pt>
                <c:pt idx="1406">
                  <c:v>2326846</c:v>
                </c:pt>
                <c:pt idx="1407">
                  <c:v>2265761</c:v>
                </c:pt>
                <c:pt idx="1408">
                  <c:v>1754460</c:v>
                </c:pt>
                <c:pt idx="1409">
                  <c:v>2088732</c:v>
                </c:pt>
                <c:pt idx="1410">
                  <c:v>1335270</c:v>
                </c:pt>
                <c:pt idx="1411">
                  <c:v>1936321</c:v>
                </c:pt>
                <c:pt idx="1412">
                  <c:v>3087580</c:v>
                </c:pt>
                <c:pt idx="1413">
                  <c:v>5040291</c:v>
                </c:pt>
                <c:pt idx="1414">
                  <c:v>4568204</c:v>
                </c:pt>
                <c:pt idx="1415">
                  <c:v>8631873</c:v>
                </c:pt>
                <c:pt idx="1416">
                  <c:v>3636728</c:v>
                </c:pt>
                <c:pt idx="1417">
                  <c:v>7862484</c:v>
                </c:pt>
                <c:pt idx="1418">
                  <c:v>3264053</c:v>
                </c:pt>
                <c:pt idx="1419">
                  <c:v>2136727</c:v>
                </c:pt>
                <c:pt idx="1420">
                  <c:v>2821152</c:v>
                </c:pt>
                <c:pt idx="1421">
                  <c:v>2286021</c:v>
                </c:pt>
                <c:pt idx="1422">
                  <c:v>4332916</c:v>
                </c:pt>
                <c:pt idx="1423">
                  <c:v>3331649</c:v>
                </c:pt>
                <c:pt idx="1424">
                  <c:v>1834876</c:v>
                </c:pt>
                <c:pt idx="1425">
                  <c:v>3268759</c:v>
                </c:pt>
                <c:pt idx="1426">
                  <c:v>2645832</c:v>
                </c:pt>
                <c:pt idx="1427">
                  <c:v>1701545</c:v>
                </c:pt>
                <c:pt idx="1428">
                  <c:v>2003143</c:v>
                </c:pt>
                <c:pt idx="1429">
                  <c:v>2117747</c:v>
                </c:pt>
                <c:pt idx="1430">
                  <c:v>1861721</c:v>
                </c:pt>
                <c:pt idx="1431">
                  <c:v>2982663</c:v>
                </c:pt>
                <c:pt idx="1432">
                  <c:v>2737470</c:v>
                </c:pt>
                <c:pt idx="1433">
                  <c:v>658353</c:v>
                </c:pt>
                <c:pt idx="1434">
                  <c:v>3478806</c:v>
                </c:pt>
                <c:pt idx="1435">
                  <c:v>6139868</c:v>
                </c:pt>
                <c:pt idx="1436">
                  <c:v>2309854</c:v>
                </c:pt>
                <c:pt idx="1437">
                  <c:v>3041298</c:v>
                </c:pt>
                <c:pt idx="1438">
                  <c:v>2159122</c:v>
                </c:pt>
                <c:pt idx="1439">
                  <c:v>2136563</c:v>
                </c:pt>
                <c:pt idx="1440">
                  <c:v>1597235</c:v>
                </c:pt>
                <c:pt idx="1441">
                  <c:v>3472527</c:v>
                </c:pt>
                <c:pt idx="1442">
                  <c:v>1907918</c:v>
                </c:pt>
                <c:pt idx="1443">
                  <c:v>2000217</c:v>
                </c:pt>
                <c:pt idx="1444">
                  <c:v>5770530</c:v>
                </c:pt>
                <c:pt idx="1445">
                  <c:v>1578216</c:v>
                </c:pt>
                <c:pt idx="1446">
                  <c:v>3954470</c:v>
                </c:pt>
                <c:pt idx="1447">
                  <c:v>7907026</c:v>
                </c:pt>
                <c:pt idx="1448">
                  <c:v>3580996</c:v>
                </c:pt>
                <c:pt idx="1449">
                  <c:v>3773103</c:v>
                </c:pt>
                <c:pt idx="1450">
                  <c:v>1551617</c:v>
                </c:pt>
                <c:pt idx="1451">
                  <c:v>3325776</c:v>
                </c:pt>
                <c:pt idx="1452">
                  <c:v>4842020</c:v>
                </c:pt>
                <c:pt idx="1453">
                  <c:v>2524996</c:v>
                </c:pt>
                <c:pt idx="1454">
                  <c:v>1399052</c:v>
                </c:pt>
                <c:pt idx="1455">
                  <c:v>652058</c:v>
                </c:pt>
                <c:pt idx="1456">
                  <c:v>1182552</c:v>
                </c:pt>
                <c:pt idx="1457">
                  <c:v>617464</c:v>
                </c:pt>
                <c:pt idx="1458">
                  <c:v>1605165</c:v>
                </c:pt>
                <c:pt idx="1459">
                  <c:v>3804367</c:v>
                </c:pt>
                <c:pt idx="1460">
                  <c:v>1511056</c:v>
                </c:pt>
                <c:pt idx="1461">
                  <c:v>2469369</c:v>
                </c:pt>
                <c:pt idx="1462">
                  <c:v>2066520</c:v>
                </c:pt>
                <c:pt idx="1463">
                  <c:v>2029232</c:v>
                </c:pt>
                <c:pt idx="1464">
                  <c:v>3750716</c:v>
                </c:pt>
                <c:pt idx="1465">
                  <c:v>1830153</c:v>
                </c:pt>
                <c:pt idx="1466">
                  <c:v>2950977</c:v>
                </c:pt>
                <c:pt idx="1467">
                  <c:v>754390</c:v>
                </c:pt>
                <c:pt idx="1468">
                  <c:v>1717576</c:v>
                </c:pt>
                <c:pt idx="1469">
                  <c:v>4927258</c:v>
                </c:pt>
                <c:pt idx="1470">
                  <c:v>4110175</c:v>
                </c:pt>
                <c:pt idx="1471">
                  <c:v>1299970</c:v>
                </c:pt>
                <c:pt idx="1472">
                  <c:v>1457926</c:v>
                </c:pt>
                <c:pt idx="1473">
                  <c:v>2193446</c:v>
                </c:pt>
                <c:pt idx="1474">
                  <c:v>2041841</c:v>
                </c:pt>
                <c:pt idx="1475">
                  <c:v>4384655</c:v>
                </c:pt>
                <c:pt idx="1476">
                  <c:v>5873852</c:v>
                </c:pt>
                <c:pt idx="1477">
                  <c:v>1156041</c:v>
                </c:pt>
                <c:pt idx="1478">
                  <c:v>1766846</c:v>
                </c:pt>
                <c:pt idx="1479">
                  <c:v>2879930</c:v>
                </c:pt>
                <c:pt idx="1480">
                  <c:v>2072287</c:v>
                </c:pt>
                <c:pt idx="1481">
                  <c:v>1264500</c:v>
                </c:pt>
                <c:pt idx="1482">
                  <c:v>1550227</c:v>
                </c:pt>
                <c:pt idx="1483">
                  <c:v>1921576</c:v>
                </c:pt>
                <c:pt idx="1484">
                  <c:v>1136813</c:v>
                </c:pt>
                <c:pt idx="1485">
                  <c:v>1207364</c:v>
                </c:pt>
                <c:pt idx="1486">
                  <c:v>1014364</c:v>
                </c:pt>
                <c:pt idx="1487">
                  <c:v>1104455</c:v>
                </c:pt>
                <c:pt idx="1488">
                  <c:v>1528075</c:v>
                </c:pt>
                <c:pt idx="1489">
                  <c:v>1472466</c:v>
                </c:pt>
                <c:pt idx="1490">
                  <c:v>1213074</c:v>
                </c:pt>
                <c:pt idx="1491">
                  <c:v>3184485</c:v>
                </c:pt>
                <c:pt idx="1492">
                  <c:v>1061146</c:v>
                </c:pt>
                <c:pt idx="1493">
                  <c:v>1320460</c:v>
                </c:pt>
                <c:pt idx="1494">
                  <c:v>2062038</c:v>
                </c:pt>
                <c:pt idx="1495">
                  <c:v>2067967</c:v>
                </c:pt>
                <c:pt idx="1496">
                  <c:v>5993094</c:v>
                </c:pt>
                <c:pt idx="1497">
                  <c:v>1241620</c:v>
                </c:pt>
                <c:pt idx="1498">
                  <c:v>1109790</c:v>
                </c:pt>
                <c:pt idx="1499">
                  <c:v>1407447</c:v>
                </c:pt>
                <c:pt idx="1500">
                  <c:v>2077024</c:v>
                </c:pt>
                <c:pt idx="1501">
                  <c:v>2279098</c:v>
                </c:pt>
                <c:pt idx="1502">
                  <c:v>1479265</c:v>
                </c:pt>
                <c:pt idx="1503">
                  <c:v>847967</c:v>
                </c:pt>
                <c:pt idx="1504">
                  <c:v>1210813</c:v>
                </c:pt>
                <c:pt idx="1505">
                  <c:v>1329577</c:v>
                </c:pt>
                <c:pt idx="1506">
                  <c:v>1293740</c:v>
                </c:pt>
                <c:pt idx="1507">
                  <c:v>2015691</c:v>
                </c:pt>
                <c:pt idx="1508">
                  <c:v>2039144</c:v>
                </c:pt>
                <c:pt idx="1509">
                  <c:v>1762770</c:v>
                </c:pt>
                <c:pt idx="1510">
                  <c:v>1567020</c:v>
                </c:pt>
                <c:pt idx="1511">
                  <c:v>6592415</c:v>
                </c:pt>
                <c:pt idx="1512">
                  <c:v>1750352</c:v>
                </c:pt>
                <c:pt idx="1513">
                  <c:v>1505287</c:v>
                </c:pt>
                <c:pt idx="1514">
                  <c:v>2370673</c:v>
                </c:pt>
                <c:pt idx="1515">
                  <c:v>1950432</c:v>
                </c:pt>
                <c:pt idx="1516">
                  <c:v>1982026</c:v>
                </c:pt>
                <c:pt idx="1517">
                  <c:v>2685189</c:v>
                </c:pt>
                <c:pt idx="1518">
                  <c:v>2577182</c:v>
                </c:pt>
                <c:pt idx="1519">
                  <c:v>1408304</c:v>
                </c:pt>
                <c:pt idx="1520">
                  <c:v>1728705</c:v>
                </c:pt>
                <c:pt idx="1521">
                  <c:v>6899520</c:v>
                </c:pt>
                <c:pt idx="1522">
                  <c:v>1388112</c:v>
                </c:pt>
                <c:pt idx="1523">
                  <c:v>2089300</c:v>
                </c:pt>
                <c:pt idx="1524">
                  <c:v>2185427</c:v>
                </c:pt>
                <c:pt idx="1525">
                  <c:v>2912426</c:v>
                </c:pt>
                <c:pt idx="1526">
                  <c:v>1655113</c:v>
                </c:pt>
                <c:pt idx="1527">
                  <c:v>1141021</c:v>
                </c:pt>
                <c:pt idx="1528">
                  <c:v>4209780</c:v>
                </c:pt>
                <c:pt idx="1529">
                  <c:v>3567148</c:v>
                </c:pt>
                <c:pt idx="1530">
                  <c:v>4280865</c:v>
                </c:pt>
                <c:pt idx="1531">
                  <c:v>3454161</c:v>
                </c:pt>
                <c:pt idx="1532">
                  <c:v>1266729</c:v>
                </c:pt>
                <c:pt idx="1533">
                  <c:v>3343840</c:v>
                </c:pt>
                <c:pt idx="1534">
                  <c:v>1908235</c:v>
                </c:pt>
                <c:pt idx="1535">
                  <c:v>934094</c:v>
                </c:pt>
                <c:pt idx="1536">
                  <c:v>754360</c:v>
                </c:pt>
                <c:pt idx="1537">
                  <c:v>1238473</c:v>
                </c:pt>
                <c:pt idx="1538">
                  <c:v>3216760</c:v>
                </c:pt>
                <c:pt idx="1539">
                  <c:v>2568569</c:v>
                </c:pt>
                <c:pt idx="1540">
                  <c:v>1116478</c:v>
                </c:pt>
                <c:pt idx="1541">
                  <c:v>1678414</c:v>
                </c:pt>
                <c:pt idx="1542">
                  <c:v>1122791</c:v>
                </c:pt>
                <c:pt idx="1543">
                  <c:v>1620352</c:v>
                </c:pt>
                <c:pt idx="1544">
                  <c:v>1766656</c:v>
                </c:pt>
                <c:pt idx="1545">
                  <c:v>1802207</c:v>
                </c:pt>
                <c:pt idx="1546">
                  <c:v>1097876</c:v>
                </c:pt>
                <c:pt idx="1547">
                  <c:v>1336820</c:v>
                </c:pt>
                <c:pt idx="1548">
                  <c:v>1878795</c:v>
                </c:pt>
                <c:pt idx="1549">
                  <c:v>2056869</c:v>
                </c:pt>
                <c:pt idx="1550">
                  <c:v>777986</c:v>
                </c:pt>
                <c:pt idx="1551">
                  <c:v>844760</c:v>
                </c:pt>
                <c:pt idx="1552">
                  <c:v>742041</c:v>
                </c:pt>
                <c:pt idx="1553">
                  <c:v>1921323</c:v>
                </c:pt>
                <c:pt idx="1554">
                  <c:v>1825948</c:v>
                </c:pt>
                <c:pt idx="1555">
                  <c:v>1611822</c:v>
                </c:pt>
                <c:pt idx="1556">
                  <c:v>1430143</c:v>
                </c:pt>
                <c:pt idx="1557">
                  <c:v>741338</c:v>
                </c:pt>
                <c:pt idx="1558">
                  <c:v>779053</c:v>
                </c:pt>
                <c:pt idx="1559">
                  <c:v>696833</c:v>
                </c:pt>
                <c:pt idx="1560">
                  <c:v>240699</c:v>
                </c:pt>
                <c:pt idx="1561">
                  <c:v>1059730</c:v>
                </c:pt>
                <c:pt idx="1562">
                  <c:v>860166</c:v>
                </c:pt>
                <c:pt idx="1563">
                  <c:v>847539</c:v>
                </c:pt>
                <c:pt idx="1564">
                  <c:v>589107</c:v>
                </c:pt>
                <c:pt idx="1565">
                  <c:v>1328997</c:v>
                </c:pt>
                <c:pt idx="1566">
                  <c:v>1313062</c:v>
                </c:pt>
                <c:pt idx="1567">
                  <c:v>1760612</c:v>
                </c:pt>
                <c:pt idx="1568">
                  <c:v>1916254</c:v>
                </c:pt>
                <c:pt idx="1569">
                  <c:v>937407</c:v>
                </c:pt>
                <c:pt idx="1570">
                  <c:v>517777</c:v>
                </c:pt>
                <c:pt idx="1571">
                  <c:v>1097187</c:v>
                </c:pt>
                <c:pt idx="1572">
                  <c:v>787564</c:v>
                </c:pt>
                <c:pt idx="1573">
                  <c:v>742405</c:v>
                </c:pt>
                <c:pt idx="1574">
                  <c:v>2435416</c:v>
                </c:pt>
                <c:pt idx="1575">
                  <c:v>1514502</c:v>
                </c:pt>
                <c:pt idx="1576">
                  <c:v>881858</c:v>
                </c:pt>
                <c:pt idx="1577">
                  <c:v>1331555</c:v>
                </c:pt>
                <c:pt idx="1578">
                  <c:v>1961259</c:v>
                </c:pt>
                <c:pt idx="1579">
                  <c:v>1414040</c:v>
                </c:pt>
                <c:pt idx="1580">
                  <c:v>646751</c:v>
                </c:pt>
                <c:pt idx="1581">
                  <c:v>1345841</c:v>
                </c:pt>
                <c:pt idx="1582">
                  <c:v>1384933</c:v>
                </c:pt>
                <c:pt idx="1583">
                  <c:v>1605770</c:v>
                </c:pt>
                <c:pt idx="1584">
                  <c:v>2495788</c:v>
                </c:pt>
                <c:pt idx="1585">
                  <c:v>1361682</c:v>
                </c:pt>
                <c:pt idx="1586">
                  <c:v>639194</c:v>
                </c:pt>
                <c:pt idx="1587">
                  <c:v>1344865</c:v>
                </c:pt>
                <c:pt idx="1588">
                  <c:v>976633</c:v>
                </c:pt>
                <c:pt idx="1589">
                  <c:v>689286</c:v>
                </c:pt>
                <c:pt idx="1590">
                  <c:v>1012743</c:v>
                </c:pt>
                <c:pt idx="1591">
                  <c:v>1126421</c:v>
                </c:pt>
                <c:pt idx="1592">
                  <c:v>995666</c:v>
                </c:pt>
                <c:pt idx="1593">
                  <c:v>1134024</c:v>
                </c:pt>
                <c:pt idx="1594">
                  <c:v>2126684</c:v>
                </c:pt>
                <c:pt idx="1595">
                  <c:v>1236003</c:v>
                </c:pt>
                <c:pt idx="1596">
                  <c:v>1973508</c:v>
                </c:pt>
                <c:pt idx="1597">
                  <c:v>1120070</c:v>
                </c:pt>
                <c:pt idx="1598">
                  <c:v>1747014</c:v>
                </c:pt>
                <c:pt idx="1599">
                  <c:v>713038</c:v>
                </c:pt>
                <c:pt idx="1600">
                  <c:v>950075</c:v>
                </c:pt>
                <c:pt idx="1601">
                  <c:v>1762116</c:v>
                </c:pt>
                <c:pt idx="1602">
                  <c:v>1781696</c:v>
                </c:pt>
                <c:pt idx="1603">
                  <c:v>1541522</c:v>
                </c:pt>
                <c:pt idx="1604">
                  <c:v>1683471</c:v>
                </c:pt>
                <c:pt idx="1605">
                  <c:v>1462924</c:v>
                </c:pt>
                <c:pt idx="1606">
                  <c:v>1131934</c:v>
                </c:pt>
                <c:pt idx="1607">
                  <c:v>1262526</c:v>
                </c:pt>
                <c:pt idx="1608">
                  <c:v>1192889</c:v>
                </c:pt>
                <c:pt idx="1609">
                  <c:v>854453</c:v>
                </c:pt>
                <c:pt idx="1610">
                  <c:v>758421</c:v>
                </c:pt>
                <c:pt idx="1611">
                  <c:v>576761</c:v>
                </c:pt>
                <c:pt idx="1612">
                  <c:v>575350</c:v>
                </c:pt>
                <c:pt idx="1613">
                  <c:v>929314</c:v>
                </c:pt>
                <c:pt idx="1614">
                  <c:v>1108092</c:v>
                </c:pt>
                <c:pt idx="1615">
                  <c:v>853351</c:v>
                </c:pt>
                <c:pt idx="1616">
                  <c:v>897731</c:v>
                </c:pt>
                <c:pt idx="1617">
                  <c:v>748179</c:v>
                </c:pt>
                <c:pt idx="1618">
                  <c:v>648502</c:v>
                </c:pt>
                <c:pt idx="1619">
                  <c:v>498146</c:v>
                </c:pt>
                <c:pt idx="1620">
                  <c:v>704405</c:v>
                </c:pt>
                <c:pt idx="1621">
                  <c:v>574271</c:v>
                </c:pt>
                <c:pt idx="1622">
                  <c:v>1427682</c:v>
                </c:pt>
                <c:pt idx="1623">
                  <c:v>820950</c:v>
                </c:pt>
                <c:pt idx="1624">
                  <c:v>2826065</c:v>
                </c:pt>
                <c:pt idx="1625">
                  <c:v>1413258</c:v>
                </c:pt>
                <c:pt idx="1626">
                  <c:v>2724008</c:v>
                </c:pt>
                <c:pt idx="1627">
                  <c:v>841347</c:v>
                </c:pt>
                <c:pt idx="1628">
                  <c:v>903070</c:v>
                </c:pt>
                <c:pt idx="1629">
                  <c:v>1357616</c:v>
                </c:pt>
                <c:pt idx="1630">
                  <c:v>1673052</c:v>
                </c:pt>
                <c:pt idx="1631">
                  <c:v>1687309</c:v>
                </c:pt>
                <c:pt idx="1632">
                  <c:v>876019</c:v>
                </c:pt>
                <c:pt idx="1633">
                  <c:v>607111</c:v>
                </c:pt>
                <c:pt idx="1634">
                  <c:v>1446937</c:v>
                </c:pt>
                <c:pt idx="1635">
                  <c:v>1738294</c:v>
                </c:pt>
                <c:pt idx="1636">
                  <c:v>2766523</c:v>
                </c:pt>
                <c:pt idx="1637">
                  <c:v>3017899</c:v>
                </c:pt>
                <c:pt idx="1638">
                  <c:v>4199452</c:v>
                </c:pt>
                <c:pt idx="1639">
                  <c:v>4224329</c:v>
                </c:pt>
                <c:pt idx="1640">
                  <c:v>4364393</c:v>
                </c:pt>
                <c:pt idx="1641">
                  <c:v>3953609</c:v>
                </c:pt>
                <c:pt idx="1642">
                  <c:v>3098333</c:v>
                </c:pt>
                <c:pt idx="1643">
                  <c:v>1893821</c:v>
                </c:pt>
                <c:pt idx="1644">
                  <c:v>2510238</c:v>
                </c:pt>
                <c:pt idx="1645">
                  <c:v>2841937</c:v>
                </c:pt>
                <c:pt idx="1646">
                  <c:v>1225238</c:v>
                </c:pt>
                <c:pt idx="1647">
                  <c:v>3172548</c:v>
                </c:pt>
                <c:pt idx="1648">
                  <c:v>1298964</c:v>
                </c:pt>
                <c:pt idx="1649">
                  <c:v>1707545</c:v>
                </c:pt>
                <c:pt idx="1650">
                  <c:v>1107782</c:v>
                </c:pt>
                <c:pt idx="1651">
                  <c:v>1126873</c:v>
                </c:pt>
                <c:pt idx="1652">
                  <c:v>1303724</c:v>
                </c:pt>
                <c:pt idx="1653">
                  <c:v>1467452</c:v>
                </c:pt>
                <c:pt idx="1654">
                  <c:v>792674</c:v>
                </c:pt>
                <c:pt idx="1655">
                  <c:v>914241</c:v>
                </c:pt>
                <c:pt idx="1656">
                  <c:v>1731874</c:v>
                </c:pt>
                <c:pt idx="1657">
                  <c:v>1344325</c:v>
                </c:pt>
                <c:pt idx="1658">
                  <c:v>1894632</c:v>
                </c:pt>
                <c:pt idx="1659">
                  <c:v>1035349</c:v>
                </c:pt>
                <c:pt idx="1660">
                  <c:v>1007700</c:v>
                </c:pt>
                <c:pt idx="1661">
                  <c:v>1906724</c:v>
                </c:pt>
                <c:pt idx="1662">
                  <c:v>1599012</c:v>
                </c:pt>
                <c:pt idx="1663">
                  <c:v>2259797</c:v>
                </c:pt>
                <c:pt idx="1664">
                  <c:v>1914361</c:v>
                </c:pt>
                <c:pt idx="1665">
                  <c:v>850236</c:v>
                </c:pt>
                <c:pt idx="1666">
                  <c:v>1483690</c:v>
                </c:pt>
                <c:pt idx="1667">
                  <c:v>1018703</c:v>
                </c:pt>
                <c:pt idx="1668">
                  <c:v>1654761</c:v>
                </c:pt>
                <c:pt idx="1669">
                  <c:v>968781</c:v>
                </c:pt>
                <c:pt idx="1670">
                  <c:v>1661523</c:v>
                </c:pt>
                <c:pt idx="1671">
                  <c:v>969300</c:v>
                </c:pt>
                <c:pt idx="1672">
                  <c:v>2314336</c:v>
                </c:pt>
                <c:pt idx="1673">
                  <c:v>1127695</c:v>
                </c:pt>
                <c:pt idx="1674">
                  <c:v>1167278</c:v>
                </c:pt>
                <c:pt idx="1675">
                  <c:v>677991</c:v>
                </c:pt>
                <c:pt idx="1676">
                  <c:v>2393984</c:v>
                </c:pt>
                <c:pt idx="1677">
                  <c:v>1758787</c:v>
                </c:pt>
                <c:pt idx="1678">
                  <c:v>1096705</c:v>
                </c:pt>
                <c:pt idx="1679">
                  <c:v>1151077</c:v>
                </c:pt>
                <c:pt idx="1680">
                  <c:v>1221129</c:v>
                </c:pt>
                <c:pt idx="1681">
                  <c:v>653270</c:v>
                </c:pt>
                <c:pt idx="1682">
                  <c:v>1306443</c:v>
                </c:pt>
                <c:pt idx="1683">
                  <c:v>422810</c:v>
                </c:pt>
                <c:pt idx="1684">
                  <c:v>398293</c:v>
                </c:pt>
                <c:pt idx="1685">
                  <c:v>1669702</c:v>
                </c:pt>
                <c:pt idx="1686">
                  <c:v>757082</c:v>
                </c:pt>
                <c:pt idx="1687">
                  <c:v>3429280</c:v>
                </c:pt>
                <c:pt idx="1688">
                  <c:v>2409029</c:v>
                </c:pt>
                <c:pt idx="1689">
                  <c:v>3154923</c:v>
                </c:pt>
                <c:pt idx="1690">
                  <c:v>2543593</c:v>
                </c:pt>
                <c:pt idx="1691">
                  <c:v>2599657</c:v>
                </c:pt>
                <c:pt idx="1692">
                  <c:v>1613829</c:v>
                </c:pt>
                <c:pt idx="1693">
                  <c:v>4992590</c:v>
                </c:pt>
                <c:pt idx="1694">
                  <c:v>2551983</c:v>
                </c:pt>
                <c:pt idx="1695">
                  <c:v>2112639</c:v>
                </c:pt>
                <c:pt idx="1696">
                  <c:v>1629986</c:v>
                </c:pt>
                <c:pt idx="1697">
                  <c:v>3093633</c:v>
                </c:pt>
                <c:pt idx="1698">
                  <c:v>3746471</c:v>
                </c:pt>
                <c:pt idx="1699">
                  <c:v>3067639</c:v>
                </c:pt>
                <c:pt idx="1700">
                  <c:v>1970835</c:v>
                </c:pt>
                <c:pt idx="1701">
                  <c:v>1726525</c:v>
                </c:pt>
                <c:pt idx="1702">
                  <c:v>2713818</c:v>
                </c:pt>
                <c:pt idx="1703">
                  <c:v>1857257</c:v>
                </c:pt>
                <c:pt idx="1704">
                  <c:v>6301653</c:v>
                </c:pt>
                <c:pt idx="1705">
                  <c:v>354130</c:v>
                </c:pt>
                <c:pt idx="1706">
                  <c:v>1350492</c:v>
                </c:pt>
                <c:pt idx="1707">
                  <c:v>902901</c:v>
                </c:pt>
                <c:pt idx="1708">
                  <c:v>703651</c:v>
                </c:pt>
                <c:pt idx="1709">
                  <c:v>819497</c:v>
                </c:pt>
                <c:pt idx="1710">
                  <c:v>1270227</c:v>
                </c:pt>
                <c:pt idx="1711">
                  <c:v>1069033</c:v>
                </c:pt>
                <c:pt idx="1712">
                  <c:v>1729394</c:v>
                </c:pt>
                <c:pt idx="1713">
                  <c:v>1599615</c:v>
                </c:pt>
                <c:pt idx="1714">
                  <c:v>1717362</c:v>
                </c:pt>
                <c:pt idx="1715">
                  <c:v>1632361</c:v>
                </c:pt>
                <c:pt idx="1716">
                  <c:v>956879</c:v>
                </c:pt>
                <c:pt idx="1717">
                  <c:v>951132</c:v>
                </c:pt>
                <c:pt idx="1718">
                  <c:v>1053057</c:v>
                </c:pt>
                <c:pt idx="1719">
                  <c:v>1222131</c:v>
                </c:pt>
                <c:pt idx="1720">
                  <c:v>654484</c:v>
                </c:pt>
                <c:pt idx="1721">
                  <c:v>618049</c:v>
                </c:pt>
                <c:pt idx="1722">
                  <c:v>763847</c:v>
                </c:pt>
                <c:pt idx="1723">
                  <c:v>981812</c:v>
                </c:pt>
                <c:pt idx="1724">
                  <c:v>1461371</c:v>
                </c:pt>
                <c:pt idx="1725">
                  <c:v>2773317</c:v>
                </c:pt>
                <c:pt idx="1726">
                  <c:v>2263032</c:v>
                </c:pt>
                <c:pt idx="1727">
                  <c:v>2034858</c:v>
                </c:pt>
                <c:pt idx="1728">
                  <c:v>1962700</c:v>
                </c:pt>
                <c:pt idx="1729">
                  <c:v>1020919</c:v>
                </c:pt>
                <c:pt idx="1730">
                  <c:v>1181718</c:v>
                </c:pt>
                <c:pt idx="1731">
                  <c:v>1470683</c:v>
                </c:pt>
                <c:pt idx="1732">
                  <c:v>1921302</c:v>
                </c:pt>
                <c:pt idx="1733">
                  <c:v>2325542</c:v>
                </c:pt>
                <c:pt idx="1734">
                  <c:v>2039898</c:v>
                </c:pt>
                <c:pt idx="1735">
                  <c:v>1628182</c:v>
                </c:pt>
                <c:pt idx="1736">
                  <c:v>2150346</c:v>
                </c:pt>
                <c:pt idx="1737">
                  <c:v>1189045</c:v>
                </c:pt>
                <c:pt idx="1738">
                  <c:v>1167689</c:v>
                </c:pt>
                <c:pt idx="1739">
                  <c:v>3159464</c:v>
                </c:pt>
                <c:pt idx="1740">
                  <c:v>3161595</c:v>
                </c:pt>
                <c:pt idx="1741">
                  <c:v>2539723</c:v>
                </c:pt>
                <c:pt idx="1742">
                  <c:v>718199</c:v>
                </c:pt>
                <c:pt idx="1743">
                  <c:v>1761983</c:v>
                </c:pt>
                <c:pt idx="1744">
                  <c:v>3807614</c:v>
                </c:pt>
                <c:pt idx="1745">
                  <c:v>2402888</c:v>
                </c:pt>
                <c:pt idx="1746">
                  <c:v>832093</c:v>
                </c:pt>
                <c:pt idx="1747">
                  <c:v>2278143</c:v>
                </c:pt>
                <c:pt idx="1748">
                  <c:v>1852697</c:v>
                </c:pt>
                <c:pt idx="1749">
                  <c:v>3144669</c:v>
                </c:pt>
                <c:pt idx="1750">
                  <c:v>1697249</c:v>
                </c:pt>
                <c:pt idx="1751">
                  <c:v>1356422</c:v>
                </c:pt>
                <c:pt idx="1752">
                  <c:v>2080427</c:v>
                </c:pt>
                <c:pt idx="1753">
                  <c:v>1774878</c:v>
                </c:pt>
                <c:pt idx="1754">
                  <c:v>1757724</c:v>
                </c:pt>
                <c:pt idx="1755">
                  <c:v>1711979</c:v>
                </c:pt>
                <c:pt idx="1756">
                  <c:v>1242415</c:v>
                </c:pt>
                <c:pt idx="1757">
                  <c:v>1790587</c:v>
                </c:pt>
                <c:pt idx="1758">
                  <c:v>1432411</c:v>
                </c:pt>
                <c:pt idx="1759">
                  <c:v>5133900</c:v>
                </c:pt>
                <c:pt idx="1760">
                  <c:v>3311164</c:v>
                </c:pt>
                <c:pt idx="1761">
                  <c:v>3227168</c:v>
                </c:pt>
                <c:pt idx="1762">
                  <c:v>1057520</c:v>
                </c:pt>
                <c:pt idx="1763">
                  <c:v>1313089</c:v>
                </c:pt>
                <c:pt idx="1764">
                  <c:v>1618418</c:v>
                </c:pt>
                <c:pt idx="1765">
                  <c:v>6090968</c:v>
                </c:pt>
                <c:pt idx="1766">
                  <c:v>7277751</c:v>
                </c:pt>
                <c:pt idx="1767">
                  <c:v>11335877</c:v>
                </c:pt>
                <c:pt idx="1768">
                  <c:v>18234476</c:v>
                </c:pt>
                <c:pt idx="1769">
                  <c:v>8143575</c:v>
                </c:pt>
                <c:pt idx="1770">
                  <c:v>7042333</c:v>
                </c:pt>
                <c:pt idx="1771">
                  <c:v>4072270</c:v>
                </c:pt>
                <c:pt idx="1772">
                  <c:v>6946563</c:v>
                </c:pt>
                <c:pt idx="1773">
                  <c:v>2864449</c:v>
                </c:pt>
                <c:pt idx="1774">
                  <c:v>3803962</c:v>
                </c:pt>
                <c:pt idx="1775">
                  <c:v>3899430</c:v>
                </c:pt>
                <c:pt idx="1776">
                  <c:v>13356728</c:v>
                </c:pt>
                <c:pt idx="1777">
                  <c:v>6540984</c:v>
                </c:pt>
                <c:pt idx="1778">
                  <c:v>5854012</c:v>
                </c:pt>
                <c:pt idx="1779">
                  <c:v>9467888</c:v>
                </c:pt>
                <c:pt idx="1780">
                  <c:v>6464220</c:v>
                </c:pt>
                <c:pt idx="1781">
                  <c:v>3735825</c:v>
                </c:pt>
                <c:pt idx="1782">
                  <c:v>6567653</c:v>
                </c:pt>
                <c:pt idx="1783">
                  <c:v>3540930</c:v>
                </c:pt>
                <c:pt idx="1784">
                  <c:v>2117471</c:v>
                </c:pt>
                <c:pt idx="1785">
                  <c:v>2034564</c:v>
                </c:pt>
                <c:pt idx="1786">
                  <c:v>3550910</c:v>
                </c:pt>
                <c:pt idx="1787">
                  <c:v>7164275</c:v>
                </c:pt>
                <c:pt idx="1788">
                  <c:v>25601598</c:v>
                </c:pt>
                <c:pt idx="1789">
                  <c:v>7997551</c:v>
                </c:pt>
                <c:pt idx="1790">
                  <c:v>4065507</c:v>
                </c:pt>
                <c:pt idx="1791">
                  <c:v>2124609</c:v>
                </c:pt>
                <c:pt idx="1792">
                  <c:v>4084490</c:v>
                </c:pt>
                <c:pt idx="1793">
                  <c:v>2097169</c:v>
                </c:pt>
                <c:pt idx="1794">
                  <c:v>5238208</c:v>
                </c:pt>
                <c:pt idx="1795">
                  <c:v>2943052</c:v>
                </c:pt>
                <c:pt idx="1796">
                  <c:v>3408563</c:v>
                </c:pt>
                <c:pt idx="1797">
                  <c:v>2701153</c:v>
                </c:pt>
                <c:pt idx="1798">
                  <c:v>2261607</c:v>
                </c:pt>
                <c:pt idx="1799">
                  <c:v>1588837</c:v>
                </c:pt>
                <c:pt idx="1800">
                  <c:v>1127626</c:v>
                </c:pt>
                <c:pt idx="1801">
                  <c:v>3566342</c:v>
                </c:pt>
                <c:pt idx="1802">
                  <c:v>2234103</c:v>
                </c:pt>
                <c:pt idx="1803">
                  <c:v>2391137</c:v>
                </c:pt>
                <c:pt idx="1804">
                  <c:v>2279334</c:v>
                </c:pt>
                <c:pt idx="1805">
                  <c:v>2552917</c:v>
                </c:pt>
                <c:pt idx="1806">
                  <c:v>1342041</c:v>
                </c:pt>
                <c:pt idx="1807">
                  <c:v>1864761</c:v>
                </c:pt>
                <c:pt idx="1808">
                  <c:v>1766556</c:v>
                </c:pt>
                <c:pt idx="1809">
                  <c:v>2714397</c:v>
                </c:pt>
                <c:pt idx="1810">
                  <c:v>557181</c:v>
                </c:pt>
                <c:pt idx="1811">
                  <c:v>4216268</c:v>
                </c:pt>
                <c:pt idx="1812">
                  <c:v>9370477</c:v>
                </c:pt>
                <c:pt idx="1813">
                  <c:v>10802613</c:v>
                </c:pt>
                <c:pt idx="1814">
                  <c:v>11388837</c:v>
                </c:pt>
                <c:pt idx="1815">
                  <c:v>4079951</c:v>
                </c:pt>
                <c:pt idx="1816">
                  <c:v>2182654</c:v>
                </c:pt>
                <c:pt idx="1817">
                  <c:v>1818626</c:v>
                </c:pt>
                <c:pt idx="1818">
                  <c:v>2095644</c:v>
                </c:pt>
                <c:pt idx="1819">
                  <c:v>1071357</c:v>
                </c:pt>
                <c:pt idx="1820">
                  <c:v>2805264</c:v>
                </c:pt>
                <c:pt idx="1821">
                  <c:v>2695499</c:v>
                </c:pt>
                <c:pt idx="1822">
                  <c:v>1711530</c:v>
                </c:pt>
                <c:pt idx="1823">
                  <c:v>3389736</c:v>
                </c:pt>
                <c:pt idx="1824">
                  <c:v>2181043</c:v>
                </c:pt>
                <c:pt idx="1825">
                  <c:v>2191043</c:v>
                </c:pt>
                <c:pt idx="1826">
                  <c:v>3335043</c:v>
                </c:pt>
                <c:pt idx="1827">
                  <c:v>2663366</c:v>
                </c:pt>
                <c:pt idx="1828">
                  <c:v>1395434</c:v>
                </c:pt>
                <c:pt idx="1829">
                  <c:v>2438222</c:v>
                </c:pt>
                <c:pt idx="1830">
                  <c:v>4752240</c:v>
                </c:pt>
                <c:pt idx="1831">
                  <c:v>1318029</c:v>
                </c:pt>
                <c:pt idx="1832">
                  <c:v>3151920</c:v>
                </c:pt>
                <c:pt idx="1833">
                  <c:v>2154061</c:v>
                </c:pt>
                <c:pt idx="1834">
                  <c:v>4605442</c:v>
                </c:pt>
                <c:pt idx="1835">
                  <c:v>2812939</c:v>
                </c:pt>
                <c:pt idx="1836">
                  <c:v>2099965</c:v>
                </c:pt>
                <c:pt idx="1837">
                  <c:v>1136810</c:v>
                </c:pt>
                <c:pt idx="1838">
                  <c:v>2988483</c:v>
                </c:pt>
                <c:pt idx="1839">
                  <c:v>1753304</c:v>
                </c:pt>
                <c:pt idx="1840">
                  <c:v>1498564</c:v>
                </c:pt>
                <c:pt idx="1841">
                  <c:v>2329663</c:v>
                </c:pt>
                <c:pt idx="1842">
                  <c:v>5133147</c:v>
                </c:pt>
                <c:pt idx="1843">
                  <c:v>1949809</c:v>
                </c:pt>
                <c:pt idx="1844">
                  <c:v>4651401</c:v>
                </c:pt>
                <c:pt idx="1845">
                  <c:v>1557098</c:v>
                </c:pt>
                <c:pt idx="1846">
                  <c:v>1524448</c:v>
                </c:pt>
                <c:pt idx="1847">
                  <c:v>1976976</c:v>
                </c:pt>
                <c:pt idx="1848">
                  <c:v>2229796</c:v>
                </c:pt>
                <c:pt idx="1849">
                  <c:v>2795676</c:v>
                </c:pt>
                <c:pt idx="1850">
                  <c:v>4337357</c:v>
                </c:pt>
                <c:pt idx="1851">
                  <c:v>5834358</c:v>
                </c:pt>
                <c:pt idx="1852">
                  <c:v>4652194</c:v>
                </c:pt>
                <c:pt idx="1853">
                  <c:v>2143519</c:v>
                </c:pt>
                <c:pt idx="1854">
                  <c:v>1559640</c:v>
                </c:pt>
                <c:pt idx="1855">
                  <c:v>2699319</c:v>
                </c:pt>
                <c:pt idx="1856">
                  <c:v>1872093</c:v>
                </c:pt>
                <c:pt idx="1857">
                  <c:v>1701780</c:v>
                </c:pt>
                <c:pt idx="1858">
                  <c:v>1198675</c:v>
                </c:pt>
                <c:pt idx="1859">
                  <c:v>1398406</c:v>
                </c:pt>
                <c:pt idx="1860">
                  <c:v>16237687</c:v>
                </c:pt>
                <c:pt idx="1861">
                  <c:v>4095244</c:v>
                </c:pt>
                <c:pt idx="1862">
                  <c:v>2467218</c:v>
                </c:pt>
                <c:pt idx="1863">
                  <c:v>8707388</c:v>
                </c:pt>
                <c:pt idx="1864">
                  <c:v>4122221</c:v>
                </c:pt>
                <c:pt idx="1865">
                  <c:v>3106382</c:v>
                </c:pt>
                <c:pt idx="1866">
                  <c:v>2810788</c:v>
                </c:pt>
                <c:pt idx="1867">
                  <c:v>1291508</c:v>
                </c:pt>
                <c:pt idx="1868">
                  <c:v>1423579</c:v>
                </c:pt>
                <c:pt idx="1869">
                  <c:v>2165531</c:v>
                </c:pt>
                <c:pt idx="1870">
                  <c:v>3205701</c:v>
                </c:pt>
                <c:pt idx="1871">
                  <c:v>3361077</c:v>
                </c:pt>
                <c:pt idx="1872">
                  <c:v>736460</c:v>
                </c:pt>
                <c:pt idx="1873">
                  <c:v>982571</c:v>
                </c:pt>
                <c:pt idx="1874">
                  <c:v>1594474</c:v>
                </c:pt>
                <c:pt idx="1875">
                  <c:v>1868479</c:v>
                </c:pt>
                <c:pt idx="1876">
                  <c:v>1541617</c:v>
                </c:pt>
                <c:pt idx="1877">
                  <c:v>1555530</c:v>
                </c:pt>
                <c:pt idx="1878">
                  <c:v>3069859</c:v>
                </c:pt>
                <c:pt idx="1879">
                  <c:v>2331703</c:v>
                </c:pt>
                <c:pt idx="1880">
                  <c:v>1481634</c:v>
                </c:pt>
                <c:pt idx="1881">
                  <c:v>937763</c:v>
                </c:pt>
                <c:pt idx="1882">
                  <c:v>3380853</c:v>
                </c:pt>
                <c:pt idx="1883">
                  <c:v>5987408</c:v>
                </c:pt>
                <c:pt idx="1884">
                  <c:v>2039169</c:v>
                </c:pt>
                <c:pt idx="1885">
                  <c:v>3712256</c:v>
                </c:pt>
                <c:pt idx="1886">
                  <c:v>1042832</c:v>
                </c:pt>
                <c:pt idx="1887">
                  <c:v>730488</c:v>
                </c:pt>
                <c:pt idx="1888">
                  <c:v>1725148</c:v>
                </c:pt>
                <c:pt idx="1889">
                  <c:v>1241874</c:v>
                </c:pt>
                <c:pt idx="1890">
                  <c:v>1448521</c:v>
                </c:pt>
                <c:pt idx="1891">
                  <c:v>2762118</c:v>
                </c:pt>
                <c:pt idx="1892">
                  <c:v>1450462</c:v>
                </c:pt>
                <c:pt idx="1893">
                  <c:v>2220798</c:v>
                </c:pt>
                <c:pt idx="1894">
                  <c:v>1716922</c:v>
                </c:pt>
                <c:pt idx="1895">
                  <c:v>1857035</c:v>
                </c:pt>
                <c:pt idx="1896">
                  <c:v>1308753</c:v>
                </c:pt>
                <c:pt idx="1897">
                  <c:v>2399969</c:v>
                </c:pt>
                <c:pt idx="1898">
                  <c:v>2051024</c:v>
                </c:pt>
                <c:pt idx="1899">
                  <c:v>1560907</c:v>
                </c:pt>
                <c:pt idx="1900">
                  <c:v>2859582</c:v>
                </c:pt>
                <c:pt idx="1901">
                  <c:v>2890640</c:v>
                </c:pt>
                <c:pt idx="1902">
                  <c:v>2101517</c:v>
                </c:pt>
                <c:pt idx="1903">
                  <c:v>8467346</c:v>
                </c:pt>
                <c:pt idx="1904">
                  <c:v>6137840</c:v>
                </c:pt>
                <c:pt idx="1905">
                  <c:v>3997848</c:v>
                </c:pt>
                <c:pt idx="1906">
                  <c:v>5466654</c:v>
                </c:pt>
                <c:pt idx="1907">
                  <c:v>2676227</c:v>
                </c:pt>
                <c:pt idx="1908">
                  <c:v>2567308</c:v>
                </c:pt>
                <c:pt idx="1909">
                  <c:v>2990842</c:v>
                </c:pt>
                <c:pt idx="1910">
                  <c:v>2169257</c:v>
                </c:pt>
                <c:pt idx="1911">
                  <c:v>3172966</c:v>
                </c:pt>
                <c:pt idx="1912">
                  <c:v>3295411</c:v>
                </c:pt>
                <c:pt idx="1913">
                  <c:v>2650475</c:v>
                </c:pt>
                <c:pt idx="1914">
                  <c:v>3243093</c:v>
                </c:pt>
                <c:pt idx="1915">
                  <c:v>2350314</c:v>
                </c:pt>
                <c:pt idx="1916">
                  <c:v>1999183</c:v>
                </c:pt>
                <c:pt idx="1917">
                  <c:v>1582743</c:v>
                </c:pt>
                <c:pt idx="1918">
                  <c:v>1202273</c:v>
                </c:pt>
                <c:pt idx="1919">
                  <c:v>1594598</c:v>
                </c:pt>
                <c:pt idx="1920">
                  <c:v>1970538</c:v>
                </c:pt>
                <c:pt idx="1921">
                  <c:v>2507381</c:v>
                </c:pt>
                <c:pt idx="1922">
                  <c:v>1696921</c:v>
                </c:pt>
                <c:pt idx="1923">
                  <c:v>2424771</c:v>
                </c:pt>
                <c:pt idx="1924">
                  <c:v>1573254</c:v>
                </c:pt>
                <c:pt idx="1925">
                  <c:v>1937634</c:v>
                </c:pt>
                <c:pt idx="1926">
                  <c:v>971450</c:v>
                </c:pt>
                <c:pt idx="1927">
                  <c:v>1480465</c:v>
                </c:pt>
                <c:pt idx="1928">
                  <c:v>1366354</c:v>
                </c:pt>
                <c:pt idx="1929">
                  <c:v>1537563</c:v>
                </c:pt>
                <c:pt idx="1930">
                  <c:v>1947074</c:v>
                </c:pt>
                <c:pt idx="1931">
                  <c:v>1429809</c:v>
                </c:pt>
                <c:pt idx="1932">
                  <c:v>866843</c:v>
                </c:pt>
                <c:pt idx="1933">
                  <c:v>1042713</c:v>
                </c:pt>
                <c:pt idx="1934">
                  <c:v>2011660</c:v>
                </c:pt>
                <c:pt idx="1935">
                  <c:v>1632632</c:v>
                </c:pt>
                <c:pt idx="1936">
                  <c:v>1170873</c:v>
                </c:pt>
                <c:pt idx="1937">
                  <c:v>1861740</c:v>
                </c:pt>
                <c:pt idx="1938">
                  <c:v>2514068</c:v>
                </c:pt>
                <c:pt idx="1939">
                  <c:v>705968</c:v>
                </c:pt>
                <c:pt idx="1940">
                  <c:v>1734774</c:v>
                </c:pt>
                <c:pt idx="1941">
                  <c:v>2835013</c:v>
                </c:pt>
                <c:pt idx="1942">
                  <c:v>4333929</c:v>
                </c:pt>
                <c:pt idx="1943">
                  <c:v>811024</c:v>
                </c:pt>
                <c:pt idx="1944">
                  <c:v>1051322</c:v>
                </c:pt>
                <c:pt idx="1945">
                  <c:v>982652</c:v>
                </c:pt>
                <c:pt idx="1946">
                  <c:v>921481</c:v>
                </c:pt>
                <c:pt idx="1947">
                  <c:v>1445747</c:v>
                </c:pt>
                <c:pt idx="1948">
                  <c:v>1176712</c:v>
                </c:pt>
                <c:pt idx="1949">
                  <c:v>1062995</c:v>
                </c:pt>
                <c:pt idx="1950">
                  <c:v>2737099</c:v>
                </c:pt>
                <c:pt idx="1951">
                  <c:v>963221</c:v>
                </c:pt>
                <c:pt idx="1952">
                  <c:v>1897242</c:v>
                </c:pt>
                <c:pt idx="1953">
                  <c:v>1949623</c:v>
                </c:pt>
                <c:pt idx="1954">
                  <c:v>3536633</c:v>
                </c:pt>
                <c:pt idx="1955">
                  <c:v>4194355</c:v>
                </c:pt>
                <c:pt idx="1956">
                  <c:v>974480</c:v>
                </c:pt>
                <c:pt idx="1957">
                  <c:v>333640</c:v>
                </c:pt>
                <c:pt idx="1958">
                  <c:v>337198</c:v>
                </c:pt>
                <c:pt idx="1959">
                  <c:v>829139</c:v>
                </c:pt>
                <c:pt idx="1960">
                  <c:v>690054</c:v>
                </c:pt>
                <c:pt idx="1961">
                  <c:v>1278297</c:v>
                </c:pt>
                <c:pt idx="1962">
                  <c:v>526448</c:v>
                </c:pt>
                <c:pt idx="1963">
                  <c:v>2292832</c:v>
                </c:pt>
                <c:pt idx="1964">
                  <c:v>2308068</c:v>
                </c:pt>
                <c:pt idx="1965">
                  <c:v>2978567</c:v>
                </c:pt>
                <c:pt idx="1966">
                  <c:v>1728289</c:v>
                </c:pt>
                <c:pt idx="1967">
                  <c:v>1692335</c:v>
                </c:pt>
                <c:pt idx="1968">
                  <c:v>1379660</c:v>
                </c:pt>
                <c:pt idx="1969">
                  <c:v>1168049</c:v>
                </c:pt>
                <c:pt idx="1970">
                  <c:v>2112194</c:v>
                </c:pt>
                <c:pt idx="1971">
                  <c:v>3924776</c:v>
                </c:pt>
                <c:pt idx="1972">
                  <c:v>1460376</c:v>
                </c:pt>
                <c:pt idx="1973">
                  <c:v>450144</c:v>
                </c:pt>
                <c:pt idx="1974">
                  <c:v>2647746</c:v>
                </c:pt>
                <c:pt idx="1975">
                  <c:v>1265059</c:v>
                </c:pt>
                <c:pt idx="1976">
                  <c:v>1462386</c:v>
                </c:pt>
                <c:pt idx="1977">
                  <c:v>1848232</c:v>
                </c:pt>
                <c:pt idx="1978">
                  <c:v>1321030</c:v>
                </c:pt>
                <c:pt idx="1979">
                  <c:v>2360724</c:v>
                </c:pt>
                <c:pt idx="1980">
                  <c:v>1752702</c:v>
                </c:pt>
                <c:pt idx="1981">
                  <c:v>1564858</c:v>
                </c:pt>
                <c:pt idx="1982">
                  <c:v>2036880</c:v>
                </c:pt>
                <c:pt idx="1983">
                  <c:v>882990</c:v>
                </c:pt>
                <c:pt idx="1984">
                  <c:v>1374749</c:v>
                </c:pt>
                <c:pt idx="1985">
                  <c:v>904020</c:v>
                </c:pt>
                <c:pt idx="1986">
                  <c:v>1302030</c:v>
                </c:pt>
                <c:pt idx="1987">
                  <c:v>612700</c:v>
                </c:pt>
                <c:pt idx="1988">
                  <c:v>1804624</c:v>
                </c:pt>
                <c:pt idx="1989">
                  <c:v>1036890</c:v>
                </c:pt>
                <c:pt idx="1990">
                  <c:v>994256</c:v>
                </c:pt>
                <c:pt idx="1991">
                  <c:v>878881</c:v>
                </c:pt>
                <c:pt idx="1992">
                  <c:v>937220</c:v>
                </c:pt>
                <c:pt idx="1993">
                  <c:v>433467</c:v>
                </c:pt>
                <c:pt idx="1994">
                  <c:v>1691321</c:v>
                </c:pt>
                <c:pt idx="1995">
                  <c:v>1337852</c:v>
                </c:pt>
                <c:pt idx="1996">
                  <c:v>1292695</c:v>
                </c:pt>
                <c:pt idx="1997">
                  <c:v>1806569</c:v>
                </c:pt>
                <c:pt idx="1998">
                  <c:v>1272226</c:v>
                </c:pt>
                <c:pt idx="1999">
                  <c:v>1604884</c:v>
                </c:pt>
                <c:pt idx="2000">
                  <c:v>1152690</c:v>
                </c:pt>
                <c:pt idx="2001">
                  <c:v>1310694</c:v>
                </c:pt>
                <c:pt idx="2002">
                  <c:v>1116187</c:v>
                </c:pt>
                <c:pt idx="2003">
                  <c:v>1103334</c:v>
                </c:pt>
                <c:pt idx="2004">
                  <c:v>1391245</c:v>
                </c:pt>
                <c:pt idx="2005">
                  <c:v>1422851</c:v>
                </c:pt>
                <c:pt idx="2006">
                  <c:v>1645877</c:v>
                </c:pt>
                <c:pt idx="2007">
                  <c:v>2267905</c:v>
                </c:pt>
                <c:pt idx="2008">
                  <c:v>1829897</c:v>
                </c:pt>
                <c:pt idx="2009">
                  <c:v>1419105</c:v>
                </c:pt>
                <c:pt idx="2010">
                  <c:v>1110530</c:v>
                </c:pt>
                <c:pt idx="2011">
                  <c:v>1439156</c:v>
                </c:pt>
                <c:pt idx="2012">
                  <c:v>2160074</c:v>
                </c:pt>
                <c:pt idx="2013">
                  <c:v>2708982</c:v>
                </c:pt>
                <c:pt idx="2014">
                  <c:v>1640828</c:v>
                </c:pt>
                <c:pt idx="2015">
                  <c:v>1632425</c:v>
                </c:pt>
                <c:pt idx="2016">
                  <c:v>1348657</c:v>
                </c:pt>
                <c:pt idx="2017">
                  <c:v>4750007</c:v>
                </c:pt>
                <c:pt idx="2018">
                  <c:v>1272056</c:v>
                </c:pt>
                <c:pt idx="2019">
                  <c:v>1811875</c:v>
                </c:pt>
                <c:pt idx="2020">
                  <c:v>1512456</c:v>
                </c:pt>
                <c:pt idx="2021">
                  <c:v>1722681</c:v>
                </c:pt>
                <c:pt idx="2022">
                  <c:v>1251207</c:v>
                </c:pt>
                <c:pt idx="2023">
                  <c:v>2054881</c:v>
                </c:pt>
                <c:pt idx="2024">
                  <c:v>1450937</c:v>
                </c:pt>
                <c:pt idx="2025">
                  <c:v>1541479</c:v>
                </c:pt>
                <c:pt idx="2026">
                  <c:v>2210589</c:v>
                </c:pt>
                <c:pt idx="2027">
                  <c:v>1424258</c:v>
                </c:pt>
                <c:pt idx="2028">
                  <c:v>1227848</c:v>
                </c:pt>
                <c:pt idx="2029">
                  <c:v>870757</c:v>
                </c:pt>
                <c:pt idx="2030">
                  <c:v>1761204</c:v>
                </c:pt>
                <c:pt idx="2031">
                  <c:v>1455943</c:v>
                </c:pt>
                <c:pt idx="2032">
                  <c:v>1274131</c:v>
                </c:pt>
                <c:pt idx="2033">
                  <c:v>2920543</c:v>
                </c:pt>
                <c:pt idx="2034">
                  <c:v>972216</c:v>
                </c:pt>
                <c:pt idx="2035">
                  <c:v>3055856</c:v>
                </c:pt>
                <c:pt idx="2036">
                  <c:v>757330</c:v>
                </c:pt>
                <c:pt idx="2037">
                  <c:v>662064</c:v>
                </c:pt>
                <c:pt idx="2038">
                  <c:v>1659841</c:v>
                </c:pt>
                <c:pt idx="2039">
                  <c:v>1427092</c:v>
                </c:pt>
                <c:pt idx="2040">
                  <c:v>1697832</c:v>
                </c:pt>
                <c:pt idx="2041">
                  <c:v>1798172</c:v>
                </c:pt>
                <c:pt idx="2042">
                  <c:v>919067</c:v>
                </c:pt>
                <c:pt idx="2043">
                  <c:v>1601513</c:v>
                </c:pt>
                <c:pt idx="2044">
                  <c:v>3419417</c:v>
                </c:pt>
                <c:pt idx="2045">
                  <c:v>2441092</c:v>
                </c:pt>
                <c:pt idx="2046">
                  <c:v>1796407</c:v>
                </c:pt>
                <c:pt idx="2047">
                  <c:v>1623065</c:v>
                </c:pt>
                <c:pt idx="2048">
                  <c:v>2010931</c:v>
                </c:pt>
                <c:pt idx="2049">
                  <c:v>1807733</c:v>
                </c:pt>
                <c:pt idx="2050">
                  <c:v>1863408</c:v>
                </c:pt>
                <c:pt idx="2051">
                  <c:v>1917246</c:v>
                </c:pt>
                <c:pt idx="2052">
                  <c:v>1341656</c:v>
                </c:pt>
                <c:pt idx="2053">
                  <c:v>753145</c:v>
                </c:pt>
                <c:pt idx="2054">
                  <c:v>2128383</c:v>
                </c:pt>
                <c:pt idx="2055">
                  <c:v>1856343</c:v>
                </c:pt>
                <c:pt idx="2056">
                  <c:v>1170989</c:v>
                </c:pt>
                <c:pt idx="2057">
                  <c:v>2318002</c:v>
                </c:pt>
                <c:pt idx="2058">
                  <c:v>948161</c:v>
                </c:pt>
                <c:pt idx="2059">
                  <c:v>3749175</c:v>
                </c:pt>
                <c:pt idx="2060">
                  <c:v>3253993</c:v>
                </c:pt>
                <c:pt idx="2061">
                  <c:v>497367</c:v>
                </c:pt>
                <c:pt idx="2062">
                  <c:v>3093377</c:v>
                </c:pt>
                <c:pt idx="2063">
                  <c:v>2386914</c:v>
                </c:pt>
                <c:pt idx="2064">
                  <c:v>2549829</c:v>
                </c:pt>
                <c:pt idx="2065">
                  <c:v>2118327</c:v>
                </c:pt>
                <c:pt idx="2066">
                  <c:v>2083821</c:v>
                </c:pt>
                <c:pt idx="2067">
                  <c:v>1317292</c:v>
                </c:pt>
                <c:pt idx="2068">
                  <c:v>1625217</c:v>
                </c:pt>
                <c:pt idx="2069">
                  <c:v>1495606</c:v>
                </c:pt>
                <c:pt idx="2070">
                  <c:v>1698492</c:v>
                </c:pt>
                <c:pt idx="2071">
                  <c:v>1488305</c:v>
                </c:pt>
                <c:pt idx="2072">
                  <c:v>1549997</c:v>
                </c:pt>
                <c:pt idx="2073">
                  <c:v>2448481</c:v>
                </c:pt>
                <c:pt idx="2074">
                  <c:v>1273773</c:v>
                </c:pt>
                <c:pt idx="2075">
                  <c:v>1592074</c:v>
                </c:pt>
                <c:pt idx="2076">
                  <c:v>1711427</c:v>
                </c:pt>
                <c:pt idx="2077">
                  <c:v>1252001</c:v>
                </c:pt>
                <c:pt idx="2078">
                  <c:v>808707</c:v>
                </c:pt>
                <c:pt idx="2079">
                  <c:v>1414396</c:v>
                </c:pt>
                <c:pt idx="2080">
                  <c:v>3051129</c:v>
                </c:pt>
                <c:pt idx="2081">
                  <c:v>1160564</c:v>
                </c:pt>
                <c:pt idx="2082">
                  <c:v>1245417</c:v>
                </c:pt>
                <c:pt idx="2083">
                  <c:v>2025054</c:v>
                </c:pt>
                <c:pt idx="2084">
                  <c:v>762988</c:v>
                </c:pt>
                <c:pt idx="2085">
                  <c:v>1321377</c:v>
                </c:pt>
                <c:pt idx="2086">
                  <c:v>3086244</c:v>
                </c:pt>
                <c:pt idx="2087">
                  <c:v>1345928</c:v>
                </c:pt>
                <c:pt idx="2088">
                  <c:v>590661</c:v>
                </c:pt>
                <c:pt idx="2089">
                  <c:v>162141</c:v>
                </c:pt>
                <c:pt idx="2090">
                  <c:v>1144094</c:v>
                </c:pt>
                <c:pt idx="2091">
                  <c:v>1142544</c:v>
                </c:pt>
                <c:pt idx="2092">
                  <c:v>940941</c:v>
                </c:pt>
                <c:pt idx="2093">
                  <c:v>839362</c:v>
                </c:pt>
                <c:pt idx="2094">
                  <c:v>1470129</c:v>
                </c:pt>
                <c:pt idx="2095">
                  <c:v>1136644</c:v>
                </c:pt>
                <c:pt idx="2096">
                  <c:v>1259872</c:v>
                </c:pt>
                <c:pt idx="2097">
                  <c:v>1209000</c:v>
                </c:pt>
                <c:pt idx="2098">
                  <c:v>1382704</c:v>
                </c:pt>
                <c:pt idx="2099">
                  <c:v>988198</c:v>
                </c:pt>
                <c:pt idx="2100">
                  <c:v>3036439</c:v>
                </c:pt>
                <c:pt idx="2101">
                  <c:v>1450095</c:v>
                </c:pt>
                <c:pt idx="2102">
                  <c:v>1693439</c:v>
                </c:pt>
                <c:pt idx="2103">
                  <c:v>2252955</c:v>
                </c:pt>
                <c:pt idx="2104">
                  <c:v>1681390</c:v>
                </c:pt>
                <c:pt idx="2105">
                  <c:v>3024099</c:v>
                </c:pt>
                <c:pt idx="2106">
                  <c:v>5609887</c:v>
                </c:pt>
                <c:pt idx="2107">
                  <c:v>3410922</c:v>
                </c:pt>
                <c:pt idx="2108">
                  <c:v>2374477</c:v>
                </c:pt>
                <c:pt idx="2109">
                  <c:v>1143734</c:v>
                </c:pt>
                <c:pt idx="2110">
                  <c:v>1634325</c:v>
                </c:pt>
                <c:pt idx="2111">
                  <c:v>1714174</c:v>
                </c:pt>
                <c:pt idx="2112">
                  <c:v>1825914</c:v>
                </c:pt>
                <c:pt idx="2113">
                  <c:v>2113459</c:v>
                </c:pt>
                <c:pt idx="2114">
                  <c:v>1556428</c:v>
                </c:pt>
                <c:pt idx="2115">
                  <c:v>1246219</c:v>
                </c:pt>
                <c:pt idx="2116">
                  <c:v>2894447</c:v>
                </c:pt>
                <c:pt idx="2117">
                  <c:v>835982</c:v>
                </c:pt>
                <c:pt idx="2118">
                  <c:v>378159</c:v>
                </c:pt>
                <c:pt idx="2119">
                  <c:v>969366</c:v>
                </c:pt>
                <c:pt idx="2120">
                  <c:v>1902664</c:v>
                </c:pt>
                <c:pt idx="2121">
                  <c:v>1327859</c:v>
                </c:pt>
                <c:pt idx="2122">
                  <c:v>1076509</c:v>
                </c:pt>
                <c:pt idx="2123">
                  <c:v>975751</c:v>
                </c:pt>
                <c:pt idx="2124">
                  <c:v>1125374</c:v>
                </c:pt>
                <c:pt idx="2125">
                  <c:v>1670569</c:v>
                </c:pt>
                <c:pt idx="2126">
                  <c:v>1153353</c:v>
                </c:pt>
                <c:pt idx="2127">
                  <c:v>1288853</c:v>
                </c:pt>
                <c:pt idx="2128">
                  <c:v>4131629</c:v>
                </c:pt>
                <c:pt idx="2129">
                  <c:v>3332255</c:v>
                </c:pt>
                <c:pt idx="2130">
                  <c:v>2487700</c:v>
                </c:pt>
                <c:pt idx="2131">
                  <c:v>2373375</c:v>
                </c:pt>
                <c:pt idx="2132">
                  <c:v>2896402</c:v>
                </c:pt>
                <c:pt idx="2133">
                  <c:v>1322303</c:v>
                </c:pt>
                <c:pt idx="2134">
                  <c:v>2005296</c:v>
                </c:pt>
                <c:pt idx="2135">
                  <c:v>1694434</c:v>
                </c:pt>
                <c:pt idx="2136">
                  <c:v>1714264</c:v>
                </c:pt>
                <c:pt idx="2137">
                  <c:v>1193363</c:v>
                </c:pt>
                <c:pt idx="2138">
                  <c:v>1338089</c:v>
                </c:pt>
                <c:pt idx="2139">
                  <c:v>1285766</c:v>
                </c:pt>
                <c:pt idx="2140">
                  <c:v>1562086</c:v>
                </c:pt>
                <c:pt idx="2141">
                  <c:v>1318471</c:v>
                </c:pt>
                <c:pt idx="2142">
                  <c:v>4008781</c:v>
                </c:pt>
                <c:pt idx="2143">
                  <c:v>2423334</c:v>
                </c:pt>
                <c:pt idx="2144">
                  <c:v>2163559</c:v>
                </c:pt>
                <c:pt idx="2145">
                  <c:v>2357172</c:v>
                </c:pt>
                <c:pt idx="2146">
                  <c:v>5471978</c:v>
                </c:pt>
                <c:pt idx="2147">
                  <c:v>2078040</c:v>
                </c:pt>
                <c:pt idx="2148">
                  <c:v>1650945</c:v>
                </c:pt>
                <c:pt idx="2149">
                  <c:v>2719846</c:v>
                </c:pt>
                <c:pt idx="2150">
                  <c:v>2345145</c:v>
                </c:pt>
                <c:pt idx="2151">
                  <c:v>2053914</c:v>
                </c:pt>
                <c:pt idx="2152">
                  <c:v>1564706</c:v>
                </c:pt>
                <c:pt idx="2153">
                  <c:v>2150847</c:v>
                </c:pt>
                <c:pt idx="2154">
                  <c:v>2470871</c:v>
                </c:pt>
                <c:pt idx="2155">
                  <c:v>1477076</c:v>
                </c:pt>
                <c:pt idx="2156">
                  <c:v>1946577</c:v>
                </c:pt>
                <c:pt idx="2157">
                  <c:v>1313633</c:v>
                </c:pt>
                <c:pt idx="2158">
                  <c:v>2298941</c:v>
                </c:pt>
                <c:pt idx="2159">
                  <c:v>2438782</c:v>
                </c:pt>
                <c:pt idx="2160">
                  <c:v>2045023</c:v>
                </c:pt>
                <c:pt idx="2161">
                  <c:v>1314559</c:v>
                </c:pt>
                <c:pt idx="2162">
                  <c:v>716711</c:v>
                </c:pt>
                <c:pt idx="2163">
                  <c:v>1405716</c:v>
                </c:pt>
                <c:pt idx="2164">
                  <c:v>1018782</c:v>
                </c:pt>
                <c:pt idx="2165">
                  <c:v>3757870</c:v>
                </c:pt>
                <c:pt idx="2166">
                  <c:v>1509387</c:v>
                </c:pt>
                <c:pt idx="2167">
                  <c:v>1614251</c:v>
                </c:pt>
                <c:pt idx="2168">
                  <c:v>1537297</c:v>
                </c:pt>
                <c:pt idx="2169">
                  <c:v>2556765</c:v>
                </c:pt>
                <c:pt idx="2170">
                  <c:v>2843112</c:v>
                </c:pt>
                <c:pt idx="2171">
                  <c:v>1832176</c:v>
                </c:pt>
                <c:pt idx="2172">
                  <c:v>2127841</c:v>
                </c:pt>
                <c:pt idx="2173">
                  <c:v>2379315</c:v>
                </c:pt>
                <c:pt idx="2174">
                  <c:v>1229227</c:v>
                </c:pt>
                <c:pt idx="2175">
                  <c:v>1106963</c:v>
                </c:pt>
                <c:pt idx="2176">
                  <c:v>1622541</c:v>
                </c:pt>
                <c:pt idx="2177">
                  <c:v>1517163</c:v>
                </c:pt>
                <c:pt idx="2178">
                  <c:v>823850</c:v>
                </c:pt>
                <c:pt idx="2179">
                  <c:v>1053496</c:v>
                </c:pt>
                <c:pt idx="2180">
                  <c:v>753030</c:v>
                </c:pt>
                <c:pt idx="2181">
                  <c:v>1265913</c:v>
                </c:pt>
                <c:pt idx="2182">
                  <c:v>1756127</c:v>
                </c:pt>
                <c:pt idx="2183">
                  <c:v>1203172</c:v>
                </c:pt>
                <c:pt idx="2184">
                  <c:v>1602303</c:v>
                </c:pt>
                <c:pt idx="2185">
                  <c:v>1796430</c:v>
                </c:pt>
                <c:pt idx="2186">
                  <c:v>1073064</c:v>
                </c:pt>
                <c:pt idx="2187">
                  <c:v>1483035</c:v>
                </c:pt>
                <c:pt idx="2188">
                  <c:v>1210623</c:v>
                </c:pt>
                <c:pt idx="2189">
                  <c:v>1515150</c:v>
                </c:pt>
                <c:pt idx="2190">
                  <c:v>787871</c:v>
                </c:pt>
                <c:pt idx="2191">
                  <c:v>1254180</c:v>
                </c:pt>
                <c:pt idx="2192">
                  <c:v>2170218</c:v>
                </c:pt>
                <c:pt idx="2193">
                  <c:v>2299153</c:v>
                </c:pt>
                <c:pt idx="2194">
                  <c:v>2026078</c:v>
                </c:pt>
                <c:pt idx="2195">
                  <c:v>1660256</c:v>
                </c:pt>
                <c:pt idx="2196">
                  <c:v>1352749</c:v>
                </c:pt>
                <c:pt idx="2197">
                  <c:v>1096340</c:v>
                </c:pt>
                <c:pt idx="2198">
                  <c:v>2567522</c:v>
                </c:pt>
                <c:pt idx="2199">
                  <c:v>1748965</c:v>
                </c:pt>
                <c:pt idx="2200">
                  <c:v>1389792</c:v>
                </c:pt>
                <c:pt idx="2201">
                  <c:v>908498</c:v>
                </c:pt>
                <c:pt idx="2202">
                  <c:v>1694694</c:v>
                </c:pt>
                <c:pt idx="2203">
                  <c:v>1507320</c:v>
                </c:pt>
                <c:pt idx="2204">
                  <c:v>3010985</c:v>
                </c:pt>
                <c:pt idx="2205">
                  <c:v>3287269</c:v>
                </c:pt>
                <c:pt idx="2206">
                  <c:v>6013407</c:v>
                </c:pt>
                <c:pt idx="2207">
                  <c:v>1738029</c:v>
                </c:pt>
                <c:pt idx="2208">
                  <c:v>2199638</c:v>
                </c:pt>
                <c:pt idx="2209">
                  <c:v>1128443</c:v>
                </c:pt>
                <c:pt idx="2210">
                  <c:v>737049</c:v>
                </c:pt>
                <c:pt idx="2211">
                  <c:v>2103345</c:v>
                </c:pt>
                <c:pt idx="2212">
                  <c:v>934379</c:v>
                </c:pt>
                <c:pt idx="2213">
                  <c:v>1296245</c:v>
                </c:pt>
                <c:pt idx="2214">
                  <c:v>2271605</c:v>
                </c:pt>
                <c:pt idx="2215">
                  <c:v>2961262</c:v>
                </c:pt>
                <c:pt idx="2216">
                  <c:v>3729469</c:v>
                </c:pt>
                <c:pt idx="2217">
                  <c:v>3627244</c:v>
                </c:pt>
                <c:pt idx="2218">
                  <c:v>4874354</c:v>
                </c:pt>
                <c:pt idx="2219">
                  <c:v>3352977</c:v>
                </c:pt>
                <c:pt idx="2220">
                  <c:v>2593198</c:v>
                </c:pt>
                <c:pt idx="2221">
                  <c:v>5008082</c:v>
                </c:pt>
                <c:pt idx="2222">
                  <c:v>2247410</c:v>
                </c:pt>
                <c:pt idx="2223">
                  <c:v>1996864</c:v>
                </c:pt>
                <c:pt idx="2224">
                  <c:v>1074425</c:v>
                </c:pt>
                <c:pt idx="2225">
                  <c:v>1619238</c:v>
                </c:pt>
                <c:pt idx="2226">
                  <c:v>8013841</c:v>
                </c:pt>
                <c:pt idx="2227">
                  <c:v>3540031</c:v>
                </c:pt>
                <c:pt idx="2228">
                  <c:v>4486125</c:v>
                </c:pt>
                <c:pt idx="2229">
                  <c:v>1488440</c:v>
                </c:pt>
                <c:pt idx="2230">
                  <c:v>1997884</c:v>
                </c:pt>
                <c:pt idx="2231">
                  <c:v>4294030</c:v>
                </c:pt>
                <c:pt idx="2232">
                  <c:v>2596033</c:v>
                </c:pt>
                <c:pt idx="2233">
                  <c:v>2352768</c:v>
                </c:pt>
                <c:pt idx="2234">
                  <c:v>1309595</c:v>
                </c:pt>
                <c:pt idx="2235">
                  <c:v>3212439</c:v>
                </c:pt>
                <c:pt idx="2236">
                  <c:v>2024521</c:v>
                </c:pt>
                <c:pt idx="2237">
                  <c:v>2412690</c:v>
                </c:pt>
                <c:pt idx="2238">
                  <c:v>2673603</c:v>
                </c:pt>
                <c:pt idx="2239">
                  <c:v>2648857</c:v>
                </c:pt>
                <c:pt idx="2240">
                  <c:v>2639076</c:v>
                </c:pt>
                <c:pt idx="2241">
                  <c:v>3308629</c:v>
                </c:pt>
                <c:pt idx="2242">
                  <c:v>4119906</c:v>
                </c:pt>
                <c:pt idx="2243">
                  <c:v>2694474</c:v>
                </c:pt>
                <c:pt idx="2244">
                  <c:v>1418150</c:v>
                </c:pt>
                <c:pt idx="2245">
                  <c:v>2655514</c:v>
                </c:pt>
                <c:pt idx="2246">
                  <c:v>2725257</c:v>
                </c:pt>
                <c:pt idx="2247">
                  <c:v>3256376</c:v>
                </c:pt>
                <c:pt idx="2248">
                  <c:v>2437233</c:v>
                </c:pt>
                <c:pt idx="2249">
                  <c:v>1844622</c:v>
                </c:pt>
                <c:pt idx="2250">
                  <c:v>1707029</c:v>
                </c:pt>
                <c:pt idx="2251">
                  <c:v>2617016</c:v>
                </c:pt>
                <c:pt idx="2252">
                  <c:v>1768700</c:v>
                </c:pt>
                <c:pt idx="2253">
                  <c:v>2761923</c:v>
                </c:pt>
                <c:pt idx="2254">
                  <c:v>2639646</c:v>
                </c:pt>
                <c:pt idx="2255">
                  <c:v>2750580</c:v>
                </c:pt>
                <c:pt idx="2256">
                  <c:v>2858374</c:v>
                </c:pt>
                <c:pt idx="2257">
                  <c:v>2211123</c:v>
                </c:pt>
                <c:pt idx="2258">
                  <c:v>1701355</c:v>
                </c:pt>
                <c:pt idx="2259">
                  <c:v>1151384</c:v>
                </c:pt>
                <c:pt idx="2260">
                  <c:v>2336903</c:v>
                </c:pt>
                <c:pt idx="2261">
                  <c:v>2677272</c:v>
                </c:pt>
                <c:pt idx="2262">
                  <c:v>2198075</c:v>
                </c:pt>
                <c:pt idx="2263">
                  <c:v>1310593</c:v>
                </c:pt>
                <c:pt idx="2264">
                  <c:v>1676565</c:v>
                </c:pt>
                <c:pt idx="2265">
                  <c:v>1635539</c:v>
                </c:pt>
                <c:pt idx="2266">
                  <c:v>1735006</c:v>
                </c:pt>
                <c:pt idx="2267">
                  <c:v>3680570</c:v>
                </c:pt>
                <c:pt idx="2268">
                  <c:v>5986709</c:v>
                </c:pt>
                <c:pt idx="2269">
                  <c:v>1340283</c:v>
                </c:pt>
                <c:pt idx="2270">
                  <c:v>2265636</c:v>
                </c:pt>
                <c:pt idx="2271">
                  <c:v>2721914</c:v>
                </c:pt>
                <c:pt idx="2272">
                  <c:v>2502127</c:v>
                </c:pt>
                <c:pt idx="2273">
                  <c:v>1877770</c:v>
                </c:pt>
                <c:pt idx="2274">
                  <c:v>1766259</c:v>
                </c:pt>
                <c:pt idx="2275">
                  <c:v>2545251</c:v>
                </c:pt>
                <c:pt idx="2276">
                  <c:v>2374406</c:v>
                </c:pt>
                <c:pt idx="2277">
                  <c:v>1379431</c:v>
                </c:pt>
                <c:pt idx="2278">
                  <c:v>2412471</c:v>
                </c:pt>
                <c:pt idx="2279">
                  <c:v>2268323</c:v>
                </c:pt>
                <c:pt idx="2280">
                  <c:v>1289016</c:v>
                </c:pt>
                <c:pt idx="2281">
                  <c:v>2727353</c:v>
                </c:pt>
                <c:pt idx="2282">
                  <c:v>1043239</c:v>
                </c:pt>
                <c:pt idx="2283">
                  <c:v>944922</c:v>
                </c:pt>
                <c:pt idx="2284">
                  <c:v>1315436</c:v>
                </c:pt>
                <c:pt idx="2285">
                  <c:v>2340231</c:v>
                </c:pt>
                <c:pt idx="2286">
                  <c:v>2033616</c:v>
                </c:pt>
                <c:pt idx="2287">
                  <c:v>1019624</c:v>
                </c:pt>
                <c:pt idx="2288">
                  <c:v>730781</c:v>
                </c:pt>
                <c:pt idx="2289">
                  <c:v>955241</c:v>
                </c:pt>
                <c:pt idx="2290">
                  <c:v>1599096</c:v>
                </c:pt>
                <c:pt idx="2291">
                  <c:v>1673357</c:v>
                </c:pt>
                <c:pt idx="2292">
                  <c:v>949635</c:v>
                </c:pt>
                <c:pt idx="2293">
                  <c:v>1016769</c:v>
                </c:pt>
                <c:pt idx="2294">
                  <c:v>3006686</c:v>
                </c:pt>
                <c:pt idx="2295">
                  <c:v>3913536</c:v>
                </c:pt>
                <c:pt idx="2296">
                  <c:v>2816106</c:v>
                </c:pt>
                <c:pt idx="2297">
                  <c:v>3329603</c:v>
                </c:pt>
                <c:pt idx="2298">
                  <c:v>2796952</c:v>
                </c:pt>
                <c:pt idx="2299">
                  <c:v>2998965</c:v>
                </c:pt>
                <c:pt idx="2300">
                  <c:v>2713822</c:v>
                </c:pt>
                <c:pt idx="2301">
                  <c:v>3366728</c:v>
                </c:pt>
                <c:pt idx="2302">
                  <c:v>3193993</c:v>
                </c:pt>
                <c:pt idx="2303">
                  <c:v>1733642</c:v>
                </c:pt>
                <c:pt idx="2304">
                  <c:v>1695533</c:v>
                </c:pt>
                <c:pt idx="2305">
                  <c:v>2244317</c:v>
                </c:pt>
                <c:pt idx="2306">
                  <c:v>1521944</c:v>
                </c:pt>
                <c:pt idx="2307">
                  <c:v>2386169</c:v>
                </c:pt>
                <c:pt idx="2308">
                  <c:v>1470227</c:v>
                </c:pt>
                <c:pt idx="2309">
                  <c:v>1425486</c:v>
                </c:pt>
                <c:pt idx="2310">
                  <c:v>1627219</c:v>
                </c:pt>
                <c:pt idx="2311">
                  <c:v>1218875</c:v>
                </c:pt>
                <c:pt idx="2312">
                  <c:v>2122529</c:v>
                </c:pt>
                <c:pt idx="2313">
                  <c:v>1750432</c:v>
                </c:pt>
                <c:pt idx="2314">
                  <c:v>1869282</c:v>
                </c:pt>
                <c:pt idx="2315">
                  <c:v>2160662</c:v>
                </c:pt>
                <c:pt idx="2316">
                  <c:v>678645</c:v>
                </c:pt>
                <c:pt idx="2317">
                  <c:v>396437</c:v>
                </c:pt>
                <c:pt idx="2318">
                  <c:v>1083139</c:v>
                </c:pt>
                <c:pt idx="2319">
                  <c:v>1167120</c:v>
                </c:pt>
                <c:pt idx="2320">
                  <c:v>876446</c:v>
                </c:pt>
                <c:pt idx="2321">
                  <c:v>962521</c:v>
                </c:pt>
                <c:pt idx="2322">
                  <c:v>1469752</c:v>
                </c:pt>
                <c:pt idx="2323">
                  <c:v>1051583</c:v>
                </c:pt>
                <c:pt idx="2324">
                  <c:v>1953785</c:v>
                </c:pt>
                <c:pt idx="2325">
                  <c:v>1140978</c:v>
                </c:pt>
                <c:pt idx="2326">
                  <c:v>551718</c:v>
                </c:pt>
                <c:pt idx="2327">
                  <c:v>1968835</c:v>
                </c:pt>
                <c:pt idx="2328">
                  <c:v>2793058</c:v>
                </c:pt>
                <c:pt idx="2329">
                  <c:v>3973065</c:v>
                </c:pt>
                <c:pt idx="2330">
                  <c:v>4230467</c:v>
                </c:pt>
                <c:pt idx="2331">
                  <c:v>3229083</c:v>
                </c:pt>
                <c:pt idx="2332">
                  <c:v>1283296</c:v>
                </c:pt>
                <c:pt idx="2333">
                  <c:v>1797518</c:v>
                </c:pt>
                <c:pt idx="2334">
                  <c:v>1805939</c:v>
                </c:pt>
                <c:pt idx="2335">
                  <c:v>1585696</c:v>
                </c:pt>
                <c:pt idx="2336">
                  <c:v>1779886</c:v>
                </c:pt>
                <c:pt idx="2337">
                  <c:v>1416274</c:v>
                </c:pt>
                <c:pt idx="2338">
                  <c:v>1996538</c:v>
                </c:pt>
                <c:pt idx="2339">
                  <c:v>1539331</c:v>
                </c:pt>
                <c:pt idx="2340">
                  <c:v>1164045</c:v>
                </c:pt>
                <c:pt idx="2341">
                  <c:v>569006</c:v>
                </c:pt>
                <c:pt idx="2342">
                  <c:v>1726651</c:v>
                </c:pt>
                <c:pt idx="2343">
                  <c:v>1324270</c:v>
                </c:pt>
                <c:pt idx="2344">
                  <c:v>3814271</c:v>
                </c:pt>
                <c:pt idx="2345">
                  <c:v>934519</c:v>
                </c:pt>
                <c:pt idx="2346">
                  <c:v>1031070</c:v>
                </c:pt>
                <c:pt idx="2347">
                  <c:v>3029786</c:v>
                </c:pt>
                <c:pt idx="2348">
                  <c:v>2018369</c:v>
                </c:pt>
                <c:pt idx="2349">
                  <c:v>2736738</c:v>
                </c:pt>
                <c:pt idx="2350">
                  <c:v>2391121</c:v>
                </c:pt>
                <c:pt idx="2351">
                  <c:v>1489163</c:v>
                </c:pt>
                <c:pt idx="2352">
                  <c:v>1667725</c:v>
                </c:pt>
                <c:pt idx="2353">
                  <c:v>1801489</c:v>
                </c:pt>
                <c:pt idx="2354">
                  <c:v>1284812</c:v>
                </c:pt>
                <c:pt idx="2355">
                  <c:v>1412281</c:v>
                </c:pt>
                <c:pt idx="2356">
                  <c:v>2757336</c:v>
                </c:pt>
                <c:pt idx="2357">
                  <c:v>2481104</c:v>
                </c:pt>
                <c:pt idx="2358">
                  <c:v>1433899</c:v>
                </c:pt>
                <c:pt idx="2359">
                  <c:v>3446423</c:v>
                </c:pt>
                <c:pt idx="2360">
                  <c:v>1679984</c:v>
                </c:pt>
                <c:pt idx="2361">
                  <c:v>1408555</c:v>
                </c:pt>
                <c:pt idx="2362">
                  <c:v>1402961</c:v>
                </c:pt>
                <c:pt idx="2363">
                  <c:v>3323240</c:v>
                </c:pt>
                <c:pt idx="2364">
                  <c:v>910968</c:v>
                </c:pt>
                <c:pt idx="2365">
                  <c:v>1813765</c:v>
                </c:pt>
                <c:pt idx="2366">
                  <c:v>973296</c:v>
                </c:pt>
                <c:pt idx="2367">
                  <c:v>773611</c:v>
                </c:pt>
                <c:pt idx="2368">
                  <c:v>1927186</c:v>
                </c:pt>
                <c:pt idx="2369">
                  <c:v>803158</c:v>
                </c:pt>
                <c:pt idx="2370">
                  <c:v>1321467</c:v>
                </c:pt>
                <c:pt idx="2371">
                  <c:v>880622</c:v>
                </c:pt>
                <c:pt idx="2372">
                  <c:v>973182</c:v>
                </c:pt>
                <c:pt idx="2373">
                  <c:v>1185734</c:v>
                </c:pt>
                <c:pt idx="2374">
                  <c:v>1451749</c:v>
                </c:pt>
                <c:pt idx="2375">
                  <c:v>534598</c:v>
                </c:pt>
                <c:pt idx="2376">
                  <c:v>663527</c:v>
                </c:pt>
                <c:pt idx="2377">
                  <c:v>1310004</c:v>
                </c:pt>
                <c:pt idx="2378">
                  <c:v>585285</c:v>
                </c:pt>
                <c:pt idx="2379">
                  <c:v>2901985</c:v>
                </c:pt>
                <c:pt idx="2380">
                  <c:v>1119786</c:v>
                </c:pt>
                <c:pt idx="2381">
                  <c:v>1987350</c:v>
                </c:pt>
                <c:pt idx="2382">
                  <c:v>1144389</c:v>
                </c:pt>
                <c:pt idx="2383">
                  <c:v>725468</c:v>
                </c:pt>
                <c:pt idx="2384">
                  <c:v>1082577</c:v>
                </c:pt>
                <c:pt idx="2385">
                  <c:v>2636760</c:v>
                </c:pt>
                <c:pt idx="2386">
                  <c:v>1788837</c:v>
                </c:pt>
                <c:pt idx="2387">
                  <c:v>2741233</c:v>
                </c:pt>
                <c:pt idx="2388">
                  <c:v>1848478</c:v>
                </c:pt>
                <c:pt idx="2389">
                  <c:v>2903767</c:v>
                </c:pt>
                <c:pt idx="2390">
                  <c:v>1563748</c:v>
                </c:pt>
                <c:pt idx="2391">
                  <c:v>2583757</c:v>
                </c:pt>
                <c:pt idx="2392">
                  <c:v>906774</c:v>
                </c:pt>
                <c:pt idx="2393">
                  <c:v>5946102</c:v>
                </c:pt>
                <c:pt idx="2394">
                  <c:v>1059857</c:v>
                </c:pt>
                <c:pt idx="2395">
                  <c:v>1085921</c:v>
                </c:pt>
                <c:pt idx="2396">
                  <c:v>1040321</c:v>
                </c:pt>
                <c:pt idx="2397">
                  <c:v>715899</c:v>
                </c:pt>
                <c:pt idx="2398">
                  <c:v>1164688</c:v>
                </c:pt>
                <c:pt idx="2399">
                  <c:v>1101185</c:v>
                </c:pt>
                <c:pt idx="2400">
                  <c:v>745115</c:v>
                </c:pt>
                <c:pt idx="2401">
                  <c:v>2282251</c:v>
                </c:pt>
                <c:pt idx="2402">
                  <c:v>1934123</c:v>
                </c:pt>
                <c:pt idx="2403">
                  <c:v>2827828</c:v>
                </c:pt>
                <c:pt idx="2404">
                  <c:v>1310223</c:v>
                </c:pt>
                <c:pt idx="2405">
                  <c:v>1393325</c:v>
                </c:pt>
                <c:pt idx="2406">
                  <c:v>1190822</c:v>
                </c:pt>
                <c:pt idx="2407">
                  <c:v>855407</c:v>
                </c:pt>
                <c:pt idx="2408">
                  <c:v>1257501</c:v>
                </c:pt>
                <c:pt idx="2409">
                  <c:v>1090391</c:v>
                </c:pt>
                <c:pt idx="2410">
                  <c:v>1964445</c:v>
                </c:pt>
                <c:pt idx="2411">
                  <c:v>1391484</c:v>
                </c:pt>
                <c:pt idx="2412">
                  <c:v>2257947</c:v>
                </c:pt>
                <c:pt idx="2413">
                  <c:v>1692041</c:v>
                </c:pt>
                <c:pt idx="2414">
                  <c:v>1610613</c:v>
                </c:pt>
                <c:pt idx="2415">
                  <c:v>2440156</c:v>
                </c:pt>
                <c:pt idx="2416">
                  <c:v>1500197</c:v>
                </c:pt>
                <c:pt idx="2417">
                  <c:v>1382882</c:v>
                </c:pt>
                <c:pt idx="2418">
                  <c:v>897952</c:v>
                </c:pt>
                <c:pt idx="2419">
                  <c:v>844683</c:v>
                </c:pt>
                <c:pt idx="2420">
                  <c:v>667342</c:v>
                </c:pt>
                <c:pt idx="2421">
                  <c:v>1288907</c:v>
                </c:pt>
                <c:pt idx="2422">
                  <c:v>1904610</c:v>
                </c:pt>
                <c:pt idx="2423">
                  <c:v>1342039</c:v>
                </c:pt>
                <c:pt idx="2424">
                  <c:v>1434661</c:v>
                </c:pt>
                <c:pt idx="2425">
                  <c:v>2140656</c:v>
                </c:pt>
                <c:pt idx="2426">
                  <c:v>1077670</c:v>
                </c:pt>
                <c:pt idx="2427">
                  <c:v>929159</c:v>
                </c:pt>
                <c:pt idx="2428">
                  <c:v>1369379</c:v>
                </c:pt>
                <c:pt idx="2429">
                  <c:v>1743354</c:v>
                </c:pt>
                <c:pt idx="2430">
                  <c:v>1250595</c:v>
                </c:pt>
                <c:pt idx="2431">
                  <c:v>1219958</c:v>
                </c:pt>
                <c:pt idx="2432">
                  <c:v>1729727</c:v>
                </c:pt>
                <c:pt idx="2433">
                  <c:v>2690896</c:v>
                </c:pt>
                <c:pt idx="2434">
                  <c:v>1617361</c:v>
                </c:pt>
                <c:pt idx="2435">
                  <c:v>1816328</c:v>
                </c:pt>
                <c:pt idx="2436">
                  <c:v>1754790</c:v>
                </c:pt>
                <c:pt idx="2437">
                  <c:v>1624118</c:v>
                </c:pt>
                <c:pt idx="2438">
                  <c:v>1296863</c:v>
                </c:pt>
                <c:pt idx="2439">
                  <c:v>2135038</c:v>
                </c:pt>
                <c:pt idx="2440">
                  <c:v>2553376</c:v>
                </c:pt>
                <c:pt idx="2441">
                  <c:v>726317</c:v>
                </c:pt>
                <c:pt idx="2442">
                  <c:v>1539463</c:v>
                </c:pt>
                <c:pt idx="2443">
                  <c:v>2038204</c:v>
                </c:pt>
                <c:pt idx="2444">
                  <c:v>1658585</c:v>
                </c:pt>
                <c:pt idx="2445">
                  <c:v>2602588</c:v>
                </c:pt>
                <c:pt idx="2446">
                  <c:v>2133226</c:v>
                </c:pt>
                <c:pt idx="2447">
                  <c:v>2400782</c:v>
                </c:pt>
                <c:pt idx="2448">
                  <c:v>1255429</c:v>
                </c:pt>
                <c:pt idx="2449">
                  <c:v>1776795</c:v>
                </c:pt>
                <c:pt idx="2450">
                  <c:v>1376636</c:v>
                </c:pt>
                <c:pt idx="2451">
                  <c:v>1877063</c:v>
                </c:pt>
                <c:pt idx="2452">
                  <c:v>1176394</c:v>
                </c:pt>
                <c:pt idx="2453">
                  <c:v>1773838</c:v>
                </c:pt>
                <c:pt idx="2454">
                  <c:v>2223143</c:v>
                </c:pt>
                <c:pt idx="2455">
                  <c:v>2943789</c:v>
                </c:pt>
                <c:pt idx="2456">
                  <c:v>3976749</c:v>
                </c:pt>
                <c:pt idx="2457">
                  <c:v>2823346</c:v>
                </c:pt>
                <c:pt idx="2458">
                  <c:v>1782766</c:v>
                </c:pt>
                <c:pt idx="2459">
                  <c:v>897768</c:v>
                </c:pt>
                <c:pt idx="2460">
                  <c:v>914930</c:v>
                </c:pt>
                <c:pt idx="2461">
                  <c:v>1106861</c:v>
                </c:pt>
                <c:pt idx="2462">
                  <c:v>167878</c:v>
                </c:pt>
                <c:pt idx="2463">
                  <c:v>690909</c:v>
                </c:pt>
                <c:pt idx="2464">
                  <c:v>644756</c:v>
                </c:pt>
                <c:pt idx="2465">
                  <c:v>296472</c:v>
                </c:pt>
                <c:pt idx="2466">
                  <c:v>1120081</c:v>
                </c:pt>
                <c:pt idx="2467">
                  <c:v>2098425</c:v>
                </c:pt>
                <c:pt idx="2468">
                  <c:v>3140837</c:v>
                </c:pt>
                <c:pt idx="2469">
                  <c:v>1887348</c:v>
                </c:pt>
                <c:pt idx="2470">
                  <c:v>2075482</c:v>
                </c:pt>
                <c:pt idx="2471">
                  <c:v>1130391</c:v>
                </c:pt>
                <c:pt idx="2472">
                  <c:v>2152659</c:v>
                </c:pt>
                <c:pt idx="2473">
                  <c:v>2970639</c:v>
                </c:pt>
                <c:pt idx="2474">
                  <c:v>1853994</c:v>
                </c:pt>
                <c:pt idx="2475">
                  <c:v>761960</c:v>
                </c:pt>
                <c:pt idx="2476">
                  <c:v>3784576</c:v>
                </c:pt>
                <c:pt idx="2477">
                  <c:v>1693296</c:v>
                </c:pt>
                <c:pt idx="2478">
                  <c:v>1141040</c:v>
                </c:pt>
                <c:pt idx="2479">
                  <c:v>973326</c:v>
                </c:pt>
                <c:pt idx="2480">
                  <c:v>1086848</c:v>
                </c:pt>
                <c:pt idx="2481">
                  <c:v>1920788</c:v>
                </c:pt>
                <c:pt idx="2482">
                  <c:v>1517842</c:v>
                </c:pt>
                <c:pt idx="2483">
                  <c:v>1039520</c:v>
                </c:pt>
                <c:pt idx="2484">
                  <c:v>1318342</c:v>
                </c:pt>
                <c:pt idx="2485">
                  <c:v>1232370</c:v>
                </c:pt>
                <c:pt idx="2486">
                  <c:v>1877706</c:v>
                </c:pt>
                <c:pt idx="2487">
                  <c:v>2487069</c:v>
                </c:pt>
                <c:pt idx="2488">
                  <c:v>2428017</c:v>
                </c:pt>
                <c:pt idx="2489">
                  <c:v>2310771</c:v>
                </c:pt>
                <c:pt idx="2490">
                  <c:v>1783609</c:v>
                </c:pt>
                <c:pt idx="2491">
                  <c:v>1207584</c:v>
                </c:pt>
                <c:pt idx="2492">
                  <c:v>2197654</c:v>
                </c:pt>
                <c:pt idx="2493">
                  <c:v>1662669</c:v>
                </c:pt>
                <c:pt idx="2494">
                  <c:v>1411846</c:v>
                </c:pt>
                <c:pt idx="2495">
                  <c:v>876556</c:v>
                </c:pt>
                <c:pt idx="2496">
                  <c:v>748784</c:v>
                </c:pt>
                <c:pt idx="2497">
                  <c:v>1511658</c:v>
                </c:pt>
                <c:pt idx="2498">
                  <c:v>1062552</c:v>
                </c:pt>
                <c:pt idx="2499">
                  <c:v>1140997</c:v>
                </c:pt>
                <c:pt idx="2500">
                  <c:v>1249971</c:v>
                </c:pt>
                <c:pt idx="2501">
                  <c:v>1638275</c:v>
                </c:pt>
                <c:pt idx="2502">
                  <c:v>975235</c:v>
                </c:pt>
                <c:pt idx="2503">
                  <c:v>1947487</c:v>
                </c:pt>
                <c:pt idx="2504">
                  <c:v>2577224</c:v>
                </c:pt>
                <c:pt idx="2505">
                  <c:v>2039240</c:v>
                </c:pt>
                <c:pt idx="2506">
                  <c:v>2563118</c:v>
                </c:pt>
                <c:pt idx="2507">
                  <c:v>2245068</c:v>
                </c:pt>
                <c:pt idx="2508">
                  <c:v>2051700</c:v>
                </c:pt>
                <c:pt idx="2509">
                  <c:v>1725560</c:v>
                </c:pt>
                <c:pt idx="2510">
                  <c:v>1359036</c:v>
                </c:pt>
                <c:pt idx="2511">
                  <c:v>1701736</c:v>
                </c:pt>
                <c:pt idx="2512">
                  <c:v>3728789</c:v>
                </c:pt>
                <c:pt idx="2513">
                  <c:v>1617434</c:v>
                </c:pt>
                <c:pt idx="2514">
                  <c:v>3112661</c:v>
                </c:pt>
                <c:pt idx="2515">
                  <c:v>1827546</c:v>
                </c:pt>
                <c:pt idx="2516">
                  <c:v>1242662</c:v>
                </c:pt>
                <c:pt idx="2517">
                  <c:v>1999685</c:v>
                </c:pt>
                <c:pt idx="2518">
                  <c:v>1418222</c:v>
                </c:pt>
                <c:pt idx="2519">
                  <c:v>3792334</c:v>
                </c:pt>
                <c:pt idx="2520">
                  <c:v>2050435</c:v>
                </c:pt>
                <c:pt idx="2521">
                  <c:v>1878350</c:v>
                </c:pt>
                <c:pt idx="2522">
                  <c:v>3134147</c:v>
                </c:pt>
                <c:pt idx="2523">
                  <c:v>2304998</c:v>
                </c:pt>
                <c:pt idx="2524">
                  <c:v>3634961</c:v>
                </c:pt>
                <c:pt idx="2525">
                  <c:v>2539368</c:v>
                </c:pt>
                <c:pt idx="2526">
                  <c:v>1410461</c:v>
                </c:pt>
                <c:pt idx="2527">
                  <c:v>1536363</c:v>
                </c:pt>
                <c:pt idx="2528">
                  <c:v>1156212</c:v>
                </c:pt>
                <c:pt idx="2529">
                  <c:v>1550177</c:v>
                </c:pt>
                <c:pt idx="2530">
                  <c:v>1399429</c:v>
                </c:pt>
                <c:pt idx="2531">
                  <c:v>1970902</c:v>
                </c:pt>
                <c:pt idx="2532">
                  <c:v>1472687</c:v>
                </c:pt>
                <c:pt idx="2533">
                  <c:v>1120124</c:v>
                </c:pt>
                <c:pt idx="2534">
                  <c:v>5073611</c:v>
                </c:pt>
                <c:pt idx="2535">
                  <c:v>1243959</c:v>
                </c:pt>
                <c:pt idx="2536">
                  <c:v>1783895</c:v>
                </c:pt>
                <c:pt idx="2537">
                  <c:v>2375531</c:v>
                </c:pt>
                <c:pt idx="2538">
                  <c:v>3789190</c:v>
                </c:pt>
                <c:pt idx="2539">
                  <c:v>1607320</c:v>
                </c:pt>
                <c:pt idx="2540">
                  <c:v>3632127</c:v>
                </c:pt>
                <c:pt idx="2541">
                  <c:v>1907780</c:v>
                </c:pt>
                <c:pt idx="2542">
                  <c:v>1163883</c:v>
                </c:pt>
                <c:pt idx="2543">
                  <c:v>1733593</c:v>
                </c:pt>
                <c:pt idx="2544">
                  <c:v>938642</c:v>
                </c:pt>
                <c:pt idx="2545">
                  <c:v>761404</c:v>
                </c:pt>
                <c:pt idx="2546">
                  <c:v>1165737</c:v>
                </c:pt>
                <c:pt idx="2547">
                  <c:v>2275974</c:v>
                </c:pt>
                <c:pt idx="2548">
                  <c:v>1313948</c:v>
                </c:pt>
                <c:pt idx="2549">
                  <c:v>1220528</c:v>
                </c:pt>
                <c:pt idx="2550">
                  <c:v>1528259</c:v>
                </c:pt>
                <c:pt idx="2551">
                  <c:v>5949664</c:v>
                </c:pt>
                <c:pt idx="2552">
                  <c:v>3702429</c:v>
                </c:pt>
                <c:pt idx="2553">
                  <c:v>2090059</c:v>
                </c:pt>
                <c:pt idx="2554">
                  <c:v>1582654</c:v>
                </c:pt>
                <c:pt idx="2555">
                  <c:v>3739278</c:v>
                </c:pt>
                <c:pt idx="2556">
                  <c:v>3035125</c:v>
                </c:pt>
                <c:pt idx="2557">
                  <c:v>2526251</c:v>
                </c:pt>
                <c:pt idx="2558">
                  <c:v>1092322</c:v>
                </c:pt>
                <c:pt idx="2559">
                  <c:v>1815976</c:v>
                </c:pt>
                <c:pt idx="2560">
                  <c:v>2407644</c:v>
                </c:pt>
                <c:pt idx="2561">
                  <c:v>3079455</c:v>
                </c:pt>
                <c:pt idx="2562">
                  <c:v>1139785</c:v>
                </c:pt>
                <c:pt idx="2563">
                  <c:v>1742612</c:v>
                </c:pt>
                <c:pt idx="2564">
                  <c:v>1511524</c:v>
                </c:pt>
                <c:pt idx="2565">
                  <c:v>2991348</c:v>
                </c:pt>
                <c:pt idx="2566">
                  <c:v>1159719</c:v>
                </c:pt>
                <c:pt idx="2567">
                  <c:v>924782</c:v>
                </c:pt>
                <c:pt idx="2568">
                  <c:v>615503</c:v>
                </c:pt>
                <c:pt idx="2569">
                  <c:v>2057727</c:v>
                </c:pt>
                <c:pt idx="2570">
                  <c:v>1560320</c:v>
                </c:pt>
                <c:pt idx="2571">
                  <c:v>1519370</c:v>
                </c:pt>
                <c:pt idx="2572">
                  <c:v>1835510</c:v>
                </c:pt>
                <c:pt idx="2573">
                  <c:v>1057149</c:v>
                </c:pt>
                <c:pt idx="2574">
                  <c:v>1385754</c:v>
                </c:pt>
                <c:pt idx="2575">
                  <c:v>1750831</c:v>
                </c:pt>
                <c:pt idx="2576">
                  <c:v>2424066</c:v>
                </c:pt>
                <c:pt idx="2577">
                  <c:v>974919</c:v>
                </c:pt>
                <c:pt idx="2578">
                  <c:v>2028427</c:v>
                </c:pt>
                <c:pt idx="2579">
                  <c:v>1721398</c:v>
                </c:pt>
                <c:pt idx="2580">
                  <c:v>1910642</c:v>
                </c:pt>
                <c:pt idx="2581">
                  <c:v>1682079</c:v>
                </c:pt>
                <c:pt idx="2582">
                  <c:v>8383629</c:v>
                </c:pt>
                <c:pt idx="2583">
                  <c:v>1031195</c:v>
                </c:pt>
                <c:pt idx="2584">
                  <c:v>889322</c:v>
                </c:pt>
                <c:pt idx="2585">
                  <c:v>1225253</c:v>
                </c:pt>
                <c:pt idx="2586">
                  <c:v>1563966</c:v>
                </c:pt>
                <c:pt idx="2587">
                  <c:v>2120676</c:v>
                </c:pt>
                <c:pt idx="2588">
                  <c:v>1663063</c:v>
                </c:pt>
                <c:pt idx="2589">
                  <c:v>1543811</c:v>
                </c:pt>
                <c:pt idx="2590">
                  <c:v>1339124</c:v>
                </c:pt>
                <c:pt idx="2591">
                  <c:v>2301822</c:v>
                </c:pt>
                <c:pt idx="2592">
                  <c:v>1235807</c:v>
                </c:pt>
                <c:pt idx="2593">
                  <c:v>1723329</c:v>
                </c:pt>
                <c:pt idx="2594">
                  <c:v>1670041</c:v>
                </c:pt>
                <c:pt idx="2595">
                  <c:v>1202434</c:v>
                </c:pt>
                <c:pt idx="2596">
                  <c:v>952412</c:v>
                </c:pt>
                <c:pt idx="2597">
                  <c:v>961739</c:v>
                </c:pt>
                <c:pt idx="2598">
                  <c:v>891444</c:v>
                </c:pt>
                <c:pt idx="2599">
                  <c:v>1521898</c:v>
                </c:pt>
                <c:pt idx="2600">
                  <c:v>1352968</c:v>
                </c:pt>
                <c:pt idx="2601">
                  <c:v>988510</c:v>
                </c:pt>
                <c:pt idx="2602">
                  <c:v>831266</c:v>
                </c:pt>
                <c:pt idx="2603">
                  <c:v>1792913</c:v>
                </c:pt>
                <c:pt idx="2604">
                  <c:v>1996852</c:v>
                </c:pt>
                <c:pt idx="2605">
                  <c:v>1266904</c:v>
                </c:pt>
                <c:pt idx="2606">
                  <c:v>908037</c:v>
                </c:pt>
                <c:pt idx="2607">
                  <c:v>1632355</c:v>
                </c:pt>
                <c:pt idx="2608">
                  <c:v>1324646</c:v>
                </c:pt>
                <c:pt idx="2609">
                  <c:v>2361347</c:v>
                </c:pt>
                <c:pt idx="2610">
                  <c:v>1596747</c:v>
                </c:pt>
                <c:pt idx="2611">
                  <c:v>2114631</c:v>
                </c:pt>
                <c:pt idx="2612">
                  <c:v>1779536</c:v>
                </c:pt>
                <c:pt idx="2613">
                  <c:v>4561290</c:v>
                </c:pt>
                <c:pt idx="2614">
                  <c:v>2427024</c:v>
                </c:pt>
                <c:pt idx="2615">
                  <c:v>1540376</c:v>
                </c:pt>
                <c:pt idx="2616">
                  <c:v>1136806</c:v>
                </c:pt>
                <c:pt idx="2617">
                  <c:v>1463063</c:v>
                </c:pt>
                <c:pt idx="2618">
                  <c:v>2496023</c:v>
                </c:pt>
                <c:pt idx="2619">
                  <c:v>1429601</c:v>
                </c:pt>
                <c:pt idx="2620">
                  <c:v>1559809</c:v>
                </c:pt>
                <c:pt idx="2621">
                  <c:v>973755</c:v>
                </c:pt>
                <c:pt idx="2622">
                  <c:v>2005192</c:v>
                </c:pt>
                <c:pt idx="2623">
                  <c:v>1154780</c:v>
                </c:pt>
                <c:pt idx="2624">
                  <c:v>1242308</c:v>
                </c:pt>
                <c:pt idx="2625">
                  <c:v>524630</c:v>
                </c:pt>
                <c:pt idx="2626">
                  <c:v>675894</c:v>
                </c:pt>
                <c:pt idx="2627">
                  <c:v>1515631</c:v>
                </c:pt>
                <c:pt idx="2628">
                  <c:v>2491213</c:v>
                </c:pt>
                <c:pt idx="2629">
                  <c:v>3841726</c:v>
                </c:pt>
                <c:pt idx="2630">
                  <c:v>1841879</c:v>
                </c:pt>
                <c:pt idx="2631">
                  <c:v>1897501</c:v>
                </c:pt>
                <c:pt idx="2632">
                  <c:v>1554386</c:v>
                </c:pt>
                <c:pt idx="2633">
                  <c:v>3879649</c:v>
                </c:pt>
                <c:pt idx="2634">
                  <c:v>2830007</c:v>
                </c:pt>
                <c:pt idx="2635">
                  <c:v>1375670</c:v>
                </c:pt>
                <c:pt idx="2636">
                  <c:v>1517355</c:v>
                </c:pt>
                <c:pt idx="2637">
                  <c:v>2223289</c:v>
                </c:pt>
                <c:pt idx="2638">
                  <c:v>2508193</c:v>
                </c:pt>
                <c:pt idx="2639">
                  <c:v>3131124</c:v>
                </c:pt>
                <c:pt idx="2640">
                  <c:v>2490431</c:v>
                </c:pt>
                <c:pt idx="2641">
                  <c:v>2457673</c:v>
                </c:pt>
                <c:pt idx="2642">
                  <c:v>3285448</c:v>
                </c:pt>
                <c:pt idx="2643">
                  <c:v>3309804</c:v>
                </c:pt>
                <c:pt idx="2644">
                  <c:v>5691956</c:v>
                </c:pt>
                <c:pt idx="2645">
                  <c:v>2867213</c:v>
                </c:pt>
                <c:pt idx="2646">
                  <c:v>8295132</c:v>
                </c:pt>
                <c:pt idx="2647">
                  <c:v>4852569</c:v>
                </c:pt>
                <c:pt idx="2648">
                  <c:v>4022878</c:v>
                </c:pt>
                <c:pt idx="2649">
                  <c:v>3173989</c:v>
                </c:pt>
                <c:pt idx="2650">
                  <c:v>3043284</c:v>
                </c:pt>
                <c:pt idx="2651">
                  <c:v>3207924</c:v>
                </c:pt>
                <c:pt idx="2652">
                  <c:v>2176876</c:v>
                </c:pt>
                <c:pt idx="2653">
                  <c:v>1753159</c:v>
                </c:pt>
                <c:pt idx="2654">
                  <c:v>2106746</c:v>
                </c:pt>
                <c:pt idx="2655">
                  <c:v>2739664</c:v>
                </c:pt>
                <c:pt idx="2656">
                  <c:v>2414474</c:v>
                </c:pt>
                <c:pt idx="2657">
                  <c:v>3333392</c:v>
                </c:pt>
                <c:pt idx="2658">
                  <c:v>2837852</c:v>
                </c:pt>
                <c:pt idx="2659">
                  <c:v>2699732</c:v>
                </c:pt>
                <c:pt idx="2660">
                  <c:v>1671315</c:v>
                </c:pt>
                <c:pt idx="2661">
                  <c:v>1983168</c:v>
                </c:pt>
                <c:pt idx="2662">
                  <c:v>2314469</c:v>
                </c:pt>
                <c:pt idx="2663">
                  <c:v>1721389</c:v>
                </c:pt>
                <c:pt idx="2664">
                  <c:v>2648569</c:v>
                </c:pt>
                <c:pt idx="2665">
                  <c:v>2662332</c:v>
                </c:pt>
                <c:pt idx="2666">
                  <c:v>4944872</c:v>
                </c:pt>
                <c:pt idx="2667">
                  <c:v>1510746</c:v>
                </c:pt>
                <c:pt idx="2668">
                  <c:v>1908620</c:v>
                </c:pt>
                <c:pt idx="2669">
                  <c:v>2118623</c:v>
                </c:pt>
                <c:pt idx="2670">
                  <c:v>1595372</c:v>
                </c:pt>
                <c:pt idx="2671">
                  <c:v>1442282</c:v>
                </c:pt>
                <c:pt idx="2672">
                  <c:v>1391380</c:v>
                </c:pt>
                <c:pt idx="2673">
                  <c:v>1138427</c:v>
                </c:pt>
                <c:pt idx="2674">
                  <c:v>2259630</c:v>
                </c:pt>
                <c:pt idx="2675">
                  <c:v>3217038</c:v>
                </c:pt>
                <c:pt idx="2676">
                  <c:v>6065847</c:v>
                </c:pt>
                <c:pt idx="2677">
                  <c:v>4456566</c:v>
                </c:pt>
                <c:pt idx="2678">
                  <c:v>2061553</c:v>
                </c:pt>
                <c:pt idx="2679">
                  <c:v>2082876</c:v>
                </c:pt>
                <c:pt idx="2680">
                  <c:v>4155183</c:v>
                </c:pt>
                <c:pt idx="2681">
                  <c:v>1763748</c:v>
                </c:pt>
                <c:pt idx="2682">
                  <c:v>1901749</c:v>
                </c:pt>
                <c:pt idx="2683">
                  <c:v>1302146</c:v>
                </c:pt>
                <c:pt idx="2684">
                  <c:v>2060104</c:v>
                </c:pt>
                <c:pt idx="2685">
                  <c:v>1467181</c:v>
                </c:pt>
                <c:pt idx="2686">
                  <c:v>4742506</c:v>
                </c:pt>
                <c:pt idx="2687">
                  <c:v>1531167</c:v>
                </c:pt>
                <c:pt idx="2688">
                  <c:v>1383925</c:v>
                </c:pt>
                <c:pt idx="2689">
                  <c:v>2117974</c:v>
                </c:pt>
                <c:pt idx="2690">
                  <c:v>1625662</c:v>
                </c:pt>
                <c:pt idx="2691">
                  <c:v>4437920</c:v>
                </c:pt>
                <c:pt idx="2692">
                  <c:v>7107725</c:v>
                </c:pt>
                <c:pt idx="2693">
                  <c:v>2549267</c:v>
                </c:pt>
                <c:pt idx="2694">
                  <c:v>4215150</c:v>
                </c:pt>
                <c:pt idx="2695">
                  <c:v>1664535</c:v>
                </c:pt>
                <c:pt idx="2696">
                  <c:v>2521576</c:v>
                </c:pt>
                <c:pt idx="2697">
                  <c:v>3424728</c:v>
                </c:pt>
                <c:pt idx="2698">
                  <c:v>1606367</c:v>
                </c:pt>
                <c:pt idx="2699">
                  <c:v>2124595</c:v>
                </c:pt>
                <c:pt idx="2700">
                  <c:v>2065287</c:v>
                </c:pt>
                <c:pt idx="2701">
                  <c:v>2912461</c:v>
                </c:pt>
                <c:pt idx="2702">
                  <c:v>1452681</c:v>
                </c:pt>
                <c:pt idx="2703">
                  <c:v>3955966</c:v>
                </c:pt>
                <c:pt idx="2704">
                  <c:v>2644754</c:v>
                </c:pt>
                <c:pt idx="2705">
                  <c:v>3361447</c:v>
                </c:pt>
                <c:pt idx="2706">
                  <c:v>2064199</c:v>
                </c:pt>
                <c:pt idx="2707">
                  <c:v>1673734</c:v>
                </c:pt>
                <c:pt idx="2708">
                  <c:v>4039697</c:v>
                </c:pt>
                <c:pt idx="2709">
                  <c:v>1478072</c:v>
                </c:pt>
                <c:pt idx="2710">
                  <c:v>1727746</c:v>
                </c:pt>
                <c:pt idx="2711">
                  <c:v>1418684</c:v>
                </c:pt>
                <c:pt idx="2712">
                  <c:v>1206995</c:v>
                </c:pt>
                <c:pt idx="2713">
                  <c:v>833390</c:v>
                </c:pt>
                <c:pt idx="2714">
                  <c:v>990998</c:v>
                </c:pt>
                <c:pt idx="2715">
                  <c:v>846428</c:v>
                </c:pt>
                <c:pt idx="2716">
                  <c:v>700644</c:v>
                </c:pt>
                <c:pt idx="2717">
                  <c:v>1051530</c:v>
                </c:pt>
                <c:pt idx="2718">
                  <c:v>1471176</c:v>
                </c:pt>
                <c:pt idx="2719">
                  <c:v>1735796</c:v>
                </c:pt>
                <c:pt idx="2720">
                  <c:v>1525963</c:v>
                </c:pt>
                <c:pt idx="2721">
                  <c:v>5254319</c:v>
                </c:pt>
                <c:pt idx="2722">
                  <c:v>3014676</c:v>
                </c:pt>
                <c:pt idx="2723">
                  <c:v>3824828</c:v>
                </c:pt>
                <c:pt idx="2724">
                  <c:v>3282823</c:v>
                </c:pt>
                <c:pt idx="2725">
                  <c:v>2593697</c:v>
                </c:pt>
                <c:pt idx="2726">
                  <c:v>2366191</c:v>
                </c:pt>
                <c:pt idx="2727">
                  <c:v>5923888</c:v>
                </c:pt>
                <c:pt idx="2728">
                  <c:v>3752346</c:v>
                </c:pt>
                <c:pt idx="2729">
                  <c:v>1848579</c:v>
                </c:pt>
                <c:pt idx="2730">
                  <c:v>1661755</c:v>
                </c:pt>
                <c:pt idx="2731">
                  <c:v>1929088</c:v>
                </c:pt>
                <c:pt idx="2732">
                  <c:v>1369511</c:v>
                </c:pt>
                <c:pt idx="2733">
                  <c:v>1830247</c:v>
                </c:pt>
                <c:pt idx="2734">
                  <c:v>1684542</c:v>
                </c:pt>
                <c:pt idx="2735">
                  <c:v>1109745</c:v>
                </c:pt>
                <c:pt idx="2736">
                  <c:v>2063496</c:v>
                </c:pt>
                <c:pt idx="2737">
                  <c:v>3397617</c:v>
                </c:pt>
                <c:pt idx="2738">
                  <c:v>7543059</c:v>
                </c:pt>
                <c:pt idx="2739">
                  <c:v>6798141</c:v>
                </c:pt>
                <c:pt idx="2740">
                  <c:v>5165762</c:v>
                </c:pt>
                <c:pt idx="2741">
                  <c:v>1894551</c:v>
                </c:pt>
                <c:pt idx="2742">
                  <c:v>2867061</c:v>
                </c:pt>
                <c:pt idx="2743">
                  <c:v>2360868</c:v>
                </c:pt>
                <c:pt idx="2744">
                  <c:v>2954657</c:v>
                </c:pt>
                <c:pt idx="2745">
                  <c:v>1635673</c:v>
                </c:pt>
                <c:pt idx="2746">
                  <c:v>1975164</c:v>
                </c:pt>
                <c:pt idx="2747">
                  <c:v>2864075</c:v>
                </c:pt>
                <c:pt idx="2748">
                  <c:v>1566689</c:v>
                </c:pt>
                <c:pt idx="2749">
                  <c:v>2398673</c:v>
                </c:pt>
                <c:pt idx="2750">
                  <c:v>2057113</c:v>
                </c:pt>
                <c:pt idx="2751">
                  <c:v>1662018</c:v>
                </c:pt>
                <c:pt idx="2752">
                  <c:v>2770283</c:v>
                </c:pt>
                <c:pt idx="2753">
                  <c:v>2254315</c:v>
                </c:pt>
                <c:pt idx="2754">
                  <c:v>1905477</c:v>
                </c:pt>
                <c:pt idx="2755">
                  <c:v>1935755</c:v>
                </c:pt>
                <c:pt idx="2756">
                  <c:v>1742473</c:v>
                </c:pt>
                <c:pt idx="2757">
                  <c:v>2603480</c:v>
                </c:pt>
                <c:pt idx="2758">
                  <c:v>1303044</c:v>
                </c:pt>
                <c:pt idx="2759">
                  <c:v>1228237</c:v>
                </c:pt>
                <c:pt idx="2760">
                  <c:v>1355559</c:v>
                </c:pt>
                <c:pt idx="2761">
                  <c:v>1495535</c:v>
                </c:pt>
                <c:pt idx="2762">
                  <c:v>3815909</c:v>
                </c:pt>
                <c:pt idx="2763">
                  <c:v>1905096</c:v>
                </c:pt>
                <c:pt idx="2764">
                  <c:v>3197762</c:v>
                </c:pt>
                <c:pt idx="2765">
                  <c:v>1819592</c:v>
                </c:pt>
                <c:pt idx="2766">
                  <c:v>1829720</c:v>
                </c:pt>
                <c:pt idx="2767">
                  <c:v>1564547</c:v>
                </c:pt>
                <c:pt idx="2768">
                  <c:v>1045904</c:v>
                </c:pt>
                <c:pt idx="2769">
                  <c:v>2486426</c:v>
                </c:pt>
                <c:pt idx="2770">
                  <c:v>2668813</c:v>
                </c:pt>
                <c:pt idx="2771">
                  <c:v>1475638</c:v>
                </c:pt>
                <c:pt idx="2772">
                  <c:v>1941753</c:v>
                </c:pt>
                <c:pt idx="2773">
                  <c:v>2962021</c:v>
                </c:pt>
                <c:pt idx="2774">
                  <c:v>1933360</c:v>
                </c:pt>
                <c:pt idx="2775">
                  <c:v>1570667</c:v>
                </c:pt>
                <c:pt idx="2776">
                  <c:v>3580540</c:v>
                </c:pt>
                <c:pt idx="2777">
                  <c:v>3011510</c:v>
                </c:pt>
                <c:pt idx="2778">
                  <c:v>2292274</c:v>
                </c:pt>
                <c:pt idx="2779">
                  <c:v>3111034</c:v>
                </c:pt>
                <c:pt idx="2780">
                  <c:v>1962625</c:v>
                </c:pt>
                <c:pt idx="2781">
                  <c:v>1591466</c:v>
                </c:pt>
                <c:pt idx="2782">
                  <c:v>1416890</c:v>
                </c:pt>
                <c:pt idx="2783">
                  <c:v>1776244</c:v>
                </c:pt>
                <c:pt idx="2784">
                  <c:v>2197010</c:v>
                </c:pt>
                <c:pt idx="2785">
                  <c:v>3109548</c:v>
                </c:pt>
                <c:pt idx="2786">
                  <c:v>1620167</c:v>
                </c:pt>
                <c:pt idx="2787">
                  <c:v>1963380</c:v>
                </c:pt>
                <c:pt idx="2788">
                  <c:v>2032893</c:v>
                </c:pt>
                <c:pt idx="2789">
                  <c:v>1503633</c:v>
                </c:pt>
                <c:pt idx="2790">
                  <c:v>845916</c:v>
                </c:pt>
                <c:pt idx="2791">
                  <c:v>1581132</c:v>
                </c:pt>
                <c:pt idx="2792">
                  <c:v>1482711</c:v>
                </c:pt>
                <c:pt idx="2793">
                  <c:v>1609243</c:v>
                </c:pt>
                <c:pt idx="2794">
                  <c:v>1513310</c:v>
                </c:pt>
                <c:pt idx="2795">
                  <c:v>1428401</c:v>
                </c:pt>
                <c:pt idx="2796">
                  <c:v>1675210</c:v>
                </c:pt>
                <c:pt idx="2797">
                  <c:v>1094927</c:v>
                </c:pt>
                <c:pt idx="2798">
                  <c:v>1181193</c:v>
                </c:pt>
                <c:pt idx="2799">
                  <c:v>1609055</c:v>
                </c:pt>
                <c:pt idx="2800">
                  <c:v>1193713</c:v>
                </c:pt>
                <c:pt idx="2801">
                  <c:v>2907380</c:v>
                </c:pt>
                <c:pt idx="2802">
                  <c:v>3348659</c:v>
                </c:pt>
                <c:pt idx="2803">
                  <c:v>2260763</c:v>
                </c:pt>
                <c:pt idx="2804">
                  <c:v>2779973</c:v>
                </c:pt>
                <c:pt idx="2805">
                  <c:v>2228990</c:v>
                </c:pt>
                <c:pt idx="2806">
                  <c:v>2166962</c:v>
                </c:pt>
                <c:pt idx="2807">
                  <c:v>1498241</c:v>
                </c:pt>
                <c:pt idx="2808">
                  <c:v>1910327</c:v>
                </c:pt>
                <c:pt idx="2809">
                  <c:v>1669196</c:v>
                </c:pt>
                <c:pt idx="2810">
                  <c:v>1309180</c:v>
                </c:pt>
                <c:pt idx="2811">
                  <c:v>1961004</c:v>
                </c:pt>
                <c:pt idx="2812">
                  <c:v>1609000</c:v>
                </c:pt>
                <c:pt idx="2813">
                  <c:v>3207579</c:v>
                </c:pt>
                <c:pt idx="2814">
                  <c:v>1773627</c:v>
                </c:pt>
                <c:pt idx="2815">
                  <c:v>2648548</c:v>
                </c:pt>
                <c:pt idx="2816">
                  <c:v>2110660</c:v>
                </c:pt>
                <c:pt idx="2817">
                  <c:v>1782152</c:v>
                </c:pt>
                <c:pt idx="2818">
                  <c:v>1380721</c:v>
                </c:pt>
                <c:pt idx="2819">
                  <c:v>644897</c:v>
                </c:pt>
                <c:pt idx="2820">
                  <c:v>1442283</c:v>
                </c:pt>
                <c:pt idx="2821">
                  <c:v>2590204</c:v>
                </c:pt>
                <c:pt idx="2822">
                  <c:v>1278420</c:v>
                </c:pt>
                <c:pt idx="2823">
                  <c:v>948246</c:v>
                </c:pt>
                <c:pt idx="2824">
                  <c:v>1680397</c:v>
                </c:pt>
                <c:pt idx="2825">
                  <c:v>2383150</c:v>
                </c:pt>
                <c:pt idx="2826">
                  <c:v>3529043</c:v>
                </c:pt>
                <c:pt idx="2827">
                  <c:v>2766877</c:v>
                </c:pt>
                <c:pt idx="2828">
                  <c:v>1325595</c:v>
                </c:pt>
                <c:pt idx="2829">
                  <c:v>1968791</c:v>
                </c:pt>
                <c:pt idx="2830">
                  <c:v>2070026</c:v>
                </c:pt>
                <c:pt idx="2831">
                  <c:v>1944545</c:v>
                </c:pt>
                <c:pt idx="2832">
                  <c:v>1505517</c:v>
                </c:pt>
                <c:pt idx="2833">
                  <c:v>7094367</c:v>
                </c:pt>
                <c:pt idx="2834">
                  <c:v>1820490</c:v>
                </c:pt>
                <c:pt idx="2835">
                  <c:v>1571926</c:v>
                </c:pt>
                <c:pt idx="2836">
                  <c:v>1693587</c:v>
                </c:pt>
                <c:pt idx="2837">
                  <c:v>1022200</c:v>
                </c:pt>
                <c:pt idx="2838">
                  <c:v>759505</c:v>
                </c:pt>
                <c:pt idx="2839">
                  <c:v>856385</c:v>
                </c:pt>
                <c:pt idx="2840">
                  <c:v>1614887</c:v>
                </c:pt>
                <c:pt idx="2841">
                  <c:v>1732550</c:v>
                </c:pt>
                <c:pt idx="2842">
                  <c:v>1436725</c:v>
                </c:pt>
                <c:pt idx="2843">
                  <c:v>1213692</c:v>
                </c:pt>
                <c:pt idx="2844">
                  <c:v>652663</c:v>
                </c:pt>
                <c:pt idx="2845">
                  <c:v>1907411</c:v>
                </c:pt>
                <c:pt idx="2846">
                  <c:v>1465430</c:v>
                </c:pt>
                <c:pt idx="2847">
                  <c:v>1167201</c:v>
                </c:pt>
                <c:pt idx="2848">
                  <c:v>1803048</c:v>
                </c:pt>
                <c:pt idx="2849">
                  <c:v>1464720</c:v>
                </c:pt>
                <c:pt idx="2850">
                  <c:v>2195368</c:v>
                </c:pt>
                <c:pt idx="2851">
                  <c:v>1628958</c:v>
                </c:pt>
                <c:pt idx="2852">
                  <c:v>1446903</c:v>
                </c:pt>
                <c:pt idx="2853">
                  <c:v>1124313</c:v>
                </c:pt>
                <c:pt idx="2854">
                  <c:v>2348500</c:v>
                </c:pt>
                <c:pt idx="2855">
                  <c:v>1886423</c:v>
                </c:pt>
                <c:pt idx="2856">
                  <c:v>1741093</c:v>
                </c:pt>
                <c:pt idx="2857">
                  <c:v>1468648</c:v>
                </c:pt>
                <c:pt idx="2858">
                  <c:v>1696689</c:v>
                </c:pt>
                <c:pt idx="2859">
                  <c:v>1747720</c:v>
                </c:pt>
                <c:pt idx="2860">
                  <c:v>2861066</c:v>
                </c:pt>
                <c:pt idx="2861">
                  <c:v>3027155</c:v>
                </c:pt>
                <c:pt idx="2862">
                  <c:v>1303831</c:v>
                </c:pt>
                <c:pt idx="2863">
                  <c:v>2199717</c:v>
                </c:pt>
                <c:pt idx="2864">
                  <c:v>3257926</c:v>
                </c:pt>
                <c:pt idx="2865">
                  <c:v>2392362</c:v>
                </c:pt>
                <c:pt idx="2866">
                  <c:v>3322437</c:v>
                </c:pt>
                <c:pt idx="2867">
                  <c:v>3230973</c:v>
                </c:pt>
                <c:pt idx="2868">
                  <c:v>2091507</c:v>
                </c:pt>
                <c:pt idx="2869">
                  <c:v>2324132</c:v>
                </c:pt>
                <c:pt idx="2870">
                  <c:v>1879408</c:v>
                </c:pt>
                <c:pt idx="2871">
                  <c:v>1668781</c:v>
                </c:pt>
                <c:pt idx="2872">
                  <c:v>1670216</c:v>
                </c:pt>
                <c:pt idx="2873">
                  <c:v>4759709</c:v>
                </c:pt>
                <c:pt idx="2874">
                  <c:v>2245525</c:v>
                </c:pt>
                <c:pt idx="2875">
                  <c:v>4617531</c:v>
                </c:pt>
                <c:pt idx="2876">
                  <c:v>2588771</c:v>
                </c:pt>
                <c:pt idx="2877">
                  <c:v>1452521</c:v>
                </c:pt>
                <c:pt idx="2878">
                  <c:v>1903599</c:v>
                </c:pt>
                <c:pt idx="2879">
                  <c:v>986219</c:v>
                </c:pt>
                <c:pt idx="2880">
                  <c:v>1853235</c:v>
                </c:pt>
                <c:pt idx="2881">
                  <c:v>1544575</c:v>
                </c:pt>
                <c:pt idx="2882">
                  <c:v>1529984</c:v>
                </c:pt>
                <c:pt idx="2883">
                  <c:v>2569433</c:v>
                </c:pt>
                <c:pt idx="2884">
                  <c:v>1421093</c:v>
                </c:pt>
                <c:pt idx="2885">
                  <c:v>1459785</c:v>
                </c:pt>
                <c:pt idx="2886">
                  <c:v>1265226</c:v>
                </c:pt>
                <c:pt idx="2887">
                  <c:v>1199798</c:v>
                </c:pt>
                <c:pt idx="2888">
                  <c:v>1876350</c:v>
                </c:pt>
                <c:pt idx="2889">
                  <c:v>1477992</c:v>
                </c:pt>
                <c:pt idx="2890">
                  <c:v>927968</c:v>
                </c:pt>
                <c:pt idx="2891">
                  <c:v>23321163</c:v>
                </c:pt>
                <c:pt idx="2892">
                  <c:v>11373102</c:v>
                </c:pt>
                <c:pt idx="2893">
                  <c:v>7004552</c:v>
                </c:pt>
                <c:pt idx="2894">
                  <c:v>1952852</c:v>
                </c:pt>
                <c:pt idx="2895">
                  <c:v>5865358</c:v>
                </c:pt>
                <c:pt idx="2896">
                  <c:v>1810825</c:v>
                </c:pt>
                <c:pt idx="2897">
                  <c:v>2164989</c:v>
                </c:pt>
                <c:pt idx="2898">
                  <c:v>2382219</c:v>
                </c:pt>
                <c:pt idx="2899">
                  <c:v>3100249</c:v>
                </c:pt>
                <c:pt idx="2900">
                  <c:v>2899778</c:v>
                </c:pt>
                <c:pt idx="2901">
                  <c:v>8468666</c:v>
                </c:pt>
                <c:pt idx="2902">
                  <c:v>5518966</c:v>
                </c:pt>
                <c:pt idx="2903">
                  <c:v>1228328</c:v>
                </c:pt>
                <c:pt idx="2904">
                  <c:v>1184062</c:v>
                </c:pt>
                <c:pt idx="2905">
                  <c:v>1764746</c:v>
                </c:pt>
                <c:pt idx="2906">
                  <c:v>2017972</c:v>
                </c:pt>
                <c:pt idx="2907">
                  <c:v>4160092</c:v>
                </c:pt>
                <c:pt idx="2908">
                  <c:v>3251081</c:v>
                </c:pt>
                <c:pt idx="2909">
                  <c:v>2669834</c:v>
                </c:pt>
                <c:pt idx="2910">
                  <c:v>2696638</c:v>
                </c:pt>
                <c:pt idx="2911">
                  <c:v>2554256</c:v>
                </c:pt>
                <c:pt idx="2912">
                  <c:v>35700782</c:v>
                </c:pt>
                <c:pt idx="2913">
                  <c:v>8349459</c:v>
                </c:pt>
                <c:pt idx="2914">
                  <c:v>7256149</c:v>
                </c:pt>
                <c:pt idx="2915">
                  <c:v>2637767</c:v>
                </c:pt>
                <c:pt idx="2916">
                  <c:v>2602386</c:v>
                </c:pt>
                <c:pt idx="2917">
                  <c:v>5230095</c:v>
                </c:pt>
                <c:pt idx="2918">
                  <c:v>3111996</c:v>
                </c:pt>
                <c:pt idx="2919">
                  <c:v>2229275</c:v>
                </c:pt>
                <c:pt idx="2920">
                  <c:v>2769915</c:v>
                </c:pt>
                <c:pt idx="2921">
                  <c:v>2569576</c:v>
                </c:pt>
                <c:pt idx="2922">
                  <c:v>2457525</c:v>
                </c:pt>
                <c:pt idx="2923">
                  <c:v>3002659</c:v>
                </c:pt>
                <c:pt idx="2924">
                  <c:v>2435622</c:v>
                </c:pt>
                <c:pt idx="2925">
                  <c:v>1824645</c:v>
                </c:pt>
                <c:pt idx="2926">
                  <c:v>3938024</c:v>
                </c:pt>
                <c:pt idx="2927">
                  <c:v>13319189</c:v>
                </c:pt>
                <c:pt idx="2928">
                  <c:v>6171771</c:v>
                </c:pt>
                <c:pt idx="2929">
                  <c:v>3414719</c:v>
                </c:pt>
                <c:pt idx="2930">
                  <c:v>2367136</c:v>
                </c:pt>
                <c:pt idx="2931">
                  <c:v>3318865</c:v>
                </c:pt>
                <c:pt idx="2932">
                  <c:v>2121659</c:v>
                </c:pt>
                <c:pt idx="2933">
                  <c:v>2329608</c:v>
                </c:pt>
                <c:pt idx="2934">
                  <c:v>1791505</c:v>
                </c:pt>
                <c:pt idx="2935">
                  <c:v>1773381</c:v>
                </c:pt>
                <c:pt idx="2936">
                  <c:v>2330187</c:v>
                </c:pt>
                <c:pt idx="2937">
                  <c:v>3025732</c:v>
                </c:pt>
                <c:pt idx="2938">
                  <c:v>1977074</c:v>
                </c:pt>
                <c:pt idx="2939">
                  <c:v>1130445</c:v>
                </c:pt>
                <c:pt idx="2940">
                  <c:v>2613864</c:v>
                </c:pt>
                <c:pt idx="2941">
                  <c:v>3052576</c:v>
                </c:pt>
                <c:pt idx="2942">
                  <c:v>2762546</c:v>
                </c:pt>
                <c:pt idx="2943">
                  <c:v>1649940</c:v>
                </c:pt>
                <c:pt idx="2944">
                  <c:v>1514126</c:v>
                </c:pt>
                <c:pt idx="2945">
                  <c:v>3168382</c:v>
                </c:pt>
                <c:pt idx="2946">
                  <c:v>1492282</c:v>
                </c:pt>
                <c:pt idx="2947">
                  <c:v>2115412</c:v>
                </c:pt>
                <c:pt idx="2948">
                  <c:v>1903013</c:v>
                </c:pt>
                <c:pt idx="2949">
                  <c:v>1753672</c:v>
                </c:pt>
                <c:pt idx="2950">
                  <c:v>2006039</c:v>
                </c:pt>
                <c:pt idx="2951">
                  <c:v>2117397</c:v>
                </c:pt>
                <c:pt idx="2952">
                  <c:v>38983855</c:v>
                </c:pt>
                <c:pt idx="2953">
                  <c:v>1920106</c:v>
                </c:pt>
                <c:pt idx="2954">
                  <c:v>2656494</c:v>
                </c:pt>
                <c:pt idx="2955">
                  <c:v>5829587</c:v>
                </c:pt>
                <c:pt idx="2956">
                  <c:v>9447635</c:v>
                </c:pt>
                <c:pt idx="2957">
                  <c:v>5229449</c:v>
                </c:pt>
                <c:pt idx="2958">
                  <c:v>6268154</c:v>
                </c:pt>
                <c:pt idx="2959">
                  <c:v>6652164</c:v>
                </c:pt>
                <c:pt idx="2960">
                  <c:v>5247731</c:v>
                </c:pt>
                <c:pt idx="2961">
                  <c:v>2768528</c:v>
                </c:pt>
                <c:pt idx="2962">
                  <c:v>2468368</c:v>
                </c:pt>
                <c:pt idx="2963">
                  <c:v>2410819</c:v>
                </c:pt>
                <c:pt idx="2964">
                  <c:v>851863</c:v>
                </c:pt>
                <c:pt idx="2965">
                  <c:v>1118992</c:v>
                </c:pt>
                <c:pt idx="2966">
                  <c:v>1496845</c:v>
                </c:pt>
                <c:pt idx="2967">
                  <c:v>1083986</c:v>
                </c:pt>
                <c:pt idx="2968">
                  <c:v>731634</c:v>
                </c:pt>
                <c:pt idx="2969">
                  <c:v>2304069</c:v>
                </c:pt>
                <c:pt idx="2970">
                  <c:v>2132112</c:v>
                </c:pt>
                <c:pt idx="2971">
                  <c:v>1967508</c:v>
                </c:pt>
                <c:pt idx="2972">
                  <c:v>1669781</c:v>
                </c:pt>
                <c:pt idx="2973">
                  <c:v>1226640</c:v>
                </c:pt>
                <c:pt idx="2974">
                  <c:v>1631220</c:v>
                </c:pt>
                <c:pt idx="2975">
                  <c:v>2113194</c:v>
                </c:pt>
                <c:pt idx="2976">
                  <c:v>2395417</c:v>
                </c:pt>
                <c:pt idx="2977">
                  <c:v>1278349</c:v>
                </c:pt>
                <c:pt idx="2978">
                  <c:v>3151231</c:v>
                </c:pt>
                <c:pt idx="2979">
                  <c:v>1378087</c:v>
                </c:pt>
                <c:pt idx="2980">
                  <c:v>2247151</c:v>
                </c:pt>
                <c:pt idx="2981">
                  <c:v>1745746</c:v>
                </c:pt>
                <c:pt idx="2982">
                  <c:v>1608753</c:v>
                </c:pt>
                <c:pt idx="2983">
                  <c:v>2105555</c:v>
                </c:pt>
                <c:pt idx="2984">
                  <c:v>1711248</c:v>
                </c:pt>
                <c:pt idx="2985">
                  <c:v>3036834</c:v>
                </c:pt>
                <c:pt idx="2986">
                  <c:v>1180201</c:v>
                </c:pt>
                <c:pt idx="2987">
                  <c:v>1198629</c:v>
                </c:pt>
                <c:pt idx="2988">
                  <c:v>1789468</c:v>
                </c:pt>
                <c:pt idx="2989">
                  <c:v>2911122</c:v>
                </c:pt>
                <c:pt idx="2990">
                  <c:v>3125542</c:v>
                </c:pt>
                <c:pt idx="2991">
                  <c:v>2551777</c:v>
                </c:pt>
                <c:pt idx="2992">
                  <c:v>1998566</c:v>
                </c:pt>
                <c:pt idx="2993">
                  <c:v>2786232</c:v>
                </c:pt>
                <c:pt idx="2994">
                  <c:v>5625405</c:v>
                </c:pt>
                <c:pt idx="2995">
                  <c:v>3213268</c:v>
                </c:pt>
                <c:pt idx="2996">
                  <c:v>3937987</c:v>
                </c:pt>
                <c:pt idx="2997">
                  <c:v>1303122</c:v>
                </c:pt>
                <c:pt idx="2998">
                  <c:v>2857559</c:v>
                </c:pt>
                <c:pt idx="2999">
                  <c:v>3291676</c:v>
                </c:pt>
                <c:pt idx="3000">
                  <c:v>3494879</c:v>
                </c:pt>
                <c:pt idx="3001">
                  <c:v>2016819</c:v>
                </c:pt>
                <c:pt idx="3002">
                  <c:v>1309740</c:v>
                </c:pt>
                <c:pt idx="3003">
                  <c:v>2364470</c:v>
                </c:pt>
                <c:pt idx="3004">
                  <c:v>2341289</c:v>
                </c:pt>
                <c:pt idx="3005">
                  <c:v>2164100</c:v>
                </c:pt>
                <c:pt idx="3006">
                  <c:v>2345227</c:v>
                </c:pt>
                <c:pt idx="3007">
                  <c:v>1299424</c:v>
                </c:pt>
                <c:pt idx="3008">
                  <c:v>2832720</c:v>
                </c:pt>
                <c:pt idx="3009">
                  <c:v>2974753</c:v>
                </c:pt>
                <c:pt idx="3010">
                  <c:v>2456069</c:v>
                </c:pt>
                <c:pt idx="3011">
                  <c:v>1503474</c:v>
                </c:pt>
                <c:pt idx="3012">
                  <c:v>2584155</c:v>
                </c:pt>
                <c:pt idx="3013">
                  <c:v>2892779</c:v>
                </c:pt>
                <c:pt idx="3014">
                  <c:v>2717576</c:v>
                </c:pt>
                <c:pt idx="3015">
                  <c:v>2418192</c:v>
                </c:pt>
                <c:pt idx="3016">
                  <c:v>2567017</c:v>
                </c:pt>
                <c:pt idx="3017">
                  <c:v>2527601</c:v>
                </c:pt>
                <c:pt idx="3018">
                  <c:v>3909675</c:v>
                </c:pt>
                <c:pt idx="3019">
                  <c:v>1146699</c:v>
                </c:pt>
                <c:pt idx="3020">
                  <c:v>1124202</c:v>
                </c:pt>
                <c:pt idx="3021">
                  <c:v>4265784</c:v>
                </c:pt>
                <c:pt idx="3022">
                  <c:v>2373642</c:v>
                </c:pt>
                <c:pt idx="3023">
                  <c:v>1326091</c:v>
                </c:pt>
                <c:pt idx="3024">
                  <c:v>2013258</c:v>
                </c:pt>
                <c:pt idx="3025">
                  <c:v>1308427</c:v>
                </c:pt>
                <c:pt idx="3026">
                  <c:v>1875263</c:v>
                </c:pt>
                <c:pt idx="3027">
                  <c:v>2674670</c:v>
                </c:pt>
                <c:pt idx="3028">
                  <c:v>1641496</c:v>
                </c:pt>
                <c:pt idx="3029">
                  <c:v>1125525</c:v>
                </c:pt>
                <c:pt idx="3030">
                  <c:v>17282856</c:v>
                </c:pt>
                <c:pt idx="3031">
                  <c:v>4965201</c:v>
                </c:pt>
                <c:pt idx="3032">
                  <c:v>1756413</c:v>
                </c:pt>
                <c:pt idx="3033">
                  <c:v>2018879</c:v>
                </c:pt>
                <c:pt idx="3034">
                  <c:v>1931632</c:v>
                </c:pt>
                <c:pt idx="3035">
                  <c:v>3196087</c:v>
                </c:pt>
                <c:pt idx="3036">
                  <c:v>845290</c:v>
                </c:pt>
                <c:pt idx="3037">
                  <c:v>15656962</c:v>
                </c:pt>
                <c:pt idx="3038">
                  <c:v>6053097</c:v>
                </c:pt>
                <c:pt idx="3039">
                  <c:v>3808929</c:v>
                </c:pt>
                <c:pt idx="3040">
                  <c:v>1878438</c:v>
                </c:pt>
                <c:pt idx="3041">
                  <c:v>7357903</c:v>
                </c:pt>
                <c:pt idx="3042">
                  <c:v>33182573</c:v>
                </c:pt>
                <c:pt idx="3043">
                  <c:v>11697384</c:v>
                </c:pt>
                <c:pt idx="3044">
                  <c:v>9562130</c:v>
                </c:pt>
                <c:pt idx="3045">
                  <c:v>29362135</c:v>
                </c:pt>
                <c:pt idx="3046">
                  <c:v>10996303</c:v>
                </c:pt>
                <c:pt idx="3047">
                  <c:v>11774160</c:v>
                </c:pt>
                <c:pt idx="3048">
                  <c:v>8342189</c:v>
                </c:pt>
                <c:pt idx="3049">
                  <c:v>5057738</c:v>
                </c:pt>
                <c:pt idx="3050">
                  <c:v>5341471</c:v>
                </c:pt>
                <c:pt idx="3051">
                  <c:v>9113294</c:v>
                </c:pt>
                <c:pt idx="3052">
                  <c:v>6707803</c:v>
                </c:pt>
                <c:pt idx="3053">
                  <c:v>2335472</c:v>
                </c:pt>
                <c:pt idx="3054">
                  <c:v>1641739</c:v>
                </c:pt>
                <c:pt idx="3055">
                  <c:v>2091488</c:v>
                </c:pt>
                <c:pt idx="3056">
                  <c:v>2667837</c:v>
                </c:pt>
                <c:pt idx="3057">
                  <c:v>3936192</c:v>
                </c:pt>
                <c:pt idx="3058">
                  <c:v>2812475</c:v>
                </c:pt>
                <c:pt idx="3059">
                  <c:v>2858934</c:v>
                </c:pt>
                <c:pt idx="3060">
                  <c:v>4154493</c:v>
                </c:pt>
                <c:pt idx="3061">
                  <c:v>1344981</c:v>
                </c:pt>
                <c:pt idx="3062">
                  <c:v>2295364</c:v>
                </c:pt>
                <c:pt idx="3063">
                  <c:v>2930588</c:v>
                </c:pt>
                <c:pt idx="3064">
                  <c:v>4599874</c:v>
                </c:pt>
                <c:pt idx="3065">
                  <c:v>7285152</c:v>
                </c:pt>
                <c:pt idx="3066">
                  <c:v>2937897</c:v>
                </c:pt>
                <c:pt idx="3067">
                  <c:v>7644730</c:v>
                </c:pt>
                <c:pt idx="3068">
                  <c:v>6028456</c:v>
                </c:pt>
                <c:pt idx="3069">
                  <c:v>2591236</c:v>
                </c:pt>
                <c:pt idx="3070">
                  <c:v>1612811</c:v>
                </c:pt>
                <c:pt idx="3071">
                  <c:v>7097317</c:v>
                </c:pt>
                <c:pt idx="3072">
                  <c:v>17365836</c:v>
                </c:pt>
                <c:pt idx="3073">
                  <c:v>4106693</c:v>
                </c:pt>
                <c:pt idx="3074">
                  <c:v>6509135</c:v>
                </c:pt>
                <c:pt idx="3075">
                  <c:v>3202588</c:v>
                </c:pt>
                <c:pt idx="3076">
                  <c:v>6235459</c:v>
                </c:pt>
                <c:pt idx="3077">
                  <c:v>6950393</c:v>
                </c:pt>
                <c:pt idx="3078">
                  <c:v>3907133</c:v>
                </c:pt>
                <c:pt idx="3079">
                  <c:v>3208355</c:v>
                </c:pt>
                <c:pt idx="3080">
                  <c:v>4656570</c:v>
                </c:pt>
                <c:pt idx="3081">
                  <c:v>4577793</c:v>
                </c:pt>
                <c:pt idx="3082">
                  <c:v>2830205</c:v>
                </c:pt>
                <c:pt idx="3083">
                  <c:v>2618703</c:v>
                </c:pt>
                <c:pt idx="3084">
                  <c:v>6142475</c:v>
                </c:pt>
                <c:pt idx="3085">
                  <c:v>2319554</c:v>
                </c:pt>
                <c:pt idx="3086">
                  <c:v>2898225</c:v>
                </c:pt>
                <c:pt idx="3087">
                  <c:v>2987585</c:v>
                </c:pt>
                <c:pt idx="3088">
                  <c:v>20807766</c:v>
                </c:pt>
                <c:pt idx="3089">
                  <c:v>7045446</c:v>
                </c:pt>
                <c:pt idx="3090">
                  <c:v>11110265</c:v>
                </c:pt>
                <c:pt idx="3091">
                  <c:v>14174626</c:v>
                </c:pt>
                <c:pt idx="3092">
                  <c:v>7227294</c:v>
                </c:pt>
                <c:pt idx="3093">
                  <c:v>7428871</c:v>
                </c:pt>
                <c:pt idx="3094">
                  <c:v>5532827</c:v>
                </c:pt>
                <c:pt idx="3095">
                  <c:v>11273166</c:v>
                </c:pt>
                <c:pt idx="3096">
                  <c:v>2395987</c:v>
                </c:pt>
                <c:pt idx="3097">
                  <c:v>5875217</c:v>
                </c:pt>
                <c:pt idx="3098">
                  <c:v>10829816</c:v>
                </c:pt>
                <c:pt idx="3099">
                  <c:v>8640243</c:v>
                </c:pt>
                <c:pt idx="3100">
                  <c:v>2815312</c:v>
                </c:pt>
                <c:pt idx="3101">
                  <c:v>2858961</c:v>
                </c:pt>
                <c:pt idx="3102">
                  <c:v>3297731</c:v>
                </c:pt>
                <c:pt idx="3103">
                  <c:v>3277686</c:v>
                </c:pt>
                <c:pt idx="3104">
                  <c:v>6082334</c:v>
                </c:pt>
                <c:pt idx="3105">
                  <c:v>4143413</c:v>
                </c:pt>
                <c:pt idx="3106">
                  <c:v>7847036</c:v>
                </c:pt>
                <c:pt idx="3107">
                  <c:v>4295345</c:v>
                </c:pt>
                <c:pt idx="3108">
                  <c:v>5322696</c:v>
                </c:pt>
                <c:pt idx="3109">
                  <c:v>2448929</c:v>
                </c:pt>
                <c:pt idx="3110">
                  <c:v>4788625</c:v>
                </c:pt>
                <c:pt idx="3111">
                  <c:v>6187867</c:v>
                </c:pt>
                <c:pt idx="3112">
                  <c:v>6335768</c:v>
                </c:pt>
                <c:pt idx="3113">
                  <c:v>7293375</c:v>
                </c:pt>
                <c:pt idx="3114">
                  <c:v>6731792</c:v>
                </c:pt>
                <c:pt idx="3115">
                  <c:v>7969818</c:v>
                </c:pt>
                <c:pt idx="3116">
                  <c:v>10801113</c:v>
                </c:pt>
                <c:pt idx="3117">
                  <c:v>7801868</c:v>
                </c:pt>
                <c:pt idx="3118">
                  <c:v>39025574</c:v>
                </c:pt>
                <c:pt idx="3119">
                  <c:v>19870056</c:v>
                </c:pt>
                <c:pt idx="3120">
                  <c:v>13585602</c:v>
                </c:pt>
                <c:pt idx="3121">
                  <c:v>10071057</c:v>
                </c:pt>
                <c:pt idx="3122">
                  <c:v>11216570</c:v>
                </c:pt>
                <c:pt idx="3123">
                  <c:v>12509252</c:v>
                </c:pt>
                <c:pt idx="3124">
                  <c:v>12038335</c:v>
                </c:pt>
                <c:pt idx="3125">
                  <c:v>12205571</c:v>
                </c:pt>
                <c:pt idx="3126">
                  <c:v>12730095</c:v>
                </c:pt>
                <c:pt idx="3127">
                  <c:v>11971669</c:v>
                </c:pt>
                <c:pt idx="3128">
                  <c:v>8475498</c:v>
                </c:pt>
                <c:pt idx="3129">
                  <c:v>13737211</c:v>
                </c:pt>
                <c:pt idx="3130">
                  <c:v>17456619</c:v>
                </c:pt>
                <c:pt idx="3131">
                  <c:v>9266961</c:v>
                </c:pt>
                <c:pt idx="3132">
                  <c:v>3201278</c:v>
                </c:pt>
                <c:pt idx="3133">
                  <c:v>2328691</c:v>
                </c:pt>
                <c:pt idx="3134">
                  <c:v>4410421</c:v>
                </c:pt>
                <c:pt idx="3135">
                  <c:v>5551395</c:v>
                </c:pt>
                <c:pt idx="3136">
                  <c:v>12138537</c:v>
                </c:pt>
                <c:pt idx="3137">
                  <c:v>6483687</c:v>
                </c:pt>
                <c:pt idx="3138">
                  <c:v>6899390</c:v>
                </c:pt>
                <c:pt idx="3139">
                  <c:v>7806536</c:v>
                </c:pt>
                <c:pt idx="3140">
                  <c:v>14092021</c:v>
                </c:pt>
                <c:pt idx="3141">
                  <c:v>5990460</c:v>
                </c:pt>
                <c:pt idx="3142">
                  <c:v>5731083</c:v>
                </c:pt>
                <c:pt idx="3143">
                  <c:v>5644048</c:v>
                </c:pt>
                <c:pt idx="3144">
                  <c:v>5281274</c:v>
                </c:pt>
                <c:pt idx="3145">
                  <c:v>2109596</c:v>
                </c:pt>
                <c:pt idx="3146">
                  <c:v>2385286</c:v>
                </c:pt>
                <c:pt idx="3147">
                  <c:v>7593636</c:v>
                </c:pt>
                <c:pt idx="3148">
                  <c:v>8200819</c:v>
                </c:pt>
                <c:pt idx="3149">
                  <c:v>9971423</c:v>
                </c:pt>
                <c:pt idx="3150">
                  <c:v>8885025</c:v>
                </c:pt>
                <c:pt idx="3151">
                  <c:v>7090804</c:v>
                </c:pt>
                <c:pt idx="3152">
                  <c:v>2693631</c:v>
                </c:pt>
                <c:pt idx="3153">
                  <c:v>3196020</c:v>
                </c:pt>
                <c:pt idx="3154">
                  <c:v>2733847</c:v>
                </c:pt>
                <c:pt idx="3155">
                  <c:v>3607511</c:v>
                </c:pt>
                <c:pt idx="3156">
                  <c:v>6840204</c:v>
                </c:pt>
                <c:pt idx="3157">
                  <c:v>7400483</c:v>
                </c:pt>
                <c:pt idx="3158">
                  <c:v>4320803</c:v>
                </c:pt>
                <c:pt idx="3159">
                  <c:v>4059633</c:v>
                </c:pt>
                <c:pt idx="3160">
                  <c:v>5057184</c:v>
                </c:pt>
                <c:pt idx="3161">
                  <c:v>3018699</c:v>
                </c:pt>
                <c:pt idx="3162">
                  <c:v>2069271</c:v>
                </c:pt>
                <c:pt idx="3163">
                  <c:v>4438874</c:v>
                </c:pt>
                <c:pt idx="3164">
                  <c:v>3351424</c:v>
                </c:pt>
                <c:pt idx="3165">
                  <c:v>1179483</c:v>
                </c:pt>
                <c:pt idx="3166">
                  <c:v>2112856</c:v>
                </c:pt>
                <c:pt idx="3167">
                  <c:v>3916965</c:v>
                </c:pt>
                <c:pt idx="3168">
                  <c:v>5380670</c:v>
                </c:pt>
                <c:pt idx="3169">
                  <c:v>3717126</c:v>
                </c:pt>
                <c:pt idx="3170">
                  <c:v>2321545</c:v>
                </c:pt>
                <c:pt idx="3171">
                  <c:v>2081334</c:v>
                </c:pt>
                <c:pt idx="3172">
                  <c:v>1515728</c:v>
                </c:pt>
                <c:pt idx="3173">
                  <c:v>2435793</c:v>
                </c:pt>
                <c:pt idx="3174">
                  <c:v>2890697</c:v>
                </c:pt>
                <c:pt idx="3175">
                  <c:v>8972178</c:v>
                </c:pt>
                <c:pt idx="3176">
                  <c:v>3143976</c:v>
                </c:pt>
                <c:pt idx="3177">
                  <c:v>1654002</c:v>
                </c:pt>
                <c:pt idx="3178">
                  <c:v>2847988</c:v>
                </c:pt>
                <c:pt idx="3179">
                  <c:v>2608716</c:v>
                </c:pt>
                <c:pt idx="3180">
                  <c:v>2534524</c:v>
                </c:pt>
                <c:pt idx="3181">
                  <c:v>2400874</c:v>
                </c:pt>
                <c:pt idx="3182">
                  <c:v>1376217</c:v>
                </c:pt>
                <c:pt idx="3183">
                  <c:v>2735675</c:v>
                </c:pt>
                <c:pt idx="3184">
                  <c:v>3475083</c:v>
                </c:pt>
                <c:pt idx="3185">
                  <c:v>5529708</c:v>
                </c:pt>
                <c:pt idx="3186">
                  <c:v>3475541</c:v>
                </c:pt>
                <c:pt idx="3187">
                  <c:v>2203320</c:v>
                </c:pt>
                <c:pt idx="3188">
                  <c:v>2971132</c:v>
                </c:pt>
                <c:pt idx="3189">
                  <c:v>2889573</c:v>
                </c:pt>
                <c:pt idx="3190">
                  <c:v>3963383</c:v>
                </c:pt>
                <c:pt idx="3191">
                  <c:v>4900360</c:v>
                </c:pt>
                <c:pt idx="3192">
                  <c:v>4294357</c:v>
                </c:pt>
                <c:pt idx="3193">
                  <c:v>4416904</c:v>
                </c:pt>
                <c:pt idx="3194">
                  <c:v>820097</c:v>
                </c:pt>
                <c:pt idx="3195">
                  <c:v>3665195</c:v>
                </c:pt>
                <c:pt idx="3196">
                  <c:v>2858551</c:v>
                </c:pt>
                <c:pt idx="3197">
                  <c:v>4304844</c:v>
                </c:pt>
                <c:pt idx="3198">
                  <c:v>8105284</c:v>
                </c:pt>
                <c:pt idx="3199">
                  <c:v>10904455</c:v>
                </c:pt>
                <c:pt idx="3200">
                  <c:v>7035676</c:v>
                </c:pt>
                <c:pt idx="3201">
                  <c:v>3692514</c:v>
                </c:pt>
                <c:pt idx="3202">
                  <c:v>4026111</c:v>
                </c:pt>
                <c:pt idx="3203">
                  <c:v>9554124</c:v>
                </c:pt>
                <c:pt idx="3204">
                  <c:v>4464956</c:v>
                </c:pt>
                <c:pt idx="3205">
                  <c:v>3936821</c:v>
                </c:pt>
                <c:pt idx="3206">
                  <c:v>3113779</c:v>
                </c:pt>
                <c:pt idx="3207">
                  <c:v>3516461</c:v>
                </c:pt>
                <c:pt idx="3208">
                  <c:v>2994089</c:v>
                </c:pt>
                <c:pt idx="3209">
                  <c:v>4979798</c:v>
                </c:pt>
                <c:pt idx="3210">
                  <c:v>13571898</c:v>
                </c:pt>
                <c:pt idx="3211">
                  <c:v>4460457</c:v>
                </c:pt>
                <c:pt idx="3212">
                  <c:v>4334438</c:v>
                </c:pt>
                <c:pt idx="3213">
                  <c:v>2968364</c:v>
                </c:pt>
                <c:pt idx="3214">
                  <c:v>5012900</c:v>
                </c:pt>
                <c:pt idx="3215">
                  <c:v>7179278</c:v>
                </c:pt>
                <c:pt idx="3216">
                  <c:v>1716015</c:v>
                </c:pt>
                <c:pt idx="3217">
                  <c:v>1941650</c:v>
                </c:pt>
                <c:pt idx="3218">
                  <c:v>1703089</c:v>
                </c:pt>
                <c:pt idx="3219">
                  <c:v>2029558</c:v>
                </c:pt>
                <c:pt idx="3220">
                  <c:v>3088621</c:v>
                </c:pt>
                <c:pt idx="3221">
                  <c:v>1557061</c:v>
                </c:pt>
                <c:pt idx="3222">
                  <c:v>2295748</c:v>
                </c:pt>
                <c:pt idx="3223">
                  <c:v>3287905</c:v>
                </c:pt>
                <c:pt idx="3224">
                  <c:v>5249789</c:v>
                </c:pt>
                <c:pt idx="3225">
                  <c:v>6474366</c:v>
                </c:pt>
                <c:pt idx="3226">
                  <c:v>4203184</c:v>
                </c:pt>
                <c:pt idx="3227">
                  <c:v>4560630</c:v>
                </c:pt>
                <c:pt idx="3228">
                  <c:v>3339931</c:v>
                </c:pt>
                <c:pt idx="3229">
                  <c:v>3385767</c:v>
                </c:pt>
                <c:pt idx="3230">
                  <c:v>8537551</c:v>
                </c:pt>
                <c:pt idx="3231">
                  <c:v>12773255</c:v>
                </c:pt>
                <c:pt idx="3232">
                  <c:v>7673481</c:v>
                </c:pt>
                <c:pt idx="3233">
                  <c:v>9478304</c:v>
                </c:pt>
                <c:pt idx="3234">
                  <c:v>10066096</c:v>
                </c:pt>
                <c:pt idx="3235">
                  <c:v>13817772</c:v>
                </c:pt>
                <c:pt idx="3236">
                  <c:v>11241481</c:v>
                </c:pt>
                <c:pt idx="3237">
                  <c:v>5930856</c:v>
                </c:pt>
                <c:pt idx="3238">
                  <c:v>11485258</c:v>
                </c:pt>
                <c:pt idx="3239">
                  <c:v>10827182</c:v>
                </c:pt>
                <c:pt idx="3240">
                  <c:v>19282653</c:v>
                </c:pt>
                <c:pt idx="3241">
                  <c:v>16048314</c:v>
                </c:pt>
                <c:pt idx="3242">
                  <c:v>8086263</c:v>
                </c:pt>
                <c:pt idx="3243">
                  <c:v>8961977</c:v>
                </c:pt>
                <c:pt idx="3244">
                  <c:v>7757120</c:v>
                </c:pt>
                <c:pt idx="3245">
                  <c:v>8831831</c:v>
                </c:pt>
                <c:pt idx="3246">
                  <c:v>9441736</c:v>
                </c:pt>
                <c:pt idx="3247">
                  <c:v>10140976</c:v>
                </c:pt>
                <c:pt idx="3248">
                  <c:v>5114798</c:v>
                </c:pt>
                <c:pt idx="3249">
                  <c:v>4461935</c:v>
                </c:pt>
                <c:pt idx="3250">
                  <c:v>3384505</c:v>
                </c:pt>
                <c:pt idx="3251">
                  <c:v>2789086</c:v>
                </c:pt>
                <c:pt idx="3252">
                  <c:v>8393974</c:v>
                </c:pt>
                <c:pt idx="3253">
                  <c:v>4586085</c:v>
                </c:pt>
                <c:pt idx="3254">
                  <c:v>3804013</c:v>
                </c:pt>
                <c:pt idx="3255">
                  <c:v>3517925</c:v>
                </c:pt>
                <c:pt idx="3256">
                  <c:v>5915117</c:v>
                </c:pt>
                <c:pt idx="3257">
                  <c:v>4006183</c:v>
                </c:pt>
                <c:pt idx="3258">
                  <c:v>7966963</c:v>
                </c:pt>
                <c:pt idx="3259">
                  <c:v>4843401</c:v>
                </c:pt>
                <c:pt idx="3260">
                  <c:v>4482048</c:v>
                </c:pt>
                <c:pt idx="3261">
                  <c:v>3033367</c:v>
                </c:pt>
                <c:pt idx="3262">
                  <c:v>3960995</c:v>
                </c:pt>
                <c:pt idx="3263">
                  <c:v>5624644</c:v>
                </c:pt>
                <c:pt idx="3264">
                  <c:v>4101175</c:v>
                </c:pt>
                <c:pt idx="3265">
                  <c:v>4192336</c:v>
                </c:pt>
                <c:pt idx="3266">
                  <c:v>6030442</c:v>
                </c:pt>
                <c:pt idx="3267">
                  <c:v>15064494</c:v>
                </c:pt>
                <c:pt idx="3268">
                  <c:v>13641662</c:v>
                </c:pt>
                <c:pt idx="3269">
                  <c:v>4021904</c:v>
                </c:pt>
                <c:pt idx="3270">
                  <c:v>7523088</c:v>
                </c:pt>
                <c:pt idx="3271">
                  <c:v>12424576</c:v>
                </c:pt>
                <c:pt idx="3272">
                  <c:v>5793424</c:v>
                </c:pt>
                <c:pt idx="3273">
                  <c:v>4945754</c:v>
                </c:pt>
                <c:pt idx="3274">
                  <c:v>4210716</c:v>
                </c:pt>
                <c:pt idx="3275">
                  <c:v>6972557</c:v>
                </c:pt>
                <c:pt idx="3276">
                  <c:v>2356346</c:v>
                </c:pt>
                <c:pt idx="3277">
                  <c:v>4479127</c:v>
                </c:pt>
                <c:pt idx="3278">
                  <c:v>11127786</c:v>
                </c:pt>
                <c:pt idx="3279">
                  <c:v>11305821</c:v>
                </c:pt>
                <c:pt idx="3280">
                  <c:v>15004362</c:v>
                </c:pt>
                <c:pt idx="3281">
                  <c:v>4278069</c:v>
                </c:pt>
                <c:pt idx="3282">
                  <c:v>4731254</c:v>
                </c:pt>
                <c:pt idx="3283">
                  <c:v>4532193</c:v>
                </c:pt>
                <c:pt idx="3284">
                  <c:v>7364095</c:v>
                </c:pt>
                <c:pt idx="3285">
                  <c:v>3825101</c:v>
                </c:pt>
                <c:pt idx="3286">
                  <c:v>3868582</c:v>
                </c:pt>
                <c:pt idx="3287">
                  <c:v>1576464</c:v>
                </c:pt>
                <c:pt idx="3288">
                  <c:v>6568390</c:v>
                </c:pt>
                <c:pt idx="3289">
                  <c:v>6180172</c:v>
                </c:pt>
                <c:pt idx="3290">
                  <c:v>3013598</c:v>
                </c:pt>
                <c:pt idx="3291">
                  <c:v>2112369</c:v>
                </c:pt>
                <c:pt idx="3292">
                  <c:v>2237826</c:v>
                </c:pt>
                <c:pt idx="3293">
                  <c:v>3677957</c:v>
                </c:pt>
                <c:pt idx="3294">
                  <c:v>3128366</c:v>
                </c:pt>
                <c:pt idx="3295">
                  <c:v>6489005</c:v>
                </c:pt>
                <c:pt idx="3296">
                  <c:v>2773541</c:v>
                </c:pt>
                <c:pt idx="3297">
                  <c:v>4877549</c:v>
                </c:pt>
                <c:pt idx="3298">
                  <c:v>4526637</c:v>
                </c:pt>
                <c:pt idx="3299">
                  <c:v>2574865</c:v>
                </c:pt>
                <c:pt idx="3300">
                  <c:v>4250992</c:v>
                </c:pt>
                <c:pt idx="3301">
                  <c:v>4459211</c:v>
                </c:pt>
                <c:pt idx="3302">
                  <c:v>4809158</c:v>
                </c:pt>
                <c:pt idx="3303">
                  <c:v>4125404</c:v>
                </c:pt>
                <c:pt idx="3304">
                  <c:v>3707045</c:v>
                </c:pt>
                <c:pt idx="3305">
                  <c:v>3660626</c:v>
                </c:pt>
                <c:pt idx="3306">
                  <c:v>5277693</c:v>
                </c:pt>
                <c:pt idx="3307">
                  <c:v>2599191</c:v>
                </c:pt>
                <c:pt idx="3308">
                  <c:v>4378763</c:v>
                </c:pt>
                <c:pt idx="3309">
                  <c:v>3338510</c:v>
                </c:pt>
                <c:pt idx="3310">
                  <c:v>5656711</c:v>
                </c:pt>
                <c:pt idx="3311">
                  <c:v>13437672</c:v>
                </c:pt>
                <c:pt idx="3312">
                  <c:v>8649367</c:v>
                </c:pt>
                <c:pt idx="3313">
                  <c:v>9178250</c:v>
                </c:pt>
                <c:pt idx="3314">
                  <c:v>4858538</c:v>
                </c:pt>
                <c:pt idx="3315">
                  <c:v>3639333</c:v>
                </c:pt>
                <c:pt idx="3316">
                  <c:v>8687629</c:v>
                </c:pt>
                <c:pt idx="3317">
                  <c:v>9599407</c:v>
                </c:pt>
                <c:pt idx="3318">
                  <c:v>29437701</c:v>
                </c:pt>
                <c:pt idx="3319">
                  <c:v>14649372</c:v>
                </c:pt>
                <c:pt idx="3320">
                  <c:v>4200553</c:v>
                </c:pt>
                <c:pt idx="3321">
                  <c:v>10860599</c:v>
                </c:pt>
                <c:pt idx="3322">
                  <c:v>3807382</c:v>
                </c:pt>
                <c:pt idx="3323">
                  <c:v>3995476</c:v>
                </c:pt>
                <c:pt idx="3324">
                  <c:v>8384977</c:v>
                </c:pt>
                <c:pt idx="3325">
                  <c:v>8181224</c:v>
                </c:pt>
                <c:pt idx="3326">
                  <c:v>6709055</c:v>
                </c:pt>
                <c:pt idx="3327">
                  <c:v>3079900</c:v>
                </c:pt>
                <c:pt idx="3328">
                  <c:v>2746641</c:v>
                </c:pt>
                <c:pt idx="3329">
                  <c:v>2969117</c:v>
                </c:pt>
                <c:pt idx="3330">
                  <c:v>4549970</c:v>
                </c:pt>
                <c:pt idx="3331">
                  <c:v>3534325</c:v>
                </c:pt>
                <c:pt idx="3332">
                  <c:v>5318511</c:v>
                </c:pt>
                <c:pt idx="3333">
                  <c:v>8079272</c:v>
                </c:pt>
                <c:pt idx="3334">
                  <c:v>2667973</c:v>
                </c:pt>
                <c:pt idx="3335">
                  <c:v>3528550</c:v>
                </c:pt>
                <c:pt idx="3336">
                  <c:v>10832824</c:v>
                </c:pt>
                <c:pt idx="3337">
                  <c:v>9688055</c:v>
                </c:pt>
                <c:pt idx="3338">
                  <c:v>8690093</c:v>
                </c:pt>
                <c:pt idx="3339">
                  <c:v>12368957</c:v>
                </c:pt>
                <c:pt idx="3340">
                  <c:v>30036752</c:v>
                </c:pt>
                <c:pt idx="3341">
                  <c:v>6973342</c:v>
                </c:pt>
                <c:pt idx="3342">
                  <c:v>5036225</c:v>
                </c:pt>
                <c:pt idx="3343">
                  <c:v>5615704</c:v>
                </c:pt>
                <c:pt idx="3344">
                  <c:v>5209943</c:v>
                </c:pt>
                <c:pt idx="3345">
                  <c:v>4533065</c:v>
                </c:pt>
                <c:pt idx="3346">
                  <c:v>5222789</c:v>
                </c:pt>
                <c:pt idx="3347">
                  <c:v>2429096</c:v>
                </c:pt>
                <c:pt idx="3348">
                  <c:v>29035733</c:v>
                </c:pt>
                <c:pt idx="3349">
                  <c:v>21158238</c:v>
                </c:pt>
                <c:pt idx="3350">
                  <c:v>7841406</c:v>
                </c:pt>
                <c:pt idx="3351">
                  <c:v>6223341</c:v>
                </c:pt>
                <c:pt idx="3352">
                  <c:v>5268561</c:v>
                </c:pt>
                <c:pt idx="3353">
                  <c:v>4721539</c:v>
                </c:pt>
                <c:pt idx="3354">
                  <c:v>6379054</c:v>
                </c:pt>
                <c:pt idx="3355">
                  <c:v>8190660</c:v>
                </c:pt>
                <c:pt idx="3356">
                  <c:v>8999530</c:v>
                </c:pt>
                <c:pt idx="3357">
                  <c:v>7182568</c:v>
                </c:pt>
                <c:pt idx="3358">
                  <c:v>4711623</c:v>
                </c:pt>
                <c:pt idx="3359">
                  <c:v>6202526</c:v>
                </c:pt>
                <c:pt idx="3360">
                  <c:v>3801533</c:v>
                </c:pt>
                <c:pt idx="3361">
                  <c:v>6572226</c:v>
                </c:pt>
                <c:pt idx="3362">
                  <c:v>7471504</c:v>
                </c:pt>
                <c:pt idx="3363">
                  <c:v>6022933</c:v>
                </c:pt>
                <c:pt idx="3364">
                  <c:v>2253179</c:v>
                </c:pt>
                <c:pt idx="3365">
                  <c:v>7046798</c:v>
                </c:pt>
                <c:pt idx="3366">
                  <c:v>6258867</c:v>
                </c:pt>
                <c:pt idx="3367">
                  <c:v>3691814</c:v>
                </c:pt>
                <c:pt idx="3368">
                  <c:v>5208408</c:v>
                </c:pt>
                <c:pt idx="3369">
                  <c:v>6290819</c:v>
                </c:pt>
                <c:pt idx="3370">
                  <c:v>3394468</c:v>
                </c:pt>
                <c:pt idx="3371">
                  <c:v>5849423</c:v>
                </c:pt>
                <c:pt idx="3372">
                  <c:v>5140389</c:v>
                </c:pt>
                <c:pt idx="3373">
                  <c:v>2887498</c:v>
                </c:pt>
                <c:pt idx="3374">
                  <c:v>2293762</c:v>
                </c:pt>
                <c:pt idx="3375">
                  <c:v>6770393</c:v>
                </c:pt>
                <c:pt idx="3376">
                  <c:v>4864874</c:v>
                </c:pt>
                <c:pt idx="3377">
                  <c:v>3131510</c:v>
                </c:pt>
                <c:pt idx="3378">
                  <c:v>6108398</c:v>
                </c:pt>
                <c:pt idx="3379">
                  <c:v>3534693</c:v>
                </c:pt>
                <c:pt idx="3380">
                  <c:v>1814994</c:v>
                </c:pt>
                <c:pt idx="3381">
                  <c:v>2068923</c:v>
                </c:pt>
                <c:pt idx="3382">
                  <c:v>3801124</c:v>
                </c:pt>
                <c:pt idx="3383">
                  <c:v>2493397</c:v>
                </c:pt>
                <c:pt idx="3384">
                  <c:v>3161768</c:v>
                </c:pt>
                <c:pt idx="3385">
                  <c:v>6570047</c:v>
                </c:pt>
                <c:pt idx="3386">
                  <c:v>3409925</c:v>
                </c:pt>
                <c:pt idx="3387">
                  <c:v>1283913</c:v>
                </c:pt>
                <c:pt idx="3388">
                  <c:v>2916524</c:v>
                </c:pt>
                <c:pt idx="3389">
                  <c:v>2336178</c:v>
                </c:pt>
                <c:pt idx="3390">
                  <c:v>3225453</c:v>
                </c:pt>
                <c:pt idx="3391">
                  <c:v>5370343</c:v>
                </c:pt>
                <c:pt idx="3392">
                  <c:v>3546172</c:v>
                </c:pt>
                <c:pt idx="3393">
                  <c:v>3775675</c:v>
                </c:pt>
                <c:pt idx="3394">
                  <c:v>3388069</c:v>
                </c:pt>
                <c:pt idx="3395">
                  <c:v>6158370</c:v>
                </c:pt>
                <c:pt idx="3396">
                  <c:v>5828051</c:v>
                </c:pt>
                <c:pt idx="3397">
                  <c:v>6298545</c:v>
                </c:pt>
                <c:pt idx="3398">
                  <c:v>12699484</c:v>
                </c:pt>
                <c:pt idx="3399">
                  <c:v>22287787</c:v>
                </c:pt>
                <c:pt idx="3400">
                  <c:v>12837121</c:v>
                </c:pt>
                <c:pt idx="3401">
                  <c:v>12506505</c:v>
                </c:pt>
                <c:pt idx="3402">
                  <c:v>3845118</c:v>
                </c:pt>
                <c:pt idx="3403">
                  <c:v>5119406</c:v>
                </c:pt>
                <c:pt idx="3404">
                  <c:v>4677558</c:v>
                </c:pt>
                <c:pt idx="3405">
                  <c:v>4766093</c:v>
                </c:pt>
                <c:pt idx="3406">
                  <c:v>4986591</c:v>
                </c:pt>
                <c:pt idx="3407">
                  <c:v>6213882</c:v>
                </c:pt>
                <c:pt idx="3408">
                  <c:v>6847540</c:v>
                </c:pt>
                <c:pt idx="3409">
                  <c:v>4620367</c:v>
                </c:pt>
                <c:pt idx="3410">
                  <c:v>4717085</c:v>
                </c:pt>
                <c:pt idx="3411">
                  <c:v>7216470</c:v>
                </c:pt>
                <c:pt idx="3412">
                  <c:v>8487267</c:v>
                </c:pt>
                <c:pt idx="3413">
                  <c:v>8598517</c:v>
                </c:pt>
                <c:pt idx="3414">
                  <c:v>13018384</c:v>
                </c:pt>
                <c:pt idx="3415">
                  <c:v>6464200</c:v>
                </c:pt>
                <c:pt idx="3416">
                  <c:v>9532014</c:v>
                </c:pt>
                <c:pt idx="3417">
                  <c:v>5918373</c:v>
                </c:pt>
                <c:pt idx="3418">
                  <c:v>6059663</c:v>
                </c:pt>
                <c:pt idx="3419">
                  <c:v>7141340</c:v>
                </c:pt>
                <c:pt idx="3420">
                  <c:v>4422902</c:v>
                </c:pt>
                <c:pt idx="3421">
                  <c:v>5521503</c:v>
                </c:pt>
                <c:pt idx="3422">
                  <c:v>7138897</c:v>
                </c:pt>
                <c:pt idx="3423">
                  <c:v>6145231</c:v>
                </c:pt>
                <c:pt idx="3424">
                  <c:v>4230765</c:v>
                </c:pt>
                <c:pt idx="3425">
                  <c:v>5167337</c:v>
                </c:pt>
                <c:pt idx="3426">
                  <c:v>3680987</c:v>
                </c:pt>
                <c:pt idx="3427">
                  <c:v>3914789</c:v>
                </c:pt>
                <c:pt idx="3428">
                  <c:v>4507134</c:v>
                </c:pt>
                <c:pt idx="3429">
                  <c:v>5315572</c:v>
                </c:pt>
                <c:pt idx="3430">
                  <c:v>4489545</c:v>
                </c:pt>
                <c:pt idx="3431">
                  <c:v>2643386</c:v>
                </c:pt>
                <c:pt idx="3432">
                  <c:v>3366354</c:v>
                </c:pt>
                <c:pt idx="3433">
                  <c:v>2092548</c:v>
                </c:pt>
                <c:pt idx="3434">
                  <c:v>4046985</c:v>
                </c:pt>
                <c:pt idx="3435">
                  <c:v>3586430</c:v>
                </c:pt>
                <c:pt idx="3436">
                  <c:v>3708874</c:v>
                </c:pt>
                <c:pt idx="3437">
                  <c:v>3174205</c:v>
                </c:pt>
                <c:pt idx="3438">
                  <c:v>3175373</c:v>
                </c:pt>
                <c:pt idx="3439">
                  <c:v>5774925</c:v>
                </c:pt>
                <c:pt idx="3440">
                  <c:v>5610700</c:v>
                </c:pt>
                <c:pt idx="3441">
                  <c:v>2171461</c:v>
                </c:pt>
                <c:pt idx="3442">
                  <c:v>4095036</c:v>
                </c:pt>
                <c:pt idx="3443">
                  <c:v>7058398</c:v>
                </c:pt>
                <c:pt idx="3444">
                  <c:v>9506395</c:v>
                </c:pt>
                <c:pt idx="3445">
                  <c:v>10940204</c:v>
                </c:pt>
                <c:pt idx="3446">
                  <c:v>8908711</c:v>
                </c:pt>
                <c:pt idx="3447">
                  <c:v>8766752</c:v>
                </c:pt>
                <c:pt idx="3448">
                  <c:v>47881662</c:v>
                </c:pt>
                <c:pt idx="3449">
                  <c:v>6879356</c:v>
                </c:pt>
                <c:pt idx="3450">
                  <c:v>10529245</c:v>
                </c:pt>
                <c:pt idx="3451">
                  <c:v>12906839</c:v>
                </c:pt>
                <c:pt idx="3452">
                  <c:v>9199293</c:v>
                </c:pt>
                <c:pt idx="3453">
                  <c:v>6815523</c:v>
                </c:pt>
                <c:pt idx="3454">
                  <c:v>8221822</c:v>
                </c:pt>
                <c:pt idx="3455">
                  <c:v>5455011</c:v>
                </c:pt>
                <c:pt idx="3456">
                  <c:v>7360709</c:v>
                </c:pt>
                <c:pt idx="3457">
                  <c:v>7649851</c:v>
                </c:pt>
                <c:pt idx="3458">
                  <c:v>6395509</c:v>
                </c:pt>
                <c:pt idx="3459">
                  <c:v>11834140</c:v>
                </c:pt>
                <c:pt idx="3460">
                  <c:v>36208729</c:v>
                </c:pt>
                <c:pt idx="3461">
                  <c:v>10661001</c:v>
                </c:pt>
                <c:pt idx="3462">
                  <c:v>9844732</c:v>
                </c:pt>
                <c:pt idx="3463">
                  <c:v>684130</c:v>
                </c:pt>
                <c:pt idx="3464">
                  <c:v>26720169</c:v>
                </c:pt>
                <c:pt idx="3465">
                  <c:v>10942151</c:v>
                </c:pt>
                <c:pt idx="3466">
                  <c:v>6961664</c:v>
                </c:pt>
                <c:pt idx="3467">
                  <c:v>6869599</c:v>
                </c:pt>
                <c:pt idx="3468">
                  <c:v>3593398</c:v>
                </c:pt>
                <c:pt idx="3469">
                  <c:v>4698636</c:v>
                </c:pt>
                <c:pt idx="3470">
                  <c:v>5635792</c:v>
                </c:pt>
                <c:pt idx="3471">
                  <c:v>4663982</c:v>
                </c:pt>
                <c:pt idx="3472">
                  <c:v>2040962</c:v>
                </c:pt>
                <c:pt idx="3473">
                  <c:v>3899022</c:v>
                </c:pt>
                <c:pt idx="3474">
                  <c:v>4333978</c:v>
                </c:pt>
                <c:pt idx="3475">
                  <c:v>4390709</c:v>
                </c:pt>
                <c:pt idx="3476">
                  <c:v>5472075</c:v>
                </c:pt>
                <c:pt idx="3477">
                  <c:v>3864577</c:v>
                </c:pt>
                <c:pt idx="3478">
                  <c:v>5242813</c:v>
                </c:pt>
                <c:pt idx="3479">
                  <c:v>7040228</c:v>
                </c:pt>
                <c:pt idx="3480">
                  <c:v>7185241</c:v>
                </c:pt>
                <c:pt idx="3481">
                  <c:v>9122944</c:v>
                </c:pt>
                <c:pt idx="3482">
                  <c:v>4035748</c:v>
                </c:pt>
                <c:pt idx="3483">
                  <c:v>3534479</c:v>
                </c:pt>
                <c:pt idx="3484">
                  <c:v>3490741</c:v>
                </c:pt>
                <c:pt idx="3485">
                  <c:v>5065976</c:v>
                </c:pt>
                <c:pt idx="3486">
                  <c:v>3650962</c:v>
                </c:pt>
                <c:pt idx="3487">
                  <c:v>3706314</c:v>
                </c:pt>
                <c:pt idx="3488">
                  <c:v>4572515</c:v>
                </c:pt>
                <c:pt idx="3489">
                  <c:v>4932221</c:v>
                </c:pt>
                <c:pt idx="3490">
                  <c:v>3504839</c:v>
                </c:pt>
                <c:pt idx="3491">
                  <c:v>4884455</c:v>
                </c:pt>
                <c:pt idx="3492">
                  <c:v>5145033</c:v>
                </c:pt>
                <c:pt idx="3493">
                  <c:v>4644169</c:v>
                </c:pt>
                <c:pt idx="3494">
                  <c:v>2508338</c:v>
                </c:pt>
                <c:pt idx="3495">
                  <c:v>3497666</c:v>
                </c:pt>
                <c:pt idx="3496">
                  <c:v>4193839</c:v>
                </c:pt>
                <c:pt idx="3497">
                  <c:v>2751818</c:v>
                </c:pt>
                <c:pt idx="3498">
                  <c:v>2531533</c:v>
                </c:pt>
                <c:pt idx="3499">
                  <c:v>4024165</c:v>
                </c:pt>
                <c:pt idx="3500">
                  <c:v>6204010</c:v>
                </c:pt>
                <c:pt idx="3501">
                  <c:v>2800361</c:v>
                </c:pt>
                <c:pt idx="3502">
                  <c:v>2957043</c:v>
                </c:pt>
                <c:pt idx="3503">
                  <c:v>3657457</c:v>
                </c:pt>
                <c:pt idx="3504">
                  <c:v>3735705</c:v>
                </c:pt>
                <c:pt idx="3505">
                  <c:v>6434861</c:v>
                </c:pt>
                <c:pt idx="3506">
                  <c:v>5509090</c:v>
                </c:pt>
                <c:pt idx="3507">
                  <c:v>4039722</c:v>
                </c:pt>
                <c:pt idx="3508">
                  <c:v>5910966</c:v>
                </c:pt>
                <c:pt idx="3509">
                  <c:v>5456764</c:v>
                </c:pt>
                <c:pt idx="3510">
                  <c:v>4292710</c:v>
                </c:pt>
                <c:pt idx="3511">
                  <c:v>5054718</c:v>
                </c:pt>
                <c:pt idx="3512">
                  <c:v>4512809</c:v>
                </c:pt>
                <c:pt idx="3513">
                  <c:v>5541222</c:v>
                </c:pt>
                <c:pt idx="3514">
                  <c:v>7993898</c:v>
                </c:pt>
                <c:pt idx="3515">
                  <c:v>4826396</c:v>
                </c:pt>
                <c:pt idx="3516">
                  <c:v>4369955</c:v>
                </c:pt>
                <c:pt idx="3517">
                  <c:v>4105665</c:v>
                </c:pt>
                <c:pt idx="3518">
                  <c:v>5820707</c:v>
                </c:pt>
                <c:pt idx="3519">
                  <c:v>5095878</c:v>
                </c:pt>
                <c:pt idx="3520">
                  <c:v>8281883</c:v>
                </c:pt>
                <c:pt idx="3521">
                  <c:v>4434309</c:v>
                </c:pt>
                <c:pt idx="3522">
                  <c:v>4005828</c:v>
                </c:pt>
                <c:pt idx="3523">
                  <c:v>3299324</c:v>
                </c:pt>
                <c:pt idx="3524">
                  <c:v>4787609</c:v>
                </c:pt>
                <c:pt idx="3525">
                  <c:v>3722571</c:v>
                </c:pt>
                <c:pt idx="3526">
                  <c:v>5036629</c:v>
                </c:pt>
                <c:pt idx="3527">
                  <c:v>6243556</c:v>
                </c:pt>
                <c:pt idx="3528">
                  <c:v>4028340</c:v>
                </c:pt>
                <c:pt idx="3529">
                  <c:v>5398499</c:v>
                </c:pt>
                <c:pt idx="3530">
                  <c:v>6064858</c:v>
                </c:pt>
                <c:pt idx="3531">
                  <c:v>4408218</c:v>
                </c:pt>
                <c:pt idx="3532">
                  <c:v>2628434</c:v>
                </c:pt>
                <c:pt idx="3533">
                  <c:v>3030808</c:v>
                </c:pt>
                <c:pt idx="3534">
                  <c:v>4998533</c:v>
                </c:pt>
                <c:pt idx="3535">
                  <c:v>8103921</c:v>
                </c:pt>
                <c:pt idx="3536">
                  <c:v>3819174</c:v>
                </c:pt>
                <c:pt idx="3537">
                  <c:v>2726963</c:v>
                </c:pt>
                <c:pt idx="3538">
                  <c:v>2363771</c:v>
                </c:pt>
                <c:pt idx="3539">
                  <c:v>2016262</c:v>
                </c:pt>
                <c:pt idx="3540">
                  <c:v>3533373</c:v>
                </c:pt>
                <c:pt idx="3541">
                  <c:v>1602814</c:v>
                </c:pt>
                <c:pt idx="3542">
                  <c:v>3194516</c:v>
                </c:pt>
                <c:pt idx="3543">
                  <c:v>5061877</c:v>
                </c:pt>
                <c:pt idx="3544">
                  <c:v>3583105</c:v>
                </c:pt>
                <c:pt idx="3545">
                  <c:v>2422099</c:v>
                </c:pt>
                <c:pt idx="3546">
                  <c:v>2181060</c:v>
                </c:pt>
                <c:pt idx="3547">
                  <c:v>4286025</c:v>
                </c:pt>
                <c:pt idx="3548">
                  <c:v>4444353</c:v>
                </c:pt>
                <c:pt idx="3549">
                  <c:v>3215141</c:v>
                </c:pt>
                <c:pt idx="3550">
                  <c:v>3382387</c:v>
                </c:pt>
                <c:pt idx="3551">
                  <c:v>2616552</c:v>
                </c:pt>
                <c:pt idx="3552">
                  <c:v>1679991</c:v>
                </c:pt>
                <c:pt idx="3553">
                  <c:v>2012966</c:v>
                </c:pt>
                <c:pt idx="3554">
                  <c:v>2531489</c:v>
                </c:pt>
                <c:pt idx="3555">
                  <c:v>1194787</c:v>
                </c:pt>
                <c:pt idx="3556">
                  <c:v>1642166</c:v>
                </c:pt>
                <c:pt idx="3557">
                  <c:v>2574861</c:v>
                </c:pt>
                <c:pt idx="3558">
                  <c:v>3243526</c:v>
                </c:pt>
                <c:pt idx="3559">
                  <c:v>6320944</c:v>
                </c:pt>
                <c:pt idx="3560">
                  <c:v>4840965</c:v>
                </c:pt>
                <c:pt idx="3561">
                  <c:v>4952323</c:v>
                </c:pt>
                <c:pt idx="3562">
                  <c:v>3886409</c:v>
                </c:pt>
                <c:pt idx="3563">
                  <c:v>4971897</c:v>
                </c:pt>
                <c:pt idx="3564">
                  <c:v>3281599</c:v>
                </c:pt>
                <c:pt idx="3565">
                  <c:v>2254270</c:v>
                </c:pt>
                <c:pt idx="3566">
                  <c:v>4281335</c:v>
                </c:pt>
                <c:pt idx="3567">
                  <c:v>5910018</c:v>
                </c:pt>
                <c:pt idx="3568">
                  <c:v>4169111</c:v>
                </c:pt>
                <c:pt idx="3569">
                  <c:v>44842972</c:v>
                </c:pt>
                <c:pt idx="3570">
                  <c:v>4053010</c:v>
                </c:pt>
                <c:pt idx="3571">
                  <c:v>4610632</c:v>
                </c:pt>
                <c:pt idx="3572">
                  <c:v>4348209</c:v>
                </c:pt>
                <c:pt idx="3573">
                  <c:v>3098498</c:v>
                </c:pt>
                <c:pt idx="3574">
                  <c:v>2569903</c:v>
                </c:pt>
                <c:pt idx="3575">
                  <c:v>2620089</c:v>
                </c:pt>
                <c:pt idx="3576">
                  <c:v>3273783</c:v>
                </c:pt>
                <c:pt idx="3577">
                  <c:v>2925614</c:v>
                </c:pt>
                <c:pt idx="3578">
                  <c:v>2436461</c:v>
                </c:pt>
                <c:pt idx="3579">
                  <c:v>2173344</c:v>
                </c:pt>
                <c:pt idx="3580">
                  <c:v>2536238</c:v>
                </c:pt>
                <c:pt idx="3581">
                  <c:v>3455211</c:v>
                </c:pt>
                <c:pt idx="3582">
                  <c:v>6512305</c:v>
                </c:pt>
                <c:pt idx="3583">
                  <c:v>2925627</c:v>
                </c:pt>
                <c:pt idx="3584">
                  <c:v>6327958</c:v>
                </c:pt>
                <c:pt idx="3585">
                  <c:v>4445876</c:v>
                </c:pt>
                <c:pt idx="3586">
                  <c:v>5798319</c:v>
                </c:pt>
                <c:pt idx="3587">
                  <c:v>3323474</c:v>
                </c:pt>
                <c:pt idx="3588">
                  <c:v>3167014</c:v>
                </c:pt>
                <c:pt idx="3589">
                  <c:v>7169871</c:v>
                </c:pt>
                <c:pt idx="3590">
                  <c:v>2389437</c:v>
                </c:pt>
                <c:pt idx="3591">
                  <c:v>4554358</c:v>
                </c:pt>
                <c:pt idx="3592">
                  <c:v>5295199</c:v>
                </c:pt>
                <c:pt idx="3593">
                  <c:v>4437598</c:v>
                </c:pt>
                <c:pt idx="3594">
                  <c:v>2370766</c:v>
                </c:pt>
                <c:pt idx="3595">
                  <c:v>3693570</c:v>
                </c:pt>
                <c:pt idx="3596">
                  <c:v>4909768</c:v>
                </c:pt>
                <c:pt idx="3597">
                  <c:v>4966306</c:v>
                </c:pt>
                <c:pt idx="3598">
                  <c:v>852584</c:v>
                </c:pt>
                <c:pt idx="3599">
                  <c:v>3240805</c:v>
                </c:pt>
                <c:pt idx="3600">
                  <c:v>2820476</c:v>
                </c:pt>
                <c:pt idx="3601">
                  <c:v>4037556</c:v>
                </c:pt>
                <c:pt idx="3602">
                  <c:v>4490911</c:v>
                </c:pt>
                <c:pt idx="3603">
                  <c:v>5105438</c:v>
                </c:pt>
                <c:pt idx="3604">
                  <c:v>2696742</c:v>
                </c:pt>
                <c:pt idx="3605">
                  <c:v>3667470</c:v>
                </c:pt>
                <c:pt idx="3606">
                  <c:v>4686343</c:v>
                </c:pt>
                <c:pt idx="3607">
                  <c:v>2853292</c:v>
                </c:pt>
                <c:pt idx="3608">
                  <c:v>2462898</c:v>
                </c:pt>
                <c:pt idx="3609">
                  <c:v>3695221</c:v>
                </c:pt>
                <c:pt idx="3610">
                  <c:v>6346785</c:v>
                </c:pt>
                <c:pt idx="3611">
                  <c:v>4872130</c:v>
                </c:pt>
                <c:pt idx="3612">
                  <c:v>3634880</c:v>
                </c:pt>
                <c:pt idx="3613">
                  <c:v>2165329</c:v>
                </c:pt>
                <c:pt idx="3614">
                  <c:v>2455681</c:v>
                </c:pt>
                <c:pt idx="3615">
                  <c:v>7072227</c:v>
                </c:pt>
                <c:pt idx="3616">
                  <c:v>4237390</c:v>
                </c:pt>
                <c:pt idx="3617">
                  <c:v>3722015</c:v>
                </c:pt>
                <c:pt idx="3618">
                  <c:v>2656975</c:v>
                </c:pt>
                <c:pt idx="3619">
                  <c:v>3927560</c:v>
                </c:pt>
                <c:pt idx="3620">
                  <c:v>2972602</c:v>
                </c:pt>
                <c:pt idx="3621">
                  <c:v>8515040</c:v>
                </c:pt>
                <c:pt idx="3622">
                  <c:v>4881242</c:v>
                </c:pt>
                <c:pt idx="3623">
                  <c:v>2742500</c:v>
                </c:pt>
                <c:pt idx="3624">
                  <c:v>2942827</c:v>
                </c:pt>
                <c:pt idx="3625">
                  <c:v>2595670</c:v>
                </c:pt>
                <c:pt idx="3626">
                  <c:v>7937691</c:v>
                </c:pt>
                <c:pt idx="3627">
                  <c:v>5393398</c:v>
                </c:pt>
                <c:pt idx="3628">
                  <c:v>5569780</c:v>
                </c:pt>
                <c:pt idx="3629">
                  <c:v>2358895</c:v>
                </c:pt>
                <c:pt idx="3630">
                  <c:v>2929572</c:v>
                </c:pt>
                <c:pt idx="3631">
                  <c:v>2181001</c:v>
                </c:pt>
                <c:pt idx="3632">
                  <c:v>3068660</c:v>
                </c:pt>
                <c:pt idx="3633">
                  <c:v>3019189</c:v>
                </c:pt>
                <c:pt idx="3634">
                  <c:v>3582520</c:v>
                </c:pt>
                <c:pt idx="3635">
                  <c:v>3576458</c:v>
                </c:pt>
                <c:pt idx="3636">
                  <c:v>4790042</c:v>
                </c:pt>
                <c:pt idx="3637">
                  <c:v>3151633</c:v>
                </c:pt>
                <c:pt idx="3638">
                  <c:v>3436904</c:v>
                </c:pt>
                <c:pt idx="3639">
                  <c:v>3794835</c:v>
                </c:pt>
                <c:pt idx="3640">
                  <c:v>3178355</c:v>
                </c:pt>
                <c:pt idx="3641">
                  <c:v>2757779</c:v>
                </c:pt>
                <c:pt idx="3642">
                  <c:v>1971618</c:v>
                </c:pt>
                <c:pt idx="3643">
                  <c:v>2825896</c:v>
                </c:pt>
                <c:pt idx="3644">
                  <c:v>3827156</c:v>
                </c:pt>
                <c:pt idx="3645">
                  <c:v>5865139</c:v>
                </c:pt>
                <c:pt idx="3646">
                  <c:v>4331730</c:v>
                </c:pt>
                <c:pt idx="3647">
                  <c:v>2461246</c:v>
                </c:pt>
                <c:pt idx="3648">
                  <c:v>3020176</c:v>
                </c:pt>
                <c:pt idx="3649">
                  <c:v>4341107</c:v>
                </c:pt>
                <c:pt idx="3650">
                  <c:v>4427770</c:v>
                </c:pt>
                <c:pt idx="3651">
                  <c:v>5963481</c:v>
                </c:pt>
                <c:pt idx="3652">
                  <c:v>3418638</c:v>
                </c:pt>
                <c:pt idx="3653">
                  <c:v>2491292</c:v>
                </c:pt>
                <c:pt idx="3654">
                  <c:v>2705247</c:v>
                </c:pt>
                <c:pt idx="3655">
                  <c:v>3538955</c:v>
                </c:pt>
                <c:pt idx="3656">
                  <c:v>3235991</c:v>
                </c:pt>
                <c:pt idx="3657">
                  <c:v>3062971</c:v>
                </c:pt>
                <c:pt idx="3658">
                  <c:v>3601486</c:v>
                </c:pt>
                <c:pt idx="3659">
                  <c:v>4158984</c:v>
                </c:pt>
                <c:pt idx="3660">
                  <c:v>3734421</c:v>
                </c:pt>
                <c:pt idx="3661">
                  <c:v>3079361</c:v>
                </c:pt>
                <c:pt idx="3662">
                  <c:v>3595062</c:v>
                </c:pt>
                <c:pt idx="3663">
                  <c:v>4280178</c:v>
                </c:pt>
                <c:pt idx="3664">
                  <c:v>3478103</c:v>
                </c:pt>
                <c:pt idx="3665">
                  <c:v>4554414</c:v>
                </c:pt>
                <c:pt idx="3666">
                  <c:v>4861647</c:v>
                </c:pt>
                <c:pt idx="3667">
                  <c:v>4338749</c:v>
                </c:pt>
                <c:pt idx="3668">
                  <c:v>5864944</c:v>
                </c:pt>
                <c:pt idx="3669">
                  <c:v>5446223</c:v>
                </c:pt>
                <c:pt idx="3670">
                  <c:v>2623749</c:v>
                </c:pt>
                <c:pt idx="3671">
                  <c:v>2580960</c:v>
                </c:pt>
                <c:pt idx="3672">
                  <c:v>3142406</c:v>
                </c:pt>
                <c:pt idx="3673">
                  <c:v>2944025</c:v>
                </c:pt>
                <c:pt idx="3674">
                  <c:v>4300951</c:v>
                </c:pt>
                <c:pt idx="3675">
                  <c:v>2841942</c:v>
                </c:pt>
                <c:pt idx="3676">
                  <c:v>1963529</c:v>
                </c:pt>
                <c:pt idx="3677">
                  <c:v>3532832</c:v>
                </c:pt>
                <c:pt idx="3678">
                  <c:v>4434747</c:v>
                </c:pt>
                <c:pt idx="3679">
                  <c:v>2979238</c:v>
                </c:pt>
                <c:pt idx="3680">
                  <c:v>5282175</c:v>
                </c:pt>
                <c:pt idx="3681">
                  <c:v>2752291</c:v>
                </c:pt>
                <c:pt idx="3682">
                  <c:v>4024765</c:v>
                </c:pt>
                <c:pt idx="3683">
                  <c:v>3173703</c:v>
                </c:pt>
                <c:pt idx="3684">
                  <c:v>2981422</c:v>
                </c:pt>
                <c:pt idx="3685">
                  <c:v>2486207</c:v>
                </c:pt>
                <c:pt idx="3686">
                  <c:v>3866333</c:v>
                </c:pt>
                <c:pt idx="3687">
                  <c:v>3613822</c:v>
                </c:pt>
                <c:pt idx="3688">
                  <c:v>2282452</c:v>
                </c:pt>
                <c:pt idx="3689">
                  <c:v>5507101</c:v>
                </c:pt>
                <c:pt idx="3690">
                  <c:v>2037807</c:v>
                </c:pt>
                <c:pt idx="3691">
                  <c:v>3346031</c:v>
                </c:pt>
                <c:pt idx="3692">
                  <c:v>2927101</c:v>
                </c:pt>
                <c:pt idx="3693">
                  <c:v>3728279</c:v>
                </c:pt>
                <c:pt idx="3694">
                  <c:v>2491178</c:v>
                </c:pt>
                <c:pt idx="3695">
                  <c:v>2405412</c:v>
                </c:pt>
                <c:pt idx="3696">
                  <c:v>2188466</c:v>
                </c:pt>
                <c:pt idx="3697">
                  <c:v>4827538</c:v>
                </c:pt>
                <c:pt idx="3698">
                  <c:v>2529577</c:v>
                </c:pt>
                <c:pt idx="3699">
                  <c:v>922069</c:v>
                </c:pt>
                <c:pt idx="3700">
                  <c:v>1968513</c:v>
                </c:pt>
                <c:pt idx="3701">
                  <c:v>2363813</c:v>
                </c:pt>
                <c:pt idx="3702">
                  <c:v>3490711</c:v>
                </c:pt>
                <c:pt idx="3703">
                  <c:v>4047784</c:v>
                </c:pt>
                <c:pt idx="3704">
                  <c:v>3009581</c:v>
                </c:pt>
                <c:pt idx="3705">
                  <c:v>2958195</c:v>
                </c:pt>
                <c:pt idx="3706">
                  <c:v>2471897</c:v>
                </c:pt>
                <c:pt idx="3707">
                  <c:v>2450589</c:v>
                </c:pt>
                <c:pt idx="3708">
                  <c:v>3233223</c:v>
                </c:pt>
                <c:pt idx="3709">
                  <c:v>3087035</c:v>
                </c:pt>
                <c:pt idx="3710">
                  <c:v>7532282</c:v>
                </c:pt>
                <c:pt idx="3711">
                  <c:v>5592609</c:v>
                </c:pt>
                <c:pt idx="3712">
                  <c:v>5599345</c:v>
                </c:pt>
                <c:pt idx="3713">
                  <c:v>4065331</c:v>
                </c:pt>
                <c:pt idx="3714">
                  <c:v>10343334</c:v>
                </c:pt>
                <c:pt idx="3715">
                  <c:v>8421883</c:v>
                </c:pt>
                <c:pt idx="3716">
                  <c:v>2692369</c:v>
                </c:pt>
                <c:pt idx="3717">
                  <c:v>2603737</c:v>
                </c:pt>
                <c:pt idx="3718">
                  <c:v>2774546</c:v>
                </c:pt>
                <c:pt idx="3719">
                  <c:v>765653</c:v>
                </c:pt>
                <c:pt idx="3720">
                  <c:v>1515581</c:v>
                </c:pt>
                <c:pt idx="3721">
                  <c:v>1787603</c:v>
                </c:pt>
                <c:pt idx="3722">
                  <c:v>1374038</c:v>
                </c:pt>
                <c:pt idx="3723">
                  <c:v>1813934</c:v>
                </c:pt>
                <c:pt idx="3724">
                  <c:v>3013337</c:v>
                </c:pt>
                <c:pt idx="3725">
                  <c:v>2522769</c:v>
                </c:pt>
                <c:pt idx="3726">
                  <c:v>5130449</c:v>
                </c:pt>
                <c:pt idx="3727">
                  <c:v>4245921</c:v>
                </c:pt>
                <c:pt idx="3728">
                  <c:v>3266889</c:v>
                </c:pt>
                <c:pt idx="3729">
                  <c:v>4167918</c:v>
                </c:pt>
                <c:pt idx="3730">
                  <c:v>2638382</c:v>
                </c:pt>
                <c:pt idx="3731">
                  <c:v>2403768</c:v>
                </c:pt>
                <c:pt idx="3732">
                  <c:v>2801322</c:v>
                </c:pt>
                <c:pt idx="3733">
                  <c:v>1855345</c:v>
                </c:pt>
                <c:pt idx="3734">
                  <c:v>2595063</c:v>
                </c:pt>
                <c:pt idx="3735">
                  <c:v>3791303</c:v>
                </c:pt>
                <c:pt idx="3736">
                  <c:v>2970671</c:v>
                </c:pt>
                <c:pt idx="3737">
                  <c:v>2746710</c:v>
                </c:pt>
                <c:pt idx="3738">
                  <c:v>2661237</c:v>
                </c:pt>
                <c:pt idx="3739">
                  <c:v>2644319</c:v>
                </c:pt>
                <c:pt idx="3740">
                  <c:v>2826707</c:v>
                </c:pt>
                <c:pt idx="3741">
                  <c:v>2468882</c:v>
                </c:pt>
                <c:pt idx="3742">
                  <c:v>3300823</c:v>
                </c:pt>
                <c:pt idx="3743">
                  <c:v>1963967</c:v>
                </c:pt>
                <c:pt idx="3744">
                  <c:v>2512714</c:v>
                </c:pt>
                <c:pt idx="3745">
                  <c:v>3010074</c:v>
                </c:pt>
                <c:pt idx="3746">
                  <c:v>7581848</c:v>
                </c:pt>
                <c:pt idx="3747">
                  <c:v>6042659</c:v>
                </c:pt>
                <c:pt idx="3748">
                  <c:v>2735279</c:v>
                </c:pt>
                <c:pt idx="3749">
                  <c:v>3656837</c:v>
                </c:pt>
                <c:pt idx="3750">
                  <c:v>3505871</c:v>
                </c:pt>
                <c:pt idx="3751">
                  <c:v>3441157</c:v>
                </c:pt>
                <c:pt idx="3752">
                  <c:v>4580244</c:v>
                </c:pt>
                <c:pt idx="3753">
                  <c:v>4034061</c:v>
                </c:pt>
                <c:pt idx="3754">
                  <c:v>4406069</c:v>
                </c:pt>
                <c:pt idx="3755">
                  <c:v>3496096</c:v>
                </c:pt>
                <c:pt idx="3756">
                  <c:v>2569397</c:v>
                </c:pt>
                <c:pt idx="3757">
                  <c:v>2595536</c:v>
                </c:pt>
                <c:pt idx="3758">
                  <c:v>2810947</c:v>
                </c:pt>
                <c:pt idx="3759">
                  <c:v>1996588</c:v>
                </c:pt>
                <c:pt idx="3760">
                  <c:v>2994753</c:v>
                </c:pt>
                <c:pt idx="3761">
                  <c:v>3173018</c:v>
                </c:pt>
                <c:pt idx="3762">
                  <c:v>4384661</c:v>
                </c:pt>
                <c:pt idx="3763">
                  <c:v>3390395</c:v>
                </c:pt>
                <c:pt idx="3764">
                  <c:v>9392298</c:v>
                </c:pt>
                <c:pt idx="3765">
                  <c:v>3232567</c:v>
                </c:pt>
                <c:pt idx="3766">
                  <c:v>3206902</c:v>
                </c:pt>
                <c:pt idx="3767">
                  <c:v>5325768</c:v>
                </c:pt>
                <c:pt idx="3768">
                  <c:v>4400479</c:v>
                </c:pt>
                <c:pt idx="3769">
                  <c:v>5236800</c:v>
                </c:pt>
                <c:pt idx="3770">
                  <c:v>4734439</c:v>
                </c:pt>
                <c:pt idx="3771">
                  <c:v>2953115</c:v>
                </c:pt>
                <c:pt idx="3772">
                  <c:v>2463504</c:v>
                </c:pt>
                <c:pt idx="3773">
                  <c:v>3444565</c:v>
                </c:pt>
                <c:pt idx="3774">
                  <c:v>2785606</c:v>
                </c:pt>
                <c:pt idx="3775">
                  <c:v>2138611</c:v>
                </c:pt>
              </c:numCache>
            </c:numRef>
          </c:val>
        </c:ser>
        <c:gapWidth val="0"/>
        <c:axId val="121087104"/>
        <c:axId val="121080832"/>
      </c:barChart>
      <c:lineChart>
        <c:grouping val="standard"/>
        <c:ser>
          <c:idx val="1"/>
          <c:order val="0"/>
          <c:tx>
            <c:v>Price</c:v>
          </c:tx>
          <c:marker>
            <c:symbol val="none"/>
          </c:marker>
          <c:cat>
            <c:numRef>
              <c:f>'Chart Data - 15'!$B$2:$B$10000</c:f>
              <c:numCache>
                <c:formatCode>[$-1009]d/mmm/yy;@</c:formatCode>
                <c:ptCount val="9999"/>
                <c:pt idx="0" formatCode="yy\-mm\-dd">
                  <c:v>#N/A</c:v>
                </c:pt>
                <c:pt idx="1">
                  <c:v>34785</c:v>
                </c:pt>
                <c:pt idx="2">
                  <c:v>34786</c:v>
                </c:pt>
                <c:pt idx="3">
                  <c:v>34787</c:v>
                </c:pt>
                <c:pt idx="4">
                  <c:v>34788</c:v>
                </c:pt>
                <c:pt idx="5">
                  <c:v>34789</c:v>
                </c:pt>
                <c:pt idx="6">
                  <c:v>34792</c:v>
                </c:pt>
                <c:pt idx="7">
                  <c:v>34793</c:v>
                </c:pt>
                <c:pt idx="8">
                  <c:v>34794</c:v>
                </c:pt>
                <c:pt idx="9">
                  <c:v>34795</c:v>
                </c:pt>
                <c:pt idx="10">
                  <c:v>34796</c:v>
                </c:pt>
                <c:pt idx="11">
                  <c:v>34799</c:v>
                </c:pt>
                <c:pt idx="12">
                  <c:v>34800</c:v>
                </c:pt>
                <c:pt idx="13">
                  <c:v>34801</c:v>
                </c:pt>
                <c:pt idx="14">
                  <c:v>34802</c:v>
                </c:pt>
                <c:pt idx="15">
                  <c:v>34806</c:v>
                </c:pt>
                <c:pt idx="16">
                  <c:v>34807</c:v>
                </c:pt>
                <c:pt idx="17">
                  <c:v>34808</c:v>
                </c:pt>
                <c:pt idx="18">
                  <c:v>34809</c:v>
                </c:pt>
                <c:pt idx="19">
                  <c:v>34810</c:v>
                </c:pt>
                <c:pt idx="20">
                  <c:v>34813</c:v>
                </c:pt>
                <c:pt idx="21">
                  <c:v>34814</c:v>
                </c:pt>
                <c:pt idx="22">
                  <c:v>34815</c:v>
                </c:pt>
                <c:pt idx="23">
                  <c:v>34816</c:v>
                </c:pt>
                <c:pt idx="24">
                  <c:v>34817</c:v>
                </c:pt>
                <c:pt idx="25">
                  <c:v>34820</c:v>
                </c:pt>
                <c:pt idx="26">
                  <c:v>34821</c:v>
                </c:pt>
                <c:pt idx="27">
                  <c:v>34822</c:v>
                </c:pt>
                <c:pt idx="28">
                  <c:v>34823</c:v>
                </c:pt>
                <c:pt idx="29">
                  <c:v>34824</c:v>
                </c:pt>
                <c:pt idx="30">
                  <c:v>34827</c:v>
                </c:pt>
                <c:pt idx="31">
                  <c:v>34828</c:v>
                </c:pt>
                <c:pt idx="32">
                  <c:v>34829</c:v>
                </c:pt>
                <c:pt idx="33">
                  <c:v>34830</c:v>
                </c:pt>
                <c:pt idx="34">
                  <c:v>34831</c:v>
                </c:pt>
                <c:pt idx="35">
                  <c:v>34834</c:v>
                </c:pt>
                <c:pt idx="36">
                  <c:v>34835</c:v>
                </c:pt>
                <c:pt idx="37">
                  <c:v>34836</c:v>
                </c:pt>
                <c:pt idx="38">
                  <c:v>34837</c:v>
                </c:pt>
                <c:pt idx="39">
                  <c:v>34838</c:v>
                </c:pt>
                <c:pt idx="40">
                  <c:v>34842</c:v>
                </c:pt>
                <c:pt idx="41">
                  <c:v>34843</c:v>
                </c:pt>
                <c:pt idx="42">
                  <c:v>34844</c:v>
                </c:pt>
                <c:pt idx="43">
                  <c:v>34845</c:v>
                </c:pt>
                <c:pt idx="44">
                  <c:v>34848</c:v>
                </c:pt>
                <c:pt idx="45">
                  <c:v>34849</c:v>
                </c:pt>
                <c:pt idx="46">
                  <c:v>34850</c:v>
                </c:pt>
                <c:pt idx="47">
                  <c:v>34851</c:v>
                </c:pt>
                <c:pt idx="48">
                  <c:v>34852</c:v>
                </c:pt>
                <c:pt idx="49">
                  <c:v>34855</c:v>
                </c:pt>
                <c:pt idx="50">
                  <c:v>34856</c:v>
                </c:pt>
                <c:pt idx="51">
                  <c:v>34857</c:v>
                </c:pt>
                <c:pt idx="52">
                  <c:v>34858</c:v>
                </c:pt>
                <c:pt idx="53">
                  <c:v>34859</c:v>
                </c:pt>
                <c:pt idx="54">
                  <c:v>34862</c:v>
                </c:pt>
                <c:pt idx="55">
                  <c:v>34863</c:v>
                </c:pt>
                <c:pt idx="56">
                  <c:v>34864</c:v>
                </c:pt>
                <c:pt idx="57">
                  <c:v>34865</c:v>
                </c:pt>
                <c:pt idx="58">
                  <c:v>34866</c:v>
                </c:pt>
                <c:pt idx="59">
                  <c:v>34869</c:v>
                </c:pt>
                <c:pt idx="60">
                  <c:v>34870</c:v>
                </c:pt>
                <c:pt idx="61">
                  <c:v>34871</c:v>
                </c:pt>
                <c:pt idx="62">
                  <c:v>34872</c:v>
                </c:pt>
                <c:pt idx="63">
                  <c:v>34873</c:v>
                </c:pt>
                <c:pt idx="64">
                  <c:v>34876</c:v>
                </c:pt>
                <c:pt idx="65">
                  <c:v>34877</c:v>
                </c:pt>
                <c:pt idx="66">
                  <c:v>34878</c:v>
                </c:pt>
                <c:pt idx="67">
                  <c:v>34879</c:v>
                </c:pt>
                <c:pt idx="68">
                  <c:v>34880</c:v>
                </c:pt>
                <c:pt idx="69">
                  <c:v>34884</c:v>
                </c:pt>
                <c:pt idx="70">
                  <c:v>34885</c:v>
                </c:pt>
                <c:pt idx="71">
                  <c:v>34886</c:v>
                </c:pt>
                <c:pt idx="72">
                  <c:v>34887</c:v>
                </c:pt>
                <c:pt idx="73">
                  <c:v>34890</c:v>
                </c:pt>
                <c:pt idx="74">
                  <c:v>34891</c:v>
                </c:pt>
                <c:pt idx="75">
                  <c:v>34892</c:v>
                </c:pt>
                <c:pt idx="76">
                  <c:v>34893</c:v>
                </c:pt>
                <c:pt idx="77">
                  <c:v>34894</c:v>
                </c:pt>
                <c:pt idx="78">
                  <c:v>34897</c:v>
                </c:pt>
                <c:pt idx="79">
                  <c:v>34898</c:v>
                </c:pt>
                <c:pt idx="80">
                  <c:v>34899</c:v>
                </c:pt>
                <c:pt idx="81">
                  <c:v>34900</c:v>
                </c:pt>
                <c:pt idx="82">
                  <c:v>34901</c:v>
                </c:pt>
                <c:pt idx="83">
                  <c:v>34904</c:v>
                </c:pt>
                <c:pt idx="84">
                  <c:v>34905</c:v>
                </c:pt>
                <c:pt idx="85">
                  <c:v>34906</c:v>
                </c:pt>
                <c:pt idx="86">
                  <c:v>34907</c:v>
                </c:pt>
                <c:pt idx="87">
                  <c:v>34908</c:v>
                </c:pt>
                <c:pt idx="88">
                  <c:v>34911</c:v>
                </c:pt>
                <c:pt idx="89">
                  <c:v>34912</c:v>
                </c:pt>
                <c:pt idx="90">
                  <c:v>34913</c:v>
                </c:pt>
                <c:pt idx="91">
                  <c:v>34914</c:v>
                </c:pt>
                <c:pt idx="92">
                  <c:v>34915</c:v>
                </c:pt>
                <c:pt idx="93">
                  <c:v>34918</c:v>
                </c:pt>
                <c:pt idx="94">
                  <c:v>34919</c:v>
                </c:pt>
                <c:pt idx="95">
                  <c:v>34920</c:v>
                </c:pt>
                <c:pt idx="96">
                  <c:v>34921</c:v>
                </c:pt>
                <c:pt idx="97">
                  <c:v>34922</c:v>
                </c:pt>
                <c:pt idx="98">
                  <c:v>34925</c:v>
                </c:pt>
                <c:pt idx="99">
                  <c:v>34926</c:v>
                </c:pt>
                <c:pt idx="100">
                  <c:v>34927</c:v>
                </c:pt>
                <c:pt idx="101">
                  <c:v>34928</c:v>
                </c:pt>
                <c:pt idx="102">
                  <c:v>34929</c:v>
                </c:pt>
                <c:pt idx="103">
                  <c:v>34932</c:v>
                </c:pt>
                <c:pt idx="104">
                  <c:v>34933</c:v>
                </c:pt>
                <c:pt idx="105">
                  <c:v>34934</c:v>
                </c:pt>
                <c:pt idx="106">
                  <c:v>34935</c:v>
                </c:pt>
                <c:pt idx="107">
                  <c:v>34936</c:v>
                </c:pt>
                <c:pt idx="108">
                  <c:v>34939</c:v>
                </c:pt>
                <c:pt idx="109">
                  <c:v>34940</c:v>
                </c:pt>
                <c:pt idx="110">
                  <c:v>34941</c:v>
                </c:pt>
                <c:pt idx="111">
                  <c:v>34942</c:v>
                </c:pt>
                <c:pt idx="112">
                  <c:v>34943</c:v>
                </c:pt>
                <c:pt idx="113">
                  <c:v>34947</c:v>
                </c:pt>
                <c:pt idx="114">
                  <c:v>34948</c:v>
                </c:pt>
                <c:pt idx="115">
                  <c:v>34949</c:v>
                </c:pt>
                <c:pt idx="116">
                  <c:v>34950</c:v>
                </c:pt>
                <c:pt idx="117">
                  <c:v>34953</c:v>
                </c:pt>
                <c:pt idx="118">
                  <c:v>34954</c:v>
                </c:pt>
                <c:pt idx="119">
                  <c:v>34955</c:v>
                </c:pt>
                <c:pt idx="120" formatCode="yy/mm/dd">
                  <c:v>34956</c:v>
                </c:pt>
                <c:pt idx="121" formatCode="yy/mm/dd">
                  <c:v>34957</c:v>
                </c:pt>
                <c:pt idx="122" formatCode="yy/mm/dd">
                  <c:v>34960</c:v>
                </c:pt>
                <c:pt idx="123" formatCode="yy/mm/dd">
                  <c:v>34961</c:v>
                </c:pt>
                <c:pt idx="124" formatCode="yy/mm/dd">
                  <c:v>34962</c:v>
                </c:pt>
                <c:pt idx="125" formatCode="yy/mm/dd">
                  <c:v>34963</c:v>
                </c:pt>
                <c:pt idx="126" formatCode="yy/mm/dd">
                  <c:v>34964</c:v>
                </c:pt>
                <c:pt idx="127" formatCode="yy/mm/dd">
                  <c:v>34967</c:v>
                </c:pt>
                <c:pt idx="128" formatCode="yy/mm/dd">
                  <c:v>34968</c:v>
                </c:pt>
                <c:pt idx="129" formatCode="yy/mm/dd">
                  <c:v>34969</c:v>
                </c:pt>
                <c:pt idx="130" formatCode="yy/mm/dd">
                  <c:v>34970</c:v>
                </c:pt>
                <c:pt idx="131" formatCode="yy/mm/dd">
                  <c:v>34971</c:v>
                </c:pt>
                <c:pt idx="132" formatCode="yy/mm/dd">
                  <c:v>34974</c:v>
                </c:pt>
                <c:pt idx="133" formatCode="yy/mm/dd">
                  <c:v>34975</c:v>
                </c:pt>
                <c:pt idx="134" formatCode="yy/mm/dd">
                  <c:v>34976</c:v>
                </c:pt>
                <c:pt idx="135" formatCode="yy/mm/dd">
                  <c:v>34977</c:v>
                </c:pt>
                <c:pt idx="136" formatCode="yy/mm/dd">
                  <c:v>34978</c:v>
                </c:pt>
                <c:pt idx="137" formatCode="yy/mm/dd">
                  <c:v>34982</c:v>
                </c:pt>
                <c:pt idx="138" formatCode="yy/mm/dd">
                  <c:v>34983</c:v>
                </c:pt>
                <c:pt idx="139" formatCode="yy/mm/dd">
                  <c:v>34984</c:v>
                </c:pt>
                <c:pt idx="140" formatCode="yy/mm/dd">
                  <c:v>34985</c:v>
                </c:pt>
                <c:pt idx="141" formatCode="yy/mm/dd">
                  <c:v>34988</c:v>
                </c:pt>
                <c:pt idx="142" formatCode="yy/mm/dd">
                  <c:v>34989</c:v>
                </c:pt>
                <c:pt idx="143" formatCode="yy/mm/dd">
                  <c:v>34990</c:v>
                </c:pt>
                <c:pt idx="144" formatCode="yy/mm/dd">
                  <c:v>34991</c:v>
                </c:pt>
                <c:pt idx="145" formatCode="yy/mm/dd">
                  <c:v>34992</c:v>
                </c:pt>
                <c:pt idx="146" formatCode="yy/mm/dd">
                  <c:v>34995</c:v>
                </c:pt>
                <c:pt idx="147" formatCode="yy/mm/dd">
                  <c:v>34996</c:v>
                </c:pt>
                <c:pt idx="148" formatCode="yy/mm/dd">
                  <c:v>34997</c:v>
                </c:pt>
                <c:pt idx="149" formatCode="yy/mm/dd">
                  <c:v>34998</c:v>
                </c:pt>
                <c:pt idx="150" formatCode="yy/mm/dd">
                  <c:v>34999</c:v>
                </c:pt>
                <c:pt idx="151" formatCode="yy/mm/dd">
                  <c:v>35002</c:v>
                </c:pt>
                <c:pt idx="152" formatCode="yy/mm/dd">
                  <c:v>35003</c:v>
                </c:pt>
                <c:pt idx="153" formatCode="yy/mm/dd">
                  <c:v>35004</c:v>
                </c:pt>
                <c:pt idx="154" formatCode="yy/mm/dd">
                  <c:v>35005</c:v>
                </c:pt>
                <c:pt idx="155" formatCode="yy/mm/dd">
                  <c:v>35006</c:v>
                </c:pt>
                <c:pt idx="156" formatCode="yy/mm/dd">
                  <c:v>35009</c:v>
                </c:pt>
                <c:pt idx="157" formatCode="yy/mm/dd">
                  <c:v>35010</c:v>
                </c:pt>
                <c:pt idx="158" formatCode="yy/mm/dd">
                  <c:v>35011</c:v>
                </c:pt>
                <c:pt idx="159" formatCode="yy/mm/dd">
                  <c:v>35012</c:v>
                </c:pt>
                <c:pt idx="160" formatCode="yy/mm/dd">
                  <c:v>35013</c:v>
                </c:pt>
                <c:pt idx="161" formatCode="yy/mm/dd">
                  <c:v>35016</c:v>
                </c:pt>
                <c:pt idx="162" formatCode="yy/mm/dd">
                  <c:v>35017</c:v>
                </c:pt>
                <c:pt idx="163" formatCode="yy/mm/dd">
                  <c:v>35018</c:v>
                </c:pt>
                <c:pt idx="164" formatCode="yy/mm/dd">
                  <c:v>35019</c:v>
                </c:pt>
                <c:pt idx="165" formatCode="yy/mm/dd">
                  <c:v>35020</c:v>
                </c:pt>
                <c:pt idx="166" formatCode="yy/mm/dd">
                  <c:v>35023</c:v>
                </c:pt>
                <c:pt idx="167" formatCode="yy/mm/dd">
                  <c:v>35024</c:v>
                </c:pt>
                <c:pt idx="168" formatCode="yy/mm/dd">
                  <c:v>35025</c:v>
                </c:pt>
                <c:pt idx="169" formatCode="yy/mm/dd">
                  <c:v>35026</c:v>
                </c:pt>
                <c:pt idx="170" formatCode="yy/mm/dd">
                  <c:v>35027</c:v>
                </c:pt>
                <c:pt idx="171" formatCode="yy/mm/dd">
                  <c:v>35030</c:v>
                </c:pt>
                <c:pt idx="172" formatCode="yy/mm/dd">
                  <c:v>35031</c:v>
                </c:pt>
                <c:pt idx="173" formatCode="yy/mm/dd">
                  <c:v>35032</c:v>
                </c:pt>
                <c:pt idx="174" formatCode="yy/mm/dd">
                  <c:v>35033</c:v>
                </c:pt>
                <c:pt idx="175" formatCode="yy/mm/dd">
                  <c:v>35034</c:v>
                </c:pt>
                <c:pt idx="176" formatCode="yy/mm/dd">
                  <c:v>35037</c:v>
                </c:pt>
                <c:pt idx="177" formatCode="yy/mm/dd">
                  <c:v>35038</c:v>
                </c:pt>
                <c:pt idx="178" formatCode="yy/mm/dd">
                  <c:v>35039</c:v>
                </c:pt>
                <c:pt idx="179" formatCode="yy/mm/dd">
                  <c:v>35040</c:v>
                </c:pt>
                <c:pt idx="180" formatCode="yy/mm/dd">
                  <c:v>35041</c:v>
                </c:pt>
                <c:pt idx="181" formatCode="yy/mm/dd">
                  <c:v>35044</c:v>
                </c:pt>
                <c:pt idx="182" formatCode="yy/mm/dd">
                  <c:v>35045</c:v>
                </c:pt>
                <c:pt idx="183" formatCode="yy/mm/dd">
                  <c:v>35046</c:v>
                </c:pt>
                <c:pt idx="184" formatCode="yy/mm/dd">
                  <c:v>35047</c:v>
                </c:pt>
                <c:pt idx="185" formatCode="yy/mm/dd">
                  <c:v>35048</c:v>
                </c:pt>
                <c:pt idx="186" formatCode="yy/mm/dd">
                  <c:v>35051</c:v>
                </c:pt>
                <c:pt idx="187" formatCode="yy/mm/dd">
                  <c:v>35052</c:v>
                </c:pt>
                <c:pt idx="188" formatCode="yy/mm/dd">
                  <c:v>35053</c:v>
                </c:pt>
                <c:pt idx="189" formatCode="yy/mm/dd">
                  <c:v>35054</c:v>
                </c:pt>
                <c:pt idx="190" formatCode="yy/mm/dd">
                  <c:v>35055</c:v>
                </c:pt>
                <c:pt idx="191" formatCode="yy/mm/dd">
                  <c:v>35060</c:v>
                </c:pt>
                <c:pt idx="192" formatCode="yy/mm/dd">
                  <c:v>35061</c:v>
                </c:pt>
                <c:pt idx="193" formatCode="yy/mm/dd">
                  <c:v>35062</c:v>
                </c:pt>
                <c:pt idx="194" formatCode="yy/mm/dd">
                  <c:v>35066</c:v>
                </c:pt>
                <c:pt idx="195" formatCode="yy/mm/dd">
                  <c:v>35067</c:v>
                </c:pt>
                <c:pt idx="196" formatCode="yy/mm/dd">
                  <c:v>35068</c:v>
                </c:pt>
                <c:pt idx="197" formatCode="yy/mm/dd">
                  <c:v>35069</c:v>
                </c:pt>
                <c:pt idx="198" formatCode="yy/mm/dd">
                  <c:v>35072</c:v>
                </c:pt>
                <c:pt idx="199" formatCode="yy/mm/dd">
                  <c:v>35073</c:v>
                </c:pt>
                <c:pt idx="200" formatCode="yy/mm/dd">
                  <c:v>35074</c:v>
                </c:pt>
                <c:pt idx="201" formatCode="yy/mm/dd">
                  <c:v>35075</c:v>
                </c:pt>
                <c:pt idx="202" formatCode="yy/mm/dd">
                  <c:v>35076</c:v>
                </c:pt>
                <c:pt idx="203" formatCode="yy/mm/dd">
                  <c:v>35079</c:v>
                </c:pt>
                <c:pt idx="204" formatCode="yy/mm/dd">
                  <c:v>35080</c:v>
                </c:pt>
                <c:pt idx="205" formatCode="yy/mm/dd">
                  <c:v>35081</c:v>
                </c:pt>
                <c:pt idx="206" formatCode="yy/mm/dd">
                  <c:v>35082</c:v>
                </c:pt>
                <c:pt idx="207" formatCode="yy/mm/dd">
                  <c:v>35083</c:v>
                </c:pt>
                <c:pt idx="208" formatCode="yy/mm/dd">
                  <c:v>35086</c:v>
                </c:pt>
                <c:pt idx="209" formatCode="yy/mm/dd">
                  <c:v>35087</c:v>
                </c:pt>
                <c:pt idx="210" formatCode="yy/mm/dd">
                  <c:v>35088</c:v>
                </c:pt>
                <c:pt idx="211" formatCode="yy/mm/dd">
                  <c:v>35089</c:v>
                </c:pt>
                <c:pt idx="212" formatCode="yy/mm/dd">
                  <c:v>35090</c:v>
                </c:pt>
                <c:pt idx="213" formatCode="yy/mm/dd">
                  <c:v>35093</c:v>
                </c:pt>
                <c:pt idx="214" formatCode="yy/mm/dd">
                  <c:v>35094</c:v>
                </c:pt>
                <c:pt idx="215" formatCode="yy/mm/dd">
                  <c:v>35095</c:v>
                </c:pt>
                <c:pt idx="216" formatCode="yy/mm/dd">
                  <c:v>35096</c:v>
                </c:pt>
                <c:pt idx="217" formatCode="yy/mm/dd">
                  <c:v>35097</c:v>
                </c:pt>
                <c:pt idx="218" formatCode="yy/mm/dd">
                  <c:v>35100</c:v>
                </c:pt>
                <c:pt idx="219" formatCode="yy/mm/dd">
                  <c:v>35101</c:v>
                </c:pt>
                <c:pt idx="220" formatCode="yy/mm/dd">
                  <c:v>35102</c:v>
                </c:pt>
                <c:pt idx="221" formatCode="yy/mm/dd">
                  <c:v>35103</c:v>
                </c:pt>
                <c:pt idx="222" formatCode="yy/mm/dd">
                  <c:v>35104</c:v>
                </c:pt>
                <c:pt idx="223" formatCode="yy/mm/dd">
                  <c:v>35107</c:v>
                </c:pt>
                <c:pt idx="224" formatCode="yy/mm/dd">
                  <c:v>35108</c:v>
                </c:pt>
                <c:pt idx="225" formatCode="yy/mm/dd">
                  <c:v>35109</c:v>
                </c:pt>
                <c:pt idx="226" formatCode="yy/mm/dd">
                  <c:v>35110</c:v>
                </c:pt>
                <c:pt idx="227" formatCode="yy/mm/dd">
                  <c:v>35111</c:v>
                </c:pt>
                <c:pt idx="228" formatCode="yy/mm/dd">
                  <c:v>35114</c:v>
                </c:pt>
                <c:pt idx="229" formatCode="yy/mm/dd">
                  <c:v>35115</c:v>
                </c:pt>
                <c:pt idx="230" formatCode="yy/mm/dd">
                  <c:v>35116</c:v>
                </c:pt>
                <c:pt idx="231" formatCode="yy/mm/dd">
                  <c:v>35117</c:v>
                </c:pt>
                <c:pt idx="232" formatCode="yy/mm/dd">
                  <c:v>35118</c:v>
                </c:pt>
                <c:pt idx="233" formatCode="yy/mm/dd">
                  <c:v>35121</c:v>
                </c:pt>
                <c:pt idx="234" formatCode="yy/mm/dd">
                  <c:v>35122</c:v>
                </c:pt>
                <c:pt idx="235" formatCode="yy/mm/dd">
                  <c:v>35123</c:v>
                </c:pt>
                <c:pt idx="236" formatCode="yy/mm/dd">
                  <c:v>35124</c:v>
                </c:pt>
                <c:pt idx="237" formatCode="yy/mm/dd">
                  <c:v>35125</c:v>
                </c:pt>
                <c:pt idx="238" formatCode="yy/mm/dd">
                  <c:v>35128</c:v>
                </c:pt>
                <c:pt idx="239" formatCode="yy/mm/dd">
                  <c:v>35129</c:v>
                </c:pt>
                <c:pt idx="240" formatCode="yy/mm/dd">
                  <c:v>35130</c:v>
                </c:pt>
                <c:pt idx="241" formatCode="yy/mm/dd">
                  <c:v>35131</c:v>
                </c:pt>
                <c:pt idx="242" formatCode="yy/mm/dd">
                  <c:v>35132</c:v>
                </c:pt>
                <c:pt idx="243" formatCode="yy/mm/dd">
                  <c:v>35135</c:v>
                </c:pt>
                <c:pt idx="244" formatCode="yy/mm/dd">
                  <c:v>35136</c:v>
                </c:pt>
                <c:pt idx="245" formatCode="yy/mm/dd">
                  <c:v>35137</c:v>
                </c:pt>
                <c:pt idx="246" formatCode="yy/mm/dd">
                  <c:v>35138</c:v>
                </c:pt>
                <c:pt idx="247" formatCode="yy/mm/dd">
                  <c:v>35139</c:v>
                </c:pt>
                <c:pt idx="248" formatCode="yy/mm/dd">
                  <c:v>35142</c:v>
                </c:pt>
                <c:pt idx="249" formatCode="yy/mm/dd">
                  <c:v>35143</c:v>
                </c:pt>
                <c:pt idx="250" formatCode="yy/mm/dd">
                  <c:v>35144</c:v>
                </c:pt>
                <c:pt idx="251" formatCode="yy/mm/dd">
                  <c:v>35145</c:v>
                </c:pt>
                <c:pt idx="252" formatCode="yy/mm/dd">
                  <c:v>35146</c:v>
                </c:pt>
                <c:pt idx="253" formatCode="yy/mm/dd">
                  <c:v>35149</c:v>
                </c:pt>
                <c:pt idx="254" formatCode="yy/mm/dd">
                  <c:v>35150</c:v>
                </c:pt>
                <c:pt idx="255" formatCode="yy/mm/dd">
                  <c:v>35151</c:v>
                </c:pt>
                <c:pt idx="256" formatCode="yy/mm/dd">
                  <c:v>35152</c:v>
                </c:pt>
                <c:pt idx="257" formatCode="yy/mm/dd">
                  <c:v>35153</c:v>
                </c:pt>
                <c:pt idx="258" formatCode="yy/mm/dd">
                  <c:v>35156</c:v>
                </c:pt>
                <c:pt idx="259" formatCode="yy/mm/dd">
                  <c:v>35157</c:v>
                </c:pt>
                <c:pt idx="260" formatCode="yy/mm/dd">
                  <c:v>35158</c:v>
                </c:pt>
                <c:pt idx="261" formatCode="yy/mm/dd">
                  <c:v>35159</c:v>
                </c:pt>
                <c:pt idx="262" formatCode="yy/mm/dd">
                  <c:v>35163</c:v>
                </c:pt>
                <c:pt idx="263" formatCode="yy/mm/dd">
                  <c:v>35164</c:v>
                </c:pt>
                <c:pt idx="264" formatCode="yy/mm/dd">
                  <c:v>35165</c:v>
                </c:pt>
                <c:pt idx="265" formatCode="yy/mm/dd">
                  <c:v>35166</c:v>
                </c:pt>
                <c:pt idx="266" formatCode="yy/mm/dd">
                  <c:v>35167</c:v>
                </c:pt>
                <c:pt idx="267" formatCode="yy/mm/dd">
                  <c:v>35170</c:v>
                </c:pt>
                <c:pt idx="268" formatCode="yy/mm/dd">
                  <c:v>35171</c:v>
                </c:pt>
                <c:pt idx="269" formatCode="yy/mm/dd">
                  <c:v>35172</c:v>
                </c:pt>
                <c:pt idx="270" formatCode="yy/mm/dd">
                  <c:v>35173</c:v>
                </c:pt>
                <c:pt idx="271" formatCode="yy/mm/dd">
                  <c:v>35174</c:v>
                </c:pt>
                <c:pt idx="272" formatCode="yy/mm/dd">
                  <c:v>35177</c:v>
                </c:pt>
                <c:pt idx="273" formatCode="yy/mm/dd">
                  <c:v>35178</c:v>
                </c:pt>
                <c:pt idx="274" formatCode="yy/mm/dd">
                  <c:v>35179</c:v>
                </c:pt>
                <c:pt idx="275" formatCode="yy/mm/dd">
                  <c:v>35180</c:v>
                </c:pt>
                <c:pt idx="276" formatCode="yy/mm/dd">
                  <c:v>35181</c:v>
                </c:pt>
                <c:pt idx="277" formatCode="yy/mm/dd">
                  <c:v>35184</c:v>
                </c:pt>
                <c:pt idx="278" formatCode="yy/mm/dd">
                  <c:v>35185</c:v>
                </c:pt>
                <c:pt idx="279" formatCode="yy/mm/dd">
                  <c:v>35186</c:v>
                </c:pt>
                <c:pt idx="280" formatCode="yy/mm/dd">
                  <c:v>35187</c:v>
                </c:pt>
                <c:pt idx="281" formatCode="yy/mm/dd">
                  <c:v>35188</c:v>
                </c:pt>
                <c:pt idx="282" formatCode="yy/mm/dd">
                  <c:v>35191</c:v>
                </c:pt>
                <c:pt idx="283" formatCode="yy/mm/dd">
                  <c:v>35192</c:v>
                </c:pt>
                <c:pt idx="284" formatCode="yy/mm/dd">
                  <c:v>35193</c:v>
                </c:pt>
                <c:pt idx="285" formatCode="yy/mm/dd">
                  <c:v>35194</c:v>
                </c:pt>
                <c:pt idx="286" formatCode="yy/mm/dd">
                  <c:v>35195</c:v>
                </c:pt>
                <c:pt idx="287" formatCode="yy/mm/dd">
                  <c:v>35198</c:v>
                </c:pt>
                <c:pt idx="288" formatCode="yy/mm/dd">
                  <c:v>35199</c:v>
                </c:pt>
                <c:pt idx="289" formatCode="yy/mm/dd">
                  <c:v>35200</c:v>
                </c:pt>
                <c:pt idx="290" formatCode="yy/mm/dd">
                  <c:v>35201</c:v>
                </c:pt>
                <c:pt idx="291" formatCode="yy/mm/dd">
                  <c:v>35202</c:v>
                </c:pt>
                <c:pt idx="292" formatCode="yy/mm/dd">
                  <c:v>35206</c:v>
                </c:pt>
                <c:pt idx="293" formatCode="yy/mm/dd">
                  <c:v>35207</c:v>
                </c:pt>
                <c:pt idx="294" formatCode="yy/mm/dd">
                  <c:v>35208</c:v>
                </c:pt>
                <c:pt idx="295" formatCode="yy/mm/dd">
                  <c:v>35209</c:v>
                </c:pt>
                <c:pt idx="296" formatCode="yy/mm/dd">
                  <c:v>35212</c:v>
                </c:pt>
                <c:pt idx="297" formatCode="yy/mm/dd">
                  <c:v>35213</c:v>
                </c:pt>
                <c:pt idx="298" formatCode="yy/mm/dd">
                  <c:v>35214</c:v>
                </c:pt>
                <c:pt idx="299" formatCode="yy/mm/dd">
                  <c:v>35215</c:v>
                </c:pt>
                <c:pt idx="300" formatCode="yy/mm/dd">
                  <c:v>35216</c:v>
                </c:pt>
                <c:pt idx="301" formatCode="yy/mm/dd">
                  <c:v>35219</c:v>
                </c:pt>
                <c:pt idx="302" formatCode="yy/mm/dd">
                  <c:v>35220</c:v>
                </c:pt>
                <c:pt idx="303" formatCode="yy/mm/dd">
                  <c:v>35221</c:v>
                </c:pt>
                <c:pt idx="304" formatCode="yy/mm/dd">
                  <c:v>35222</c:v>
                </c:pt>
                <c:pt idx="305" formatCode="yy/mm/dd">
                  <c:v>35223</c:v>
                </c:pt>
                <c:pt idx="306" formatCode="yy/mm/dd">
                  <c:v>35226</c:v>
                </c:pt>
                <c:pt idx="307" formatCode="yy/mm/dd">
                  <c:v>35227</c:v>
                </c:pt>
                <c:pt idx="308" formatCode="yy/mm/dd">
                  <c:v>35228</c:v>
                </c:pt>
                <c:pt idx="309" formatCode="yy/mm/dd">
                  <c:v>35229</c:v>
                </c:pt>
                <c:pt idx="310" formatCode="yy/mm/dd">
                  <c:v>35230</c:v>
                </c:pt>
                <c:pt idx="311" formatCode="yy/mm/dd">
                  <c:v>35233</c:v>
                </c:pt>
                <c:pt idx="312" formatCode="yy/mm/dd">
                  <c:v>35234</c:v>
                </c:pt>
                <c:pt idx="313" formatCode="yy/mm/dd">
                  <c:v>35235</c:v>
                </c:pt>
                <c:pt idx="314" formatCode="yy/mm/dd">
                  <c:v>35236</c:v>
                </c:pt>
                <c:pt idx="315" formatCode="yy/mm/dd">
                  <c:v>35237</c:v>
                </c:pt>
                <c:pt idx="316" formatCode="yy/mm/dd">
                  <c:v>35240</c:v>
                </c:pt>
                <c:pt idx="317" formatCode="yy/mm/dd">
                  <c:v>35241</c:v>
                </c:pt>
                <c:pt idx="318" formatCode="yy/mm/dd">
                  <c:v>35242</c:v>
                </c:pt>
                <c:pt idx="319" formatCode="yy/mm/dd">
                  <c:v>35243</c:v>
                </c:pt>
                <c:pt idx="320" formatCode="yy/mm/dd">
                  <c:v>35244</c:v>
                </c:pt>
                <c:pt idx="321" formatCode="yy/mm/dd">
                  <c:v>35248</c:v>
                </c:pt>
                <c:pt idx="322" formatCode="yy/mm/dd">
                  <c:v>35249</c:v>
                </c:pt>
                <c:pt idx="323" formatCode="yy/mm/dd">
                  <c:v>35250</c:v>
                </c:pt>
                <c:pt idx="324" formatCode="yy/mm/dd">
                  <c:v>35251</c:v>
                </c:pt>
                <c:pt idx="325" formatCode="yy/mm/dd">
                  <c:v>35254</c:v>
                </c:pt>
                <c:pt idx="326" formatCode="yy/mm/dd">
                  <c:v>35255</c:v>
                </c:pt>
                <c:pt idx="327" formatCode="yy/mm/dd">
                  <c:v>35256</c:v>
                </c:pt>
                <c:pt idx="328" formatCode="yy/mm/dd">
                  <c:v>35257</c:v>
                </c:pt>
                <c:pt idx="329" formatCode="yy/mm/dd">
                  <c:v>35258</c:v>
                </c:pt>
                <c:pt idx="330" formatCode="yy/mm/dd">
                  <c:v>35261</c:v>
                </c:pt>
                <c:pt idx="331" formatCode="yy/mm/dd">
                  <c:v>35262</c:v>
                </c:pt>
                <c:pt idx="332" formatCode="yy/mm/dd">
                  <c:v>35263</c:v>
                </c:pt>
                <c:pt idx="333" formatCode="yy/mm/dd">
                  <c:v>35264</c:v>
                </c:pt>
                <c:pt idx="334" formatCode="yy/mm/dd">
                  <c:v>35265</c:v>
                </c:pt>
                <c:pt idx="335" formatCode="yy/mm/dd">
                  <c:v>35268</c:v>
                </c:pt>
                <c:pt idx="336" formatCode="yy/mm/dd">
                  <c:v>35269</c:v>
                </c:pt>
                <c:pt idx="337" formatCode="yy/mm/dd">
                  <c:v>35270</c:v>
                </c:pt>
                <c:pt idx="338" formatCode="yy/mm/dd">
                  <c:v>35271</c:v>
                </c:pt>
                <c:pt idx="339" formatCode="yy/mm/dd">
                  <c:v>35272</c:v>
                </c:pt>
                <c:pt idx="340" formatCode="yy/mm/dd">
                  <c:v>35275</c:v>
                </c:pt>
                <c:pt idx="341" formatCode="yy/mm/dd">
                  <c:v>35276</c:v>
                </c:pt>
                <c:pt idx="342" formatCode="yy/mm/dd">
                  <c:v>35277</c:v>
                </c:pt>
                <c:pt idx="343" formatCode="yy/mm/dd">
                  <c:v>35278</c:v>
                </c:pt>
                <c:pt idx="344" formatCode="yy/mm/dd">
                  <c:v>35279</c:v>
                </c:pt>
                <c:pt idx="345" formatCode="yy/mm/dd">
                  <c:v>35282</c:v>
                </c:pt>
                <c:pt idx="346" formatCode="yy/mm/dd">
                  <c:v>35283</c:v>
                </c:pt>
                <c:pt idx="347" formatCode="yy/mm/dd">
                  <c:v>35284</c:v>
                </c:pt>
                <c:pt idx="348" formatCode="yy/mm/dd">
                  <c:v>35285</c:v>
                </c:pt>
                <c:pt idx="349" formatCode="yy/mm/dd">
                  <c:v>35286</c:v>
                </c:pt>
                <c:pt idx="350" formatCode="yy/mm/dd">
                  <c:v>35289</c:v>
                </c:pt>
                <c:pt idx="351" formatCode="yy/mm/dd">
                  <c:v>35290</c:v>
                </c:pt>
                <c:pt idx="352" formatCode="yy/mm/dd">
                  <c:v>35291</c:v>
                </c:pt>
                <c:pt idx="353" formatCode="yy/mm/dd">
                  <c:v>35292</c:v>
                </c:pt>
                <c:pt idx="354" formatCode="yy/mm/dd">
                  <c:v>35293</c:v>
                </c:pt>
                <c:pt idx="355" formatCode="yy/mm/dd">
                  <c:v>35296</c:v>
                </c:pt>
                <c:pt idx="356" formatCode="yy/mm/dd">
                  <c:v>35297</c:v>
                </c:pt>
                <c:pt idx="357" formatCode="yy/mm/dd">
                  <c:v>35298</c:v>
                </c:pt>
                <c:pt idx="358" formatCode="yy/mm/dd">
                  <c:v>35299</c:v>
                </c:pt>
                <c:pt idx="359" formatCode="yy/mm/dd">
                  <c:v>35300</c:v>
                </c:pt>
                <c:pt idx="360" formatCode="yy/mm/dd">
                  <c:v>35303</c:v>
                </c:pt>
                <c:pt idx="361" formatCode="yy/mm/dd">
                  <c:v>35304</c:v>
                </c:pt>
                <c:pt idx="362" formatCode="yy/mm/dd">
                  <c:v>35305</c:v>
                </c:pt>
                <c:pt idx="363" formatCode="yy/mm/dd">
                  <c:v>35306</c:v>
                </c:pt>
                <c:pt idx="364" formatCode="yy/mm/dd">
                  <c:v>35307</c:v>
                </c:pt>
                <c:pt idx="365" formatCode="yy/mm/dd">
                  <c:v>35311</c:v>
                </c:pt>
                <c:pt idx="366" formatCode="yy/mm/dd">
                  <c:v>35312</c:v>
                </c:pt>
                <c:pt idx="367" formatCode="yy/mm/dd">
                  <c:v>35313</c:v>
                </c:pt>
                <c:pt idx="368" formatCode="yy/mm/dd">
                  <c:v>35314</c:v>
                </c:pt>
                <c:pt idx="369" formatCode="yy/mm/dd">
                  <c:v>35317</c:v>
                </c:pt>
                <c:pt idx="370" formatCode="yy/mm/dd">
                  <c:v>35318</c:v>
                </c:pt>
                <c:pt idx="371" formatCode="yy/mm/dd">
                  <c:v>35319</c:v>
                </c:pt>
                <c:pt idx="372" formatCode="yy/mm/dd">
                  <c:v>35320</c:v>
                </c:pt>
                <c:pt idx="373" formatCode="yy/mm/dd">
                  <c:v>35321</c:v>
                </c:pt>
                <c:pt idx="374" formatCode="yy/mm/dd">
                  <c:v>35324</c:v>
                </c:pt>
                <c:pt idx="375" formatCode="yy/mm/dd">
                  <c:v>35325</c:v>
                </c:pt>
                <c:pt idx="376" formatCode="yy/mm/dd">
                  <c:v>35326</c:v>
                </c:pt>
                <c:pt idx="377" formatCode="yy/mm/dd">
                  <c:v>35327</c:v>
                </c:pt>
                <c:pt idx="378" formatCode="yy/mm/dd">
                  <c:v>35328</c:v>
                </c:pt>
                <c:pt idx="379" formatCode="yy/mm/dd">
                  <c:v>35331</c:v>
                </c:pt>
                <c:pt idx="380" formatCode="yy/mm/dd">
                  <c:v>35332</c:v>
                </c:pt>
                <c:pt idx="381" formatCode="yy/mm/dd">
                  <c:v>35333</c:v>
                </c:pt>
                <c:pt idx="382" formatCode="yy/mm/dd">
                  <c:v>35334</c:v>
                </c:pt>
                <c:pt idx="383" formatCode="yy/mm/dd">
                  <c:v>35335</c:v>
                </c:pt>
                <c:pt idx="384" formatCode="yy/mm/dd">
                  <c:v>35338</c:v>
                </c:pt>
                <c:pt idx="385" formatCode="yy/mm/dd">
                  <c:v>35339</c:v>
                </c:pt>
                <c:pt idx="386" formatCode="yy/mm/dd">
                  <c:v>35340</c:v>
                </c:pt>
                <c:pt idx="387" formatCode="yy/mm/dd">
                  <c:v>35341</c:v>
                </c:pt>
                <c:pt idx="388" formatCode="yy/mm/dd">
                  <c:v>35342</c:v>
                </c:pt>
                <c:pt idx="389" formatCode="yy/mm/dd">
                  <c:v>35345</c:v>
                </c:pt>
                <c:pt idx="390" formatCode="yy/mm/dd">
                  <c:v>35346</c:v>
                </c:pt>
                <c:pt idx="391" formatCode="yy/mm/dd">
                  <c:v>35347</c:v>
                </c:pt>
                <c:pt idx="392" formatCode="yy/mm/dd">
                  <c:v>35348</c:v>
                </c:pt>
                <c:pt idx="393" formatCode="yy/mm/dd">
                  <c:v>35349</c:v>
                </c:pt>
                <c:pt idx="394" formatCode="yy/mm/dd">
                  <c:v>35353</c:v>
                </c:pt>
                <c:pt idx="395" formatCode="yy/mm/dd">
                  <c:v>35354</c:v>
                </c:pt>
                <c:pt idx="396" formatCode="yy/mm/dd">
                  <c:v>35355</c:v>
                </c:pt>
                <c:pt idx="397" formatCode="yy/mm/dd">
                  <c:v>35356</c:v>
                </c:pt>
                <c:pt idx="398" formatCode="yy/mm/dd">
                  <c:v>35359</c:v>
                </c:pt>
                <c:pt idx="399" formatCode="yy/mm/dd">
                  <c:v>35360</c:v>
                </c:pt>
                <c:pt idx="400" formatCode="yy/mm/dd">
                  <c:v>35361</c:v>
                </c:pt>
                <c:pt idx="401" formatCode="yy/mm/dd">
                  <c:v>35362</c:v>
                </c:pt>
                <c:pt idx="402" formatCode="yy/mm/dd">
                  <c:v>35363</c:v>
                </c:pt>
                <c:pt idx="403" formatCode="yy/mm/dd">
                  <c:v>35366</c:v>
                </c:pt>
                <c:pt idx="404" formatCode="yy/mm/dd">
                  <c:v>35367</c:v>
                </c:pt>
                <c:pt idx="405" formatCode="yy/mm/dd">
                  <c:v>35368</c:v>
                </c:pt>
                <c:pt idx="406" formatCode="yy/mm/dd">
                  <c:v>35369</c:v>
                </c:pt>
                <c:pt idx="407" formatCode="yy/mm/dd">
                  <c:v>35370</c:v>
                </c:pt>
                <c:pt idx="408" formatCode="yy/mm/dd">
                  <c:v>35373</c:v>
                </c:pt>
                <c:pt idx="409" formatCode="yy/mm/dd">
                  <c:v>35374</c:v>
                </c:pt>
                <c:pt idx="410" formatCode="yy/mm/dd">
                  <c:v>35375</c:v>
                </c:pt>
                <c:pt idx="411" formatCode="yy/mm/dd">
                  <c:v>35376</c:v>
                </c:pt>
                <c:pt idx="412" formatCode="yy/mm/dd">
                  <c:v>35377</c:v>
                </c:pt>
                <c:pt idx="413" formatCode="yy/mm/dd">
                  <c:v>35380</c:v>
                </c:pt>
                <c:pt idx="414" formatCode="yy/mm/dd">
                  <c:v>35381</c:v>
                </c:pt>
                <c:pt idx="415" formatCode="yy/mm/dd">
                  <c:v>35382</c:v>
                </c:pt>
                <c:pt idx="416" formatCode="yy/mm/dd">
                  <c:v>35383</c:v>
                </c:pt>
                <c:pt idx="417" formatCode="yy/mm/dd">
                  <c:v>35384</c:v>
                </c:pt>
                <c:pt idx="418" formatCode="yy/mm/dd">
                  <c:v>35387</c:v>
                </c:pt>
                <c:pt idx="419" formatCode="yy/mm/dd">
                  <c:v>35388</c:v>
                </c:pt>
                <c:pt idx="420" formatCode="yy/mm/dd">
                  <c:v>35389</c:v>
                </c:pt>
                <c:pt idx="421" formatCode="yy/mm/dd">
                  <c:v>35390</c:v>
                </c:pt>
                <c:pt idx="422" formatCode="yy/mm/dd">
                  <c:v>35391</c:v>
                </c:pt>
                <c:pt idx="423" formatCode="yy/mm/dd">
                  <c:v>35394</c:v>
                </c:pt>
                <c:pt idx="424" formatCode="yy/mm/dd">
                  <c:v>35395</c:v>
                </c:pt>
                <c:pt idx="425" formatCode="yy/mm/dd">
                  <c:v>35396</c:v>
                </c:pt>
                <c:pt idx="426" formatCode="yy/mm/dd">
                  <c:v>35397</c:v>
                </c:pt>
                <c:pt idx="427" formatCode="yy/mm/dd">
                  <c:v>35398</c:v>
                </c:pt>
                <c:pt idx="428" formatCode="yy/mm/dd">
                  <c:v>35401</c:v>
                </c:pt>
                <c:pt idx="429" formatCode="yy/mm/dd">
                  <c:v>35402</c:v>
                </c:pt>
                <c:pt idx="430" formatCode="yy/mm/dd">
                  <c:v>35403</c:v>
                </c:pt>
                <c:pt idx="431" formatCode="yy/mm/dd">
                  <c:v>35404</c:v>
                </c:pt>
                <c:pt idx="432" formatCode="yy/mm/dd">
                  <c:v>35405</c:v>
                </c:pt>
                <c:pt idx="433" formatCode="yy/mm/dd">
                  <c:v>35408</c:v>
                </c:pt>
                <c:pt idx="434" formatCode="yy/mm/dd">
                  <c:v>35409</c:v>
                </c:pt>
                <c:pt idx="435" formatCode="yy/mm/dd">
                  <c:v>35410</c:v>
                </c:pt>
                <c:pt idx="436" formatCode="yy/mm/dd">
                  <c:v>35411</c:v>
                </c:pt>
                <c:pt idx="437" formatCode="yy/mm/dd">
                  <c:v>35412</c:v>
                </c:pt>
                <c:pt idx="438" formatCode="yy/mm/dd">
                  <c:v>35415</c:v>
                </c:pt>
                <c:pt idx="439" formatCode="yy/mm/dd">
                  <c:v>35416</c:v>
                </c:pt>
                <c:pt idx="440" formatCode="yy/mm/dd">
                  <c:v>35417</c:v>
                </c:pt>
                <c:pt idx="441" formatCode="yy/mm/dd">
                  <c:v>35418</c:v>
                </c:pt>
                <c:pt idx="442" formatCode="yy/mm/dd">
                  <c:v>35419</c:v>
                </c:pt>
                <c:pt idx="443" formatCode="yy/mm/dd">
                  <c:v>35422</c:v>
                </c:pt>
                <c:pt idx="444" formatCode="yy/mm/dd">
                  <c:v>35423</c:v>
                </c:pt>
                <c:pt idx="445" formatCode="yy/mm/dd">
                  <c:v>35426</c:v>
                </c:pt>
                <c:pt idx="446" formatCode="yy/mm/dd">
                  <c:v>35429</c:v>
                </c:pt>
                <c:pt idx="447" formatCode="yy/mm/dd">
                  <c:v>35430</c:v>
                </c:pt>
                <c:pt idx="448" formatCode="yy/mm/dd">
                  <c:v>35432</c:v>
                </c:pt>
                <c:pt idx="449" formatCode="yy/mm/dd">
                  <c:v>35433</c:v>
                </c:pt>
                <c:pt idx="450" formatCode="yy/mm/dd">
                  <c:v>35436</c:v>
                </c:pt>
                <c:pt idx="451" formatCode="yy/mm/dd">
                  <c:v>35437</c:v>
                </c:pt>
                <c:pt idx="452" formatCode="yy/mm/dd">
                  <c:v>35438</c:v>
                </c:pt>
                <c:pt idx="453" formatCode="yy/mm/dd">
                  <c:v>35439</c:v>
                </c:pt>
                <c:pt idx="454" formatCode="yy/mm/dd">
                  <c:v>35440</c:v>
                </c:pt>
                <c:pt idx="455" formatCode="yy/mm/dd">
                  <c:v>35443</c:v>
                </c:pt>
                <c:pt idx="456" formatCode="yy/mm/dd">
                  <c:v>35444</c:v>
                </c:pt>
                <c:pt idx="457" formatCode="yy/mm/dd">
                  <c:v>35445</c:v>
                </c:pt>
                <c:pt idx="458" formatCode="yy/mm/dd">
                  <c:v>35446</c:v>
                </c:pt>
                <c:pt idx="459" formatCode="yy/mm/dd">
                  <c:v>35447</c:v>
                </c:pt>
                <c:pt idx="460" formatCode="yy/mm/dd">
                  <c:v>35450</c:v>
                </c:pt>
                <c:pt idx="461" formatCode="yy/mm/dd">
                  <c:v>35451</c:v>
                </c:pt>
                <c:pt idx="462" formatCode="yy/mm/dd">
                  <c:v>35452</c:v>
                </c:pt>
                <c:pt idx="463" formatCode="yy/mm/dd">
                  <c:v>35453</c:v>
                </c:pt>
                <c:pt idx="464" formatCode="yy/mm/dd">
                  <c:v>35454</c:v>
                </c:pt>
                <c:pt idx="465" formatCode="yy/mm/dd">
                  <c:v>35457</c:v>
                </c:pt>
                <c:pt idx="466" formatCode="yy/mm/dd">
                  <c:v>35458</c:v>
                </c:pt>
                <c:pt idx="467" formatCode="yy/mm/dd">
                  <c:v>35459</c:v>
                </c:pt>
                <c:pt idx="468" formatCode="yy/mm/dd">
                  <c:v>35460</c:v>
                </c:pt>
                <c:pt idx="469" formatCode="yy/mm/dd">
                  <c:v>35461</c:v>
                </c:pt>
                <c:pt idx="470" formatCode="yy/mm/dd">
                  <c:v>35464</c:v>
                </c:pt>
                <c:pt idx="471" formatCode="yy/mm/dd">
                  <c:v>35465</c:v>
                </c:pt>
                <c:pt idx="472" formatCode="yy/mm/dd">
                  <c:v>35466</c:v>
                </c:pt>
                <c:pt idx="473" formatCode="yy/mm/dd">
                  <c:v>35467</c:v>
                </c:pt>
                <c:pt idx="474" formatCode="yy/mm/dd">
                  <c:v>35468</c:v>
                </c:pt>
                <c:pt idx="475" formatCode="yy/mm/dd">
                  <c:v>35471</c:v>
                </c:pt>
                <c:pt idx="476" formatCode="yy/mm/dd">
                  <c:v>35472</c:v>
                </c:pt>
                <c:pt idx="477" formatCode="yy/mm/dd">
                  <c:v>35473</c:v>
                </c:pt>
                <c:pt idx="478" formatCode="yy/mm/dd">
                  <c:v>35474</c:v>
                </c:pt>
                <c:pt idx="479" formatCode="yy/mm/dd">
                  <c:v>35475</c:v>
                </c:pt>
                <c:pt idx="480" formatCode="yy/mm/dd">
                  <c:v>35478</c:v>
                </c:pt>
                <c:pt idx="481" formatCode="yy/mm/dd">
                  <c:v>35479</c:v>
                </c:pt>
                <c:pt idx="482" formatCode="yy/mm/dd">
                  <c:v>35480</c:v>
                </c:pt>
                <c:pt idx="483" formatCode="yy/mm/dd">
                  <c:v>35481</c:v>
                </c:pt>
                <c:pt idx="484" formatCode="yy/mm/dd">
                  <c:v>35482</c:v>
                </c:pt>
                <c:pt idx="485" formatCode="yy/mm/dd">
                  <c:v>35485</c:v>
                </c:pt>
                <c:pt idx="486" formatCode="yy/mm/dd">
                  <c:v>35486</c:v>
                </c:pt>
                <c:pt idx="487" formatCode="yy/mm/dd">
                  <c:v>35487</c:v>
                </c:pt>
                <c:pt idx="488" formatCode="yy/mm/dd">
                  <c:v>35488</c:v>
                </c:pt>
                <c:pt idx="489" formatCode="yy/mm/dd">
                  <c:v>35489</c:v>
                </c:pt>
                <c:pt idx="490" formatCode="yy/mm/dd">
                  <c:v>35492</c:v>
                </c:pt>
                <c:pt idx="491" formatCode="yy/mm/dd">
                  <c:v>35493</c:v>
                </c:pt>
                <c:pt idx="492" formatCode="yy/mm/dd">
                  <c:v>35494</c:v>
                </c:pt>
                <c:pt idx="493" formatCode="yy/mm/dd">
                  <c:v>35495</c:v>
                </c:pt>
                <c:pt idx="494" formatCode="yy/mm/dd">
                  <c:v>35496</c:v>
                </c:pt>
                <c:pt idx="495" formatCode="yy/mm/dd">
                  <c:v>35499</c:v>
                </c:pt>
                <c:pt idx="496" formatCode="yy/mm/dd">
                  <c:v>35500</c:v>
                </c:pt>
                <c:pt idx="497" formatCode="yy/mm/dd">
                  <c:v>35501</c:v>
                </c:pt>
                <c:pt idx="498" formatCode="yy/mm/dd">
                  <c:v>35502</c:v>
                </c:pt>
                <c:pt idx="499" formatCode="yy/mm/dd">
                  <c:v>35503</c:v>
                </c:pt>
                <c:pt idx="500" formatCode="yy/mm/dd">
                  <c:v>35506</c:v>
                </c:pt>
                <c:pt idx="501" formatCode="yy/mm/dd">
                  <c:v>35507</c:v>
                </c:pt>
                <c:pt idx="502" formatCode="yy/mm/dd">
                  <c:v>35508</c:v>
                </c:pt>
                <c:pt idx="503" formatCode="yy/mm/dd">
                  <c:v>35509</c:v>
                </c:pt>
                <c:pt idx="504" formatCode="yy/mm/dd">
                  <c:v>35510</c:v>
                </c:pt>
                <c:pt idx="505" formatCode="yy/mm/dd">
                  <c:v>35513</c:v>
                </c:pt>
                <c:pt idx="506" formatCode="yy/mm/dd">
                  <c:v>35514</c:v>
                </c:pt>
                <c:pt idx="507" formatCode="yy/mm/dd">
                  <c:v>35515</c:v>
                </c:pt>
                <c:pt idx="508" formatCode="yy/mm/dd">
                  <c:v>35516</c:v>
                </c:pt>
                <c:pt idx="509" formatCode="yy/mm/dd">
                  <c:v>35520</c:v>
                </c:pt>
                <c:pt idx="510" formatCode="yy/mm/dd">
                  <c:v>35521</c:v>
                </c:pt>
                <c:pt idx="511" formatCode="yy/mm/dd">
                  <c:v>35522</c:v>
                </c:pt>
                <c:pt idx="512" formatCode="yy/mm/dd">
                  <c:v>35523</c:v>
                </c:pt>
                <c:pt idx="513" formatCode="yy/mm/dd">
                  <c:v>35524</c:v>
                </c:pt>
                <c:pt idx="514" formatCode="yy/mm/dd">
                  <c:v>35527</c:v>
                </c:pt>
                <c:pt idx="515" formatCode="yy/mm/dd">
                  <c:v>35528</c:v>
                </c:pt>
                <c:pt idx="516" formatCode="yy/mm/dd">
                  <c:v>35529</c:v>
                </c:pt>
                <c:pt idx="517" formatCode="yy/mm/dd">
                  <c:v>35530</c:v>
                </c:pt>
                <c:pt idx="518" formatCode="yy/mm/dd">
                  <c:v>35531</c:v>
                </c:pt>
                <c:pt idx="519" formatCode="yy/mm/dd">
                  <c:v>35534</c:v>
                </c:pt>
                <c:pt idx="520" formatCode="yy/mm/dd">
                  <c:v>35535</c:v>
                </c:pt>
                <c:pt idx="521" formatCode="yy/mm/dd">
                  <c:v>35536</c:v>
                </c:pt>
                <c:pt idx="522" formatCode="yy/mm/dd">
                  <c:v>35537</c:v>
                </c:pt>
                <c:pt idx="523" formatCode="yy/mm/dd">
                  <c:v>35538</c:v>
                </c:pt>
                <c:pt idx="524" formatCode="yy/mm/dd">
                  <c:v>35541</c:v>
                </c:pt>
                <c:pt idx="525" formatCode="yy/mm/dd">
                  <c:v>35542</c:v>
                </c:pt>
                <c:pt idx="526" formatCode="yy/mm/dd">
                  <c:v>35543</c:v>
                </c:pt>
                <c:pt idx="527" formatCode="yy/mm/dd">
                  <c:v>35544</c:v>
                </c:pt>
                <c:pt idx="528" formatCode="yy/mm/dd">
                  <c:v>35545</c:v>
                </c:pt>
                <c:pt idx="529" formatCode="yy/mm/dd">
                  <c:v>35548</c:v>
                </c:pt>
                <c:pt idx="530" formatCode="yy/mm/dd">
                  <c:v>35549</c:v>
                </c:pt>
                <c:pt idx="531" formatCode="yy/mm/dd">
                  <c:v>35550</c:v>
                </c:pt>
                <c:pt idx="532" formatCode="yy/mm/dd">
                  <c:v>35551</c:v>
                </c:pt>
                <c:pt idx="533" formatCode="yy/mm/dd">
                  <c:v>35552</c:v>
                </c:pt>
                <c:pt idx="534" formatCode="yy/mm/dd">
                  <c:v>35555</c:v>
                </c:pt>
                <c:pt idx="535" formatCode="yy/mm/dd">
                  <c:v>35556</c:v>
                </c:pt>
                <c:pt idx="536" formatCode="yy/mm/dd">
                  <c:v>35557</c:v>
                </c:pt>
                <c:pt idx="537" formatCode="yy/mm/dd">
                  <c:v>35558</c:v>
                </c:pt>
                <c:pt idx="538" formatCode="yy/mm/dd">
                  <c:v>35559</c:v>
                </c:pt>
                <c:pt idx="539" formatCode="yy/mm/dd">
                  <c:v>35562</c:v>
                </c:pt>
                <c:pt idx="540" formatCode="yy/mm/dd">
                  <c:v>35563</c:v>
                </c:pt>
                <c:pt idx="541" formatCode="yy/mm/dd">
                  <c:v>35564</c:v>
                </c:pt>
                <c:pt idx="542" formatCode="yy/mm/dd">
                  <c:v>35565</c:v>
                </c:pt>
                <c:pt idx="543" formatCode="yy/mm/dd">
                  <c:v>35566</c:v>
                </c:pt>
                <c:pt idx="544" formatCode="yy/mm/dd">
                  <c:v>35570</c:v>
                </c:pt>
                <c:pt idx="545" formatCode="yy/mm/dd">
                  <c:v>35571</c:v>
                </c:pt>
                <c:pt idx="546" formatCode="yy/mm/dd">
                  <c:v>35572</c:v>
                </c:pt>
                <c:pt idx="547" formatCode="yy/mm/dd">
                  <c:v>35573</c:v>
                </c:pt>
                <c:pt idx="548" formatCode="yy/mm/dd">
                  <c:v>35576</c:v>
                </c:pt>
                <c:pt idx="549" formatCode="yy/mm/dd">
                  <c:v>35577</c:v>
                </c:pt>
                <c:pt idx="550" formatCode="yy/mm/dd">
                  <c:v>35578</c:v>
                </c:pt>
                <c:pt idx="551" formatCode="yy/mm/dd">
                  <c:v>35579</c:v>
                </c:pt>
                <c:pt idx="552" formatCode="yy/mm/dd">
                  <c:v>35580</c:v>
                </c:pt>
                <c:pt idx="553" formatCode="yy/mm/dd">
                  <c:v>35583</c:v>
                </c:pt>
                <c:pt idx="554" formatCode="yy/mm/dd">
                  <c:v>35584</c:v>
                </c:pt>
                <c:pt idx="555" formatCode="yy/mm/dd">
                  <c:v>35585</c:v>
                </c:pt>
                <c:pt idx="556" formatCode="yy/mm/dd">
                  <c:v>35586</c:v>
                </c:pt>
                <c:pt idx="557" formatCode="yy/mm/dd">
                  <c:v>35587</c:v>
                </c:pt>
                <c:pt idx="558" formatCode="yy/mm/dd">
                  <c:v>35590</c:v>
                </c:pt>
                <c:pt idx="559" formatCode="yy/mm/dd">
                  <c:v>35591</c:v>
                </c:pt>
                <c:pt idx="560" formatCode="yy/mm/dd">
                  <c:v>35592</c:v>
                </c:pt>
                <c:pt idx="561" formatCode="yy/mm/dd">
                  <c:v>35593</c:v>
                </c:pt>
                <c:pt idx="562" formatCode="yy/mm/dd">
                  <c:v>35594</c:v>
                </c:pt>
                <c:pt idx="563" formatCode="yy/mm/dd">
                  <c:v>35597</c:v>
                </c:pt>
                <c:pt idx="564" formatCode="yy/mm/dd">
                  <c:v>35598</c:v>
                </c:pt>
                <c:pt idx="565" formatCode="yy/mm/dd">
                  <c:v>35599</c:v>
                </c:pt>
                <c:pt idx="566" formatCode="yy/mm/dd">
                  <c:v>35600</c:v>
                </c:pt>
                <c:pt idx="567" formatCode="yy/mm/dd">
                  <c:v>35601</c:v>
                </c:pt>
                <c:pt idx="568" formatCode="yy/mm/dd">
                  <c:v>35604</c:v>
                </c:pt>
                <c:pt idx="569" formatCode="yy/mm/dd">
                  <c:v>35605</c:v>
                </c:pt>
                <c:pt idx="570" formatCode="yy/mm/dd">
                  <c:v>35606</c:v>
                </c:pt>
                <c:pt idx="571" formatCode="yy/mm/dd">
                  <c:v>35607</c:v>
                </c:pt>
                <c:pt idx="572" formatCode="yy/mm/dd">
                  <c:v>35608</c:v>
                </c:pt>
                <c:pt idx="573" formatCode="yy/mm/dd">
                  <c:v>35611</c:v>
                </c:pt>
                <c:pt idx="574" formatCode="yy/mm/dd">
                  <c:v>35613</c:v>
                </c:pt>
                <c:pt idx="575" formatCode="yy/mm/dd">
                  <c:v>35614</c:v>
                </c:pt>
                <c:pt idx="576" formatCode="yy/mm/dd">
                  <c:v>35615</c:v>
                </c:pt>
                <c:pt idx="577" formatCode="yy/mm/dd">
                  <c:v>35618</c:v>
                </c:pt>
                <c:pt idx="578" formatCode="yy/mm/dd">
                  <c:v>35619</c:v>
                </c:pt>
                <c:pt idx="579" formatCode="yy/mm/dd">
                  <c:v>35620</c:v>
                </c:pt>
                <c:pt idx="580" formatCode="yy/mm/dd">
                  <c:v>35621</c:v>
                </c:pt>
                <c:pt idx="581" formatCode="yy/mm/dd">
                  <c:v>35622</c:v>
                </c:pt>
                <c:pt idx="582" formatCode="yy/mm/dd">
                  <c:v>35625</c:v>
                </c:pt>
                <c:pt idx="583" formatCode="yy/mm/dd">
                  <c:v>35626</c:v>
                </c:pt>
                <c:pt idx="584" formatCode="yy/mm/dd">
                  <c:v>35627</c:v>
                </c:pt>
                <c:pt idx="585" formatCode="yy/mm/dd">
                  <c:v>35628</c:v>
                </c:pt>
                <c:pt idx="586" formatCode="yy/mm/dd">
                  <c:v>35629</c:v>
                </c:pt>
                <c:pt idx="587" formatCode="yy/mm/dd">
                  <c:v>35632</c:v>
                </c:pt>
                <c:pt idx="588" formatCode="yy/mm/dd">
                  <c:v>35633</c:v>
                </c:pt>
                <c:pt idx="589" formatCode="yy/mm/dd">
                  <c:v>35634</c:v>
                </c:pt>
                <c:pt idx="590" formatCode="yy/mm/dd">
                  <c:v>35635</c:v>
                </c:pt>
                <c:pt idx="591" formatCode="yy/mm/dd">
                  <c:v>35636</c:v>
                </c:pt>
                <c:pt idx="592" formatCode="yy/mm/dd">
                  <c:v>35639</c:v>
                </c:pt>
                <c:pt idx="593" formatCode="yy/mm/dd">
                  <c:v>35640</c:v>
                </c:pt>
                <c:pt idx="594" formatCode="yy/mm/dd">
                  <c:v>35641</c:v>
                </c:pt>
                <c:pt idx="595" formatCode="yy/mm/dd">
                  <c:v>35642</c:v>
                </c:pt>
                <c:pt idx="596" formatCode="yy/mm/dd">
                  <c:v>35643</c:v>
                </c:pt>
                <c:pt idx="597" formatCode="yy/mm/dd">
                  <c:v>35646</c:v>
                </c:pt>
                <c:pt idx="598" formatCode="yy/mm/dd">
                  <c:v>35647</c:v>
                </c:pt>
                <c:pt idx="599" formatCode="yy/mm/dd">
                  <c:v>35648</c:v>
                </c:pt>
                <c:pt idx="600" formatCode="yy/mm/dd">
                  <c:v>35649</c:v>
                </c:pt>
                <c:pt idx="601" formatCode="yy/mm/dd">
                  <c:v>35650</c:v>
                </c:pt>
                <c:pt idx="602" formatCode="yy/mm/dd">
                  <c:v>35653</c:v>
                </c:pt>
                <c:pt idx="603" formatCode="yy/mm/dd">
                  <c:v>35654</c:v>
                </c:pt>
                <c:pt idx="604" formatCode="yy/mm/dd">
                  <c:v>35655</c:v>
                </c:pt>
                <c:pt idx="605" formatCode="yy/mm/dd">
                  <c:v>35656</c:v>
                </c:pt>
                <c:pt idx="606" formatCode="yy/mm/dd">
                  <c:v>35657</c:v>
                </c:pt>
                <c:pt idx="607" formatCode="yy/mm/dd">
                  <c:v>35660</c:v>
                </c:pt>
                <c:pt idx="608" formatCode="yy/mm/dd">
                  <c:v>35661</c:v>
                </c:pt>
                <c:pt idx="609" formatCode="yy/mm/dd">
                  <c:v>35662</c:v>
                </c:pt>
                <c:pt idx="610" formatCode="yy/mm/dd">
                  <c:v>35663</c:v>
                </c:pt>
                <c:pt idx="611" formatCode="yy/mm/dd">
                  <c:v>35664</c:v>
                </c:pt>
                <c:pt idx="612" formatCode="yy/mm/dd">
                  <c:v>35667</c:v>
                </c:pt>
                <c:pt idx="613" formatCode="yy/mm/dd">
                  <c:v>35668</c:v>
                </c:pt>
                <c:pt idx="614" formatCode="yy/mm/dd">
                  <c:v>35669</c:v>
                </c:pt>
                <c:pt idx="615" formatCode="yy/mm/dd">
                  <c:v>35670</c:v>
                </c:pt>
                <c:pt idx="616" formatCode="yy/mm/dd">
                  <c:v>35671</c:v>
                </c:pt>
                <c:pt idx="617" formatCode="yy/mm/dd">
                  <c:v>35675</c:v>
                </c:pt>
                <c:pt idx="618" formatCode="yy/mm/dd">
                  <c:v>35676</c:v>
                </c:pt>
                <c:pt idx="619" formatCode="yy/mm/dd">
                  <c:v>35677</c:v>
                </c:pt>
                <c:pt idx="620" formatCode="yy/mm/dd">
                  <c:v>35678</c:v>
                </c:pt>
                <c:pt idx="621" formatCode="yy/mm/dd">
                  <c:v>35681</c:v>
                </c:pt>
                <c:pt idx="622" formatCode="yy/mm/dd">
                  <c:v>35682</c:v>
                </c:pt>
                <c:pt idx="623" formatCode="yy/mm/dd">
                  <c:v>35683</c:v>
                </c:pt>
                <c:pt idx="624" formatCode="yy/mm/dd">
                  <c:v>35684</c:v>
                </c:pt>
                <c:pt idx="625" formatCode="yy/mm/dd">
                  <c:v>35685</c:v>
                </c:pt>
                <c:pt idx="626" formatCode="yy/mm/dd">
                  <c:v>35688</c:v>
                </c:pt>
                <c:pt idx="627" formatCode="yy/mm/dd">
                  <c:v>35689</c:v>
                </c:pt>
                <c:pt idx="628" formatCode="yy/mm/dd">
                  <c:v>35690</c:v>
                </c:pt>
                <c:pt idx="629" formatCode="yy/mm/dd">
                  <c:v>35691</c:v>
                </c:pt>
                <c:pt idx="630" formatCode="yy/mm/dd">
                  <c:v>35692</c:v>
                </c:pt>
                <c:pt idx="631" formatCode="yy/mm/dd">
                  <c:v>35695</c:v>
                </c:pt>
                <c:pt idx="632" formatCode="yy/mm/dd">
                  <c:v>35696</c:v>
                </c:pt>
                <c:pt idx="633" formatCode="yy/mm/dd">
                  <c:v>35697</c:v>
                </c:pt>
                <c:pt idx="634" formatCode="yy/mm/dd">
                  <c:v>35698</c:v>
                </c:pt>
                <c:pt idx="635" formatCode="yy/mm/dd">
                  <c:v>35699</c:v>
                </c:pt>
                <c:pt idx="636" formatCode="yy/mm/dd">
                  <c:v>35702</c:v>
                </c:pt>
                <c:pt idx="637" formatCode="yy/mm/dd">
                  <c:v>35703</c:v>
                </c:pt>
                <c:pt idx="638" formatCode="yy/mm/dd">
                  <c:v>35704</c:v>
                </c:pt>
                <c:pt idx="639" formatCode="yy/mm/dd">
                  <c:v>35705</c:v>
                </c:pt>
                <c:pt idx="640" formatCode="yy/mm/dd">
                  <c:v>35706</c:v>
                </c:pt>
                <c:pt idx="641" formatCode="yy/mm/dd">
                  <c:v>35709</c:v>
                </c:pt>
                <c:pt idx="642" formatCode="yy/mm/dd">
                  <c:v>35710</c:v>
                </c:pt>
                <c:pt idx="643" formatCode="yy/mm/dd">
                  <c:v>35711</c:v>
                </c:pt>
                <c:pt idx="644" formatCode="yy/mm/dd">
                  <c:v>35712</c:v>
                </c:pt>
                <c:pt idx="645" formatCode="yy/mm/dd">
                  <c:v>35713</c:v>
                </c:pt>
                <c:pt idx="646" formatCode="yy/mm/dd">
                  <c:v>35717</c:v>
                </c:pt>
                <c:pt idx="647" formatCode="yy/mm/dd">
                  <c:v>35718</c:v>
                </c:pt>
                <c:pt idx="648" formatCode="yy/mm/dd">
                  <c:v>35719</c:v>
                </c:pt>
                <c:pt idx="649" formatCode="yy/mm/dd">
                  <c:v>35720</c:v>
                </c:pt>
                <c:pt idx="650" formatCode="yy/mm/dd">
                  <c:v>35723</c:v>
                </c:pt>
                <c:pt idx="651" formatCode="yy/mm/dd">
                  <c:v>35724</c:v>
                </c:pt>
                <c:pt idx="652" formatCode="yy/mm/dd">
                  <c:v>35725</c:v>
                </c:pt>
                <c:pt idx="653" formatCode="yy/mm/dd">
                  <c:v>35726</c:v>
                </c:pt>
                <c:pt idx="654" formatCode="yy/mm/dd">
                  <c:v>35727</c:v>
                </c:pt>
                <c:pt idx="655" formatCode="yy/mm/dd">
                  <c:v>35730</c:v>
                </c:pt>
                <c:pt idx="656" formatCode="yy/mm/dd">
                  <c:v>35731</c:v>
                </c:pt>
                <c:pt idx="657" formatCode="yy/mm/dd">
                  <c:v>35732</c:v>
                </c:pt>
                <c:pt idx="658" formatCode="yy/mm/dd">
                  <c:v>35733</c:v>
                </c:pt>
                <c:pt idx="659" formatCode="yy/mm/dd">
                  <c:v>35734</c:v>
                </c:pt>
                <c:pt idx="660" formatCode="yy/mm/dd">
                  <c:v>35737</c:v>
                </c:pt>
                <c:pt idx="661" formatCode="yy/mm/dd">
                  <c:v>35738</c:v>
                </c:pt>
                <c:pt idx="662" formatCode="yy/mm/dd">
                  <c:v>35739</c:v>
                </c:pt>
                <c:pt idx="663" formatCode="yy/mm/dd">
                  <c:v>35740</c:v>
                </c:pt>
                <c:pt idx="664" formatCode="yy/mm/dd">
                  <c:v>35741</c:v>
                </c:pt>
                <c:pt idx="665" formatCode="yy/mm/dd">
                  <c:v>35744</c:v>
                </c:pt>
                <c:pt idx="666" formatCode="yy/mm/dd">
                  <c:v>35745</c:v>
                </c:pt>
                <c:pt idx="667" formatCode="yy/mm/dd">
                  <c:v>35746</c:v>
                </c:pt>
                <c:pt idx="668" formatCode="yy/mm/dd">
                  <c:v>35747</c:v>
                </c:pt>
                <c:pt idx="669" formatCode="yy/mm/dd">
                  <c:v>35748</c:v>
                </c:pt>
                <c:pt idx="670" formatCode="yy/mm/dd">
                  <c:v>35751</c:v>
                </c:pt>
                <c:pt idx="671" formatCode="yy/mm/dd">
                  <c:v>35752</c:v>
                </c:pt>
                <c:pt idx="672" formatCode="yy/mm/dd">
                  <c:v>35753</c:v>
                </c:pt>
                <c:pt idx="673" formatCode="yy/mm/dd">
                  <c:v>35754</c:v>
                </c:pt>
                <c:pt idx="674" formatCode="yy/mm/dd">
                  <c:v>35755</c:v>
                </c:pt>
                <c:pt idx="675" formatCode="yy/mm/dd">
                  <c:v>35758</c:v>
                </c:pt>
                <c:pt idx="676" formatCode="yy/mm/dd">
                  <c:v>35759</c:v>
                </c:pt>
                <c:pt idx="677" formatCode="yy/mm/dd">
                  <c:v>35760</c:v>
                </c:pt>
                <c:pt idx="678" formatCode="yy/mm/dd">
                  <c:v>35761</c:v>
                </c:pt>
                <c:pt idx="679" formatCode="yy/mm/dd">
                  <c:v>35762</c:v>
                </c:pt>
                <c:pt idx="680" formatCode="yy/mm/dd">
                  <c:v>35765</c:v>
                </c:pt>
                <c:pt idx="681" formatCode="yy/mm/dd">
                  <c:v>35766</c:v>
                </c:pt>
                <c:pt idx="682" formatCode="yy/mm/dd">
                  <c:v>35767</c:v>
                </c:pt>
                <c:pt idx="683" formatCode="yy/mm/dd">
                  <c:v>35768</c:v>
                </c:pt>
                <c:pt idx="684" formatCode="yy/mm/dd">
                  <c:v>35769</c:v>
                </c:pt>
                <c:pt idx="685" formatCode="yy/mm/dd">
                  <c:v>35772</c:v>
                </c:pt>
                <c:pt idx="686" formatCode="yy/mm/dd">
                  <c:v>35773</c:v>
                </c:pt>
                <c:pt idx="687" formatCode="yy/mm/dd">
                  <c:v>35774</c:v>
                </c:pt>
                <c:pt idx="688" formatCode="yy/mm/dd">
                  <c:v>35775</c:v>
                </c:pt>
                <c:pt idx="689" formatCode="yy/mm/dd">
                  <c:v>35776</c:v>
                </c:pt>
                <c:pt idx="690" formatCode="yy/mm/dd">
                  <c:v>35779</c:v>
                </c:pt>
                <c:pt idx="691" formatCode="yy/mm/dd">
                  <c:v>35780</c:v>
                </c:pt>
                <c:pt idx="692" formatCode="yy/mm/dd">
                  <c:v>35781</c:v>
                </c:pt>
                <c:pt idx="693" formatCode="yy/mm/dd">
                  <c:v>35782</c:v>
                </c:pt>
                <c:pt idx="694" formatCode="yy/mm/dd">
                  <c:v>35783</c:v>
                </c:pt>
                <c:pt idx="695" formatCode="yy/mm/dd">
                  <c:v>35786</c:v>
                </c:pt>
                <c:pt idx="696" formatCode="yy/mm/dd">
                  <c:v>35787</c:v>
                </c:pt>
                <c:pt idx="697" formatCode="yy/mm/dd">
                  <c:v>35788</c:v>
                </c:pt>
                <c:pt idx="698" formatCode="yy/mm/dd">
                  <c:v>35793</c:v>
                </c:pt>
                <c:pt idx="699" formatCode="yy/mm/dd">
                  <c:v>35794</c:v>
                </c:pt>
                <c:pt idx="700" formatCode="yy/mm/dd">
                  <c:v>35795</c:v>
                </c:pt>
                <c:pt idx="701" formatCode="yy/mm/dd">
                  <c:v>35797</c:v>
                </c:pt>
                <c:pt idx="702" formatCode="yy/mm/dd">
                  <c:v>35800</c:v>
                </c:pt>
                <c:pt idx="703" formatCode="yy/mm/dd">
                  <c:v>35801</c:v>
                </c:pt>
                <c:pt idx="704" formatCode="yy/mm/dd">
                  <c:v>35802</c:v>
                </c:pt>
                <c:pt idx="705" formatCode="yy/mm/dd">
                  <c:v>35803</c:v>
                </c:pt>
                <c:pt idx="706" formatCode="yy/mm/dd">
                  <c:v>35804</c:v>
                </c:pt>
                <c:pt idx="707" formatCode="yy/mm/dd">
                  <c:v>35807</c:v>
                </c:pt>
                <c:pt idx="708" formatCode="yy/mm/dd">
                  <c:v>35808</c:v>
                </c:pt>
                <c:pt idx="709" formatCode="yy/mm/dd">
                  <c:v>35809</c:v>
                </c:pt>
                <c:pt idx="710" formatCode="yy/mm/dd">
                  <c:v>35810</c:v>
                </c:pt>
                <c:pt idx="711" formatCode="yy/mm/dd">
                  <c:v>35811</c:v>
                </c:pt>
                <c:pt idx="712" formatCode="yy/mm/dd">
                  <c:v>35814</c:v>
                </c:pt>
                <c:pt idx="713" formatCode="yy/mm/dd">
                  <c:v>35815</c:v>
                </c:pt>
                <c:pt idx="714" formatCode="yy/mm/dd">
                  <c:v>35816</c:v>
                </c:pt>
                <c:pt idx="715" formatCode="yy/mm/dd">
                  <c:v>35817</c:v>
                </c:pt>
                <c:pt idx="716" formatCode="yy/mm/dd">
                  <c:v>35818</c:v>
                </c:pt>
                <c:pt idx="717" formatCode="yy/mm/dd">
                  <c:v>35821</c:v>
                </c:pt>
                <c:pt idx="718" formatCode="yy/mm/dd">
                  <c:v>35822</c:v>
                </c:pt>
                <c:pt idx="719" formatCode="yy/mm/dd">
                  <c:v>35823</c:v>
                </c:pt>
                <c:pt idx="720" formatCode="yy/mm/dd">
                  <c:v>35824</c:v>
                </c:pt>
                <c:pt idx="721" formatCode="yy/mm/dd">
                  <c:v>35825</c:v>
                </c:pt>
                <c:pt idx="722" formatCode="yy/mm/dd">
                  <c:v>35828</c:v>
                </c:pt>
                <c:pt idx="723" formatCode="yy/mm/dd">
                  <c:v>35829</c:v>
                </c:pt>
                <c:pt idx="724" formatCode="yy/mm/dd">
                  <c:v>35830</c:v>
                </c:pt>
                <c:pt idx="725" formatCode="yy/mm/dd">
                  <c:v>35831</c:v>
                </c:pt>
                <c:pt idx="726" formatCode="yy/mm/dd">
                  <c:v>35832</c:v>
                </c:pt>
                <c:pt idx="727" formatCode="yy/mm/dd">
                  <c:v>35835</c:v>
                </c:pt>
                <c:pt idx="728" formatCode="yy/mm/dd">
                  <c:v>35836</c:v>
                </c:pt>
                <c:pt idx="729" formatCode="yy/mm/dd">
                  <c:v>35837</c:v>
                </c:pt>
                <c:pt idx="730" formatCode="yy/mm/dd">
                  <c:v>35838</c:v>
                </c:pt>
                <c:pt idx="731" formatCode="yy/mm/dd">
                  <c:v>35839</c:v>
                </c:pt>
                <c:pt idx="732" formatCode="yy/mm/dd">
                  <c:v>35842</c:v>
                </c:pt>
                <c:pt idx="733" formatCode="yy/mm/dd">
                  <c:v>35843</c:v>
                </c:pt>
                <c:pt idx="734" formatCode="yy/mm/dd">
                  <c:v>35844</c:v>
                </c:pt>
                <c:pt idx="735" formatCode="yy/mm/dd">
                  <c:v>35845</c:v>
                </c:pt>
                <c:pt idx="736" formatCode="yy/mm/dd">
                  <c:v>35846</c:v>
                </c:pt>
                <c:pt idx="737" formatCode="yy/mm/dd">
                  <c:v>35849</c:v>
                </c:pt>
                <c:pt idx="738" formatCode="yy/mm/dd">
                  <c:v>35850</c:v>
                </c:pt>
                <c:pt idx="739" formatCode="yy/mm/dd">
                  <c:v>35851</c:v>
                </c:pt>
                <c:pt idx="740" formatCode="yy/mm/dd">
                  <c:v>35852</c:v>
                </c:pt>
                <c:pt idx="741" formatCode="yy/mm/dd">
                  <c:v>35853</c:v>
                </c:pt>
                <c:pt idx="742" formatCode="yy/mm/dd">
                  <c:v>35856</c:v>
                </c:pt>
                <c:pt idx="743" formatCode="yy/mm/dd">
                  <c:v>35857</c:v>
                </c:pt>
                <c:pt idx="744" formatCode="yy/mm/dd">
                  <c:v>35858</c:v>
                </c:pt>
                <c:pt idx="745" formatCode="yy/mm/dd">
                  <c:v>35859</c:v>
                </c:pt>
                <c:pt idx="746" formatCode="yy/mm/dd">
                  <c:v>35860</c:v>
                </c:pt>
                <c:pt idx="747" formatCode="yy/mm/dd">
                  <c:v>35863</c:v>
                </c:pt>
                <c:pt idx="748" formatCode="yy/mm/dd">
                  <c:v>35864</c:v>
                </c:pt>
                <c:pt idx="749" formatCode="yy/mm/dd">
                  <c:v>35865</c:v>
                </c:pt>
                <c:pt idx="750" formatCode="yy/mm/dd">
                  <c:v>35866</c:v>
                </c:pt>
                <c:pt idx="751" formatCode="yy/mm/dd">
                  <c:v>35867</c:v>
                </c:pt>
                <c:pt idx="752" formatCode="yy/mm/dd">
                  <c:v>35870</c:v>
                </c:pt>
                <c:pt idx="753" formatCode="yy/mm/dd">
                  <c:v>35871</c:v>
                </c:pt>
                <c:pt idx="754" formatCode="yy/mm/dd">
                  <c:v>35872</c:v>
                </c:pt>
                <c:pt idx="755" formatCode="yy/mm/dd">
                  <c:v>35873</c:v>
                </c:pt>
                <c:pt idx="756" formatCode="yy/mm/dd">
                  <c:v>35874</c:v>
                </c:pt>
                <c:pt idx="757" formatCode="yy/mm/dd">
                  <c:v>35877</c:v>
                </c:pt>
                <c:pt idx="758" formatCode="yy/mm/dd">
                  <c:v>35878</c:v>
                </c:pt>
                <c:pt idx="759" formatCode="yy/mm/dd">
                  <c:v>35879</c:v>
                </c:pt>
                <c:pt idx="760" formatCode="yy/mm/dd">
                  <c:v>35880</c:v>
                </c:pt>
                <c:pt idx="761" formatCode="yy/mm/dd">
                  <c:v>35881</c:v>
                </c:pt>
                <c:pt idx="762" formatCode="yy/mm/dd">
                  <c:v>35884</c:v>
                </c:pt>
                <c:pt idx="763" formatCode="yy/mm/dd">
                  <c:v>35885</c:v>
                </c:pt>
                <c:pt idx="764" formatCode="yy/mm/dd">
                  <c:v>35886</c:v>
                </c:pt>
                <c:pt idx="765" formatCode="yy/mm/dd">
                  <c:v>35887</c:v>
                </c:pt>
                <c:pt idx="766" formatCode="yy/mm/dd">
                  <c:v>35888</c:v>
                </c:pt>
                <c:pt idx="767" formatCode="yy/mm/dd">
                  <c:v>35891</c:v>
                </c:pt>
                <c:pt idx="768" formatCode="yy/mm/dd">
                  <c:v>35892</c:v>
                </c:pt>
                <c:pt idx="769" formatCode="yy/mm/dd">
                  <c:v>35893</c:v>
                </c:pt>
                <c:pt idx="770" formatCode="yy/mm/dd">
                  <c:v>35894</c:v>
                </c:pt>
                <c:pt idx="771" formatCode="yy/mm/dd">
                  <c:v>35898</c:v>
                </c:pt>
                <c:pt idx="772" formatCode="yy/mm/dd">
                  <c:v>35899</c:v>
                </c:pt>
                <c:pt idx="773" formatCode="yy/mm/dd">
                  <c:v>35900</c:v>
                </c:pt>
                <c:pt idx="774" formatCode="yy/mm/dd">
                  <c:v>35901</c:v>
                </c:pt>
                <c:pt idx="775" formatCode="yy/mm/dd">
                  <c:v>35902</c:v>
                </c:pt>
                <c:pt idx="776" formatCode="yy/mm/dd">
                  <c:v>35905</c:v>
                </c:pt>
                <c:pt idx="777" formatCode="yy/mm/dd">
                  <c:v>35906</c:v>
                </c:pt>
                <c:pt idx="778" formatCode="yy/mm/dd">
                  <c:v>35907</c:v>
                </c:pt>
                <c:pt idx="779" formatCode="yy/mm/dd">
                  <c:v>35908</c:v>
                </c:pt>
                <c:pt idx="780" formatCode="yy/mm/dd">
                  <c:v>35909</c:v>
                </c:pt>
                <c:pt idx="781" formatCode="yy/mm/dd">
                  <c:v>35912</c:v>
                </c:pt>
                <c:pt idx="782" formatCode="yy/mm/dd">
                  <c:v>35913</c:v>
                </c:pt>
                <c:pt idx="783" formatCode="yy/mm/dd">
                  <c:v>35914</c:v>
                </c:pt>
                <c:pt idx="784" formatCode="yy/mm/dd">
                  <c:v>35915</c:v>
                </c:pt>
                <c:pt idx="785" formatCode="yy/mm/dd">
                  <c:v>35916</c:v>
                </c:pt>
                <c:pt idx="786" formatCode="yy/mm/dd">
                  <c:v>35919</c:v>
                </c:pt>
                <c:pt idx="787" formatCode="yy/mm/dd">
                  <c:v>35920</c:v>
                </c:pt>
                <c:pt idx="788" formatCode="yy/mm/dd">
                  <c:v>35921</c:v>
                </c:pt>
                <c:pt idx="789" formatCode="yy/mm/dd">
                  <c:v>35922</c:v>
                </c:pt>
                <c:pt idx="790" formatCode="yy/mm/dd">
                  <c:v>35923</c:v>
                </c:pt>
                <c:pt idx="791" formatCode="yy/mm/dd">
                  <c:v>35926</c:v>
                </c:pt>
                <c:pt idx="792" formatCode="yy/mm/dd">
                  <c:v>35927</c:v>
                </c:pt>
                <c:pt idx="793" formatCode="yy/mm/dd">
                  <c:v>35928</c:v>
                </c:pt>
                <c:pt idx="794" formatCode="yy/mm/dd">
                  <c:v>35929</c:v>
                </c:pt>
                <c:pt idx="795" formatCode="yy/mm/dd">
                  <c:v>35930</c:v>
                </c:pt>
                <c:pt idx="796" formatCode="yy/mm/dd">
                  <c:v>35934</c:v>
                </c:pt>
                <c:pt idx="797" formatCode="yy/mm/dd">
                  <c:v>35935</c:v>
                </c:pt>
                <c:pt idx="798" formatCode="yy/mm/dd">
                  <c:v>35936</c:v>
                </c:pt>
                <c:pt idx="799" formatCode="yy/mm/dd">
                  <c:v>35937</c:v>
                </c:pt>
                <c:pt idx="800" formatCode="yy/mm/dd">
                  <c:v>35940</c:v>
                </c:pt>
                <c:pt idx="801" formatCode="yy/mm/dd">
                  <c:v>35941</c:v>
                </c:pt>
                <c:pt idx="802" formatCode="yy/mm/dd">
                  <c:v>35942</c:v>
                </c:pt>
                <c:pt idx="803" formatCode="yy/mm/dd">
                  <c:v>35943</c:v>
                </c:pt>
                <c:pt idx="804" formatCode="yy/mm/dd">
                  <c:v>35944</c:v>
                </c:pt>
                <c:pt idx="805" formatCode="yy/mm/dd">
                  <c:v>35947</c:v>
                </c:pt>
                <c:pt idx="806" formatCode="yy/mm/dd">
                  <c:v>35948</c:v>
                </c:pt>
                <c:pt idx="807" formatCode="yy/mm/dd">
                  <c:v>35949</c:v>
                </c:pt>
                <c:pt idx="808" formatCode="yy/mm/dd">
                  <c:v>35950</c:v>
                </c:pt>
                <c:pt idx="809" formatCode="yy/mm/dd">
                  <c:v>35951</c:v>
                </c:pt>
                <c:pt idx="810" formatCode="yy/mm/dd">
                  <c:v>35954</c:v>
                </c:pt>
                <c:pt idx="811" formatCode="yy/mm/dd">
                  <c:v>35955</c:v>
                </c:pt>
                <c:pt idx="812" formatCode="yy/mm/dd">
                  <c:v>35956</c:v>
                </c:pt>
                <c:pt idx="813" formatCode="yy/mm/dd">
                  <c:v>35957</c:v>
                </c:pt>
                <c:pt idx="814" formatCode="yy/mm/dd">
                  <c:v>35958</c:v>
                </c:pt>
                <c:pt idx="815" formatCode="yy/mm/dd">
                  <c:v>35961</c:v>
                </c:pt>
                <c:pt idx="816" formatCode="yy/mm/dd">
                  <c:v>35962</c:v>
                </c:pt>
                <c:pt idx="817" formatCode="yy/mm/dd">
                  <c:v>35963</c:v>
                </c:pt>
                <c:pt idx="818" formatCode="yy/mm/dd">
                  <c:v>35964</c:v>
                </c:pt>
                <c:pt idx="819" formatCode="yy/mm/dd">
                  <c:v>35965</c:v>
                </c:pt>
                <c:pt idx="820" formatCode="yy/mm/dd">
                  <c:v>35968</c:v>
                </c:pt>
                <c:pt idx="821" formatCode="yy/mm/dd">
                  <c:v>35969</c:v>
                </c:pt>
                <c:pt idx="822" formatCode="yy/mm/dd">
                  <c:v>35970</c:v>
                </c:pt>
                <c:pt idx="823" formatCode="yy/mm/dd">
                  <c:v>35971</c:v>
                </c:pt>
                <c:pt idx="824" formatCode="yy/mm/dd">
                  <c:v>35972</c:v>
                </c:pt>
                <c:pt idx="825" formatCode="yy/mm/dd">
                  <c:v>35975</c:v>
                </c:pt>
                <c:pt idx="826" formatCode="yy/mm/dd">
                  <c:v>35976</c:v>
                </c:pt>
                <c:pt idx="827" formatCode="yy/mm/dd">
                  <c:v>35978</c:v>
                </c:pt>
                <c:pt idx="828" formatCode="yy/mm/dd">
                  <c:v>35979</c:v>
                </c:pt>
                <c:pt idx="829" formatCode="yy/mm/dd">
                  <c:v>35982</c:v>
                </c:pt>
                <c:pt idx="830" formatCode="yy/mm/dd">
                  <c:v>35983</c:v>
                </c:pt>
                <c:pt idx="831" formatCode="yy/mm/dd">
                  <c:v>35984</c:v>
                </c:pt>
                <c:pt idx="832" formatCode="yy/mm/dd">
                  <c:v>35985</c:v>
                </c:pt>
                <c:pt idx="833" formatCode="yy/mm/dd">
                  <c:v>35986</c:v>
                </c:pt>
                <c:pt idx="834" formatCode="yy/mm/dd">
                  <c:v>35989</c:v>
                </c:pt>
                <c:pt idx="835" formatCode="yy/mm/dd">
                  <c:v>35990</c:v>
                </c:pt>
                <c:pt idx="836" formatCode="yy/mm/dd">
                  <c:v>35991</c:v>
                </c:pt>
                <c:pt idx="837" formatCode="yy/mm/dd">
                  <c:v>35992</c:v>
                </c:pt>
                <c:pt idx="838" formatCode="yy/mm/dd">
                  <c:v>35993</c:v>
                </c:pt>
                <c:pt idx="839" formatCode="yy/mm/dd">
                  <c:v>35996</c:v>
                </c:pt>
                <c:pt idx="840" formatCode="yy/mm/dd">
                  <c:v>35997</c:v>
                </c:pt>
                <c:pt idx="841" formatCode="yy/mm/dd">
                  <c:v>35998</c:v>
                </c:pt>
                <c:pt idx="842" formatCode="yy/mm/dd">
                  <c:v>35999</c:v>
                </c:pt>
                <c:pt idx="843" formatCode="yy/mm/dd">
                  <c:v>36000</c:v>
                </c:pt>
                <c:pt idx="844" formatCode="yy/mm/dd">
                  <c:v>36003</c:v>
                </c:pt>
                <c:pt idx="845" formatCode="yy/mm/dd">
                  <c:v>36004</c:v>
                </c:pt>
                <c:pt idx="846" formatCode="yy/mm/dd">
                  <c:v>36005</c:v>
                </c:pt>
                <c:pt idx="847" formatCode="yy/mm/dd">
                  <c:v>36006</c:v>
                </c:pt>
                <c:pt idx="848" formatCode="yy/mm/dd">
                  <c:v>36007</c:v>
                </c:pt>
                <c:pt idx="849" formatCode="yy/mm/dd">
                  <c:v>36010</c:v>
                </c:pt>
                <c:pt idx="850" formatCode="yy/mm/dd">
                  <c:v>36011</c:v>
                </c:pt>
                <c:pt idx="851" formatCode="yy/mm/dd">
                  <c:v>36012</c:v>
                </c:pt>
                <c:pt idx="852" formatCode="yy/mm/dd">
                  <c:v>36013</c:v>
                </c:pt>
                <c:pt idx="853" formatCode="yy/mm/dd">
                  <c:v>36014</c:v>
                </c:pt>
                <c:pt idx="854" formatCode="yy/mm/dd">
                  <c:v>36017</c:v>
                </c:pt>
                <c:pt idx="855" formatCode="yy/mm/dd">
                  <c:v>36018</c:v>
                </c:pt>
                <c:pt idx="856" formatCode="yy/mm/dd">
                  <c:v>36019</c:v>
                </c:pt>
                <c:pt idx="857" formatCode="yy/mm/dd">
                  <c:v>36020</c:v>
                </c:pt>
                <c:pt idx="858" formatCode="yy/mm/dd">
                  <c:v>36021</c:v>
                </c:pt>
                <c:pt idx="859" formatCode="yy/mm/dd">
                  <c:v>36024</c:v>
                </c:pt>
                <c:pt idx="860" formatCode="yy/mm/dd">
                  <c:v>36025</c:v>
                </c:pt>
                <c:pt idx="861" formatCode="yy/mm/dd">
                  <c:v>36026</c:v>
                </c:pt>
                <c:pt idx="862" formatCode="yy/mm/dd">
                  <c:v>36027</c:v>
                </c:pt>
                <c:pt idx="863" formatCode="yy/mm/dd">
                  <c:v>36028</c:v>
                </c:pt>
                <c:pt idx="864" formatCode="yy/mm/dd">
                  <c:v>36031</c:v>
                </c:pt>
                <c:pt idx="865" formatCode="yy/mm/dd">
                  <c:v>36032</c:v>
                </c:pt>
                <c:pt idx="866" formatCode="yy/mm/dd">
                  <c:v>36033</c:v>
                </c:pt>
                <c:pt idx="867" formatCode="yy/mm/dd">
                  <c:v>36034</c:v>
                </c:pt>
                <c:pt idx="868" formatCode="yy/mm/dd">
                  <c:v>36035</c:v>
                </c:pt>
                <c:pt idx="869" formatCode="yy/mm/dd">
                  <c:v>36038</c:v>
                </c:pt>
                <c:pt idx="870" formatCode="yy/mm/dd">
                  <c:v>36039</c:v>
                </c:pt>
                <c:pt idx="871" formatCode="yy/mm/dd">
                  <c:v>36040</c:v>
                </c:pt>
                <c:pt idx="872" formatCode="yy/mm/dd">
                  <c:v>36041</c:v>
                </c:pt>
                <c:pt idx="873" formatCode="yy/mm/dd">
                  <c:v>36042</c:v>
                </c:pt>
                <c:pt idx="874" formatCode="yy/mm/dd">
                  <c:v>36046</c:v>
                </c:pt>
                <c:pt idx="875" formatCode="yy/mm/dd">
                  <c:v>36047</c:v>
                </c:pt>
                <c:pt idx="876" formatCode="yy/mm/dd">
                  <c:v>36048</c:v>
                </c:pt>
                <c:pt idx="877" formatCode="yy/mm/dd">
                  <c:v>36049</c:v>
                </c:pt>
                <c:pt idx="878" formatCode="yy/mm/dd">
                  <c:v>36052</c:v>
                </c:pt>
                <c:pt idx="879" formatCode="yy/mm/dd">
                  <c:v>36053</c:v>
                </c:pt>
                <c:pt idx="880" formatCode="yy/mm/dd">
                  <c:v>36054</c:v>
                </c:pt>
                <c:pt idx="881" formatCode="yy/mm/dd">
                  <c:v>36055</c:v>
                </c:pt>
                <c:pt idx="882" formatCode="yy/mm/dd">
                  <c:v>36056</c:v>
                </c:pt>
                <c:pt idx="883" formatCode="yy/mm/dd">
                  <c:v>36059</c:v>
                </c:pt>
                <c:pt idx="884" formatCode="yy/mm/dd">
                  <c:v>36060</c:v>
                </c:pt>
                <c:pt idx="885" formatCode="yy/mm/dd">
                  <c:v>36061</c:v>
                </c:pt>
                <c:pt idx="886" formatCode="yy/mm/dd">
                  <c:v>36062</c:v>
                </c:pt>
                <c:pt idx="887" formatCode="yy/mm/dd">
                  <c:v>36063</c:v>
                </c:pt>
                <c:pt idx="888" formatCode="yy/mm/dd">
                  <c:v>36066</c:v>
                </c:pt>
                <c:pt idx="889" formatCode="yy/mm/dd">
                  <c:v>36067</c:v>
                </c:pt>
                <c:pt idx="890" formatCode="yy/mm/dd">
                  <c:v>36068</c:v>
                </c:pt>
                <c:pt idx="891" formatCode="yy/mm/dd">
                  <c:v>36069</c:v>
                </c:pt>
                <c:pt idx="892" formatCode="yy/mm/dd">
                  <c:v>36070</c:v>
                </c:pt>
                <c:pt idx="893" formatCode="yy/mm/dd">
                  <c:v>36073</c:v>
                </c:pt>
                <c:pt idx="894" formatCode="yy/mm/dd">
                  <c:v>36074</c:v>
                </c:pt>
                <c:pt idx="895" formatCode="yy/mm/dd">
                  <c:v>36075</c:v>
                </c:pt>
                <c:pt idx="896" formatCode="yy/mm/dd">
                  <c:v>36076</c:v>
                </c:pt>
                <c:pt idx="897" formatCode="yy/mm/dd">
                  <c:v>36077</c:v>
                </c:pt>
                <c:pt idx="898" formatCode="yy/mm/dd">
                  <c:v>36081</c:v>
                </c:pt>
                <c:pt idx="899" formatCode="yy/mm/dd">
                  <c:v>36082</c:v>
                </c:pt>
                <c:pt idx="900" formatCode="yy/mm/dd">
                  <c:v>36083</c:v>
                </c:pt>
                <c:pt idx="901" formatCode="yy/mm/dd">
                  <c:v>36084</c:v>
                </c:pt>
                <c:pt idx="902" formatCode="yy/mm/dd">
                  <c:v>36087</c:v>
                </c:pt>
                <c:pt idx="903" formatCode="yy/mm/dd">
                  <c:v>36088</c:v>
                </c:pt>
                <c:pt idx="904" formatCode="yy/mm/dd">
                  <c:v>36089</c:v>
                </c:pt>
                <c:pt idx="905" formatCode="yy/mm/dd">
                  <c:v>36090</c:v>
                </c:pt>
                <c:pt idx="906" formatCode="yy/mm/dd">
                  <c:v>36091</c:v>
                </c:pt>
                <c:pt idx="907" formatCode="yy/mm/dd">
                  <c:v>36094</c:v>
                </c:pt>
                <c:pt idx="908" formatCode="yy/mm/dd">
                  <c:v>36095</c:v>
                </c:pt>
                <c:pt idx="909" formatCode="yy/mm/dd">
                  <c:v>36096</c:v>
                </c:pt>
                <c:pt idx="910" formatCode="yy/mm/dd">
                  <c:v>36097</c:v>
                </c:pt>
                <c:pt idx="911" formatCode="yy/mm/dd">
                  <c:v>36098</c:v>
                </c:pt>
                <c:pt idx="912" formatCode="yy/mm/dd">
                  <c:v>36101</c:v>
                </c:pt>
                <c:pt idx="913" formatCode="yy/mm/dd">
                  <c:v>36102</c:v>
                </c:pt>
                <c:pt idx="914" formatCode="yy/mm/dd">
                  <c:v>36103</c:v>
                </c:pt>
                <c:pt idx="915" formatCode="yy/mm/dd">
                  <c:v>36104</c:v>
                </c:pt>
                <c:pt idx="916" formatCode="yy/mm/dd">
                  <c:v>36105</c:v>
                </c:pt>
                <c:pt idx="917" formatCode="yy/mm/dd">
                  <c:v>36108</c:v>
                </c:pt>
                <c:pt idx="918" formatCode="yy/mm/dd">
                  <c:v>36109</c:v>
                </c:pt>
                <c:pt idx="919" formatCode="yy/mm/dd">
                  <c:v>36110</c:v>
                </c:pt>
                <c:pt idx="920" formatCode="yy/mm/dd">
                  <c:v>36111</c:v>
                </c:pt>
                <c:pt idx="921" formatCode="yy/mm/dd">
                  <c:v>36112</c:v>
                </c:pt>
                <c:pt idx="922" formatCode="yy/mm/dd">
                  <c:v>36115</c:v>
                </c:pt>
                <c:pt idx="923" formatCode="yy/mm/dd">
                  <c:v>36116</c:v>
                </c:pt>
                <c:pt idx="924" formatCode="yy/mm/dd">
                  <c:v>36117</c:v>
                </c:pt>
                <c:pt idx="925" formatCode="yy/mm/dd">
                  <c:v>36118</c:v>
                </c:pt>
                <c:pt idx="926" formatCode="yy/mm/dd">
                  <c:v>36119</c:v>
                </c:pt>
                <c:pt idx="927" formatCode="yy/mm/dd">
                  <c:v>36122</c:v>
                </c:pt>
                <c:pt idx="928" formatCode="yy/mm/dd">
                  <c:v>36123</c:v>
                </c:pt>
                <c:pt idx="929" formatCode="yy/mm/dd">
                  <c:v>36124</c:v>
                </c:pt>
                <c:pt idx="930" formatCode="yy/mm/dd">
                  <c:v>36125</c:v>
                </c:pt>
                <c:pt idx="931" formatCode="yy/mm/dd">
                  <c:v>36126</c:v>
                </c:pt>
                <c:pt idx="932" formatCode="yy/mm/dd">
                  <c:v>36129</c:v>
                </c:pt>
                <c:pt idx="933" formatCode="yy/mm/dd">
                  <c:v>36130</c:v>
                </c:pt>
                <c:pt idx="934" formatCode="yy/mm/dd">
                  <c:v>36131</c:v>
                </c:pt>
                <c:pt idx="935" formatCode="yy/mm/dd">
                  <c:v>36132</c:v>
                </c:pt>
                <c:pt idx="936" formatCode="yy/mm/dd">
                  <c:v>36133</c:v>
                </c:pt>
                <c:pt idx="937" formatCode="yy/mm/dd">
                  <c:v>36136</c:v>
                </c:pt>
                <c:pt idx="938" formatCode="yy/mm/dd">
                  <c:v>36137</c:v>
                </c:pt>
                <c:pt idx="939" formatCode="yy/mm/dd">
                  <c:v>36138</c:v>
                </c:pt>
                <c:pt idx="940" formatCode="yy/mm/dd">
                  <c:v>36139</c:v>
                </c:pt>
                <c:pt idx="941" formatCode="yy/mm/dd">
                  <c:v>36140</c:v>
                </c:pt>
                <c:pt idx="942" formatCode="yy/mm/dd">
                  <c:v>36143</c:v>
                </c:pt>
                <c:pt idx="943" formatCode="yy/mm/dd">
                  <c:v>36144</c:v>
                </c:pt>
                <c:pt idx="944" formatCode="yy/mm/dd">
                  <c:v>36145</c:v>
                </c:pt>
                <c:pt idx="945" formatCode="yy/mm/dd">
                  <c:v>36146</c:v>
                </c:pt>
                <c:pt idx="946" formatCode="yy/mm/dd">
                  <c:v>36147</c:v>
                </c:pt>
                <c:pt idx="947" formatCode="yy/mm/dd">
                  <c:v>36150</c:v>
                </c:pt>
                <c:pt idx="948" formatCode="yy/mm/dd">
                  <c:v>36151</c:v>
                </c:pt>
                <c:pt idx="949" formatCode="yy/mm/dd">
                  <c:v>36152</c:v>
                </c:pt>
                <c:pt idx="950" formatCode="yy/mm/dd">
                  <c:v>36153</c:v>
                </c:pt>
                <c:pt idx="951" formatCode="yy/mm/dd">
                  <c:v>36158</c:v>
                </c:pt>
                <c:pt idx="952" formatCode="yy/mm/dd">
                  <c:v>36159</c:v>
                </c:pt>
                <c:pt idx="953" formatCode="yy/mm/dd">
                  <c:v>36160</c:v>
                </c:pt>
                <c:pt idx="954" formatCode="yy/mm/dd">
                  <c:v>36164</c:v>
                </c:pt>
                <c:pt idx="955" formatCode="yy/mm/dd">
                  <c:v>36165</c:v>
                </c:pt>
                <c:pt idx="956" formatCode="yy/mm/dd">
                  <c:v>36166</c:v>
                </c:pt>
                <c:pt idx="957" formatCode="yy/mm/dd">
                  <c:v>36167</c:v>
                </c:pt>
                <c:pt idx="958" formatCode="yy/mm/dd">
                  <c:v>36168</c:v>
                </c:pt>
                <c:pt idx="959" formatCode="yy/mm/dd">
                  <c:v>36171</c:v>
                </c:pt>
                <c:pt idx="960" formatCode="yy/mm/dd">
                  <c:v>36172</c:v>
                </c:pt>
                <c:pt idx="961" formatCode="yy/mm/dd">
                  <c:v>36173</c:v>
                </c:pt>
                <c:pt idx="962" formatCode="yy/mm/dd">
                  <c:v>36174</c:v>
                </c:pt>
                <c:pt idx="963" formatCode="yy/mm/dd">
                  <c:v>36175</c:v>
                </c:pt>
                <c:pt idx="964" formatCode="yy/mm/dd">
                  <c:v>36178</c:v>
                </c:pt>
                <c:pt idx="965" formatCode="yy/mm/dd">
                  <c:v>36179</c:v>
                </c:pt>
                <c:pt idx="966" formatCode="yy/mm/dd">
                  <c:v>36180</c:v>
                </c:pt>
                <c:pt idx="967" formatCode="yy/mm/dd">
                  <c:v>36181</c:v>
                </c:pt>
                <c:pt idx="968" formatCode="yy/mm/dd">
                  <c:v>36182</c:v>
                </c:pt>
                <c:pt idx="969" formatCode="yy/mm/dd">
                  <c:v>36185</c:v>
                </c:pt>
                <c:pt idx="970" formatCode="yy/mm/dd">
                  <c:v>36186</c:v>
                </c:pt>
                <c:pt idx="971" formatCode="yy/mm/dd">
                  <c:v>36187</c:v>
                </c:pt>
                <c:pt idx="972" formatCode="yy/mm/dd">
                  <c:v>36188</c:v>
                </c:pt>
                <c:pt idx="973" formatCode="yy/mm/dd">
                  <c:v>36189</c:v>
                </c:pt>
                <c:pt idx="974" formatCode="yy/mm/dd">
                  <c:v>36192</c:v>
                </c:pt>
                <c:pt idx="975" formatCode="yy/mm/dd">
                  <c:v>36193</c:v>
                </c:pt>
                <c:pt idx="976" formatCode="yy/mm/dd">
                  <c:v>36194</c:v>
                </c:pt>
                <c:pt idx="977" formatCode="yy/mm/dd">
                  <c:v>36195</c:v>
                </c:pt>
                <c:pt idx="978" formatCode="yy/mm/dd">
                  <c:v>36196</c:v>
                </c:pt>
                <c:pt idx="979" formatCode="yy/mm/dd">
                  <c:v>36199</c:v>
                </c:pt>
                <c:pt idx="980" formatCode="yy/mm/dd">
                  <c:v>36200</c:v>
                </c:pt>
                <c:pt idx="981" formatCode="yy/mm/dd">
                  <c:v>36201</c:v>
                </c:pt>
                <c:pt idx="982" formatCode="yy/mm/dd">
                  <c:v>36202</c:v>
                </c:pt>
                <c:pt idx="983" formatCode="yy/mm/dd">
                  <c:v>36203</c:v>
                </c:pt>
                <c:pt idx="984" formatCode="yy/mm/dd">
                  <c:v>36206</c:v>
                </c:pt>
                <c:pt idx="985" formatCode="yy/mm/dd">
                  <c:v>36207</c:v>
                </c:pt>
                <c:pt idx="986" formatCode="yy/mm/dd">
                  <c:v>36208</c:v>
                </c:pt>
                <c:pt idx="987" formatCode="yy/mm/dd">
                  <c:v>36209</c:v>
                </c:pt>
                <c:pt idx="988" formatCode="yy/mm/dd">
                  <c:v>36210</c:v>
                </c:pt>
                <c:pt idx="989" formatCode="yy/mm/dd">
                  <c:v>36213</c:v>
                </c:pt>
                <c:pt idx="990" formatCode="yy/mm/dd">
                  <c:v>36214</c:v>
                </c:pt>
                <c:pt idx="991" formatCode="yy/mm/dd">
                  <c:v>36215</c:v>
                </c:pt>
                <c:pt idx="992" formatCode="yy/mm/dd">
                  <c:v>36216</c:v>
                </c:pt>
                <c:pt idx="993" formatCode="yy/mm/dd">
                  <c:v>36217</c:v>
                </c:pt>
                <c:pt idx="994" formatCode="yy/mm/dd">
                  <c:v>36220</c:v>
                </c:pt>
                <c:pt idx="995" formatCode="yy/mm/dd">
                  <c:v>36221</c:v>
                </c:pt>
                <c:pt idx="996" formatCode="yy/mm/dd">
                  <c:v>36222</c:v>
                </c:pt>
                <c:pt idx="997" formatCode="yy/mm/dd">
                  <c:v>36223</c:v>
                </c:pt>
                <c:pt idx="998" formatCode="yy/mm/dd">
                  <c:v>36224</c:v>
                </c:pt>
                <c:pt idx="999" formatCode="yy/mm/dd">
                  <c:v>36227</c:v>
                </c:pt>
                <c:pt idx="1000" formatCode="yy/mm/dd">
                  <c:v>36228</c:v>
                </c:pt>
                <c:pt idx="1001" formatCode="yy/mm/dd">
                  <c:v>36229</c:v>
                </c:pt>
                <c:pt idx="1002" formatCode="yy/mm/dd">
                  <c:v>36230</c:v>
                </c:pt>
                <c:pt idx="1003" formatCode="yy/mm/dd">
                  <c:v>36231</c:v>
                </c:pt>
                <c:pt idx="1004" formatCode="yy/mm/dd">
                  <c:v>36234</c:v>
                </c:pt>
                <c:pt idx="1005" formatCode="yy/mm/dd">
                  <c:v>36235</c:v>
                </c:pt>
                <c:pt idx="1006" formatCode="yy/mm/dd">
                  <c:v>36236</c:v>
                </c:pt>
                <c:pt idx="1007" formatCode="yy/mm/dd">
                  <c:v>36237</c:v>
                </c:pt>
                <c:pt idx="1008" formatCode="yy/mm/dd">
                  <c:v>36238</c:v>
                </c:pt>
                <c:pt idx="1009" formatCode="yy/mm/dd">
                  <c:v>36241</c:v>
                </c:pt>
                <c:pt idx="1010" formatCode="yy/mm/dd">
                  <c:v>36242</c:v>
                </c:pt>
                <c:pt idx="1011" formatCode="yy/mm/dd">
                  <c:v>36243</c:v>
                </c:pt>
                <c:pt idx="1012" formatCode="yy/mm/dd">
                  <c:v>36244</c:v>
                </c:pt>
                <c:pt idx="1013" formatCode="yy/mm/dd">
                  <c:v>36245</c:v>
                </c:pt>
                <c:pt idx="1014" formatCode="yy/mm/dd">
                  <c:v>36248</c:v>
                </c:pt>
                <c:pt idx="1015" formatCode="yy/mm/dd">
                  <c:v>36249</c:v>
                </c:pt>
                <c:pt idx="1016" formatCode="yy/mm/dd">
                  <c:v>36250</c:v>
                </c:pt>
                <c:pt idx="1017" formatCode="yy/mm/dd">
                  <c:v>36251</c:v>
                </c:pt>
                <c:pt idx="1018" formatCode="yy/mm/dd">
                  <c:v>36255</c:v>
                </c:pt>
                <c:pt idx="1019" formatCode="yy/mm/dd">
                  <c:v>36256</c:v>
                </c:pt>
                <c:pt idx="1020" formatCode="yy/mm/dd">
                  <c:v>36257</c:v>
                </c:pt>
                <c:pt idx="1021" formatCode="yy/mm/dd">
                  <c:v>36258</c:v>
                </c:pt>
                <c:pt idx="1022" formatCode="yy/mm/dd">
                  <c:v>36259</c:v>
                </c:pt>
                <c:pt idx="1023" formatCode="yy/mm/dd">
                  <c:v>36262</c:v>
                </c:pt>
                <c:pt idx="1024" formatCode="yy/mm/dd">
                  <c:v>36263</c:v>
                </c:pt>
                <c:pt idx="1025" formatCode="yy/mm/dd">
                  <c:v>36264</c:v>
                </c:pt>
                <c:pt idx="1026" formatCode="yy/mm/dd">
                  <c:v>36265</c:v>
                </c:pt>
                <c:pt idx="1027" formatCode="yy/mm/dd">
                  <c:v>36266</c:v>
                </c:pt>
                <c:pt idx="1028" formatCode="yy/mm/dd">
                  <c:v>36269</c:v>
                </c:pt>
                <c:pt idx="1029" formatCode="yy/mm/dd">
                  <c:v>36270</c:v>
                </c:pt>
                <c:pt idx="1030" formatCode="yy/mm/dd">
                  <c:v>36271</c:v>
                </c:pt>
                <c:pt idx="1031" formatCode="yy/mm/dd">
                  <c:v>36272</c:v>
                </c:pt>
                <c:pt idx="1032" formatCode="yy/mm/dd">
                  <c:v>36273</c:v>
                </c:pt>
                <c:pt idx="1033" formatCode="yy/mm/dd">
                  <c:v>36276</c:v>
                </c:pt>
                <c:pt idx="1034" formatCode="yy/mm/dd">
                  <c:v>36277</c:v>
                </c:pt>
                <c:pt idx="1035" formatCode="yy/mm/dd">
                  <c:v>36278</c:v>
                </c:pt>
                <c:pt idx="1036" formatCode="yy/mm/dd">
                  <c:v>36279</c:v>
                </c:pt>
                <c:pt idx="1037" formatCode="yy/mm/dd">
                  <c:v>36280</c:v>
                </c:pt>
                <c:pt idx="1038" formatCode="yy/mm/dd">
                  <c:v>36283</c:v>
                </c:pt>
                <c:pt idx="1039" formatCode="yy/mm/dd">
                  <c:v>36284</c:v>
                </c:pt>
                <c:pt idx="1040" formatCode="yy/mm/dd">
                  <c:v>36285</c:v>
                </c:pt>
                <c:pt idx="1041" formatCode="yy/mm/dd">
                  <c:v>36286</c:v>
                </c:pt>
                <c:pt idx="1042" formatCode="yy/mm/dd">
                  <c:v>36287</c:v>
                </c:pt>
                <c:pt idx="1043" formatCode="yy/mm/dd">
                  <c:v>36290</c:v>
                </c:pt>
                <c:pt idx="1044" formatCode="yy/mm/dd">
                  <c:v>36291</c:v>
                </c:pt>
                <c:pt idx="1045" formatCode="yy/mm/dd">
                  <c:v>36292</c:v>
                </c:pt>
                <c:pt idx="1046" formatCode="yy/mm/dd">
                  <c:v>36293</c:v>
                </c:pt>
                <c:pt idx="1047" formatCode="yy/mm/dd">
                  <c:v>36294</c:v>
                </c:pt>
                <c:pt idx="1048" formatCode="yy/mm/dd">
                  <c:v>36297</c:v>
                </c:pt>
                <c:pt idx="1049" formatCode="yy/mm/dd">
                  <c:v>36298</c:v>
                </c:pt>
                <c:pt idx="1050" formatCode="yy/mm/dd">
                  <c:v>36299</c:v>
                </c:pt>
                <c:pt idx="1051" formatCode="yy/mm/dd">
                  <c:v>36300</c:v>
                </c:pt>
                <c:pt idx="1052" formatCode="yy/mm/dd">
                  <c:v>36301</c:v>
                </c:pt>
                <c:pt idx="1053" formatCode="yy/mm/dd">
                  <c:v>36305</c:v>
                </c:pt>
                <c:pt idx="1054" formatCode="yy/mm/dd">
                  <c:v>36306</c:v>
                </c:pt>
                <c:pt idx="1055" formatCode="yy/mm/dd">
                  <c:v>36307</c:v>
                </c:pt>
                <c:pt idx="1056" formatCode="yy/mm/dd">
                  <c:v>36308</c:v>
                </c:pt>
                <c:pt idx="1057" formatCode="yy/mm/dd">
                  <c:v>36311</c:v>
                </c:pt>
                <c:pt idx="1058" formatCode="yy/mm/dd">
                  <c:v>36312</c:v>
                </c:pt>
                <c:pt idx="1059" formatCode="yy/mm/dd">
                  <c:v>36313</c:v>
                </c:pt>
                <c:pt idx="1060" formatCode="yy/mm/dd">
                  <c:v>36314</c:v>
                </c:pt>
                <c:pt idx="1061" formatCode="yy/mm/dd">
                  <c:v>36315</c:v>
                </c:pt>
                <c:pt idx="1062" formatCode="yy/mm/dd">
                  <c:v>36318</c:v>
                </c:pt>
                <c:pt idx="1063" formatCode="yy/mm/dd">
                  <c:v>36319</c:v>
                </c:pt>
                <c:pt idx="1064" formatCode="yy/mm/dd">
                  <c:v>36320</c:v>
                </c:pt>
                <c:pt idx="1065" formatCode="yy/mm/dd">
                  <c:v>36321</c:v>
                </c:pt>
                <c:pt idx="1066" formatCode="yy/mm/dd">
                  <c:v>36322</c:v>
                </c:pt>
                <c:pt idx="1067" formatCode="yy/mm/dd">
                  <c:v>36325</c:v>
                </c:pt>
                <c:pt idx="1068" formatCode="yy/mm/dd">
                  <c:v>36326</c:v>
                </c:pt>
                <c:pt idx="1069" formatCode="yy/mm/dd">
                  <c:v>36327</c:v>
                </c:pt>
                <c:pt idx="1070" formatCode="yy/mm/dd">
                  <c:v>36328</c:v>
                </c:pt>
                <c:pt idx="1071" formatCode="yy/mm/dd">
                  <c:v>36329</c:v>
                </c:pt>
                <c:pt idx="1072" formatCode="yy/mm/dd">
                  <c:v>36332</c:v>
                </c:pt>
                <c:pt idx="1073" formatCode="yy/mm/dd">
                  <c:v>36333</c:v>
                </c:pt>
                <c:pt idx="1074" formatCode="yy/mm/dd">
                  <c:v>36334</c:v>
                </c:pt>
                <c:pt idx="1075" formatCode="yy/mm/dd">
                  <c:v>36335</c:v>
                </c:pt>
                <c:pt idx="1076" formatCode="yy/mm/dd">
                  <c:v>36336</c:v>
                </c:pt>
                <c:pt idx="1077" formatCode="yy/mm/dd">
                  <c:v>36339</c:v>
                </c:pt>
                <c:pt idx="1078" formatCode="yy/mm/dd">
                  <c:v>36340</c:v>
                </c:pt>
                <c:pt idx="1079" formatCode="yy/mm/dd">
                  <c:v>36341</c:v>
                </c:pt>
                <c:pt idx="1080" formatCode="yy/mm/dd">
                  <c:v>36343</c:v>
                </c:pt>
                <c:pt idx="1081" formatCode="yy/mm/dd">
                  <c:v>36346</c:v>
                </c:pt>
                <c:pt idx="1082" formatCode="yy/mm/dd">
                  <c:v>36347</c:v>
                </c:pt>
                <c:pt idx="1083" formatCode="yy/mm/dd">
                  <c:v>36348</c:v>
                </c:pt>
                <c:pt idx="1084" formatCode="yy/mm/dd">
                  <c:v>36349</c:v>
                </c:pt>
                <c:pt idx="1085" formatCode="yy/mm/dd">
                  <c:v>36350</c:v>
                </c:pt>
                <c:pt idx="1086" formatCode="yy/mm/dd">
                  <c:v>36353</c:v>
                </c:pt>
                <c:pt idx="1087" formatCode="yy/mm/dd">
                  <c:v>36354</c:v>
                </c:pt>
                <c:pt idx="1088" formatCode="yy/mm/dd">
                  <c:v>36355</c:v>
                </c:pt>
                <c:pt idx="1089" formatCode="yy/mm/dd">
                  <c:v>36356</c:v>
                </c:pt>
                <c:pt idx="1090" formatCode="yy/mm/dd">
                  <c:v>36357</c:v>
                </c:pt>
                <c:pt idx="1091" formatCode="yy/mm/dd">
                  <c:v>36360</c:v>
                </c:pt>
                <c:pt idx="1092" formatCode="yy/mm/dd">
                  <c:v>36361</c:v>
                </c:pt>
                <c:pt idx="1093" formatCode="yy/mm/dd">
                  <c:v>36362</c:v>
                </c:pt>
                <c:pt idx="1094" formatCode="yy/mm/dd">
                  <c:v>36363</c:v>
                </c:pt>
                <c:pt idx="1095" formatCode="yy/mm/dd">
                  <c:v>36364</c:v>
                </c:pt>
                <c:pt idx="1096" formatCode="yy/mm/dd">
                  <c:v>36367</c:v>
                </c:pt>
                <c:pt idx="1097" formatCode="yy/mm/dd">
                  <c:v>36368</c:v>
                </c:pt>
                <c:pt idx="1098" formatCode="yy/mm/dd">
                  <c:v>36369</c:v>
                </c:pt>
                <c:pt idx="1099" formatCode="yy/mm/dd">
                  <c:v>36370</c:v>
                </c:pt>
                <c:pt idx="1100" formatCode="yy/mm/dd">
                  <c:v>36371</c:v>
                </c:pt>
                <c:pt idx="1101" formatCode="yy/mm/dd">
                  <c:v>36374</c:v>
                </c:pt>
                <c:pt idx="1102" formatCode="yy/mm/dd">
                  <c:v>36375</c:v>
                </c:pt>
                <c:pt idx="1103" formatCode="yy/mm/dd">
                  <c:v>36376</c:v>
                </c:pt>
                <c:pt idx="1104" formatCode="yy/mm/dd">
                  <c:v>36377</c:v>
                </c:pt>
                <c:pt idx="1105" formatCode="yy/mm/dd">
                  <c:v>36378</c:v>
                </c:pt>
                <c:pt idx="1106" formatCode="yy/mm/dd">
                  <c:v>36381</c:v>
                </c:pt>
                <c:pt idx="1107" formatCode="yy/mm/dd">
                  <c:v>36382</c:v>
                </c:pt>
                <c:pt idx="1108" formatCode="yy/mm/dd">
                  <c:v>36383</c:v>
                </c:pt>
                <c:pt idx="1109" formatCode="yy/mm/dd">
                  <c:v>36384</c:v>
                </c:pt>
                <c:pt idx="1110" formatCode="yy/mm/dd">
                  <c:v>36385</c:v>
                </c:pt>
                <c:pt idx="1111" formatCode="yy/mm/dd">
                  <c:v>36388</c:v>
                </c:pt>
                <c:pt idx="1112" formatCode="yy/mm/dd">
                  <c:v>36389</c:v>
                </c:pt>
                <c:pt idx="1113" formatCode="yy/mm/dd">
                  <c:v>36390</c:v>
                </c:pt>
                <c:pt idx="1114" formatCode="yy/mm/dd">
                  <c:v>36391</c:v>
                </c:pt>
                <c:pt idx="1115" formatCode="yy/mm/dd">
                  <c:v>36392</c:v>
                </c:pt>
                <c:pt idx="1116" formatCode="yy/mm/dd">
                  <c:v>36395</c:v>
                </c:pt>
                <c:pt idx="1117" formatCode="yy/mm/dd">
                  <c:v>36396</c:v>
                </c:pt>
                <c:pt idx="1118" formatCode="yy/mm/dd">
                  <c:v>36397</c:v>
                </c:pt>
                <c:pt idx="1119" formatCode="yy/mm/dd">
                  <c:v>36398</c:v>
                </c:pt>
                <c:pt idx="1120" formatCode="yy/mm/dd">
                  <c:v>36399</c:v>
                </c:pt>
                <c:pt idx="1121" formatCode="yy/mm/dd">
                  <c:v>36402</c:v>
                </c:pt>
                <c:pt idx="1122" formatCode="yy/mm/dd">
                  <c:v>36403</c:v>
                </c:pt>
                <c:pt idx="1123" formatCode="yy/mm/dd">
                  <c:v>36404</c:v>
                </c:pt>
                <c:pt idx="1124" formatCode="yy/mm/dd">
                  <c:v>36405</c:v>
                </c:pt>
                <c:pt idx="1125" formatCode="yy/mm/dd">
                  <c:v>36406</c:v>
                </c:pt>
                <c:pt idx="1126" formatCode="yy/mm/dd">
                  <c:v>36410</c:v>
                </c:pt>
                <c:pt idx="1127" formatCode="yy/mm/dd">
                  <c:v>36411</c:v>
                </c:pt>
                <c:pt idx="1128" formatCode="yy/mm/dd">
                  <c:v>36412</c:v>
                </c:pt>
                <c:pt idx="1129" formatCode="yy/mm/dd">
                  <c:v>36413</c:v>
                </c:pt>
                <c:pt idx="1130" formatCode="yy/mm/dd">
                  <c:v>36416</c:v>
                </c:pt>
                <c:pt idx="1131" formatCode="yy/mm/dd">
                  <c:v>36417</c:v>
                </c:pt>
                <c:pt idx="1132" formatCode="yy/mm/dd">
                  <c:v>36418</c:v>
                </c:pt>
                <c:pt idx="1133" formatCode="yy/mm/dd">
                  <c:v>36419</c:v>
                </c:pt>
                <c:pt idx="1134" formatCode="yy/mm/dd">
                  <c:v>36420</c:v>
                </c:pt>
                <c:pt idx="1135" formatCode="yy/mm/dd">
                  <c:v>36423</c:v>
                </c:pt>
                <c:pt idx="1136" formatCode="yy/mm/dd">
                  <c:v>36424</c:v>
                </c:pt>
                <c:pt idx="1137" formatCode="yy/mm/dd">
                  <c:v>36425</c:v>
                </c:pt>
                <c:pt idx="1138" formatCode="yy/mm/dd">
                  <c:v>36426</c:v>
                </c:pt>
                <c:pt idx="1139" formatCode="yy/mm/dd">
                  <c:v>36427</c:v>
                </c:pt>
                <c:pt idx="1140" formatCode="yy/mm/dd">
                  <c:v>36430</c:v>
                </c:pt>
                <c:pt idx="1141" formatCode="yy/mm/dd">
                  <c:v>36431</c:v>
                </c:pt>
                <c:pt idx="1142" formatCode="yy/mm/dd">
                  <c:v>36432</c:v>
                </c:pt>
                <c:pt idx="1143" formatCode="yy/mm/dd">
                  <c:v>36433</c:v>
                </c:pt>
                <c:pt idx="1144" formatCode="yy/mm/dd">
                  <c:v>36434</c:v>
                </c:pt>
                <c:pt idx="1145" formatCode="yy/mm/dd">
                  <c:v>36437</c:v>
                </c:pt>
                <c:pt idx="1146" formatCode="yy/mm/dd">
                  <c:v>36438</c:v>
                </c:pt>
                <c:pt idx="1147" formatCode="yy/mm/dd">
                  <c:v>36439</c:v>
                </c:pt>
                <c:pt idx="1148" formatCode="yy/mm/dd">
                  <c:v>36440</c:v>
                </c:pt>
                <c:pt idx="1149" formatCode="yy/mm/dd">
                  <c:v>36441</c:v>
                </c:pt>
                <c:pt idx="1150" formatCode="yy/mm/dd">
                  <c:v>36445</c:v>
                </c:pt>
                <c:pt idx="1151" formatCode="yy/mm/dd">
                  <c:v>36446</c:v>
                </c:pt>
                <c:pt idx="1152" formatCode="yy/mm/dd">
                  <c:v>36447</c:v>
                </c:pt>
                <c:pt idx="1153" formatCode="yy/mm/dd">
                  <c:v>36448</c:v>
                </c:pt>
                <c:pt idx="1154" formatCode="yy/mm/dd">
                  <c:v>36451</c:v>
                </c:pt>
                <c:pt idx="1155" formatCode="yy/mm/dd">
                  <c:v>36452</c:v>
                </c:pt>
                <c:pt idx="1156" formatCode="yy/mm/dd">
                  <c:v>36453</c:v>
                </c:pt>
                <c:pt idx="1157" formatCode="yy/mm/dd">
                  <c:v>36454</c:v>
                </c:pt>
                <c:pt idx="1158" formatCode="yy/mm/dd">
                  <c:v>36455</c:v>
                </c:pt>
                <c:pt idx="1159" formatCode="yy/mm/dd">
                  <c:v>36458</c:v>
                </c:pt>
                <c:pt idx="1160" formatCode="yy/mm/dd">
                  <c:v>36459</c:v>
                </c:pt>
                <c:pt idx="1161" formatCode="yy/mm/dd">
                  <c:v>36460</c:v>
                </c:pt>
                <c:pt idx="1162" formatCode="yy/mm/dd">
                  <c:v>36461</c:v>
                </c:pt>
                <c:pt idx="1163" formatCode="yy/mm/dd">
                  <c:v>36462</c:v>
                </c:pt>
                <c:pt idx="1164" formatCode="yy/mm/dd">
                  <c:v>36465</c:v>
                </c:pt>
                <c:pt idx="1165" formatCode="yy/mm/dd">
                  <c:v>36466</c:v>
                </c:pt>
                <c:pt idx="1166" formatCode="yy/mm/dd">
                  <c:v>36467</c:v>
                </c:pt>
                <c:pt idx="1167" formatCode="yy/mm/dd">
                  <c:v>36468</c:v>
                </c:pt>
                <c:pt idx="1168" formatCode="yy/mm/dd">
                  <c:v>36469</c:v>
                </c:pt>
                <c:pt idx="1169" formatCode="yy/mm/dd">
                  <c:v>36472</c:v>
                </c:pt>
                <c:pt idx="1170" formatCode="yy/mm/dd">
                  <c:v>36473</c:v>
                </c:pt>
                <c:pt idx="1171" formatCode="yy/mm/dd">
                  <c:v>36474</c:v>
                </c:pt>
                <c:pt idx="1172" formatCode="yy/mm/dd">
                  <c:v>36475</c:v>
                </c:pt>
                <c:pt idx="1173" formatCode="yy/mm/dd">
                  <c:v>36476</c:v>
                </c:pt>
                <c:pt idx="1174" formatCode="yy/mm/dd">
                  <c:v>36479</c:v>
                </c:pt>
                <c:pt idx="1175" formatCode="yy/mm/dd">
                  <c:v>36480</c:v>
                </c:pt>
                <c:pt idx="1176" formatCode="yy/mm/dd">
                  <c:v>36481</c:v>
                </c:pt>
                <c:pt idx="1177" formatCode="yy/mm/dd">
                  <c:v>36482</c:v>
                </c:pt>
                <c:pt idx="1178" formatCode="yy/mm/dd">
                  <c:v>36483</c:v>
                </c:pt>
                <c:pt idx="1179" formatCode="yy/mm/dd">
                  <c:v>36486</c:v>
                </c:pt>
                <c:pt idx="1180" formatCode="yy/mm/dd">
                  <c:v>36487</c:v>
                </c:pt>
                <c:pt idx="1181" formatCode="yy/mm/dd">
                  <c:v>36488</c:v>
                </c:pt>
                <c:pt idx="1182" formatCode="yy/mm/dd">
                  <c:v>36489</c:v>
                </c:pt>
                <c:pt idx="1183" formatCode="yy/mm/dd">
                  <c:v>36490</c:v>
                </c:pt>
                <c:pt idx="1184" formatCode="yy/mm/dd">
                  <c:v>36493</c:v>
                </c:pt>
                <c:pt idx="1185" formatCode="yy/mm/dd">
                  <c:v>36494</c:v>
                </c:pt>
                <c:pt idx="1186" formatCode="yy/mm/dd">
                  <c:v>36495</c:v>
                </c:pt>
                <c:pt idx="1187" formatCode="yy/mm/dd">
                  <c:v>36496</c:v>
                </c:pt>
                <c:pt idx="1188" formatCode="yy/mm/dd">
                  <c:v>36497</c:v>
                </c:pt>
                <c:pt idx="1189" formatCode="yy/mm/dd">
                  <c:v>36500</c:v>
                </c:pt>
                <c:pt idx="1190" formatCode="yy/mm/dd">
                  <c:v>36501</c:v>
                </c:pt>
                <c:pt idx="1191" formatCode="yy/mm/dd">
                  <c:v>36502</c:v>
                </c:pt>
                <c:pt idx="1192" formatCode="yy/mm/dd">
                  <c:v>36503</c:v>
                </c:pt>
                <c:pt idx="1193" formatCode="yy/mm/dd">
                  <c:v>36504</c:v>
                </c:pt>
                <c:pt idx="1194" formatCode="yy/mm/dd">
                  <c:v>36507</c:v>
                </c:pt>
                <c:pt idx="1195" formatCode="yy/mm/dd">
                  <c:v>36508</c:v>
                </c:pt>
                <c:pt idx="1196" formatCode="yy/mm/dd">
                  <c:v>36509</c:v>
                </c:pt>
                <c:pt idx="1197" formatCode="yy/mm/dd">
                  <c:v>36510</c:v>
                </c:pt>
                <c:pt idx="1198" formatCode="yy/mm/dd">
                  <c:v>36511</c:v>
                </c:pt>
                <c:pt idx="1199" formatCode="yy/mm/dd">
                  <c:v>36514</c:v>
                </c:pt>
                <c:pt idx="1200" formatCode="yy/mm/dd">
                  <c:v>36515</c:v>
                </c:pt>
                <c:pt idx="1201" formatCode="yy/mm/dd">
                  <c:v>36516</c:v>
                </c:pt>
                <c:pt idx="1202" formatCode="yy/mm/dd">
                  <c:v>36517</c:v>
                </c:pt>
                <c:pt idx="1203" formatCode="yy/mm/dd">
                  <c:v>36518</c:v>
                </c:pt>
                <c:pt idx="1204" formatCode="yy/mm/dd">
                  <c:v>36523</c:v>
                </c:pt>
                <c:pt idx="1205" formatCode="yy/mm/dd">
                  <c:v>36524</c:v>
                </c:pt>
                <c:pt idx="1206" formatCode="yy/mm/dd">
                  <c:v>36525</c:v>
                </c:pt>
                <c:pt idx="1207" formatCode="yy/mm/dd">
                  <c:v>36529</c:v>
                </c:pt>
                <c:pt idx="1208" formatCode="yy/mm/dd">
                  <c:v>36530</c:v>
                </c:pt>
                <c:pt idx="1209" formatCode="yy/mm/dd">
                  <c:v>36531</c:v>
                </c:pt>
                <c:pt idx="1210" formatCode="yy/mm/dd">
                  <c:v>36532</c:v>
                </c:pt>
                <c:pt idx="1211" formatCode="yy/mm/dd">
                  <c:v>36535</c:v>
                </c:pt>
                <c:pt idx="1212" formatCode="yy/mm/dd">
                  <c:v>36536</c:v>
                </c:pt>
                <c:pt idx="1213" formatCode="yy/mm/dd">
                  <c:v>36537</c:v>
                </c:pt>
                <c:pt idx="1214" formatCode="yy/mm/dd">
                  <c:v>36538</c:v>
                </c:pt>
                <c:pt idx="1215" formatCode="yy/mm/dd">
                  <c:v>36539</c:v>
                </c:pt>
                <c:pt idx="1216" formatCode="yy/mm/dd">
                  <c:v>36542</c:v>
                </c:pt>
                <c:pt idx="1217" formatCode="yy/mm/dd">
                  <c:v>36543</c:v>
                </c:pt>
                <c:pt idx="1218" formatCode="yy/mm/dd">
                  <c:v>36544</c:v>
                </c:pt>
                <c:pt idx="1219" formatCode="yy/mm/dd">
                  <c:v>36545</c:v>
                </c:pt>
                <c:pt idx="1220" formatCode="yy/mm/dd">
                  <c:v>36546</c:v>
                </c:pt>
                <c:pt idx="1221" formatCode="yy/mm/dd">
                  <c:v>36549</c:v>
                </c:pt>
                <c:pt idx="1222" formatCode="yy/mm/dd">
                  <c:v>36550</c:v>
                </c:pt>
                <c:pt idx="1223" formatCode="yy/mm/dd">
                  <c:v>36551</c:v>
                </c:pt>
                <c:pt idx="1224" formatCode="yy/mm/dd">
                  <c:v>36552</c:v>
                </c:pt>
                <c:pt idx="1225" formatCode="yy/mm/dd">
                  <c:v>36553</c:v>
                </c:pt>
                <c:pt idx="1226" formatCode="yy/mm/dd">
                  <c:v>36556</c:v>
                </c:pt>
                <c:pt idx="1227" formatCode="yy/mm/dd">
                  <c:v>36557</c:v>
                </c:pt>
                <c:pt idx="1228" formatCode="yy/mm/dd">
                  <c:v>36558</c:v>
                </c:pt>
                <c:pt idx="1229" formatCode="yy/mm/dd">
                  <c:v>36559</c:v>
                </c:pt>
                <c:pt idx="1230" formatCode="yy/mm/dd">
                  <c:v>36560</c:v>
                </c:pt>
                <c:pt idx="1231" formatCode="yy/mm/dd">
                  <c:v>36563</c:v>
                </c:pt>
                <c:pt idx="1232" formatCode="yy/mm/dd">
                  <c:v>36564</c:v>
                </c:pt>
                <c:pt idx="1233" formatCode="yy/mm/dd">
                  <c:v>36565</c:v>
                </c:pt>
                <c:pt idx="1234" formatCode="yy/mm/dd">
                  <c:v>36566</c:v>
                </c:pt>
                <c:pt idx="1235" formatCode="yy/mm/dd">
                  <c:v>36567</c:v>
                </c:pt>
                <c:pt idx="1236" formatCode="yy/mm/dd">
                  <c:v>36570</c:v>
                </c:pt>
                <c:pt idx="1237" formatCode="yy/mm/dd">
                  <c:v>36571</c:v>
                </c:pt>
                <c:pt idx="1238" formatCode="yy/mm/dd">
                  <c:v>36572</c:v>
                </c:pt>
                <c:pt idx="1239" formatCode="yy/mm/dd">
                  <c:v>36573</c:v>
                </c:pt>
                <c:pt idx="1240" formatCode="yy/mm/dd">
                  <c:v>36574</c:v>
                </c:pt>
                <c:pt idx="1241" formatCode="yy/mm/dd">
                  <c:v>36577</c:v>
                </c:pt>
                <c:pt idx="1242" formatCode="yy/mm/dd">
                  <c:v>36578</c:v>
                </c:pt>
                <c:pt idx="1243" formatCode="yy/mm/dd">
                  <c:v>36579</c:v>
                </c:pt>
                <c:pt idx="1244" formatCode="yy/mm/dd">
                  <c:v>36580</c:v>
                </c:pt>
                <c:pt idx="1245" formatCode="yy/mm/dd">
                  <c:v>36581</c:v>
                </c:pt>
                <c:pt idx="1246" formatCode="yy/mm/dd">
                  <c:v>36584</c:v>
                </c:pt>
                <c:pt idx="1247" formatCode="yy/mm/dd">
                  <c:v>36585</c:v>
                </c:pt>
                <c:pt idx="1248" formatCode="yy/mm/dd">
                  <c:v>36586</c:v>
                </c:pt>
                <c:pt idx="1249" formatCode="yy/mm/dd">
                  <c:v>36587</c:v>
                </c:pt>
                <c:pt idx="1250" formatCode="yy/mm/dd">
                  <c:v>36588</c:v>
                </c:pt>
                <c:pt idx="1251" formatCode="yy/mm/dd">
                  <c:v>36591</c:v>
                </c:pt>
                <c:pt idx="1252" formatCode="yy/mm/dd">
                  <c:v>36592</c:v>
                </c:pt>
                <c:pt idx="1253" formatCode="yy/mm/dd">
                  <c:v>36593</c:v>
                </c:pt>
                <c:pt idx="1254" formatCode="yy/mm/dd">
                  <c:v>36594</c:v>
                </c:pt>
                <c:pt idx="1255" formatCode="yy/mm/dd">
                  <c:v>36595</c:v>
                </c:pt>
                <c:pt idx="1256" formatCode="yy/mm/dd">
                  <c:v>36598</c:v>
                </c:pt>
                <c:pt idx="1257" formatCode="yy/mm/dd">
                  <c:v>36599</c:v>
                </c:pt>
                <c:pt idx="1258" formatCode="yy/mm/dd">
                  <c:v>36600</c:v>
                </c:pt>
                <c:pt idx="1259" formatCode="yy/mm/dd">
                  <c:v>36601</c:v>
                </c:pt>
                <c:pt idx="1260" formatCode="yy/mm/dd">
                  <c:v>36602</c:v>
                </c:pt>
                <c:pt idx="1261" formatCode="yy/mm/dd">
                  <c:v>36605</c:v>
                </c:pt>
                <c:pt idx="1262" formatCode="yy/mm/dd">
                  <c:v>36606</c:v>
                </c:pt>
                <c:pt idx="1263" formatCode="yy/mm/dd">
                  <c:v>36607</c:v>
                </c:pt>
                <c:pt idx="1264" formatCode="yy/mm/dd">
                  <c:v>36608</c:v>
                </c:pt>
                <c:pt idx="1265" formatCode="yy/mm/dd">
                  <c:v>36609</c:v>
                </c:pt>
                <c:pt idx="1266" formatCode="yy/mm/dd">
                  <c:v>36612</c:v>
                </c:pt>
                <c:pt idx="1267" formatCode="yy/mm/dd">
                  <c:v>36613</c:v>
                </c:pt>
                <c:pt idx="1268" formatCode="yy/mm/dd">
                  <c:v>36614</c:v>
                </c:pt>
                <c:pt idx="1269" formatCode="yy/mm/dd">
                  <c:v>36615</c:v>
                </c:pt>
                <c:pt idx="1270" formatCode="yy/mm/dd">
                  <c:v>36616</c:v>
                </c:pt>
                <c:pt idx="1271" formatCode="yy/mm/dd">
                  <c:v>36619</c:v>
                </c:pt>
                <c:pt idx="1272" formatCode="yy/mm/dd">
                  <c:v>36620</c:v>
                </c:pt>
                <c:pt idx="1273" formatCode="yy/mm/dd">
                  <c:v>36621</c:v>
                </c:pt>
                <c:pt idx="1274" formatCode="yy/mm/dd">
                  <c:v>36622</c:v>
                </c:pt>
                <c:pt idx="1275" formatCode="yy/mm/dd">
                  <c:v>36623</c:v>
                </c:pt>
                <c:pt idx="1276" formatCode="yy/mm/dd">
                  <c:v>36626</c:v>
                </c:pt>
                <c:pt idx="1277" formatCode="yy/mm/dd">
                  <c:v>36627</c:v>
                </c:pt>
                <c:pt idx="1278" formatCode="yy/mm/dd">
                  <c:v>36628</c:v>
                </c:pt>
                <c:pt idx="1279" formatCode="yy/mm/dd">
                  <c:v>36629</c:v>
                </c:pt>
                <c:pt idx="1280" formatCode="yy/mm/dd">
                  <c:v>36630</c:v>
                </c:pt>
                <c:pt idx="1281" formatCode="yy/mm/dd">
                  <c:v>36633</c:v>
                </c:pt>
                <c:pt idx="1282" formatCode="yy/mm/dd">
                  <c:v>36634</c:v>
                </c:pt>
                <c:pt idx="1283" formatCode="yy/mm/dd">
                  <c:v>36635</c:v>
                </c:pt>
                <c:pt idx="1284" formatCode="yy/mm/dd">
                  <c:v>36636</c:v>
                </c:pt>
                <c:pt idx="1285" formatCode="yy/mm/dd">
                  <c:v>36640</c:v>
                </c:pt>
                <c:pt idx="1286" formatCode="yy/mm/dd">
                  <c:v>36641</c:v>
                </c:pt>
                <c:pt idx="1287" formatCode="yy/mm/dd">
                  <c:v>36642</c:v>
                </c:pt>
                <c:pt idx="1288" formatCode="yy/mm/dd">
                  <c:v>36643</c:v>
                </c:pt>
                <c:pt idx="1289" formatCode="yy/mm/dd">
                  <c:v>36644</c:v>
                </c:pt>
                <c:pt idx="1290" formatCode="yy/mm/dd">
                  <c:v>36647</c:v>
                </c:pt>
                <c:pt idx="1291" formatCode="yy/mm/dd">
                  <c:v>36648</c:v>
                </c:pt>
                <c:pt idx="1292" formatCode="yy/mm/dd">
                  <c:v>36649</c:v>
                </c:pt>
                <c:pt idx="1293" formatCode="yy/mm/dd">
                  <c:v>36650</c:v>
                </c:pt>
                <c:pt idx="1294" formatCode="yy/mm/dd">
                  <c:v>36651</c:v>
                </c:pt>
                <c:pt idx="1295" formatCode="yy/mm/dd">
                  <c:v>36654</c:v>
                </c:pt>
                <c:pt idx="1296" formatCode="yy/mm/dd">
                  <c:v>36655</c:v>
                </c:pt>
                <c:pt idx="1297" formatCode="yy/mm/dd">
                  <c:v>36656</c:v>
                </c:pt>
                <c:pt idx="1298" formatCode="yy/mm/dd">
                  <c:v>36657</c:v>
                </c:pt>
                <c:pt idx="1299" formatCode="yy/mm/dd">
                  <c:v>36658</c:v>
                </c:pt>
                <c:pt idx="1300" formatCode="yy/mm/dd">
                  <c:v>36661</c:v>
                </c:pt>
                <c:pt idx="1301" formatCode="yy/mm/dd">
                  <c:v>36662</c:v>
                </c:pt>
                <c:pt idx="1302" formatCode="yy/mm/dd">
                  <c:v>36663</c:v>
                </c:pt>
                <c:pt idx="1303" formatCode="yy/mm/dd">
                  <c:v>36664</c:v>
                </c:pt>
                <c:pt idx="1304" formatCode="yy/mm/dd">
                  <c:v>36665</c:v>
                </c:pt>
                <c:pt idx="1305" formatCode="yy/mm/dd">
                  <c:v>36669</c:v>
                </c:pt>
                <c:pt idx="1306" formatCode="yy/mm/dd">
                  <c:v>36670</c:v>
                </c:pt>
                <c:pt idx="1307" formatCode="yy/mm/dd">
                  <c:v>36671</c:v>
                </c:pt>
                <c:pt idx="1308" formatCode="yy/mm/dd">
                  <c:v>36672</c:v>
                </c:pt>
                <c:pt idx="1309" formatCode="yy/mm/dd">
                  <c:v>36675</c:v>
                </c:pt>
                <c:pt idx="1310" formatCode="yy/mm/dd">
                  <c:v>36676</c:v>
                </c:pt>
                <c:pt idx="1311" formatCode="yy/mm/dd">
                  <c:v>36677</c:v>
                </c:pt>
                <c:pt idx="1312" formatCode="yy/mm/dd">
                  <c:v>36678</c:v>
                </c:pt>
                <c:pt idx="1313" formatCode="yy/mm/dd">
                  <c:v>36679</c:v>
                </c:pt>
                <c:pt idx="1314" formatCode="yy/mm/dd">
                  <c:v>36682</c:v>
                </c:pt>
                <c:pt idx="1315" formatCode="yy/mm/dd">
                  <c:v>36683</c:v>
                </c:pt>
                <c:pt idx="1316" formatCode="yy/mm/dd">
                  <c:v>36684</c:v>
                </c:pt>
                <c:pt idx="1317" formatCode="yy/mm/dd">
                  <c:v>36685</c:v>
                </c:pt>
                <c:pt idx="1318" formatCode="yy/mm/dd">
                  <c:v>36686</c:v>
                </c:pt>
                <c:pt idx="1319" formatCode="yy/mm/dd">
                  <c:v>36689</c:v>
                </c:pt>
                <c:pt idx="1320" formatCode="yy/mm/dd">
                  <c:v>36690</c:v>
                </c:pt>
                <c:pt idx="1321" formatCode="yy/mm/dd">
                  <c:v>36691</c:v>
                </c:pt>
                <c:pt idx="1322" formatCode="yy/mm/dd">
                  <c:v>36692</c:v>
                </c:pt>
                <c:pt idx="1323" formatCode="yy/mm/dd">
                  <c:v>36693</c:v>
                </c:pt>
                <c:pt idx="1324" formatCode="yy/mm/dd">
                  <c:v>36696</c:v>
                </c:pt>
                <c:pt idx="1325" formatCode="yy/mm/dd">
                  <c:v>36697</c:v>
                </c:pt>
                <c:pt idx="1326" formatCode="yy/mm/dd">
                  <c:v>36698</c:v>
                </c:pt>
                <c:pt idx="1327" formatCode="yy/mm/dd">
                  <c:v>36699</c:v>
                </c:pt>
                <c:pt idx="1328" formatCode="yy/mm/dd">
                  <c:v>36700</c:v>
                </c:pt>
                <c:pt idx="1329" formatCode="yy/mm/dd">
                  <c:v>36703</c:v>
                </c:pt>
                <c:pt idx="1330" formatCode="yy/mm/dd">
                  <c:v>36704</c:v>
                </c:pt>
                <c:pt idx="1331" formatCode="yy/mm/dd">
                  <c:v>36705</c:v>
                </c:pt>
                <c:pt idx="1332" formatCode="yy/mm/dd">
                  <c:v>36706</c:v>
                </c:pt>
                <c:pt idx="1333" formatCode="yy/mm/dd">
                  <c:v>36707</c:v>
                </c:pt>
                <c:pt idx="1334" formatCode="yy/mm/dd">
                  <c:v>36711</c:v>
                </c:pt>
                <c:pt idx="1335" formatCode="yy/mm/dd">
                  <c:v>36712</c:v>
                </c:pt>
                <c:pt idx="1336" formatCode="yy/mm/dd">
                  <c:v>36713</c:v>
                </c:pt>
                <c:pt idx="1337" formatCode="yy/mm/dd">
                  <c:v>36714</c:v>
                </c:pt>
                <c:pt idx="1338" formatCode="yy/mm/dd">
                  <c:v>36717</c:v>
                </c:pt>
                <c:pt idx="1339" formatCode="yy/mm/dd">
                  <c:v>36718</c:v>
                </c:pt>
                <c:pt idx="1340" formatCode="yy/mm/dd">
                  <c:v>36719</c:v>
                </c:pt>
                <c:pt idx="1341" formatCode="yy/mm/dd">
                  <c:v>36720</c:v>
                </c:pt>
                <c:pt idx="1342" formatCode="yy/mm/dd">
                  <c:v>36721</c:v>
                </c:pt>
                <c:pt idx="1343" formatCode="yy/mm/dd">
                  <c:v>36724</c:v>
                </c:pt>
                <c:pt idx="1344" formatCode="yy/mm/dd">
                  <c:v>36725</c:v>
                </c:pt>
                <c:pt idx="1345" formatCode="yy/mm/dd">
                  <c:v>36726</c:v>
                </c:pt>
                <c:pt idx="1346" formatCode="yy/mm/dd">
                  <c:v>36727</c:v>
                </c:pt>
                <c:pt idx="1347" formatCode="yy/mm/dd">
                  <c:v>36728</c:v>
                </c:pt>
                <c:pt idx="1348" formatCode="yy/mm/dd">
                  <c:v>36731</c:v>
                </c:pt>
                <c:pt idx="1349" formatCode="yy/mm/dd">
                  <c:v>36732</c:v>
                </c:pt>
                <c:pt idx="1350" formatCode="yy/mm/dd">
                  <c:v>36733</c:v>
                </c:pt>
                <c:pt idx="1351" formatCode="yy/mm/dd">
                  <c:v>36734</c:v>
                </c:pt>
                <c:pt idx="1352" formatCode="yy/mm/dd">
                  <c:v>36735</c:v>
                </c:pt>
                <c:pt idx="1353" formatCode="yy/mm/dd">
                  <c:v>36738</c:v>
                </c:pt>
                <c:pt idx="1354" formatCode="yy/mm/dd">
                  <c:v>36739</c:v>
                </c:pt>
                <c:pt idx="1355" formatCode="yy/mm/dd">
                  <c:v>36740</c:v>
                </c:pt>
                <c:pt idx="1356" formatCode="yy/mm/dd">
                  <c:v>36741</c:v>
                </c:pt>
                <c:pt idx="1357" formatCode="yy/mm/dd">
                  <c:v>36742</c:v>
                </c:pt>
                <c:pt idx="1358" formatCode="yy/mm/dd">
                  <c:v>36746</c:v>
                </c:pt>
                <c:pt idx="1359" formatCode="yy/mm/dd">
                  <c:v>36747</c:v>
                </c:pt>
                <c:pt idx="1360" formatCode="yy/mm/dd">
                  <c:v>36748</c:v>
                </c:pt>
                <c:pt idx="1361" formatCode="yy/mm/dd">
                  <c:v>36749</c:v>
                </c:pt>
                <c:pt idx="1362" formatCode="yy/mm/dd">
                  <c:v>36752</c:v>
                </c:pt>
                <c:pt idx="1363" formatCode="yy/mm/dd">
                  <c:v>36753</c:v>
                </c:pt>
                <c:pt idx="1364" formatCode="yy/mm/dd">
                  <c:v>36754</c:v>
                </c:pt>
                <c:pt idx="1365" formatCode="yy/mm/dd">
                  <c:v>36755</c:v>
                </c:pt>
                <c:pt idx="1366" formatCode="yy/mm/dd">
                  <c:v>36756</c:v>
                </c:pt>
                <c:pt idx="1367" formatCode="yy/mm/dd">
                  <c:v>36759</c:v>
                </c:pt>
                <c:pt idx="1368" formatCode="yy/mm/dd">
                  <c:v>36760</c:v>
                </c:pt>
                <c:pt idx="1369" formatCode="yy/mm/dd">
                  <c:v>36761</c:v>
                </c:pt>
                <c:pt idx="1370" formatCode="yy/mm/dd">
                  <c:v>36762</c:v>
                </c:pt>
                <c:pt idx="1371" formatCode="yy/mm/dd">
                  <c:v>36763</c:v>
                </c:pt>
                <c:pt idx="1372" formatCode="yy/mm/dd">
                  <c:v>36766</c:v>
                </c:pt>
                <c:pt idx="1373" formatCode="yy/mm/dd">
                  <c:v>36767</c:v>
                </c:pt>
                <c:pt idx="1374" formatCode="yy/mm/dd">
                  <c:v>36768</c:v>
                </c:pt>
                <c:pt idx="1375" formatCode="yy/mm/dd">
                  <c:v>36769</c:v>
                </c:pt>
                <c:pt idx="1376" formatCode="yy/mm/dd">
                  <c:v>36770</c:v>
                </c:pt>
                <c:pt idx="1377" formatCode="yy/mm/dd">
                  <c:v>36774</c:v>
                </c:pt>
                <c:pt idx="1378" formatCode="yy/mm/dd">
                  <c:v>36775</c:v>
                </c:pt>
                <c:pt idx="1379" formatCode="yy/mm/dd">
                  <c:v>36776</c:v>
                </c:pt>
                <c:pt idx="1380" formatCode="yy/mm/dd">
                  <c:v>36777</c:v>
                </c:pt>
                <c:pt idx="1381" formatCode="yy/mm/dd">
                  <c:v>36780</c:v>
                </c:pt>
                <c:pt idx="1382" formatCode="yy/mm/dd">
                  <c:v>36781</c:v>
                </c:pt>
                <c:pt idx="1383" formatCode="yy/mm/dd">
                  <c:v>36782</c:v>
                </c:pt>
                <c:pt idx="1384" formatCode="yy/mm/dd">
                  <c:v>36783</c:v>
                </c:pt>
                <c:pt idx="1385" formatCode="yy/mm/dd">
                  <c:v>36784</c:v>
                </c:pt>
                <c:pt idx="1386" formatCode="yy/mm/dd">
                  <c:v>36787</c:v>
                </c:pt>
                <c:pt idx="1387" formatCode="yy/mm/dd">
                  <c:v>36788</c:v>
                </c:pt>
                <c:pt idx="1388" formatCode="yy/mm/dd">
                  <c:v>36789</c:v>
                </c:pt>
                <c:pt idx="1389" formatCode="yy/mm/dd">
                  <c:v>36790</c:v>
                </c:pt>
                <c:pt idx="1390" formatCode="yy/mm/dd">
                  <c:v>36791</c:v>
                </c:pt>
                <c:pt idx="1391" formatCode="yy/mm/dd">
                  <c:v>36794</c:v>
                </c:pt>
                <c:pt idx="1392" formatCode="yy/mm/dd">
                  <c:v>36795</c:v>
                </c:pt>
                <c:pt idx="1393" formatCode="yy/mm/dd">
                  <c:v>36796</c:v>
                </c:pt>
                <c:pt idx="1394" formatCode="yy/mm/dd">
                  <c:v>36797</c:v>
                </c:pt>
                <c:pt idx="1395" formatCode="yy/mm/dd">
                  <c:v>36798</c:v>
                </c:pt>
                <c:pt idx="1396" formatCode="yy/mm/dd">
                  <c:v>36801</c:v>
                </c:pt>
                <c:pt idx="1397" formatCode="yy/mm/dd">
                  <c:v>36802</c:v>
                </c:pt>
                <c:pt idx="1398" formatCode="yy/mm/dd">
                  <c:v>36803</c:v>
                </c:pt>
                <c:pt idx="1399" formatCode="yy/mm/dd">
                  <c:v>36804</c:v>
                </c:pt>
                <c:pt idx="1400" formatCode="yy/mm/dd">
                  <c:v>36805</c:v>
                </c:pt>
                <c:pt idx="1401" formatCode="yy/mm/dd">
                  <c:v>36809</c:v>
                </c:pt>
                <c:pt idx="1402" formatCode="yy/mm/dd">
                  <c:v>36810</c:v>
                </c:pt>
                <c:pt idx="1403" formatCode="yy/mm/dd">
                  <c:v>36811</c:v>
                </c:pt>
                <c:pt idx="1404" formatCode="yy/mm/dd">
                  <c:v>36812</c:v>
                </c:pt>
                <c:pt idx="1405" formatCode="yy/mm/dd">
                  <c:v>36815</c:v>
                </c:pt>
                <c:pt idx="1406" formatCode="yy/mm/dd">
                  <c:v>36816</c:v>
                </c:pt>
                <c:pt idx="1407" formatCode="yy/mm/dd">
                  <c:v>36817</c:v>
                </c:pt>
                <c:pt idx="1408" formatCode="yy/mm/dd">
                  <c:v>36818</c:v>
                </c:pt>
                <c:pt idx="1409" formatCode="yy/mm/dd">
                  <c:v>36819</c:v>
                </c:pt>
                <c:pt idx="1410" formatCode="yy/mm/dd">
                  <c:v>36822</c:v>
                </c:pt>
                <c:pt idx="1411" formatCode="yy/mm/dd">
                  <c:v>36823</c:v>
                </c:pt>
                <c:pt idx="1412" formatCode="yy/mm/dd">
                  <c:v>36824</c:v>
                </c:pt>
                <c:pt idx="1413" formatCode="yy/mm/dd">
                  <c:v>36825</c:v>
                </c:pt>
                <c:pt idx="1414" formatCode="yy/mm/dd">
                  <c:v>36826</c:v>
                </c:pt>
                <c:pt idx="1415" formatCode="yy/mm/dd">
                  <c:v>36829</c:v>
                </c:pt>
                <c:pt idx="1416" formatCode="yy/mm/dd">
                  <c:v>36830</c:v>
                </c:pt>
                <c:pt idx="1417" formatCode="yy/mm/dd">
                  <c:v>36831</c:v>
                </c:pt>
                <c:pt idx="1418" formatCode="yy/mm/dd">
                  <c:v>36832</c:v>
                </c:pt>
                <c:pt idx="1419" formatCode="yy/mm/dd">
                  <c:v>36833</c:v>
                </c:pt>
                <c:pt idx="1420" formatCode="yy/mm/dd">
                  <c:v>36836</c:v>
                </c:pt>
                <c:pt idx="1421" formatCode="yy/mm/dd">
                  <c:v>36837</c:v>
                </c:pt>
                <c:pt idx="1422" formatCode="yy/mm/dd">
                  <c:v>36838</c:v>
                </c:pt>
                <c:pt idx="1423" formatCode="yy/mm/dd">
                  <c:v>36839</c:v>
                </c:pt>
                <c:pt idx="1424" formatCode="yy/mm/dd">
                  <c:v>36840</c:v>
                </c:pt>
                <c:pt idx="1425" formatCode="yy/mm/dd">
                  <c:v>36843</c:v>
                </c:pt>
                <c:pt idx="1426" formatCode="yy/mm/dd">
                  <c:v>36844</c:v>
                </c:pt>
                <c:pt idx="1427" formatCode="yy/mm/dd">
                  <c:v>36845</c:v>
                </c:pt>
                <c:pt idx="1428" formatCode="yy/mm/dd">
                  <c:v>36846</c:v>
                </c:pt>
                <c:pt idx="1429" formatCode="yy/mm/dd">
                  <c:v>36847</c:v>
                </c:pt>
                <c:pt idx="1430" formatCode="yy/mm/dd">
                  <c:v>36850</c:v>
                </c:pt>
                <c:pt idx="1431" formatCode="yy/mm/dd">
                  <c:v>36851</c:v>
                </c:pt>
                <c:pt idx="1432" formatCode="yy/mm/dd">
                  <c:v>36852</c:v>
                </c:pt>
                <c:pt idx="1433" formatCode="yy/mm/dd">
                  <c:v>36853</c:v>
                </c:pt>
                <c:pt idx="1434" formatCode="yy/mm/dd">
                  <c:v>36854</c:v>
                </c:pt>
                <c:pt idx="1435" formatCode="yy/mm/dd">
                  <c:v>36857</c:v>
                </c:pt>
                <c:pt idx="1436" formatCode="yy/mm/dd">
                  <c:v>36858</c:v>
                </c:pt>
                <c:pt idx="1437" formatCode="yy/mm/dd">
                  <c:v>36859</c:v>
                </c:pt>
                <c:pt idx="1438" formatCode="yy/mm/dd">
                  <c:v>36860</c:v>
                </c:pt>
                <c:pt idx="1439" formatCode="yy/mm/dd">
                  <c:v>36861</c:v>
                </c:pt>
                <c:pt idx="1440" formatCode="yy/mm/dd">
                  <c:v>36864</c:v>
                </c:pt>
                <c:pt idx="1441" formatCode="yy/mm/dd">
                  <c:v>36865</c:v>
                </c:pt>
                <c:pt idx="1442" formatCode="yy/mm/dd">
                  <c:v>36866</c:v>
                </c:pt>
                <c:pt idx="1443" formatCode="yy/mm/dd">
                  <c:v>36867</c:v>
                </c:pt>
                <c:pt idx="1444" formatCode="yy/mm/dd">
                  <c:v>36868</c:v>
                </c:pt>
                <c:pt idx="1445" formatCode="yy/mm/dd">
                  <c:v>36871</c:v>
                </c:pt>
                <c:pt idx="1446" formatCode="yy/mm/dd">
                  <c:v>36872</c:v>
                </c:pt>
                <c:pt idx="1447" formatCode="yy/mm/dd">
                  <c:v>36873</c:v>
                </c:pt>
                <c:pt idx="1448" formatCode="yy/mm/dd">
                  <c:v>36874</c:v>
                </c:pt>
                <c:pt idx="1449" formatCode="yy/mm/dd">
                  <c:v>36875</c:v>
                </c:pt>
                <c:pt idx="1450" formatCode="yy/mm/dd">
                  <c:v>36878</c:v>
                </c:pt>
                <c:pt idx="1451" formatCode="yy/mm/dd">
                  <c:v>36879</c:v>
                </c:pt>
                <c:pt idx="1452" formatCode="yy/mm/dd">
                  <c:v>36880</c:v>
                </c:pt>
                <c:pt idx="1453" formatCode="yy/mm/dd">
                  <c:v>36881</c:v>
                </c:pt>
                <c:pt idx="1454" formatCode="yy/mm/dd">
                  <c:v>36882</c:v>
                </c:pt>
                <c:pt idx="1455" formatCode="yy/mm/dd">
                  <c:v>36887</c:v>
                </c:pt>
                <c:pt idx="1456" formatCode="yy/mm/dd">
                  <c:v>36888</c:v>
                </c:pt>
                <c:pt idx="1457" formatCode="yy/mm/dd">
                  <c:v>36889</c:v>
                </c:pt>
                <c:pt idx="1458" formatCode="yy/mm/dd">
                  <c:v>36893</c:v>
                </c:pt>
                <c:pt idx="1459" formatCode="yy/mm/dd">
                  <c:v>36894</c:v>
                </c:pt>
                <c:pt idx="1460" formatCode="yy/mm/dd">
                  <c:v>36895</c:v>
                </c:pt>
                <c:pt idx="1461" formatCode="yy/mm/dd">
                  <c:v>36896</c:v>
                </c:pt>
                <c:pt idx="1462" formatCode="yy/mm/dd">
                  <c:v>36899</c:v>
                </c:pt>
                <c:pt idx="1463" formatCode="yy/mm/dd">
                  <c:v>36900</c:v>
                </c:pt>
                <c:pt idx="1464" formatCode="yy/mm/dd">
                  <c:v>36901</c:v>
                </c:pt>
                <c:pt idx="1465" formatCode="yy/mm/dd">
                  <c:v>36902</c:v>
                </c:pt>
                <c:pt idx="1466" formatCode="yy/mm/dd">
                  <c:v>36903</c:v>
                </c:pt>
                <c:pt idx="1467" formatCode="yy/mm/dd">
                  <c:v>36906</c:v>
                </c:pt>
                <c:pt idx="1468" formatCode="yy/mm/dd">
                  <c:v>36907</c:v>
                </c:pt>
                <c:pt idx="1469" formatCode="yy/mm/dd">
                  <c:v>36908</c:v>
                </c:pt>
                <c:pt idx="1470" formatCode="yy/mm/dd">
                  <c:v>36909</c:v>
                </c:pt>
                <c:pt idx="1471" formatCode="yy/mm/dd">
                  <c:v>36910</c:v>
                </c:pt>
                <c:pt idx="1472" formatCode="yy/mm/dd">
                  <c:v>36913</c:v>
                </c:pt>
                <c:pt idx="1473" formatCode="yy/mm/dd">
                  <c:v>36914</c:v>
                </c:pt>
                <c:pt idx="1474" formatCode="yy/mm/dd">
                  <c:v>36915</c:v>
                </c:pt>
                <c:pt idx="1475" formatCode="yy/mm/dd">
                  <c:v>36916</c:v>
                </c:pt>
                <c:pt idx="1476" formatCode="yy/mm/dd">
                  <c:v>36917</c:v>
                </c:pt>
                <c:pt idx="1477" formatCode="yy/mm/dd">
                  <c:v>36920</c:v>
                </c:pt>
                <c:pt idx="1478" formatCode="yy/mm/dd">
                  <c:v>36921</c:v>
                </c:pt>
                <c:pt idx="1479" formatCode="yy/mm/dd">
                  <c:v>36922</c:v>
                </c:pt>
                <c:pt idx="1480" formatCode="yy/mm/dd">
                  <c:v>36923</c:v>
                </c:pt>
                <c:pt idx="1481" formatCode="yy/mm/dd">
                  <c:v>36924</c:v>
                </c:pt>
                <c:pt idx="1482" formatCode="yy/mm/dd">
                  <c:v>36927</c:v>
                </c:pt>
                <c:pt idx="1483" formatCode="yy/mm/dd">
                  <c:v>36928</c:v>
                </c:pt>
                <c:pt idx="1484" formatCode="yy/mm/dd">
                  <c:v>36929</c:v>
                </c:pt>
                <c:pt idx="1485" formatCode="yy/mm/dd">
                  <c:v>36930</c:v>
                </c:pt>
                <c:pt idx="1486" formatCode="yy/mm/dd">
                  <c:v>36931</c:v>
                </c:pt>
                <c:pt idx="1487" formatCode="yy/mm/dd">
                  <c:v>36934</c:v>
                </c:pt>
                <c:pt idx="1488" formatCode="yy/mm/dd">
                  <c:v>36935</c:v>
                </c:pt>
                <c:pt idx="1489" formatCode="yy/mm/dd">
                  <c:v>36936</c:v>
                </c:pt>
                <c:pt idx="1490" formatCode="yy/mm/dd">
                  <c:v>36937</c:v>
                </c:pt>
                <c:pt idx="1491" formatCode="yy/mm/dd">
                  <c:v>36938</c:v>
                </c:pt>
                <c:pt idx="1492" formatCode="yy/mm/dd">
                  <c:v>36941</c:v>
                </c:pt>
                <c:pt idx="1493" formatCode="yy/mm/dd">
                  <c:v>36942</c:v>
                </c:pt>
                <c:pt idx="1494" formatCode="yy/mm/dd">
                  <c:v>36943</c:v>
                </c:pt>
                <c:pt idx="1495" formatCode="yy/mm/dd">
                  <c:v>36944</c:v>
                </c:pt>
                <c:pt idx="1496" formatCode="yy/mm/dd">
                  <c:v>36945</c:v>
                </c:pt>
                <c:pt idx="1497" formatCode="yy/mm/dd">
                  <c:v>36948</c:v>
                </c:pt>
                <c:pt idx="1498" formatCode="yy/mm/dd">
                  <c:v>36949</c:v>
                </c:pt>
                <c:pt idx="1499" formatCode="yy/mm/dd">
                  <c:v>36950</c:v>
                </c:pt>
                <c:pt idx="1500" formatCode="yy/mm/dd">
                  <c:v>36951</c:v>
                </c:pt>
                <c:pt idx="1501" formatCode="yy/mm/dd">
                  <c:v>36952</c:v>
                </c:pt>
                <c:pt idx="1502" formatCode="yy/mm/dd">
                  <c:v>36955</c:v>
                </c:pt>
                <c:pt idx="1503" formatCode="yy/mm/dd">
                  <c:v>36956</c:v>
                </c:pt>
                <c:pt idx="1504" formatCode="yy/mm/dd">
                  <c:v>36957</c:v>
                </c:pt>
                <c:pt idx="1505" formatCode="yy/mm/dd">
                  <c:v>36958</c:v>
                </c:pt>
                <c:pt idx="1506" formatCode="yy/mm/dd">
                  <c:v>36959</c:v>
                </c:pt>
                <c:pt idx="1507" formatCode="yy/mm/dd">
                  <c:v>36962</c:v>
                </c:pt>
                <c:pt idx="1508" formatCode="yy/mm/dd">
                  <c:v>36963</c:v>
                </c:pt>
                <c:pt idx="1509" formatCode="yy/mm/dd">
                  <c:v>36964</c:v>
                </c:pt>
                <c:pt idx="1510" formatCode="yy/mm/dd">
                  <c:v>36965</c:v>
                </c:pt>
                <c:pt idx="1511" formatCode="yy/mm/dd">
                  <c:v>36966</c:v>
                </c:pt>
                <c:pt idx="1512" formatCode="yy/mm/dd">
                  <c:v>36969</c:v>
                </c:pt>
                <c:pt idx="1513" formatCode="yy/mm/dd">
                  <c:v>36970</c:v>
                </c:pt>
                <c:pt idx="1514" formatCode="yy/mm/dd">
                  <c:v>36971</c:v>
                </c:pt>
                <c:pt idx="1515" formatCode="yy/mm/dd">
                  <c:v>36972</c:v>
                </c:pt>
                <c:pt idx="1516" formatCode="yy/mm/dd">
                  <c:v>36973</c:v>
                </c:pt>
                <c:pt idx="1517" formatCode="yy/mm/dd">
                  <c:v>36976</c:v>
                </c:pt>
                <c:pt idx="1518" formatCode="yy/mm/dd">
                  <c:v>36977</c:v>
                </c:pt>
                <c:pt idx="1519" formatCode="yy/mm/dd">
                  <c:v>36978</c:v>
                </c:pt>
                <c:pt idx="1520" formatCode="yy/mm/dd">
                  <c:v>36979</c:v>
                </c:pt>
                <c:pt idx="1521" formatCode="yy/mm/dd">
                  <c:v>36980</c:v>
                </c:pt>
                <c:pt idx="1522" formatCode="yy/mm/dd">
                  <c:v>36983</c:v>
                </c:pt>
                <c:pt idx="1523" formatCode="yy/mm/dd">
                  <c:v>36984</c:v>
                </c:pt>
                <c:pt idx="1524" formatCode="yy/mm/dd">
                  <c:v>36985</c:v>
                </c:pt>
                <c:pt idx="1525" formatCode="yy/mm/dd">
                  <c:v>36986</c:v>
                </c:pt>
                <c:pt idx="1526" formatCode="yy/mm/dd">
                  <c:v>36987</c:v>
                </c:pt>
                <c:pt idx="1527" formatCode="yy/mm/dd">
                  <c:v>36990</c:v>
                </c:pt>
                <c:pt idx="1528" formatCode="yy/mm/dd">
                  <c:v>36991</c:v>
                </c:pt>
                <c:pt idx="1529" formatCode="yy/mm/dd">
                  <c:v>36992</c:v>
                </c:pt>
                <c:pt idx="1530" formatCode="yy/mm/dd">
                  <c:v>36993</c:v>
                </c:pt>
                <c:pt idx="1531" formatCode="yy/mm/dd">
                  <c:v>36997</c:v>
                </c:pt>
                <c:pt idx="1532" formatCode="yy/mm/dd">
                  <c:v>36998</c:v>
                </c:pt>
                <c:pt idx="1533" formatCode="yy/mm/dd">
                  <c:v>36999</c:v>
                </c:pt>
                <c:pt idx="1534" formatCode="yy/mm/dd">
                  <c:v>37000</c:v>
                </c:pt>
                <c:pt idx="1535" formatCode="yy/mm/dd">
                  <c:v>37001</c:v>
                </c:pt>
                <c:pt idx="1536" formatCode="yy/mm/dd">
                  <c:v>37004</c:v>
                </c:pt>
                <c:pt idx="1537" formatCode="yy/mm/dd">
                  <c:v>37005</c:v>
                </c:pt>
                <c:pt idx="1538" formatCode="yy/mm/dd">
                  <c:v>37006</c:v>
                </c:pt>
                <c:pt idx="1539" formatCode="yy/mm/dd">
                  <c:v>37007</c:v>
                </c:pt>
                <c:pt idx="1540" formatCode="yy/mm/dd">
                  <c:v>37008</c:v>
                </c:pt>
                <c:pt idx="1541" formatCode="yy/mm/dd">
                  <c:v>37011</c:v>
                </c:pt>
                <c:pt idx="1542" formatCode="yy/mm/dd">
                  <c:v>37012</c:v>
                </c:pt>
                <c:pt idx="1543" formatCode="yy/mm/dd">
                  <c:v>37013</c:v>
                </c:pt>
                <c:pt idx="1544" formatCode="yy/mm/dd">
                  <c:v>37014</c:v>
                </c:pt>
                <c:pt idx="1545" formatCode="yy/mm/dd">
                  <c:v>37015</c:v>
                </c:pt>
                <c:pt idx="1546" formatCode="yy/mm/dd">
                  <c:v>37018</c:v>
                </c:pt>
                <c:pt idx="1547" formatCode="yy/mm/dd">
                  <c:v>37019</c:v>
                </c:pt>
                <c:pt idx="1548" formatCode="yy/mm/dd">
                  <c:v>37020</c:v>
                </c:pt>
                <c:pt idx="1549" formatCode="yy/mm/dd">
                  <c:v>37021</c:v>
                </c:pt>
                <c:pt idx="1550" formatCode="yy/mm/dd">
                  <c:v>37022</c:v>
                </c:pt>
                <c:pt idx="1551" formatCode="yy/mm/dd">
                  <c:v>37025</c:v>
                </c:pt>
                <c:pt idx="1552" formatCode="yy/mm/dd">
                  <c:v>37026</c:v>
                </c:pt>
                <c:pt idx="1553" formatCode="yy/mm/dd">
                  <c:v>37027</c:v>
                </c:pt>
                <c:pt idx="1554" formatCode="yy/mm/dd">
                  <c:v>37028</c:v>
                </c:pt>
                <c:pt idx="1555" formatCode="yy/mm/dd">
                  <c:v>37029</c:v>
                </c:pt>
                <c:pt idx="1556" formatCode="yy/mm/dd">
                  <c:v>37033</c:v>
                </c:pt>
                <c:pt idx="1557" formatCode="yy/mm/dd">
                  <c:v>37034</c:v>
                </c:pt>
                <c:pt idx="1558" formatCode="yy/mm/dd">
                  <c:v>37035</c:v>
                </c:pt>
                <c:pt idx="1559" formatCode="yy/mm/dd">
                  <c:v>37036</c:v>
                </c:pt>
                <c:pt idx="1560" formatCode="yy/mm/dd">
                  <c:v>37039</c:v>
                </c:pt>
                <c:pt idx="1561" formatCode="yy/mm/dd">
                  <c:v>37040</c:v>
                </c:pt>
                <c:pt idx="1562" formatCode="yy/mm/dd">
                  <c:v>37041</c:v>
                </c:pt>
                <c:pt idx="1563" formatCode="yy/mm/dd">
                  <c:v>37042</c:v>
                </c:pt>
                <c:pt idx="1564" formatCode="yy/mm/dd">
                  <c:v>37043</c:v>
                </c:pt>
                <c:pt idx="1565" formatCode="yy/mm/dd">
                  <c:v>37046</c:v>
                </c:pt>
                <c:pt idx="1566" formatCode="yy/mm/dd">
                  <c:v>37047</c:v>
                </c:pt>
                <c:pt idx="1567" formatCode="yy/mm/dd">
                  <c:v>37048</c:v>
                </c:pt>
                <c:pt idx="1568" formatCode="yy/mm/dd">
                  <c:v>37049</c:v>
                </c:pt>
                <c:pt idx="1569" formatCode="yy/mm/dd">
                  <c:v>37050</c:v>
                </c:pt>
                <c:pt idx="1570" formatCode="yy/mm/dd">
                  <c:v>37053</c:v>
                </c:pt>
                <c:pt idx="1571" formatCode="yy/mm/dd">
                  <c:v>37054</c:v>
                </c:pt>
                <c:pt idx="1572" formatCode="yy/mm/dd">
                  <c:v>37055</c:v>
                </c:pt>
                <c:pt idx="1573" formatCode="yy/mm/dd">
                  <c:v>37056</c:v>
                </c:pt>
                <c:pt idx="1574" formatCode="yy/mm/dd">
                  <c:v>37057</c:v>
                </c:pt>
                <c:pt idx="1575" formatCode="yy/mm/dd">
                  <c:v>37060</c:v>
                </c:pt>
                <c:pt idx="1576" formatCode="yy/mm/dd">
                  <c:v>37061</c:v>
                </c:pt>
                <c:pt idx="1577" formatCode="yy/mm/dd">
                  <c:v>37062</c:v>
                </c:pt>
                <c:pt idx="1578" formatCode="yy/mm/dd">
                  <c:v>37063</c:v>
                </c:pt>
                <c:pt idx="1579" formatCode="yy/mm/dd">
                  <c:v>37064</c:v>
                </c:pt>
                <c:pt idx="1580" formatCode="yy/mm/dd">
                  <c:v>37067</c:v>
                </c:pt>
                <c:pt idx="1581" formatCode="yy/mm/dd">
                  <c:v>37068</c:v>
                </c:pt>
                <c:pt idx="1582" formatCode="yy/mm/dd">
                  <c:v>37069</c:v>
                </c:pt>
                <c:pt idx="1583" formatCode="yy/mm/dd">
                  <c:v>37070</c:v>
                </c:pt>
                <c:pt idx="1584" formatCode="yy/mm/dd">
                  <c:v>37071</c:v>
                </c:pt>
                <c:pt idx="1585" formatCode="yy/mm/dd">
                  <c:v>37075</c:v>
                </c:pt>
                <c:pt idx="1586" formatCode="yy/mm/dd">
                  <c:v>37076</c:v>
                </c:pt>
                <c:pt idx="1587" formatCode="yy/mm/dd">
                  <c:v>37077</c:v>
                </c:pt>
                <c:pt idx="1588" formatCode="yy/mm/dd">
                  <c:v>37078</c:v>
                </c:pt>
                <c:pt idx="1589" formatCode="yy/mm/dd">
                  <c:v>37081</c:v>
                </c:pt>
                <c:pt idx="1590" formatCode="yy/mm/dd">
                  <c:v>37082</c:v>
                </c:pt>
                <c:pt idx="1591" formatCode="yy/mm/dd">
                  <c:v>37083</c:v>
                </c:pt>
                <c:pt idx="1592" formatCode="yy/mm/dd">
                  <c:v>37084</c:v>
                </c:pt>
                <c:pt idx="1593" formatCode="yy/mm/dd">
                  <c:v>37085</c:v>
                </c:pt>
                <c:pt idx="1594" formatCode="yy/mm/dd">
                  <c:v>37088</c:v>
                </c:pt>
                <c:pt idx="1595" formatCode="yy/mm/dd">
                  <c:v>37089</c:v>
                </c:pt>
                <c:pt idx="1596" formatCode="yy/mm/dd">
                  <c:v>37090</c:v>
                </c:pt>
                <c:pt idx="1597" formatCode="yy/mm/dd">
                  <c:v>37091</c:v>
                </c:pt>
                <c:pt idx="1598" formatCode="yy/mm/dd">
                  <c:v>37092</c:v>
                </c:pt>
                <c:pt idx="1599" formatCode="yy/mm/dd">
                  <c:v>37095</c:v>
                </c:pt>
                <c:pt idx="1600" formatCode="yy/mm/dd">
                  <c:v>37096</c:v>
                </c:pt>
                <c:pt idx="1601" formatCode="yy/mm/dd">
                  <c:v>37097</c:v>
                </c:pt>
                <c:pt idx="1602" formatCode="yy/mm/dd">
                  <c:v>37098</c:v>
                </c:pt>
                <c:pt idx="1603" formatCode="yy/mm/dd">
                  <c:v>37099</c:v>
                </c:pt>
                <c:pt idx="1604" formatCode="yy/mm/dd">
                  <c:v>37102</c:v>
                </c:pt>
                <c:pt idx="1605" formatCode="yy/mm/dd">
                  <c:v>37103</c:v>
                </c:pt>
                <c:pt idx="1606" formatCode="yy/mm/dd">
                  <c:v>37104</c:v>
                </c:pt>
                <c:pt idx="1607" formatCode="yy/mm/dd">
                  <c:v>37105</c:v>
                </c:pt>
                <c:pt idx="1608" formatCode="yy/mm/dd">
                  <c:v>37106</c:v>
                </c:pt>
                <c:pt idx="1609" formatCode="yy/mm/dd">
                  <c:v>37110</c:v>
                </c:pt>
                <c:pt idx="1610" formatCode="yy/mm/dd">
                  <c:v>37111</c:v>
                </c:pt>
                <c:pt idx="1611" formatCode="yy/mm/dd">
                  <c:v>37112</c:v>
                </c:pt>
                <c:pt idx="1612" formatCode="yy/mm/dd">
                  <c:v>37113</c:v>
                </c:pt>
                <c:pt idx="1613" formatCode="yy/mm/dd">
                  <c:v>37116</c:v>
                </c:pt>
                <c:pt idx="1614" formatCode="yy/mm/dd">
                  <c:v>37117</c:v>
                </c:pt>
                <c:pt idx="1615" formatCode="yy/mm/dd">
                  <c:v>37118</c:v>
                </c:pt>
                <c:pt idx="1616" formatCode="yy/mm/dd">
                  <c:v>37119</c:v>
                </c:pt>
                <c:pt idx="1617" formatCode="yy/mm/dd">
                  <c:v>37120</c:v>
                </c:pt>
                <c:pt idx="1618" formatCode="yy/mm/dd">
                  <c:v>37123</c:v>
                </c:pt>
                <c:pt idx="1619" formatCode="yy/mm/dd">
                  <c:v>37124</c:v>
                </c:pt>
                <c:pt idx="1620" formatCode="yy/mm/dd">
                  <c:v>37125</c:v>
                </c:pt>
                <c:pt idx="1621" formatCode="yy/mm/dd">
                  <c:v>37126</c:v>
                </c:pt>
                <c:pt idx="1622" formatCode="yy/mm/dd">
                  <c:v>37127</c:v>
                </c:pt>
                <c:pt idx="1623" formatCode="yy/mm/dd">
                  <c:v>37130</c:v>
                </c:pt>
                <c:pt idx="1624" formatCode="yy/mm/dd">
                  <c:v>37131</c:v>
                </c:pt>
                <c:pt idx="1625" formatCode="yy/mm/dd">
                  <c:v>37132</c:v>
                </c:pt>
                <c:pt idx="1626" formatCode="yy/mm/dd">
                  <c:v>37133</c:v>
                </c:pt>
                <c:pt idx="1627" formatCode="yy/mm/dd">
                  <c:v>37134</c:v>
                </c:pt>
                <c:pt idx="1628" formatCode="yy/mm/dd">
                  <c:v>37138</c:v>
                </c:pt>
                <c:pt idx="1629" formatCode="yy/mm/dd">
                  <c:v>37139</c:v>
                </c:pt>
                <c:pt idx="1630" formatCode="yy/mm/dd">
                  <c:v>37140</c:v>
                </c:pt>
                <c:pt idx="1631" formatCode="yy/mm/dd">
                  <c:v>37141</c:v>
                </c:pt>
                <c:pt idx="1632" formatCode="yy/mm/dd">
                  <c:v>37144</c:v>
                </c:pt>
                <c:pt idx="1633" formatCode="yy/mm/dd">
                  <c:v>37145</c:v>
                </c:pt>
                <c:pt idx="1634" formatCode="yy/mm/dd">
                  <c:v>37147</c:v>
                </c:pt>
                <c:pt idx="1635" formatCode="yy/mm/dd">
                  <c:v>37148</c:v>
                </c:pt>
                <c:pt idx="1636" formatCode="yy/mm/dd">
                  <c:v>37151</c:v>
                </c:pt>
                <c:pt idx="1637" formatCode="yy/mm/dd">
                  <c:v>37152</c:v>
                </c:pt>
                <c:pt idx="1638" formatCode="yy/mm/dd">
                  <c:v>37153</c:v>
                </c:pt>
                <c:pt idx="1639" formatCode="yy/mm/dd">
                  <c:v>37154</c:v>
                </c:pt>
                <c:pt idx="1640" formatCode="yy/mm/dd">
                  <c:v>37155</c:v>
                </c:pt>
                <c:pt idx="1641" formatCode="yy/mm/dd">
                  <c:v>37158</c:v>
                </c:pt>
                <c:pt idx="1642" formatCode="yy/mm/dd">
                  <c:v>37159</c:v>
                </c:pt>
                <c:pt idx="1643" formatCode="yy/mm/dd">
                  <c:v>37160</c:v>
                </c:pt>
                <c:pt idx="1644" formatCode="yy/mm/dd">
                  <c:v>37161</c:v>
                </c:pt>
                <c:pt idx="1645" formatCode="yy/mm/dd">
                  <c:v>37162</c:v>
                </c:pt>
                <c:pt idx="1646" formatCode="yy/mm/dd">
                  <c:v>37165</c:v>
                </c:pt>
                <c:pt idx="1647" formatCode="yy/mm/dd">
                  <c:v>37166</c:v>
                </c:pt>
                <c:pt idx="1648" formatCode="yy/mm/dd">
                  <c:v>37167</c:v>
                </c:pt>
                <c:pt idx="1649" formatCode="yy/mm/dd">
                  <c:v>37168</c:v>
                </c:pt>
                <c:pt idx="1650" formatCode="yy/mm/dd">
                  <c:v>37169</c:v>
                </c:pt>
                <c:pt idx="1651" formatCode="yy/mm/dd">
                  <c:v>37173</c:v>
                </c:pt>
                <c:pt idx="1652" formatCode="yy/mm/dd">
                  <c:v>37174</c:v>
                </c:pt>
                <c:pt idx="1653" formatCode="yy/mm/dd">
                  <c:v>37175</c:v>
                </c:pt>
                <c:pt idx="1654" formatCode="yy/mm/dd">
                  <c:v>37176</c:v>
                </c:pt>
                <c:pt idx="1655" formatCode="yy/mm/dd">
                  <c:v>37179</c:v>
                </c:pt>
                <c:pt idx="1656" formatCode="yy/mm/dd">
                  <c:v>37180</c:v>
                </c:pt>
                <c:pt idx="1657" formatCode="yy/mm/dd">
                  <c:v>37181</c:v>
                </c:pt>
                <c:pt idx="1658" formatCode="yy/mm/dd">
                  <c:v>37182</c:v>
                </c:pt>
                <c:pt idx="1659" formatCode="yy/mm/dd">
                  <c:v>37183</c:v>
                </c:pt>
                <c:pt idx="1660" formatCode="yy/mm/dd">
                  <c:v>37186</c:v>
                </c:pt>
                <c:pt idx="1661" formatCode="yy/mm/dd">
                  <c:v>37187</c:v>
                </c:pt>
                <c:pt idx="1662" formatCode="yy/mm/dd">
                  <c:v>37188</c:v>
                </c:pt>
                <c:pt idx="1663" formatCode="yy/mm/dd">
                  <c:v>37189</c:v>
                </c:pt>
                <c:pt idx="1664" formatCode="yy/mm/dd">
                  <c:v>37190</c:v>
                </c:pt>
                <c:pt idx="1665" formatCode="yy/mm/dd">
                  <c:v>37193</c:v>
                </c:pt>
                <c:pt idx="1666" formatCode="yy/mm/dd">
                  <c:v>37194</c:v>
                </c:pt>
                <c:pt idx="1667" formatCode="yy/mm/dd">
                  <c:v>37195</c:v>
                </c:pt>
                <c:pt idx="1668" formatCode="yy/mm/dd">
                  <c:v>37196</c:v>
                </c:pt>
                <c:pt idx="1669" formatCode="yy/mm/dd">
                  <c:v>37197</c:v>
                </c:pt>
                <c:pt idx="1670" formatCode="yy/mm/dd">
                  <c:v>37200</c:v>
                </c:pt>
                <c:pt idx="1671" formatCode="yy/mm/dd">
                  <c:v>37201</c:v>
                </c:pt>
                <c:pt idx="1672" formatCode="yy/mm/dd">
                  <c:v>37202</c:v>
                </c:pt>
                <c:pt idx="1673" formatCode="yy/mm/dd">
                  <c:v>37203</c:v>
                </c:pt>
                <c:pt idx="1674" formatCode="yy/mm/dd">
                  <c:v>37204</c:v>
                </c:pt>
                <c:pt idx="1675" formatCode="yy/mm/dd">
                  <c:v>37207</c:v>
                </c:pt>
                <c:pt idx="1676" formatCode="yy/mm/dd">
                  <c:v>37208</c:v>
                </c:pt>
                <c:pt idx="1677" formatCode="yy/mm/dd">
                  <c:v>37209</c:v>
                </c:pt>
                <c:pt idx="1678" formatCode="yy/mm/dd">
                  <c:v>37210</c:v>
                </c:pt>
                <c:pt idx="1679" formatCode="yy/mm/dd">
                  <c:v>37211</c:v>
                </c:pt>
                <c:pt idx="1680" formatCode="yy/mm/dd">
                  <c:v>37214</c:v>
                </c:pt>
                <c:pt idx="1681" formatCode="yy/mm/dd">
                  <c:v>37215</c:v>
                </c:pt>
                <c:pt idx="1682" formatCode="yy/mm/dd">
                  <c:v>37216</c:v>
                </c:pt>
                <c:pt idx="1683" formatCode="yy/mm/dd">
                  <c:v>37217</c:v>
                </c:pt>
                <c:pt idx="1684" formatCode="yy/mm/dd">
                  <c:v>37218</c:v>
                </c:pt>
                <c:pt idx="1685" formatCode="yy/mm/dd">
                  <c:v>37221</c:v>
                </c:pt>
                <c:pt idx="1686" formatCode="yy/mm/dd">
                  <c:v>37222</c:v>
                </c:pt>
                <c:pt idx="1687" formatCode="yy/mm/dd">
                  <c:v>37223</c:v>
                </c:pt>
                <c:pt idx="1688" formatCode="yy/mm/dd">
                  <c:v>37224</c:v>
                </c:pt>
                <c:pt idx="1689" formatCode="yy/mm/dd">
                  <c:v>37225</c:v>
                </c:pt>
                <c:pt idx="1690" formatCode="yy/mm/dd">
                  <c:v>37228</c:v>
                </c:pt>
                <c:pt idx="1691" formatCode="yy/mm/dd">
                  <c:v>37229</c:v>
                </c:pt>
                <c:pt idx="1692" formatCode="yy/mm/dd">
                  <c:v>37230</c:v>
                </c:pt>
                <c:pt idx="1693" formatCode="yy/mm/dd">
                  <c:v>37231</c:v>
                </c:pt>
                <c:pt idx="1694" formatCode="yy/mm/dd">
                  <c:v>37232</c:v>
                </c:pt>
                <c:pt idx="1695" formatCode="yy/mm/dd">
                  <c:v>37235</c:v>
                </c:pt>
                <c:pt idx="1696" formatCode="yy/mm/dd">
                  <c:v>37236</c:v>
                </c:pt>
                <c:pt idx="1697" formatCode="yy/mm/dd">
                  <c:v>37237</c:v>
                </c:pt>
                <c:pt idx="1698" formatCode="yy/mm/dd">
                  <c:v>37238</c:v>
                </c:pt>
                <c:pt idx="1699" formatCode="yy/mm/dd">
                  <c:v>37239</c:v>
                </c:pt>
                <c:pt idx="1700" formatCode="yy/mm/dd">
                  <c:v>37242</c:v>
                </c:pt>
                <c:pt idx="1701" formatCode="yy/mm/dd">
                  <c:v>37243</c:v>
                </c:pt>
                <c:pt idx="1702" formatCode="yy/mm/dd">
                  <c:v>37244</c:v>
                </c:pt>
                <c:pt idx="1703" formatCode="yy/mm/dd">
                  <c:v>37245</c:v>
                </c:pt>
                <c:pt idx="1704" formatCode="yy/mm/dd">
                  <c:v>37246</c:v>
                </c:pt>
                <c:pt idx="1705" formatCode="yy/mm/dd">
                  <c:v>37249</c:v>
                </c:pt>
                <c:pt idx="1706" formatCode="yy/mm/dd">
                  <c:v>37252</c:v>
                </c:pt>
                <c:pt idx="1707" formatCode="yy/mm/dd">
                  <c:v>37253</c:v>
                </c:pt>
                <c:pt idx="1708" formatCode="yy/mm/dd">
                  <c:v>37256</c:v>
                </c:pt>
                <c:pt idx="1709" formatCode="yy/mm/dd">
                  <c:v>37258</c:v>
                </c:pt>
                <c:pt idx="1710" formatCode="yy/mm/dd">
                  <c:v>37259</c:v>
                </c:pt>
                <c:pt idx="1711" formatCode="yy/mm/dd">
                  <c:v>37260</c:v>
                </c:pt>
                <c:pt idx="1712" formatCode="yy/mm/dd">
                  <c:v>37263</c:v>
                </c:pt>
                <c:pt idx="1713" formatCode="yy/mm/dd">
                  <c:v>37264</c:v>
                </c:pt>
                <c:pt idx="1714" formatCode="yy/mm/dd">
                  <c:v>37265</c:v>
                </c:pt>
                <c:pt idx="1715" formatCode="yy/mm/dd">
                  <c:v>37266</c:v>
                </c:pt>
                <c:pt idx="1716" formatCode="yy/mm/dd">
                  <c:v>37267</c:v>
                </c:pt>
                <c:pt idx="1717" formatCode="yy/mm/dd">
                  <c:v>37270</c:v>
                </c:pt>
                <c:pt idx="1718" formatCode="yy/mm/dd">
                  <c:v>37271</c:v>
                </c:pt>
                <c:pt idx="1719" formatCode="yy/mm/dd">
                  <c:v>37272</c:v>
                </c:pt>
                <c:pt idx="1720" formatCode="yy/mm/dd">
                  <c:v>37273</c:v>
                </c:pt>
                <c:pt idx="1721" formatCode="yy/mm/dd">
                  <c:v>37274</c:v>
                </c:pt>
                <c:pt idx="1722" formatCode="yy/mm/dd">
                  <c:v>37277</c:v>
                </c:pt>
                <c:pt idx="1723" formatCode="yy/mm/dd">
                  <c:v>37278</c:v>
                </c:pt>
                <c:pt idx="1724" formatCode="yy/mm/dd">
                  <c:v>37279</c:v>
                </c:pt>
                <c:pt idx="1725" formatCode="yy/mm/dd">
                  <c:v>37280</c:v>
                </c:pt>
                <c:pt idx="1726" formatCode="yy/mm/dd">
                  <c:v>37281</c:v>
                </c:pt>
                <c:pt idx="1727" formatCode="yy/mm/dd">
                  <c:v>37284</c:v>
                </c:pt>
                <c:pt idx="1728" formatCode="yy/mm/dd">
                  <c:v>37285</c:v>
                </c:pt>
                <c:pt idx="1729" formatCode="yy/mm/dd">
                  <c:v>37286</c:v>
                </c:pt>
                <c:pt idx="1730" formatCode="yy/mm/dd">
                  <c:v>37287</c:v>
                </c:pt>
                <c:pt idx="1731" formatCode="yy/mm/dd">
                  <c:v>37288</c:v>
                </c:pt>
                <c:pt idx="1732" formatCode="yy/mm/dd">
                  <c:v>37291</c:v>
                </c:pt>
                <c:pt idx="1733" formatCode="yy/mm/dd">
                  <c:v>37292</c:v>
                </c:pt>
                <c:pt idx="1734" formatCode="yy/mm/dd">
                  <c:v>37293</c:v>
                </c:pt>
                <c:pt idx="1735" formatCode="yy/mm/dd">
                  <c:v>37294</c:v>
                </c:pt>
                <c:pt idx="1736" formatCode="yy/mm/dd">
                  <c:v>37295</c:v>
                </c:pt>
                <c:pt idx="1737" formatCode="yy/mm/dd">
                  <c:v>37298</c:v>
                </c:pt>
                <c:pt idx="1738" formatCode="yy/mm/dd">
                  <c:v>37299</c:v>
                </c:pt>
                <c:pt idx="1739" formatCode="yy/mm/dd">
                  <c:v>37300</c:v>
                </c:pt>
                <c:pt idx="1740" formatCode="yy/mm/dd">
                  <c:v>37301</c:v>
                </c:pt>
                <c:pt idx="1741" formatCode="yy/mm/dd">
                  <c:v>37302</c:v>
                </c:pt>
                <c:pt idx="1742" formatCode="yy/mm/dd">
                  <c:v>37305</c:v>
                </c:pt>
                <c:pt idx="1743" formatCode="yy/mm/dd">
                  <c:v>37306</c:v>
                </c:pt>
                <c:pt idx="1744" formatCode="yy/mm/dd">
                  <c:v>37307</c:v>
                </c:pt>
                <c:pt idx="1745" formatCode="yy/mm/dd">
                  <c:v>37308</c:v>
                </c:pt>
                <c:pt idx="1746" formatCode="yy/mm/dd">
                  <c:v>37309</c:v>
                </c:pt>
                <c:pt idx="1747" formatCode="yy/mm/dd">
                  <c:v>37312</c:v>
                </c:pt>
                <c:pt idx="1748" formatCode="yy/mm/dd">
                  <c:v>37313</c:v>
                </c:pt>
                <c:pt idx="1749" formatCode="yy/mm/dd">
                  <c:v>37314</c:v>
                </c:pt>
                <c:pt idx="1750" formatCode="yy/mm/dd">
                  <c:v>37315</c:v>
                </c:pt>
                <c:pt idx="1751" formatCode="yy/mm/dd">
                  <c:v>37316</c:v>
                </c:pt>
                <c:pt idx="1752" formatCode="yy/mm/dd">
                  <c:v>37319</c:v>
                </c:pt>
                <c:pt idx="1753" formatCode="yy/mm/dd">
                  <c:v>37320</c:v>
                </c:pt>
                <c:pt idx="1754" formatCode="yy/mm/dd">
                  <c:v>37321</c:v>
                </c:pt>
                <c:pt idx="1755" formatCode="yy/mm/dd">
                  <c:v>37322</c:v>
                </c:pt>
                <c:pt idx="1756" formatCode="yy/mm/dd">
                  <c:v>37323</c:v>
                </c:pt>
                <c:pt idx="1757" formatCode="yy/mm/dd">
                  <c:v>37326</c:v>
                </c:pt>
                <c:pt idx="1758" formatCode="yy/mm/dd">
                  <c:v>37327</c:v>
                </c:pt>
                <c:pt idx="1759" formatCode="yy/mm/dd">
                  <c:v>37328</c:v>
                </c:pt>
                <c:pt idx="1760" formatCode="yy/mm/dd">
                  <c:v>37329</c:v>
                </c:pt>
                <c:pt idx="1761" formatCode="yy/mm/dd">
                  <c:v>37330</c:v>
                </c:pt>
                <c:pt idx="1762" formatCode="yy/mm/dd">
                  <c:v>37333</c:v>
                </c:pt>
                <c:pt idx="1763" formatCode="yy/mm/dd">
                  <c:v>37334</c:v>
                </c:pt>
                <c:pt idx="1764" formatCode="yy/mm/dd">
                  <c:v>37335</c:v>
                </c:pt>
                <c:pt idx="1765" formatCode="yy/mm/dd">
                  <c:v>37336</c:v>
                </c:pt>
                <c:pt idx="1766" formatCode="yy/mm/dd">
                  <c:v>37337</c:v>
                </c:pt>
                <c:pt idx="1767" formatCode="yy/mm/dd">
                  <c:v>37340</c:v>
                </c:pt>
                <c:pt idx="1768" formatCode="yy/mm/dd">
                  <c:v>37341</c:v>
                </c:pt>
                <c:pt idx="1769" formatCode="yy/mm/dd">
                  <c:v>37342</c:v>
                </c:pt>
                <c:pt idx="1770" formatCode="yy/mm/dd">
                  <c:v>37343</c:v>
                </c:pt>
                <c:pt idx="1771" formatCode="yy/mm/dd">
                  <c:v>37347</c:v>
                </c:pt>
                <c:pt idx="1772" formatCode="yy/mm/dd">
                  <c:v>37348</c:v>
                </c:pt>
                <c:pt idx="1773" formatCode="yy/mm/dd">
                  <c:v>37349</c:v>
                </c:pt>
                <c:pt idx="1774" formatCode="yy/mm/dd">
                  <c:v>37350</c:v>
                </c:pt>
                <c:pt idx="1775" formatCode="yy/mm/dd">
                  <c:v>37351</c:v>
                </c:pt>
                <c:pt idx="1776" formatCode="yy/mm/dd">
                  <c:v>37354</c:v>
                </c:pt>
                <c:pt idx="1777" formatCode="yy/mm/dd">
                  <c:v>37355</c:v>
                </c:pt>
                <c:pt idx="1778" formatCode="yy/mm/dd">
                  <c:v>37356</c:v>
                </c:pt>
                <c:pt idx="1779" formatCode="yy/mm/dd">
                  <c:v>37357</c:v>
                </c:pt>
                <c:pt idx="1780" formatCode="yy/mm/dd">
                  <c:v>37358</c:v>
                </c:pt>
                <c:pt idx="1781" formatCode="yy/mm/dd">
                  <c:v>37361</c:v>
                </c:pt>
                <c:pt idx="1782" formatCode="yy/mm/dd">
                  <c:v>37362</c:v>
                </c:pt>
                <c:pt idx="1783" formatCode="yy/mm/dd">
                  <c:v>37363</c:v>
                </c:pt>
                <c:pt idx="1784" formatCode="yy/mm/dd">
                  <c:v>37364</c:v>
                </c:pt>
                <c:pt idx="1785" formatCode="yy/mm/dd">
                  <c:v>37365</c:v>
                </c:pt>
                <c:pt idx="1786" formatCode="yy/mm/dd">
                  <c:v>37368</c:v>
                </c:pt>
                <c:pt idx="1787" formatCode="yy/mm/dd">
                  <c:v>37369</c:v>
                </c:pt>
                <c:pt idx="1788" formatCode="yy/mm/dd">
                  <c:v>37370</c:v>
                </c:pt>
                <c:pt idx="1789" formatCode="yy/mm/dd">
                  <c:v>37371</c:v>
                </c:pt>
                <c:pt idx="1790" formatCode="yy/mm/dd">
                  <c:v>37372</c:v>
                </c:pt>
                <c:pt idx="1791" formatCode="yy/mm/dd">
                  <c:v>37375</c:v>
                </c:pt>
                <c:pt idx="1792" formatCode="yy/mm/dd">
                  <c:v>37376</c:v>
                </c:pt>
                <c:pt idx="1793" formatCode="yy/mm/dd">
                  <c:v>37377</c:v>
                </c:pt>
                <c:pt idx="1794" formatCode="yy/mm/dd">
                  <c:v>37378</c:v>
                </c:pt>
                <c:pt idx="1795" formatCode="yy/mm/dd">
                  <c:v>37379</c:v>
                </c:pt>
                <c:pt idx="1796" formatCode="yy/mm/dd">
                  <c:v>37382</c:v>
                </c:pt>
                <c:pt idx="1797" formatCode="yy/mm/dd">
                  <c:v>37383</c:v>
                </c:pt>
                <c:pt idx="1798" formatCode="yy/mm/dd">
                  <c:v>37384</c:v>
                </c:pt>
                <c:pt idx="1799" formatCode="yy/mm/dd">
                  <c:v>37385</c:v>
                </c:pt>
                <c:pt idx="1800" formatCode="yy/mm/dd">
                  <c:v>37386</c:v>
                </c:pt>
                <c:pt idx="1801" formatCode="yy/mm/dd">
                  <c:v>37389</c:v>
                </c:pt>
                <c:pt idx="1802" formatCode="yy/mm/dd">
                  <c:v>37390</c:v>
                </c:pt>
                <c:pt idx="1803" formatCode="yy/mm/dd">
                  <c:v>37391</c:v>
                </c:pt>
                <c:pt idx="1804" formatCode="yy/mm/dd">
                  <c:v>37392</c:v>
                </c:pt>
                <c:pt idx="1805" formatCode="yy/mm/dd">
                  <c:v>37393</c:v>
                </c:pt>
                <c:pt idx="1806" formatCode="yy/mm/dd">
                  <c:v>37397</c:v>
                </c:pt>
                <c:pt idx="1807" formatCode="yy/mm/dd">
                  <c:v>37398</c:v>
                </c:pt>
                <c:pt idx="1808" formatCode="yy/mm/dd">
                  <c:v>37399</c:v>
                </c:pt>
                <c:pt idx="1809" formatCode="yy/mm/dd">
                  <c:v>37400</c:v>
                </c:pt>
                <c:pt idx="1810" formatCode="yy/mm/dd">
                  <c:v>37403</c:v>
                </c:pt>
                <c:pt idx="1811" formatCode="yy/mm/dd">
                  <c:v>37404</c:v>
                </c:pt>
                <c:pt idx="1812" formatCode="yy/mm/dd">
                  <c:v>37405</c:v>
                </c:pt>
                <c:pt idx="1813" formatCode="yy/mm/dd">
                  <c:v>37406</c:v>
                </c:pt>
                <c:pt idx="1814" formatCode="yy/mm/dd">
                  <c:v>37407</c:v>
                </c:pt>
                <c:pt idx="1815" formatCode="yy/mm/dd">
                  <c:v>37410</c:v>
                </c:pt>
                <c:pt idx="1816" formatCode="yy/mm/dd">
                  <c:v>37411</c:v>
                </c:pt>
                <c:pt idx="1817" formatCode="yy/mm/dd">
                  <c:v>37412</c:v>
                </c:pt>
                <c:pt idx="1818" formatCode="yy/mm/dd">
                  <c:v>37413</c:v>
                </c:pt>
                <c:pt idx="1819" formatCode="yy/mm/dd">
                  <c:v>37414</c:v>
                </c:pt>
                <c:pt idx="1820" formatCode="yy/mm/dd">
                  <c:v>37417</c:v>
                </c:pt>
                <c:pt idx="1821" formatCode="yy/mm/dd">
                  <c:v>37418</c:v>
                </c:pt>
                <c:pt idx="1822" formatCode="yy/mm/dd">
                  <c:v>37419</c:v>
                </c:pt>
                <c:pt idx="1823" formatCode="yy/mm/dd">
                  <c:v>37420</c:v>
                </c:pt>
                <c:pt idx="1824" formatCode="yy/mm/dd">
                  <c:v>37421</c:v>
                </c:pt>
                <c:pt idx="1825" formatCode="yy/mm/dd">
                  <c:v>37424</c:v>
                </c:pt>
                <c:pt idx="1826" formatCode="yy/mm/dd">
                  <c:v>37425</c:v>
                </c:pt>
                <c:pt idx="1827" formatCode="yy/mm/dd">
                  <c:v>37426</c:v>
                </c:pt>
                <c:pt idx="1828" formatCode="yy/mm/dd">
                  <c:v>37427</c:v>
                </c:pt>
                <c:pt idx="1829" formatCode="yy/mm/dd">
                  <c:v>37428</c:v>
                </c:pt>
                <c:pt idx="1830" formatCode="yy/mm/dd">
                  <c:v>37431</c:v>
                </c:pt>
                <c:pt idx="1831" formatCode="yy/mm/dd">
                  <c:v>37432</c:v>
                </c:pt>
                <c:pt idx="1832" formatCode="yy/mm/dd">
                  <c:v>37433</c:v>
                </c:pt>
                <c:pt idx="1833" formatCode="yy/mm/dd">
                  <c:v>37434</c:v>
                </c:pt>
                <c:pt idx="1834" formatCode="yy/mm/dd">
                  <c:v>37435</c:v>
                </c:pt>
                <c:pt idx="1835" formatCode="yy/mm/dd">
                  <c:v>37439</c:v>
                </c:pt>
                <c:pt idx="1836" formatCode="yy/mm/dd">
                  <c:v>37440</c:v>
                </c:pt>
                <c:pt idx="1837" formatCode="yy/mm/dd">
                  <c:v>37441</c:v>
                </c:pt>
                <c:pt idx="1838" formatCode="yy/mm/dd">
                  <c:v>37442</c:v>
                </c:pt>
                <c:pt idx="1839" formatCode="yy/mm/dd">
                  <c:v>37445</c:v>
                </c:pt>
                <c:pt idx="1840" formatCode="yy/mm/dd">
                  <c:v>37446</c:v>
                </c:pt>
                <c:pt idx="1841" formatCode="yy/mm/dd">
                  <c:v>37447</c:v>
                </c:pt>
                <c:pt idx="1842" formatCode="yy/mm/dd">
                  <c:v>37448</c:v>
                </c:pt>
                <c:pt idx="1843" formatCode="yy/mm/dd">
                  <c:v>37449</c:v>
                </c:pt>
                <c:pt idx="1844" formatCode="yy/mm/dd">
                  <c:v>37452</c:v>
                </c:pt>
                <c:pt idx="1845" formatCode="yy/mm/dd">
                  <c:v>37453</c:v>
                </c:pt>
                <c:pt idx="1846" formatCode="yy/mm/dd">
                  <c:v>37454</c:v>
                </c:pt>
                <c:pt idx="1847" formatCode="yy/mm/dd">
                  <c:v>37455</c:v>
                </c:pt>
                <c:pt idx="1848" formatCode="yy/mm/dd">
                  <c:v>37456</c:v>
                </c:pt>
                <c:pt idx="1849" formatCode="yy/mm/dd">
                  <c:v>37459</c:v>
                </c:pt>
                <c:pt idx="1850" formatCode="yy/mm/dd">
                  <c:v>37460</c:v>
                </c:pt>
                <c:pt idx="1851" formatCode="yy/mm/dd">
                  <c:v>37461</c:v>
                </c:pt>
                <c:pt idx="1852" formatCode="yy/mm/dd">
                  <c:v>37462</c:v>
                </c:pt>
                <c:pt idx="1853" formatCode="yy/mm/dd">
                  <c:v>37463</c:v>
                </c:pt>
                <c:pt idx="1854" formatCode="yy/mm/dd">
                  <c:v>37466</c:v>
                </c:pt>
                <c:pt idx="1855" formatCode="yy/mm/dd">
                  <c:v>37467</c:v>
                </c:pt>
                <c:pt idx="1856" formatCode="yy/mm/dd">
                  <c:v>37468</c:v>
                </c:pt>
                <c:pt idx="1857" formatCode="yy/mm/dd">
                  <c:v>37469</c:v>
                </c:pt>
                <c:pt idx="1858" formatCode="yy/mm/dd">
                  <c:v>37470</c:v>
                </c:pt>
                <c:pt idx="1859" formatCode="yy/mm/dd">
                  <c:v>37474</c:v>
                </c:pt>
                <c:pt idx="1860" formatCode="yy/mm/dd">
                  <c:v>37475</c:v>
                </c:pt>
                <c:pt idx="1861" formatCode="yy/mm/dd">
                  <c:v>37476</c:v>
                </c:pt>
                <c:pt idx="1862" formatCode="yy/mm/dd">
                  <c:v>37477</c:v>
                </c:pt>
                <c:pt idx="1863" formatCode="yy/mm/dd">
                  <c:v>37480</c:v>
                </c:pt>
                <c:pt idx="1864" formatCode="yy/mm/dd">
                  <c:v>37481</c:v>
                </c:pt>
                <c:pt idx="1865" formatCode="yy/mm/dd">
                  <c:v>37482</c:v>
                </c:pt>
                <c:pt idx="1866" formatCode="yy/mm/dd">
                  <c:v>37483</c:v>
                </c:pt>
                <c:pt idx="1867" formatCode="yy/mm/dd">
                  <c:v>37484</c:v>
                </c:pt>
                <c:pt idx="1868" formatCode="yy/mm/dd">
                  <c:v>37487</c:v>
                </c:pt>
                <c:pt idx="1869" formatCode="yy/mm/dd">
                  <c:v>37488</c:v>
                </c:pt>
                <c:pt idx="1870" formatCode="yy/mm/dd">
                  <c:v>37489</c:v>
                </c:pt>
                <c:pt idx="1871" formatCode="yy/mm/dd">
                  <c:v>37490</c:v>
                </c:pt>
                <c:pt idx="1872" formatCode="yy/mm/dd">
                  <c:v>37491</c:v>
                </c:pt>
                <c:pt idx="1873" formatCode="yy/mm/dd">
                  <c:v>37494</c:v>
                </c:pt>
                <c:pt idx="1874" formatCode="yy/mm/dd">
                  <c:v>37495</c:v>
                </c:pt>
                <c:pt idx="1875" formatCode="yy/mm/dd">
                  <c:v>37496</c:v>
                </c:pt>
                <c:pt idx="1876" formatCode="yy/mm/dd">
                  <c:v>37497</c:v>
                </c:pt>
                <c:pt idx="1877" formatCode="yy/mm/dd">
                  <c:v>37498</c:v>
                </c:pt>
                <c:pt idx="1878" formatCode="yy/mm/dd">
                  <c:v>37502</c:v>
                </c:pt>
                <c:pt idx="1879" formatCode="yy/mm/dd">
                  <c:v>37503</c:v>
                </c:pt>
                <c:pt idx="1880" formatCode="yy/mm/dd">
                  <c:v>37504</c:v>
                </c:pt>
                <c:pt idx="1881" formatCode="yy/mm/dd">
                  <c:v>37505</c:v>
                </c:pt>
                <c:pt idx="1882" formatCode="yy/mm/dd">
                  <c:v>37508</c:v>
                </c:pt>
                <c:pt idx="1883" formatCode="yy/mm/dd">
                  <c:v>37509</c:v>
                </c:pt>
                <c:pt idx="1884" formatCode="yy/mm/dd">
                  <c:v>37510</c:v>
                </c:pt>
                <c:pt idx="1885" formatCode="yy/mm/dd">
                  <c:v>37511</c:v>
                </c:pt>
                <c:pt idx="1886" formatCode="yy/mm/dd">
                  <c:v>37512</c:v>
                </c:pt>
                <c:pt idx="1887" formatCode="yy/mm/dd">
                  <c:v>37515</c:v>
                </c:pt>
                <c:pt idx="1888" formatCode="yy/mm/dd">
                  <c:v>37516</c:v>
                </c:pt>
                <c:pt idx="1889" formatCode="yy/mm/dd">
                  <c:v>37517</c:v>
                </c:pt>
                <c:pt idx="1890" formatCode="yy/mm/dd">
                  <c:v>37518</c:v>
                </c:pt>
                <c:pt idx="1891" formatCode="yy/mm/dd">
                  <c:v>37519</c:v>
                </c:pt>
                <c:pt idx="1892" formatCode="yy/mm/dd">
                  <c:v>37522</c:v>
                </c:pt>
                <c:pt idx="1893" formatCode="yy/mm/dd">
                  <c:v>37523</c:v>
                </c:pt>
                <c:pt idx="1894" formatCode="yy/mm/dd">
                  <c:v>37524</c:v>
                </c:pt>
                <c:pt idx="1895" formatCode="yy/mm/dd">
                  <c:v>37525</c:v>
                </c:pt>
                <c:pt idx="1896" formatCode="yy/mm/dd">
                  <c:v>37526</c:v>
                </c:pt>
                <c:pt idx="1897" formatCode="yy/mm/dd">
                  <c:v>37529</c:v>
                </c:pt>
                <c:pt idx="1898" formatCode="yy/mm/dd">
                  <c:v>37530</c:v>
                </c:pt>
                <c:pt idx="1899" formatCode="yy/mm/dd">
                  <c:v>37531</c:v>
                </c:pt>
                <c:pt idx="1900" formatCode="yy/mm/dd">
                  <c:v>37532</c:v>
                </c:pt>
                <c:pt idx="1901" formatCode="yy/mm/dd">
                  <c:v>37533</c:v>
                </c:pt>
                <c:pt idx="1902" formatCode="yy/mm/dd">
                  <c:v>37536</c:v>
                </c:pt>
                <c:pt idx="1903" formatCode="yy/mm/dd">
                  <c:v>37537</c:v>
                </c:pt>
                <c:pt idx="1904" formatCode="yy/mm/dd">
                  <c:v>37538</c:v>
                </c:pt>
                <c:pt idx="1905" formatCode="yy/mm/dd">
                  <c:v>37539</c:v>
                </c:pt>
                <c:pt idx="1906" formatCode="yy/mm/dd">
                  <c:v>37540</c:v>
                </c:pt>
                <c:pt idx="1907" formatCode="yy/mm/dd">
                  <c:v>37544</c:v>
                </c:pt>
                <c:pt idx="1908" formatCode="yy/mm/dd">
                  <c:v>37545</c:v>
                </c:pt>
                <c:pt idx="1909" formatCode="yy/mm/dd">
                  <c:v>37546</c:v>
                </c:pt>
                <c:pt idx="1910" formatCode="yy/mm/dd">
                  <c:v>37547</c:v>
                </c:pt>
                <c:pt idx="1911" formatCode="yy/mm/dd">
                  <c:v>37550</c:v>
                </c:pt>
                <c:pt idx="1912" formatCode="yy/mm/dd">
                  <c:v>37551</c:v>
                </c:pt>
                <c:pt idx="1913" formatCode="yy/mm/dd">
                  <c:v>37552</c:v>
                </c:pt>
                <c:pt idx="1914" formatCode="yy/mm/dd">
                  <c:v>37553</c:v>
                </c:pt>
                <c:pt idx="1915" formatCode="yy/mm/dd">
                  <c:v>37554</c:v>
                </c:pt>
                <c:pt idx="1916" formatCode="yy/mm/dd">
                  <c:v>37557</c:v>
                </c:pt>
                <c:pt idx="1917" formatCode="yy/mm/dd">
                  <c:v>37558</c:v>
                </c:pt>
                <c:pt idx="1918" formatCode="yy/mm/dd">
                  <c:v>37559</c:v>
                </c:pt>
                <c:pt idx="1919" formatCode="yy/mm/dd">
                  <c:v>37560</c:v>
                </c:pt>
                <c:pt idx="1920" formatCode="yy/mm/dd">
                  <c:v>37561</c:v>
                </c:pt>
                <c:pt idx="1921" formatCode="yy/mm/dd">
                  <c:v>37564</c:v>
                </c:pt>
                <c:pt idx="1922" formatCode="yy/mm/dd">
                  <c:v>37565</c:v>
                </c:pt>
                <c:pt idx="1923" formatCode="yy/mm/dd">
                  <c:v>37566</c:v>
                </c:pt>
                <c:pt idx="1924" formatCode="yy/mm/dd">
                  <c:v>37567</c:v>
                </c:pt>
                <c:pt idx="1925" formatCode="yy/mm/dd">
                  <c:v>37568</c:v>
                </c:pt>
                <c:pt idx="1926" formatCode="yy/mm/dd">
                  <c:v>37571</c:v>
                </c:pt>
                <c:pt idx="1927" formatCode="yy/mm/dd">
                  <c:v>37572</c:v>
                </c:pt>
                <c:pt idx="1928" formatCode="yy/mm/dd">
                  <c:v>37573</c:v>
                </c:pt>
                <c:pt idx="1929" formatCode="yy/mm/dd">
                  <c:v>37574</c:v>
                </c:pt>
                <c:pt idx="1930" formatCode="yy/mm/dd">
                  <c:v>37575</c:v>
                </c:pt>
                <c:pt idx="1931" formatCode="yy/mm/dd">
                  <c:v>37578</c:v>
                </c:pt>
                <c:pt idx="1932" formatCode="yy/mm/dd">
                  <c:v>37579</c:v>
                </c:pt>
                <c:pt idx="1933" formatCode="yy/mm/dd">
                  <c:v>37580</c:v>
                </c:pt>
                <c:pt idx="1934" formatCode="yy/mm/dd">
                  <c:v>37581</c:v>
                </c:pt>
                <c:pt idx="1935" formatCode="yy/mm/dd">
                  <c:v>37582</c:v>
                </c:pt>
                <c:pt idx="1936" formatCode="yy/mm/dd">
                  <c:v>37585</c:v>
                </c:pt>
                <c:pt idx="1937" formatCode="yy/mm/dd">
                  <c:v>37586</c:v>
                </c:pt>
                <c:pt idx="1938" formatCode="yy/mm/dd">
                  <c:v>37587</c:v>
                </c:pt>
                <c:pt idx="1939" formatCode="yy/mm/dd">
                  <c:v>37588</c:v>
                </c:pt>
                <c:pt idx="1940" formatCode="yy/mm/dd">
                  <c:v>37589</c:v>
                </c:pt>
                <c:pt idx="1941" formatCode="yy/mm/dd">
                  <c:v>37592</c:v>
                </c:pt>
                <c:pt idx="1942" formatCode="yy/mm/dd">
                  <c:v>37593</c:v>
                </c:pt>
                <c:pt idx="1943" formatCode="yy/mm/dd">
                  <c:v>37594</c:v>
                </c:pt>
                <c:pt idx="1944" formatCode="yy/mm/dd">
                  <c:v>37595</c:v>
                </c:pt>
                <c:pt idx="1945" formatCode="yy/mm/dd">
                  <c:v>37596</c:v>
                </c:pt>
                <c:pt idx="1946" formatCode="yy/mm/dd">
                  <c:v>37599</c:v>
                </c:pt>
                <c:pt idx="1947" formatCode="yy/mm/dd">
                  <c:v>37600</c:v>
                </c:pt>
                <c:pt idx="1948" formatCode="yy/mm/dd">
                  <c:v>37601</c:v>
                </c:pt>
                <c:pt idx="1949" formatCode="yy/mm/dd">
                  <c:v>37602</c:v>
                </c:pt>
                <c:pt idx="1950" formatCode="yy/mm/dd">
                  <c:v>37603</c:v>
                </c:pt>
                <c:pt idx="1951" formatCode="yy/mm/dd">
                  <c:v>37606</c:v>
                </c:pt>
                <c:pt idx="1952" formatCode="yy/mm/dd">
                  <c:v>37607</c:v>
                </c:pt>
                <c:pt idx="1953" formatCode="yy/mm/dd">
                  <c:v>37608</c:v>
                </c:pt>
                <c:pt idx="1954" formatCode="yy/mm/dd">
                  <c:v>37609</c:v>
                </c:pt>
                <c:pt idx="1955" formatCode="yy/mm/dd">
                  <c:v>37610</c:v>
                </c:pt>
                <c:pt idx="1956" formatCode="yy/mm/dd">
                  <c:v>37613</c:v>
                </c:pt>
                <c:pt idx="1957" formatCode="yy/mm/dd">
                  <c:v>37614</c:v>
                </c:pt>
                <c:pt idx="1958" formatCode="yy/mm/dd">
                  <c:v>37617</c:v>
                </c:pt>
                <c:pt idx="1959" formatCode="yy/mm/dd">
                  <c:v>37620</c:v>
                </c:pt>
                <c:pt idx="1960" formatCode="yy/mm/dd">
                  <c:v>37621</c:v>
                </c:pt>
                <c:pt idx="1961" formatCode="yy/mm/dd">
                  <c:v>37623</c:v>
                </c:pt>
                <c:pt idx="1962" formatCode="yy/mm/dd">
                  <c:v>37624</c:v>
                </c:pt>
                <c:pt idx="1963" formatCode="yy/mm/dd">
                  <c:v>37627</c:v>
                </c:pt>
                <c:pt idx="1964" formatCode="yy/mm/dd">
                  <c:v>37628</c:v>
                </c:pt>
                <c:pt idx="1965" formatCode="yy/mm/dd">
                  <c:v>37629</c:v>
                </c:pt>
                <c:pt idx="1966" formatCode="yy/mm/dd">
                  <c:v>37630</c:v>
                </c:pt>
                <c:pt idx="1967" formatCode="yy/mm/dd">
                  <c:v>37631</c:v>
                </c:pt>
                <c:pt idx="1968" formatCode="yy/mm/dd">
                  <c:v>37634</c:v>
                </c:pt>
                <c:pt idx="1969" formatCode="yy/mm/dd">
                  <c:v>37635</c:v>
                </c:pt>
                <c:pt idx="1970" formatCode="yy/mm/dd">
                  <c:v>37636</c:v>
                </c:pt>
                <c:pt idx="1971" formatCode="yy/mm/dd">
                  <c:v>37637</c:v>
                </c:pt>
                <c:pt idx="1972" formatCode="yy/mm/dd">
                  <c:v>37638</c:v>
                </c:pt>
                <c:pt idx="1973" formatCode="yy/mm/dd">
                  <c:v>37641</c:v>
                </c:pt>
                <c:pt idx="1974" formatCode="yy/mm/dd">
                  <c:v>37642</c:v>
                </c:pt>
                <c:pt idx="1975" formatCode="yy/mm/dd">
                  <c:v>37643</c:v>
                </c:pt>
                <c:pt idx="1976" formatCode="yy/mm/dd">
                  <c:v>37644</c:v>
                </c:pt>
                <c:pt idx="1977" formatCode="yy/mm/dd">
                  <c:v>37645</c:v>
                </c:pt>
                <c:pt idx="1978" formatCode="yy/mm/dd">
                  <c:v>37648</c:v>
                </c:pt>
                <c:pt idx="1979" formatCode="yy/mm/dd">
                  <c:v>37649</c:v>
                </c:pt>
                <c:pt idx="1980" formatCode="yy/mm/dd">
                  <c:v>37650</c:v>
                </c:pt>
                <c:pt idx="1981" formatCode="yy/mm/dd">
                  <c:v>37651</c:v>
                </c:pt>
                <c:pt idx="1982" formatCode="yy/mm/dd">
                  <c:v>37652</c:v>
                </c:pt>
                <c:pt idx="1983" formatCode="yy/mm/dd">
                  <c:v>37655</c:v>
                </c:pt>
                <c:pt idx="1984" formatCode="yy/mm/dd">
                  <c:v>37656</c:v>
                </c:pt>
                <c:pt idx="1985" formatCode="yy/mm/dd">
                  <c:v>37657</c:v>
                </c:pt>
                <c:pt idx="1986" formatCode="yy/mm/dd">
                  <c:v>37658</c:v>
                </c:pt>
                <c:pt idx="1987" formatCode="yy/mm/dd">
                  <c:v>37659</c:v>
                </c:pt>
                <c:pt idx="1988" formatCode="yy/mm/dd">
                  <c:v>37662</c:v>
                </c:pt>
                <c:pt idx="1989" formatCode="yy/mm/dd">
                  <c:v>37663</c:v>
                </c:pt>
                <c:pt idx="1990" formatCode="yy/mm/dd">
                  <c:v>37664</c:v>
                </c:pt>
                <c:pt idx="1991" formatCode="yy/mm/dd">
                  <c:v>37665</c:v>
                </c:pt>
                <c:pt idx="1992" formatCode="yy/mm/dd">
                  <c:v>37666</c:v>
                </c:pt>
                <c:pt idx="1993" formatCode="yy/mm/dd">
                  <c:v>37669</c:v>
                </c:pt>
                <c:pt idx="1994" formatCode="yy/mm/dd">
                  <c:v>37670</c:v>
                </c:pt>
                <c:pt idx="1995" formatCode="yy/mm/dd">
                  <c:v>37671</c:v>
                </c:pt>
                <c:pt idx="1996" formatCode="yy/mm/dd">
                  <c:v>37672</c:v>
                </c:pt>
                <c:pt idx="1997" formatCode="yy/mm/dd">
                  <c:v>37673</c:v>
                </c:pt>
                <c:pt idx="1998" formatCode="yy/mm/dd">
                  <c:v>37676</c:v>
                </c:pt>
                <c:pt idx="1999" formatCode="yy/mm/dd">
                  <c:v>37677</c:v>
                </c:pt>
                <c:pt idx="2000" formatCode="yy/mm/dd">
                  <c:v>37678</c:v>
                </c:pt>
                <c:pt idx="2001" formatCode="yy/mm/dd">
                  <c:v>37679</c:v>
                </c:pt>
                <c:pt idx="2002" formatCode="yy/mm/dd">
                  <c:v>37680</c:v>
                </c:pt>
                <c:pt idx="2003" formatCode="yy/mm/dd">
                  <c:v>37683</c:v>
                </c:pt>
                <c:pt idx="2004" formatCode="yy/mm/dd">
                  <c:v>37684</c:v>
                </c:pt>
                <c:pt idx="2005" formatCode="yy/mm/dd">
                  <c:v>37685</c:v>
                </c:pt>
                <c:pt idx="2006" formatCode="yy/mm/dd">
                  <c:v>37686</c:v>
                </c:pt>
                <c:pt idx="2007" formatCode="yy/mm/dd">
                  <c:v>37687</c:v>
                </c:pt>
                <c:pt idx="2008" formatCode="yy/mm/dd">
                  <c:v>37690</c:v>
                </c:pt>
                <c:pt idx="2009" formatCode="yy/mm/dd">
                  <c:v>37691</c:v>
                </c:pt>
                <c:pt idx="2010" formatCode="yy/mm/dd">
                  <c:v>37692</c:v>
                </c:pt>
                <c:pt idx="2011" formatCode="yy/mm/dd">
                  <c:v>37693</c:v>
                </c:pt>
                <c:pt idx="2012" formatCode="yy/mm/dd">
                  <c:v>37694</c:v>
                </c:pt>
                <c:pt idx="2013" formatCode="yy/mm/dd">
                  <c:v>37697</c:v>
                </c:pt>
                <c:pt idx="2014" formatCode="yy/mm/dd">
                  <c:v>37698</c:v>
                </c:pt>
                <c:pt idx="2015" formatCode="yy/mm/dd">
                  <c:v>37699</c:v>
                </c:pt>
                <c:pt idx="2016" formatCode="yy/mm/dd">
                  <c:v>37700</c:v>
                </c:pt>
                <c:pt idx="2017" formatCode="yy/mm/dd">
                  <c:v>37701</c:v>
                </c:pt>
                <c:pt idx="2018" formatCode="yy/mm/dd">
                  <c:v>37704</c:v>
                </c:pt>
                <c:pt idx="2019" formatCode="yy/mm/dd">
                  <c:v>37705</c:v>
                </c:pt>
                <c:pt idx="2020" formatCode="yy/mm/dd">
                  <c:v>37706</c:v>
                </c:pt>
                <c:pt idx="2021" formatCode="yy/mm/dd">
                  <c:v>37707</c:v>
                </c:pt>
                <c:pt idx="2022" formatCode="yy/mm/dd">
                  <c:v>37708</c:v>
                </c:pt>
                <c:pt idx="2023" formatCode="yy/mm/dd">
                  <c:v>37711</c:v>
                </c:pt>
                <c:pt idx="2024" formatCode="yy/mm/dd">
                  <c:v>37712</c:v>
                </c:pt>
                <c:pt idx="2025" formatCode="yy/mm/dd">
                  <c:v>37713</c:v>
                </c:pt>
                <c:pt idx="2026" formatCode="yy/mm/dd">
                  <c:v>37714</c:v>
                </c:pt>
                <c:pt idx="2027" formatCode="yy/mm/dd">
                  <c:v>37715</c:v>
                </c:pt>
                <c:pt idx="2028" formatCode="yy/mm/dd">
                  <c:v>37718</c:v>
                </c:pt>
                <c:pt idx="2029" formatCode="yy/mm/dd">
                  <c:v>37719</c:v>
                </c:pt>
                <c:pt idx="2030" formatCode="yy/mm/dd">
                  <c:v>37720</c:v>
                </c:pt>
                <c:pt idx="2031" formatCode="yy/mm/dd">
                  <c:v>37721</c:v>
                </c:pt>
                <c:pt idx="2032" formatCode="yy/mm/dd">
                  <c:v>37722</c:v>
                </c:pt>
                <c:pt idx="2033" formatCode="yy/mm/dd">
                  <c:v>37725</c:v>
                </c:pt>
                <c:pt idx="2034" formatCode="yy/mm/dd">
                  <c:v>37726</c:v>
                </c:pt>
                <c:pt idx="2035" formatCode="yy/mm/dd">
                  <c:v>37727</c:v>
                </c:pt>
                <c:pt idx="2036" formatCode="yy/mm/dd">
                  <c:v>37728</c:v>
                </c:pt>
                <c:pt idx="2037" formatCode="yy/mm/dd">
                  <c:v>37732</c:v>
                </c:pt>
                <c:pt idx="2038" formatCode="yy/mm/dd">
                  <c:v>37733</c:v>
                </c:pt>
                <c:pt idx="2039" formatCode="yy/mm/dd">
                  <c:v>37734</c:v>
                </c:pt>
                <c:pt idx="2040" formatCode="yy/mm/dd">
                  <c:v>37735</c:v>
                </c:pt>
                <c:pt idx="2041" formatCode="yy/mm/dd">
                  <c:v>37736</c:v>
                </c:pt>
                <c:pt idx="2042" formatCode="yy/mm/dd">
                  <c:v>37739</c:v>
                </c:pt>
                <c:pt idx="2043" formatCode="yy/mm/dd">
                  <c:v>37740</c:v>
                </c:pt>
                <c:pt idx="2044" formatCode="yy/mm/dd">
                  <c:v>37741</c:v>
                </c:pt>
                <c:pt idx="2045" formatCode="yy/mm/dd">
                  <c:v>37742</c:v>
                </c:pt>
                <c:pt idx="2046" formatCode="yy/mm/dd">
                  <c:v>37743</c:v>
                </c:pt>
                <c:pt idx="2047" formatCode="yy/mm/dd">
                  <c:v>37746</c:v>
                </c:pt>
                <c:pt idx="2048" formatCode="yy/mm/dd">
                  <c:v>37747</c:v>
                </c:pt>
                <c:pt idx="2049" formatCode="yy/mm/dd">
                  <c:v>37748</c:v>
                </c:pt>
                <c:pt idx="2050" formatCode="yy/mm/dd">
                  <c:v>37749</c:v>
                </c:pt>
                <c:pt idx="2051" formatCode="yy/mm/dd">
                  <c:v>37750</c:v>
                </c:pt>
                <c:pt idx="2052" formatCode="yy/mm/dd">
                  <c:v>37753</c:v>
                </c:pt>
                <c:pt idx="2053" formatCode="yy/mm/dd">
                  <c:v>37754</c:v>
                </c:pt>
                <c:pt idx="2054" formatCode="yy/mm/dd">
                  <c:v>37755</c:v>
                </c:pt>
                <c:pt idx="2055" formatCode="yy/mm/dd">
                  <c:v>37756</c:v>
                </c:pt>
                <c:pt idx="2056" formatCode="yy/mm/dd">
                  <c:v>37757</c:v>
                </c:pt>
                <c:pt idx="2057" formatCode="yy/mm/dd">
                  <c:v>37761</c:v>
                </c:pt>
                <c:pt idx="2058" formatCode="yy/mm/dd">
                  <c:v>37762</c:v>
                </c:pt>
                <c:pt idx="2059" formatCode="yy/mm/dd">
                  <c:v>37763</c:v>
                </c:pt>
                <c:pt idx="2060" formatCode="yy/mm/dd">
                  <c:v>37764</c:v>
                </c:pt>
                <c:pt idx="2061" formatCode="yy/mm/dd">
                  <c:v>37767</c:v>
                </c:pt>
                <c:pt idx="2062" formatCode="yy/mm/dd">
                  <c:v>37768</c:v>
                </c:pt>
                <c:pt idx="2063" formatCode="yy/mm/dd">
                  <c:v>37769</c:v>
                </c:pt>
                <c:pt idx="2064" formatCode="yy/mm/dd">
                  <c:v>37770</c:v>
                </c:pt>
                <c:pt idx="2065" formatCode="yy/mm/dd">
                  <c:v>37771</c:v>
                </c:pt>
                <c:pt idx="2066" formatCode="yy/mm/dd">
                  <c:v>37774</c:v>
                </c:pt>
                <c:pt idx="2067" formatCode="yy/mm/dd">
                  <c:v>37775</c:v>
                </c:pt>
                <c:pt idx="2068" formatCode="yy/mm/dd">
                  <c:v>37776</c:v>
                </c:pt>
                <c:pt idx="2069" formatCode="yy/mm/dd">
                  <c:v>37777</c:v>
                </c:pt>
                <c:pt idx="2070" formatCode="yy/mm/dd">
                  <c:v>37778</c:v>
                </c:pt>
                <c:pt idx="2071" formatCode="yy/mm/dd">
                  <c:v>37781</c:v>
                </c:pt>
                <c:pt idx="2072" formatCode="yy/mm/dd">
                  <c:v>37782</c:v>
                </c:pt>
                <c:pt idx="2073" formatCode="yy/mm/dd">
                  <c:v>37783</c:v>
                </c:pt>
                <c:pt idx="2074" formatCode="yy/mm/dd">
                  <c:v>37784</c:v>
                </c:pt>
                <c:pt idx="2075" formatCode="yy/mm/dd">
                  <c:v>37785</c:v>
                </c:pt>
                <c:pt idx="2076" formatCode="yy/mm/dd">
                  <c:v>37788</c:v>
                </c:pt>
                <c:pt idx="2077" formatCode="yy/mm/dd">
                  <c:v>37789</c:v>
                </c:pt>
                <c:pt idx="2078" formatCode="yy/mm/dd">
                  <c:v>37790</c:v>
                </c:pt>
                <c:pt idx="2079" formatCode="yy/mm/dd">
                  <c:v>37791</c:v>
                </c:pt>
                <c:pt idx="2080" formatCode="yy/mm/dd">
                  <c:v>37792</c:v>
                </c:pt>
                <c:pt idx="2081" formatCode="yy/mm/dd">
                  <c:v>37795</c:v>
                </c:pt>
                <c:pt idx="2082" formatCode="yy/mm/dd">
                  <c:v>37796</c:v>
                </c:pt>
                <c:pt idx="2083" formatCode="yy/mm/dd">
                  <c:v>37797</c:v>
                </c:pt>
                <c:pt idx="2084" formatCode="yy/mm/dd">
                  <c:v>37798</c:v>
                </c:pt>
                <c:pt idx="2085" formatCode="yy/mm/dd">
                  <c:v>37799</c:v>
                </c:pt>
                <c:pt idx="2086" formatCode="yy/mm/dd">
                  <c:v>37802</c:v>
                </c:pt>
                <c:pt idx="2087" formatCode="yy/mm/dd">
                  <c:v>37804</c:v>
                </c:pt>
                <c:pt idx="2088" formatCode="yy/mm/dd">
                  <c:v>37805</c:v>
                </c:pt>
                <c:pt idx="2089" formatCode="yy/mm/dd">
                  <c:v>37806</c:v>
                </c:pt>
                <c:pt idx="2090" formatCode="yy/mm/dd">
                  <c:v>37809</c:v>
                </c:pt>
                <c:pt idx="2091" formatCode="yy/mm/dd">
                  <c:v>37810</c:v>
                </c:pt>
                <c:pt idx="2092" formatCode="yy/mm/dd">
                  <c:v>37811</c:v>
                </c:pt>
                <c:pt idx="2093" formatCode="yy/mm/dd">
                  <c:v>37812</c:v>
                </c:pt>
                <c:pt idx="2094" formatCode="yy/mm/dd">
                  <c:v>37813</c:v>
                </c:pt>
                <c:pt idx="2095" formatCode="yy/mm/dd">
                  <c:v>37816</c:v>
                </c:pt>
                <c:pt idx="2096" formatCode="yy/mm/dd">
                  <c:v>37817</c:v>
                </c:pt>
                <c:pt idx="2097" formatCode="yy/mm/dd">
                  <c:v>37818</c:v>
                </c:pt>
                <c:pt idx="2098" formatCode="yy/mm/dd">
                  <c:v>37819</c:v>
                </c:pt>
                <c:pt idx="2099" formatCode="yy/mm/dd">
                  <c:v>37820</c:v>
                </c:pt>
                <c:pt idx="2100" formatCode="yy/mm/dd">
                  <c:v>37823</c:v>
                </c:pt>
                <c:pt idx="2101" formatCode="yy/mm/dd">
                  <c:v>37824</c:v>
                </c:pt>
                <c:pt idx="2102" formatCode="yy/mm/dd">
                  <c:v>37825</c:v>
                </c:pt>
                <c:pt idx="2103" formatCode="yy/mm/dd">
                  <c:v>37826</c:v>
                </c:pt>
                <c:pt idx="2104" formatCode="yy/mm/dd">
                  <c:v>37827</c:v>
                </c:pt>
                <c:pt idx="2105" formatCode="yy/mm/dd">
                  <c:v>37830</c:v>
                </c:pt>
                <c:pt idx="2106" formatCode="yy/mm/dd">
                  <c:v>37831</c:v>
                </c:pt>
                <c:pt idx="2107" formatCode="yy/mm/dd">
                  <c:v>37832</c:v>
                </c:pt>
                <c:pt idx="2108" formatCode="yy/mm/dd">
                  <c:v>37833</c:v>
                </c:pt>
                <c:pt idx="2109" formatCode="yy/mm/dd">
                  <c:v>37834</c:v>
                </c:pt>
                <c:pt idx="2110" formatCode="yy/mm/dd">
                  <c:v>37838</c:v>
                </c:pt>
                <c:pt idx="2111" formatCode="yy/mm/dd">
                  <c:v>37839</c:v>
                </c:pt>
                <c:pt idx="2112" formatCode="yy/mm/dd">
                  <c:v>37840</c:v>
                </c:pt>
                <c:pt idx="2113" formatCode="yy/mm/dd">
                  <c:v>37841</c:v>
                </c:pt>
                <c:pt idx="2114" formatCode="yy/mm/dd">
                  <c:v>37844</c:v>
                </c:pt>
                <c:pt idx="2115" formatCode="yy/mm/dd">
                  <c:v>37845</c:v>
                </c:pt>
                <c:pt idx="2116" formatCode="yy/mm/dd">
                  <c:v>37846</c:v>
                </c:pt>
                <c:pt idx="2117" formatCode="yy/mm/dd">
                  <c:v>37847</c:v>
                </c:pt>
                <c:pt idx="2118" formatCode="yy/mm/dd">
                  <c:v>37848</c:v>
                </c:pt>
                <c:pt idx="2119" formatCode="yy/mm/dd">
                  <c:v>37851</c:v>
                </c:pt>
                <c:pt idx="2120" formatCode="yy/mm/dd">
                  <c:v>37852</c:v>
                </c:pt>
                <c:pt idx="2121" formatCode="yy/mm/dd">
                  <c:v>37853</c:v>
                </c:pt>
                <c:pt idx="2122" formatCode="yy/mm/dd">
                  <c:v>37854</c:v>
                </c:pt>
                <c:pt idx="2123" formatCode="yy/mm/dd">
                  <c:v>37855</c:v>
                </c:pt>
                <c:pt idx="2124" formatCode="yy/mm/dd">
                  <c:v>37858</c:v>
                </c:pt>
                <c:pt idx="2125" formatCode="yy/mm/dd">
                  <c:v>37859</c:v>
                </c:pt>
                <c:pt idx="2126" formatCode="yy/mm/dd">
                  <c:v>37860</c:v>
                </c:pt>
                <c:pt idx="2127" formatCode="yy/mm/dd">
                  <c:v>37861</c:v>
                </c:pt>
                <c:pt idx="2128" formatCode="yy/mm/dd">
                  <c:v>37862</c:v>
                </c:pt>
                <c:pt idx="2129" formatCode="yy/mm/dd">
                  <c:v>37866</c:v>
                </c:pt>
                <c:pt idx="2130" formatCode="yy/mm/dd">
                  <c:v>37867</c:v>
                </c:pt>
                <c:pt idx="2131" formatCode="yy/mm/dd">
                  <c:v>37868</c:v>
                </c:pt>
                <c:pt idx="2132" formatCode="yy/mm/dd">
                  <c:v>37869</c:v>
                </c:pt>
                <c:pt idx="2133" formatCode="yy/mm/dd">
                  <c:v>37872</c:v>
                </c:pt>
                <c:pt idx="2134" formatCode="yy/mm/dd">
                  <c:v>37873</c:v>
                </c:pt>
                <c:pt idx="2135" formatCode="yy/mm/dd">
                  <c:v>37874</c:v>
                </c:pt>
                <c:pt idx="2136" formatCode="yy/mm/dd">
                  <c:v>37875</c:v>
                </c:pt>
                <c:pt idx="2137" formatCode="yy/mm/dd">
                  <c:v>37876</c:v>
                </c:pt>
                <c:pt idx="2138" formatCode="yy/mm/dd">
                  <c:v>37879</c:v>
                </c:pt>
                <c:pt idx="2139" formatCode="yy/mm/dd">
                  <c:v>37880</c:v>
                </c:pt>
                <c:pt idx="2140" formatCode="yy/mm/dd">
                  <c:v>37881</c:v>
                </c:pt>
                <c:pt idx="2141" formatCode="yy/mm/dd">
                  <c:v>37882</c:v>
                </c:pt>
                <c:pt idx="2142" formatCode="yy/mm/dd">
                  <c:v>37883</c:v>
                </c:pt>
                <c:pt idx="2143" formatCode="yy/mm/dd">
                  <c:v>37886</c:v>
                </c:pt>
                <c:pt idx="2144" formatCode="yy/mm/dd">
                  <c:v>37887</c:v>
                </c:pt>
                <c:pt idx="2145" formatCode="yy/mm/dd">
                  <c:v>37888</c:v>
                </c:pt>
                <c:pt idx="2146" formatCode="yy/mm/dd">
                  <c:v>37889</c:v>
                </c:pt>
                <c:pt idx="2147" formatCode="yy/mm/dd">
                  <c:v>37890</c:v>
                </c:pt>
                <c:pt idx="2148" formatCode="yy/mm/dd">
                  <c:v>37893</c:v>
                </c:pt>
                <c:pt idx="2149" formatCode="yy/mm/dd">
                  <c:v>37894</c:v>
                </c:pt>
                <c:pt idx="2150" formatCode="yy/mm/dd">
                  <c:v>37895</c:v>
                </c:pt>
                <c:pt idx="2151" formatCode="yy/mm/dd">
                  <c:v>37896</c:v>
                </c:pt>
                <c:pt idx="2152" formatCode="yy/mm/dd">
                  <c:v>37897</c:v>
                </c:pt>
                <c:pt idx="2153" formatCode="yy/mm/dd">
                  <c:v>37900</c:v>
                </c:pt>
                <c:pt idx="2154" formatCode="yy/mm/dd">
                  <c:v>37901</c:v>
                </c:pt>
                <c:pt idx="2155" formatCode="yy/mm/dd">
                  <c:v>37902</c:v>
                </c:pt>
                <c:pt idx="2156" formatCode="yy/mm/dd">
                  <c:v>37903</c:v>
                </c:pt>
                <c:pt idx="2157" formatCode="yy/mm/dd">
                  <c:v>37904</c:v>
                </c:pt>
                <c:pt idx="2158" formatCode="yy/mm/dd">
                  <c:v>37908</c:v>
                </c:pt>
                <c:pt idx="2159" formatCode="yy/mm/dd">
                  <c:v>37909</c:v>
                </c:pt>
                <c:pt idx="2160" formatCode="yy/mm/dd">
                  <c:v>37910</c:v>
                </c:pt>
                <c:pt idx="2161" formatCode="yy/mm/dd">
                  <c:v>37911</c:v>
                </c:pt>
                <c:pt idx="2162" formatCode="yy/mm/dd">
                  <c:v>37914</c:v>
                </c:pt>
                <c:pt idx="2163" formatCode="yy/mm/dd">
                  <c:v>37915</c:v>
                </c:pt>
                <c:pt idx="2164" formatCode="yy/mm/dd">
                  <c:v>37916</c:v>
                </c:pt>
                <c:pt idx="2165" formatCode="yy/mm/dd">
                  <c:v>37917</c:v>
                </c:pt>
                <c:pt idx="2166" formatCode="yy/mm/dd">
                  <c:v>37918</c:v>
                </c:pt>
                <c:pt idx="2167" formatCode="yy/mm/dd">
                  <c:v>37921</c:v>
                </c:pt>
                <c:pt idx="2168" formatCode="yy/mm/dd">
                  <c:v>37922</c:v>
                </c:pt>
                <c:pt idx="2169" formatCode="yy/mm/dd">
                  <c:v>37923</c:v>
                </c:pt>
                <c:pt idx="2170" formatCode="yy/mm/dd">
                  <c:v>37924</c:v>
                </c:pt>
                <c:pt idx="2171" formatCode="yy/mm/dd">
                  <c:v>37925</c:v>
                </c:pt>
                <c:pt idx="2172" formatCode="yy/mm/dd">
                  <c:v>37928</c:v>
                </c:pt>
                <c:pt idx="2173" formatCode="yy/mm/dd">
                  <c:v>37929</c:v>
                </c:pt>
                <c:pt idx="2174" formatCode="yy/mm/dd">
                  <c:v>37930</c:v>
                </c:pt>
                <c:pt idx="2175" formatCode="yy/mm/dd">
                  <c:v>37931</c:v>
                </c:pt>
                <c:pt idx="2176" formatCode="yy/mm/dd">
                  <c:v>37932</c:v>
                </c:pt>
                <c:pt idx="2177" formatCode="yy/mm/dd">
                  <c:v>37935</c:v>
                </c:pt>
                <c:pt idx="2178" formatCode="yy/mm/dd">
                  <c:v>37936</c:v>
                </c:pt>
                <c:pt idx="2179" formatCode="yy/mm/dd">
                  <c:v>37937</c:v>
                </c:pt>
                <c:pt idx="2180" formatCode="yy/mm/dd">
                  <c:v>37938</c:v>
                </c:pt>
                <c:pt idx="2181" formatCode="yy/mm/dd">
                  <c:v>37939</c:v>
                </c:pt>
                <c:pt idx="2182" formatCode="yy/mm/dd">
                  <c:v>37942</c:v>
                </c:pt>
                <c:pt idx="2183" formatCode="yy/mm/dd">
                  <c:v>37943</c:v>
                </c:pt>
                <c:pt idx="2184" formatCode="yy/mm/dd">
                  <c:v>37944</c:v>
                </c:pt>
                <c:pt idx="2185" formatCode="yy/mm/dd">
                  <c:v>37945</c:v>
                </c:pt>
                <c:pt idx="2186" formatCode="yy/mm/dd">
                  <c:v>37946</c:v>
                </c:pt>
                <c:pt idx="2187" formatCode="yy/mm/dd">
                  <c:v>37949</c:v>
                </c:pt>
                <c:pt idx="2188" formatCode="yy/mm/dd">
                  <c:v>37950</c:v>
                </c:pt>
                <c:pt idx="2189" formatCode="yy/mm/dd">
                  <c:v>37951</c:v>
                </c:pt>
                <c:pt idx="2190" formatCode="yy/mm/dd">
                  <c:v>37952</c:v>
                </c:pt>
                <c:pt idx="2191" formatCode="yy/mm/dd">
                  <c:v>37953</c:v>
                </c:pt>
                <c:pt idx="2192" formatCode="yy/mm/dd">
                  <c:v>37956</c:v>
                </c:pt>
                <c:pt idx="2193" formatCode="yy/mm/dd">
                  <c:v>37957</c:v>
                </c:pt>
                <c:pt idx="2194" formatCode="yy/mm/dd">
                  <c:v>37958</c:v>
                </c:pt>
                <c:pt idx="2195" formatCode="yy/mm/dd">
                  <c:v>37959</c:v>
                </c:pt>
                <c:pt idx="2196" formatCode="yy/mm/dd">
                  <c:v>37960</c:v>
                </c:pt>
                <c:pt idx="2197" formatCode="yy/mm/dd">
                  <c:v>37963</c:v>
                </c:pt>
                <c:pt idx="2198" formatCode="yy/mm/dd">
                  <c:v>37964</c:v>
                </c:pt>
                <c:pt idx="2199" formatCode="yy/mm/dd">
                  <c:v>37965</c:v>
                </c:pt>
                <c:pt idx="2200" formatCode="yy/mm/dd">
                  <c:v>37966</c:v>
                </c:pt>
                <c:pt idx="2201" formatCode="yy/mm/dd">
                  <c:v>37967</c:v>
                </c:pt>
                <c:pt idx="2202" formatCode="yy/mm/dd">
                  <c:v>37970</c:v>
                </c:pt>
                <c:pt idx="2203" formatCode="yy/mm/dd">
                  <c:v>37971</c:v>
                </c:pt>
                <c:pt idx="2204" formatCode="yy/mm/dd">
                  <c:v>37972</c:v>
                </c:pt>
                <c:pt idx="2205" formatCode="yy/mm/dd">
                  <c:v>37973</c:v>
                </c:pt>
                <c:pt idx="2206" formatCode="yy/mm/dd">
                  <c:v>37974</c:v>
                </c:pt>
                <c:pt idx="2207" formatCode="yy/mm/dd">
                  <c:v>37977</c:v>
                </c:pt>
                <c:pt idx="2208" formatCode="yy/mm/dd">
                  <c:v>37978</c:v>
                </c:pt>
                <c:pt idx="2209" formatCode="yy/mm/dd">
                  <c:v>37979</c:v>
                </c:pt>
                <c:pt idx="2210" formatCode="yy/mm/dd">
                  <c:v>37984</c:v>
                </c:pt>
                <c:pt idx="2211" formatCode="yy/mm/dd">
                  <c:v>37985</c:v>
                </c:pt>
                <c:pt idx="2212" formatCode="yy/mm/dd">
                  <c:v>37986</c:v>
                </c:pt>
                <c:pt idx="2213" formatCode="yy/mm/dd">
                  <c:v>37988</c:v>
                </c:pt>
                <c:pt idx="2214" formatCode="yy/mm/dd">
                  <c:v>37991</c:v>
                </c:pt>
                <c:pt idx="2215" formatCode="yy/mm/dd">
                  <c:v>37992</c:v>
                </c:pt>
                <c:pt idx="2216" formatCode="yy/mm/dd">
                  <c:v>37993</c:v>
                </c:pt>
                <c:pt idx="2217" formatCode="yy/mm/dd">
                  <c:v>37994</c:v>
                </c:pt>
                <c:pt idx="2218" formatCode="yy/mm/dd">
                  <c:v>37995</c:v>
                </c:pt>
                <c:pt idx="2219" formatCode="yy/mm/dd">
                  <c:v>37998</c:v>
                </c:pt>
                <c:pt idx="2220" formatCode="yy/mm/dd">
                  <c:v>37999</c:v>
                </c:pt>
                <c:pt idx="2221" formatCode="yy/mm/dd">
                  <c:v>38000</c:v>
                </c:pt>
                <c:pt idx="2222" formatCode="yy/mm/dd">
                  <c:v>38001</c:v>
                </c:pt>
                <c:pt idx="2223" formatCode="yy/mm/dd">
                  <c:v>38002</c:v>
                </c:pt>
                <c:pt idx="2224" formatCode="yy/mm/dd">
                  <c:v>38005</c:v>
                </c:pt>
                <c:pt idx="2225" formatCode="yy/mm/dd">
                  <c:v>38006</c:v>
                </c:pt>
                <c:pt idx="2226" formatCode="yy/mm/dd">
                  <c:v>38007</c:v>
                </c:pt>
                <c:pt idx="2227" formatCode="yy/mm/dd">
                  <c:v>38008</c:v>
                </c:pt>
                <c:pt idx="2228" formatCode="yy/mm/dd">
                  <c:v>38009</c:v>
                </c:pt>
                <c:pt idx="2229" formatCode="yy/mm/dd">
                  <c:v>38012</c:v>
                </c:pt>
                <c:pt idx="2230" formatCode="yy/mm/dd">
                  <c:v>38013</c:v>
                </c:pt>
                <c:pt idx="2231" formatCode="yy/mm/dd">
                  <c:v>38014</c:v>
                </c:pt>
                <c:pt idx="2232" formatCode="yy/mm/dd">
                  <c:v>38015</c:v>
                </c:pt>
                <c:pt idx="2233" formatCode="yy/mm/dd">
                  <c:v>38016</c:v>
                </c:pt>
                <c:pt idx="2234" formatCode="yy/mm/dd">
                  <c:v>38019</c:v>
                </c:pt>
                <c:pt idx="2235" formatCode="yy/mm/dd">
                  <c:v>38020</c:v>
                </c:pt>
                <c:pt idx="2236" formatCode="yy/mm/dd">
                  <c:v>38021</c:v>
                </c:pt>
                <c:pt idx="2237" formatCode="yy/mm/dd">
                  <c:v>38022</c:v>
                </c:pt>
                <c:pt idx="2238" formatCode="yy/mm/dd">
                  <c:v>38023</c:v>
                </c:pt>
                <c:pt idx="2239" formatCode="yy/mm/dd">
                  <c:v>38026</c:v>
                </c:pt>
                <c:pt idx="2240" formatCode="yy/mm/dd">
                  <c:v>38027</c:v>
                </c:pt>
                <c:pt idx="2241" formatCode="yy/mm/dd">
                  <c:v>38028</c:v>
                </c:pt>
                <c:pt idx="2242" formatCode="yy/mm/dd">
                  <c:v>38029</c:v>
                </c:pt>
                <c:pt idx="2243" formatCode="yy/mm/dd">
                  <c:v>38030</c:v>
                </c:pt>
                <c:pt idx="2244" formatCode="yy/mm/dd">
                  <c:v>38033</c:v>
                </c:pt>
                <c:pt idx="2245" formatCode="yy/mm/dd">
                  <c:v>38034</c:v>
                </c:pt>
                <c:pt idx="2246" formatCode="yy/mm/dd">
                  <c:v>38035</c:v>
                </c:pt>
                <c:pt idx="2247" formatCode="yy/mm/dd">
                  <c:v>38036</c:v>
                </c:pt>
                <c:pt idx="2248" formatCode="yy/mm/dd">
                  <c:v>38037</c:v>
                </c:pt>
                <c:pt idx="2249" formatCode="yy/mm/dd">
                  <c:v>38040</c:v>
                </c:pt>
                <c:pt idx="2250" formatCode="yy/mm/dd">
                  <c:v>38041</c:v>
                </c:pt>
                <c:pt idx="2251" formatCode="yy/mm/dd">
                  <c:v>38042</c:v>
                </c:pt>
                <c:pt idx="2252" formatCode="yy/mm/dd">
                  <c:v>38043</c:v>
                </c:pt>
                <c:pt idx="2253" formatCode="yy/mm/dd">
                  <c:v>38044</c:v>
                </c:pt>
                <c:pt idx="2254" formatCode="yy/mm/dd">
                  <c:v>38047</c:v>
                </c:pt>
                <c:pt idx="2255" formatCode="yy/mm/dd">
                  <c:v>38048</c:v>
                </c:pt>
                <c:pt idx="2256" formatCode="yy/mm/dd">
                  <c:v>38049</c:v>
                </c:pt>
                <c:pt idx="2257" formatCode="yy/mm/dd">
                  <c:v>38050</c:v>
                </c:pt>
                <c:pt idx="2258" formatCode="yy/mm/dd">
                  <c:v>38051</c:v>
                </c:pt>
                <c:pt idx="2259" formatCode="yy/mm/dd">
                  <c:v>38054</c:v>
                </c:pt>
                <c:pt idx="2260" formatCode="yy/mm/dd">
                  <c:v>38055</c:v>
                </c:pt>
                <c:pt idx="2261" formatCode="yy/mm/dd">
                  <c:v>38056</c:v>
                </c:pt>
                <c:pt idx="2262" formatCode="yy/mm/dd">
                  <c:v>38057</c:v>
                </c:pt>
                <c:pt idx="2263" formatCode="yy/mm/dd">
                  <c:v>38058</c:v>
                </c:pt>
                <c:pt idx="2264" formatCode="yy/mm/dd">
                  <c:v>38061</c:v>
                </c:pt>
                <c:pt idx="2265" formatCode="yy/mm/dd">
                  <c:v>38062</c:v>
                </c:pt>
                <c:pt idx="2266" formatCode="yy/mm/dd">
                  <c:v>38063</c:v>
                </c:pt>
                <c:pt idx="2267" formatCode="yy/mm/dd">
                  <c:v>38064</c:v>
                </c:pt>
                <c:pt idx="2268" formatCode="yy/mm/dd">
                  <c:v>38065</c:v>
                </c:pt>
                <c:pt idx="2269" formatCode="yy/mm/dd">
                  <c:v>38068</c:v>
                </c:pt>
                <c:pt idx="2270" formatCode="yy/mm/dd">
                  <c:v>38069</c:v>
                </c:pt>
                <c:pt idx="2271" formatCode="yy/mm/dd">
                  <c:v>38070</c:v>
                </c:pt>
                <c:pt idx="2272" formatCode="yy/mm/dd">
                  <c:v>38071</c:v>
                </c:pt>
                <c:pt idx="2273" formatCode="yy/mm/dd">
                  <c:v>38072</c:v>
                </c:pt>
                <c:pt idx="2274" formatCode="yy/mm/dd">
                  <c:v>38075</c:v>
                </c:pt>
                <c:pt idx="2275" formatCode="yy/mm/dd">
                  <c:v>38076</c:v>
                </c:pt>
                <c:pt idx="2276" formatCode="yy/mm/dd">
                  <c:v>38077</c:v>
                </c:pt>
                <c:pt idx="2277" formatCode="yy/mm/dd">
                  <c:v>38078</c:v>
                </c:pt>
                <c:pt idx="2278" formatCode="yy/mm/dd">
                  <c:v>38079</c:v>
                </c:pt>
                <c:pt idx="2279" formatCode="yy/mm/dd">
                  <c:v>38082</c:v>
                </c:pt>
                <c:pt idx="2280" formatCode="yy/mm/dd">
                  <c:v>38083</c:v>
                </c:pt>
                <c:pt idx="2281" formatCode="yy/mm/dd">
                  <c:v>38084</c:v>
                </c:pt>
                <c:pt idx="2282" formatCode="yy/mm/dd">
                  <c:v>38085</c:v>
                </c:pt>
                <c:pt idx="2283" formatCode="yy/mm/dd">
                  <c:v>38089</c:v>
                </c:pt>
                <c:pt idx="2284" formatCode="yy/mm/dd">
                  <c:v>38090</c:v>
                </c:pt>
                <c:pt idx="2285" formatCode="yy/mm/dd">
                  <c:v>38091</c:v>
                </c:pt>
                <c:pt idx="2286" formatCode="yy/mm/dd">
                  <c:v>38092</c:v>
                </c:pt>
                <c:pt idx="2287" formatCode="yy/mm/dd">
                  <c:v>38093</c:v>
                </c:pt>
                <c:pt idx="2288" formatCode="yy/mm/dd">
                  <c:v>38096</c:v>
                </c:pt>
                <c:pt idx="2289" formatCode="yy/mm/dd">
                  <c:v>38097</c:v>
                </c:pt>
                <c:pt idx="2290" formatCode="yy/mm/dd">
                  <c:v>38098</c:v>
                </c:pt>
                <c:pt idx="2291" formatCode="yy/mm/dd">
                  <c:v>38099</c:v>
                </c:pt>
                <c:pt idx="2292" formatCode="yy/mm/dd">
                  <c:v>38100</c:v>
                </c:pt>
                <c:pt idx="2293" formatCode="yy/mm/dd">
                  <c:v>38103</c:v>
                </c:pt>
                <c:pt idx="2294" formatCode="yy/mm/dd">
                  <c:v>38104</c:v>
                </c:pt>
                <c:pt idx="2295" formatCode="yy/mm/dd">
                  <c:v>38105</c:v>
                </c:pt>
                <c:pt idx="2296" formatCode="yy/mm/dd">
                  <c:v>38106</c:v>
                </c:pt>
                <c:pt idx="2297" formatCode="yy/mm/dd">
                  <c:v>38107</c:v>
                </c:pt>
                <c:pt idx="2298" formatCode="yy/mm/dd">
                  <c:v>38110</c:v>
                </c:pt>
                <c:pt idx="2299" formatCode="yy/mm/dd">
                  <c:v>38111</c:v>
                </c:pt>
                <c:pt idx="2300" formatCode="yy/mm/dd">
                  <c:v>38112</c:v>
                </c:pt>
                <c:pt idx="2301" formatCode="yy/mm/dd">
                  <c:v>38113</c:v>
                </c:pt>
                <c:pt idx="2302" formatCode="yy/mm/dd">
                  <c:v>38114</c:v>
                </c:pt>
                <c:pt idx="2303" formatCode="yy/mm/dd">
                  <c:v>38117</c:v>
                </c:pt>
                <c:pt idx="2304" formatCode="yy/mm/dd">
                  <c:v>38118</c:v>
                </c:pt>
                <c:pt idx="2305" formatCode="yy/mm/dd">
                  <c:v>38119</c:v>
                </c:pt>
                <c:pt idx="2306" formatCode="yy/mm/dd">
                  <c:v>38120</c:v>
                </c:pt>
                <c:pt idx="2307" formatCode="yy/mm/dd">
                  <c:v>38121</c:v>
                </c:pt>
                <c:pt idx="2308" formatCode="yy/mm/dd">
                  <c:v>38124</c:v>
                </c:pt>
                <c:pt idx="2309" formatCode="yy/mm/dd">
                  <c:v>38125</c:v>
                </c:pt>
                <c:pt idx="2310" formatCode="yy/mm/dd">
                  <c:v>38126</c:v>
                </c:pt>
                <c:pt idx="2311" formatCode="yy/mm/dd">
                  <c:v>38127</c:v>
                </c:pt>
                <c:pt idx="2312" formatCode="yy/mm/dd">
                  <c:v>38128</c:v>
                </c:pt>
                <c:pt idx="2313" formatCode="yy/mm/dd">
                  <c:v>38132</c:v>
                </c:pt>
                <c:pt idx="2314" formatCode="yy/mm/dd">
                  <c:v>38133</c:v>
                </c:pt>
                <c:pt idx="2315" formatCode="yy/mm/dd">
                  <c:v>38134</c:v>
                </c:pt>
                <c:pt idx="2316" formatCode="yy/mm/dd">
                  <c:v>38135</c:v>
                </c:pt>
                <c:pt idx="2317" formatCode="yy/mm/dd">
                  <c:v>38138</c:v>
                </c:pt>
                <c:pt idx="2318" formatCode="yy/mm/dd">
                  <c:v>38139</c:v>
                </c:pt>
                <c:pt idx="2319" formatCode="yy/mm/dd">
                  <c:v>38140</c:v>
                </c:pt>
                <c:pt idx="2320" formatCode="yy/mm/dd">
                  <c:v>38141</c:v>
                </c:pt>
                <c:pt idx="2321" formatCode="yy/mm/dd">
                  <c:v>38142</c:v>
                </c:pt>
                <c:pt idx="2322" formatCode="yy/mm/dd">
                  <c:v>38145</c:v>
                </c:pt>
                <c:pt idx="2323" formatCode="yy/mm/dd">
                  <c:v>38146</c:v>
                </c:pt>
                <c:pt idx="2324" formatCode="yy/mm/dd">
                  <c:v>38147</c:v>
                </c:pt>
                <c:pt idx="2325" formatCode="yy/mm/dd">
                  <c:v>38148</c:v>
                </c:pt>
                <c:pt idx="2326" formatCode="yy/mm/dd">
                  <c:v>38149</c:v>
                </c:pt>
                <c:pt idx="2327" formatCode="yy/mm/dd">
                  <c:v>38152</c:v>
                </c:pt>
                <c:pt idx="2328" formatCode="yy/mm/dd">
                  <c:v>38153</c:v>
                </c:pt>
                <c:pt idx="2329" formatCode="yy/mm/dd">
                  <c:v>38154</c:v>
                </c:pt>
                <c:pt idx="2330" formatCode="yy/mm/dd">
                  <c:v>38155</c:v>
                </c:pt>
                <c:pt idx="2331" formatCode="yy/mm/dd">
                  <c:v>38156</c:v>
                </c:pt>
                <c:pt idx="2332" formatCode="yy/mm/dd">
                  <c:v>38159</c:v>
                </c:pt>
                <c:pt idx="2333" formatCode="yy/mm/dd">
                  <c:v>38160</c:v>
                </c:pt>
                <c:pt idx="2334" formatCode="yy/mm/dd">
                  <c:v>38161</c:v>
                </c:pt>
                <c:pt idx="2335" formatCode="yy/mm/dd">
                  <c:v>38162</c:v>
                </c:pt>
                <c:pt idx="2336" formatCode="yy/mm/dd">
                  <c:v>38163</c:v>
                </c:pt>
                <c:pt idx="2337" formatCode="yy/mm/dd">
                  <c:v>38166</c:v>
                </c:pt>
                <c:pt idx="2338" formatCode="yy/mm/dd">
                  <c:v>38167</c:v>
                </c:pt>
                <c:pt idx="2339" formatCode="yy/mm/dd">
                  <c:v>38168</c:v>
                </c:pt>
                <c:pt idx="2340" formatCode="yy/mm/dd">
                  <c:v>38170</c:v>
                </c:pt>
                <c:pt idx="2341" formatCode="yy/mm/dd">
                  <c:v>38173</c:v>
                </c:pt>
                <c:pt idx="2342" formatCode="yy/mm/dd">
                  <c:v>38174</c:v>
                </c:pt>
                <c:pt idx="2343" formatCode="yy/mm/dd">
                  <c:v>38175</c:v>
                </c:pt>
                <c:pt idx="2344" formatCode="yy/mm/dd">
                  <c:v>38176</c:v>
                </c:pt>
                <c:pt idx="2345" formatCode="yy/mm/dd">
                  <c:v>38177</c:v>
                </c:pt>
                <c:pt idx="2346" formatCode="yy/mm/dd">
                  <c:v>38180</c:v>
                </c:pt>
                <c:pt idx="2347" formatCode="yy/mm/dd">
                  <c:v>38181</c:v>
                </c:pt>
                <c:pt idx="2348" formatCode="yy/mm/dd">
                  <c:v>38182</c:v>
                </c:pt>
                <c:pt idx="2349" formatCode="yy/mm/dd">
                  <c:v>38183</c:v>
                </c:pt>
                <c:pt idx="2350" formatCode="yy/mm/dd">
                  <c:v>38184</c:v>
                </c:pt>
                <c:pt idx="2351" formatCode="yy/mm/dd">
                  <c:v>38187</c:v>
                </c:pt>
                <c:pt idx="2352" formatCode="yy/mm/dd">
                  <c:v>38188</c:v>
                </c:pt>
                <c:pt idx="2353" formatCode="yy/mm/dd">
                  <c:v>38189</c:v>
                </c:pt>
                <c:pt idx="2354" formatCode="yy/mm/dd">
                  <c:v>38190</c:v>
                </c:pt>
                <c:pt idx="2355" formatCode="yy/mm/dd">
                  <c:v>38191</c:v>
                </c:pt>
                <c:pt idx="2356" formatCode="yy/mm/dd">
                  <c:v>38194</c:v>
                </c:pt>
                <c:pt idx="2357" formatCode="yy/mm/dd">
                  <c:v>38195</c:v>
                </c:pt>
                <c:pt idx="2358" formatCode="yy/mm/dd">
                  <c:v>38196</c:v>
                </c:pt>
                <c:pt idx="2359" formatCode="yy/mm/dd">
                  <c:v>38197</c:v>
                </c:pt>
                <c:pt idx="2360" formatCode="yy/mm/dd">
                  <c:v>38198</c:v>
                </c:pt>
                <c:pt idx="2361" formatCode="yy/mm/dd">
                  <c:v>38202</c:v>
                </c:pt>
                <c:pt idx="2362" formatCode="yy/mm/dd">
                  <c:v>38203</c:v>
                </c:pt>
                <c:pt idx="2363" formatCode="yy/mm/dd">
                  <c:v>38204</c:v>
                </c:pt>
                <c:pt idx="2364" formatCode="yy/mm/dd">
                  <c:v>38205</c:v>
                </c:pt>
                <c:pt idx="2365" formatCode="yy/mm/dd">
                  <c:v>38208</c:v>
                </c:pt>
                <c:pt idx="2366" formatCode="yy/mm/dd">
                  <c:v>38209</c:v>
                </c:pt>
                <c:pt idx="2367" formatCode="yy/mm/dd">
                  <c:v>38210</c:v>
                </c:pt>
                <c:pt idx="2368" formatCode="yy/mm/dd">
                  <c:v>38211</c:v>
                </c:pt>
                <c:pt idx="2369" formatCode="yy/mm/dd">
                  <c:v>38212</c:v>
                </c:pt>
                <c:pt idx="2370" formatCode="yy/mm/dd">
                  <c:v>38215</c:v>
                </c:pt>
                <c:pt idx="2371" formatCode="yy/mm/dd">
                  <c:v>38216</c:v>
                </c:pt>
                <c:pt idx="2372" formatCode="yy/mm/dd">
                  <c:v>38217</c:v>
                </c:pt>
                <c:pt idx="2373" formatCode="yy/mm/dd">
                  <c:v>38218</c:v>
                </c:pt>
                <c:pt idx="2374" formatCode="yy/mm/dd">
                  <c:v>38219</c:v>
                </c:pt>
                <c:pt idx="2375" formatCode="yy/mm/dd">
                  <c:v>38222</c:v>
                </c:pt>
                <c:pt idx="2376" formatCode="yy/mm/dd">
                  <c:v>38223</c:v>
                </c:pt>
                <c:pt idx="2377" formatCode="yy/mm/dd">
                  <c:v>38224</c:v>
                </c:pt>
                <c:pt idx="2378" formatCode="yy/mm/dd">
                  <c:v>38225</c:v>
                </c:pt>
                <c:pt idx="2379" formatCode="yy/mm/dd">
                  <c:v>38226</c:v>
                </c:pt>
                <c:pt idx="2380" formatCode="yy/mm/dd">
                  <c:v>38229</c:v>
                </c:pt>
                <c:pt idx="2381" formatCode="yy/mm/dd">
                  <c:v>38230</c:v>
                </c:pt>
                <c:pt idx="2382" formatCode="yy/mm/dd">
                  <c:v>38231</c:v>
                </c:pt>
                <c:pt idx="2383" formatCode="yy/mm/dd">
                  <c:v>38232</c:v>
                </c:pt>
                <c:pt idx="2384" formatCode="yy/mm/dd">
                  <c:v>38233</c:v>
                </c:pt>
                <c:pt idx="2385" formatCode="yy/mm/dd">
                  <c:v>38237</c:v>
                </c:pt>
                <c:pt idx="2386" formatCode="yy/mm/dd">
                  <c:v>38238</c:v>
                </c:pt>
                <c:pt idx="2387" formatCode="yy/mm/dd">
                  <c:v>38239</c:v>
                </c:pt>
                <c:pt idx="2388" formatCode="yy/mm/dd">
                  <c:v>38240</c:v>
                </c:pt>
                <c:pt idx="2389" formatCode="yy/mm/dd">
                  <c:v>38243</c:v>
                </c:pt>
                <c:pt idx="2390" formatCode="yy/mm/dd">
                  <c:v>38244</c:v>
                </c:pt>
                <c:pt idx="2391" formatCode="yy/mm/dd">
                  <c:v>38245</c:v>
                </c:pt>
                <c:pt idx="2392" formatCode="yy/mm/dd">
                  <c:v>38246</c:v>
                </c:pt>
                <c:pt idx="2393" formatCode="yy/mm/dd">
                  <c:v>38247</c:v>
                </c:pt>
                <c:pt idx="2394" formatCode="yy/mm/dd">
                  <c:v>38250</c:v>
                </c:pt>
                <c:pt idx="2395" formatCode="yy/mm/dd">
                  <c:v>38251</c:v>
                </c:pt>
                <c:pt idx="2396" formatCode="yy/mm/dd">
                  <c:v>38252</c:v>
                </c:pt>
                <c:pt idx="2397" formatCode="yy/mm/dd">
                  <c:v>38253</c:v>
                </c:pt>
                <c:pt idx="2398" formatCode="yy/mm/dd">
                  <c:v>38254</c:v>
                </c:pt>
                <c:pt idx="2399" formatCode="yy/mm/dd">
                  <c:v>38257</c:v>
                </c:pt>
                <c:pt idx="2400" formatCode="yy/mm/dd">
                  <c:v>38258</c:v>
                </c:pt>
                <c:pt idx="2401" formatCode="yy/mm/dd">
                  <c:v>38259</c:v>
                </c:pt>
                <c:pt idx="2402" formatCode="yy/mm/dd">
                  <c:v>38260</c:v>
                </c:pt>
                <c:pt idx="2403" formatCode="yy/mm/dd">
                  <c:v>38261</c:v>
                </c:pt>
                <c:pt idx="2404" formatCode="yy/mm/dd">
                  <c:v>38264</c:v>
                </c:pt>
                <c:pt idx="2405" formatCode="yy/mm/dd">
                  <c:v>38265</c:v>
                </c:pt>
                <c:pt idx="2406" formatCode="yy/mm/dd">
                  <c:v>38266</c:v>
                </c:pt>
                <c:pt idx="2407" formatCode="yy/mm/dd">
                  <c:v>38267</c:v>
                </c:pt>
                <c:pt idx="2408" formatCode="yy/mm/dd">
                  <c:v>38268</c:v>
                </c:pt>
                <c:pt idx="2409" formatCode="yy/mm/dd">
                  <c:v>38272</c:v>
                </c:pt>
                <c:pt idx="2410" formatCode="yy/mm/dd">
                  <c:v>38273</c:v>
                </c:pt>
                <c:pt idx="2411" formatCode="yy/mm/dd">
                  <c:v>38274</c:v>
                </c:pt>
                <c:pt idx="2412" formatCode="yy/mm/dd">
                  <c:v>38275</c:v>
                </c:pt>
                <c:pt idx="2413" formatCode="yy/mm/dd">
                  <c:v>38278</c:v>
                </c:pt>
                <c:pt idx="2414" formatCode="yy/mm/dd">
                  <c:v>38279</c:v>
                </c:pt>
                <c:pt idx="2415" formatCode="yy/mm/dd">
                  <c:v>38280</c:v>
                </c:pt>
                <c:pt idx="2416" formatCode="yy/mm/dd">
                  <c:v>38281</c:v>
                </c:pt>
                <c:pt idx="2417" formatCode="yy/mm/dd">
                  <c:v>38282</c:v>
                </c:pt>
                <c:pt idx="2418" formatCode="yy/mm/dd">
                  <c:v>38285</c:v>
                </c:pt>
                <c:pt idx="2419" formatCode="yy/mm/dd">
                  <c:v>38286</c:v>
                </c:pt>
                <c:pt idx="2420" formatCode="yy/mm/dd">
                  <c:v>38287</c:v>
                </c:pt>
                <c:pt idx="2421" formatCode="yy/mm/dd">
                  <c:v>38288</c:v>
                </c:pt>
                <c:pt idx="2422" formatCode="yy/mm/dd">
                  <c:v>38289</c:v>
                </c:pt>
                <c:pt idx="2423" formatCode="yy/mm/dd">
                  <c:v>38292</c:v>
                </c:pt>
                <c:pt idx="2424" formatCode="yy/mm/dd">
                  <c:v>38293</c:v>
                </c:pt>
                <c:pt idx="2425" formatCode="yy/mm/dd">
                  <c:v>38294</c:v>
                </c:pt>
                <c:pt idx="2426" formatCode="yy/mm/dd">
                  <c:v>38295</c:v>
                </c:pt>
                <c:pt idx="2427" formatCode="yy/mm/dd">
                  <c:v>38296</c:v>
                </c:pt>
                <c:pt idx="2428" formatCode="yy/mm/dd">
                  <c:v>38299</c:v>
                </c:pt>
                <c:pt idx="2429" formatCode="yy/mm/dd">
                  <c:v>38300</c:v>
                </c:pt>
                <c:pt idx="2430" formatCode="yy/mm/dd">
                  <c:v>38301</c:v>
                </c:pt>
                <c:pt idx="2431" formatCode="yy/mm/dd">
                  <c:v>38302</c:v>
                </c:pt>
                <c:pt idx="2432" formatCode="yy/mm/dd">
                  <c:v>38303</c:v>
                </c:pt>
                <c:pt idx="2433" formatCode="yy/mm/dd">
                  <c:v>38306</c:v>
                </c:pt>
                <c:pt idx="2434" formatCode="yy/mm/dd">
                  <c:v>38307</c:v>
                </c:pt>
                <c:pt idx="2435" formatCode="yy/mm/dd">
                  <c:v>38308</c:v>
                </c:pt>
                <c:pt idx="2436" formatCode="yy/mm/dd">
                  <c:v>38309</c:v>
                </c:pt>
                <c:pt idx="2437" formatCode="yy/mm/dd">
                  <c:v>38310</c:v>
                </c:pt>
                <c:pt idx="2438" formatCode="yy/mm/dd">
                  <c:v>38313</c:v>
                </c:pt>
                <c:pt idx="2439" formatCode="yy/mm/dd">
                  <c:v>38314</c:v>
                </c:pt>
                <c:pt idx="2440" formatCode="yy/mm/dd">
                  <c:v>38315</c:v>
                </c:pt>
                <c:pt idx="2441" formatCode="yy/mm/dd">
                  <c:v>38316</c:v>
                </c:pt>
                <c:pt idx="2442" formatCode="yy/mm/dd">
                  <c:v>38317</c:v>
                </c:pt>
                <c:pt idx="2443" formatCode="yy/mm/dd">
                  <c:v>38320</c:v>
                </c:pt>
                <c:pt idx="2444" formatCode="yy/mm/dd">
                  <c:v>38321</c:v>
                </c:pt>
                <c:pt idx="2445" formatCode="yy/mm/dd">
                  <c:v>38322</c:v>
                </c:pt>
                <c:pt idx="2446" formatCode="yy/mm/dd">
                  <c:v>38323</c:v>
                </c:pt>
                <c:pt idx="2447" formatCode="yy/mm/dd">
                  <c:v>38324</c:v>
                </c:pt>
                <c:pt idx="2448" formatCode="yy/mm/dd">
                  <c:v>38327</c:v>
                </c:pt>
                <c:pt idx="2449" formatCode="yy/mm/dd">
                  <c:v>38328</c:v>
                </c:pt>
                <c:pt idx="2450" formatCode="yy/mm/dd">
                  <c:v>38329</c:v>
                </c:pt>
                <c:pt idx="2451" formatCode="yy/mm/dd">
                  <c:v>38330</c:v>
                </c:pt>
                <c:pt idx="2452" formatCode="yy/mm/dd">
                  <c:v>38331</c:v>
                </c:pt>
                <c:pt idx="2453" formatCode="yy/mm/dd">
                  <c:v>38334</c:v>
                </c:pt>
                <c:pt idx="2454" formatCode="yy/mm/dd">
                  <c:v>38335</c:v>
                </c:pt>
                <c:pt idx="2455" formatCode="yy/mm/dd">
                  <c:v>38336</c:v>
                </c:pt>
                <c:pt idx="2456" formatCode="yy/mm/dd">
                  <c:v>38337</c:v>
                </c:pt>
                <c:pt idx="2457" formatCode="yy/mm/dd">
                  <c:v>38338</c:v>
                </c:pt>
                <c:pt idx="2458" formatCode="yy/mm/dd">
                  <c:v>38341</c:v>
                </c:pt>
                <c:pt idx="2459" formatCode="yy/mm/dd">
                  <c:v>38342</c:v>
                </c:pt>
                <c:pt idx="2460" formatCode="yy/mm/dd">
                  <c:v>38343</c:v>
                </c:pt>
                <c:pt idx="2461" formatCode="yy/mm/dd">
                  <c:v>38344</c:v>
                </c:pt>
                <c:pt idx="2462" formatCode="yy/mm/dd">
                  <c:v>38345</c:v>
                </c:pt>
                <c:pt idx="2463" formatCode="yy/mm/dd">
                  <c:v>38350</c:v>
                </c:pt>
                <c:pt idx="2464" formatCode="yy/mm/dd">
                  <c:v>38351</c:v>
                </c:pt>
                <c:pt idx="2465" formatCode="yy/mm/dd">
                  <c:v>38352</c:v>
                </c:pt>
                <c:pt idx="2466" formatCode="yy/mm/dd">
                  <c:v>38356</c:v>
                </c:pt>
                <c:pt idx="2467" formatCode="yy/mm/dd">
                  <c:v>38357</c:v>
                </c:pt>
                <c:pt idx="2468" formatCode="yy/mm/dd">
                  <c:v>38358</c:v>
                </c:pt>
                <c:pt idx="2469" formatCode="yy/mm/dd">
                  <c:v>38359</c:v>
                </c:pt>
                <c:pt idx="2470" formatCode="yy/mm/dd">
                  <c:v>38362</c:v>
                </c:pt>
                <c:pt idx="2471" formatCode="yy/mm/dd">
                  <c:v>38363</c:v>
                </c:pt>
                <c:pt idx="2472" formatCode="yy/mm/dd">
                  <c:v>38364</c:v>
                </c:pt>
                <c:pt idx="2473" formatCode="yy/mm/dd">
                  <c:v>38365</c:v>
                </c:pt>
                <c:pt idx="2474" formatCode="yy/mm/dd">
                  <c:v>38366</c:v>
                </c:pt>
                <c:pt idx="2475" formatCode="yy/mm/dd">
                  <c:v>38369</c:v>
                </c:pt>
                <c:pt idx="2476" formatCode="yy/mm/dd">
                  <c:v>38370</c:v>
                </c:pt>
                <c:pt idx="2477" formatCode="yy/mm/dd">
                  <c:v>38371</c:v>
                </c:pt>
                <c:pt idx="2478" formatCode="yy/mm/dd">
                  <c:v>38372</c:v>
                </c:pt>
                <c:pt idx="2479" formatCode="yy/mm/dd">
                  <c:v>38373</c:v>
                </c:pt>
                <c:pt idx="2480" formatCode="yy/mm/dd">
                  <c:v>38376</c:v>
                </c:pt>
                <c:pt idx="2481" formatCode="yy/mm/dd">
                  <c:v>38377</c:v>
                </c:pt>
                <c:pt idx="2482" formatCode="yy/mm/dd">
                  <c:v>38378</c:v>
                </c:pt>
                <c:pt idx="2483" formatCode="yy/mm/dd">
                  <c:v>38379</c:v>
                </c:pt>
                <c:pt idx="2484" formatCode="yy/mm/dd">
                  <c:v>38380</c:v>
                </c:pt>
                <c:pt idx="2485" formatCode="yy/mm/dd">
                  <c:v>38383</c:v>
                </c:pt>
                <c:pt idx="2486" formatCode="yy/mm/dd">
                  <c:v>38384</c:v>
                </c:pt>
                <c:pt idx="2487" formatCode="yy/mm/dd">
                  <c:v>38385</c:v>
                </c:pt>
                <c:pt idx="2488" formatCode="yy/mm/dd">
                  <c:v>38386</c:v>
                </c:pt>
                <c:pt idx="2489" formatCode="yy/mm/dd">
                  <c:v>38387</c:v>
                </c:pt>
                <c:pt idx="2490" formatCode="yy/mm/dd">
                  <c:v>38390</c:v>
                </c:pt>
                <c:pt idx="2491" formatCode="yy/mm/dd">
                  <c:v>38391</c:v>
                </c:pt>
                <c:pt idx="2492" formatCode="yy/mm/dd">
                  <c:v>38392</c:v>
                </c:pt>
                <c:pt idx="2493" formatCode="yy/mm/dd">
                  <c:v>38393</c:v>
                </c:pt>
                <c:pt idx="2494" formatCode="yy/mm/dd">
                  <c:v>38394</c:v>
                </c:pt>
                <c:pt idx="2495" formatCode="yy/mm/dd">
                  <c:v>38397</c:v>
                </c:pt>
                <c:pt idx="2496" formatCode="yy/mm/dd">
                  <c:v>38398</c:v>
                </c:pt>
                <c:pt idx="2497" formatCode="yy/mm/dd">
                  <c:v>38399</c:v>
                </c:pt>
                <c:pt idx="2498" formatCode="yy/mm/dd">
                  <c:v>38400</c:v>
                </c:pt>
                <c:pt idx="2499" formatCode="yy/mm/dd">
                  <c:v>38401</c:v>
                </c:pt>
                <c:pt idx="2500" formatCode="yy/mm/dd">
                  <c:v>38404</c:v>
                </c:pt>
                <c:pt idx="2501" formatCode="yy/mm/dd">
                  <c:v>38405</c:v>
                </c:pt>
                <c:pt idx="2502" formatCode="yy/mm/dd">
                  <c:v>38406</c:v>
                </c:pt>
                <c:pt idx="2503" formatCode="yy/mm/dd">
                  <c:v>38407</c:v>
                </c:pt>
                <c:pt idx="2504" formatCode="yy/mm/dd">
                  <c:v>38408</c:v>
                </c:pt>
                <c:pt idx="2505" formatCode="yy/mm/dd">
                  <c:v>38411</c:v>
                </c:pt>
                <c:pt idx="2506" formatCode="yy/mm/dd">
                  <c:v>38412</c:v>
                </c:pt>
                <c:pt idx="2507" formatCode="yy/mm/dd">
                  <c:v>38413</c:v>
                </c:pt>
                <c:pt idx="2508" formatCode="yy/mm/dd">
                  <c:v>38414</c:v>
                </c:pt>
                <c:pt idx="2509" formatCode="yy/mm/dd">
                  <c:v>38415</c:v>
                </c:pt>
                <c:pt idx="2510" formatCode="yy/mm/dd">
                  <c:v>38418</c:v>
                </c:pt>
                <c:pt idx="2511" formatCode="yy/mm/dd">
                  <c:v>38419</c:v>
                </c:pt>
                <c:pt idx="2512" formatCode="yy/mm/dd">
                  <c:v>38420</c:v>
                </c:pt>
                <c:pt idx="2513" formatCode="yy/mm/dd">
                  <c:v>38421</c:v>
                </c:pt>
                <c:pt idx="2514" formatCode="yy/mm/dd">
                  <c:v>38422</c:v>
                </c:pt>
                <c:pt idx="2515" formatCode="yy/mm/dd">
                  <c:v>38425</c:v>
                </c:pt>
                <c:pt idx="2516" formatCode="yy/mm/dd">
                  <c:v>38426</c:v>
                </c:pt>
                <c:pt idx="2517" formatCode="yy/mm/dd">
                  <c:v>38427</c:v>
                </c:pt>
                <c:pt idx="2518" formatCode="yy/mm/dd">
                  <c:v>38428</c:v>
                </c:pt>
                <c:pt idx="2519" formatCode="yy/mm/dd">
                  <c:v>38429</c:v>
                </c:pt>
                <c:pt idx="2520" formatCode="yy/mm/dd">
                  <c:v>38432</c:v>
                </c:pt>
                <c:pt idx="2521" formatCode="yy/mm/dd">
                  <c:v>38433</c:v>
                </c:pt>
                <c:pt idx="2522" formatCode="yy/mm/dd">
                  <c:v>38434</c:v>
                </c:pt>
                <c:pt idx="2523" formatCode="yy/mm/dd">
                  <c:v>38435</c:v>
                </c:pt>
                <c:pt idx="2524" formatCode="yy/mm/dd">
                  <c:v>38439</c:v>
                </c:pt>
                <c:pt idx="2525" formatCode="yy/mm/dd">
                  <c:v>38440</c:v>
                </c:pt>
                <c:pt idx="2526" formatCode="yy/mm/dd">
                  <c:v>38441</c:v>
                </c:pt>
                <c:pt idx="2527" formatCode="yy/mm/dd">
                  <c:v>38442</c:v>
                </c:pt>
                <c:pt idx="2528" formatCode="yy/mm/dd">
                  <c:v>38443</c:v>
                </c:pt>
                <c:pt idx="2529" formatCode="yy/mm/dd">
                  <c:v>38446</c:v>
                </c:pt>
                <c:pt idx="2530" formatCode="yy/mm/dd">
                  <c:v>38447</c:v>
                </c:pt>
                <c:pt idx="2531" formatCode="yy/mm/dd">
                  <c:v>38448</c:v>
                </c:pt>
                <c:pt idx="2532" formatCode="yy/mm/dd">
                  <c:v>38449</c:v>
                </c:pt>
                <c:pt idx="2533" formatCode="yy/mm/dd">
                  <c:v>38450</c:v>
                </c:pt>
                <c:pt idx="2534" formatCode="yy/mm/dd">
                  <c:v>38453</c:v>
                </c:pt>
                <c:pt idx="2535" formatCode="yy/mm/dd">
                  <c:v>38454</c:v>
                </c:pt>
                <c:pt idx="2536" formatCode="yy/mm/dd">
                  <c:v>38455</c:v>
                </c:pt>
                <c:pt idx="2537" formatCode="yy/mm/dd">
                  <c:v>38456</c:v>
                </c:pt>
                <c:pt idx="2538" formatCode="yy/mm/dd">
                  <c:v>38457</c:v>
                </c:pt>
                <c:pt idx="2539" formatCode="yy/mm/dd">
                  <c:v>38460</c:v>
                </c:pt>
                <c:pt idx="2540" formatCode="yy/mm/dd">
                  <c:v>38461</c:v>
                </c:pt>
                <c:pt idx="2541" formatCode="yy/mm/dd">
                  <c:v>38462</c:v>
                </c:pt>
                <c:pt idx="2542" formatCode="yy/mm/dd">
                  <c:v>38463</c:v>
                </c:pt>
                <c:pt idx="2543" formatCode="yy/mm/dd">
                  <c:v>38464</c:v>
                </c:pt>
                <c:pt idx="2544" formatCode="yy/mm/dd">
                  <c:v>38467</c:v>
                </c:pt>
                <c:pt idx="2545" formatCode="yy/mm/dd">
                  <c:v>38468</c:v>
                </c:pt>
                <c:pt idx="2546" formatCode="yy/mm/dd">
                  <c:v>38469</c:v>
                </c:pt>
                <c:pt idx="2547" formatCode="yy/mm/dd">
                  <c:v>38470</c:v>
                </c:pt>
                <c:pt idx="2548" formatCode="yy/mm/dd">
                  <c:v>38471</c:v>
                </c:pt>
                <c:pt idx="2549" formatCode="yy/mm/dd">
                  <c:v>38474</c:v>
                </c:pt>
                <c:pt idx="2550" formatCode="yy/mm/dd">
                  <c:v>38475</c:v>
                </c:pt>
                <c:pt idx="2551" formatCode="yy/mm/dd">
                  <c:v>38476</c:v>
                </c:pt>
                <c:pt idx="2552" formatCode="yy/mm/dd">
                  <c:v>38477</c:v>
                </c:pt>
                <c:pt idx="2553" formatCode="yy/mm/dd">
                  <c:v>38478</c:v>
                </c:pt>
                <c:pt idx="2554" formatCode="yy/mm/dd">
                  <c:v>38481</c:v>
                </c:pt>
                <c:pt idx="2555" formatCode="yy/mm/dd">
                  <c:v>38482</c:v>
                </c:pt>
                <c:pt idx="2556" formatCode="yy/mm/dd">
                  <c:v>38483</c:v>
                </c:pt>
                <c:pt idx="2557" formatCode="yy/mm/dd">
                  <c:v>38484</c:v>
                </c:pt>
                <c:pt idx="2558" formatCode="yy/mm/dd">
                  <c:v>38485</c:v>
                </c:pt>
                <c:pt idx="2559" formatCode="yy/mm/dd">
                  <c:v>38488</c:v>
                </c:pt>
                <c:pt idx="2560" formatCode="yy/mm/dd">
                  <c:v>38489</c:v>
                </c:pt>
                <c:pt idx="2561" formatCode="yy/mm/dd">
                  <c:v>38490</c:v>
                </c:pt>
                <c:pt idx="2562" formatCode="yy/mm/dd">
                  <c:v>38491</c:v>
                </c:pt>
                <c:pt idx="2563" formatCode="yy/mm/dd">
                  <c:v>38492</c:v>
                </c:pt>
                <c:pt idx="2564" formatCode="yy/mm/dd">
                  <c:v>38496</c:v>
                </c:pt>
                <c:pt idx="2565" formatCode="yy/mm/dd">
                  <c:v>38497</c:v>
                </c:pt>
                <c:pt idx="2566" formatCode="yy/mm/dd">
                  <c:v>38498</c:v>
                </c:pt>
                <c:pt idx="2567" formatCode="yy/mm/dd">
                  <c:v>38499</c:v>
                </c:pt>
                <c:pt idx="2568" formatCode="yy/mm/dd">
                  <c:v>38502</c:v>
                </c:pt>
                <c:pt idx="2569" formatCode="yy/mm/dd">
                  <c:v>38503</c:v>
                </c:pt>
                <c:pt idx="2570" formatCode="yy/mm/dd">
                  <c:v>38504</c:v>
                </c:pt>
                <c:pt idx="2571" formatCode="yy/mm/dd">
                  <c:v>38505</c:v>
                </c:pt>
                <c:pt idx="2572" formatCode="yy/mm/dd">
                  <c:v>38506</c:v>
                </c:pt>
                <c:pt idx="2573" formatCode="yy/mm/dd">
                  <c:v>38509</c:v>
                </c:pt>
                <c:pt idx="2574" formatCode="yy/mm/dd">
                  <c:v>38510</c:v>
                </c:pt>
                <c:pt idx="2575" formatCode="yy/mm/dd">
                  <c:v>38511</c:v>
                </c:pt>
                <c:pt idx="2576" formatCode="yy/mm/dd">
                  <c:v>38512</c:v>
                </c:pt>
                <c:pt idx="2577" formatCode="yy/mm/dd">
                  <c:v>38513</c:v>
                </c:pt>
                <c:pt idx="2578" formatCode="yy/mm/dd">
                  <c:v>38516</c:v>
                </c:pt>
                <c:pt idx="2579" formatCode="yy/mm/dd">
                  <c:v>38517</c:v>
                </c:pt>
                <c:pt idx="2580" formatCode="yy/mm/dd">
                  <c:v>38518</c:v>
                </c:pt>
                <c:pt idx="2581" formatCode="yy/mm/dd">
                  <c:v>38519</c:v>
                </c:pt>
                <c:pt idx="2582" formatCode="yy/mm/dd">
                  <c:v>38520</c:v>
                </c:pt>
                <c:pt idx="2583" formatCode="yy/mm/dd">
                  <c:v>38523</c:v>
                </c:pt>
                <c:pt idx="2584" formatCode="yy/mm/dd">
                  <c:v>38524</c:v>
                </c:pt>
                <c:pt idx="2585" formatCode="yy/mm/dd">
                  <c:v>38525</c:v>
                </c:pt>
                <c:pt idx="2586" formatCode="yy/mm/dd">
                  <c:v>38526</c:v>
                </c:pt>
                <c:pt idx="2587" formatCode="yy/mm/dd">
                  <c:v>38527</c:v>
                </c:pt>
                <c:pt idx="2588" formatCode="yy/mm/dd">
                  <c:v>38530</c:v>
                </c:pt>
                <c:pt idx="2589" formatCode="yy/mm/dd">
                  <c:v>38531</c:v>
                </c:pt>
                <c:pt idx="2590" formatCode="yy/mm/dd">
                  <c:v>38532</c:v>
                </c:pt>
                <c:pt idx="2591" formatCode="yy/mm/dd">
                  <c:v>38533</c:v>
                </c:pt>
                <c:pt idx="2592" formatCode="yy/mm/dd">
                  <c:v>38537</c:v>
                </c:pt>
                <c:pt idx="2593" formatCode="yy/mm/dd">
                  <c:v>38538</c:v>
                </c:pt>
                <c:pt idx="2594" formatCode="yy/mm/dd">
                  <c:v>38539</c:v>
                </c:pt>
                <c:pt idx="2595" formatCode="yy/mm/dd">
                  <c:v>38540</c:v>
                </c:pt>
                <c:pt idx="2596" formatCode="yy/mm/dd">
                  <c:v>38541</c:v>
                </c:pt>
                <c:pt idx="2597" formatCode="yy/mm/dd">
                  <c:v>38544</c:v>
                </c:pt>
                <c:pt idx="2598" formatCode="yy/mm/dd">
                  <c:v>38545</c:v>
                </c:pt>
                <c:pt idx="2599" formatCode="yy/mm/dd">
                  <c:v>38546</c:v>
                </c:pt>
                <c:pt idx="2600" formatCode="yy/mm/dd">
                  <c:v>38547</c:v>
                </c:pt>
                <c:pt idx="2601" formatCode="yy/mm/dd">
                  <c:v>38548</c:v>
                </c:pt>
                <c:pt idx="2602" formatCode="yy/mm/dd">
                  <c:v>38551</c:v>
                </c:pt>
                <c:pt idx="2603" formatCode="yy/mm/dd">
                  <c:v>38552</c:v>
                </c:pt>
                <c:pt idx="2604" formatCode="yy/mm/dd">
                  <c:v>38553</c:v>
                </c:pt>
                <c:pt idx="2605" formatCode="yy/mm/dd">
                  <c:v>38554</c:v>
                </c:pt>
                <c:pt idx="2606" formatCode="yy/mm/dd">
                  <c:v>38555</c:v>
                </c:pt>
                <c:pt idx="2607" formatCode="yy/mm/dd">
                  <c:v>38558</c:v>
                </c:pt>
                <c:pt idx="2608" formatCode="yy/mm/dd">
                  <c:v>38559</c:v>
                </c:pt>
                <c:pt idx="2609" formatCode="yy/mm/dd">
                  <c:v>38560</c:v>
                </c:pt>
                <c:pt idx="2610" formatCode="yy/mm/dd">
                  <c:v>38561</c:v>
                </c:pt>
                <c:pt idx="2611" formatCode="yy/mm/dd">
                  <c:v>38562</c:v>
                </c:pt>
                <c:pt idx="2612" formatCode="yy/mm/dd">
                  <c:v>38566</c:v>
                </c:pt>
                <c:pt idx="2613" formatCode="yy/mm/dd">
                  <c:v>38567</c:v>
                </c:pt>
                <c:pt idx="2614" formatCode="yy/mm/dd">
                  <c:v>38568</c:v>
                </c:pt>
                <c:pt idx="2615" formatCode="yy/mm/dd">
                  <c:v>38569</c:v>
                </c:pt>
                <c:pt idx="2616" formatCode="yy/mm/dd">
                  <c:v>38572</c:v>
                </c:pt>
                <c:pt idx="2617" formatCode="yy/mm/dd">
                  <c:v>38573</c:v>
                </c:pt>
                <c:pt idx="2618" formatCode="yy/mm/dd">
                  <c:v>38574</c:v>
                </c:pt>
                <c:pt idx="2619" formatCode="yy/mm/dd">
                  <c:v>38575</c:v>
                </c:pt>
                <c:pt idx="2620" formatCode="yy/mm/dd">
                  <c:v>38576</c:v>
                </c:pt>
                <c:pt idx="2621" formatCode="yy/mm/dd">
                  <c:v>38579</c:v>
                </c:pt>
                <c:pt idx="2622" formatCode="yy/mm/dd">
                  <c:v>38580</c:v>
                </c:pt>
                <c:pt idx="2623" formatCode="yy/mm/dd">
                  <c:v>38581</c:v>
                </c:pt>
                <c:pt idx="2624" formatCode="yy/mm/dd">
                  <c:v>38582</c:v>
                </c:pt>
                <c:pt idx="2625" formatCode="yy/mm/dd">
                  <c:v>38583</c:v>
                </c:pt>
                <c:pt idx="2626" formatCode="yy/mm/dd">
                  <c:v>38586</c:v>
                </c:pt>
                <c:pt idx="2627" formatCode="yy/mm/dd">
                  <c:v>38587</c:v>
                </c:pt>
                <c:pt idx="2628" formatCode="yy/mm/dd">
                  <c:v>38588</c:v>
                </c:pt>
                <c:pt idx="2629" formatCode="yy/mm/dd">
                  <c:v>38589</c:v>
                </c:pt>
                <c:pt idx="2630" formatCode="yy/mm/dd">
                  <c:v>38590</c:v>
                </c:pt>
                <c:pt idx="2631" formatCode="yy/mm/dd">
                  <c:v>38593</c:v>
                </c:pt>
                <c:pt idx="2632" formatCode="yy/mm/dd">
                  <c:v>38594</c:v>
                </c:pt>
                <c:pt idx="2633" formatCode="yy/mm/dd">
                  <c:v>38595</c:v>
                </c:pt>
                <c:pt idx="2634" formatCode="yy/mm/dd">
                  <c:v>38596</c:v>
                </c:pt>
                <c:pt idx="2635" formatCode="yy/mm/dd">
                  <c:v>38597</c:v>
                </c:pt>
                <c:pt idx="2636" formatCode="yy/mm/dd">
                  <c:v>38601</c:v>
                </c:pt>
                <c:pt idx="2637" formatCode="yy/mm/dd">
                  <c:v>38602</c:v>
                </c:pt>
                <c:pt idx="2638" formatCode="yy/mm/dd">
                  <c:v>38603</c:v>
                </c:pt>
                <c:pt idx="2639" formatCode="yy/mm/dd">
                  <c:v>38604</c:v>
                </c:pt>
                <c:pt idx="2640" formatCode="yy/mm/dd">
                  <c:v>38607</c:v>
                </c:pt>
                <c:pt idx="2641" formatCode="yy/mm/dd">
                  <c:v>38608</c:v>
                </c:pt>
                <c:pt idx="2642" formatCode="yy/mm/dd">
                  <c:v>38609</c:v>
                </c:pt>
                <c:pt idx="2643" formatCode="yy/mm/dd">
                  <c:v>38610</c:v>
                </c:pt>
                <c:pt idx="2644" formatCode="yy/mm/dd">
                  <c:v>38611</c:v>
                </c:pt>
                <c:pt idx="2645" formatCode="yy/mm/dd">
                  <c:v>38614</c:v>
                </c:pt>
                <c:pt idx="2646" formatCode="yy/mm/dd">
                  <c:v>38615</c:v>
                </c:pt>
                <c:pt idx="2647" formatCode="yy/mm/dd">
                  <c:v>38616</c:v>
                </c:pt>
                <c:pt idx="2648" formatCode="yy/mm/dd">
                  <c:v>38617</c:v>
                </c:pt>
                <c:pt idx="2649" formatCode="yy/mm/dd">
                  <c:v>38618</c:v>
                </c:pt>
                <c:pt idx="2650" formatCode="yy/mm/dd">
                  <c:v>38621</c:v>
                </c:pt>
                <c:pt idx="2651" formatCode="yy/mm/dd">
                  <c:v>38622</c:v>
                </c:pt>
                <c:pt idx="2652" formatCode="yy/mm/dd">
                  <c:v>38623</c:v>
                </c:pt>
                <c:pt idx="2653" formatCode="yy/mm/dd">
                  <c:v>38624</c:v>
                </c:pt>
                <c:pt idx="2654" formatCode="yy/mm/dd">
                  <c:v>38625</c:v>
                </c:pt>
                <c:pt idx="2655" formatCode="yy/mm/dd">
                  <c:v>38628</c:v>
                </c:pt>
                <c:pt idx="2656" formatCode="yy/mm/dd">
                  <c:v>38629</c:v>
                </c:pt>
                <c:pt idx="2657" formatCode="yy/mm/dd">
                  <c:v>38630</c:v>
                </c:pt>
                <c:pt idx="2658" formatCode="yy/mm/dd">
                  <c:v>38631</c:v>
                </c:pt>
                <c:pt idx="2659" formatCode="yy/mm/dd">
                  <c:v>38632</c:v>
                </c:pt>
                <c:pt idx="2660" formatCode="yy/mm/dd">
                  <c:v>38636</c:v>
                </c:pt>
                <c:pt idx="2661" formatCode="yy/mm/dd">
                  <c:v>38637</c:v>
                </c:pt>
                <c:pt idx="2662" formatCode="yy/mm/dd">
                  <c:v>38638</c:v>
                </c:pt>
                <c:pt idx="2663" formatCode="yy/mm/dd">
                  <c:v>38639</c:v>
                </c:pt>
                <c:pt idx="2664" formatCode="yy/mm/dd">
                  <c:v>38642</c:v>
                </c:pt>
                <c:pt idx="2665" formatCode="yy/mm/dd">
                  <c:v>38643</c:v>
                </c:pt>
                <c:pt idx="2666" formatCode="yy/mm/dd">
                  <c:v>38644</c:v>
                </c:pt>
                <c:pt idx="2667" formatCode="yy/mm/dd">
                  <c:v>38645</c:v>
                </c:pt>
                <c:pt idx="2668" formatCode="yy/mm/dd">
                  <c:v>38646</c:v>
                </c:pt>
                <c:pt idx="2669" formatCode="yy/mm/dd">
                  <c:v>38649</c:v>
                </c:pt>
                <c:pt idx="2670" formatCode="yy/mm/dd">
                  <c:v>38650</c:v>
                </c:pt>
                <c:pt idx="2671" formatCode="yy/mm/dd">
                  <c:v>38651</c:v>
                </c:pt>
                <c:pt idx="2672" formatCode="yy/mm/dd">
                  <c:v>38652</c:v>
                </c:pt>
                <c:pt idx="2673" formatCode="yy/mm/dd">
                  <c:v>38653</c:v>
                </c:pt>
                <c:pt idx="2674" formatCode="yy/mm/dd">
                  <c:v>38656</c:v>
                </c:pt>
                <c:pt idx="2675" formatCode="yy/mm/dd">
                  <c:v>38657</c:v>
                </c:pt>
                <c:pt idx="2676" formatCode="yy/mm/dd">
                  <c:v>38658</c:v>
                </c:pt>
                <c:pt idx="2677" formatCode="yy/mm/dd">
                  <c:v>38659</c:v>
                </c:pt>
                <c:pt idx="2678" formatCode="yy/mm/dd">
                  <c:v>38660</c:v>
                </c:pt>
                <c:pt idx="2679" formatCode="yy/mm/dd">
                  <c:v>38663</c:v>
                </c:pt>
                <c:pt idx="2680" formatCode="yy/mm/dd">
                  <c:v>38664</c:v>
                </c:pt>
                <c:pt idx="2681" formatCode="yy/mm/dd">
                  <c:v>38665</c:v>
                </c:pt>
                <c:pt idx="2682" formatCode="yy/mm/dd">
                  <c:v>38666</c:v>
                </c:pt>
                <c:pt idx="2683" formatCode="yy/mm/dd">
                  <c:v>38667</c:v>
                </c:pt>
                <c:pt idx="2684" formatCode="yy/mm/dd">
                  <c:v>38670</c:v>
                </c:pt>
                <c:pt idx="2685" formatCode="yy/mm/dd">
                  <c:v>38671</c:v>
                </c:pt>
                <c:pt idx="2686" formatCode="yy/mm/dd">
                  <c:v>38672</c:v>
                </c:pt>
                <c:pt idx="2687" formatCode="yy/mm/dd">
                  <c:v>38673</c:v>
                </c:pt>
                <c:pt idx="2688" formatCode="yy/mm/dd">
                  <c:v>38674</c:v>
                </c:pt>
                <c:pt idx="2689" formatCode="yy/mm/dd">
                  <c:v>38677</c:v>
                </c:pt>
                <c:pt idx="2690" formatCode="yy/mm/dd">
                  <c:v>38678</c:v>
                </c:pt>
                <c:pt idx="2691" formatCode="yy/mm/dd">
                  <c:v>38679</c:v>
                </c:pt>
                <c:pt idx="2692" formatCode="yy/mm/dd">
                  <c:v>38680</c:v>
                </c:pt>
                <c:pt idx="2693" formatCode="yy/mm/dd">
                  <c:v>38681</c:v>
                </c:pt>
                <c:pt idx="2694" formatCode="yy/mm/dd">
                  <c:v>38684</c:v>
                </c:pt>
                <c:pt idx="2695" formatCode="yy/mm/dd">
                  <c:v>38685</c:v>
                </c:pt>
                <c:pt idx="2696" formatCode="yy/mm/dd">
                  <c:v>38686</c:v>
                </c:pt>
                <c:pt idx="2697" formatCode="yy/mm/dd">
                  <c:v>38687</c:v>
                </c:pt>
                <c:pt idx="2698" formatCode="yy/mm/dd">
                  <c:v>38688</c:v>
                </c:pt>
                <c:pt idx="2699" formatCode="yy/mm/dd">
                  <c:v>38691</c:v>
                </c:pt>
                <c:pt idx="2700" formatCode="yy/mm/dd">
                  <c:v>38692</c:v>
                </c:pt>
                <c:pt idx="2701" formatCode="yy/mm/dd">
                  <c:v>38693</c:v>
                </c:pt>
                <c:pt idx="2702" formatCode="yy/mm/dd">
                  <c:v>38694</c:v>
                </c:pt>
                <c:pt idx="2703" formatCode="yy/mm/dd">
                  <c:v>38695</c:v>
                </c:pt>
                <c:pt idx="2704" formatCode="yy/mm/dd">
                  <c:v>38698</c:v>
                </c:pt>
                <c:pt idx="2705" formatCode="yy/mm/dd">
                  <c:v>38699</c:v>
                </c:pt>
                <c:pt idx="2706" formatCode="yy/mm/dd">
                  <c:v>38700</c:v>
                </c:pt>
                <c:pt idx="2707" formatCode="yy/mm/dd">
                  <c:v>38701</c:v>
                </c:pt>
                <c:pt idx="2708" formatCode="yy/mm/dd">
                  <c:v>38702</c:v>
                </c:pt>
                <c:pt idx="2709" formatCode="yy/mm/dd">
                  <c:v>38705</c:v>
                </c:pt>
                <c:pt idx="2710" formatCode="yy/mm/dd">
                  <c:v>38706</c:v>
                </c:pt>
                <c:pt idx="2711" formatCode="yy/mm/dd">
                  <c:v>38707</c:v>
                </c:pt>
                <c:pt idx="2712" formatCode="yy/mm/dd">
                  <c:v>38708</c:v>
                </c:pt>
                <c:pt idx="2713" formatCode="yy/mm/dd">
                  <c:v>38709</c:v>
                </c:pt>
                <c:pt idx="2714" formatCode="yy/mm/dd">
                  <c:v>38714</c:v>
                </c:pt>
                <c:pt idx="2715" formatCode="yy/mm/dd">
                  <c:v>38715</c:v>
                </c:pt>
                <c:pt idx="2716" formatCode="yy/mm/dd">
                  <c:v>38716</c:v>
                </c:pt>
                <c:pt idx="2717" formatCode="yy/mm/dd">
                  <c:v>38720</c:v>
                </c:pt>
                <c:pt idx="2718" formatCode="yy/mm/dd">
                  <c:v>38721</c:v>
                </c:pt>
                <c:pt idx="2719" formatCode="yy/mm/dd">
                  <c:v>38722</c:v>
                </c:pt>
                <c:pt idx="2720" formatCode="yy/mm/dd">
                  <c:v>38723</c:v>
                </c:pt>
                <c:pt idx="2721" formatCode="yy/mm/dd">
                  <c:v>38726</c:v>
                </c:pt>
                <c:pt idx="2722" formatCode="yy/mm/dd">
                  <c:v>38727</c:v>
                </c:pt>
                <c:pt idx="2723" formatCode="yy/mm/dd">
                  <c:v>38728</c:v>
                </c:pt>
                <c:pt idx="2724" formatCode="yy/mm/dd">
                  <c:v>38729</c:v>
                </c:pt>
                <c:pt idx="2725" formatCode="yy/mm/dd">
                  <c:v>38730</c:v>
                </c:pt>
                <c:pt idx="2726" formatCode="yy/mm/dd">
                  <c:v>38733</c:v>
                </c:pt>
                <c:pt idx="2727" formatCode="yy/mm/dd">
                  <c:v>38734</c:v>
                </c:pt>
                <c:pt idx="2728" formatCode="yy/mm/dd">
                  <c:v>38735</c:v>
                </c:pt>
                <c:pt idx="2729" formatCode="yy/mm/dd">
                  <c:v>38736</c:v>
                </c:pt>
                <c:pt idx="2730" formatCode="yy/mm/dd">
                  <c:v>38737</c:v>
                </c:pt>
                <c:pt idx="2731" formatCode="yy/mm/dd">
                  <c:v>38740</c:v>
                </c:pt>
                <c:pt idx="2732" formatCode="yy/mm/dd">
                  <c:v>38741</c:v>
                </c:pt>
                <c:pt idx="2733" formatCode="yy/mm/dd">
                  <c:v>38742</c:v>
                </c:pt>
                <c:pt idx="2734" formatCode="yy/mm/dd">
                  <c:v>38743</c:v>
                </c:pt>
                <c:pt idx="2735" formatCode="yy/mm/dd">
                  <c:v>38744</c:v>
                </c:pt>
                <c:pt idx="2736" formatCode="yy/mm/dd">
                  <c:v>38747</c:v>
                </c:pt>
                <c:pt idx="2737" formatCode="yy/mm/dd">
                  <c:v>38748</c:v>
                </c:pt>
                <c:pt idx="2738" formatCode="yy/mm/dd">
                  <c:v>38749</c:v>
                </c:pt>
                <c:pt idx="2739" formatCode="yy/mm/dd">
                  <c:v>38750</c:v>
                </c:pt>
                <c:pt idx="2740" formatCode="yy/mm/dd">
                  <c:v>38751</c:v>
                </c:pt>
                <c:pt idx="2741" formatCode="yy/mm/dd">
                  <c:v>38754</c:v>
                </c:pt>
                <c:pt idx="2742" formatCode="yy/mm/dd">
                  <c:v>38755</c:v>
                </c:pt>
                <c:pt idx="2743" formatCode="yy/mm/dd">
                  <c:v>38756</c:v>
                </c:pt>
                <c:pt idx="2744" formatCode="yy/mm/dd">
                  <c:v>38757</c:v>
                </c:pt>
                <c:pt idx="2745" formatCode="yy/mm/dd">
                  <c:v>38758</c:v>
                </c:pt>
                <c:pt idx="2746" formatCode="yy/mm/dd">
                  <c:v>38761</c:v>
                </c:pt>
                <c:pt idx="2747" formatCode="yy/mm/dd">
                  <c:v>38762</c:v>
                </c:pt>
                <c:pt idx="2748" formatCode="yy/mm/dd">
                  <c:v>38763</c:v>
                </c:pt>
                <c:pt idx="2749" formatCode="yy/mm/dd">
                  <c:v>38764</c:v>
                </c:pt>
                <c:pt idx="2750" formatCode="yy/mm/dd">
                  <c:v>38765</c:v>
                </c:pt>
                <c:pt idx="2751" formatCode="yy/mm/dd">
                  <c:v>38768</c:v>
                </c:pt>
                <c:pt idx="2752" formatCode="yy/mm/dd">
                  <c:v>38769</c:v>
                </c:pt>
                <c:pt idx="2753" formatCode="yy/mm/dd">
                  <c:v>38770</c:v>
                </c:pt>
                <c:pt idx="2754" formatCode="yy/mm/dd">
                  <c:v>38771</c:v>
                </c:pt>
                <c:pt idx="2755" formatCode="yy/mm/dd">
                  <c:v>38772</c:v>
                </c:pt>
                <c:pt idx="2756" formatCode="yy/mm/dd">
                  <c:v>38775</c:v>
                </c:pt>
                <c:pt idx="2757" formatCode="yy/mm/dd">
                  <c:v>38776</c:v>
                </c:pt>
                <c:pt idx="2758" formatCode="yy/mm/dd">
                  <c:v>38777</c:v>
                </c:pt>
                <c:pt idx="2759" formatCode="yy/mm/dd">
                  <c:v>38778</c:v>
                </c:pt>
                <c:pt idx="2760" formatCode="yy/mm/dd">
                  <c:v>38779</c:v>
                </c:pt>
                <c:pt idx="2761" formatCode="yy/mm/dd">
                  <c:v>38782</c:v>
                </c:pt>
                <c:pt idx="2762" formatCode="yy/mm/dd">
                  <c:v>38783</c:v>
                </c:pt>
                <c:pt idx="2763" formatCode="yy/mm/dd">
                  <c:v>38784</c:v>
                </c:pt>
                <c:pt idx="2764" formatCode="yy/mm/dd">
                  <c:v>38785</c:v>
                </c:pt>
                <c:pt idx="2765" formatCode="yy/mm/dd">
                  <c:v>38786</c:v>
                </c:pt>
                <c:pt idx="2766" formatCode="yy/mm/dd">
                  <c:v>38789</c:v>
                </c:pt>
                <c:pt idx="2767" formatCode="yy/mm/dd">
                  <c:v>38790</c:v>
                </c:pt>
                <c:pt idx="2768" formatCode="yy/mm/dd">
                  <c:v>38791</c:v>
                </c:pt>
                <c:pt idx="2769" formatCode="yy/mm/dd">
                  <c:v>38792</c:v>
                </c:pt>
                <c:pt idx="2770" formatCode="yy/mm/dd">
                  <c:v>38793</c:v>
                </c:pt>
                <c:pt idx="2771" formatCode="yy/mm/dd">
                  <c:v>38796</c:v>
                </c:pt>
                <c:pt idx="2772" formatCode="yy/mm/dd">
                  <c:v>38797</c:v>
                </c:pt>
                <c:pt idx="2773" formatCode="yy/mm/dd">
                  <c:v>38798</c:v>
                </c:pt>
                <c:pt idx="2774" formatCode="yy/mm/dd">
                  <c:v>38799</c:v>
                </c:pt>
                <c:pt idx="2775" formatCode="yy/mm/dd">
                  <c:v>38800</c:v>
                </c:pt>
                <c:pt idx="2776" formatCode="yy/mm/dd">
                  <c:v>38803</c:v>
                </c:pt>
                <c:pt idx="2777" formatCode="yy/mm/dd">
                  <c:v>38804</c:v>
                </c:pt>
                <c:pt idx="2778" formatCode="yy/mm/dd">
                  <c:v>38805</c:v>
                </c:pt>
                <c:pt idx="2779" formatCode="yy/mm/dd">
                  <c:v>38806</c:v>
                </c:pt>
                <c:pt idx="2780" formatCode="yy/mm/dd">
                  <c:v>38807</c:v>
                </c:pt>
                <c:pt idx="2781" formatCode="yy/mm/dd">
                  <c:v>38810</c:v>
                </c:pt>
                <c:pt idx="2782" formatCode="yy/mm/dd">
                  <c:v>38811</c:v>
                </c:pt>
                <c:pt idx="2783" formatCode="yy/mm/dd">
                  <c:v>38812</c:v>
                </c:pt>
                <c:pt idx="2784" formatCode="yy/mm/dd">
                  <c:v>38813</c:v>
                </c:pt>
                <c:pt idx="2785" formatCode="yy/mm/dd">
                  <c:v>38814</c:v>
                </c:pt>
                <c:pt idx="2786" formatCode="yy/mm/dd">
                  <c:v>38817</c:v>
                </c:pt>
                <c:pt idx="2787" formatCode="yy/mm/dd">
                  <c:v>38818</c:v>
                </c:pt>
                <c:pt idx="2788" formatCode="yy/mm/dd">
                  <c:v>38819</c:v>
                </c:pt>
                <c:pt idx="2789" formatCode="yy/mm/dd">
                  <c:v>38820</c:v>
                </c:pt>
                <c:pt idx="2790" formatCode="yy/mm/dd">
                  <c:v>38824</c:v>
                </c:pt>
                <c:pt idx="2791" formatCode="yy/mm/dd">
                  <c:v>38825</c:v>
                </c:pt>
                <c:pt idx="2792" formatCode="yy/mm/dd">
                  <c:v>38826</c:v>
                </c:pt>
                <c:pt idx="2793" formatCode="yy/mm/dd">
                  <c:v>38827</c:v>
                </c:pt>
                <c:pt idx="2794" formatCode="yy/mm/dd">
                  <c:v>38828</c:v>
                </c:pt>
                <c:pt idx="2795" formatCode="yy/mm/dd">
                  <c:v>38831</c:v>
                </c:pt>
                <c:pt idx="2796" formatCode="yy/mm/dd">
                  <c:v>38832</c:v>
                </c:pt>
                <c:pt idx="2797" formatCode="yy/mm/dd">
                  <c:v>38833</c:v>
                </c:pt>
                <c:pt idx="2798" formatCode="yy/mm/dd">
                  <c:v>38834</c:v>
                </c:pt>
                <c:pt idx="2799" formatCode="yy/mm/dd">
                  <c:v>38835</c:v>
                </c:pt>
                <c:pt idx="2800" formatCode="yy/mm/dd">
                  <c:v>38838</c:v>
                </c:pt>
                <c:pt idx="2801" formatCode="yy/mm/dd">
                  <c:v>38839</c:v>
                </c:pt>
                <c:pt idx="2802" formatCode="yy/mm/dd">
                  <c:v>38840</c:v>
                </c:pt>
                <c:pt idx="2803" formatCode="yy/mm/dd">
                  <c:v>38841</c:v>
                </c:pt>
                <c:pt idx="2804" formatCode="yy/mm/dd">
                  <c:v>38842</c:v>
                </c:pt>
                <c:pt idx="2805" formatCode="yy/mm/dd">
                  <c:v>38845</c:v>
                </c:pt>
                <c:pt idx="2806" formatCode="yy/mm/dd">
                  <c:v>38846</c:v>
                </c:pt>
                <c:pt idx="2807" formatCode="yy/mm/dd">
                  <c:v>38847</c:v>
                </c:pt>
                <c:pt idx="2808" formatCode="yy/mm/dd">
                  <c:v>38848</c:v>
                </c:pt>
                <c:pt idx="2809" formatCode="yy/mm/dd">
                  <c:v>38849</c:v>
                </c:pt>
                <c:pt idx="2810" formatCode="yy/mm/dd">
                  <c:v>38852</c:v>
                </c:pt>
                <c:pt idx="2811" formatCode="yy/mm/dd">
                  <c:v>38853</c:v>
                </c:pt>
                <c:pt idx="2812" formatCode="yy/mm/dd">
                  <c:v>38854</c:v>
                </c:pt>
                <c:pt idx="2813" formatCode="yy/mm/dd">
                  <c:v>38855</c:v>
                </c:pt>
                <c:pt idx="2814" formatCode="yy/mm/dd">
                  <c:v>38856</c:v>
                </c:pt>
                <c:pt idx="2815" formatCode="yy/mm/dd">
                  <c:v>38860</c:v>
                </c:pt>
                <c:pt idx="2816" formatCode="yy/mm/dd">
                  <c:v>38861</c:v>
                </c:pt>
                <c:pt idx="2817" formatCode="yy/mm/dd">
                  <c:v>38862</c:v>
                </c:pt>
                <c:pt idx="2818" formatCode="yy/mm/dd">
                  <c:v>38863</c:v>
                </c:pt>
                <c:pt idx="2819" formatCode="yy/mm/dd">
                  <c:v>38866</c:v>
                </c:pt>
                <c:pt idx="2820" formatCode="yy/mm/dd">
                  <c:v>38867</c:v>
                </c:pt>
                <c:pt idx="2821" formatCode="yy/mm/dd">
                  <c:v>38868</c:v>
                </c:pt>
                <c:pt idx="2822" formatCode="yy/mm/dd">
                  <c:v>38869</c:v>
                </c:pt>
                <c:pt idx="2823" formatCode="yy/mm/dd">
                  <c:v>38870</c:v>
                </c:pt>
                <c:pt idx="2824" formatCode="yy/mm/dd">
                  <c:v>38873</c:v>
                </c:pt>
                <c:pt idx="2825" formatCode="yy/mm/dd">
                  <c:v>38874</c:v>
                </c:pt>
                <c:pt idx="2826" formatCode="yy/mm/dd">
                  <c:v>38875</c:v>
                </c:pt>
                <c:pt idx="2827" formatCode="yy/mm/dd">
                  <c:v>38876</c:v>
                </c:pt>
                <c:pt idx="2828" formatCode="yy/mm/dd">
                  <c:v>38877</c:v>
                </c:pt>
                <c:pt idx="2829" formatCode="yy/mm/dd">
                  <c:v>38880</c:v>
                </c:pt>
                <c:pt idx="2830" formatCode="yy/mm/dd">
                  <c:v>38881</c:v>
                </c:pt>
                <c:pt idx="2831" formatCode="yy/mm/dd">
                  <c:v>38882</c:v>
                </c:pt>
                <c:pt idx="2832" formatCode="yy/mm/dd">
                  <c:v>38883</c:v>
                </c:pt>
                <c:pt idx="2833" formatCode="yy/mm/dd">
                  <c:v>38884</c:v>
                </c:pt>
                <c:pt idx="2834" formatCode="yy/mm/dd">
                  <c:v>38887</c:v>
                </c:pt>
                <c:pt idx="2835" formatCode="yy/mm/dd">
                  <c:v>38888</c:v>
                </c:pt>
                <c:pt idx="2836" formatCode="yy/mm/dd">
                  <c:v>38889</c:v>
                </c:pt>
                <c:pt idx="2837" formatCode="yy/mm/dd">
                  <c:v>38890</c:v>
                </c:pt>
                <c:pt idx="2838" formatCode="yy/mm/dd">
                  <c:v>38891</c:v>
                </c:pt>
                <c:pt idx="2839" formatCode="yy/mm/dd">
                  <c:v>38894</c:v>
                </c:pt>
                <c:pt idx="2840" formatCode="yy/mm/dd">
                  <c:v>38895</c:v>
                </c:pt>
                <c:pt idx="2841" formatCode="yy/mm/dd">
                  <c:v>38896</c:v>
                </c:pt>
                <c:pt idx="2842" formatCode="yy/mm/dd">
                  <c:v>38897</c:v>
                </c:pt>
                <c:pt idx="2843" formatCode="yy/mm/dd">
                  <c:v>38898</c:v>
                </c:pt>
                <c:pt idx="2844" formatCode="yy/mm/dd">
                  <c:v>38902</c:v>
                </c:pt>
                <c:pt idx="2845" formatCode="yy/mm/dd">
                  <c:v>38903</c:v>
                </c:pt>
                <c:pt idx="2846" formatCode="yy/mm/dd">
                  <c:v>38904</c:v>
                </c:pt>
                <c:pt idx="2847" formatCode="yy/mm/dd">
                  <c:v>38905</c:v>
                </c:pt>
                <c:pt idx="2848" formatCode="yy/mm/dd">
                  <c:v>38908</c:v>
                </c:pt>
                <c:pt idx="2849" formatCode="yy/mm/dd">
                  <c:v>38909</c:v>
                </c:pt>
                <c:pt idx="2850" formatCode="yy/mm/dd">
                  <c:v>38910</c:v>
                </c:pt>
                <c:pt idx="2851" formatCode="yy/mm/dd">
                  <c:v>38911</c:v>
                </c:pt>
                <c:pt idx="2852" formatCode="yy/mm/dd">
                  <c:v>38912</c:v>
                </c:pt>
                <c:pt idx="2853" formatCode="yy/mm/dd">
                  <c:v>38915</c:v>
                </c:pt>
                <c:pt idx="2854" formatCode="yy/mm/dd">
                  <c:v>38916</c:v>
                </c:pt>
                <c:pt idx="2855" formatCode="yy/mm/dd">
                  <c:v>38917</c:v>
                </c:pt>
                <c:pt idx="2856" formatCode="yy/mm/dd">
                  <c:v>38918</c:v>
                </c:pt>
                <c:pt idx="2857" formatCode="yy/mm/dd">
                  <c:v>38919</c:v>
                </c:pt>
                <c:pt idx="2858" formatCode="yy/mm/dd">
                  <c:v>38922</c:v>
                </c:pt>
                <c:pt idx="2859" formatCode="yy/mm/dd">
                  <c:v>38923</c:v>
                </c:pt>
                <c:pt idx="2860" formatCode="yy/mm/dd">
                  <c:v>38924</c:v>
                </c:pt>
                <c:pt idx="2861" formatCode="yy/mm/dd">
                  <c:v>38925</c:v>
                </c:pt>
                <c:pt idx="2862" formatCode="yy/mm/dd">
                  <c:v>38926</c:v>
                </c:pt>
                <c:pt idx="2863" formatCode="yy/mm/dd">
                  <c:v>38929</c:v>
                </c:pt>
                <c:pt idx="2864" formatCode="yy/mm/dd">
                  <c:v>38930</c:v>
                </c:pt>
                <c:pt idx="2865" formatCode="yy/mm/dd">
                  <c:v>38931</c:v>
                </c:pt>
                <c:pt idx="2866" formatCode="yy/mm/dd">
                  <c:v>38932</c:v>
                </c:pt>
                <c:pt idx="2867" formatCode="yy/mm/dd">
                  <c:v>38933</c:v>
                </c:pt>
                <c:pt idx="2868" formatCode="yy/mm/dd">
                  <c:v>38937</c:v>
                </c:pt>
                <c:pt idx="2869" formatCode="yy/mm/dd">
                  <c:v>38938</c:v>
                </c:pt>
                <c:pt idx="2870" formatCode="yy/mm/dd">
                  <c:v>38939</c:v>
                </c:pt>
                <c:pt idx="2871" formatCode="yy/mm/dd">
                  <c:v>38940</c:v>
                </c:pt>
                <c:pt idx="2872" formatCode="yy/mm/dd">
                  <c:v>38943</c:v>
                </c:pt>
                <c:pt idx="2873" formatCode="yy/mm/dd">
                  <c:v>38944</c:v>
                </c:pt>
                <c:pt idx="2874" formatCode="yy/mm/dd">
                  <c:v>38945</c:v>
                </c:pt>
                <c:pt idx="2875" formatCode="yy/mm/dd">
                  <c:v>38946</c:v>
                </c:pt>
                <c:pt idx="2876" formatCode="yy/mm/dd">
                  <c:v>38947</c:v>
                </c:pt>
                <c:pt idx="2877" formatCode="yy/mm/dd">
                  <c:v>38950</c:v>
                </c:pt>
                <c:pt idx="2878" formatCode="yy/mm/dd">
                  <c:v>38951</c:v>
                </c:pt>
                <c:pt idx="2879" formatCode="yy/mm/dd">
                  <c:v>38952</c:v>
                </c:pt>
                <c:pt idx="2880" formatCode="yy/mm/dd">
                  <c:v>38953</c:v>
                </c:pt>
                <c:pt idx="2881" formatCode="yy/mm/dd">
                  <c:v>38954</c:v>
                </c:pt>
                <c:pt idx="2882" formatCode="yy/mm/dd">
                  <c:v>38957</c:v>
                </c:pt>
                <c:pt idx="2883" formatCode="yy/mm/dd">
                  <c:v>38958</c:v>
                </c:pt>
                <c:pt idx="2884" formatCode="yy/mm/dd">
                  <c:v>38959</c:v>
                </c:pt>
                <c:pt idx="2885" formatCode="yy/mm/dd">
                  <c:v>38960</c:v>
                </c:pt>
                <c:pt idx="2886" formatCode="yy/mm/dd">
                  <c:v>38961</c:v>
                </c:pt>
                <c:pt idx="2887" formatCode="yy/mm/dd">
                  <c:v>38965</c:v>
                </c:pt>
                <c:pt idx="2888" formatCode="yy/mm/dd">
                  <c:v>38966</c:v>
                </c:pt>
                <c:pt idx="2889" formatCode="yy/mm/dd">
                  <c:v>38967</c:v>
                </c:pt>
                <c:pt idx="2890" formatCode="yy/mm/dd">
                  <c:v>38968</c:v>
                </c:pt>
                <c:pt idx="2891" formatCode="yy/mm/dd">
                  <c:v>38971</c:v>
                </c:pt>
                <c:pt idx="2892" formatCode="yy/mm/dd">
                  <c:v>38972</c:v>
                </c:pt>
                <c:pt idx="2893" formatCode="yy/mm/dd">
                  <c:v>38973</c:v>
                </c:pt>
                <c:pt idx="2894" formatCode="yy/mm/dd">
                  <c:v>38974</c:v>
                </c:pt>
                <c:pt idx="2895" formatCode="yy/mm/dd">
                  <c:v>38975</c:v>
                </c:pt>
                <c:pt idx="2896" formatCode="yy/mm/dd">
                  <c:v>38978</c:v>
                </c:pt>
                <c:pt idx="2897" formatCode="yy/mm/dd">
                  <c:v>38979</c:v>
                </c:pt>
                <c:pt idx="2898" formatCode="yy/mm/dd">
                  <c:v>38980</c:v>
                </c:pt>
                <c:pt idx="2899" formatCode="yy/mm/dd">
                  <c:v>38981</c:v>
                </c:pt>
                <c:pt idx="2900" formatCode="yy/mm/dd">
                  <c:v>38982</c:v>
                </c:pt>
                <c:pt idx="2901" formatCode="yy/mm/dd">
                  <c:v>38985</c:v>
                </c:pt>
                <c:pt idx="2902" formatCode="yy/mm/dd">
                  <c:v>38986</c:v>
                </c:pt>
                <c:pt idx="2903" formatCode="yy/mm/dd">
                  <c:v>38987</c:v>
                </c:pt>
                <c:pt idx="2904" formatCode="yy/mm/dd">
                  <c:v>38988</c:v>
                </c:pt>
                <c:pt idx="2905" formatCode="yy/mm/dd">
                  <c:v>38989</c:v>
                </c:pt>
                <c:pt idx="2906" formatCode="yy/mm/dd">
                  <c:v>38992</c:v>
                </c:pt>
                <c:pt idx="2907" formatCode="yy/mm/dd">
                  <c:v>38993</c:v>
                </c:pt>
                <c:pt idx="2908" formatCode="yy/mm/dd">
                  <c:v>38994</c:v>
                </c:pt>
                <c:pt idx="2909" formatCode="yy/mm/dd">
                  <c:v>38995</c:v>
                </c:pt>
                <c:pt idx="2910" formatCode="yy/mm/dd">
                  <c:v>38996</c:v>
                </c:pt>
                <c:pt idx="2911" formatCode="yy/mm/dd">
                  <c:v>39000</c:v>
                </c:pt>
                <c:pt idx="2912" formatCode="yy/mm/dd">
                  <c:v>39001</c:v>
                </c:pt>
                <c:pt idx="2913" formatCode="yy/mm/dd">
                  <c:v>39002</c:v>
                </c:pt>
                <c:pt idx="2914" formatCode="yy/mm/dd">
                  <c:v>39003</c:v>
                </c:pt>
                <c:pt idx="2915" formatCode="yy/mm/dd">
                  <c:v>39006</c:v>
                </c:pt>
                <c:pt idx="2916" formatCode="yy/mm/dd">
                  <c:v>39007</c:v>
                </c:pt>
                <c:pt idx="2917" formatCode="yy/mm/dd">
                  <c:v>39008</c:v>
                </c:pt>
                <c:pt idx="2918" formatCode="yy/mm/dd">
                  <c:v>39009</c:v>
                </c:pt>
                <c:pt idx="2919" formatCode="yy/mm/dd">
                  <c:v>39010</c:v>
                </c:pt>
                <c:pt idx="2920" formatCode="yy/mm/dd">
                  <c:v>39013</c:v>
                </c:pt>
                <c:pt idx="2921" formatCode="yy/mm/dd">
                  <c:v>39014</c:v>
                </c:pt>
                <c:pt idx="2922" formatCode="yy/mm/dd">
                  <c:v>39015</c:v>
                </c:pt>
                <c:pt idx="2923" formatCode="yy/mm/dd">
                  <c:v>39016</c:v>
                </c:pt>
                <c:pt idx="2924" formatCode="yy/mm/dd">
                  <c:v>39017</c:v>
                </c:pt>
                <c:pt idx="2925" formatCode="yy/mm/dd">
                  <c:v>39020</c:v>
                </c:pt>
                <c:pt idx="2926" formatCode="yy/mm/dd">
                  <c:v>39021</c:v>
                </c:pt>
                <c:pt idx="2927" formatCode="yy/mm/dd">
                  <c:v>39022</c:v>
                </c:pt>
                <c:pt idx="2928" formatCode="yy/mm/dd">
                  <c:v>39023</c:v>
                </c:pt>
                <c:pt idx="2929" formatCode="yy/mm/dd">
                  <c:v>39024</c:v>
                </c:pt>
                <c:pt idx="2930" formatCode="yy/mm/dd">
                  <c:v>39027</c:v>
                </c:pt>
                <c:pt idx="2931" formatCode="yy/mm/dd">
                  <c:v>39028</c:v>
                </c:pt>
                <c:pt idx="2932" formatCode="yy/mm/dd">
                  <c:v>39029</c:v>
                </c:pt>
                <c:pt idx="2933" formatCode="yy/mm/dd">
                  <c:v>39030</c:v>
                </c:pt>
                <c:pt idx="2934" formatCode="yy/mm/dd">
                  <c:v>39031</c:v>
                </c:pt>
                <c:pt idx="2935" formatCode="yy/mm/dd">
                  <c:v>39034</c:v>
                </c:pt>
                <c:pt idx="2936" formatCode="yy/mm/dd">
                  <c:v>39035</c:v>
                </c:pt>
                <c:pt idx="2937" formatCode="yy/mm/dd">
                  <c:v>39036</c:v>
                </c:pt>
                <c:pt idx="2938" formatCode="yy/mm/dd">
                  <c:v>39037</c:v>
                </c:pt>
                <c:pt idx="2939" formatCode="yy/mm/dd">
                  <c:v>39038</c:v>
                </c:pt>
                <c:pt idx="2940" formatCode="yy/mm/dd">
                  <c:v>39041</c:v>
                </c:pt>
                <c:pt idx="2941" formatCode="yy/mm/dd">
                  <c:v>39042</c:v>
                </c:pt>
                <c:pt idx="2942" formatCode="yy/mm/dd">
                  <c:v>39043</c:v>
                </c:pt>
                <c:pt idx="2943" formatCode="yy/mm/dd">
                  <c:v>39044</c:v>
                </c:pt>
                <c:pt idx="2944" formatCode="yy/mm/dd">
                  <c:v>39045</c:v>
                </c:pt>
                <c:pt idx="2945" formatCode="yy/mm/dd">
                  <c:v>39048</c:v>
                </c:pt>
                <c:pt idx="2946" formatCode="yy/mm/dd">
                  <c:v>39049</c:v>
                </c:pt>
                <c:pt idx="2947" formatCode="yy/mm/dd">
                  <c:v>39050</c:v>
                </c:pt>
                <c:pt idx="2948" formatCode="yy/mm/dd">
                  <c:v>39051</c:v>
                </c:pt>
                <c:pt idx="2949" formatCode="yy/mm/dd">
                  <c:v>39052</c:v>
                </c:pt>
                <c:pt idx="2950" formatCode="yy/mm/dd">
                  <c:v>39055</c:v>
                </c:pt>
                <c:pt idx="2951" formatCode="yy/mm/dd">
                  <c:v>39056</c:v>
                </c:pt>
                <c:pt idx="2952" formatCode="yy/mm/dd">
                  <c:v>39057</c:v>
                </c:pt>
                <c:pt idx="2953" formatCode="yy/mm/dd">
                  <c:v>39058</c:v>
                </c:pt>
                <c:pt idx="2954" formatCode="yy/mm/dd">
                  <c:v>39059</c:v>
                </c:pt>
                <c:pt idx="2955" formatCode="yy/mm/dd">
                  <c:v>39062</c:v>
                </c:pt>
                <c:pt idx="2956" formatCode="yy/mm/dd">
                  <c:v>39063</c:v>
                </c:pt>
                <c:pt idx="2957" formatCode="yy/mm/dd">
                  <c:v>39064</c:v>
                </c:pt>
                <c:pt idx="2958" formatCode="yy/mm/dd">
                  <c:v>39065</c:v>
                </c:pt>
                <c:pt idx="2959" formatCode="yy/mm/dd">
                  <c:v>39066</c:v>
                </c:pt>
                <c:pt idx="2960" formatCode="yy/mm/dd">
                  <c:v>39069</c:v>
                </c:pt>
                <c:pt idx="2961" formatCode="yy/mm/dd">
                  <c:v>39070</c:v>
                </c:pt>
                <c:pt idx="2962" formatCode="yy/mm/dd">
                  <c:v>39071</c:v>
                </c:pt>
                <c:pt idx="2963" formatCode="yy/mm/dd">
                  <c:v>39072</c:v>
                </c:pt>
                <c:pt idx="2964" formatCode="yy/mm/dd">
                  <c:v>39073</c:v>
                </c:pt>
                <c:pt idx="2965" formatCode="yy/mm/dd">
                  <c:v>39078</c:v>
                </c:pt>
                <c:pt idx="2966" formatCode="yy/mm/dd">
                  <c:v>39079</c:v>
                </c:pt>
                <c:pt idx="2967" formatCode="yy/mm/dd">
                  <c:v>39080</c:v>
                </c:pt>
                <c:pt idx="2968" formatCode="yy/mm/dd">
                  <c:v>39084</c:v>
                </c:pt>
                <c:pt idx="2969" formatCode="yy/mm/dd">
                  <c:v>39085</c:v>
                </c:pt>
                <c:pt idx="2970" formatCode="yy/mm/dd">
                  <c:v>39086</c:v>
                </c:pt>
                <c:pt idx="2971" formatCode="yy/mm/dd">
                  <c:v>39087</c:v>
                </c:pt>
                <c:pt idx="2972" formatCode="yy/mm/dd">
                  <c:v>39090</c:v>
                </c:pt>
                <c:pt idx="2973" formatCode="yy/mm/dd">
                  <c:v>39091</c:v>
                </c:pt>
                <c:pt idx="2974" formatCode="yy/mm/dd">
                  <c:v>39092</c:v>
                </c:pt>
                <c:pt idx="2975" formatCode="yy/mm/dd">
                  <c:v>39093</c:v>
                </c:pt>
                <c:pt idx="2976" formatCode="yy/mm/dd">
                  <c:v>39094</c:v>
                </c:pt>
                <c:pt idx="2977" formatCode="yy/mm/dd">
                  <c:v>39097</c:v>
                </c:pt>
                <c:pt idx="2978" formatCode="yy/mm/dd">
                  <c:v>39098</c:v>
                </c:pt>
                <c:pt idx="2979" formatCode="yy/mm/dd">
                  <c:v>39099</c:v>
                </c:pt>
                <c:pt idx="2980" formatCode="yy/mm/dd">
                  <c:v>39100</c:v>
                </c:pt>
                <c:pt idx="2981" formatCode="yy/mm/dd">
                  <c:v>39101</c:v>
                </c:pt>
                <c:pt idx="2982" formatCode="yy/mm/dd">
                  <c:v>39104</c:v>
                </c:pt>
                <c:pt idx="2983" formatCode="yy/mm/dd">
                  <c:v>39105</c:v>
                </c:pt>
                <c:pt idx="2984" formatCode="yy/mm/dd">
                  <c:v>39106</c:v>
                </c:pt>
                <c:pt idx="2985" formatCode="yy/mm/dd">
                  <c:v>39107</c:v>
                </c:pt>
                <c:pt idx="2986" formatCode="yy/mm/dd">
                  <c:v>39108</c:v>
                </c:pt>
                <c:pt idx="2987" formatCode="yy/mm/dd">
                  <c:v>39111</c:v>
                </c:pt>
                <c:pt idx="2988" formatCode="yy/mm/dd">
                  <c:v>39112</c:v>
                </c:pt>
                <c:pt idx="2989" formatCode="yy/mm/dd">
                  <c:v>39113</c:v>
                </c:pt>
                <c:pt idx="2990" formatCode="yy/mm/dd">
                  <c:v>39114</c:v>
                </c:pt>
                <c:pt idx="2991" formatCode="yy/mm/dd">
                  <c:v>39115</c:v>
                </c:pt>
                <c:pt idx="2992" formatCode="yy/mm/dd">
                  <c:v>39118</c:v>
                </c:pt>
                <c:pt idx="2993" formatCode="yy/mm/dd">
                  <c:v>39119</c:v>
                </c:pt>
                <c:pt idx="2994" formatCode="yy/mm/dd">
                  <c:v>39120</c:v>
                </c:pt>
                <c:pt idx="2995" formatCode="yy/mm/dd">
                  <c:v>39121</c:v>
                </c:pt>
                <c:pt idx="2996" formatCode="yy/mm/dd">
                  <c:v>39122</c:v>
                </c:pt>
                <c:pt idx="2997" formatCode="yy/mm/dd">
                  <c:v>39125</c:v>
                </c:pt>
                <c:pt idx="2998" formatCode="yy/mm/dd">
                  <c:v>39126</c:v>
                </c:pt>
                <c:pt idx="2999" formatCode="yy/mm/dd">
                  <c:v>39127</c:v>
                </c:pt>
                <c:pt idx="3000" formatCode="yy/mm/dd">
                  <c:v>39128</c:v>
                </c:pt>
                <c:pt idx="3001" formatCode="yy/mm/dd">
                  <c:v>39129</c:v>
                </c:pt>
                <c:pt idx="3002" formatCode="yy/mm/dd">
                  <c:v>39132</c:v>
                </c:pt>
                <c:pt idx="3003" formatCode="yy/mm/dd">
                  <c:v>39133</c:v>
                </c:pt>
                <c:pt idx="3004" formatCode="yy/mm/dd">
                  <c:v>39134</c:v>
                </c:pt>
                <c:pt idx="3005" formatCode="yy/mm/dd">
                  <c:v>39135</c:v>
                </c:pt>
                <c:pt idx="3006" formatCode="yy/mm/dd">
                  <c:v>39136</c:v>
                </c:pt>
                <c:pt idx="3007" formatCode="yy/mm/dd">
                  <c:v>39139</c:v>
                </c:pt>
                <c:pt idx="3008" formatCode="yy/mm/dd">
                  <c:v>39140</c:v>
                </c:pt>
                <c:pt idx="3009" formatCode="yy/mm/dd">
                  <c:v>39141</c:v>
                </c:pt>
                <c:pt idx="3010" formatCode="yy/mm/dd">
                  <c:v>39142</c:v>
                </c:pt>
                <c:pt idx="3011" formatCode="yy/mm/dd">
                  <c:v>39143</c:v>
                </c:pt>
                <c:pt idx="3012" formatCode="yy/mm/dd">
                  <c:v>39146</c:v>
                </c:pt>
                <c:pt idx="3013" formatCode="yy/mm/dd">
                  <c:v>39147</c:v>
                </c:pt>
                <c:pt idx="3014" formatCode="yy/mm/dd">
                  <c:v>39148</c:v>
                </c:pt>
                <c:pt idx="3015" formatCode="yy/mm/dd">
                  <c:v>39149</c:v>
                </c:pt>
                <c:pt idx="3016" formatCode="yy/mm/dd">
                  <c:v>39150</c:v>
                </c:pt>
                <c:pt idx="3017" formatCode="yy/mm/dd">
                  <c:v>39153</c:v>
                </c:pt>
                <c:pt idx="3018" formatCode="yy/mm/dd">
                  <c:v>39154</c:v>
                </c:pt>
                <c:pt idx="3019" formatCode="yy/mm/dd">
                  <c:v>39155</c:v>
                </c:pt>
                <c:pt idx="3020" formatCode="yy/mm/dd">
                  <c:v>39156</c:v>
                </c:pt>
                <c:pt idx="3021" formatCode="yy/mm/dd">
                  <c:v>39157</c:v>
                </c:pt>
                <c:pt idx="3022" formatCode="yy/mm/dd">
                  <c:v>39160</c:v>
                </c:pt>
                <c:pt idx="3023" formatCode="yy/mm/dd">
                  <c:v>39161</c:v>
                </c:pt>
                <c:pt idx="3024" formatCode="yy/mm/dd">
                  <c:v>39162</c:v>
                </c:pt>
                <c:pt idx="3025" formatCode="yy/mm/dd">
                  <c:v>39163</c:v>
                </c:pt>
                <c:pt idx="3026" formatCode="yy/mm/dd">
                  <c:v>39164</c:v>
                </c:pt>
                <c:pt idx="3027" formatCode="yy/mm/dd">
                  <c:v>39167</c:v>
                </c:pt>
                <c:pt idx="3028" formatCode="yy/mm/dd">
                  <c:v>39168</c:v>
                </c:pt>
                <c:pt idx="3029" formatCode="yy/mm/dd">
                  <c:v>39169</c:v>
                </c:pt>
                <c:pt idx="3030" formatCode="yy/mm/dd">
                  <c:v>39170</c:v>
                </c:pt>
                <c:pt idx="3031" formatCode="yy/mm/dd">
                  <c:v>39171</c:v>
                </c:pt>
                <c:pt idx="3032" formatCode="yy/mm/dd">
                  <c:v>39174</c:v>
                </c:pt>
                <c:pt idx="3033" formatCode="yy/mm/dd">
                  <c:v>39175</c:v>
                </c:pt>
                <c:pt idx="3034" formatCode="yy/mm/dd">
                  <c:v>39176</c:v>
                </c:pt>
                <c:pt idx="3035" formatCode="yy/mm/dd">
                  <c:v>39177</c:v>
                </c:pt>
                <c:pt idx="3036" formatCode="yy/mm/dd">
                  <c:v>39181</c:v>
                </c:pt>
                <c:pt idx="3037" formatCode="yy/mm/dd">
                  <c:v>39182</c:v>
                </c:pt>
                <c:pt idx="3038" formatCode="yy/mm/dd">
                  <c:v>39183</c:v>
                </c:pt>
                <c:pt idx="3039" formatCode="yy/mm/dd">
                  <c:v>39184</c:v>
                </c:pt>
                <c:pt idx="3040" formatCode="yy/mm/dd">
                  <c:v>39185</c:v>
                </c:pt>
                <c:pt idx="3041" formatCode="yy/mm/dd">
                  <c:v>39188</c:v>
                </c:pt>
                <c:pt idx="3042" formatCode="yy/mm/dd">
                  <c:v>39189</c:v>
                </c:pt>
                <c:pt idx="3043" formatCode="yy/mm/dd">
                  <c:v>39190</c:v>
                </c:pt>
                <c:pt idx="3044" formatCode="yy/mm/dd">
                  <c:v>39191</c:v>
                </c:pt>
                <c:pt idx="3045" formatCode="yy/mm/dd">
                  <c:v>39192</c:v>
                </c:pt>
                <c:pt idx="3046" formatCode="yy/mm/dd">
                  <c:v>39195</c:v>
                </c:pt>
                <c:pt idx="3047" formatCode="yy/mm/dd">
                  <c:v>39196</c:v>
                </c:pt>
                <c:pt idx="3048" formatCode="yy/mm/dd">
                  <c:v>39197</c:v>
                </c:pt>
                <c:pt idx="3049" formatCode="yy/mm/dd">
                  <c:v>39198</c:v>
                </c:pt>
                <c:pt idx="3050" formatCode="yy/mm/dd">
                  <c:v>39199</c:v>
                </c:pt>
                <c:pt idx="3051" formatCode="yy/mm/dd">
                  <c:v>39202</c:v>
                </c:pt>
                <c:pt idx="3052" formatCode="yy/mm/dd">
                  <c:v>39203</c:v>
                </c:pt>
                <c:pt idx="3053" formatCode="yy/mm/dd">
                  <c:v>39204</c:v>
                </c:pt>
                <c:pt idx="3054" formatCode="yy/mm/dd">
                  <c:v>39205</c:v>
                </c:pt>
                <c:pt idx="3055" formatCode="yy/mm/dd">
                  <c:v>39206</c:v>
                </c:pt>
                <c:pt idx="3056" formatCode="yy/mm/dd">
                  <c:v>39209</c:v>
                </c:pt>
                <c:pt idx="3057" formatCode="yy/mm/dd">
                  <c:v>39210</c:v>
                </c:pt>
                <c:pt idx="3058" formatCode="yy/mm/dd">
                  <c:v>39211</c:v>
                </c:pt>
                <c:pt idx="3059" formatCode="yy/mm/dd">
                  <c:v>39212</c:v>
                </c:pt>
                <c:pt idx="3060" formatCode="yy/mm/dd">
                  <c:v>39213</c:v>
                </c:pt>
                <c:pt idx="3061" formatCode="yy/mm/dd">
                  <c:v>39216</c:v>
                </c:pt>
                <c:pt idx="3062" formatCode="yy/mm/dd">
                  <c:v>39217</c:v>
                </c:pt>
                <c:pt idx="3063" formatCode="yy/mm/dd">
                  <c:v>39218</c:v>
                </c:pt>
                <c:pt idx="3064" formatCode="yy/mm/dd">
                  <c:v>39219</c:v>
                </c:pt>
                <c:pt idx="3065" formatCode="yy/mm/dd">
                  <c:v>39220</c:v>
                </c:pt>
                <c:pt idx="3066" formatCode="yy/mm/dd">
                  <c:v>39224</c:v>
                </c:pt>
                <c:pt idx="3067" formatCode="yy/mm/dd">
                  <c:v>39225</c:v>
                </c:pt>
                <c:pt idx="3068" formatCode="yy/mm/dd">
                  <c:v>39226</c:v>
                </c:pt>
                <c:pt idx="3069" formatCode="yy/mm/dd">
                  <c:v>39227</c:v>
                </c:pt>
                <c:pt idx="3070" formatCode="yy/mm/dd">
                  <c:v>39230</c:v>
                </c:pt>
                <c:pt idx="3071" formatCode="yy/mm/dd">
                  <c:v>39231</c:v>
                </c:pt>
                <c:pt idx="3072" formatCode="yy/mm/dd">
                  <c:v>39232</c:v>
                </c:pt>
                <c:pt idx="3073" formatCode="yy/mm/dd">
                  <c:v>39233</c:v>
                </c:pt>
                <c:pt idx="3074" formatCode="yy/mm/dd">
                  <c:v>39234</c:v>
                </c:pt>
                <c:pt idx="3075" formatCode="yy/mm/dd">
                  <c:v>39237</c:v>
                </c:pt>
                <c:pt idx="3076" formatCode="yy/mm/dd">
                  <c:v>39238</c:v>
                </c:pt>
                <c:pt idx="3077" formatCode="yy/mm/dd">
                  <c:v>39239</c:v>
                </c:pt>
                <c:pt idx="3078" formatCode="yy/mm/dd">
                  <c:v>39240</c:v>
                </c:pt>
                <c:pt idx="3079" formatCode="yy/mm/dd">
                  <c:v>39241</c:v>
                </c:pt>
                <c:pt idx="3080" formatCode="yy/mm/dd">
                  <c:v>39244</c:v>
                </c:pt>
                <c:pt idx="3081" formatCode="yy/mm/dd">
                  <c:v>39245</c:v>
                </c:pt>
                <c:pt idx="3082" formatCode="yy/mm/dd">
                  <c:v>39246</c:v>
                </c:pt>
                <c:pt idx="3083" formatCode="yy/mm/dd">
                  <c:v>39247</c:v>
                </c:pt>
                <c:pt idx="3084" formatCode="yy/mm/dd">
                  <c:v>39248</c:v>
                </c:pt>
                <c:pt idx="3085" formatCode="yy/mm/dd">
                  <c:v>39251</c:v>
                </c:pt>
                <c:pt idx="3086" formatCode="yy/mm/dd">
                  <c:v>39252</c:v>
                </c:pt>
                <c:pt idx="3087" formatCode="yy/mm/dd">
                  <c:v>39253</c:v>
                </c:pt>
                <c:pt idx="3088" formatCode="yy/mm/dd">
                  <c:v>39254</c:v>
                </c:pt>
                <c:pt idx="3089" formatCode="yy/mm/dd">
                  <c:v>39255</c:v>
                </c:pt>
                <c:pt idx="3090" formatCode="yy/mm/dd">
                  <c:v>39258</c:v>
                </c:pt>
                <c:pt idx="3091" formatCode="yy/mm/dd">
                  <c:v>39259</c:v>
                </c:pt>
                <c:pt idx="3092" formatCode="yy/mm/dd">
                  <c:v>39260</c:v>
                </c:pt>
                <c:pt idx="3093" formatCode="yy/mm/dd">
                  <c:v>39261</c:v>
                </c:pt>
                <c:pt idx="3094" formatCode="yy/mm/dd">
                  <c:v>39262</c:v>
                </c:pt>
                <c:pt idx="3095" formatCode="yy/mm/dd">
                  <c:v>39266</c:v>
                </c:pt>
                <c:pt idx="3096" formatCode="yy/mm/dd">
                  <c:v>39267</c:v>
                </c:pt>
                <c:pt idx="3097" formatCode="yy/mm/dd">
                  <c:v>39268</c:v>
                </c:pt>
                <c:pt idx="3098" formatCode="yy/mm/dd">
                  <c:v>39269</c:v>
                </c:pt>
                <c:pt idx="3099" formatCode="yy/mm/dd">
                  <c:v>39272</c:v>
                </c:pt>
                <c:pt idx="3100" formatCode="yy/mm/dd">
                  <c:v>39273</c:v>
                </c:pt>
                <c:pt idx="3101" formatCode="yy/mm/dd">
                  <c:v>39274</c:v>
                </c:pt>
                <c:pt idx="3102" formatCode="yy/mm/dd">
                  <c:v>39275</c:v>
                </c:pt>
                <c:pt idx="3103" formatCode="yy/mm/dd">
                  <c:v>39276</c:v>
                </c:pt>
                <c:pt idx="3104" formatCode="yy/mm/dd">
                  <c:v>39279</c:v>
                </c:pt>
                <c:pt idx="3105" formatCode="yy/mm/dd">
                  <c:v>39280</c:v>
                </c:pt>
                <c:pt idx="3106" formatCode="yy/mm/dd">
                  <c:v>39281</c:v>
                </c:pt>
                <c:pt idx="3107" formatCode="yy/mm/dd">
                  <c:v>39282</c:v>
                </c:pt>
                <c:pt idx="3108" formatCode="yy/mm/dd">
                  <c:v>39283</c:v>
                </c:pt>
                <c:pt idx="3109" formatCode="yy/mm/dd">
                  <c:v>39286</c:v>
                </c:pt>
                <c:pt idx="3110" formatCode="yy/mm/dd">
                  <c:v>39287</c:v>
                </c:pt>
                <c:pt idx="3111" formatCode="yy/mm/dd">
                  <c:v>39288</c:v>
                </c:pt>
                <c:pt idx="3112" formatCode="yy/mm/dd">
                  <c:v>39289</c:v>
                </c:pt>
                <c:pt idx="3113" formatCode="yy/mm/dd">
                  <c:v>39290</c:v>
                </c:pt>
                <c:pt idx="3114" formatCode="yy/mm/dd">
                  <c:v>39293</c:v>
                </c:pt>
                <c:pt idx="3115" formatCode="yy/mm/dd">
                  <c:v>39294</c:v>
                </c:pt>
                <c:pt idx="3116" formatCode="yy/mm/dd">
                  <c:v>39295</c:v>
                </c:pt>
                <c:pt idx="3117" formatCode="yy/mm/dd">
                  <c:v>39296</c:v>
                </c:pt>
                <c:pt idx="3118" formatCode="yy/mm/dd">
                  <c:v>39297</c:v>
                </c:pt>
                <c:pt idx="3119" formatCode="yy/mm/dd">
                  <c:v>39301</c:v>
                </c:pt>
                <c:pt idx="3120" formatCode="yy/mm/dd">
                  <c:v>39302</c:v>
                </c:pt>
                <c:pt idx="3121" formatCode="yy/mm/dd">
                  <c:v>39303</c:v>
                </c:pt>
                <c:pt idx="3122" formatCode="yy/mm/dd">
                  <c:v>39304</c:v>
                </c:pt>
                <c:pt idx="3123" formatCode="yy/mm/dd">
                  <c:v>39307</c:v>
                </c:pt>
                <c:pt idx="3124" formatCode="yy/mm/dd">
                  <c:v>39308</c:v>
                </c:pt>
                <c:pt idx="3125" formatCode="yy/mm/dd">
                  <c:v>39309</c:v>
                </c:pt>
                <c:pt idx="3126" formatCode="yy/mm/dd">
                  <c:v>39310</c:v>
                </c:pt>
                <c:pt idx="3127" formatCode="yy/mm/dd">
                  <c:v>39311</c:v>
                </c:pt>
                <c:pt idx="3128" formatCode="yy/mm/dd">
                  <c:v>39314</c:v>
                </c:pt>
                <c:pt idx="3129" formatCode="yy/mm/dd">
                  <c:v>39315</c:v>
                </c:pt>
                <c:pt idx="3130" formatCode="yy/mm/dd">
                  <c:v>39316</c:v>
                </c:pt>
                <c:pt idx="3131" formatCode="yy/mm/dd">
                  <c:v>39317</c:v>
                </c:pt>
                <c:pt idx="3132" formatCode="yy/mm/dd">
                  <c:v>39318</c:v>
                </c:pt>
                <c:pt idx="3133" formatCode="yy/mm/dd">
                  <c:v>39321</c:v>
                </c:pt>
                <c:pt idx="3134" formatCode="yy/mm/dd">
                  <c:v>39322</c:v>
                </c:pt>
                <c:pt idx="3135" formatCode="yy/mm/dd">
                  <c:v>39323</c:v>
                </c:pt>
                <c:pt idx="3136" formatCode="yy/mm/dd">
                  <c:v>39324</c:v>
                </c:pt>
                <c:pt idx="3137" formatCode="yy/mm/dd">
                  <c:v>39325</c:v>
                </c:pt>
                <c:pt idx="3138" formatCode="yy/mm/dd">
                  <c:v>39329</c:v>
                </c:pt>
                <c:pt idx="3139" formatCode="yy/mm/dd">
                  <c:v>39330</c:v>
                </c:pt>
                <c:pt idx="3140" formatCode="yy/mm/dd">
                  <c:v>39331</c:v>
                </c:pt>
                <c:pt idx="3141" formatCode="yy/mm/dd">
                  <c:v>39332</c:v>
                </c:pt>
                <c:pt idx="3142" formatCode="yy/mm/dd">
                  <c:v>39335</c:v>
                </c:pt>
                <c:pt idx="3143" formatCode="yy/mm/dd">
                  <c:v>39336</c:v>
                </c:pt>
                <c:pt idx="3144" formatCode="yy/mm/dd">
                  <c:v>39337</c:v>
                </c:pt>
                <c:pt idx="3145" formatCode="yy/mm/dd">
                  <c:v>39338</c:v>
                </c:pt>
                <c:pt idx="3146" formatCode="yy/mm/dd">
                  <c:v>39339</c:v>
                </c:pt>
                <c:pt idx="3147" formatCode="yy/mm/dd">
                  <c:v>39342</c:v>
                </c:pt>
                <c:pt idx="3148" formatCode="yy/mm/dd">
                  <c:v>39343</c:v>
                </c:pt>
                <c:pt idx="3149" formatCode="yy/mm/dd">
                  <c:v>39344</c:v>
                </c:pt>
                <c:pt idx="3150" formatCode="yy/mm/dd">
                  <c:v>39345</c:v>
                </c:pt>
                <c:pt idx="3151" formatCode="yy/mm/dd">
                  <c:v>39346</c:v>
                </c:pt>
                <c:pt idx="3152" formatCode="yy/mm/dd">
                  <c:v>39349</c:v>
                </c:pt>
                <c:pt idx="3153" formatCode="yy/mm/dd">
                  <c:v>39350</c:v>
                </c:pt>
                <c:pt idx="3154" formatCode="yy/mm/dd">
                  <c:v>39351</c:v>
                </c:pt>
                <c:pt idx="3155" formatCode="yy/mm/dd">
                  <c:v>39352</c:v>
                </c:pt>
                <c:pt idx="3156" formatCode="yy/mm/dd">
                  <c:v>39353</c:v>
                </c:pt>
                <c:pt idx="3157" formatCode="yy/mm/dd">
                  <c:v>39356</c:v>
                </c:pt>
                <c:pt idx="3158" formatCode="yy/mm/dd">
                  <c:v>39357</c:v>
                </c:pt>
                <c:pt idx="3159" formatCode="yy/mm/dd">
                  <c:v>39358</c:v>
                </c:pt>
                <c:pt idx="3160" formatCode="yy/mm/dd">
                  <c:v>39359</c:v>
                </c:pt>
                <c:pt idx="3161" formatCode="yy/mm/dd">
                  <c:v>39360</c:v>
                </c:pt>
                <c:pt idx="3162" formatCode="yy/mm/dd">
                  <c:v>39364</c:v>
                </c:pt>
                <c:pt idx="3163" formatCode="yy/mm/dd">
                  <c:v>39365</c:v>
                </c:pt>
                <c:pt idx="3164" formatCode="yy/mm/dd">
                  <c:v>39366</c:v>
                </c:pt>
                <c:pt idx="3165" formatCode="yy/mm/dd">
                  <c:v>39367</c:v>
                </c:pt>
                <c:pt idx="3166" formatCode="yy/mm/dd">
                  <c:v>39370</c:v>
                </c:pt>
                <c:pt idx="3167" formatCode="yy/mm/dd">
                  <c:v>39371</c:v>
                </c:pt>
                <c:pt idx="3168" formatCode="yy/mm/dd">
                  <c:v>39372</c:v>
                </c:pt>
                <c:pt idx="3169" formatCode="yy/mm/dd">
                  <c:v>39373</c:v>
                </c:pt>
                <c:pt idx="3170" formatCode="yy/mm/dd">
                  <c:v>39374</c:v>
                </c:pt>
                <c:pt idx="3171" formatCode="yy/mm/dd">
                  <c:v>39377</c:v>
                </c:pt>
                <c:pt idx="3172" formatCode="yy/mm/dd">
                  <c:v>39378</c:v>
                </c:pt>
                <c:pt idx="3173" formatCode="yy/mm/dd">
                  <c:v>39379</c:v>
                </c:pt>
                <c:pt idx="3174" formatCode="yy/mm/dd">
                  <c:v>39380</c:v>
                </c:pt>
                <c:pt idx="3175" formatCode="yy/mm/dd">
                  <c:v>39381</c:v>
                </c:pt>
                <c:pt idx="3176" formatCode="yy/mm/dd">
                  <c:v>39384</c:v>
                </c:pt>
                <c:pt idx="3177" formatCode="yy/mm/dd">
                  <c:v>39385</c:v>
                </c:pt>
                <c:pt idx="3178" formatCode="yy/mm/dd">
                  <c:v>39386</c:v>
                </c:pt>
                <c:pt idx="3179" formatCode="yy/mm/dd">
                  <c:v>39387</c:v>
                </c:pt>
                <c:pt idx="3180" formatCode="yy/mm/dd">
                  <c:v>39388</c:v>
                </c:pt>
                <c:pt idx="3181" formatCode="yy/mm/dd">
                  <c:v>39391</c:v>
                </c:pt>
                <c:pt idx="3182" formatCode="yy/mm/dd">
                  <c:v>39392</c:v>
                </c:pt>
                <c:pt idx="3183" formatCode="yy/mm/dd">
                  <c:v>39393</c:v>
                </c:pt>
                <c:pt idx="3184" formatCode="yy/mm/dd">
                  <c:v>39394</c:v>
                </c:pt>
                <c:pt idx="3185" formatCode="yy/mm/dd">
                  <c:v>39395</c:v>
                </c:pt>
                <c:pt idx="3186" formatCode="yy/mm/dd">
                  <c:v>39398</c:v>
                </c:pt>
                <c:pt idx="3187" formatCode="yy/mm/dd">
                  <c:v>39399</c:v>
                </c:pt>
                <c:pt idx="3188" formatCode="yy/mm/dd">
                  <c:v>39400</c:v>
                </c:pt>
                <c:pt idx="3189" formatCode="yy/mm/dd">
                  <c:v>39401</c:v>
                </c:pt>
                <c:pt idx="3190" formatCode="yy/mm/dd">
                  <c:v>39402</c:v>
                </c:pt>
                <c:pt idx="3191" formatCode="yy/mm/dd">
                  <c:v>39405</c:v>
                </c:pt>
                <c:pt idx="3192" formatCode="yy/mm/dd">
                  <c:v>39406</c:v>
                </c:pt>
                <c:pt idx="3193" formatCode="yy/mm/dd">
                  <c:v>39407</c:v>
                </c:pt>
                <c:pt idx="3194" formatCode="yy/mm/dd">
                  <c:v>39408</c:v>
                </c:pt>
                <c:pt idx="3195" formatCode="yy/mm/dd">
                  <c:v>39409</c:v>
                </c:pt>
                <c:pt idx="3196" formatCode="yy/mm/dd">
                  <c:v>39412</c:v>
                </c:pt>
                <c:pt idx="3197" formatCode="yy/mm/dd">
                  <c:v>39413</c:v>
                </c:pt>
                <c:pt idx="3198" formatCode="yy/mm/dd">
                  <c:v>39414</c:v>
                </c:pt>
                <c:pt idx="3199" formatCode="yy/mm/dd">
                  <c:v>39415</c:v>
                </c:pt>
                <c:pt idx="3200" formatCode="yy/mm/dd">
                  <c:v>39416</c:v>
                </c:pt>
                <c:pt idx="3201" formatCode="yy/mm/dd">
                  <c:v>39419</c:v>
                </c:pt>
                <c:pt idx="3202" formatCode="yy/mm/dd">
                  <c:v>39420</c:v>
                </c:pt>
                <c:pt idx="3203" formatCode="yy/mm/dd">
                  <c:v>39421</c:v>
                </c:pt>
                <c:pt idx="3204" formatCode="yy/mm/dd">
                  <c:v>39422</c:v>
                </c:pt>
                <c:pt idx="3205" formatCode="yy/mm/dd">
                  <c:v>39423</c:v>
                </c:pt>
                <c:pt idx="3206" formatCode="yy/mm/dd">
                  <c:v>39426</c:v>
                </c:pt>
                <c:pt idx="3207" formatCode="yy/mm/dd">
                  <c:v>39427</c:v>
                </c:pt>
                <c:pt idx="3208" formatCode="yy/mm/dd">
                  <c:v>39428</c:v>
                </c:pt>
                <c:pt idx="3209" formatCode="yy/mm/dd">
                  <c:v>39429</c:v>
                </c:pt>
                <c:pt idx="3210" formatCode="yy/mm/dd">
                  <c:v>39430</c:v>
                </c:pt>
                <c:pt idx="3211" formatCode="yy/mm/dd">
                  <c:v>39433</c:v>
                </c:pt>
                <c:pt idx="3212" formatCode="yy/mm/dd">
                  <c:v>39434</c:v>
                </c:pt>
                <c:pt idx="3213" formatCode="yy/mm/dd">
                  <c:v>39435</c:v>
                </c:pt>
                <c:pt idx="3214" formatCode="yy/mm/dd">
                  <c:v>39436</c:v>
                </c:pt>
                <c:pt idx="3215" formatCode="yy/mm/dd">
                  <c:v>39437</c:v>
                </c:pt>
                <c:pt idx="3216" formatCode="yy/mm/dd">
                  <c:v>39440</c:v>
                </c:pt>
                <c:pt idx="3217" formatCode="yy/mm/dd">
                  <c:v>39443</c:v>
                </c:pt>
                <c:pt idx="3218" formatCode="yy/mm/dd">
                  <c:v>39444</c:v>
                </c:pt>
                <c:pt idx="3219" formatCode="yy/mm/dd">
                  <c:v>39447</c:v>
                </c:pt>
                <c:pt idx="3220" formatCode="yy/mm/dd">
                  <c:v>39449</c:v>
                </c:pt>
                <c:pt idx="3221" formatCode="yy/mm/dd">
                  <c:v>39450</c:v>
                </c:pt>
                <c:pt idx="3222" formatCode="yy/mm/dd">
                  <c:v>39451</c:v>
                </c:pt>
                <c:pt idx="3223" formatCode="yy/mm/dd">
                  <c:v>39454</c:v>
                </c:pt>
                <c:pt idx="3224" formatCode="yy/mm/dd">
                  <c:v>39455</c:v>
                </c:pt>
                <c:pt idx="3225" formatCode="yy/mm/dd">
                  <c:v>39456</c:v>
                </c:pt>
                <c:pt idx="3226" formatCode="yy/mm/dd">
                  <c:v>39457</c:v>
                </c:pt>
                <c:pt idx="3227" formatCode="yy/mm/dd">
                  <c:v>39458</c:v>
                </c:pt>
                <c:pt idx="3228" formatCode="yy/mm/dd">
                  <c:v>39461</c:v>
                </c:pt>
                <c:pt idx="3229" formatCode="yy/mm/dd">
                  <c:v>39462</c:v>
                </c:pt>
                <c:pt idx="3230" formatCode="yy/mm/dd">
                  <c:v>39463</c:v>
                </c:pt>
                <c:pt idx="3231" formatCode="yy/mm/dd">
                  <c:v>39464</c:v>
                </c:pt>
                <c:pt idx="3232" formatCode="yy/mm/dd">
                  <c:v>39465</c:v>
                </c:pt>
                <c:pt idx="3233" formatCode="yy/mm/dd">
                  <c:v>39468</c:v>
                </c:pt>
                <c:pt idx="3234" formatCode="yy/mm/dd">
                  <c:v>39469</c:v>
                </c:pt>
                <c:pt idx="3235" formatCode="yy/mm/dd">
                  <c:v>39470</c:v>
                </c:pt>
                <c:pt idx="3236" formatCode="yy/mm/dd">
                  <c:v>39471</c:v>
                </c:pt>
                <c:pt idx="3237" formatCode="yy/mm/dd">
                  <c:v>39472</c:v>
                </c:pt>
                <c:pt idx="3238" formatCode="yy/mm/dd">
                  <c:v>39475</c:v>
                </c:pt>
                <c:pt idx="3239" formatCode="yy/mm/dd">
                  <c:v>39476</c:v>
                </c:pt>
                <c:pt idx="3240" formatCode="yy/mm/dd">
                  <c:v>39477</c:v>
                </c:pt>
                <c:pt idx="3241" formatCode="yy/mm/dd">
                  <c:v>39478</c:v>
                </c:pt>
                <c:pt idx="3242" formatCode="yy/mm/dd">
                  <c:v>39479</c:v>
                </c:pt>
                <c:pt idx="3243" formatCode="yy/mm/dd">
                  <c:v>39482</c:v>
                </c:pt>
                <c:pt idx="3244" formatCode="yy/mm/dd">
                  <c:v>39483</c:v>
                </c:pt>
                <c:pt idx="3245" formatCode="yy/mm/dd">
                  <c:v>39484</c:v>
                </c:pt>
                <c:pt idx="3246" formatCode="yy/mm/dd">
                  <c:v>39485</c:v>
                </c:pt>
                <c:pt idx="3247" formatCode="yy/mm/dd">
                  <c:v>39486</c:v>
                </c:pt>
                <c:pt idx="3248" formatCode="yy/mm/dd">
                  <c:v>39489</c:v>
                </c:pt>
                <c:pt idx="3249" formatCode="yy/mm/dd">
                  <c:v>39490</c:v>
                </c:pt>
                <c:pt idx="3250" formatCode="yy/mm/dd">
                  <c:v>39491</c:v>
                </c:pt>
                <c:pt idx="3251" formatCode="yy/mm/dd">
                  <c:v>39492</c:v>
                </c:pt>
                <c:pt idx="3252" formatCode="yy/mm/dd">
                  <c:v>39493</c:v>
                </c:pt>
                <c:pt idx="3253" formatCode="yy/mm/dd">
                  <c:v>39497</c:v>
                </c:pt>
                <c:pt idx="3254" formatCode="yy/mm/dd">
                  <c:v>39498</c:v>
                </c:pt>
                <c:pt idx="3255" formatCode="yy/mm/dd">
                  <c:v>39499</c:v>
                </c:pt>
                <c:pt idx="3256" formatCode="yy/mm/dd">
                  <c:v>39500</c:v>
                </c:pt>
                <c:pt idx="3257" formatCode="yy/mm/dd">
                  <c:v>39503</c:v>
                </c:pt>
                <c:pt idx="3258" formatCode="yy/mm/dd">
                  <c:v>39504</c:v>
                </c:pt>
                <c:pt idx="3259" formatCode="yy/mm/dd">
                  <c:v>39505</c:v>
                </c:pt>
                <c:pt idx="3260" formatCode="yy/mm/dd">
                  <c:v>39506</c:v>
                </c:pt>
                <c:pt idx="3261" formatCode="yy/mm/dd">
                  <c:v>39507</c:v>
                </c:pt>
                <c:pt idx="3262" formatCode="yy/mm/dd">
                  <c:v>39510</c:v>
                </c:pt>
                <c:pt idx="3263" formatCode="yy/mm/dd">
                  <c:v>39511</c:v>
                </c:pt>
                <c:pt idx="3264" formatCode="yy/mm/dd">
                  <c:v>39512</c:v>
                </c:pt>
                <c:pt idx="3265" formatCode="yy/mm/dd">
                  <c:v>39513</c:v>
                </c:pt>
                <c:pt idx="3266" formatCode="yy/mm/dd">
                  <c:v>39514</c:v>
                </c:pt>
                <c:pt idx="3267" formatCode="yy/mm/dd">
                  <c:v>39517</c:v>
                </c:pt>
                <c:pt idx="3268" formatCode="yy/mm/dd">
                  <c:v>39518</c:v>
                </c:pt>
                <c:pt idx="3269" formatCode="yy/mm/dd">
                  <c:v>39519</c:v>
                </c:pt>
                <c:pt idx="3270" formatCode="yy/mm/dd">
                  <c:v>39520</c:v>
                </c:pt>
                <c:pt idx="3271" formatCode="yy/mm/dd">
                  <c:v>39521</c:v>
                </c:pt>
                <c:pt idx="3272" formatCode="yy/mm/dd">
                  <c:v>39524</c:v>
                </c:pt>
                <c:pt idx="3273" formatCode="yy/mm/dd">
                  <c:v>39525</c:v>
                </c:pt>
                <c:pt idx="3274" formatCode="yy/mm/dd">
                  <c:v>39526</c:v>
                </c:pt>
                <c:pt idx="3275" formatCode="yy/mm/dd">
                  <c:v>39527</c:v>
                </c:pt>
                <c:pt idx="3276" formatCode="yy/mm/dd">
                  <c:v>39531</c:v>
                </c:pt>
                <c:pt idx="3277" formatCode="yy/mm/dd">
                  <c:v>39532</c:v>
                </c:pt>
                <c:pt idx="3278" formatCode="yy/mm/dd">
                  <c:v>39533</c:v>
                </c:pt>
                <c:pt idx="3279" formatCode="yy/mm/dd">
                  <c:v>39534</c:v>
                </c:pt>
                <c:pt idx="3280" formatCode="yy/mm/dd">
                  <c:v>39535</c:v>
                </c:pt>
                <c:pt idx="3281" formatCode="yy/mm/dd">
                  <c:v>39538</c:v>
                </c:pt>
                <c:pt idx="3282" formatCode="yy/mm/dd">
                  <c:v>39539</c:v>
                </c:pt>
                <c:pt idx="3283" formatCode="yy/mm/dd">
                  <c:v>39540</c:v>
                </c:pt>
                <c:pt idx="3284" formatCode="yy/mm/dd">
                  <c:v>39541</c:v>
                </c:pt>
                <c:pt idx="3285" formatCode="yy/mm/dd">
                  <c:v>39542</c:v>
                </c:pt>
                <c:pt idx="3286" formatCode="yy/mm/dd">
                  <c:v>39545</c:v>
                </c:pt>
                <c:pt idx="3287" formatCode="yy/mm/dd">
                  <c:v>39546</c:v>
                </c:pt>
                <c:pt idx="3288" formatCode="yy/mm/dd">
                  <c:v>39547</c:v>
                </c:pt>
                <c:pt idx="3289" formatCode="yy/mm/dd">
                  <c:v>39548</c:v>
                </c:pt>
                <c:pt idx="3290" formatCode="yy/mm/dd">
                  <c:v>39549</c:v>
                </c:pt>
                <c:pt idx="3291" formatCode="yy/mm/dd">
                  <c:v>39552</c:v>
                </c:pt>
                <c:pt idx="3292" formatCode="yy/mm/dd">
                  <c:v>39553</c:v>
                </c:pt>
                <c:pt idx="3293" formatCode="yy/mm/dd">
                  <c:v>39554</c:v>
                </c:pt>
                <c:pt idx="3294" formatCode="yy/mm/dd">
                  <c:v>39555</c:v>
                </c:pt>
                <c:pt idx="3295" formatCode="yy/mm/dd">
                  <c:v>39556</c:v>
                </c:pt>
                <c:pt idx="3296" formatCode="yy/mm/dd">
                  <c:v>39559</c:v>
                </c:pt>
                <c:pt idx="3297" formatCode="yy/mm/dd">
                  <c:v>39560</c:v>
                </c:pt>
                <c:pt idx="3298" formatCode="yy/mm/dd">
                  <c:v>39561</c:v>
                </c:pt>
                <c:pt idx="3299" formatCode="yy/mm/dd">
                  <c:v>39562</c:v>
                </c:pt>
                <c:pt idx="3300" formatCode="yy/mm/dd">
                  <c:v>39563</c:v>
                </c:pt>
                <c:pt idx="3301" formatCode="yy/mm/dd">
                  <c:v>39566</c:v>
                </c:pt>
                <c:pt idx="3302" formatCode="yy/mm/dd">
                  <c:v>39567</c:v>
                </c:pt>
                <c:pt idx="3303" formatCode="yy/mm/dd">
                  <c:v>39568</c:v>
                </c:pt>
                <c:pt idx="3304" formatCode="yy/mm/dd">
                  <c:v>39569</c:v>
                </c:pt>
                <c:pt idx="3305" formatCode="yy/mm/dd">
                  <c:v>39570</c:v>
                </c:pt>
                <c:pt idx="3306" formatCode="yy/mm/dd">
                  <c:v>39573</c:v>
                </c:pt>
                <c:pt idx="3307" formatCode="yy/mm/dd">
                  <c:v>39574</c:v>
                </c:pt>
                <c:pt idx="3308" formatCode="yy/mm/dd">
                  <c:v>39575</c:v>
                </c:pt>
                <c:pt idx="3309" formatCode="yy/mm/dd">
                  <c:v>39576</c:v>
                </c:pt>
                <c:pt idx="3310" formatCode="yy/mm/dd">
                  <c:v>39577</c:v>
                </c:pt>
                <c:pt idx="3311" formatCode="yy/mm/dd">
                  <c:v>39580</c:v>
                </c:pt>
                <c:pt idx="3312" formatCode="yy/mm/dd">
                  <c:v>39581</c:v>
                </c:pt>
                <c:pt idx="3313" formatCode="yy/mm/dd">
                  <c:v>39582</c:v>
                </c:pt>
                <c:pt idx="3314" formatCode="yy/mm/dd">
                  <c:v>39583</c:v>
                </c:pt>
                <c:pt idx="3315" formatCode="yy/mm/dd">
                  <c:v>39584</c:v>
                </c:pt>
                <c:pt idx="3316" formatCode="yy/mm/dd">
                  <c:v>39588</c:v>
                </c:pt>
                <c:pt idx="3317" formatCode="yy/mm/dd">
                  <c:v>39589</c:v>
                </c:pt>
                <c:pt idx="3318" formatCode="yy/mm/dd">
                  <c:v>39590</c:v>
                </c:pt>
                <c:pt idx="3319" formatCode="yy/mm/dd">
                  <c:v>39591</c:v>
                </c:pt>
                <c:pt idx="3320" formatCode="yy/mm/dd">
                  <c:v>39594</c:v>
                </c:pt>
                <c:pt idx="3321" formatCode="yy/mm/dd">
                  <c:v>39595</c:v>
                </c:pt>
                <c:pt idx="3322" formatCode="yy/mm/dd">
                  <c:v>39596</c:v>
                </c:pt>
                <c:pt idx="3323" formatCode="yy/mm/dd">
                  <c:v>39597</c:v>
                </c:pt>
                <c:pt idx="3324" formatCode="yy/mm/dd">
                  <c:v>39598</c:v>
                </c:pt>
                <c:pt idx="3325" formatCode="yy/mm/dd">
                  <c:v>39601</c:v>
                </c:pt>
                <c:pt idx="3326" formatCode="yy/mm/dd">
                  <c:v>39602</c:v>
                </c:pt>
                <c:pt idx="3327" formatCode="yy/mm/dd">
                  <c:v>39603</c:v>
                </c:pt>
                <c:pt idx="3328" formatCode="yy/mm/dd">
                  <c:v>39604</c:v>
                </c:pt>
                <c:pt idx="3329" formatCode="yy/mm/dd">
                  <c:v>39605</c:v>
                </c:pt>
                <c:pt idx="3330" formatCode="yy/mm/dd">
                  <c:v>39608</c:v>
                </c:pt>
                <c:pt idx="3331" formatCode="yy/mm/dd">
                  <c:v>39609</c:v>
                </c:pt>
                <c:pt idx="3332" formatCode="yy/mm/dd">
                  <c:v>39610</c:v>
                </c:pt>
                <c:pt idx="3333" formatCode="yy/mm/dd">
                  <c:v>39611</c:v>
                </c:pt>
                <c:pt idx="3334" formatCode="yy/mm/dd">
                  <c:v>39612</c:v>
                </c:pt>
                <c:pt idx="3335" formatCode="yy/mm/dd">
                  <c:v>39615</c:v>
                </c:pt>
                <c:pt idx="3336" formatCode="yy/mm/dd">
                  <c:v>39616</c:v>
                </c:pt>
                <c:pt idx="3337" formatCode="yy/mm/dd">
                  <c:v>39617</c:v>
                </c:pt>
                <c:pt idx="3338" formatCode="yy/mm/dd">
                  <c:v>39618</c:v>
                </c:pt>
                <c:pt idx="3339" formatCode="yy/mm/dd">
                  <c:v>39619</c:v>
                </c:pt>
                <c:pt idx="3340" formatCode="yy/mm/dd">
                  <c:v>39622</c:v>
                </c:pt>
                <c:pt idx="3341" formatCode="yy/mm/dd">
                  <c:v>39623</c:v>
                </c:pt>
                <c:pt idx="3342" formatCode="yy/mm/dd">
                  <c:v>39624</c:v>
                </c:pt>
                <c:pt idx="3343" formatCode="yy/mm/dd">
                  <c:v>39625</c:v>
                </c:pt>
                <c:pt idx="3344" formatCode="yy/mm/dd">
                  <c:v>39626</c:v>
                </c:pt>
                <c:pt idx="3345" formatCode="yy/mm/dd">
                  <c:v>39629</c:v>
                </c:pt>
                <c:pt idx="3346" formatCode="yy/mm/dd">
                  <c:v>39631</c:v>
                </c:pt>
                <c:pt idx="3347" formatCode="yy/mm/dd">
                  <c:v>39632</c:v>
                </c:pt>
                <c:pt idx="3348" formatCode="yy/mm/dd">
                  <c:v>39633</c:v>
                </c:pt>
                <c:pt idx="3349" formatCode="yy/mm/dd">
                  <c:v>39636</c:v>
                </c:pt>
                <c:pt idx="3350" formatCode="yy/mm/dd">
                  <c:v>39637</c:v>
                </c:pt>
                <c:pt idx="3351" formatCode="yy/mm/dd">
                  <c:v>39638</c:v>
                </c:pt>
                <c:pt idx="3352" formatCode="yy/mm/dd">
                  <c:v>39639</c:v>
                </c:pt>
                <c:pt idx="3353" formatCode="yy/mm/dd">
                  <c:v>39640</c:v>
                </c:pt>
                <c:pt idx="3354" formatCode="yy/mm/dd">
                  <c:v>39643</c:v>
                </c:pt>
                <c:pt idx="3355" formatCode="yy/mm/dd">
                  <c:v>39644</c:v>
                </c:pt>
                <c:pt idx="3356" formatCode="yy/mm/dd">
                  <c:v>39645</c:v>
                </c:pt>
                <c:pt idx="3357" formatCode="yy/mm/dd">
                  <c:v>39646</c:v>
                </c:pt>
                <c:pt idx="3358" formatCode="yy/mm/dd">
                  <c:v>39647</c:v>
                </c:pt>
                <c:pt idx="3359" formatCode="yy/mm/dd">
                  <c:v>39650</c:v>
                </c:pt>
                <c:pt idx="3360" formatCode="yy/mm/dd">
                  <c:v>39651</c:v>
                </c:pt>
                <c:pt idx="3361" formatCode="yy/mm/dd">
                  <c:v>39652</c:v>
                </c:pt>
                <c:pt idx="3362" formatCode="yy/mm/dd">
                  <c:v>39653</c:v>
                </c:pt>
                <c:pt idx="3363" formatCode="yy/mm/dd">
                  <c:v>39654</c:v>
                </c:pt>
                <c:pt idx="3364" formatCode="yy/mm/dd">
                  <c:v>39657</c:v>
                </c:pt>
                <c:pt idx="3365" formatCode="yy/mm/dd">
                  <c:v>39658</c:v>
                </c:pt>
                <c:pt idx="3366" formatCode="yy/mm/dd">
                  <c:v>39659</c:v>
                </c:pt>
                <c:pt idx="3367" formatCode="yy/mm/dd">
                  <c:v>39660</c:v>
                </c:pt>
                <c:pt idx="3368" formatCode="yy/mm/dd">
                  <c:v>39661</c:v>
                </c:pt>
                <c:pt idx="3369" formatCode="yy/mm/dd">
                  <c:v>39665</c:v>
                </c:pt>
                <c:pt idx="3370" formatCode="yy/mm/dd">
                  <c:v>39666</c:v>
                </c:pt>
                <c:pt idx="3371" formatCode="yy/mm/dd">
                  <c:v>39667</c:v>
                </c:pt>
                <c:pt idx="3372" formatCode="yy/mm/dd">
                  <c:v>39668</c:v>
                </c:pt>
                <c:pt idx="3373" formatCode="yy/mm/dd">
                  <c:v>39671</c:v>
                </c:pt>
                <c:pt idx="3374" formatCode="yy/mm/dd">
                  <c:v>39672</c:v>
                </c:pt>
                <c:pt idx="3375" formatCode="yy/mm/dd">
                  <c:v>39673</c:v>
                </c:pt>
                <c:pt idx="3376" formatCode="yy/mm/dd">
                  <c:v>39674</c:v>
                </c:pt>
                <c:pt idx="3377" formatCode="yy/mm/dd">
                  <c:v>39675</c:v>
                </c:pt>
                <c:pt idx="3378" formatCode="yy/mm/dd">
                  <c:v>39678</c:v>
                </c:pt>
                <c:pt idx="3379" formatCode="yy/mm/dd">
                  <c:v>39679</c:v>
                </c:pt>
                <c:pt idx="3380" formatCode="yy/mm/dd">
                  <c:v>39680</c:v>
                </c:pt>
                <c:pt idx="3381" formatCode="yy/mm/dd">
                  <c:v>39681</c:v>
                </c:pt>
                <c:pt idx="3382" formatCode="yy/mm/dd">
                  <c:v>39682</c:v>
                </c:pt>
                <c:pt idx="3383" formatCode="yy/mm/dd">
                  <c:v>39685</c:v>
                </c:pt>
                <c:pt idx="3384" formatCode="yy/mm/dd">
                  <c:v>39686</c:v>
                </c:pt>
                <c:pt idx="3385" formatCode="yy/mm/dd">
                  <c:v>39687</c:v>
                </c:pt>
                <c:pt idx="3386" formatCode="yy/mm/dd">
                  <c:v>39688</c:v>
                </c:pt>
                <c:pt idx="3387" formatCode="yy/mm/dd">
                  <c:v>39689</c:v>
                </c:pt>
                <c:pt idx="3388" formatCode="yy/mm/dd">
                  <c:v>39693</c:v>
                </c:pt>
                <c:pt idx="3389" formatCode="yy/mm/dd">
                  <c:v>39694</c:v>
                </c:pt>
                <c:pt idx="3390" formatCode="yy/mm/dd">
                  <c:v>39695</c:v>
                </c:pt>
                <c:pt idx="3391" formatCode="yy/mm/dd">
                  <c:v>39696</c:v>
                </c:pt>
                <c:pt idx="3392" formatCode="yy/mm/dd">
                  <c:v>39699</c:v>
                </c:pt>
                <c:pt idx="3393" formatCode="yy/mm/dd">
                  <c:v>39700</c:v>
                </c:pt>
                <c:pt idx="3394" formatCode="yy/mm/dd">
                  <c:v>39701</c:v>
                </c:pt>
                <c:pt idx="3395" formatCode="yy/mm/dd">
                  <c:v>39702</c:v>
                </c:pt>
                <c:pt idx="3396" formatCode="yy/mm/dd">
                  <c:v>39703</c:v>
                </c:pt>
                <c:pt idx="3397" formatCode="yy/mm/dd">
                  <c:v>39706</c:v>
                </c:pt>
                <c:pt idx="3398" formatCode="yy/mm/dd">
                  <c:v>39707</c:v>
                </c:pt>
                <c:pt idx="3399" formatCode="yy/mm/dd">
                  <c:v>39708</c:v>
                </c:pt>
                <c:pt idx="3400" formatCode="yy/mm/dd">
                  <c:v>39709</c:v>
                </c:pt>
                <c:pt idx="3401" formatCode="yy/mm/dd">
                  <c:v>39710</c:v>
                </c:pt>
                <c:pt idx="3402" formatCode="yy/mm/dd">
                  <c:v>39713</c:v>
                </c:pt>
                <c:pt idx="3403" formatCode="yy/mm/dd">
                  <c:v>39714</c:v>
                </c:pt>
                <c:pt idx="3404" formatCode="yy/mm/dd">
                  <c:v>39715</c:v>
                </c:pt>
                <c:pt idx="3405" formatCode="yy/mm/dd">
                  <c:v>39716</c:v>
                </c:pt>
                <c:pt idx="3406" formatCode="yy/mm/dd">
                  <c:v>39717</c:v>
                </c:pt>
                <c:pt idx="3407" formatCode="yy/mm/dd">
                  <c:v>39720</c:v>
                </c:pt>
                <c:pt idx="3408" formatCode="yy/mm/dd">
                  <c:v>39721</c:v>
                </c:pt>
                <c:pt idx="3409" formatCode="yy/mm/dd">
                  <c:v>39722</c:v>
                </c:pt>
                <c:pt idx="3410" formatCode="yy/mm/dd">
                  <c:v>39723</c:v>
                </c:pt>
                <c:pt idx="3411" formatCode="yy/mm/dd">
                  <c:v>39724</c:v>
                </c:pt>
                <c:pt idx="3412" formatCode="yy/mm/dd">
                  <c:v>39727</c:v>
                </c:pt>
                <c:pt idx="3413" formatCode="yy/mm/dd">
                  <c:v>39728</c:v>
                </c:pt>
                <c:pt idx="3414" formatCode="yy/mm/dd">
                  <c:v>39729</c:v>
                </c:pt>
                <c:pt idx="3415" formatCode="yy/mm/dd">
                  <c:v>39730</c:v>
                </c:pt>
                <c:pt idx="3416" formatCode="yy/mm/dd">
                  <c:v>39731</c:v>
                </c:pt>
                <c:pt idx="3417" formatCode="yy/mm/dd">
                  <c:v>39735</c:v>
                </c:pt>
                <c:pt idx="3418" formatCode="yy/mm/dd">
                  <c:v>39736</c:v>
                </c:pt>
                <c:pt idx="3419" formatCode="yy/mm/dd">
                  <c:v>39737</c:v>
                </c:pt>
                <c:pt idx="3420" formatCode="yy/mm/dd">
                  <c:v>39738</c:v>
                </c:pt>
                <c:pt idx="3421" formatCode="yy/mm/dd">
                  <c:v>39741</c:v>
                </c:pt>
                <c:pt idx="3422" formatCode="yy/mm/dd">
                  <c:v>39742</c:v>
                </c:pt>
                <c:pt idx="3423" formatCode="yy/mm/dd">
                  <c:v>39743</c:v>
                </c:pt>
                <c:pt idx="3424" formatCode="yy/mm/dd">
                  <c:v>39744</c:v>
                </c:pt>
                <c:pt idx="3425" formatCode="yy/mm/dd">
                  <c:v>39745</c:v>
                </c:pt>
                <c:pt idx="3426" formatCode="yy/mm/dd">
                  <c:v>39748</c:v>
                </c:pt>
                <c:pt idx="3427" formatCode="yy/mm/dd">
                  <c:v>39749</c:v>
                </c:pt>
                <c:pt idx="3428" formatCode="yy/mm/dd">
                  <c:v>39750</c:v>
                </c:pt>
                <c:pt idx="3429" formatCode="yy/mm/dd">
                  <c:v>39751</c:v>
                </c:pt>
                <c:pt idx="3430" formatCode="yy/mm/dd">
                  <c:v>39752</c:v>
                </c:pt>
                <c:pt idx="3431" formatCode="yy/mm/dd">
                  <c:v>39755</c:v>
                </c:pt>
                <c:pt idx="3432" formatCode="yy/mm/dd">
                  <c:v>39756</c:v>
                </c:pt>
                <c:pt idx="3433" formatCode="yy/mm/dd">
                  <c:v>39757</c:v>
                </c:pt>
                <c:pt idx="3434" formatCode="yy/mm/dd">
                  <c:v>39758</c:v>
                </c:pt>
                <c:pt idx="3435" formatCode="yy/mm/dd">
                  <c:v>39759</c:v>
                </c:pt>
                <c:pt idx="3436" formatCode="yy/mm/dd">
                  <c:v>39762</c:v>
                </c:pt>
                <c:pt idx="3437" formatCode="yy/mm/dd">
                  <c:v>39763</c:v>
                </c:pt>
                <c:pt idx="3438" formatCode="yy/mm/dd">
                  <c:v>39764</c:v>
                </c:pt>
                <c:pt idx="3439" formatCode="yy/mm/dd">
                  <c:v>39765</c:v>
                </c:pt>
                <c:pt idx="3440" formatCode="yy/mm/dd">
                  <c:v>39766</c:v>
                </c:pt>
                <c:pt idx="3441" formatCode="yy/mm/dd">
                  <c:v>39769</c:v>
                </c:pt>
                <c:pt idx="3442" formatCode="yy/mm/dd">
                  <c:v>39770</c:v>
                </c:pt>
                <c:pt idx="3443" formatCode="yy/mm/dd">
                  <c:v>39771</c:v>
                </c:pt>
                <c:pt idx="3444" formatCode="yy/mm/dd">
                  <c:v>39772</c:v>
                </c:pt>
                <c:pt idx="3445" formatCode="yy/mm/dd">
                  <c:v>39773</c:v>
                </c:pt>
                <c:pt idx="3446" formatCode="yy/mm/dd">
                  <c:v>39776</c:v>
                </c:pt>
                <c:pt idx="3447" formatCode="yy/mm/dd">
                  <c:v>39777</c:v>
                </c:pt>
                <c:pt idx="3448" formatCode="yy/mm/dd">
                  <c:v>39778</c:v>
                </c:pt>
                <c:pt idx="3449" formatCode="yy/mm/dd">
                  <c:v>39779</c:v>
                </c:pt>
                <c:pt idx="3450" formatCode="yy/mm/dd">
                  <c:v>39780</c:v>
                </c:pt>
                <c:pt idx="3451" formatCode="yy/mm/dd">
                  <c:v>39783</c:v>
                </c:pt>
                <c:pt idx="3452" formatCode="yy/mm/dd">
                  <c:v>39784</c:v>
                </c:pt>
                <c:pt idx="3453" formatCode="yy/mm/dd">
                  <c:v>39785</c:v>
                </c:pt>
                <c:pt idx="3454" formatCode="yy/mm/dd">
                  <c:v>39786</c:v>
                </c:pt>
                <c:pt idx="3455" formatCode="yy/mm/dd">
                  <c:v>39787</c:v>
                </c:pt>
                <c:pt idx="3456" formatCode="yy/mm/dd">
                  <c:v>39790</c:v>
                </c:pt>
                <c:pt idx="3457" formatCode="yy/mm/dd">
                  <c:v>39791</c:v>
                </c:pt>
                <c:pt idx="3458" formatCode="yy/mm/dd">
                  <c:v>39792</c:v>
                </c:pt>
                <c:pt idx="3459" formatCode="yy/mm/dd">
                  <c:v>39793</c:v>
                </c:pt>
                <c:pt idx="3460" formatCode="yy/mm/dd">
                  <c:v>39794</c:v>
                </c:pt>
                <c:pt idx="3461" formatCode="yy/mm/dd">
                  <c:v>39797</c:v>
                </c:pt>
                <c:pt idx="3462" formatCode="yy/mm/dd">
                  <c:v>39798</c:v>
                </c:pt>
                <c:pt idx="3463" formatCode="yy/mm/dd">
                  <c:v>39799</c:v>
                </c:pt>
                <c:pt idx="3464" formatCode="yy/mm/dd">
                  <c:v>39800</c:v>
                </c:pt>
                <c:pt idx="3465" formatCode="yy/mm/dd">
                  <c:v>39801</c:v>
                </c:pt>
                <c:pt idx="3466" formatCode="yy/mm/dd">
                  <c:v>39804</c:v>
                </c:pt>
                <c:pt idx="3467" formatCode="yy/mm/dd">
                  <c:v>39805</c:v>
                </c:pt>
                <c:pt idx="3468" formatCode="yy/mm/dd">
                  <c:v>39806</c:v>
                </c:pt>
                <c:pt idx="3469" formatCode="yy/mm/dd">
                  <c:v>39811</c:v>
                </c:pt>
                <c:pt idx="3470" formatCode="yy/mm/dd">
                  <c:v>39812</c:v>
                </c:pt>
                <c:pt idx="3471" formatCode="yy/mm/dd">
                  <c:v>39813</c:v>
                </c:pt>
                <c:pt idx="3472" formatCode="yy/mm/dd">
                  <c:v>39815</c:v>
                </c:pt>
                <c:pt idx="3473" formatCode="yy/mm/dd">
                  <c:v>39818</c:v>
                </c:pt>
                <c:pt idx="3474" formatCode="yy/mm/dd">
                  <c:v>39819</c:v>
                </c:pt>
                <c:pt idx="3475" formatCode="yy/mm/dd">
                  <c:v>39820</c:v>
                </c:pt>
                <c:pt idx="3476" formatCode="yy/mm/dd">
                  <c:v>39821</c:v>
                </c:pt>
                <c:pt idx="3477" formatCode="yy/mm/dd">
                  <c:v>39822</c:v>
                </c:pt>
                <c:pt idx="3478" formatCode="yy/mm/dd">
                  <c:v>39825</c:v>
                </c:pt>
                <c:pt idx="3479" formatCode="yy/mm/dd">
                  <c:v>39826</c:v>
                </c:pt>
                <c:pt idx="3480" formatCode="yy/mm/dd">
                  <c:v>39827</c:v>
                </c:pt>
                <c:pt idx="3481" formatCode="yy/mm/dd">
                  <c:v>39828</c:v>
                </c:pt>
                <c:pt idx="3482" formatCode="yy/mm/dd">
                  <c:v>39829</c:v>
                </c:pt>
                <c:pt idx="3483" formatCode="yy/mm/dd">
                  <c:v>39832</c:v>
                </c:pt>
                <c:pt idx="3484" formatCode="yy/mm/dd">
                  <c:v>39833</c:v>
                </c:pt>
                <c:pt idx="3485" formatCode="yy/mm/dd">
                  <c:v>39834</c:v>
                </c:pt>
                <c:pt idx="3486" formatCode="yy/mm/dd">
                  <c:v>39835</c:v>
                </c:pt>
                <c:pt idx="3487" formatCode="yy/mm/dd">
                  <c:v>39836</c:v>
                </c:pt>
                <c:pt idx="3488" formatCode="yy/mm/dd">
                  <c:v>39839</c:v>
                </c:pt>
                <c:pt idx="3489" formatCode="yy/mm/dd">
                  <c:v>39840</c:v>
                </c:pt>
                <c:pt idx="3490" formatCode="yy/mm/dd">
                  <c:v>39841</c:v>
                </c:pt>
                <c:pt idx="3491" formatCode="yy/mm/dd">
                  <c:v>39842</c:v>
                </c:pt>
                <c:pt idx="3492" formatCode="yy/mm/dd">
                  <c:v>39843</c:v>
                </c:pt>
                <c:pt idx="3493" formatCode="yy/mm/dd">
                  <c:v>39846</c:v>
                </c:pt>
                <c:pt idx="3494" formatCode="yy/mm/dd">
                  <c:v>39847</c:v>
                </c:pt>
                <c:pt idx="3495" formatCode="yy/mm/dd">
                  <c:v>39848</c:v>
                </c:pt>
                <c:pt idx="3496" formatCode="yy/mm/dd">
                  <c:v>39849</c:v>
                </c:pt>
                <c:pt idx="3497" formatCode="yy/mm/dd">
                  <c:v>39850</c:v>
                </c:pt>
                <c:pt idx="3498" formatCode="yy/mm/dd">
                  <c:v>39853</c:v>
                </c:pt>
                <c:pt idx="3499" formatCode="yy/mm/dd">
                  <c:v>39854</c:v>
                </c:pt>
                <c:pt idx="3500" formatCode="yy/mm/dd">
                  <c:v>39855</c:v>
                </c:pt>
                <c:pt idx="3501" formatCode="yy/mm/dd">
                  <c:v>39856</c:v>
                </c:pt>
                <c:pt idx="3502" formatCode="yy/mm/dd">
                  <c:v>39857</c:v>
                </c:pt>
                <c:pt idx="3503" formatCode="yy/mm/dd">
                  <c:v>39861</c:v>
                </c:pt>
                <c:pt idx="3504" formatCode="yy/mm/dd">
                  <c:v>39862</c:v>
                </c:pt>
                <c:pt idx="3505" formatCode="yy/mm/dd">
                  <c:v>39863</c:v>
                </c:pt>
                <c:pt idx="3506" formatCode="yy/mm/dd">
                  <c:v>39864</c:v>
                </c:pt>
                <c:pt idx="3507" formatCode="yy/mm/dd">
                  <c:v>39867</c:v>
                </c:pt>
                <c:pt idx="3508" formatCode="yy/mm/dd">
                  <c:v>39868</c:v>
                </c:pt>
                <c:pt idx="3509" formatCode="yy/mm/dd">
                  <c:v>39869</c:v>
                </c:pt>
                <c:pt idx="3510" formatCode="yy/mm/dd">
                  <c:v>39870</c:v>
                </c:pt>
                <c:pt idx="3511" formatCode="yy/mm/dd">
                  <c:v>39871</c:v>
                </c:pt>
                <c:pt idx="3512" formatCode="yy/mm/dd">
                  <c:v>39874</c:v>
                </c:pt>
                <c:pt idx="3513" formatCode="yy/mm/dd">
                  <c:v>39875</c:v>
                </c:pt>
                <c:pt idx="3514" formatCode="yy/mm/dd">
                  <c:v>39876</c:v>
                </c:pt>
                <c:pt idx="3515" formatCode="yy/mm/dd">
                  <c:v>39877</c:v>
                </c:pt>
                <c:pt idx="3516" formatCode="yy/mm/dd">
                  <c:v>39878</c:v>
                </c:pt>
                <c:pt idx="3517" formatCode="yy/mm/dd">
                  <c:v>39881</c:v>
                </c:pt>
                <c:pt idx="3518" formatCode="yy/mm/dd">
                  <c:v>39882</c:v>
                </c:pt>
                <c:pt idx="3519" formatCode="yy/mm/dd">
                  <c:v>39883</c:v>
                </c:pt>
                <c:pt idx="3520" formatCode="yy/mm/dd">
                  <c:v>39884</c:v>
                </c:pt>
                <c:pt idx="3521" formatCode="yy/mm/dd">
                  <c:v>39885</c:v>
                </c:pt>
                <c:pt idx="3522" formatCode="yy/mm/dd">
                  <c:v>39888</c:v>
                </c:pt>
                <c:pt idx="3523" formatCode="yy/mm/dd">
                  <c:v>39889</c:v>
                </c:pt>
                <c:pt idx="3524" formatCode="yy/mm/dd">
                  <c:v>39890</c:v>
                </c:pt>
                <c:pt idx="3525" formatCode="yy/mm/dd">
                  <c:v>39891</c:v>
                </c:pt>
                <c:pt idx="3526" formatCode="yy/mm/dd">
                  <c:v>39892</c:v>
                </c:pt>
                <c:pt idx="3527" formatCode="yy/mm/dd">
                  <c:v>39895</c:v>
                </c:pt>
                <c:pt idx="3528" formatCode="yy/mm/dd">
                  <c:v>39896</c:v>
                </c:pt>
                <c:pt idx="3529" formatCode="yy/mm/dd">
                  <c:v>39897</c:v>
                </c:pt>
                <c:pt idx="3530" formatCode="yy/mm/dd">
                  <c:v>39898</c:v>
                </c:pt>
                <c:pt idx="3531" formatCode="yy/mm/dd">
                  <c:v>39899</c:v>
                </c:pt>
                <c:pt idx="3532" formatCode="yy/mm/dd">
                  <c:v>39902</c:v>
                </c:pt>
                <c:pt idx="3533" formatCode="yy/mm/dd">
                  <c:v>39903</c:v>
                </c:pt>
                <c:pt idx="3534" formatCode="yy/mm/dd">
                  <c:v>39904</c:v>
                </c:pt>
                <c:pt idx="3535" formatCode="yy/mm/dd">
                  <c:v>39905</c:v>
                </c:pt>
                <c:pt idx="3536" formatCode="yy/mm/dd">
                  <c:v>39906</c:v>
                </c:pt>
                <c:pt idx="3537" formatCode="yy/mm/dd">
                  <c:v>39909</c:v>
                </c:pt>
                <c:pt idx="3538" formatCode="yy/mm/dd">
                  <c:v>39910</c:v>
                </c:pt>
                <c:pt idx="3539" formatCode="yy/mm/dd">
                  <c:v>39911</c:v>
                </c:pt>
                <c:pt idx="3540" formatCode="yy/mm/dd">
                  <c:v>39912</c:v>
                </c:pt>
                <c:pt idx="3541" formatCode="yy/mm/dd">
                  <c:v>39916</c:v>
                </c:pt>
                <c:pt idx="3542" formatCode="yy/mm/dd">
                  <c:v>39917</c:v>
                </c:pt>
                <c:pt idx="3543" formatCode="yy/mm/dd">
                  <c:v>39918</c:v>
                </c:pt>
                <c:pt idx="3544" formatCode="yy/mm/dd">
                  <c:v>39919</c:v>
                </c:pt>
                <c:pt idx="3545" formatCode="yy/mm/dd">
                  <c:v>39920</c:v>
                </c:pt>
                <c:pt idx="3546" formatCode="yy/mm/dd">
                  <c:v>39923</c:v>
                </c:pt>
                <c:pt idx="3547" formatCode="yy/mm/dd">
                  <c:v>39924</c:v>
                </c:pt>
                <c:pt idx="3548" formatCode="yy/mm/dd">
                  <c:v>39925</c:v>
                </c:pt>
                <c:pt idx="3549" formatCode="yy/mm/dd">
                  <c:v>39926</c:v>
                </c:pt>
                <c:pt idx="3550" formatCode="yy/mm/dd">
                  <c:v>39927</c:v>
                </c:pt>
                <c:pt idx="3551" formatCode="yy/mm/dd">
                  <c:v>39930</c:v>
                </c:pt>
                <c:pt idx="3552" formatCode="yy/mm/dd">
                  <c:v>39931</c:v>
                </c:pt>
                <c:pt idx="3553" formatCode="yy/mm/dd">
                  <c:v>39932</c:v>
                </c:pt>
                <c:pt idx="3554" formatCode="yy/mm/dd">
                  <c:v>39933</c:v>
                </c:pt>
                <c:pt idx="3555" formatCode="yy/mm/dd">
                  <c:v>39934</c:v>
                </c:pt>
                <c:pt idx="3556" formatCode="yy/mm/dd">
                  <c:v>39937</c:v>
                </c:pt>
                <c:pt idx="3557" formatCode="yy/mm/dd">
                  <c:v>39938</c:v>
                </c:pt>
                <c:pt idx="3558" formatCode="yy/mm/dd">
                  <c:v>39939</c:v>
                </c:pt>
                <c:pt idx="3559" formatCode="yy/mm/dd">
                  <c:v>39940</c:v>
                </c:pt>
                <c:pt idx="3560" formatCode="yy/mm/dd">
                  <c:v>39941</c:v>
                </c:pt>
                <c:pt idx="3561" formatCode="yy/mm/dd">
                  <c:v>39944</c:v>
                </c:pt>
                <c:pt idx="3562" formatCode="yy/mm/dd">
                  <c:v>39945</c:v>
                </c:pt>
                <c:pt idx="3563" formatCode="yy/mm/dd">
                  <c:v>39946</c:v>
                </c:pt>
                <c:pt idx="3564" formatCode="yy/mm/dd">
                  <c:v>39947</c:v>
                </c:pt>
                <c:pt idx="3565" formatCode="yy/mm/dd">
                  <c:v>39948</c:v>
                </c:pt>
                <c:pt idx="3566" formatCode="yy/mm/dd">
                  <c:v>39952</c:v>
                </c:pt>
                <c:pt idx="3567" formatCode="yy/mm/dd">
                  <c:v>39953</c:v>
                </c:pt>
                <c:pt idx="3568" formatCode="yy/mm/dd">
                  <c:v>39954</c:v>
                </c:pt>
                <c:pt idx="3569" formatCode="yy/mm/dd">
                  <c:v>39955</c:v>
                </c:pt>
                <c:pt idx="3570" formatCode="yy/mm/dd">
                  <c:v>39958</c:v>
                </c:pt>
                <c:pt idx="3571" formatCode="yy/mm/dd">
                  <c:v>39959</c:v>
                </c:pt>
                <c:pt idx="3572" formatCode="yy/mm/dd">
                  <c:v>39960</c:v>
                </c:pt>
                <c:pt idx="3573" formatCode="yy/mm/dd">
                  <c:v>39961</c:v>
                </c:pt>
                <c:pt idx="3574" formatCode="yy/mm/dd">
                  <c:v>39962</c:v>
                </c:pt>
                <c:pt idx="3575" formatCode="yy/mm/dd">
                  <c:v>39965</c:v>
                </c:pt>
                <c:pt idx="3576" formatCode="yy/mm/dd">
                  <c:v>39966</c:v>
                </c:pt>
                <c:pt idx="3577" formatCode="yy/mm/dd">
                  <c:v>39967</c:v>
                </c:pt>
                <c:pt idx="3578" formatCode="yy/mm/dd">
                  <c:v>39968</c:v>
                </c:pt>
                <c:pt idx="3579" formatCode="yy/mm/dd">
                  <c:v>39969</c:v>
                </c:pt>
                <c:pt idx="3580" formatCode="yy/mm/dd">
                  <c:v>39972</c:v>
                </c:pt>
                <c:pt idx="3581" formatCode="yy/mm/dd">
                  <c:v>39973</c:v>
                </c:pt>
                <c:pt idx="3582" formatCode="yy/mm/dd">
                  <c:v>39974</c:v>
                </c:pt>
                <c:pt idx="3583" formatCode="yy/mm/dd">
                  <c:v>39975</c:v>
                </c:pt>
                <c:pt idx="3584" formatCode="yy/mm/dd">
                  <c:v>39976</c:v>
                </c:pt>
                <c:pt idx="3585" formatCode="yy/mm/dd">
                  <c:v>39979</c:v>
                </c:pt>
                <c:pt idx="3586" formatCode="yy/mm/dd">
                  <c:v>39980</c:v>
                </c:pt>
                <c:pt idx="3587" formatCode="yy/mm/dd">
                  <c:v>39981</c:v>
                </c:pt>
                <c:pt idx="3588" formatCode="yy/mm/dd">
                  <c:v>39982</c:v>
                </c:pt>
                <c:pt idx="3589" formatCode="yy/mm/dd">
                  <c:v>39983</c:v>
                </c:pt>
                <c:pt idx="3590" formatCode="yy/mm/dd">
                  <c:v>39986</c:v>
                </c:pt>
                <c:pt idx="3591" formatCode="yy/mm/dd">
                  <c:v>39987</c:v>
                </c:pt>
                <c:pt idx="3592" formatCode="yy/mm/dd">
                  <c:v>39988</c:v>
                </c:pt>
                <c:pt idx="3593" formatCode="yy/mm/dd">
                  <c:v>39989</c:v>
                </c:pt>
                <c:pt idx="3594" formatCode="yy/mm/dd">
                  <c:v>39990</c:v>
                </c:pt>
                <c:pt idx="3595" formatCode="yy/mm/dd">
                  <c:v>39993</c:v>
                </c:pt>
                <c:pt idx="3596" formatCode="yy/mm/dd">
                  <c:v>39994</c:v>
                </c:pt>
                <c:pt idx="3597" formatCode="yy/mm/dd">
                  <c:v>39996</c:v>
                </c:pt>
                <c:pt idx="3598" formatCode="yy/mm/dd">
                  <c:v>39997</c:v>
                </c:pt>
                <c:pt idx="3599" formatCode="yy/mm/dd">
                  <c:v>40000</c:v>
                </c:pt>
                <c:pt idx="3600" formatCode="yy/mm/dd">
                  <c:v>40001</c:v>
                </c:pt>
                <c:pt idx="3601" formatCode="yy/mm/dd">
                  <c:v>40002</c:v>
                </c:pt>
                <c:pt idx="3602" formatCode="yy/mm/dd">
                  <c:v>40003</c:v>
                </c:pt>
                <c:pt idx="3603" formatCode="yy/mm/dd">
                  <c:v>40004</c:v>
                </c:pt>
                <c:pt idx="3604" formatCode="yy/mm/dd">
                  <c:v>40007</c:v>
                </c:pt>
                <c:pt idx="3605" formatCode="yy/mm/dd">
                  <c:v>40008</c:v>
                </c:pt>
                <c:pt idx="3606" formatCode="yy/mm/dd">
                  <c:v>40009</c:v>
                </c:pt>
                <c:pt idx="3607" formatCode="yy/mm/dd">
                  <c:v>40010</c:v>
                </c:pt>
                <c:pt idx="3608" formatCode="yy/mm/dd">
                  <c:v>40011</c:v>
                </c:pt>
                <c:pt idx="3609" formatCode="yy/mm/dd">
                  <c:v>40014</c:v>
                </c:pt>
                <c:pt idx="3610" formatCode="yy/mm/dd">
                  <c:v>40015</c:v>
                </c:pt>
                <c:pt idx="3611" formatCode="yy/mm/dd">
                  <c:v>40016</c:v>
                </c:pt>
                <c:pt idx="3612" formatCode="yy/mm/dd">
                  <c:v>40017</c:v>
                </c:pt>
                <c:pt idx="3613" formatCode="yy/mm/dd">
                  <c:v>40018</c:v>
                </c:pt>
                <c:pt idx="3614" formatCode="yy/mm/dd">
                  <c:v>40021</c:v>
                </c:pt>
                <c:pt idx="3615" formatCode="yy/mm/dd">
                  <c:v>40022</c:v>
                </c:pt>
                <c:pt idx="3616" formatCode="yy/mm/dd">
                  <c:v>40023</c:v>
                </c:pt>
                <c:pt idx="3617" formatCode="yy/mm/dd">
                  <c:v>40024</c:v>
                </c:pt>
                <c:pt idx="3618" formatCode="yy/mm/dd">
                  <c:v>40025</c:v>
                </c:pt>
                <c:pt idx="3619" formatCode="yy/mm/dd">
                  <c:v>40029</c:v>
                </c:pt>
                <c:pt idx="3620" formatCode="yy/mm/dd">
                  <c:v>40030</c:v>
                </c:pt>
                <c:pt idx="3621" formatCode="yy/mm/dd">
                  <c:v>40031</c:v>
                </c:pt>
                <c:pt idx="3622" formatCode="yy/mm/dd">
                  <c:v>40032</c:v>
                </c:pt>
                <c:pt idx="3623" formatCode="yy/mm/dd">
                  <c:v>40035</c:v>
                </c:pt>
                <c:pt idx="3624" formatCode="yy/mm/dd">
                  <c:v>40036</c:v>
                </c:pt>
                <c:pt idx="3625" formatCode="yy/mm/dd">
                  <c:v>40037</c:v>
                </c:pt>
                <c:pt idx="3626" formatCode="yy/mm/dd">
                  <c:v>40038</c:v>
                </c:pt>
                <c:pt idx="3627" formatCode="yy/mm/dd">
                  <c:v>40039</c:v>
                </c:pt>
                <c:pt idx="3628" formatCode="yy/mm/dd">
                  <c:v>40042</c:v>
                </c:pt>
                <c:pt idx="3629" formatCode="yy/mm/dd">
                  <c:v>40043</c:v>
                </c:pt>
                <c:pt idx="3630" formatCode="yy/mm/dd">
                  <c:v>40044</c:v>
                </c:pt>
                <c:pt idx="3631" formatCode="yy/mm/dd">
                  <c:v>40045</c:v>
                </c:pt>
                <c:pt idx="3632" formatCode="yy/mm/dd">
                  <c:v>40046</c:v>
                </c:pt>
                <c:pt idx="3633" formatCode="yy/mm/dd">
                  <c:v>40049</c:v>
                </c:pt>
                <c:pt idx="3634" formatCode="yy/mm/dd">
                  <c:v>40050</c:v>
                </c:pt>
                <c:pt idx="3635" formatCode="yy/mm/dd">
                  <c:v>40051</c:v>
                </c:pt>
                <c:pt idx="3636" formatCode="yy/mm/dd">
                  <c:v>40052</c:v>
                </c:pt>
                <c:pt idx="3637" formatCode="yy/mm/dd">
                  <c:v>40053</c:v>
                </c:pt>
                <c:pt idx="3638" formatCode="yy/mm/dd">
                  <c:v>40056</c:v>
                </c:pt>
                <c:pt idx="3639" formatCode="yy/mm/dd">
                  <c:v>40057</c:v>
                </c:pt>
                <c:pt idx="3640" formatCode="yy/mm/dd">
                  <c:v>40058</c:v>
                </c:pt>
                <c:pt idx="3641" formatCode="yy/mm/dd">
                  <c:v>40059</c:v>
                </c:pt>
                <c:pt idx="3642" formatCode="yy/mm/dd">
                  <c:v>40060</c:v>
                </c:pt>
                <c:pt idx="3643" formatCode="yy/mm/dd">
                  <c:v>40064</c:v>
                </c:pt>
                <c:pt idx="3644" formatCode="yy/mm/dd">
                  <c:v>40065</c:v>
                </c:pt>
                <c:pt idx="3645" formatCode="yy/mm/dd">
                  <c:v>40066</c:v>
                </c:pt>
                <c:pt idx="3646" formatCode="yy/mm/dd">
                  <c:v>40067</c:v>
                </c:pt>
                <c:pt idx="3647" formatCode="yy/mm/dd">
                  <c:v>40070</c:v>
                </c:pt>
                <c:pt idx="3648" formatCode="yy/mm/dd">
                  <c:v>40071</c:v>
                </c:pt>
                <c:pt idx="3649" formatCode="yy/mm/dd">
                  <c:v>40072</c:v>
                </c:pt>
                <c:pt idx="3650" formatCode="yy/mm/dd">
                  <c:v>40073</c:v>
                </c:pt>
                <c:pt idx="3651" formatCode="yy/mm/dd">
                  <c:v>40074</c:v>
                </c:pt>
                <c:pt idx="3652" formatCode="yy/mm/dd">
                  <c:v>40077</c:v>
                </c:pt>
                <c:pt idx="3653" formatCode="yy/mm/dd">
                  <c:v>40078</c:v>
                </c:pt>
                <c:pt idx="3654" formatCode="yy/mm/dd">
                  <c:v>40079</c:v>
                </c:pt>
                <c:pt idx="3655" formatCode="yy/mm/dd">
                  <c:v>40080</c:v>
                </c:pt>
                <c:pt idx="3656" formatCode="yy/mm/dd">
                  <c:v>40081</c:v>
                </c:pt>
                <c:pt idx="3657" formatCode="yy/mm/dd">
                  <c:v>40084</c:v>
                </c:pt>
                <c:pt idx="3658" formatCode="yy/mm/dd">
                  <c:v>40085</c:v>
                </c:pt>
                <c:pt idx="3659" formatCode="yy/mm/dd">
                  <c:v>40086</c:v>
                </c:pt>
                <c:pt idx="3660" formatCode="yy/mm/dd">
                  <c:v>40087</c:v>
                </c:pt>
                <c:pt idx="3661" formatCode="yy/mm/dd">
                  <c:v>40088</c:v>
                </c:pt>
                <c:pt idx="3662" formatCode="yy/mm/dd">
                  <c:v>40091</c:v>
                </c:pt>
                <c:pt idx="3663" formatCode="yy/mm/dd">
                  <c:v>40092</c:v>
                </c:pt>
                <c:pt idx="3664" formatCode="yy/mm/dd">
                  <c:v>40093</c:v>
                </c:pt>
                <c:pt idx="3665" formatCode="yy/mm/dd">
                  <c:v>40094</c:v>
                </c:pt>
                <c:pt idx="3666" formatCode="yy/mm/dd">
                  <c:v>40095</c:v>
                </c:pt>
                <c:pt idx="3667" formatCode="yy/mm/dd">
                  <c:v>40099</c:v>
                </c:pt>
                <c:pt idx="3668" formatCode="yy/mm/dd">
                  <c:v>40100</c:v>
                </c:pt>
                <c:pt idx="3669" formatCode="yy/mm/dd">
                  <c:v>40101</c:v>
                </c:pt>
                <c:pt idx="3670" formatCode="yy/mm/dd">
                  <c:v>40102</c:v>
                </c:pt>
                <c:pt idx="3671" formatCode="yy/mm/dd">
                  <c:v>40105</c:v>
                </c:pt>
                <c:pt idx="3672" formatCode="yy/mm/dd">
                  <c:v>40106</c:v>
                </c:pt>
                <c:pt idx="3673" formatCode="yy/mm/dd">
                  <c:v>40107</c:v>
                </c:pt>
                <c:pt idx="3674" formatCode="yy/mm/dd">
                  <c:v>40108</c:v>
                </c:pt>
                <c:pt idx="3675" formatCode="yy/mm/dd">
                  <c:v>40109</c:v>
                </c:pt>
                <c:pt idx="3676" formatCode="yy/mm/dd">
                  <c:v>40112</c:v>
                </c:pt>
                <c:pt idx="3677" formatCode="yy/mm/dd">
                  <c:v>40113</c:v>
                </c:pt>
                <c:pt idx="3678" formatCode="yy/mm/dd">
                  <c:v>40114</c:v>
                </c:pt>
                <c:pt idx="3679" formatCode="yy/mm/dd">
                  <c:v>40115</c:v>
                </c:pt>
                <c:pt idx="3680" formatCode="yy/mm/dd">
                  <c:v>40116</c:v>
                </c:pt>
                <c:pt idx="3681" formatCode="yy/mm/dd">
                  <c:v>40119</c:v>
                </c:pt>
                <c:pt idx="3682" formatCode="yy/mm/dd">
                  <c:v>40120</c:v>
                </c:pt>
                <c:pt idx="3683" formatCode="yy/mm/dd">
                  <c:v>40121</c:v>
                </c:pt>
                <c:pt idx="3684" formatCode="yy/mm/dd">
                  <c:v>40122</c:v>
                </c:pt>
                <c:pt idx="3685" formatCode="yy/mm/dd">
                  <c:v>40123</c:v>
                </c:pt>
                <c:pt idx="3686" formatCode="yy/mm/dd">
                  <c:v>40126</c:v>
                </c:pt>
                <c:pt idx="3687" formatCode="yy/mm/dd">
                  <c:v>40127</c:v>
                </c:pt>
                <c:pt idx="3688" formatCode="yy/mm/dd">
                  <c:v>40128</c:v>
                </c:pt>
                <c:pt idx="3689" formatCode="yy/mm/dd">
                  <c:v>40129</c:v>
                </c:pt>
                <c:pt idx="3690" formatCode="yy/mm/dd">
                  <c:v>40130</c:v>
                </c:pt>
                <c:pt idx="3691" formatCode="yy/mm/dd">
                  <c:v>40133</c:v>
                </c:pt>
                <c:pt idx="3692" formatCode="yy/mm/dd">
                  <c:v>40134</c:v>
                </c:pt>
                <c:pt idx="3693" formatCode="yy/mm/dd">
                  <c:v>40135</c:v>
                </c:pt>
                <c:pt idx="3694" formatCode="yy/mm/dd">
                  <c:v>40136</c:v>
                </c:pt>
                <c:pt idx="3695" formatCode="yy/mm/dd">
                  <c:v>40137</c:v>
                </c:pt>
                <c:pt idx="3696" formatCode="yy/mm/dd">
                  <c:v>40140</c:v>
                </c:pt>
                <c:pt idx="3697" formatCode="yy/mm/dd">
                  <c:v>40141</c:v>
                </c:pt>
                <c:pt idx="3698" formatCode="yy/mm/dd">
                  <c:v>40142</c:v>
                </c:pt>
                <c:pt idx="3699" formatCode="yy/mm/dd">
                  <c:v>40143</c:v>
                </c:pt>
                <c:pt idx="3700" formatCode="yy/mm/dd">
                  <c:v>40144</c:v>
                </c:pt>
                <c:pt idx="3701" formatCode="yy/mm/dd">
                  <c:v>40147</c:v>
                </c:pt>
                <c:pt idx="3702" formatCode="yy/mm/dd">
                  <c:v>40148</c:v>
                </c:pt>
                <c:pt idx="3703" formatCode="yy/mm/dd">
                  <c:v>40149</c:v>
                </c:pt>
                <c:pt idx="3704" formatCode="yy/mm/dd">
                  <c:v>40150</c:v>
                </c:pt>
                <c:pt idx="3705" formatCode="yy/mm/dd">
                  <c:v>40151</c:v>
                </c:pt>
                <c:pt idx="3706" formatCode="yy/mm/dd">
                  <c:v>40154</c:v>
                </c:pt>
                <c:pt idx="3707" formatCode="yy/mm/dd">
                  <c:v>40155</c:v>
                </c:pt>
                <c:pt idx="3708" formatCode="yy/mm/dd">
                  <c:v>40156</c:v>
                </c:pt>
                <c:pt idx="3709" formatCode="yy/mm/dd">
                  <c:v>40157</c:v>
                </c:pt>
                <c:pt idx="3710" formatCode="yy/mm/dd">
                  <c:v>40158</c:v>
                </c:pt>
                <c:pt idx="3711" formatCode="yy/mm/dd">
                  <c:v>40161</c:v>
                </c:pt>
                <c:pt idx="3712" formatCode="yy/mm/dd">
                  <c:v>40162</c:v>
                </c:pt>
                <c:pt idx="3713" formatCode="yy/mm/dd">
                  <c:v>40163</c:v>
                </c:pt>
                <c:pt idx="3714" formatCode="yy/mm/dd">
                  <c:v>40164</c:v>
                </c:pt>
                <c:pt idx="3715" formatCode="yy/mm/dd">
                  <c:v>40165</c:v>
                </c:pt>
                <c:pt idx="3716" formatCode="yy/mm/dd">
                  <c:v>40168</c:v>
                </c:pt>
                <c:pt idx="3717" formatCode="yy/mm/dd">
                  <c:v>40169</c:v>
                </c:pt>
                <c:pt idx="3718" formatCode="yy/mm/dd">
                  <c:v>40170</c:v>
                </c:pt>
                <c:pt idx="3719" formatCode="yy/mm/dd">
                  <c:v>40171</c:v>
                </c:pt>
                <c:pt idx="3720" formatCode="yy/mm/dd">
                  <c:v>40176</c:v>
                </c:pt>
                <c:pt idx="3721" formatCode="yy/mm/dd">
                  <c:v>40177</c:v>
                </c:pt>
                <c:pt idx="3722" formatCode="yy/mm/dd">
                  <c:v>40178</c:v>
                </c:pt>
                <c:pt idx="3723" formatCode="yy/mm/dd">
                  <c:v>40182</c:v>
                </c:pt>
                <c:pt idx="3724" formatCode="yy/mm/dd">
                  <c:v>40183</c:v>
                </c:pt>
                <c:pt idx="3725" formatCode="yy/mm/dd">
                  <c:v>40184</c:v>
                </c:pt>
                <c:pt idx="3726" formatCode="yy/mm/dd">
                  <c:v>40185</c:v>
                </c:pt>
                <c:pt idx="3727" formatCode="yy/mm/dd">
                  <c:v>40186</c:v>
                </c:pt>
                <c:pt idx="3728" formatCode="yy/mm/dd">
                  <c:v>40189</c:v>
                </c:pt>
                <c:pt idx="3729" formatCode="yy/mm/dd">
                  <c:v>40190</c:v>
                </c:pt>
                <c:pt idx="3730" formatCode="yy/mm/dd">
                  <c:v>40191</c:v>
                </c:pt>
                <c:pt idx="3731" formatCode="yy/mm/dd">
                  <c:v>40192</c:v>
                </c:pt>
                <c:pt idx="3732" formatCode="yy/mm/dd">
                  <c:v>40193</c:v>
                </c:pt>
                <c:pt idx="3733" formatCode="yy/mm/dd">
                  <c:v>40196</c:v>
                </c:pt>
                <c:pt idx="3734" formatCode="yy/mm/dd">
                  <c:v>40197</c:v>
                </c:pt>
                <c:pt idx="3735" formatCode="yy/mm/dd">
                  <c:v>40198</c:v>
                </c:pt>
                <c:pt idx="3736" formatCode="yy/mm/dd">
                  <c:v>40199</c:v>
                </c:pt>
                <c:pt idx="3737" formatCode="yy/mm/dd">
                  <c:v>40200</c:v>
                </c:pt>
                <c:pt idx="3738" formatCode="yy/mm/dd">
                  <c:v>40203</c:v>
                </c:pt>
                <c:pt idx="3739" formatCode="yy/mm/dd">
                  <c:v>40204</c:v>
                </c:pt>
                <c:pt idx="3740" formatCode="yy/mm/dd">
                  <c:v>40205</c:v>
                </c:pt>
                <c:pt idx="3741" formatCode="yy/mm/dd">
                  <c:v>40206</c:v>
                </c:pt>
                <c:pt idx="3742" formatCode="yy/mm/dd">
                  <c:v>40207</c:v>
                </c:pt>
                <c:pt idx="3743" formatCode="yy/mm/dd">
                  <c:v>40210</c:v>
                </c:pt>
                <c:pt idx="3744" formatCode="yy/mm/dd">
                  <c:v>40211</c:v>
                </c:pt>
                <c:pt idx="3745" formatCode="yy/mm/dd">
                  <c:v>40212</c:v>
                </c:pt>
                <c:pt idx="3746" formatCode="yy/mm/dd">
                  <c:v>40213</c:v>
                </c:pt>
                <c:pt idx="3747" formatCode="yy/mm/dd">
                  <c:v>40214</c:v>
                </c:pt>
                <c:pt idx="3748" formatCode="yy/mm/dd">
                  <c:v>40217</c:v>
                </c:pt>
                <c:pt idx="3749" formatCode="yy/mm/dd">
                  <c:v>40218</c:v>
                </c:pt>
                <c:pt idx="3750" formatCode="yy/mm/dd">
                  <c:v>40219</c:v>
                </c:pt>
                <c:pt idx="3751" formatCode="yy/mm/dd">
                  <c:v>40220</c:v>
                </c:pt>
                <c:pt idx="3752" formatCode="yy/mm/dd">
                  <c:v>40221</c:v>
                </c:pt>
                <c:pt idx="3753" formatCode="yy/mm/dd">
                  <c:v>40225</c:v>
                </c:pt>
                <c:pt idx="3754" formatCode="yy/mm/dd">
                  <c:v>40226</c:v>
                </c:pt>
                <c:pt idx="3755" formatCode="yy/mm/dd">
                  <c:v>40227</c:v>
                </c:pt>
                <c:pt idx="3756" formatCode="yy/mm/dd">
                  <c:v>40228</c:v>
                </c:pt>
                <c:pt idx="3757" formatCode="yy/mm/dd">
                  <c:v>40231</c:v>
                </c:pt>
                <c:pt idx="3758" formatCode="yy/mm/dd">
                  <c:v>40232</c:v>
                </c:pt>
                <c:pt idx="3759" formatCode="yy/mm/dd">
                  <c:v>40233</c:v>
                </c:pt>
                <c:pt idx="3760" formatCode="yy/mm/dd">
                  <c:v>40234</c:v>
                </c:pt>
                <c:pt idx="3761" formatCode="yy/mm/dd">
                  <c:v>40235</c:v>
                </c:pt>
                <c:pt idx="3762" formatCode="yy/mm/dd">
                  <c:v>40238</c:v>
                </c:pt>
                <c:pt idx="3763" formatCode="yy/mm/dd">
                  <c:v>40239</c:v>
                </c:pt>
                <c:pt idx="3764" formatCode="yy/mm/dd">
                  <c:v>40240</c:v>
                </c:pt>
                <c:pt idx="3765" formatCode="yy/mm/dd">
                  <c:v>40241</c:v>
                </c:pt>
                <c:pt idx="3766" formatCode="yy/mm/dd">
                  <c:v>40242</c:v>
                </c:pt>
                <c:pt idx="3767" formatCode="yy/mm/dd">
                  <c:v>40245</c:v>
                </c:pt>
                <c:pt idx="3768" formatCode="yy/mm/dd">
                  <c:v>40246</c:v>
                </c:pt>
                <c:pt idx="3769" formatCode="yy/mm/dd">
                  <c:v>40247</c:v>
                </c:pt>
                <c:pt idx="3770" formatCode="yy/mm/dd">
                  <c:v>40248</c:v>
                </c:pt>
                <c:pt idx="3771" formatCode="yy/mm/dd">
                  <c:v>40249</c:v>
                </c:pt>
                <c:pt idx="3772" formatCode="yy/mm/dd">
                  <c:v>40252</c:v>
                </c:pt>
                <c:pt idx="3773" formatCode="yy/mm/dd">
                  <c:v>40253</c:v>
                </c:pt>
                <c:pt idx="3774" formatCode="yy/mm/dd">
                  <c:v>40254</c:v>
                </c:pt>
                <c:pt idx="3775" formatCode="yy/mm/dd">
                  <c:v>40255</c:v>
                </c:pt>
                <c:pt idx="3776" formatCode="yy/mm/dd">
                  <c:v>40256</c:v>
                </c:pt>
              </c:numCache>
            </c:numRef>
          </c:cat>
          <c:val>
            <c:numRef>
              <c:f>'Chart Data - 15'!$C$2:$C$3777</c:f>
              <c:numCache>
                <c:formatCode>General</c:formatCode>
                <c:ptCount val="3776"/>
                <c:pt idx="0">
                  <c:v>3.8638699999999977</c:v>
                </c:pt>
                <c:pt idx="1">
                  <c:v>3.8630399999999998</c:v>
                </c:pt>
                <c:pt idx="2">
                  <c:v>3.7319300000000002</c:v>
                </c:pt>
                <c:pt idx="3">
                  <c:v>3.6573000000000002</c:v>
                </c:pt>
                <c:pt idx="4">
                  <c:v>3.6590499999999957</c:v>
                </c:pt>
                <c:pt idx="5">
                  <c:v>3.6473300000000055</c:v>
                </c:pt>
                <c:pt idx="6">
                  <c:v>3.6164799999999961</c:v>
                </c:pt>
                <c:pt idx="7">
                  <c:v>3.5539800000000001</c:v>
                </c:pt>
                <c:pt idx="8">
                  <c:v>3.6337600000000001</c:v>
                </c:pt>
                <c:pt idx="9">
                  <c:v>3.6518299999999977</c:v>
                </c:pt>
                <c:pt idx="10">
                  <c:v>3.6457899999999999</c:v>
                </c:pt>
                <c:pt idx="11">
                  <c:v>3.6488499999999977</c:v>
                </c:pt>
                <c:pt idx="12">
                  <c:v>3.65741</c:v>
                </c:pt>
                <c:pt idx="13">
                  <c:v>3.7038600000000002</c:v>
                </c:pt>
                <c:pt idx="14">
                  <c:v>3.7251099999999999</c:v>
                </c:pt>
                <c:pt idx="15">
                  <c:v>3.748300000000004</c:v>
                </c:pt>
                <c:pt idx="16">
                  <c:v>3.7046299999999999</c:v>
                </c:pt>
                <c:pt idx="17">
                  <c:v>3.7219600000000002</c:v>
                </c:pt>
                <c:pt idx="18">
                  <c:v>3.7211400000000001</c:v>
                </c:pt>
                <c:pt idx="19">
                  <c:v>3.7083599999999999</c:v>
                </c:pt>
                <c:pt idx="20">
                  <c:v>3.7740499999999977</c:v>
                </c:pt>
                <c:pt idx="21">
                  <c:v>3.7137199999999999</c:v>
                </c:pt>
                <c:pt idx="22">
                  <c:v>3.7538</c:v>
                </c:pt>
                <c:pt idx="23">
                  <c:v>3.6915999999999998</c:v>
                </c:pt>
                <c:pt idx="24">
                  <c:v>3.7629899999999998</c:v>
                </c:pt>
                <c:pt idx="25">
                  <c:v>3.77596</c:v>
                </c:pt>
                <c:pt idx="26">
                  <c:v>3.7921200000000002</c:v>
                </c:pt>
                <c:pt idx="27">
                  <c:v>3.7848600000000001</c:v>
                </c:pt>
                <c:pt idx="28">
                  <c:v>3.7862499999999977</c:v>
                </c:pt>
                <c:pt idx="29">
                  <c:v>3.8123999999999967</c:v>
                </c:pt>
                <c:pt idx="30">
                  <c:v>3.8141399999999988</c:v>
                </c:pt>
                <c:pt idx="31">
                  <c:v>3.7776399999999999</c:v>
                </c:pt>
                <c:pt idx="32">
                  <c:v>3.8173699999999977</c:v>
                </c:pt>
                <c:pt idx="33">
                  <c:v>3.8322099999999923</c:v>
                </c:pt>
                <c:pt idx="34">
                  <c:v>3.7850299999999999</c:v>
                </c:pt>
                <c:pt idx="35">
                  <c:v>3.7654000000000001</c:v>
                </c:pt>
                <c:pt idx="36">
                  <c:v>3.7600799999999999</c:v>
                </c:pt>
                <c:pt idx="37">
                  <c:v>3.7659099999999999</c:v>
                </c:pt>
                <c:pt idx="38">
                  <c:v>3.7481100000000045</c:v>
                </c:pt>
                <c:pt idx="39">
                  <c:v>3.7289900000000045</c:v>
                </c:pt>
                <c:pt idx="40">
                  <c:v>3.7450099999999997</c:v>
                </c:pt>
                <c:pt idx="41">
                  <c:v>3.7840300000000044</c:v>
                </c:pt>
                <c:pt idx="42">
                  <c:v>3.76925</c:v>
                </c:pt>
                <c:pt idx="43">
                  <c:v>3.7105199999999998</c:v>
                </c:pt>
                <c:pt idx="44">
                  <c:v>3.7276699999999998</c:v>
                </c:pt>
                <c:pt idx="45">
                  <c:v>3.7117399999999998</c:v>
                </c:pt>
                <c:pt idx="46">
                  <c:v>3.7034099999999999</c:v>
                </c:pt>
                <c:pt idx="47">
                  <c:v>3.6950499999999962</c:v>
                </c:pt>
                <c:pt idx="48">
                  <c:v>3.6841800000000045</c:v>
                </c:pt>
                <c:pt idx="49">
                  <c:v>3.7088399999999999</c:v>
                </c:pt>
                <c:pt idx="50">
                  <c:v>3.6947399999999999</c:v>
                </c:pt>
                <c:pt idx="51">
                  <c:v>3.6970100000000001</c:v>
                </c:pt>
                <c:pt idx="52">
                  <c:v>3.7055199999999999</c:v>
                </c:pt>
                <c:pt idx="53">
                  <c:v>3.6928799999999962</c:v>
                </c:pt>
                <c:pt idx="54">
                  <c:v>3.7097099999999998</c:v>
                </c:pt>
                <c:pt idx="55">
                  <c:v>3.6560799999999967</c:v>
                </c:pt>
                <c:pt idx="56">
                  <c:v>3.6724499999999947</c:v>
                </c:pt>
                <c:pt idx="57">
                  <c:v>3.6960999999999977</c:v>
                </c:pt>
                <c:pt idx="58">
                  <c:v>3.6708599999999967</c:v>
                </c:pt>
                <c:pt idx="59">
                  <c:v>3.6924699999999961</c:v>
                </c:pt>
                <c:pt idx="60">
                  <c:v>3.66615</c:v>
                </c:pt>
                <c:pt idx="61">
                  <c:v>3.6853899999999999</c:v>
                </c:pt>
                <c:pt idx="62">
                  <c:v>3.6872600000000002</c:v>
                </c:pt>
                <c:pt idx="63">
                  <c:v>3.6911499999999977</c:v>
                </c:pt>
                <c:pt idx="64">
                  <c:v>3.6963999999999997</c:v>
                </c:pt>
                <c:pt idx="65">
                  <c:v>3.7128899999999967</c:v>
                </c:pt>
                <c:pt idx="66">
                  <c:v>3.7537599999999998</c:v>
                </c:pt>
                <c:pt idx="67">
                  <c:v>3.7738399999999999</c:v>
                </c:pt>
                <c:pt idx="68">
                  <c:v>3.7836000000000012</c:v>
                </c:pt>
                <c:pt idx="69">
                  <c:v>3.7851200000000045</c:v>
                </c:pt>
                <c:pt idx="70">
                  <c:v>3.8011399999999997</c:v>
                </c:pt>
                <c:pt idx="71">
                  <c:v>3.7931400000000002</c:v>
                </c:pt>
                <c:pt idx="72">
                  <c:v>3.7980900000000002</c:v>
                </c:pt>
                <c:pt idx="73">
                  <c:v>3.8033299999999999</c:v>
                </c:pt>
                <c:pt idx="74">
                  <c:v>3.8237199999999998</c:v>
                </c:pt>
                <c:pt idx="75">
                  <c:v>3.8066399999999967</c:v>
                </c:pt>
                <c:pt idx="76">
                  <c:v>3.7901400000000001</c:v>
                </c:pt>
                <c:pt idx="77">
                  <c:v>3.7791700000000001</c:v>
                </c:pt>
                <c:pt idx="78">
                  <c:v>3.7951999999999999</c:v>
                </c:pt>
                <c:pt idx="79">
                  <c:v>3.7846000000000002</c:v>
                </c:pt>
                <c:pt idx="80">
                  <c:v>3.7565499999999967</c:v>
                </c:pt>
                <c:pt idx="81">
                  <c:v>3.7549000000000001</c:v>
                </c:pt>
                <c:pt idx="82">
                  <c:v>3.6977099999999998</c:v>
                </c:pt>
                <c:pt idx="83">
                  <c:v>3.7282999999999999</c:v>
                </c:pt>
                <c:pt idx="84">
                  <c:v>3.7095700000000011</c:v>
                </c:pt>
                <c:pt idx="85">
                  <c:v>3.6582300000000001</c:v>
                </c:pt>
                <c:pt idx="86">
                  <c:v>3.6758800000000003</c:v>
                </c:pt>
                <c:pt idx="87">
                  <c:v>3.65693</c:v>
                </c:pt>
                <c:pt idx="88">
                  <c:v>3.6754099999999967</c:v>
                </c:pt>
                <c:pt idx="89">
                  <c:v>3.6429399999999998</c:v>
                </c:pt>
                <c:pt idx="90">
                  <c:v>3.69651</c:v>
                </c:pt>
                <c:pt idx="91">
                  <c:v>3.6992000000000003</c:v>
                </c:pt>
                <c:pt idx="92">
                  <c:v>3.6909299999999998</c:v>
                </c:pt>
                <c:pt idx="93">
                  <c:v>3.6997800000000001</c:v>
                </c:pt>
                <c:pt idx="94">
                  <c:v>3.6773400000000001</c:v>
                </c:pt>
                <c:pt idx="95">
                  <c:v>3.6779099999999998</c:v>
                </c:pt>
                <c:pt idx="96">
                  <c:v>3.6685499999999998</c:v>
                </c:pt>
                <c:pt idx="97">
                  <c:v>3.66248</c:v>
                </c:pt>
                <c:pt idx="98">
                  <c:v>3.65456</c:v>
                </c:pt>
                <c:pt idx="99">
                  <c:v>3.65232</c:v>
                </c:pt>
                <c:pt idx="100">
                  <c:v>3.6672000000000002</c:v>
                </c:pt>
                <c:pt idx="101">
                  <c:v>3.6460300000000001</c:v>
                </c:pt>
                <c:pt idx="102">
                  <c:v>3.625130000000004</c:v>
                </c:pt>
                <c:pt idx="103">
                  <c:v>3.5921699999999968</c:v>
                </c:pt>
                <c:pt idx="104">
                  <c:v>3.6206700000000001</c:v>
                </c:pt>
                <c:pt idx="105">
                  <c:v>3.6601200000000045</c:v>
                </c:pt>
                <c:pt idx="106">
                  <c:v>3.6633599999999999</c:v>
                </c:pt>
                <c:pt idx="107">
                  <c:v>3.7177099999999998</c:v>
                </c:pt>
                <c:pt idx="108">
                  <c:v>3.71157</c:v>
                </c:pt>
                <c:pt idx="109">
                  <c:v>3.7438199999999999</c:v>
                </c:pt>
                <c:pt idx="110">
                  <c:v>3.7705500000000001</c:v>
                </c:pt>
                <c:pt idx="111">
                  <c:v>3.8096899999999967</c:v>
                </c:pt>
                <c:pt idx="112">
                  <c:v>3.7746399999999998</c:v>
                </c:pt>
                <c:pt idx="113">
                  <c:v>3.8344999999999967</c:v>
                </c:pt>
                <c:pt idx="114">
                  <c:v>3.8561899999999967</c:v>
                </c:pt>
                <c:pt idx="115">
                  <c:v>3.8262199999999962</c:v>
                </c:pt>
                <c:pt idx="116">
                  <c:v>3.8354899999999956</c:v>
                </c:pt>
                <c:pt idx="117">
                  <c:v>3.8755599999999957</c:v>
                </c:pt>
                <c:pt idx="118">
                  <c:v>3.8660699999999957</c:v>
                </c:pt>
                <c:pt idx="119">
                  <c:v>3.7984200000000001</c:v>
                </c:pt>
                <c:pt idx="120">
                  <c:v>3.77637</c:v>
                </c:pt>
                <c:pt idx="121">
                  <c:v>3.7438300000000044</c:v>
                </c:pt>
                <c:pt idx="122">
                  <c:v>3.7495799999999999</c:v>
                </c:pt>
                <c:pt idx="123">
                  <c:v>3.7564799999999967</c:v>
                </c:pt>
                <c:pt idx="124">
                  <c:v>3.7744499999999968</c:v>
                </c:pt>
                <c:pt idx="125">
                  <c:v>3.8501399999999997</c:v>
                </c:pt>
                <c:pt idx="126">
                  <c:v>3.8444099999999977</c:v>
                </c:pt>
                <c:pt idx="127">
                  <c:v>3.8677899999999998</c:v>
                </c:pt>
                <c:pt idx="128">
                  <c:v>3.87731</c:v>
                </c:pt>
                <c:pt idx="129">
                  <c:v>3.85833</c:v>
                </c:pt>
                <c:pt idx="130">
                  <c:v>3.9293100000000001</c:v>
                </c:pt>
                <c:pt idx="131">
                  <c:v>3.94658</c:v>
                </c:pt>
                <c:pt idx="132">
                  <c:v>3.9088699999999967</c:v>
                </c:pt>
                <c:pt idx="133">
                  <c:v>3.9862399999999987</c:v>
                </c:pt>
                <c:pt idx="134">
                  <c:v>4.0102000000000002</c:v>
                </c:pt>
                <c:pt idx="135">
                  <c:v>4.0172699999999999</c:v>
                </c:pt>
                <c:pt idx="136">
                  <c:v>3.99837</c:v>
                </c:pt>
                <c:pt idx="137">
                  <c:v>3.9731199999999998</c:v>
                </c:pt>
                <c:pt idx="138">
                  <c:v>3.94868</c:v>
                </c:pt>
                <c:pt idx="139">
                  <c:v>3.9507499999999967</c:v>
                </c:pt>
                <c:pt idx="140">
                  <c:v>3.9774599999999967</c:v>
                </c:pt>
                <c:pt idx="141">
                  <c:v>3.98028</c:v>
                </c:pt>
                <c:pt idx="142">
                  <c:v>3.9779100000000001</c:v>
                </c:pt>
                <c:pt idx="143">
                  <c:v>3.9642200000000001</c:v>
                </c:pt>
                <c:pt idx="144">
                  <c:v>3.9796899999999957</c:v>
                </c:pt>
                <c:pt idx="145">
                  <c:v>3.9230999999999998</c:v>
                </c:pt>
                <c:pt idx="146">
                  <c:v>3.7050900000000002</c:v>
                </c:pt>
                <c:pt idx="147">
                  <c:v>3.7414499999999977</c:v>
                </c:pt>
                <c:pt idx="148">
                  <c:v>3.6576</c:v>
                </c:pt>
                <c:pt idx="149">
                  <c:v>3.6425399999999999</c:v>
                </c:pt>
                <c:pt idx="150">
                  <c:v>3.6774</c:v>
                </c:pt>
                <c:pt idx="151">
                  <c:v>3.6800999999999999</c:v>
                </c:pt>
                <c:pt idx="152">
                  <c:v>3.9648699999999977</c:v>
                </c:pt>
                <c:pt idx="153">
                  <c:v>3.8627700000000003</c:v>
                </c:pt>
                <c:pt idx="154">
                  <c:v>3.8996999999999962</c:v>
                </c:pt>
                <c:pt idx="155">
                  <c:v>3.9224299999999968</c:v>
                </c:pt>
                <c:pt idx="156">
                  <c:v>3.9079100000000002</c:v>
                </c:pt>
                <c:pt idx="157">
                  <c:v>3.8883399999999999</c:v>
                </c:pt>
                <c:pt idx="158">
                  <c:v>3.8811900000000001</c:v>
                </c:pt>
                <c:pt idx="159">
                  <c:v>3.8746099999999957</c:v>
                </c:pt>
                <c:pt idx="160">
                  <c:v>3.8424099999999957</c:v>
                </c:pt>
                <c:pt idx="161">
                  <c:v>3.8317799999999962</c:v>
                </c:pt>
                <c:pt idx="162">
                  <c:v>3.8290899999999977</c:v>
                </c:pt>
                <c:pt idx="163">
                  <c:v>3.8203300000000002</c:v>
                </c:pt>
                <c:pt idx="164">
                  <c:v>3.8002399999999987</c:v>
                </c:pt>
                <c:pt idx="165">
                  <c:v>3.8524799999999924</c:v>
                </c:pt>
                <c:pt idx="166">
                  <c:v>3.8632499999999967</c:v>
                </c:pt>
                <c:pt idx="167">
                  <c:v>3.9057399999999998</c:v>
                </c:pt>
                <c:pt idx="168">
                  <c:v>3.9028599999999947</c:v>
                </c:pt>
                <c:pt idx="169">
                  <c:v>3.9105799999999977</c:v>
                </c:pt>
                <c:pt idx="170">
                  <c:v>3.90069</c:v>
                </c:pt>
                <c:pt idx="171">
                  <c:v>3.9057399999999998</c:v>
                </c:pt>
                <c:pt idx="172">
                  <c:v>3.9025099999999977</c:v>
                </c:pt>
                <c:pt idx="173">
                  <c:v>3.9703999999999997</c:v>
                </c:pt>
                <c:pt idx="174">
                  <c:v>3.9607200000000002</c:v>
                </c:pt>
                <c:pt idx="175">
                  <c:v>3.9096099999999967</c:v>
                </c:pt>
                <c:pt idx="176">
                  <c:v>3.9723799999999967</c:v>
                </c:pt>
                <c:pt idx="177">
                  <c:v>3.9636100000000001</c:v>
                </c:pt>
                <c:pt idx="178">
                  <c:v>3.9536799999999968</c:v>
                </c:pt>
                <c:pt idx="179">
                  <c:v>3.944</c:v>
                </c:pt>
                <c:pt idx="180">
                  <c:v>3.9426499999999947</c:v>
                </c:pt>
                <c:pt idx="181">
                  <c:v>3.9849299999999999</c:v>
                </c:pt>
                <c:pt idx="182">
                  <c:v>3.9740699999999967</c:v>
                </c:pt>
                <c:pt idx="183">
                  <c:v>3.94509</c:v>
                </c:pt>
                <c:pt idx="184">
                  <c:v>3.92936</c:v>
                </c:pt>
                <c:pt idx="185">
                  <c:v>3.9012699999999967</c:v>
                </c:pt>
                <c:pt idx="186">
                  <c:v>3.8378899999999967</c:v>
                </c:pt>
                <c:pt idx="187">
                  <c:v>3.8869699999999967</c:v>
                </c:pt>
                <c:pt idx="188">
                  <c:v>3.9037500000000001</c:v>
                </c:pt>
                <c:pt idx="189">
                  <c:v>4.1174299999999917</c:v>
                </c:pt>
                <c:pt idx="190">
                  <c:v>4.1037299999999997</c:v>
                </c:pt>
                <c:pt idx="191">
                  <c:v>4.0674399999999915</c:v>
                </c:pt>
                <c:pt idx="192">
                  <c:v>4.0852300000000001</c:v>
                </c:pt>
                <c:pt idx="193">
                  <c:v>4.0854099999999995</c:v>
                </c:pt>
                <c:pt idx="194">
                  <c:v>4.1428799999999955</c:v>
                </c:pt>
                <c:pt idx="195">
                  <c:v>4.1614199999999917</c:v>
                </c:pt>
                <c:pt idx="196">
                  <c:v>4.1632699999999998</c:v>
                </c:pt>
                <c:pt idx="197">
                  <c:v>4.1685799999999906</c:v>
                </c:pt>
                <c:pt idx="198">
                  <c:v>4.1756000000000002</c:v>
                </c:pt>
                <c:pt idx="199">
                  <c:v>4.14628</c:v>
                </c:pt>
                <c:pt idx="200">
                  <c:v>4.1665299999999945</c:v>
                </c:pt>
                <c:pt idx="201">
                  <c:v>4.1612099999999996</c:v>
                </c:pt>
                <c:pt idx="202">
                  <c:v>4.1543599999999907</c:v>
                </c:pt>
                <c:pt idx="203">
                  <c:v>4.1398999999999999</c:v>
                </c:pt>
                <c:pt idx="204">
                  <c:v>4.1323299999999996</c:v>
                </c:pt>
                <c:pt idx="205">
                  <c:v>4.1259899999999856</c:v>
                </c:pt>
                <c:pt idx="206">
                  <c:v>4.1656399999999945</c:v>
                </c:pt>
                <c:pt idx="207">
                  <c:v>4.2073900000000002</c:v>
                </c:pt>
                <c:pt idx="208">
                  <c:v>4.2134</c:v>
                </c:pt>
                <c:pt idx="209">
                  <c:v>4.14602</c:v>
                </c:pt>
                <c:pt idx="210">
                  <c:v>4.2103299999999999</c:v>
                </c:pt>
                <c:pt idx="211">
                  <c:v>4.1374499999999985</c:v>
                </c:pt>
                <c:pt idx="212">
                  <c:v>4.1632299999999995</c:v>
                </c:pt>
                <c:pt idx="213">
                  <c:v>4.2426399999999997</c:v>
                </c:pt>
                <c:pt idx="214">
                  <c:v>4.2510399999999997</c:v>
                </c:pt>
                <c:pt idx="215">
                  <c:v>4.2562899999999999</c:v>
                </c:pt>
                <c:pt idx="216">
                  <c:v>4.2603099999999996</c:v>
                </c:pt>
                <c:pt idx="217">
                  <c:v>4.2339200000000003</c:v>
                </c:pt>
                <c:pt idx="218">
                  <c:v>4.2409400000000002</c:v>
                </c:pt>
                <c:pt idx="219">
                  <c:v>4.2637299999999998</c:v>
                </c:pt>
                <c:pt idx="220">
                  <c:v>4.3173299999999966</c:v>
                </c:pt>
                <c:pt idx="221">
                  <c:v>4.3204199999999915</c:v>
                </c:pt>
                <c:pt idx="222">
                  <c:v>4.3472999999999997</c:v>
                </c:pt>
                <c:pt idx="223">
                  <c:v>4.3294299999999986</c:v>
                </c:pt>
                <c:pt idx="224">
                  <c:v>4.3080999999999996</c:v>
                </c:pt>
                <c:pt idx="225">
                  <c:v>4.2571099999999955</c:v>
                </c:pt>
                <c:pt idx="226">
                  <c:v>4.2124899999999945</c:v>
                </c:pt>
                <c:pt idx="227">
                  <c:v>4.2288099999999975</c:v>
                </c:pt>
                <c:pt idx="228">
                  <c:v>4.1611199999999915</c:v>
                </c:pt>
                <c:pt idx="229">
                  <c:v>4.0981399999999955</c:v>
                </c:pt>
                <c:pt idx="230">
                  <c:v>4.0978499999999976</c:v>
                </c:pt>
                <c:pt idx="231">
                  <c:v>4.1058899999999907</c:v>
                </c:pt>
                <c:pt idx="232">
                  <c:v>4.0941299999999945</c:v>
                </c:pt>
                <c:pt idx="233">
                  <c:v>4.0951699999999995</c:v>
                </c:pt>
                <c:pt idx="234">
                  <c:v>4.0984499999999997</c:v>
                </c:pt>
                <c:pt idx="235">
                  <c:v>4.0848999999999975</c:v>
                </c:pt>
                <c:pt idx="236">
                  <c:v>4.1062200000000004</c:v>
                </c:pt>
                <c:pt idx="237">
                  <c:v>4.1335899999999945</c:v>
                </c:pt>
                <c:pt idx="238">
                  <c:v>4.1390700000000002</c:v>
                </c:pt>
                <c:pt idx="239">
                  <c:v>4.1811600000000002</c:v>
                </c:pt>
                <c:pt idx="240">
                  <c:v>4.1636099999999985</c:v>
                </c:pt>
                <c:pt idx="241">
                  <c:v>4.1958799999999945</c:v>
                </c:pt>
                <c:pt idx="242">
                  <c:v>4.1696900000000001</c:v>
                </c:pt>
                <c:pt idx="243">
                  <c:v>4.1884199999999945</c:v>
                </c:pt>
                <c:pt idx="244">
                  <c:v>4.1721299999999975</c:v>
                </c:pt>
                <c:pt idx="245">
                  <c:v>4.1293099999999985</c:v>
                </c:pt>
                <c:pt idx="246">
                  <c:v>4.1173199999999897</c:v>
                </c:pt>
                <c:pt idx="247">
                  <c:v>4.1409599999999918</c:v>
                </c:pt>
                <c:pt idx="248">
                  <c:v>4.1584899999999907</c:v>
                </c:pt>
                <c:pt idx="249">
                  <c:v>4.17821</c:v>
                </c:pt>
                <c:pt idx="250">
                  <c:v>4.1975999999999907</c:v>
                </c:pt>
                <c:pt idx="251">
                  <c:v>4.2019500000000001</c:v>
                </c:pt>
                <c:pt idx="252">
                  <c:v>4.1779899999999897</c:v>
                </c:pt>
                <c:pt idx="253">
                  <c:v>4.2000999999999999</c:v>
                </c:pt>
                <c:pt idx="254">
                  <c:v>4.1994899999999955</c:v>
                </c:pt>
                <c:pt idx="255">
                  <c:v>4.1645699999999897</c:v>
                </c:pt>
                <c:pt idx="256">
                  <c:v>4.1642699999999975</c:v>
                </c:pt>
                <c:pt idx="257">
                  <c:v>4.17631</c:v>
                </c:pt>
                <c:pt idx="258">
                  <c:v>4.2572700000000001</c:v>
                </c:pt>
                <c:pt idx="259">
                  <c:v>4.3302899999999998</c:v>
                </c:pt>
                <c:pt idx="260">
                  <c:v>4.3366899999999999</c:v>
                </c:pt>
                <c:pt idx="261">
                  <c:v>4.3443499999999995</c:v>
                </c:pt>
                <c:pt idx="262">
                  <c:v>4.3002799999999999</c:v>
                </c:pt>
                <c:pt idx="263">
                  <c:v>4.2776100000000001</c:v>
                </c:pt>
                <c:pt idx="264">
                  <c:v>4.2941599999999918</c:v>
                </c:pt>
                <c:pt idx="265">
                  <c:v>4.3158999999999965</c:v>
                </c:pt>
                <c:pt idx="266">
                  <c:v>4.3047099999999965</c:v>
                </c:pt>
                <c:pt idx="267">
                  <c:v>4.3634899999999908</c:v>
                </c:pt>
                <c:pt idx="268">
                  <c:v>4.3853900000000001</c:v>
                </c:pt>
                <c:pt idx="269">
                  <c:v>4.3836300000000001</c:v>
                </c:pt>
                <c:pt idx="270">
                  <c:v>4.3676899999999907</c:v>
                </c:pt>
                <c:pt idx="271">
                  <c:v>4.4501799999999996</c:v>
                </c:pt>
                <c:pt idx="272">
                  <c:v>4.5042</c:v>
                </c:pt>
                <c:pt idx="273">
                  <c:v>4.5854699999999999</c:v>
                </c:pt>
                <c:pt idx="274">
                  <c:v>4.6883600000000003</c:v>
                </c:pt>
                <c:pt idx="275">
                  <c:v>4.5894200000000014</c:v>
                </c:pt>
                <c:pt idx="276">
                  <c:v>4.6184199999999915</c:v>
                </c:pt>
                <c:pt idx="277">
                  <c:v>4.6317399999999997</c:v>
                </c:pt>
                <c:pt idx="278">
                  <c:v>4.6370899999999917</c:v>
                </c:pt>
                <c:pt idx="279">
                  <c:v>4.6370899999999917</c:v>
                </c:pt>
                <c:pt idx="280">
                  <c:v>4.6207899999999906</c:v>
                </c:pt>
                <c:pt idx="281">
                  <c:v>4.6350499999999997</c:v>
                </c:pt>
                <c:pt idx="282">
                  <c:v>4.6481699999999995</c:v>
                </c:pt>
                <c:pt idx="283">
                  <c:v>4.7138299999999997</c:v>
                </c:pt>
                <c:pt idx="284">
                  <c:v>4.6922499999999996</c:v>
                </c:pt>
                <c:pt idx="285">
                  <c:v>4.7153900000000002</c:v>
                </c:pt>
                <c:pt idx="286">
                  <c:v>4.7188400000000001</c:v>
                </c:pt>
                <c:pt idx="287">
                  <c:v>4.6903899999999945</c:v>
                </c:pt>
                <c:pt idx="288">
                  <c:v>4.6909299999999945</c:v>
                </c:pt>
                <c:pt idx="289">
                  <c:v>4.6860800000000005</c:v>
                </c:pt>
                <c:pt idx="290">
                  <c:v>4.6867599999999996</c:v>
                </c:pt>
                <c:pt idx="291">
                  <c:v>4.7257299999999995</c:v>
                </c:pt>
                <c:pt idx="292">
                  <c:v>4.7250299999999985</c:v>
                </c:pt>
                <c:pt idx="293">
                  <c:v>4.7207299999999996</c:v>
                </c:pt>
                <c:pt idx="294">
                  <c:v>4.7178099999999965</c:v>
                </c:pt>
                <c:pt idx="295">
                  <c:v>4.71678</c:v>
                </c:pt>
                <c:pt idx="296">
                  <c:v>4.7205599999999945</c:v>
                </c:pt>
                <c:pt idx="297">
                  <c:v>4.7082100000000002</c:v>
                </c:pt>
                <c:pt idx="298">
                  <c:v>4.7148799999999955</c:v>
                </c:pt>
                <c:pt idx="299">
                  <c:v>4.7191799999999997</c:v>
                </c:pt>
                <c:pt idx="300">
                  <c:v>4.6969699999999985</c:v>
                </c:pt>
                <c:pt idx="301">
                  <c:v>4.6966099999999997</c:v>
                </c:pt>
                <c:pt idx="302">
                  <c:v>4.7007399999999997</c:v>
                </c:pt>
                <c:pt idx="303">
                  <c:v>4.7219499999999996</c:v>
                </c:pt>
                <c:pt idx="304">
                  <c:v>4.7668999999999997</c:v>
                </c:pt>
                <c:pt idx="305">
                  <c:v>4.7165900000000001</c:v>
                </c:pt>
                <c:pt idx="306">
                  <c:v>4.71434</c:v>
                </c:pt>
                <c:pt idx="307">
                  <c:v>4.7364700000000024</c:v>
                </c:pt>
                <c:pt idx="308">
                  <c:v>4.6832700000000003</c:v>
                </c:pt>
                <c:pt idx="309">
                  <c:v>4.5693400000000004</c:v>
                </c:pt>
                <c:pt idx="310">
                  <c:v>4.55776</c:v>
                </c:pt>
                <c:pt idx="311">
                  <c:v>4.5750299999999999</c:v>
                </c:pt>
                <c:pt idx="312">
                  <c:v>4.6071299999999917</c:v>
                </c:pt>
                <c:pt idx="313">
                  <c:v>4.6493099999999998</c:v>
                </c:pt>
                <c:pt idx="314">
                  <c:v>4.6171699999999918</c:v>
                </c:pt>
                <c:pt idx="315">
                  <c:v>4.6249599999999846</c:v>
                </c:pt>
                <c:pt idx="316">
                  <c:v>4.6749499999999955</c:v>
                </c:pt>
                <c:pt idx="317">
                  <c:v>4.6992099999999999</c:v>
                </c:pt>
                <c:pt idx="318">
                  <c:v>4.6678699999999917</c:v>
                </c:pt>
                <c:pt idx="319">
                  <c:v>4.6274199999999857</c:v>
                </c:pt>
                <c:pt idx="320">
                  <c:v>4.6475899999999877</c:v>
                </c:pt>
                <c:pt idx="321">
                  <c:v>4.6699299999999955</c:v>
                </c:pt>
                <c:pt idx="322">
                  <c:v>4.7349699999999997</c:v>
                </c:pt>
                <c:pt idx="323">
                  <c:v>4.7478299999999996</c:v>
                </c:pt>
                <c:pt idx="324">
                  <c:v>4.68865</c:v>
                </c:pt>
                <c:pt idx="325">
                  <c:v>4.7172900000000002</c:v>
                </c:pt>
                <c:pt idx="326">
                  <c:v>4.8315900000000003</c:v>
                </c:pt>
                <c:pt idx="327">
                  <c:v>4.8445199999999886</c:v>
                </c:pt>
                <c:pt idx="328">
                  <c:v>4.8438799999999995</c:v>
                </c:pt>
                <c:pt idx="329">
                  <c:v>4.7820799999999997</c:v>
                </c:pt>
                <c:pt idx="330">
                  <c:v>4.7534600000000014</c:v>
                </c:pt>
                <c:pt idx="331">
                  <c:v>4.7317300000000024</c:v>
                </c:pt>
                <c:pt idx="332">
                  <c:v>4.7269199999999945</c:v>
                </c:pt>
                <c:pt idx="333">
                  <c:v>4.7968999999999999</c:v>
                </c:pt>
                <c:pt idx="334">
                  <c:v>4.7483700000000004</c:v>
                </c:pt>
                <c:pt idx="335">
                  <c:v>4.7197000000000013</c:v>
                </c:pt>
                <c:pt idx="336">
                  <c:v>4.6116399999999995</c:v>
                </c:pt>
                <c:pt idx="337">
                  <c:v>4.5669499999999985</c:v>
                </c:pt>
                <c:pt idx="338">
                  <c:v>4.5792300000000079</c:v>
                </c:pt>
                <c:pt idx="339">
                  <c:v>4.6230299999999955</c:v>
                </c:pt>
                <c:pt idx="340">
                  <c:v>4.6247999999999916</c:v>
                </c:pt>
                <c:pt idx="341">
                  <c:v>4.6910299999999996</c:v>
                </c:pt>
                <c:pt idx="342">
                  <c:v>4.7100900000000001</c:v>
                </c:pt>
                <c:pt idx="343">
                  <c:v>4.7164299999999999</c:v>
                </c:pt>
                <c:pt idx="344">
                  <c:v>4.7609099999999955</c:v>
                </c:pt>
                <c:pt idx="345">
                  <c:v>4.7377099999999999</c:v>
                </c:pt>
                <c:pt idx="346">
                  <c:v>4.7301799999999998</c:v>
                </c:pt>
                <c:pt idx="347">
                  <c:v>4.7418800000000001</c:v>
                </c:pt>
                <c:pt idx="348">
                  <c:v>4.7307100000000002</c:v>
                </c:pt>
                <c:pt idx="349">
                  <c:v>4.7689399999999917</c:v>
                </c:pt>
                <c:pt idx="350">
                  <c:v>4.7701099999999999</c:v>
                </c:pt>
                <c:pt idx="351">
                  <c:v>4.7190099999999999</c:v>
                </c:pt>
                <c:pt idx="352">
                  <c:v>4.7289699999999995</c:v>
                </c:pt>
                <c:pt idx="353">
                  <c:v>4.7383899999999999</c:v>
                </c:pt>
                <c:pt idx="354">
                  <c:v>4.7642099999999985</c:v>
                </c:pt>
                <c:pt idx="355">
                  <c:v>4.7940999999999985</c:v>
                </c:pt>
                <c:pt idx="356">
                  <c:v>4.7982199999999997</c:v>
                </c:pt>
                <c:pt idx="357">
                  <c:v>4.7909600000000001</c:v>
                </c:pt>
                <c:pt idx="358">
                  <c:v>4.7884799999999998</c:v>
                </c:pt>
                <c:pt idx="359">
                  <c:v>4.7701599999999997</c:v>
                </c:pt>
                <c:pt idx="360">
                  <c:v>4.7312400000000112</c:v>
                </c:pt>
                <c:pt idx="361">
                  <c:v>4.7060700000000004</c:v>
                </c:pt>
                <c:pt idx="362">
                  <c:v>4.67896</c:v>
                </c:pt>
                <c:pt idx="363">
                  <c:v>4.6606699999999996</c:v>
                </c:pt>
                <c:pt idx="364">
                  <c:v>4.6570899999999895</c:v>
                </c:pt>
                <c:pt idx="365">
                  <c:v>4.6507999999999985</c:v>
                </c:pt>
                <c:pt idx="366">
                  <c:v>4.6766399999999999</c:v>
                </c:pt>
                <c:pt idx="367">
                  <c:v>4.6666600000000003</c:v>
                </c:pt>
                <c:pt idx="368">
                  <c:v>4.6729699999999985</c:v>
                </c:pt>
                <c:pt idx="369">
                  <c:v>4.70594</c:v>
                </c:pt>
                <c:pt idx="370">
                  <c:v>4.74742</c:v>
                </c:pt>
                <c:pt idx="371">
                  <c:v>4.6787600000000014</c:v>
                </c:pt>
                <c:pt idx="372">
                  <c:v>4.7221099999999945</c:v>
                </c:pt>
                <c:pt idx="373">
                  <c:v>4.7386600000000101</c:v>
                </c:pt>
                <c:pt idx="374">
                  <c:v>4.7778999999999998</c:v>
                </c:pt>
                <c:pt idx="375">
                  <c:v>4.8231299999999955</c:v>
                </c:pt>
                <c:pt idx="376">
                  <c:v>4.81602</c:v>
                </c:pt>
                <c:pt idx="377">
                  <c:v>4.8614999999999995</c:v>
                </c:pt>
                <c:pt idx="378">
                  <c:v>4.8784299999999998</c:v>
                </c:pt>
                <c:pt idx="379">
                  <c:v>4.8868600000000004</c:v>
                </c:pt>
                <c:pt idx="380">
                  <c:v>4.8750099999999996</c:v>
                </c:pt>
                <c:pt idx="381">
                  <c:v>4.8998099999999996</c:v>
                </c:pt>
                <c:pt idx="382">
                  <c:v>4.9904000000000002</c:v>
                </c:pt>
                <c:pt idx="383">
                  <c:v>5.0315500000000002</c:v>
                </c:pt>
                <c:pt idx="384">
                  <c:v>5.0470499999999996</c:v>
                </c:pt>
                <c:pt idx="385">
                  <c:v>5.05349</c:v>
                </c:pt>
                <c:pt idx="386">
                  <c:v>5.1438699999999997</c:v>
                </c:pt>
                <c:pt idx="387">
                  <c:v>5.1863000000000001</c:v>
                </c:pt>
                <c:pt idx="388">
                  <c:v>5.2323199999999996</c:v>
                </c:pt>
                <c:pt idx="389">
                  <c:v>5.2353000000000014</c:v>
                </c:pt>
                <c:pt idx="390">
                  <c:v>5.1751899999999917</c:v>
                </c:pt>
                <c:pt idx="391">
                  <c:v>5.1359899999999907</c:v>
                </c:pt>
                <c:pt idx="392">
                  <c:v>5.0728</c:v>
                </c:pt>
                <c:pt idx="393">
                  <c:v>5.2105699999999997</c:v>
                </c:pt>
                <c:pt idx="394">
                  <c:v>5.2579599999999918</c:v>
                </c:pt>
                <c:pt idx="395">
                  <c:v>5.21068</c:v>
                </c:pt>
                <c:pt idx="396">
                  <c:v>5.1760400000000004</c:v>
                </c:pt>
                <c:pt idx="397">
                  <c:v>5.1780400000000002</c:v>
                </c:pt>
                <c:pt idx="398">
                  <c:v>5.1432500000000001</c:v>
                </c:pt>
                <c:pt idx="399">
                  <c:v>5.2045299999999965</c:v>
                </c:pt>
                <c:pt idx="400">
                  <c:v>5.4189499999999997</c:v>
                </c:pt>
                <c:pt idx="401">
                  <c:v>5.3469699999999998</c:v>
                </c:pt>
                <c:pt idx="402">
                  <c:v>5.3557299999999985</c:v>
                </c:pt>
                <c:pt idx="403">
                  <c:v>5.3533400000000002</c:v>
                </c:pt>
                <c:pt idx="404">
                  <c:v>5.3856299999999999</c:v>
                </c:pt>
                <c:pt idx="405">
                  <c:v>5.4157000000000002</c:v>
                </c:pt>
                <c:pt idx="406">
                  <c:v>5.419740000000008</c:v>
                </c:pt>
                <c:pt idx="407">
                  <c:v>5.3806000000000003</c:v>
                </c:pt>
                <c:pt idx="408">
                  <c:v>5.3986499999999999</c:v>
                </c:pt>
                <c:pt idx="409">
                  <c:v>5.5082199999999997</c:v>
                </c:pt>
                <c:pt idx="410">
                  <c:v>5.6850199999999917</c:v>
                </c:pt>
                <c:pt idx="411">
                  <c:v>5.7030500000000002</c:v>
                </c:pt>
                <c:pt idx="412">
                  <c:v>5.6821899999999896</c:v>
                </c:pt>
                <c:pt idx="413">
                  <c:v>5.6458699999999995</c:v>
                </c:pt>
                <c:pt idx="414">
                  <c:v>5.6412500000000003</c:v>
                </c:pt>
                <c:pt idx="415">
                  <c:v>5.5365799999999998</c:v>
                </c:pt>
                <c:pt idx="416">
                  <c:v>5.5369999999999999</c:v>
                </c:pt>
                <c:pt idx="417">
                  <c:v>5.5748099999999985</c:v>
                </c:pt>
                <c:pt idx="418">
                  <c:v>5.5931799999999985</c:v>
                </c:pt>
                <c:pt idx="419">
                  <c:v>5.6727299999999996</c:v>
                </c:pt>
                <c:pt idx="420">
                  <c:v>5.7179799999999945</c:v>
                </c:pt>
                <c:pt idx="421">
                  <c:v>5.6755299999999975</c:v>
                </c:pt>
                <c:pt idx="422">
                  <c:v>5.7208399999999955</c:v>
                </c:pt>
                <c:pt idx="423">
                  <c:v>5.81128</c:v>
                </c:pt>
                <c:pt idx="424">
                  <c:v>5.8622899999999918</c:v>
                </c:pt>
                <c:pt idx="425">
                  <c:v>5.8759799999999975</c:v>
                </c:pt>
                <c:pt idx="426">
                  <c:v>5.9714300000000033</c:v>
                </c:pt>
                <c:pt idx="427">
                  <c:v>5.9503500000000003</c:v>
                </c:pt>
                <c:pt idx="428">
                  <c:v>5.9446200000000013</c:v>
                </c:pt>
                <c:pt idx="429">
                  <c:v>5.8790899999999997</c:v>
                </c:pt>
                <c:pt idx="430">
                  <c:v>5.8158699999999985</c:v>
                </c:pt>
                <c:pt idx="431">
                  <c:v>5.59077</c:v>
                </c:pt>
                <c:pt idx="432">
                  <c:v>5.5403900000000004</c:v>
                </c:pt>
                <c:pt idx="433">
                  <c:v>5.7542499999999999</c:v>
                </c:pt>
                <c:pt idx="434">
                  <c:v>5.7088999999999999</c:v>
                </c:pt>
                <c:pt idx="435">
                  <c:v>5.5206</c:v>
                </c:pt>
                <c:pt idx="436">
                  <c:v>5.4379900000000001</c:v>
                </c:pt>
                <c:pt idx="437">
                  <c:v>5.4435500000000001</c:v>
                </c:pt>
                <c:pt idx="438">
                  <c:v>5.3970499999999975</c:v>
                </c:pt>
                <c:pt idx="439">
                  <c:v>5.3821599999999945</c:v>
                </c:pt>
                <c:pt idx="440">
                  <c:v>5.49716</c:v>
                </c:pt>
                <c:pt idx="441">
                  <c:v>5.5981499999999995</c:v>
                </c:pt>
                <c:pt idx="442">
                  <c:v>5.6780200000000001</c:v>
                </c:pt>
                <c:pt idx="443">
                  <c:v>5.6795200000000001</c:v>
                </c:pt>
                <c:pt idx="444">
                  <c:v>5.6612900000000002</c:v>
                </c:pt>
                <c:pt idx="445">
                  <c:v>5.6344999999999965</c:v>
                </c:pt>
                <c:pt idx="446">
                  <c:v>5.6931299999999965</c:v>
                </c:pt>
                <c:pt idx="447">
                  <c:v>5.6229999999999896</c:v>
                </c:pt>
                <c:pt idx="448">
                  <c:v>5.5812800000000014</c:v>
                </c:pt>
                <c:pt idx="449">
                  <c:v>5.6086600000000004</c:v>
                </c:pt>
                <c:pt idx="450">
                  <c:v>5.6618499999999985</c:v>
                </c:pt>
                <c:pt idx="451">
                  <c:v>5.68309</c:v>
                </c:pt>
                <c:pt idx="452">
                  <c:v>5.7186900000000014</c:v>
                </c:pt>
                <c:pt idx="453">
                  <c:v>5.7450900000000003</c:v>
                </c:pt>
                <c:pt idx="454">
                  <c:v>5.7261899999999955</c:v>
                </c:pt>
                <c:pt idx="455">
                  <c:v>5.7883700000000013</c:v>
                </c:pt>
                <c:pt idx="456">
                  <c:v>5.9328099999999999</c:v>
                </c:pt>
                <c:pt idx="457">
                  <c:v>6.0236299999999998</c:v>
                </c:pt>
                <c:pt idx="458">
                  <c:v>6.0703399999999998</c:v>
                </c:pt>
                <c:pt idx="459">
                  <c:v>6.0637999999999996</c:v>
                </c:pt>
                <c:pt idx="460">
                  <c:v>6.0443499999999997</c:v>
                </c:pt>
                <c:pt idx="461">
                  <c:v>5.9542900000000003</c:v>
                </c:pt>
                <c:pt idx="462">
                  <c:v>5.936300000000009</c:v>
                </c:pt>
                <c:pt idx="463">
                  <c:v>5.8174699999999975</c:v>
                </c:pt>
                <c:pt idx="464">
                  <c:v>5.7530799999999997</c:v>
                </c:pt>
                <c:pt idx="465">
                  <c:v>5.7624899999999917</c:v>
                </c:pt>
                <c:pt idx="466">
                  <c:v>5.8780700000000001</c:v>
                </c:pt>
                <c:pt idx="467">
                  <c:v>5.8755199999999945</c:v>
                </c:pt>
                <c:pt idx="468">
                  <c:v>5.8580399999999955</c:v>
                </c:pt>
                <c:pt idx="469">
                  <c:v>5.9421099999999996</c:v>
                </c:pt>
                <c:pt idx="470">
                  <c:v>6.1091299999999995</c:v>
                </c:pt>
                <c:pt idx="471">
                  <c:v>6.1946499999999975</c:v>
                </c:pt>
                <c:pt idx="472">
                  <c:v>6.1024699999999985</c:v>
                </c:pt>
                <c:pt idx="473">
                  <c:v>6.0558499999999995</c:v>
                </c:pt>
                <c:pt idx="474">
                  <c:v>6.0617799999999997</c:v>
                </c:pt>
                <c:pt idx="475">
                  <c:v>6.0462100000000003</c:v>
                </c:pt>
                <c:pt idx="476">
                  <c:v>6.1317500000000003</c:v>
                </c:pt>
                <c:pt idx="477">
                  <c:v>6.1890700000000001</c:v>
                </c:pt>
                <c:pt idx="478">
                  <c:v>6.21427</c:v>
                </c:pt>
                <c:pt idx="479">
                  <c:v>6.2241699999999955</c:v>
                </c:pt>
                <c:pt idx="480">
                  <c:v>6.2191000000000001</c:v>
                </c:pt>
                <c:pt idx="481">
                  <c:v>6.1900099999999965</c:v>
                </c:pt>
                <c:pt idx="482">
                  <c:v>6.1669699999999965</c:v>
                </c:pt>
                <c:pt idx="483">
                  <c:v>6.0653699999999997</c:v>
                </c:pt>
                <c:pt idx="484">
                  <c:v>6.0575599999999907</c:v>
                </c:pt>
                <c:pt idx="485">
                  <c:v>6.0756600000000089</c:v>
                </c:pt>
                <c:pt idx="486">
                  <c:v>6.0740400000000001</c:v>
                </c:pt>
                <c:pt idx="487">
                  <c:v>5.9734300000000013</c:v>
                </c:pt>
                <c:pt idx="488">
                  <c:v>5.7639299999999976</c:v>
                </c:pt>
                <c:pt idx="489">
                  <c:v>5.7262899999999997</c:v>
                </c:pt>
                <c:pt idx="490">
                  <c:v>5.7548899999999907</c:v>
                </c:pt>
                <c:pt idx="491">
                  <c:v>5.79535</c:v>
                </c:pt>
                <c:pt idx="492">
                  <c:v>5.8733399999999998</c:v>
                </c:pt>
                <c:pt idx="493">
                  <c:v>5.8260999999999985</c:v>
                </c:pt>
                <c:pt idx="494">
                  <c:v>5.8634099999999965</c:v>
                </c:pt>
                <c:pt idx="495">
                  <c:v>5.9473900000000004</c:v>
                </c:pt>
                <c:pt idx="496">
                  <c:v>5.9803700000000024</c:v>
                </c:pt>
                <c:pt idx="497">
                  <c:v>5.8959499999999965</c:v>
                </c:pt>
                <c:pt idx="498">
                  <c:v>5.6924299999999945</c:v>
                </c:pt>
                <c:pt idx="499">
                  <c:v>5.7344299999999997</c:v>
                </c:pt>
                <c:pt idx="500">
                  <c:v>5.6522799999999975</c:v>
                </c:pt>
                <c:pt idx="501">
                  <c:v>5.5843299999999996</c:v>
                </c:pt>
                <c:pt idx="502">
                  <c:v>5.4940999999999995</c:v>
                </c:pt>
                <c:pt idx="503">
                  <c:v>5.4508099999999997</c:v>
                </c:pt>
                <c:pt idx="504">
                  <c:v>5.4706100000000024</c:v>
                </c:pt>
                <c:pt idx="505">
                  <c:v>5.5983099999999997</c:v>
                </c:pt>
                <c:pt idx="506">
                  <c:v>5.6523599999999945</c:v>
                </c:pt>
                <c:pt idx="507">
                  <c:v>5.6917200000000001</c:v>
                </c:pt>
                <c:pt idx="508">
                  <c:v>5.5530900000000001</c:v>
                </c:pt>
                <c:pt idx="509">
                  <c:v>5.4194500000000003</c:v>
                </c:pt>
                <c:pt idx="510">
                  <c:v>5.4255699999999996</c:v>
                </c:pt>
                <c:pt idx="511">
                  <c:v>5.38687</c:v>
                </c:pt>
                <c:pt idx="512">
                  <c:v>5.3605899999999895</c:v>
                </c:pt>
                <c:pt idx="513">
                  <c:v>5.3232200000000001</c:v>
                </c:pt>
                <c:pt idx="514">
                  <c:v>5.3895400000000002</c:v>
                </c:pt>
                <c:pt idx="515">
                  <c:v>5.3876400000000002</c:v>
                </c:pt>
                <c:pt idx="516">
                  <c:v>5.3547899999999915</c:v>
                </c:pt>
                <c:pt idx="517">
                  <c:v>5.3336100000000002</c:v>
                </c:pt>
                <c:pt idx="518">
                  <c:v>5.2424099999999996</c:v>
                </c:pt>
                <c:pt idx="519">
                  <c:v>5.1970399999999897</c:v>
                </c:pt>
                <c:pt idx="520">
                  <c:v>5.3767100000000001</c:v>
                </c:pt>
                <c:pt idx="521">
                  <c:v>5.41892</c:v>
                </c:pt>
                <c:pt idx="522">
                  <c:v>5.3310500000000003</c:v>
                </c:pt>
                <c:pt idx="523">
                  <c:v>5.3159499999999955</c:v>
                </c:pt>
                <c:pt idx="524">
                  <c:v>5.3076699999999999</c:v>
                </c:pt>
                <c:pt idx="525">
                  <c:v>5.4055499999999999</c:v>
                </c:pt>
                <c:pt idx="526">
                  <c:v>5.4451499999999999</c:v>
                </c:pt>
                <c:pt idx="527">
                  <c:v>5.3578999999999946</c:v>
                </c:pt>
                <c:pt idx="528">
                  <c:v>5.30687</c:v>
                </c:pt>
                <c:pt idx="529">
                  <c:v>5.3632799999999996</c:v>
                </c:pt>
                <c:pt idx="530">
                  <c:v>5.4358000000000004</c:v>
                </c:pt>
                <c:pt idx="531">
                  <c:v>5.5277199999999915</c:v>
                </c:pt>
                <c:pt idx="532">
                  <c:v>5.5824999999999996</c:v>
                </c:pt>
                <c:pt idx="533">
                  <c:v>5.9678699999999996</c:v>
                </c:pt>
                <c:pt idx="534">
                  <c:v>5.9701300000000002</c:v>
                </c:pt>
                <c:pt idx="535">
                  <c:v>5.9276799999999996</c:v>
                </c:pt>
                <c:pt idx="536">
                  <c:v>5.8338999999999999</c:v>
                </c:pt>
                <c:pt idx="537">
                  <c:v>5.7896300000000034</c:v>
                </c:pt>
                <c:pt idx="538">
                  <c:v>5.7644999999999955</c:v>
                </c:pt>
                <c:pt idx="539">
                  <c:v>5.86524</c:v>
                </c:pt>
                <c:pt idx="540">
                  <c:v>5.8574799999999945</c:v>
                </c:pt>
                <c:pt idx="541">
                  <c:v>5.9272600000000004</c:v>
                </c:pt>
                <c:pt idx="542">
                  <c:v>5.9994700000000014</c:v>
                </c:pt>
                <c:pt idx="543">
                  <c:v>6.0376700000000003</c:v>
                </c:pt>
                <c:pt idx="544">
                  <c:v>6.0071099999999955</c:v>
                </c:pt>
                <c:pt idx="545">
                  <c:v>6.2015099999999999</c:v>
                </c:pt>
                <c:pt idx="546">
                  <c:v>6.2883500000000003</c:v>
                </c:pt>
                <c:pt idx="547">
                  <c:v>6.52224</c:v>
                </c:pt>
                <c:pt idx="548">
                  <c:v>6.5565699999999998</c:v>
                </c:pt>
                <c:pt idx="549">
                  <c:v>6.4517800000000003</c:v>
                </c:pt>
                <c:pt idx="550">
                  <c:v>6.3537600000000003</c:v>
                </c:pt>
                <c:pt idx="551">
                  <c:v>6.2613799999999999</c:v>
                </c:pt>
                <c:pt idx="552">
                  <c:v>6.2150799999999995</c:v>
                </c:pt>
                <c:pt idx="553">
                  <c:v>6.3826099999999997</c:v>
                </c:pt>
                <c:pt idx="554">
                  <c:v>6.5255600000000005</c:v>
                </c:pt>
                <c:pt idx="555">
                  <c:v>6.4960199999999997</c:v>
                </c:pt>
                <c:pt idx="556">
                  <c:v>6.5594200000000003</c:v>
                </c:pt>
                <c:pt idx="557">
                  <c:v>6.5861799999999997</c:v>
                </c:pt>
                <c:pt idx="558">
                  <c:v>6.6014499999999998</c:v>
                </c:pt>
                <c:pt idx="559">
                  <c:v>6.6475799999999907</c:v>
                </c:pt>
                <c:pt idx="560">
                  <c:v>6.6101899999999896</c:v>
                </c:pt>
                <c:pt idx="561">
                  <c:v>6.7916700000000034</c:v>
                </c:pt>
                <c:pt idx="562">
                  <c:v>6.90629000000001</c:v>
                </c:pt>
                <c:pt idx="563">
                  <c:v>6.7833300000000003</c:v>
                </c:pt>
                <c:pt idx="564">
                  <c:v>6.7458299999999998</c:v>
                </c:pt>
                <c:pt idx="565">
                  <c:v>6.7190899999999996</c:v>
                </c:pt>
                <c:pt idx="566">
                  <c:v>6.7686599999999997</c:v>
                </c:pt>
                <c:pt idx="567">
                  <c:v>6.7819000000000003</c:v>
                </c:pt>
                <c:pt idx="568">
                  <c:v>6.6084499999999995</c:v>
                </c:pt>
                <c:pt idx="569">
                  <c:v>6.7441199999999917</c:v>
                </c:pt>
                <c:pt idx="570">
                  <c:v>6.7880599999999998</c:v>
                </c:pt>
                <c:pt idx="571">
                  <c:v>6.7255799999999955</c:v>
                </c:pt>
                <c:pt idx="572">
                  <c:v>6.6526299999999985</c:v>
                </c:pt>
                <c:pt idx="573">
                  <c:v>6.5632099999999998</c:v>
                </c:pt>
                <c:pt idx="574">
                  <c:v>6.8444899999999915</c:v>
                </c:pt>
                <c:pt idx="575">
                  <c:v>7.1354299999999995</c:v>
                </c:pt>
                <c:pt idx="576">
                  <c:v>7.21089</c:v>
                </c:pt>
                <c:pt idx="577">
                  <c:v>7.0655699999999975</c:v>
                </c:pt>
                <c:pt idx="578">
                  <c:v>7.0886500000000003</c:v>
                </c:pt>
                <c:pt idx="579">
                  <c:v>7.2104400000000002</c:v>
                </c:pt>
                <c:pt idx="580">
                  <c:v>7.2187700000000001</c:v>
                </c:pt>
                <c:pt idx="581">
                  <c:v>7.2217500000000001</c:v>
                </c:pt>
                <c:pt idx="582">
                  <c:v>7.2145299999999946</c:v>
                </c:pt>
                <c:pt idx="583">
                  <c:v>7.3072900000000001</c:v>
                </c:pt>
                <c:pt idx="584">
                  <c:v>7.5592199999999998</c:v>
                </c:pt>
                <c:pt idx="585">
                  <c:v>7.3557999999999995</c:v>
                </c:pt>
                <c:pt idx="586">
                  <c:v>7.2699199999999955</c:v>
                </c:pt>
                <c:pt idx="587">
                  <c:v>7.0548299999999955</c:v>
                </c:pt>
                <c:pt idx="588">
                  <c:v>7.1652899999999917</c:v>
                </c:pt>
                <c:pt idx="589">
                  <c:v>7.1872699999999998</c:v>
                </c:pt>
                <c:pt idx="590">
                  <c:v>7.1202999999999985</c:v>
                </c:pt>
                <c:pt idx="591">
                  <c:v>7.0645399999999876</c:v>
                </c:pt>
                <c:pt idx="592">
                  <c:v>7.0355600000000003</c:v>
                </c:pt>
                <c:pt idx="593">
                  <c:v>7.0834599999999996</c:v>
                </c:pt>
                <c:pt idx="594">
                  <c:v>7.0899700000000001</c:v>
                </c:pt>
                <c:pt idx="595">
                  <c:v>7.1845299999999908</c:v>
                </c:pt>
                <c:pt idx="596">
                  <c:v>7.1474299999999955</c:v>
                </c:pt>
                <c:pt idx="597">
                  <c:v>7.2467300000000003</c:v>
                </c:pt>
                <c:pt idx="598">
                  <c:v>7.2431999999999999</c:v>
                </c:pt>
                <c:pt idx="599">
                  <c:v>7.2532100000000002</c:v>
                </c:pt>
                <c:pt idx="600">
                  <c:v>7.2613300000000001</c:v>
                </c:pt>
                <c:pt idx="601">
                  <c:v>7.1199699999999995</c:v>
                </c:pt>
                <c:pt idx="602">
                  <c:v>6.9733300000000034</c:v>
                </c:pt>
                <c:pt idx="603">
                  <c:v>6.8416100000000002</c:v>
                </c:pt>
                <c:pt idx="604">
                  <c:v>6.7808700000000002</c:v>
                </c:pt>
                <c:pt idx="605">
                  <c:v>6.7880000000000003</c:v>
                </c:pt>
                <c:pt idx="606">
                  <c:v>6.7375699999999998</c:v>
                </c:pt>
                <c:pt idx="607">
                  <c:v>6.7227499999999996</c:v>
                </c:pt>
                <c:pt idx="608">
                  <c:v>6.8446699999999998</c:v>
                </c:pt>
                <c:pt idx="609">
                  <c:v>6.9491899999999998</c:v>
                </c:pt>
                <c:pt idx="610">
                  <c:v>6.75861</c:v>
                </c:pt>
                <c:pt idx="611">
                  <c:v>6.7515999999999998</c:v>
                </c:pt>
                <c:pt idx="612">
                  <c:v>6.7576799999999997</c:v>
                </c:pt>
                <c:pt idx="613">
                  <c:v>6.6406600000000013</c:v>
                </c:pt>
                <c:pt idx="614">
                  <c:v>6.7052700000000014</c:v>
                </c:pt>
                <c:pt idx="615">
                  <c:v>6.6724799999999975</c:v>
                </c:pt>
                <c:pt idx="616">
                  <c:v>6.6882700000000002</c:v>
                </c:pt>
                <c:pt idx="617">
                  <c:v>6.7931400000000002</c:v>
                </c:pt>
                <c:pt idx="618">
                  <c:v>6.7897000000000034</c:v>
                </c:pt>
                <c:pt idx="619">
                  <c:v>6.7538599999999995</c:v>
                </c:pt>
                <c:pt idx="620">
                  <c:v>6.8207199999999917</c:v>
                </c:pt>
                <c:pt idx="621">
                  <c:v>6.8494099999999998</c:v>
                </c:pt>
                <c:pt idx="622">
                  <c:v>6.9823500000000003</c:v>
                </c:pt>
                <c:pt idx="623">
                  <c:v>6.8991400000000001</c:v>
                </c:pt>
                <c:pt idx="624">
                  <c:v>6.8070899999999908</c:v>
                </c:pt>
                <c:pt idx="625">
                  <c:v>6.8176699999999997</c:v>
                </c:pt>
                <c:pt idx="626">
                  <c:v>6.8564699999999998</c:v>
                </c:pt>
                <c:pt idx="627">
                  <c:v>7.1227199999999886</c:v>
                </c:pt>
                <c:pt idx="628">
                  <c:v>7.0776700000000003</c:v>
                </c:pt>
                <c:pt idx="629">
                  <c:v>7.1227799999999908</c:v>
                </c:pt>
                <c:pt idx="630">
                  <c:v>7.2009699999999999</c:v>
                </c:pt>
                <c:pt idx="631">
                  <c:v>7.2066800000000004</c:v>
                </c:pt>
                <c:pt idx="632">
                  <c:v>7.1734299999999998</c:v>
                </c:pt>
                <c:pt idx="633">
                  <c:v>7.1688299999999945</c:v>
                </c:pt>
                <c:pt idx="634">
                  <c:v>7.1213299999999995</c:v>
                </c:pt>
                <c:pt idx="635">
                  <c:v>7.1076699999999997</c:v>
                </c:pt>
                <c:pt idx="636">
                  <c:v>7.1192799999999998</c:v>
                </c:pt>
                <c:pt idx="637">
                  <c:v>7.0617799999999997</c:v>
                </c:pt>
                <c:pt idx="638">
                  <c:v>7.08725</c:v>
                </c:pt>
                <c:pt idx="639">
                  <c:v>7.1328299999999976</c:v>
                </c:pt>
                <c:pt idx="640">
                  <c:v>7.0869499999999999</c:v>
                </c:pt>
                <c:pt idx="641">
                  <c:v>7.40571</c:v>
                </c:pt>
                <c:pt idx="642">
                  <c:v>7.6240599999999876</c:v>
                </c:pt>
                <c:pt idx="643">
                  <c:v>7.5222899999999955</c:v>
                </c:pt>
                <c:pt idx="644">
                  <c:v>7.3847099999999966</c:v>
                </c:pt>
                <c:pt idx="645">
                  <c:v>7.2879199999999917</c:v>
                </c:pt>
                <c:pt idx="646">
                  <c:v>7.42042</c:v>
                </c:pt>
                <c:pt idx="647">
                  <c:v>7.3729299999999975</c:v>
                </c:pt>
                <c:pt idx="648">
                  <c:v>7.2755999999999998</c:v>
                </c:pt>
                <c:pt idx="649">
                  <c:v>7.1760700000000002</c:v>
                </c:pt>
                <c:pt idx="650">
                  <c:v>7.2760100000000003</c:v>
                </c:pt>
                <c:pt idx="651">
                  <c:v>7.0691799999999985</c:v>
                </c:pt>
                <c:pt idx="652">
                  <c:v>6.9501999999999997</c:v>
                </c:pt>
                <c:pt idx="653">
                  <c:v>6.85982</c:v>
                </c:pt>
                <c:pt idx="654">
                  <c:v>6.9147999999999996</c:v>
                </c:pt>
                <c:pt idx="655">
                  <c:v>6.4843000000000002</c:v>
                </c:pt>
                <c:pt idx="656">
                  <c:v>6.6097099999999998</c:v>
                </c:pt>
                <c:pt idx="657">
                  <c:v>6.6500599999999945</c:v>
                </c:pt>
                <c:pt idx="658">
                  <c:v>6.5202</c:v>
                </c:pt>
                <c:pt idx="659">
                  <c:v>6.5718600000000089</c:v>
                </c:pt>
                <c:pt idx="660">
                  <c:v>6.7745099999999985</c:v>
                </c:pt>
                <c:pt idx="661">
                  <c:v>6.7909199999999945</c:v>
                </c:pt>
                <c:pt idx="662">
                  <c:v>7.0358900000000002</c:v>
                </c:pt>
                <c:pt idx="663">
                  <c:v>7.0120199999999917</c:v>
                </c:pt>
                <c:pt idx="664">
                  <c:v>6.8569899999999917</c:v>
                </c:pt>
                <c:pt idx="665">
                  <c:v>6.8638099999999955</c:v>
                </c:pt>
                <c:pt idx="666">
                  <c:v>6.8676299999999975</c:v>
                </c:pt>
                <c:pt idx="667">
                  <c:v>6.773270000000009</c:v>
                </c:pt>
                <c:pt idx="668">
                  <c:v>6.9091899999999997</c:v>
                </c:pt>
                <c:pt idx="669">
                  <c:v>7.0188699999999997</c:v>
                </c:pt>
                <c:pt idx="670">
                  <c:v>7.1462399999999997</c:v>
                </c:pt>
                <c:pt idx="671">
                  <c:v>7.1442099999999975</c:v>
                </c:pt>
                <c:pt idx="672">
                  <c:v>7.2515599999999996</c:v>
                </c:pt>
                <c:pt idx="673">
                  <c:v>7.2343399999999995</c:v>
                </c:pt>
                <c:pt idx="674">
                  <c:v>7.1444799999999917</c:v>
                </c:pt>
                <c:pt idx="675">
                  <c:v>7.1057600000000001</c:v>
                </c:pt>
                <c:pt idx="676">
                  <c:v>7.1253099999999945</c:v>
                </c:pt>
                <c:pt idx="677">
                  <c:v>6.9592300000000034</c:v>
                </c:pt>
                <c:pt idx="678">
                  <c:v>7.0001600000000002</c:v>
                </c:pt>
                <c:pt idx="679">
                  <c:v>7.1733700000000002</c:v>
                </c:pt>
                <c:pt idx="680">
                  <c:v>7.2875499999999995</c:v>
                </c:pt>
                <c:pt idx="681">
                  <c:v>7.3132799999999998</c:v>
                </c:pt>
                <c:pt idx="682">
                  <c:v>7.4811300000000003</c:v>
                </c:pt>
                <c:pt idx="683">
                  <c:v>7.5495000000000001</c:v>
                </c:pt>
                <c:pt idx="684">
                  <c:v>7.5955399999999917</c:v>
                </c:pt>
                <c:pt idx="685">
                  <c:v>7.8362500000000024</c:v>
                </c:pt>
                <c:pt idx="686">
                  <c:v>7.8545199999999857</c:v>
                </c:pt>
                <c:pt idx="687">
                  <c:v>7.9125299999999985</c:v>
                </c:pt>
                <c:pt idx="688">
                  <c:v>7.7820599999999995</c:v>
                </c:pt>
                <c:pt idx="689">
                  <c:v>7.7066900000000089</c:v>
                </c:pt>
                <c:pt idx="690">
                  <c:v>7.5831900000000001</c:v>
                </c:pt>
                <c:pt idx="691">
                  <c:v>7.5086599999999999</c:v>
                </c:pt>
                <c:pt idx="692">
                  <c:v>7.5232900000000003</c:v>
                </c:pt>
                <c:pt idx="693">
                  <c:v>7.4387000000000034</c:v>
                </c:pt>
                <c:pt idx="694">
                  <c:v>7.4519500000000001</c:v>
                </c:pt>
                <c:pt idx="695">
                  <c:v>7.88422</c:v>
                </c:pt>
                <c:pt idx="696">
                  <c:v>7.7374400000000003</c:v>
                </c:pt>
                <c:pt idx="697">
                  <c:v>7.6118499999999996</c:v>
                </c:pt>
                <c:pt idx="698">
                  <c:v>7.9262400000000079</c:v>
                </c:pt>
                <c:pt idx="699">
                  <c:v>7.9105299999999996</c:v>
                </c:pt>
                <c:pt idx="700">
                  <c:v>7.8611799999999965</c:v>
                </c:pt>
                <c:pt idx="701">
                  <c:v>7.8683399999999946</c:v>
                </c:pt>
                <c:pt idx="702">
                  <c:v>7.9731000000000014</c:v>
                </c:pt>
                <c:pt idx="703">
                  <c:v>8.0220700000000011</c:v>
                </c:pt>
                <c:pt idx="704">
                  <c:v>7.9969400000000004</c:v>
                </c:pt>
                <c:pt idx="705">
                  <c:v>7.8631099999999945</c:v>
                </c:pt>
                <c:pt idx="706">
                  <c:v>7.6859699999999975</c:v>
                </c:pt>
                <c:pt idx="707">
                  <c:v>7.6105299999999945</c:v>
                </c:pt>
                <c:pt idx="708">
                  <c:v>7.6192799999999998</c:v>
                </c:pt>
                <c:pt idx="709">
                  <c:v>7.7668499999999998</c:v>
                </c:pt>
                <c:pt idx="710">
                  <c:v>7.7949399999999915</c:v>
                </c:pt>
                <c:pt idx="711">
                  <c:v>7.8486000000000002</c:v>
                </c:pt>
                <c:pt idx="712">
                  <c:v>7.8032199999999996</c:v>
                </c:pt>
                <c:pt idx="713">
                  <c:v>7.7688799999999985</c:v>
                </c:pt>
                <c:pt idx="714">
                  <c:v>7.7125299999999966</c:v>
                </c:pt>
                <c:pt idx="715">
                  <c:v>7.4577600000000004</c:v>
                </c:pt>
                <c:pt idx="716">
                  <c:v>7.4773800000000001</c:v>
                </c:pt>
                <c:pt idx="717">
                  <c:v>7.570360000000008</c:v>
                </c:pt>
                <c:pt idx="718">
                  <c:v>7.7644299999999955</c:v>
                </c:pt>
                <c:pt idx="719">
                  <c:v>7.5438200000000002</c:v>
                </c:pt>
                <c:pt idx="720">
                  <c:v>7.40517</c:v>
                </c:pt>
                <c:pt idx="721">
                  <c:v>7.3785299999999996</c:v>
                </c:pt>
                <c:pt idx="722">
                  <c:v>7.5866899999999999</c:v>
                </c:pt>
                <c:pt idx="723">
                  <c:v>7.5563700000000003</c:v>
                </c:pt>
                <c:pt idx="724">
                  <c:v>7.6168399999999945</c:v>
                </c:pt>
                <c:pt idx="725">
                  <c:v>7.8650299999999955</c:v>
                </c:pt>
                <c:pt idx="726">
                  <c:v>7.9277899999999955</c:v>
                </c:pt>
                <c:pt idx="727">
                  <c:v>7.9126899999999996</c:v>
                </c:pt>
                <c:pt idx="728">
                  <c:v>8.0488499999999998</c:v>
                </c:pt>
                <c:pt idx="729">
                  <c:v>8.0085000000000015</c:v>
                </c:pt>
                <c:pt idx="730">
                  <c:v>7.9957000000000003</c:v>
                </c:pt>
                <c:pt idx="731">
                  <c:v>7.8672199999999908</c:v>
                </c:pt>
                <c:pt idx="732">
                  <c:v>7.8944199999999896</c:v>
                </c:pt>
                <c:pt idx="733">
                  <c:v>8.123520000000001</c:v>
                </c:pt>
                <c:pt idx="734">
                  <c:v>8.1981199999999994</c:v>
                </c:pt>
                <c:pt idx="735">
                  <c:v>8.1719299999999997</c:v>
                </c:pt>
                <c:pt idx="736">
                  <c:v>8.2043899999999983</c:v>
                </c:pt>
                <c:pt idx="737">
                  <c:v>8.2210299999999989</c:v>
                </c:pt>
                <c:pt idx="738">
                  <c:v>8.1928600000000014</c:v>
                </c:pt>
                <c:pt idx="739">
                  <c:v>8.2971600000000016</c:v>
                </c:pt>
                <c:pt idx="740">
                  <c:v>8.4256300000000159</c:v>
                </c:pt>
                <c:pt idx="741">
                  <c:v>8.369410000000018</c:v>
                </c:pt>
                <c:pt idx="742">
                  <c:v>8.3602700000000034</c:v>
                </c:pt>
                <c:pt idx="743">
                  <c:v>8.48325</c:v>
                </c:pt>
                <c:pt idx="744">
                  <c:v>8.6264800000000008</c:v>
                </c:pt>
                <c:pt idx="745">
                  <c:v>8.4950300000000176</c:v>
                </c:pt>
                <c:pt idx="746">
                  <c:v>8.7179699999999993</c:v>
                </c:pt>
                <c:pt idx="747">
                  <c:v>8.8792400000000047</c:v>
                </c:pt>
                <c:pt idx="748">
                  <c:v>8.9921800000000047</c:v>
                </c:pt>
                <c:pt idx="749">
                  <c:v>9.0176600000000011</c:v>
                </c:pt>
                <c:pt idx="750">
                  <c:v>9.1046400000000016</c:v>
                </c:pt>
                <c:pt idx="751">
                  <c:v>9.0660300000000067</c:v>
                </c:pt>
                <c:pt idx="752">
                  <c:v>9.2246599999999983</c:v>
                </c:pt>
                <c:pt idx="753">
                  <c:v>9.3927400000000212</c:v>
                </c:pt>
                <c:pt idx="754">
                  <c:v>9.2746699999999986</c:v>
                </c:pt>
                <c:pt idx="755">
                  <c:v>9.30532</c:v>
                </c:pt>
                <c:pt idx="756">
                  <c:v>9.2394400000000001</c:v>
                </c:pt>
                <c:pt idx="757">
                  <c:v>9.1548400000000001</c:v>
                </c:pt>
                <c:pt idx="758">
                  <c:v>9.5195100000000004</c:v>
                </c:pt>
                <c:pt idx="759">
                  <c:v>9.9386500000000009</c:v>
                </c:pt>
                <c:pt idx="760">
                  <c:v>9.7818599999999982</c:v>
                </c:pt>
                <c:pt idx="761">
                  <c:v>9.7500400000000003</c:v>
                </c:pt>
                <c:pt idx="762">
                  <c:v>9.7400300000000009</c:v>
                </c:pt>
                <c:pt idx="763">
                  <c:v>9.9090000000000007</c:v>
                </c:pt>
                <c:pt idx="764">
                  <c:v>9.7640000000000011</c:v>
                </c:pt>
                <c:pt idx="765">
                  <c:v>9.6941099999999985</c:v>
                </c:pt>
                <c:pt idx="766">
                  <c:v>9.690809999999999</c:v>
                </c:pt>
                <c:pt idx="767">
                  <c:v>9.6255600000000001</c:v>
                </c:pt>
                <c:pt idx="768">
                  <c:v>9.4599400000000067</c:v>
                </c:pt>
                <c:pt idx="769">
                  <c:v>9.3816800000000047</c:v>
                </c:pt>
                <c:pt idx="770">
                  <c:v>9.3672000000000004</c:v>
                </c:pt>
                <c:pt idx="771">
                  <c:v>9.2620300000000046</c:v>
                </c:pt>
                <c:pt idx="772">
                  <c:v>9.6494700000000009</c:v>
                </c:pt>
                <c:pt idx="773">
                  <c:v>9.676169999999999</c:v>
                </c:pt>
                <c:pt idx="774">
                  <c:v>9.7134</c:v>
                </c:pt>
                <c:pt idx="775">
                  <c:v>9.7445799999999991</c:v>
                </c:pt>
                <c:pt idx="776">
                  <c:v>10.059990000000004</c:v>
                </c:pt>
                <c:pt idx="777">
                  <c:v>10.10205</c:v>
                </c:pt>
                <c:pt idx="778">
                  <c:v>10.294899999999998</c:v>
                </c:pt>
                <c:pt idx="779">
                  <c:v>10.48287</c:v>
                </c:pt>
                <c:pt idx="780">
                  <c:v>10.340219999999999</c:v>
                </c:pt>
                <c:pt idx="781">
                  <c:v>9.939960000000001</c:v>
                </c:pt>
                <c:pt idx="782">
                  <c:v>9.8394900000000067</c:v>
                </c:pt>
                <c:pt idx="783">
                  <c:v>9.8306100000000001</c:v>
                </c:pt>
                <c:pt idx="784">
                  <c:v>10.0503</c:v>
                </c:pt>
                <c:pt idx="785">
                  <c:v>10.140640000000001</c:v>
                </c:pt>
                <c:pt idx="786">
                  <c:v>10.335600000000017</c:v>
                </c:pt>
                <c:pt idx="787">
                  <c:v>10.358500000000006</c:v>
                </c:pt>
                <c:pt idx="788">
                  <c:v>10.228429999999999</c:v>
                </c:pt>
                <c:pt idx="789">
                  <c:v>10.137040000000001</c:v>
                </c:pt>
                <c:pt idx="790">
                  <c:v>10.364430000000024</c:v>
                </c:pt>
                <c:pt idx="791">
                  <c:v>10.41855</c:v>
                </c:pt>
                <c:pt idx="792">
                  <c:v>10.58723</c:v>
                </c:pt>
                <c:pt idx="793">
                  <c:v>10.586920000000001</c:v>
                </c:pt>
                <c:pt idx="794">
                  <c:v>10.52276</c:v>
                </c:pt>
                <c:pt idx="795">
                  <c:v>10.55125</c:v>
                </c:pt>
                <c:pt idx="796">
                  <c:v>10.458880000000002</c:v>
                </c:pt>
                <c:pt idx="797">
                  <c:v>10.77908</c:v>
                </c:pt>
                <c:pt idx="798">
                  <c:v>10.756160000000001</c:v>
                </c:pt>
                <c:pt idx="799">
                  <c:v>10.901060000000001</c:v>
                </c:pt>
                <c:pt idx="800">
                  <c:v>10.966330000000006</c:v>
                </c:pt>
                <c:pt idx="801">
                  <c:v>10.669040000000004</c:v>
                </c:pt>
                <c:pt idx="802">
                  <c:v>10.60209</c:v>
                </c:pt>
                <c:pt idx="803">
                  <c:v>10.71768</c:v>
                </c:pt>
                <c:pt idx="804">
                  <c:v>10.91586</c:v>
                </c:pt>
                <c:pt idx="805">
                  <c:v>10.781009999999998</c:v>
                </c:pt>
                <c:pt idx="806">
                  <c:v>10.86895</c:v>
                </c:pt>
                <c:pt idx="807">
                  <c:v>10.71213</c:v>
                </c:pt>
                <c:pt idx="808">
                  <c:v>10.597630000000002</c:v>
                </c:pt>
                <c:pt idx="809">
                  <c:v>10.791930000000001</c:v>
                </c:pt>
                <c:pt idx="810">
                  <c:v>10.89789</c:v>
                </c:pt>
                <c:pt idx="811">
                  <c:v>10.93085</c:v>
                </c:pt>
                <c:pt idx="812">
                  <c:v>10.765280000000002</c:v>
                </c:pt>
                <c:pt idx="813">
                  <c:v>10.555630000000026</c:v>
                </c:pt>
                <c:pt idx="814">
                  <c:v>10.59507</c:v>
                </c:pt>
                <c:pt idx="815">
                  <c:v>10.072850000000004</c:v>
                </c:pt>
                <c:pt idx="816">
                  <c:v>9.9958900000000028</c:v>
                </c:pt>
                <c:pt idx="817">
                  <c:v>9.8924400000000219</c:v>
                </c:pt>
                <c:pt idx="818">
                  <c:v>9.7081699999999991</c:v>
                </c:pt>
                <c:pt idx="819">
                  <c:v>9.6359000000000012</c:v>
                </c:pt>
                <c:pt idx="820">
                  <c:v>9.5712300000000017</c:v>
                </c:pt>
                <c:pt idx="821">
                  <c:v>9.8145800000000047</c:v>
                </c:pt>
                <c:pt idx="822">
                  <c:v>10.27201</c:v>
                </c:pt>
                <c:pt idx="823">
                  <c:v>10.326230000000002</c:v>
                </c:pt>
                <c:pt idx="824">
                  <c:v>10.170450000000002</c:v>
                </c:pt>
                <c:pt idx="825">
                  <c:v>10.17266</c:v>
                </c:pt>
                <c:pt idx="826">
                  <c:v>10.016720000000001</c:v>
                </c:pt>
                <c:pt idx="827">
                  <c:v>10.02525</c:v>
                </c:pt>
                <c:pt idx="828">
                  <c:v>10.019600000000002</c:v>
                </c:pt>
                <c:pt idx="829">
                  <c:v>10.08633</c:v>
                </c:pt>
                <c:pt idx="830">
                  <c:v>10.15387</c:v>
                </c:pt>
                <c:pt idx="831">
                  <c:v>10.284849999999999</c:v>
                </c:pt>
                <c:pt idx="832">
                  <c:v>10.183680000000004</c:v>
                </c:pt>
                <c:pt idx="833">
                  <c:v>10.129060000000001</c:v>
                </c:pt>
                <c:pt idx="834">
                  <c:v>10.140460000000001</c:v>
                </c:pt>
                <c:pt idx="835">
                  <c:v>10.26742</c:v>
                </c:pt>
                <c:pt idx="836">
                  <c:v>10.185920000000001</c:v>
                </c:pt>
                <c:pt idx="837">
                  <c:v>10.250820000000001</c:v>
                </c:pt>
                <c:pt idx="838">
                  <c:v>10.084340000000001</c:v>
                </c:pt>
                <c:pt idx="839">
                  <c:v>10.324260000000001</c:v>
                </c:pt>
                <c:pt idx="840">
                  <c:v>10.34534</c:v>
                </c:pt>
                <c:pt idx="841">
                  <c:v>10.40521</c:v>
                </c:pt>
                <c:pt idx="842">
                  <c:v>10.11468</c:v>
                </c:pt>
                <c:pt idx="843">
                  <c:v>9.7696400000000008</c:v>
                </c:pt>
                <c:pt idx="844">
                  <c:v>9.6202699999999997</c:v>
                </c:pt>
                <c:pt idx="845">
                  <c:v>9.5897900000000007</c:v>
                </c:pt>
                <c:pt idx="846">
                  <c:v>9.4807500000000005</c:v>
                </c:pt>
                <c:pt idx="847">
                  <c:v>9.663219999999999</c:v>
                </c:pt>
                <c:pt idx="848">
                  <c:v>9.5054800000000217</c:v>
                </c:pt>
                <c:pt idx="849">
                  <c:v>9.3866400000000212</c:v>
                </c:pt>
                <c:pt idx="850">
                  <c:v>9.1618000000000013</c:v>
                </c:pt>
                <c:pt idx="851">
                  <c:v>9.3552500000000176</c:v>
                </c:pt>
                <c:pt idx="852">
                  <c:v>9.2490599999999983</c:v>
                </c:pt>
                <c:pt idx="853">
                  <c:v>9.3989699999999985</c:v>
                </c:pt>
                <c:pt idx="854">
                  <c:v>9.2017999999999986</c:v>
                </c:pt>
                <c:pt idx="855">
                  <c:v>8.9717700000000011</c:v>
                </c:pt>
                <c:pt idx="856">
                  <c:v>9.1409399999999987</c:v>
                </c:pt>
                <c:pt idx="857">
                  <c:v>8.8761400000000048</c:v>
                </c:pt>
                <c:pt idx="858">
                  <c:v>8.690570000000001</c:v>
                </c:pt>
                <c:pt idx="859">
                  <c:v>8.9436500000000034</c:v>
                </c:pt>
                <c:pt idx="860">
                  <c:v>9.0061900000000001</c:v>
                </c:pt>
                <c:pt idx="861">
                  <c:v>8.8643400000000003</c:v>
                </c:pt>
                <c:pt idx="862">
                  <c:v>8.7935100000000013</c:v>
                </c:pt>
                <c:pt idx="863">
                  <c:v>8.4886800000000004</c:v>
                </c:pt>
                <c:pt idx="864">
                  <c:v>8.6613599999999984</c:v>
                </c:pt>
                <c:pt idx="865">
                  <c:v>8.8280199999999986</c:v>
                </c:pt>
                <c:pt idx="866">
                  <c:v>8.5508300000000048</c:v>
                </c:pt>
                <c:pt idx="867">
                  <c:v>7.8087099999999996</c:v>
                </c:pt>
                <c:pt idx="868">
                  <c:v>7.9078099999999996</c:v>
                </c:pt>
                <c:pt idx="869">
                  <c:v>7.6127999999999965</c:v>
                </c:pt>
                <c:pt idx="870">
                  <c:v>7.8576999999999995</c:v>
                </c:pt>
                <c:pt idx="871">
                  <c:v>7.9315300000000004</c:v>
                </c:pt>
                <c:pt idx="872">
                  <c:v>7.9957599999999998</c:v>
                </c:pt>
                <c:pt idx="873">
                  <c:v>7.9158600000000003</c:v>
                </c:pt>
                <c:pt idx="874">
                  <c:v>8.2404100000000007</c:v>
                </c:pt>
                <c:pt idx="875">
                  <c:v>8.2158600000000011</c:v>
                </c:pt>
                <c:pt idx="876">
                  <c:v>7.9238</c:v>
                </c:pt>
                <c:pt idx="877">
                  <c:v>8.1897300000000008</c:v>
                </c:pt>
                <c:pt idx="878">
                  <c:v>8.0255600000000005</c:v>
                </c:pt>
                <c:pt idx="879">
                  <c:v>7.8356700000000004</c:v>
                </c:pt>
                <c:pt idx="880">
                  <c:v>7.9163000000000014</c:v>
                </c:pt>
                <c:pt idx="881">
                  <c:v>7.3821799999999955</c:v>
                </c:pt>
                <c:pt idx="882">
                  <c:v>7.5380200000000004</c:v>
                </c:pt>
                <c:pt idx="883">
                  <c:v>7.3565799999999975</c:v>
                </c:pt>
                <c:pt idx="884">
                  <c:v>7.3450600000000001</c:v>
                </c:pt>
                <c:pt idx="885">
                  <c:v>7.7651199999999907</c:v>
                </c:pt>
                <c:pt idx="886">
                  <c:v>7.48508</c:v>
                </c:pt>
                <c:pt idx="887">
                  <c:v>7.3651899999999886</c:v>
                </c:pt>
                <c:pt idx="888">
                  <c:v>7.4488799999999999</c:v>
                </c:pt>
                <c:pt idx="889">
                  <c:v>6.8974599999999917</c:v>
                </c:pt>
                <c:pt idx="890">
                  <c:v>6.5636600000000014</c:v>
                </c:pt>
                <c:pt idx="891">
                  <c:v>6.2136899999999997</c:v>
                </c:pt>
                <c:pt idx="892">
                  <c:v>6.4307500000000024</c:v>
                </c:pt>
                <c:pt idx="893">
                  <c:v>6.0785400000000003</c:v>
                </c:pt>
                <c:pt idx="894">
                  <c:v>6.2082500000000014</c:v>
                </c:pt>
                <c:pt idx="895">
                  <c:v>6.5720999999999998</c:v>
                </c:pt>
                <c:pt idx="896">
                  <c:v>6.376240000000009</c:v>
                </c:pt>
                <c:pt idx="897">
                  <c:v>6.5989199999999917</c:v>
                </c:pt>
                <c:pt idx="898">
                  <c:v>6.7177499999999997</c:v>
                </c:pt>
                <c:pt idx="899">
                  <c:v>6.83331</c:v>
                </c:pt>
                <c:pt idx="900">
                  <c:v>7.3222399999999945</c:v>
                </c:pt>
                <c:pt idx="901">
                  <c:v>7.2890500000000014</c:v>
                </c:pt>
                <c:pt idx="902">
                  <c:v>7.3011699999999999</c:v>
                </c:pt>
                <c:pt idx="903">
                  <c:v>7.3102</c:v>
                </c:pt>
                <c:pt idx="904">
                  <c:v>7.0063500000000003</c:v>
                </c:pt>
                <c:pt idx="905">
                  <c:v>7.0833599999999999</c:v>
                </c:pt>
                <c:pt idx="906">
                  <c:v>7.0981799999999975</c:v>
                </c:pt>
                <c:pt idx="907">
                  <c:v>7.1997900000000001</c:v>
                </c:pt>
                <c:pt idx="908">
                  <c:v>7.4062400000000101</c:v>
                </c:pt>
                <c:pt idx="909">
                  <c:v>7.5407799999999998</c:v>
                </c:pt>
                <c:pt idx="910">
                  <c:v>7.7002800000000002</c:v>
                </c:pt>
                <c:pt idx="911">
                  <c:v>8.0095200000000002</c:v>
                </c:pt>
                <c:pt idx="912">
                  <c:v>8.1821800000000007</c:v>
                </c:pt>
                <c:pt idx="913">
                  <c:v>8.2136699999999987</c:v>
                </c:pt>
                <c:pt idx="914">
                  <c:v>8.2860600000000009</c:v>
                </c:pt>
                <c:pt idx="915">
                  <c:v>8.3090800000000158</c:v>
                </c:pt>
                <c:pt idx="916">
                  <c:v>8.2668500000000016</c:v>
                </c:pt>
                <c:pt idx="917">
                  <c:v>8.202</c:v>
                </c:pt>
                <c:pt idx="918">
                  <c:v>7.9530799999999999</c:v>
                </c:pt>
                <c:pt idx="919">
                  <c:v>7.9757199999999999</c:v>
                </c:pt>
                <c:pt idx="920">
                  <c:v>7.9278199999999908</c:v>
                </c:pt>
                <c:pt idx="921">
                  <c:v>7.977760000000008</c:v>
                </c:pt>
                <c:pt idx="922">
                  <c:v>8.2473399999999994</c:v>
                </c:pt>
                <c:pt idx="923">
                  <c:v>8.1840400000000013</c:v>
                </c:pt>
                <c:pt idx="924">
                  <c:v>7.9775</c:v>
                </c:pt>
                <c:pt idx="925">
                  <c:v>8.2477099999999997</c:v>
                </c:pt>
                <c:pt idx="926">
                  <c:v>8.2741799999999994</c:v>
                </c:pt>
                <c:pt idx="927">
                  <c:v>8.4878500000000034</c:v>
                </c:pt>
                <c:pt idx="928">
                  <c:v>8.4733800000000006</c:v>
                </c:pt>
                <c:pt idx="929">
                  <c:v>8.4618500000000001</c:v>
                </c:pt>
                <c:pt idx="930">
                  <c:v>8.5341999999999985</c:v>
                </c:pt>
                <c:pt idx="931">
                  <c:v>8.4652800000000195</c:v>
                </c:pt>
                <c:pt idx="932">
                  <c:v>8.3864100000000068</c:v>
                </c:pt>
                <c:pt idx="933">
                  <c:v>8.5151800000000026</c:v>
                </c:pt>
                <c:pt idx="934">
                  <c:v>8.3022000000000027</c:v>
                </c:pt>
                <c:pt idx="935">
                  <c:v>8.1524400000000217</c:v>
                </c:pt>
                <c:pt idx="936">
                  <c:v>8.2036000000000016</c:v>
                </c:pt>
                <c:pt idx="937">
                  <c:v>8.3092900000000007</c:v>
                </c:pt>
                <c:pt idx="938">
                  <c:v>8.5777000000000001</c:v>
                </c:pt>
                <c:pt idx="939">
                  <c:v>8.7131900000000009</c:v>
                </c:pt>
                <c:pt idx="940">
                  <c:v>8.4254700000000007</c:v>
                </c:pt>
                <c:pt idx="941">
                  <c:v>8.214929999999999</c:v>
                </c:pt>
                <c:pt idx="942">
                  <c:v>8.111460000000001</c:v>
                </c:pt>
                <c:pt idx="943">
                  <c:v>8.0974600000000034</c:v>
                </c:pt>
                <c:pt idx="944">
                  <c:v>8.3146900000000006</c:v>
                </c:pt>
                <c:pt idx="945">
                  <c:v>8.2518699999999985</c:v>
                </c:pt>
                <c:pt idx="946">
                  <c:v>8.2453499999999984</c:v>
                </c:pt>
                <c:pt idx="947">
                  <c:v>8.3982900000000011</c:v>
                </c:pt>
                <c:pt idx="948">
                  <c:v>8.4450200000000013</c:v>
                </c:pt>
                <c:pt idx="949">
                  <c:v>8.7617699999999985</c:v>
                </c:pt>
                <c:pt idx="950">
                  <c:v>8.8254600000000067</c:v>
                </c:pt>
                <c:pt idx="951">
                  <c:v>8.8395300000000194</c:v>
                </c:pt>
                <c:pt idx="952">
                  <c:v>8.8170600000000015</c:v>
                </c:pt>
                <c:pt idx="953">
                  <c:v>8.8799400000000048</c:v>
                </c:pt>
                <c:pt idx="954">
                  <c:v>9.0102699999999984</c:v>
                </c:pt>
                <c:pt idx="955">
                  <c:v>9.478769999999999</c:v>
                </c:pt>
                <c:pt idx="956">
                  <c:v>9.9283799999999989</c:v>
                </c:pt>
                <c:pt idx="957">
                  <c:v>9.6496100000000009</c:v>
                </c:pt>
                <c:pt idx="958">
                  <c:v>9.6795400000000047</c:v>
                </c:pt>
                <c:pt idx="959">
                  <c:v>9.5919599999999985</c:v>
                </c:pt>
                <c:pt idx="960">
                  <c:v>9.2556000000000047</c:v>
                </c:pt>
                <c:pt idx="961">
                  <c:v>9.2731400000000015</c:v>
                </c:pt>
                <c:pt idx="962">
                  <c:v>9.2452799999999993</c:v>
                </c:pt>
                <c:pt idx="963">
                  <c:v>9.6051500000000001</c:v>
                </c:pt>
                <c:pt idx="964">
                  <c:v>9.703619999999999</c:v>
                </c:pt>
                <c:pt idx="965">
                  <c:v>9.5138600000000011</c:v>
                </c:pt>
                <c:pt idx="966">
                  <c:v>9.597760000000001</c:v>
                </c:pt>
                <c:pt idx="967">
                  <c:v>9.424059999999999</c:v>
                </c:pt>
                <c:pt idx="968">
                  <c:v>9.3807600000000004</c:v>
                </c:pt>
                <c:pt idx="969">
                  <c:v>9.7648500000000009</c:v>
                </c:pt>
                <c:pt idx="970">
                  <c:v>9.993269999999999</c:v>
                </c:pt>
                <c:pt idx="971">
                  <c:v>10.223660000000001</c:v>
                </c:pt>
                <c:pt idx="972">
                  <c:v>10.210669999999999</c:v>
                </c:pt>
                <c:pt idx="973">
                  <c:v>10.591219999999998</c:v>
                </c:pt>
                <c:pt idx="974">
                  <c:v>10.56475</c:v>
                </c:pt>
                <c:pt idx="975">
                  <c:v>10.19952</c:v>
                </c:pt>
                <c:pt idx="976">
                  <c:v>10.42212</c:v>
                </c:pt>
                <c:pt idx="977">
                  <c:v>10.425650000000006</c:v>
                </c:pt>
                <c:pt idx="978">
                  <c:v>10.264950000000001</c:v>
                </c:pt>
                <c:pt idx="979">
                  <c:v>10.175370000000001</c:v>
                </c:pt>
                <c:pt idx="980">
                  <c:v>9.8438100000000013</c:v>
                </c:pt>
                <c:pt idx="981">
                  <c:v>9.7543000000000006</c:v>
                </c:pt>
                <c:pt idx="982">
                  <c:v>10.077170000000001</c:v>
                </c:pt>
                <c:pt idx="983">
                  <c:v>9.8866200000000006</c:v>
                </c:pt>
                <c:pt idx="984">
                  <c:v>9.8079400000000003</c:v>
                </c:pt>
                <c:pt idx="985">
                  <c:v>9.6559600000000003</c:v>
                </c:pt>
                <c:pt idx="986">
                  <c:v>9.496319999999999</c:v>
                </c:pt>
                <c:pt idx="987">
                  <c:v>9.6275900000000014</c:v>
                </c:pt>
                <c:pt idx="988">
                  <c:v>9.76328</c:v>
                </c:pt>
                <c:pt idx="989">
                  <c:v>10.198540000000001</c:v>
                </c:pt>
                <c:pt idx="990">
                  <c:v>10.087169999999999</c:v>
                </c:pt>
                <c:pt idx="991">
                  <c:v>9.7018199999999997</c:v>
                </c:pt>
                <c:pt idx="992">
                  <c:v>9.4932400000000001</c:v>
                </c:pt>
                <c:pt idx="993">
                  <c:v>9.5540800000000008</c:v>
                </c:pt>
                <c:pt idx="994">
                  <c:v>9.6549900000000015</c:v>
                </c:pt>
                <c:pt idx="995">
                  <c:v>9.4694200000000048</c:v>
                </c:pt>
                <c:pt idx="996">
                  <c:v>9.1928100000000015</c:v>
                </c:pt>
                <c:pt idx="997">
                  <c:v>9.3486000000000011</c:v>
                </c:pt>
                <c:pt idx="998">
                  <c:v>9.6514600000000002</c:v>
                </c:pt>
                <c:pt idx="999">
                  <c:v>9.8614700000000006</c:v>
                </c:pt>
                <c:pt idx="1000">
                  <c:v>9.9456800000000047</c:v>
                </c:pt>
                <c:pt idx="1001">
                  <c:v>10.13246</c:v>
                </c:pt>
                <c:pt idx="1002">
                  <c:v>9.9260600000000014</c:v>
                </c:pt>
                <c:pt idx="1003">
                  <c:v>9.9806900000000027</c:v>
                </c:pt>
                <c:pt idx="1004">
                  <c:v>10.16118</c:v>
                </c:pt>
                <c:pt idx="1005">
                  <c:v>10.136010000000001</c:v>
                </c:pt>
                <c:pt idx="1006">
                  <c:v>10.2028</c:v>
                </c:pt>
                <c:pt idx="1007">
                  <c:v>10.174670000000001</c:v>
                </c:pt>
                <c:pt idx="1008">
                  <c:v>10.194090000000001</c:v>
                </c:pt>
                <c:pt idx="1009">
                  <c:v>10.379850000000006</c:v>
                </c:pt>
                <c:pt idx="1010">
                  <c:v>10.534380000000001</c:v>
                </c:pt>
                <c:pt idx="1011">
                  <c:v>10.641649999999998</c:v>
                </c:pt>
                <c:pt idx="1012">
                  <c:v>10.873590000000018</c:v>
                </c:pt>
                <c:pt idx="1013">
                  <c:v>10.97739</c:v>
                </c:pt>
                <c:pt idx="1014">
                  <c:v>10.84206</c:v>
                </c:pt>
                <c:pt idx="1015">
                  <c:v>10.547059999999998</c:v>
                </c:pt>
                <c:pt idx="1016">
                  <c:v>10.441019999999998</c:v>
                </c:pt>
                <c:pt idx="1017">
                  <c:v>10.749650000000001</c:v>
                </c:pt>
                <c:pt idx="1018">
                  <c:v>11.197209999999998</c:v>
                </c:pt>
                <c:pt idx="1019">
                  <c:v>11.49086</c:v>
                </c:pt>
                <c:pt idx="1020">
                  <c:v>11.40189</c:v>
                </c:pt>
                <c:pt idx="1021">
                  <c:v>12.12289</c:v>
                </c:pt>
                <c:pt idx="1022">
                  <c:v>11.772830000000004</c:v>
                </c:pt>
                <c:pt idx="1023">
                  <c:v>11.693340000000001</c:v>
                </c:pt>
                <c:pt idx="1024">
                  <c:v>11.675660000000002</c:v>
                </c:pt>
                <c:pt idx="1025">
                  <c:v>11.562830000000018</c:v>
                </c:pt>
                <c:pt idx="1026">
                  <c:v>11.354550000000016</c:v>
                </c:pt>
                <c:pt idx="1027">
                  <c:v>11.206319999999998</c:v>
                </c:pt>
                <c:pt idx="1028">
                  <c:v>10.976140000000004</c:v>
                </c:pt>
                <c:pt idx="1029">
                  <c:v>11.146369999999999</c:v>
                </c:pt>
                <c:pt idx="1030">
                  <c:v>11.37391</c:v>
                </c:pt>
                <c:pt idx="1031">
                  <c:v>11.469410000000018</c:v>
                </c:pt>
                <c:pt idx="1032">
                  <c:v>11.647769999999998</c:v>
                </c:pt>
                <c:pt idx="1033">
                  <c:v>11.921159999999999</c:v>
                </c:pt>
                <c:pt idx="1034">
                  <c:v>11.614369999999999</c:v>
                </c:pt>
                <c:pt idx="1035">
                  <c:v>11.347269999999998</c:v>
                </c:pt>
                <c:pt idx="1036">
                  <c:v>11.033570000000001</c:v>
                </c:pt>
                <c:pt idx="1037">
                  <c:v>10.749299999999998</c:v>
                </c:pt>
                <c:pt idx="1038">
                  <c:v>10.962940000000016</c:v>
                </c:pt>
                <c:pt idx="1039">
                  <c:v>10.99033</c:v>
                </c:pt>
                <c:pt idx="1040">
                  <c:v>10.82188</c:v>
                </c:pt>
                <c:pt idx="1041">
                  <c:v>10.743460000000001</c:v>
                </c:pt>
                <c:pt idx="1042">
                  <c:v>10.70961</c:v>
                </c:pt>
                <c:pt idx="1043">
                  <c:v>11.06804</c:v>
                </c:pt>
                <c:pt idx="1044">
                  <c:v>11.14263</c:v>
                </c:pt>
                <c:pt idx="1045">
                  <c:v>11.10083</c:v>
                </c:pt>
                <c:pt idx="1046">
                  <c:v>11.178420000000001</c:v>
                </c:pt>
                <c:pt idx="1047">
                  <c:v>10.942410000000002</c:v>
                </c:pt>
                <c:pt idx="1048">
                  <c:v>10.896640000000016</c:v>
                </c:pt>
                <c:pt idx="1049">
                  <c:v>11.136100000000001</c:v>
                </c:pt>
                <c:pt idx="1050">
                  <c:v>11.441520000000001</c:v>
                </c:pt>
                <c:pt idx="1051">
                  <c:v>11.28368</c:v>
                </c:pt>
                <c:pt idx="1052">
                  <c:v>11.383500000000016</c:v>
                </c:pt>
                <c:pt idx="1053">
                  <c:v>11.124129999999999</c:v>
                </c:pt>
                <c:pt idx="1054">
                  <c:v>10.897830000000004</c:v>
                </c:pt>
                <c:pt idx="1055">
                  <c:v>10.707259999999998</c:v>
                </c:pt>
                <c:pt idx="1056">
                  <c:v>10.861490000000018</c:v>
                </c:pt>
                <c:pt idx="1057">
                  <c:v>10.852930000000026</c:v>
                </c:pt>
                <c:pt idx="1058">
                  <c:v>10.851900000000002</c:v>
                </c:pt>
                <c:pt idx="1059">
                  <c:v>10.836980000000002</c:v>
                </c:pt>
                <c:pt idx="1060">
                  <c:v>11.000500000000002</c:v>
                </c:pt>
                <c:pt idx="1061">
                  <c:v>11.226219999999998</c:v>
                </c:pt>
                <c:pt idx="1062">
                  <c:v>11.419840000000002</c:v>
                </c:pt>
                <c:pt idx="1063">
                  <c:v>11.241889999999998</c:v>
                </c:pt>
                <c:pt idx="1064">
                  <c:v>11.55869</c:v>
                </c:pt>
                <c:pt idx="1065">
                  <c:v>11.597269999999998</c:v>
                </c:pt>
                <c:pt idx="1066">
                  <c:v>11.618189999999998</c:v>
                </c:pt>
                <c:pt idx="1067">
                  <c:v>11.445630000000016</c:v>
                </c:pt>
                <c:pt idx="1068">
                  <c:v>11.313610000000002</c:v>
                </c:pt>
                <c:pt idx="1069">
                  <c:v>11.59858</c:v>
                </c:pt>
                <c:pt idx="1070">
                  <c:v>11.699920000000001</c:v>
                </c:pt>
                <c:pt idx="1071">
                  <c:v>11.918840000000001</c:v>
                </c:pt>
                <c:pt idx="1072">
                  <c:v>11.699</c:v>
                </c:pt>
                <c:pt idx="1073">
                  <c:v>11.487120000000001</c:v>
                </c:pt>
                <c:pt idx="1074">
                  <c:v>11.27163</c:v>
                </c:pt>
                <c:pt idx="1075">
                  <c:v>11.39086</c:v>
                </c:pt>
                <c:pt idx="1076">
                  <c:v>11.5326</c:v>
                </c:pt>
                <c:pt idx="1077">
                  <c:v>11.435</c:v>
                </c:pt>
                <c:pt idx="1078">
                  <c:v>11.39202</c:v>
                </c:pt>
                <c:pt idx="1079">
                  <c:v>11.482690000000016</c:v>
                </c:pt>
                <c:pt idx="1080">
                  <c:v>11.819730000000018</c:v>
                </c:pt>
                <c:pt idx="1081">
                  <c:v>12.04358</c:v>
                </c:pt>
                <c:pt idx="1082">
                  <c:v>11.98934</c:v>
                </c:pt>
                <c:pt idx="1083">
                  <c:v>11.945580000000016</c:v>
                </c:pt>
                <c:pt idx="1084">
                  <c:v>11.66747</c:v>
                </c:pt>
                <c:pt idx="1085">
                  <c:v>11.731889999999998</c:v>
                </c:pt>
                <c:pt idx="1086">
                  <c:v>11.71265</c:v>
                </c:pt>
                <c:pt idx="1087">
                  <c:v>11.628939999999998</c:v>
                </c:pt>
                <c:pt idx="1088">
                  <c:v>12.145190000000001</c:v>
                </c:pt>
                <c:pt idx="1089">
                  <c:v>12.33222</c:v>
                </c:pt>
                <c:pt idx="1090">
                  <c:v>12.223309999999998</c:v>
                </c:pt>
                <c:pt idx="1091">
                  <c:v>12.134369999999999</c:v>
                </c:pt>
                <c:pt idx="1092">
                  <c:v>11.742570000000001</c:v>
                </c:pt>
                <c:pt idx="1093">
                  <c:v>11.652600000000016</c:v>
                </c:pt>
                <c:pt idx="1094">
                  <c:v>11.35172</c:v>
                </c:pt>
                <c:pt idx="1095">
                  <c:v>11.30062</c:v>
                </c:pt>
                <c:pt idx="1096">
                  <c:v>11.087430000000015</c:v>
                </c:pt>
                <c:pt idx="1097">
                  <c:v>11.141179999999999</c:v>
                </c:pt>
                <c:pt idx="1098">
                  <c:v>11.616210000000001</c:v>
                </c:pt>
                <c:pt idx="1099">
                  <c:v>11.599030000000004</c:v>
                </c:pt>
                <c:pt idx="1100">
                  <c:v>11.765040000000004</c:v>
                </c:pt>
                <c:pt idx="1101">
                  <c:v>11.4589</c:v>
                </c:pt>
                <c:pt idx="1102">
                  <c:v>11.696540000000002</c:v>
                </c:pt>
                <c:pt idx="1103">
                  <c:v>11.353870000000002</c:v>
                </c:pt>
                <c:pt idx="1104">
                  <c:v>11.10758</c:v>
                </c:pt>
                <c:pt idx="1105">
                  <c:v>10.985800000000006</c:v>
                </c:pt>
                <c:pt idx="1106">
                  <c:v>10.96992</c:v>
                </c:pt>
                <c:pt idx="1107">
                  <c:v>10.809450000000018</c:v>
                </c:pt>
                <c:pt idx="1108">
                  <c:v>10.92088</c:v>
                </c:pt>
                <c:pt idx="1109">
                  <c:v>11.133900000000001</c:v>
                </c:pt>
                <c:pt idx="1110">
                  <c:v>11.322850000000004</c:v>
                </c:pt>
                <c:pt idx="1111">
                  <c:v>11.308200000000001</c:v>
                </c:pt>
                <c:pt idx="1112">
                  <c:v>11.245650000000001</c:v>
                </c:pt>
                <c:pt idx="1113">
                  <c:v>11.165290000000002</c:v>
                </c:pt>
                <c:pt idx="1114">
                  <c:v>11.02665</c:v>
                </c:pt>
                <c:pt idx="1115">
                  <c:v>11.09301</c:v>
                </c:pt>
                <c:pt idx="1116">
                  <c:v>11.08803</c:v>
                </c:pt>
                <c:pt idx="1117">
                  <c:v>11.314680000000006</c:v>
                </c:pt>
                <c:pt idx="1118">
                  <c:v>11.718649999999998</c:v>
                </c:pt>
                <c:pt idx="1119">
                  <c:v>11.501390000000001</c:v>
                </c:pt>
                <c:pt idx="1120">
                  <c:v>11.438959999999998</c:v>
                </c:pt>
                <c:pt idx="1121">
                  <c:v>11.28848</c:v>
                </c:pt>
                <c:pt idx="1122">
                  <c:v>10.98329</c:v>
                </c:pt>
                <c:pt idx="1123">
                  <c:v>11.03703</c:v>
                </c:pt>
                <c:pt idx="1124">
                  <c:v>10.727930000000001</c:v>
                </c:pt>
                <c:pt idx="1125">
                  <c:v>10.94909</c:v>
                </c:pt>
                <c:pt idx="1126">
                  <c:v>11.134109999999998</c:v>
                </c:pt>
                <c:pt idx="1127">
                  <c:v>11.097520000000001</c:v>
                </c:pt>
                <c:pt idx="1128">
                  <c:v>11.591620000000001</c:v>
                </c:pt>
                <c:pt idx="1129">
                  <c:v>11.843580000000006</c:v>
                </c:pt>
                <c:pt idx="1130">
                  <c:v>11.950150000000002</c:v>
                </c:pt>
                <c:pt idx="1131">
                  <c:v>12.00484</c:v>
                </c:pt>
                <c:pt idx="1132">
                  <c:v>11.710430000000002</c:v>
                </c:pt>
                <c:pt idx="1133">
                  <c:v>11.691600000000001</c:v>
                </c:pt>
                <c:pt idx="1134">
                  <c:v>11.88134</c:v>
                </c:pt>
                <c:pt idx="1135">
                  <c:v>11.743279999999999</c:v>
                </c:pt>
                <c:pt idx="1136">
                  <c:v>11.45472</c:v>
                </c:pt>
                <c:pt idx="1137">
                  <c:v>11.269070000000001</c:v>
                </c:pt>
                <c:pt idx="1138">
                  <c:v>10.91863</c:v>
                </c:pt>
                <c:pt idx="1139">
                  <c:v>11.014309999999998</c:v>
                </c:pt>
                <c:pt idx="1140">
                  <c:v>11.106319999999998</c:v>
                </c:pt>
                <c:pt idx="1141">
                  <c:v>11.508040000000001</c:v>
                </c:pt>
                <c:pt idx="1142">
                  <c:v>11.59041</c:v>
                </c:pt>
                <c:pt idx="1143">
                  <c:v>11.731669999999999</c:v>
                </c:pt>
                <c:pt idx="1144">
                  <c:v>11.511959999999998</c:v>
                </c:pt>
                <c:pt idx="1145">
                  <c:v>11.985410000000018</c:v>
                </c:pt>
                <c:pt idx="1146">
                  <c:v>12.047919999999998</c:v>
                </c:pt>
                <c:pt idx="1147">
                  <c:v>12.38467</c:v>
                </c:pt>
                <c:pt idx="1148">
                  <c:v>12.685550000000006</c:v>
                </c:pt>
                <c:pt idx="1149">
                  <c:v>13.080830000000002</c:v>
                </c:pt>
                <c:pt idx="1150">
                  <c:v>13.177300000000001</c:v>
                </c:pt>
                <c:pt idx="1151">
                  <c:v>12.59764</c:v>
                </c:pt>
                <c:pt idx="1152">
                  <c:v>12.582470000000002</c:v>
                </c:pt>
                <c:pt idx="1153">
                  <c:v>12.242979999999999</c:v>
                </c:pt>
                <c:pt idx="1154">
                  <c:v>12.278939999999999</c:v>
                </c:pt>
                <c:pt idx="1155">
                  <c:v>12.10291</c:v>
                </c:pt>
                <c:pt idx="1156">
                  <c:v>12.158760000000001</c:v>
                </c:pt>
                <c:pt idx="1157">
                  <c:v>12.300550000000017</c:v>
                </c:pt>
                <c:pt idx="1158">
                  <c:v>12.793019999999999</c:v>
                </c:pt>
                <c:pt idx="1159">
                  <c:v>13.00695</c:v>
                </c:pt>
                <c:pt idx="1160">
                  <c:v>13.52275</c:v>
                </c:pt>
                <c:pt idx="1161">
                  <c:v>13.284550000000001</c:v>
                </c:pt>
                <c:pt idx="1162">
                  <c:v>13.847900000000001</c:v>
                </c:pt>
                <c:pt idx="1163">
                  <c:v>14.2034</c:v>
                </c:pt>
                <c:pt idx="1164">
                  <c:v>14.704239999999999</c:v>
                </c:pt>
                <c:pt idx="1165">
                  <c:v>13.964030000000006</c:v>
                </c:pt>
                <c:pt idx="1166">
                  <c:v>14.465180000000018</c:v>
                </c:pt>
                <c:pt idx="1167">
                  <c:v>14.89377</c:v>
                </c:pt>
                <c:pt idx="1168">
                  <c:v>14.88321</c:v>
                </c:pt>
                <c:pt idx="1169">
                  <c:v>14.642150000000001</c:v>
                </c:pt>
                <c:pt idx="1170">
                  <c:v>14.40728</c:v>
                </c:pt>
                <c:pt idx="1171">
                  <c:v>14.549050000000001</c:v>
                </c:pt>
                <c:pt idx="1172">
                  <c:v>15.682870000000001</c:v>
                </c:pt>
                <c:pt idx="1173">
                  <c:v>15.68328</c:v>
                </c:pt>
                <c:pt idx="1174">
                  <c:v>15.810080000000006</c:v>
                </c:pt>
                <c:pt idx="1175">
                  <c:v>15.879480000000026</c:v>
                </c:pt>
                <c:pt idx="1176">
                  <c:v>15.662540000000018</c:v>
                </c:pt>
                <c:pt idx="1177">
                  <c:v>16.166539999999962</c:v>
                </c:pt>
                <c:pt idx="1178">
                  <c:v>16.461709999999954</c:v>
                </c:pt>
                <c:pt idx="1179">
                  <c:v>16.929739999999935</c:v>
                </c:pt>
                <c:pt idx="1180">
                  <c:v>17.169460000000001</c:v>
                </c:pt>
                <c:pt idx="1181">
                  <c:v>17.286449999999924</c:v>
                </c:pt>
                <c:pt idx="1182">
                  <c:v>17.34592</c:v>
                </c:pt>
                <c:pt idx="1183">
                  <c:v>17.511189999999999</c:v>
                </c:pt>
                <c:pt idx="1184">
                  <c:v>17.233329999999963</c:v>
                </c:pt>
                <c:pt idx="1185">
                  <c:v>15.83995</c:v>
                </c:pt>
                <c:pt idx="1186">
                  <c:v>16.395060000000001</c:v>
                </c:pt>
                <c:pt idx="1187">
                  <c:v>16.494509999999959</c:v>
                </c:pt>
                <c:pt idx="1188">
                  <c:v>17.04682</c:v>
                </c:pt>
                <c:pt idx="1189">
                  <c:v>17.684139999999989</c:v>
                </c:pt>
                <c:pt idx="1190">
                  <c:v>17.836310000000001</c:v>
                </c:pt>
                <c:pt idx="1191">
                  <c:v>17.331870000000045</c:v>
                </c:pt>
                <c:pt idx="1192">
                  <c:v>17.280529999999935</c:v>
                </c:pt>
                <c:pt idx="1193">
                  <c:v>18.076419999999963</c:v>
                </c:pt>
                <c:pt idx="1194">
                  <c:v>18.360719999999958</c:v>
                </c:pt>
                <c:pt idx="1195">
                  <c:v>18.594830000000005</c:v>
                </c:pt>
                <c:pt idx="1196">
                  <c:v>18.454470000000001</c:v>
                </c:pt>
                <c:pt idx="1197">
                  <c:v>18.746699999999958</c:v>
                </c:pt>
                <c:pt idx="1198">
                  <c:v>18.675609999999963</c:v>
                </c:pt>
                <c:pt idx="1199">
                  <c:v>18.935439999999954</c:v>
                </c:pt>
                <c:pt idx="1200">
                  <c:v>19.920089999999959</c:v>
                </c:pt>
                <c:pt idx="1201">
                  <c:v>20.225079999999959</c:v>
                </c:pt>
                <c:pt idx="1202">
                  <c:v>20.979859999999999</c:v>
                </c:pt>
                <c:pt idx="1203">
                  <c:v>21.381419999999963</c:v>
                </c:pt>
                <c:pt idx="1204">
                  <c:v>21.288329999999924</c:v>
                </c:pt>
                <c:pt idx="1205">
                  <c:v>21.134799999999988</c:v>
                </c:pt>
                <c:pt idx="1206">
                  <c:v>21.388569999999962</c:v>
                </c:pt>
                <c:pt idx="1207">
                  <c:v>20.177460000000032</c:v>
                </c:pt>
                <c:pt idx="1208">
                  <c:v>19.16676</c:v>
                </c:pt>
                <c:pt idx="1209">
                  <c:v>18.43684</c:v>
                </c:pt>
                <c:pt idx="1210">
                  <c:v>20.506250000000001</c:v>
                </c:pt>
                <c:pt idx="1211">
                  <c:v>20.941929999999989</c:v>
                </c:pt>
                <c:pt idx="1212">
                  <c:v>20.462539999999922</c:v>
                </c:pt>
                <c:pt idx="1213">
                  <c:v>19.948219999999935</c:v>
                </c:pt>
                <c:pt idx="1214">
                  <c:v>20.150900000000032</c:v>
                </c:pt>
                <c:pt idx="1215">
                  <c:v>19.875299999999989</c:v>
                </c:pt>
                <c:pt idx="1216">
                  <c:v>20.086829999999967</c:v>
                </c:pt>
                <c:pt idx="1217">
                  <c:v>21.02422</c:v>
                </c:pt>
                <c:pt idx="1218">
                  <c:v>21.747619999999962</c:v>
                </c:pt>
                <c:pt idx="1219">
                  <c:v>21.888079999999963</c:v>
                </c:pt>
                <c:pt idx="1220">
                  <c:v>22.74483</c:v>
                </c:pt>
                <c:pt idx="1221">
                  <c:v>22.325769999999963</c:v>
                </c:pt>
                <c:pt idx="1222">
                  <c:v>22.30583</c:v>
                </c:pt>
                <c:pt idx="1223">
                  <c:v>23.360589999999959</c:v>
                </c:pt>
                <c:pt idx="1224">
                  <c:v>24.667300000000001</c:v>
                </c:pt>
                <c:pt idx="1225">
                  <c:v>23.205229999999947</c:v>
                </c:pt>
                <c:pt idx="1226">
                  <c:v>23.957930000000001</c:v>
                </c:pt>
                <c:pt idx="1227">
                  <c:v>23.32677</c:v>
                </c:pt>
                <c:pt idx="1228">
                  <c:v>25.243359999999967</c:v>
                </c:pt>
                <c:pt idx="1229">
                  <c:v>25.680679999999963</c:v>
                </c:pt>
                <c:pt idx="1230">
                  <c:v>27.889429999999958</c:v>
                </c:pt>
                <c:pt idx="1231">
                  <c:v>27.333110000000001</c:v>
                </c:pt>
                <c:pt idx="1232">
                  <c:v>27.965169999999958</c:v>
                </c:pt>
                <c:pt idx="1233">
                  <c:v>28.5974</c:v>
                </c:pt>
                <c:pt idx="1234">
                  <c:v>28.567850000000032</c:v>
                </c:pt>
                <c:pt idx="1235">
                  <c:v>27.727399999999989</c:v>
                </c:pt>
                <c:pt idx="1236">
                  <c:v>28.212949999999989</c:v>
                </c:pt>
                <c:pt idx="1237">
                  <c:v>28.016259999999999</c:v>
                </c:pt>
                <c:pt idx="1238">
                  <c:v>28.831520000000001</c:v>
                </c:pt>
                <c:pt idx="1239">
                  <c:v>28.902909999999963</c:v>
                </c:pt>
                <c:pt idx="1240">
                  <c:v>28.13804</c:v>
                </c:pt>
                <c:pt idx="1241">
                  <c:v>27.099639999999958</c:v>
                </c:pt>
                <c:pt idx="1242">
                  <c:v>26.799339999999958</c:v>
                </c:pt>
                <c:pt idx="1243">
                  <c:v>27.647060000000032</c:v>
                </c:pt>
                <c:pt idx="1244">
                  <c:v>27.010210000000001</c:v>
                </c:pt>
                <c:pt idx="1245">
                  <c:v>26.237580000000001</c:v>
                </c:pt>
                <c:pt idx="1246">
                  <c:v>26.060079999999989</c:v>
                </c:pt>
                <c:pt idx="1247">
                  <c:v>25.68131</c:v>
                </c:pt>
                <c:pt idx="1248">
                  <c:v>26.917359999999999</c:v>
                </c:pt>
                <c:pt idx="1249">
                  <c:v>27.007719999999967</c:v>
                </c:pt>
                <c:pt idx="1250">
                  <c:v>27.205439999999935</c:v>
                </c:pt>
                <c:pt idx="1251">
                  <c:v>28.60848</c:v>
                </c:pt>
                <c:pt idx="1252">
                  <c:v>27.996399999999962</c:v>
                </c:pt>
                <c:pt idx="1253">
                  <c:v>27.47</c:v>
                </c:pt>
                <c:pt idx="1254">
                  <c:v>28.15202</c:v>
                </c:pt>
                <c:pt idx="1255">
                  <c:v>28.731100000000001</c:v>
                </c:pt>
                <c:pt idx="1256">
                  <c:v>28.017330000000001</c:v>
                </c:pt>
                <c:pt idx="1257">
                  <c:v>28.139330000000001</c:v>
                </c:pt>
                <c:pt idx="1258">
                  <c:v>27.539970000000039</c:v>
                </c:pt>
                <c:pt idx="1259">
                  <c:v>26.994689999999963</c:v>
                </c:pt>
                <c:pt idx="1260">
                  <c:v>27.801410000000001</c:v>
                </c:pt>
                <c:pt idx="1261">
                  <c:v>28.670719999999989</c:v>
                </c:pt>
                <c:pt idx="1262">
                  <c:v>29.179390000000001</c:v>
                </c:pt>
                <c:pt idx="1263">
                  <c:v>30.247070000000001</c:v>
                </c:pt>
                <c:pt idx="1264">
                  <c:v>30.605950000000032</c:v>
                </c:pt>
                <c:pt idx="1265">
                  <c:v>31.608870000000032</c:v>
                </c:pt>
                <c:pt idx="1266">
                  <c:v>32.310439999999993</c:v>
                </c:pt>
                <c:pt idx="1267">
                  <c:v>32.055659999999996</c:v>
                </c:pt>
                <c:pt idx="1268">
                  <c:v>31.130459999999999</c:v>
                </c:pt>
                <c:pt idx="1269">
                  <c:v>29.013570000000001</c:v>
                </c:pt>
                <c:pt idx="1270">
                  <c:v>29.381270000000001</c:v>
                </c:pt>
                <c:pt idx="1271">
                  <c:v>28.154129999999999</c:v>
                </c:pt>
                <c:pt idx="1272">
                  <c:v>26.775739999999935</c:v>
                </c:pt>
                <c:pt idx="1273">
                  <c:v>27.492359999999962</c:v>
                </c:pt>
                <c:pt idx="1274">
                  <c:v>28.357360000000032</c:v>
                </c:pt>
                <c:pt idx="1275">
                  <c:v>28.39958</c:v>
                </c:pt>
                <c:pt idx="1276">
                  <c:v>28.596219999999963</c:v>
                </c:pt>
                <c:pt idx="1277">
                  <c:v>27.523199999999989</c:v>
                </c:pt>
                <c:pt idx="1278">
                  <c:v>25.177589999999999</c:v>
                </c:pt>
                <c:pt idx="1279">
                  <c:v>24.467110000000002</c:v>
                </c:pt>
                <c:pt idx="1280">
                  <c:v>22.235399999999959</c:v>
                </c:pt>
                <c:pt idx="1281">
                  <c:v>23.714929999999999</c:v>
                </c:pt>
                <c:pt idx="1282">
                  <c:v>25.526729999999958</c:v>
                </c:pt>
                <c:pt idx="1283">
                  <c:v>25.056180000000001</c:v>
                </c:pt>
                <c:pt idx="1284">
                  <c:v>24.514990000000044</c:v>
                </c:pt>
                <c:pt idx="1285">
                  <c:v>23.600580000000001</c:v>
                </c:pt>
                <c:pt idx="1286">
                  <c:v>25.955509999999947</c:v>
                </c:pt>
                <c:pt idx="1287">
                  <c:v>27.842649999999935</c:v>
                </c:pt>
                <c:pt idx="1288">
                  <c:v>26.970419999999958</c:v>
                </c:pt>
                <c:pt idx="1289">
                  <c:v>27.327800000000032</c:v>
                </c:pt>
                <c:pt idx="1290">
                  <c:v>28.472059999999964</c:v>
                </c:pt>
                <c:pt idx="1291">
                  <c:v>27.775779999999958</c:v>
                </c:pt>
                <c:pt idx="1292">
                  <c:v>27.349160000000001</c:v>
                </c:pt>
                <c:pt idx="1293">
                  <c:v>27.381910000000001</c:v>
                </c:pt>
                <c:pt idx="1294">
                  <c:v>27.25506</c:v>
                </c:pt>
                <c:pt idx="1295">
                  <c:v>26.168659999999967</c:v>
                </c:pt>
                <c:pt idx="1296">
                  <c:v>25.638549999999963</c:v>
                </c:pt>
                <c:pt idx="1297">
                  <c:v>24.459810000000001</c:v>
                </c:pt>
                <c:pt idx="1298">
                  <c:v>24.89358</c:v>
                </c:pt>
                <c:pt idx="1299">
                  <c:v>25.491629999999958</c:v>
                </c:pt>
                <c:pt idx="1300">
                  <c:v>26.039300000000001</c:v>
                </c:pt>
                <c:pt idx="1301">
                  <c:v>25.860050000000001</c:v>
                </c:pt>
                <c:pt idx="1302">
                  <c:v>24.551310000000001</c:v>
                </c:pt>
                <c:pt idx="1303">
                  <c:v>23.35577</c:v>
                </c:pt>
                <c:pt idx="1304">
                  <c:v>22.499619999999947</c:v>
                </c:pt>
                <c:pt idx="1305">
                  <c:v>21.681640000000002</c:v>
                </c:pt>
                <c:pt idx="1306">
                  <c:v>21.436339999999962</c:v>
                </c:pt>
                <c:pt idx="1307">
                  <c:v>21.439599999999963</c:v>
                </c:pt>
                <c:pt idx="1308">
                  <c:v>21.621990000000039</c:v>
                </c:pt>
                <c:pt idx="1309">
                  <c:v>21.941649999999935</c:v>
                </c:pt>
                <c:pt idx="1310">
                  <c:v>22.25461</c:v>
                </c:pt>
                <c:pt idx="1311">
                  <c:v>23.25486000000004</c:v>
                </c:pt>
                <c:pt idx="1312">
                  <c:v>23.17313</c:v>
                </c:pt>
                <c:pt idx="1313">
                  <c:v>23.502289999999963</c:v>
                </c:pt>
                <c:pt idx="1314">
                  <c:v>23.739599999999989</c:v>
                </c:pt>
                <c:pt idx="1315">
                  <c:v>23.802109999999963</c:v>
                </c:pt>
                <c:pt idx="1316">
                  <c:v>24.373609999999989</c:v>
                </c:pt>
                <c:pt idx="1317">
                  <c:v>24.930739999999954</c:v>
                </c:pt>
                <c:pt idx="1318">
                  <c:v>25.583919999999967</c:v>
                </c:pt>
                <c:pt idx="1319">
                  <c:v>25.04993</c:v>
                </c:pt>
                <c:pt idx="1320">
                  <c:v>24.279250000000001</c:v>
                </c:pt>
                <c:pt idx="1321">
                  <c:v>23.772119999999962</c:v>
                </c:pt>
                <c:pt idx="1322">
                  <c:v>23.347670000000001</c:v>
                </c:pt>
                <c:pt idx="1323">
                  <c:v>23.746339999999954</c:v>
                </c:pt>
                <c:pt idx="1324">
                  <c:v>24.376159999999999</c:v>
                </c:pt>
                <c:pt idx="1325">
                  <c:v>24.99615</c:v>
                </c:pt>
                <c:pt idx="1326">
                  <c:v>24.792470000000002</c:v>
                </c:pt>
                <c:pt idx="1327">
                  <c:v>24.480699999999935</c:v>
                </c:pt>
                <c:pt idx="1328">
                  <c:v>23.821079999999988</c:v>
                </c:pt>
                <c:pt idx="1329">
                  <c:v>23.789750000000002</c:v>
                </c:pt>
                <c:pt idx="1330">
                  <c:v>23.493309999999958</c:v>
                </c:pt>
                <c:pt idx="1331">
                  <c:v>23.669899999999988</c:v>
                </c:pt>
                <c:pt idx="1332">
                  <c:v>23.158480000000001</c:v>
                </c:pt>
                <c:pt idx="1333">
                  <c:v>23.588279999999958</c:v>
                </c:pt>
                <c:pt idx="1334">
                  <c:v>24.048449999999935</c:v>
                </c:pt>
                <c:pt idx="1335">
                  <c:v>24.18703</c:v>
                </c:pt>
                <c:pt idx="1336">
                  <c:v>24.510249999999989</c:v>
                </c:pt>
                <c:pt idx="1337">
                  <c:v>24.862629999999935</c:v>
                </c:pt>
                <c:pt idx="1338">
                  <c:v>24.876069999999999</c:v>
                </c:pt>
                <c:pt idx="1339">
                  <c:v>24.902989999999967</c:v>
                </c:pt>
                <c:pt idx="1340">
                  <c:v>24.902950000000001</c:v>
                </c:pt>
                <c:pt idx="1341">
                  <c:v>24.486429999999924</c:v>
                </c:pt>
                <c:pt idx="1342">
                  <c:v>24.804829999999999</c:v>
                </c:pt>
                <c:pt idx="1343">
                  <c:v>24.954989999999999</c:v>
                </c:pt>
                <c:pt idx="1344">
                  <c:v>24.685789999999958</c:v>
                </c:pt>
                <c:pt idx="1345">
                  <c:v>24.560219999999962</c:v>
                </c:pt>
                <c:pt idx="1346">
                  <c:v>24.290729999999954</c:v>
                </c:pt>
                <c:pt idx="1347">
                  <c:v>23.970009999999959</c:v>
                </c:pt>
                <c:pt idx="1348">
                  <c:v>23.999870000000001</c:v>
                </c:pt>
                <c:pt idx="1349">
                  <c:v>24.12780000000004</c:v>
                </c:pt>
                <c:pt idx="1350">
                  <c:v>24.399290000000001</c:v>
                </c:pt>
                <c:pt idx="1351">
                  <c:v>23.670560000000005</c:v>
                </c:pt>
                <c:pt idx="1352">
                  <c:v>23.295539999999935</c:v>
                </c:pt>
                <c:pt idx="1353">
                  <c:v>22.617640000000005</c:v>
                </c:pt>
                <c:pt idx="1354">
                  <c:v>22.43779</c:v>
                </c:pt>
                <c:pt idx="1355">
                  <c:v>22.468050000000002</c:v>
                </c:pt>
                <c:pt idx="1356">
                  <c:v>22.37857</c:v>
                </c:pt>
                <c:pt idx="1357">
                  <c:v>22.187049999999989</c:v>
                </c:pt>
                <c:pt idx="1358">
                  <c:v>21.822419999999962</c:v>
                </c:pt>
                <c:pt idx="1359">
                  <c:v>21.902609999999935</c:v>
                </c:pt>
                <c:pt idx="1360">
                  <c:v>23.01181000000004</c:v>
                </c:pt>
                <c:pt idx="1361">
                  <c:v>23.294860000000032</c:v>
                </c:pt>
                <c:pt idx="1362">
                  <c:v>23.128830000000001</c:v>
                </c:pt>
                <c:pt idx="1363">
                  <c:v>22.88992</c:v>
                </c:pt>
                <c:pt idx="1364">
                  <c:v>22.769239999999954</c:v>
                </c:pt>
                <c:pt idx="1365">
                  <c:v>23.103660000000001</c:v>
                </c:pt>
                <c:pt idx="1366">
                  <c:v>23.017479999999999</c:v>
                </c:pt>
                <c:pt idx="1367">
                  <c:v>23.236070000000005</c:v>
                </c:pt>
                <c:pt idx="1368">
                  <c:v>22.965639999999922</c:v>
                </c:pt>
                <c:pt idx="1369">
                  <c:v>22.422929999999958</c:v>
                </c:pt>
                <c:pt idx="1370">
                  <c:v>22.358250000000005</c:v>
                </c:pt>
                <c:pt idx="1371">
                  <c:v>22.334879999999998</c:v>
                </c:pt>
                <c:pt idx="1372">
                  <c:v>22.502559999999963</c:v>
                </c:pt>
                <c:pt idx="1373">
                  <c:v>22.424429999999958</c:v>
                </c:pt>
                <c:pt idx="1374">
                  <c:v>22.242170000000002</c:v>
                </c:pt>
                <c:pt idx="1375">
                  <c:v>22.297499999999989</c:v>
                </c:pt>
                <c:pt idx="1376">
                  <c:v>22.59158</c:v>
                </c:pt>
                <c:pt idx="1377">
                  <c:v>22.413910000000001</c:v>
                </c:pt>
                <c:pt idx="1378">
                  <c:v>22.0105</c:v>
                </c:pt>
                <c:pt idx="1379">
                  <c:v>21.545009999999962</c:v>
                </c:pt>
                <c:pt idx="1380">
                  <c:v>21.378129999999963</c:v>
                </c:pt>
                <c:pt idx="1381">
                  <c:v>22.631419999999999</c:v>
                </c:pt>
                <c:pt idx="1382">
                  <c:v>23.111619999999988</c:v>
                </c:pt>
                <c:pt idx="1383">
                  <c:v>23.135069999999999</c:v>
                </c:pt>
                <c:pt idx="1384">
                  <c:v>23.201250000000005</c:v>
                </c:pt>
                <c:pt idx="1385">
                  <c:v>23.492799999999935</c:v>
                </c:pt>
                <c:pt idx="1386">
                  <c:v>23.186360000000001</c:v>
                </c:pt>
                <c:pt idx="1387">
                  <c:v>23.378529999999962</c:v>
                </c:pt>
                <c:pt idx="1388">
                  <c:v>23.32787000000004</c:v>
                </c:pt>
                <c:pt idx="1389">
                  <c:v>22.957630000000002</c:v>
                </c:pt>
                <c:pt idx="1390">
                  <c:v>22.989209999999954</c:v>
                </c:pt>
                <c:pt idx="1391">
                  <c:v>23.648539999999958</c:v>
                </c:pt>
                <c:pt idx="1392">
                  <c:v>23.400960000000001</c:v>
                </c:pt>
                <c:pt idx="1393">
                  <c:v>23.110360000000032</c:v>
                </c:pt>
                <c:pt idx="1394">
                  <c:v>23.214449999999989</c:v>
                </c:pt>
                <c:pt idx="1395">
                  <c:v>23.165099999999963</c:v>
                </c:pt>
                <c:pt idx="1396">
                  <c:v>22.50376</c:v>
                </c:pt>
                <c:pt idx="1397">
                  <c:v>22.607080000000032</c:v>
                </c:pt>
                <c:pt idx="1398">
                  <c:v>23.030159999999999</c:v>
                </c:pt>
                <c:pt idx="1399">
                  <c:v>23.69386000000004</c:v>
                </c:pt>
                <c:pt idx="1400">
                  <c:v>24.177230000000005</c:v>
                </c:pt>
                <c:pt idx="1401">
                  <c:v>24.523119999999963</c:v>
                </c:pt>
                <c:pt idx="1402">
                  <c:v>24.014030000000005</c:v>
                </c:pt>
                <c:pt idx="1403">
                  <c:v>23.2194</c:v>
                </c:pt>
                <c:pt idx="1404">
                  <c:v>23.58418</c:v>
                </c:pt>
                <c:pt idx="1405">
                  <c:v>23.48481</c:v>
                </c:pt>
                <c:pt idx="1406">
                  <c:v>22.448489999999943</c:v>
                </c:pt>
                <c:pt idx="1407">
                  <c:v>23.221360000000001</c:v>
                </c:pt>
                <c:pt idx="1408">
                  <c:v>23.496369999999963</c:v>
                </c:pt>
                <c:pt idx="1409">
                  <c:v>23.351140000000001</c:v>
                </c:pt>
                <c:pt idx="1410">
                  <c:v>24.061900000000001</c:v>
                </c:pt>
                <c:pt idx="1411">
                  <c:v>23.886529999999958</c:v>
                </c:pt>
                <c:pt idx="1412">
                  <c:v>24.149270000000001</c:v>
                </c:pt>
                <c:pt idx="1413">
                  <c:v>24.883400000000002</c:v>
                </c:pt>
                <c:pt idx="1414">
                  <c:v>25.97203999999995</c:v>
                </c:pt>
                <c:pt idx="1415">
                  <c:v>27.311290000000032</c:v>
                </c:pt>
                <c:pt idx="1416">
                  <c:v>26.754570000000001</c:v>
                </c:pt>
                <c:pt idx="1417">
                  <c:v>27.22702</c:v>
                </c:pt>
                <c:pt idx="1418">
                  <c:v>27.380509999999958</c:v>
                </c:pt>
                <c:pt idx="1419">
                  <c:v>27.49128</c:v>
                </c:pt>
                <c:pt idx="1420">
                  <c:v>27.913550000000001</c:v>
                </c:pt>
                <c:pt idx="1421">
                  <c:v>27.931439999999959</c:v>
                </c:pt>
                <c:pt idx="1422">
                  <c:v>27.211050000000036</c:v>
                </c:pt>
                <c:pt idx="1423">
                  <c:v>26.380009999999963</c:v>
                </c:pt>
                <c:pt idx="1424">
                  <c:v>26.030149999999963</c:v>
                </c:pt>
                <c:pt idx="1425">
                  <c:v>25.982199999999935</c:v>
                </c:pt>
                <c:pt idx="1426">
                  <c:v>26.53959</c:v>
                </c:pt>
                <c:pt idx="1427">
                  <c:v>26.976329999999958</c:v>
                </c:pt>
                <c:pt idx="1428">
                  <c:v>26.84365</c:v>
                </c:pt>
                <c:pt idx="1429">
                  <c:v>26.077639999999963</c:v>
                </c:pt>
                <c:pt idx="1430">
                  <c:v>25.253060000000001</c:v>
                </c:pt>
                <c:pt idx="1431">
                  <c:v>25.641259999999999</c:v>
                </c:pt>
                <c:pt idx="1432">
                  <c:v>26.461980000000001</c:v>
                </c:pt>
                <c:pt idx="1433">
                  <c:v>26.688289999999963</c:v>
                </c:pt>
                <c:pt idx="1434">
                  <c:v>27.338080000000001</c:v>
                </c:pt>
                <c:pt idx="1435">
                  <c:v>27.868679999999962</c:v>
                </c:pt>
                <c:pt idx="1436">
                  <c:v>27.228619999999935</c:v>
                </c:pt>
                <c:pt idx="1437">
                  <c:v>26.926159999999989</c:v>
                </c:pt>
                <c:pt idx="1438">
                  <c:v>27.424569999999989</c:v>
                </c:pt>
                <c:pt idx="1439">
                  <c:v>27.124279999999999</c:v>
                </c:pt>
                <c:pt idx="1440">
                  <c:v>27.012360000000001</c:v>
                </c:pt>
                <c:pt idx="1441">
                  <c:v>27.296279999999989</c:v>
                </c:pt>
                <c:pt idx="1442">
                  <c:v>27.307729999999989</c:v>
                </c:pt>
                <c:pt idx="1443">
                  <c:v>27.146100000000001</c:v>
                </c:pt>
                <c:pt idx="1444">
                  <c:v>27.536359999999988</c:v>
                </c:pt>
                <c:pt idx="1445">
                  <c:v>27.54927</c:v>
                </c:pt>
                <c:pt idx="1446">
                  <c:v>28.042199999999962</c:v>
                </c:pt>
                <c:pt idx="1447">
                  <c:v>28.852219999999967</c:v>
                </c:pt>
                <c:pt idx="1448">
                  <c:v>28.915519999999958</c:v>
                </c:pt>
                <c:pt idx="1449">
                  <c:v>28.943329999999943</c:v>
                </c:pt>
                <c:pt idx="1450">
                  <c:v>29.117120000000032</c:v>
                </c:pt>
                <c:pt idx="1451">
                  <c:v>28.27843999999995</c:v>
                </c:pt>
                <c:pt idx="1452">
                  <c:v>27.38137</c:v>
                </c:pt>
                <c:pt idx="1453">
                  <c:v>27.29149</c:v>
                </c:pt>
                <c:pt idx="1454">
                  <c:v>27.604489999999988</c:v>
                </c:pt>
                <c:pt idx="1455">
                  <c:v>27.627250000000036</c:v>
                </c:pt>
                <c:pt idx="1456">
                  <c:v>28.285319999999935</c:v>
                </c:pt>
                <c:pt idx="1457">
                  <c:v>28.684349999999959</c:v>
                </c:pt>
                <c:pt idx="1458">
                  <c:v>27.876259999999988</c:v>
                </c:pt>
                <c:pt idx="1459">
                  <c:v>28.903429999999947</c:v>
                </c:pt>
                <c:pt idx="1460">
                  <c:v>28.285599999999935</c:v>
                </c:pt>
                <c:pt idx="1461">
                  <c:v>27.897449999999989</c:v>
                </c:pt>
                <c:pt idx="1462">
                  <c:v>26.894829999999999</c:v>
                </c:pt>
                <c:pt idx="1463">
                  <c:v>26.692689999999963</c:v>
                </c:pt>
                <c:pt idx="1464">
                  <c:v>26.941459999999989</c:v>
                </c:pt>
                <c:pt idx="1465">
                  <c:v>26.941579999999959</c:v>
                </c:pt>
                <c:pt idx="1466">
                  <c:v>27.309670000000001</c:v>
                </c:pt>
                <c:pt idx="1467">
                  <c:v>27.490269999999963</c:v>
                </c:pt>
                <c:pt idx="1468">
                  <c:v>27.032529999999962</c:v>
                </c:pt>
                <c:pt idx="1469">
                  <c:v>26.423449999999935</c:v>
                </c:pt>
                <c:pt idx="1470">
                  <c:v>26.483250000000002</c:v>
                </c:pt>
                <c:pt idx="1471">
                  <c:v>26.757100000000001</c:v>
                </c:pt>
                <c:pt idx="1472">
                  <c:v>26.973429999999954</c:v>
                </c:pt>
                <c:pt idx="1473">
                  <c:v>27.232939999999989</c:v>
                </c:pt>
                <c:pt idx="1474">
                  <c:v>27.29025</c:v>
                </c:pt>
                <c:pt idx="1475">
                  <c:v>28.32225</c:v>
                </c:pt>
                <c:pt idx="1476">
                  <c:v>28.085199999999954</c:v>
                </c:pt>
                <c:pt idx="1477">
                  <c:v>28.176069999999999</c:v>
                </c:pt>
                <c:pt idx="1478">
                  <c:v>28.13524</c:v>
                </c:pt>
                <c:pt idx="1479">
                  <c:v>28.50658</c:v>
                </c:pt>
                <c:pt idx="1480">
                  <c:v>28.462119999999935</c:v>
                </c:pt>
                <c:pt idx="1481">
                  <c:v>28.303249999999959</c:v>
                </c:pt>
                <c:pt idx="1482">
                  <c:v>28.076809999999988</c:v>
                </c:pt>
                <c:pt idx="1483">
                  <c:v>28.121040000000001</c:v>
                </c:pt>
                <c:pt idx="1484">
                  <c:v>28.167159999999999</c:v>
                </c:pt>
                <c:pt idx="1485">
                  <c:v>27.726849999999963</c:v>
                </c:pt>
                <c:pt idx="1486">
                  <c:v>27.532109999999989</c:v>
                </c:pt>
                <c:pt idx="1487">
                  <c:v>26.967319999999958</c:v>
                </c:pt>
                <c:pt idx="1488">
                  <c:v>26.733830000000001</c:v>
                </c:pt>
                <c:pt idx="1489">
                  <c:v>26.264060000000001</c:v>
                </c:pt>
                <c:pt idx="1490">
                  <c:v>26.285469999999954</c:v>
                </c:pt>
                <c:pt idx="1491">
                  <c:v>25.434180000000001</c:v>
                </c:pt>
                <c:pt idx="1492">
                  <c:v>26.361709999999963</c:v>
                </c:pt>
                <c:pt idx="1493">
                  <c:v>25.63823</c:v>
                </c:pt>
                <c:pt idx="1494">
                  <c:v>25.758970000000001</c:v>
                </c:pt>
                <c:pt idx="1495">
                  <c:v>25.831870000000045</c:v>
                </c:pt>
                <c:pt idx="1496">
                  <c:v>25.538779999999967</c:v>
                </c:pt>
                <c:pt idx="1497">
                  <c:v>26.16648</c:v>
                </c:pt>
                <c:pt idx="1498">
                  <c:v>26.496639999999935</c:v>
                </c:pt>
                <c:pt idx="1499">
                  <c:v>26.514099999999999</c:v>
                </c:pt>
                <c:pt idx="1500">
                  <c:v>26.287379999999963</c:v>
                </c:pt>
                <c:pt idx="1501">
                  <c:v>25.6434</c:v>
                </c:pt>
                <c:pt idx="1502">
                  <c:v>25.929639999999935</c:v>
                </c:pt>
                <c:pt idx="1503">
                  <c:v>26.125729999999958</c:v>
                </c:pt>
                <c:pt idx="1504">
                  <c:v>25.773199999999989</c:v>
                </c:pt>
                <c:pt idx="1505">
                  <c:v>25.963739999999923</c:v>
                </c:pt>
                <c:pt idx="1506">
                  <c:v>25.72784</c:v>
                </c:pt>
                <c:pt idx="1507">
                  <c:v>25.420870000000001</c:v>
                </c:pt>
                <c:pt idx="1508">
                  <c:v>25.488289999999935</c:v>
                </c:pt>
                <c:pt idx="1509">
                  <c:v>25.302219999999959</c:v>
                </c:pt>
                <c:pt idx="1510">
                  <c:v>24.929429999999954</c:v>
                </c:pt>
                <c:pt idx="1511">
                  <c:v>23.816199999999988</c:v>
                </c:pt>
                <c:pt idx="1512">
                  <c:v>24.323429999999959</c:v>
                </c:pt>
                <c:pt idx="1513">
                  <c:v>23.787109999999959</c:v>
                </c:pt>
                <c:pt idx="1514">
                  <c:v>23.086789999999958</c:v>
                </c:pt>
                <c:pt idx="1515">
                  <c:v>22.774880000000032</c:v>
                </c:pt>
                <c:pt idx="1516">
                  <c:v>22.881430000000002</c:v>
                </c:pt>
                <c:pt idx="1517">
                  <c:v>22.85209</c:v>
                </c:pt>
                <c:pt idx="1518">
                  <c:v>23.218250000000001</c:v>
                </c:pt>
                <c:pt idx="1519">
                  <c:v>22.923639999999935</c:v>
                </c:pt>
                <c:pt idx="1520">
                  <c:v>22.168970000000005</c:v>
                </c:pt>
                <c:pt idx="1521">
                  <c:v>22.356629999999967</c:v>
                </c:pt>
                <c:pt idx="1522">
                  <c:v>22.561409999999963</c:v>
                </c:pt>
                <c:pt idx="1523">
                  <c:v>21.971209999999989</c:v>
                </c:pt>
                <c:pt idx="1524">
                  <c:v>22.357260000000036</c:v>
                </c:pt>
                <c:pt idx="1525">
                  <c:v>22.617419999999999</c:v>
                </c:pt>
                <c:pt idx="1526">
                  <c:v>22.040629999999947</c:v>
                </c:pt>
                <c:pt idx="1527">
                  <c:v>22.869019999999963</c:v>
                </c:pt>
                <c:pt idx="1528">
                  <c:v>23.63814</c:v>
                </c:pt>
                <c:pt idx="1529">
                  <c:v>23.49145</c:v>
                </c:pt>
                <c:pt idx="1530">
                  <c:v>23.629750000000001</c:v>
                </c:pt>
                <c:pt idx="1531">
                  <c:v>23.774439999999959</c:v>
                </c:pt>
                <c:pt idx="1532">
                  <c:v>24.033539999999963</c:v>
                </c:pt>
                <c:pt idx="1533">
                  <c:v>24.545099999999962</c:v>
                </c:pt>
                <c:pt idx="1534">
                  <c:v>24.902539999999924</c:v>
                </c:pt>
                <c:pt idx="1535">
                  <c:v>24.960569999999958</c:v>
                </c:pt>
                <c:pt idx="1536">
                  <c:v>24.364280000000001</c:v>
                </c:pt>
                <c:pt idx="1537">
                  <c:v>24.240279999999959</c:v>
                </c:pt>
                <c:pt idx="1538">
                  <c:v>25.252239999999954</c:v>
                </c:pt>
                <c:pt idx="1539">
                  <c:v>25.589169999999989</c:v>
                </c:pt>
                <c:pt idx="1540">
                  <c:v>25.430589999999963</c:v>
                </c:pt>
                <c:pt idx="1541">
                  <c:v>24.85257</c:v>
                </c:pt>
                <c:pt idx="1542">
                  <c:v>25.172779999999989</c:v>
                </c:pt>
                <c:pt idx="1543">
                  <c:v>25.61242</c:v>
                </c:pt>
                <c:pt idx="1544">
                  <c:v>25.743629999999943</c:v>
                </c:pt>
                <c:pt idx="1545">
                  <c:v>25.422419999999935</c:v>
                </c:pt>
                <c:pt idx="1546">
                  <c:v>25.127079999999999</c:v>
                </c:pt>
                <c:pt idx="1547">
                  <c:v>25.046609999999962</c:v>
                </c:pt>
                <c:pt idx="1548">
                  <c:v>25.068239999999935</c:v>
                </c:pt>
                <c:pt idx="1549">
                  <c:v>25.369820000000001</c:v>
                </c:pt>
                <c:pt idx="1550">
                  <c:v>25.265379999999954</c:v>
                </c:pt>
                <c:pt idx="1551">
                  <c:v>25.225399999999958</c:v>
                </c:pt>
                <c:pt idx="1552">
                  <c:v>25.542059999999989</c:v>
                </c:pt>
                <c:pt idx="1553">
                  <c:v>25.976139999999958</c:v>
                </c:pt>
                <c:pt idx="1554">
                  <c:v>26.345619999999947</c:v>
                </c:pt>
                <c:pt idx="1555">
                  <c:v>26.824629999999967</c:v>
                </c:pt>
                <c:pt idx="1556">
                  <c:v>26.31445000000004</c:v>
                </c:pt>
                <c:pt idx="1557">
                  <c:v>26.141290000000001</c:v>
                </c:pt>
                <c:pt idx="1558">
                  <c:v>26.175139999999963</c:v>
                </c:pt>
                <c:pt idx="1559">
                  <c:v>25.543529999999958</c:v>
                </c:pt>
                <c:pt idx="1560">
                  <c:v>25.70778</c:v>
                </c:pt>
                <c:pt idx="1561">
                  <c:v>25.671189999999999</c:v>
                </c:pt>
                <c:pt idx="1562">
                  <c:v>25.416129999999963</c:v>
                </c:pt>
                <c:pt idx="1563">
                  <c:v>25.325749999999935</c:v>
                </c:pt>
                <c:pt idx="1564">
                  <c:v>25.561999999999987</c:v>
                </c:pt>
                <c:pt idx="1565">
                  <c:v>25.769039999999954</c:v>
                </c:pt>
                <c:pt idx="1566">
                  <c:v>25.68289</c:v>
                </c:pt>
                <c:pt idx="1567">
                  <c:v>25.817540000000001</c:v>
                </c:pt>
                <c:pt idx="1568">
                  <c:v>25.555299999999963</c:v>
                </c:pt>
                <c:pt idx="1569">
                  <c:v>25.633769999999988</c:v>
                </c:pt>
                <c:pt idx="1570">
                  <c:v>25.879750000000001</c:v>
                </c:pt>
                <c:pt idx="1571">
                  <c:v>25.892980000000001</c:v>
                </c:pt>
                <c:pt idx="1572">
                  <c:v>25.597090000000001</c:v>
                </c:pt>
                <c:pt idx="1573">
                  <c:v>25.34093</c:v>
                </c:pt>
                <c:pt idx="1574">
                  <c:v>25.019130000000001</c:v>
                </c:pt>
                <c:pt idx="1575">
                  <c:v>23.861280000000001</c:v>
                </c:pt>
                <c:pt idx="1576">
                  <c:v>24.244</c:v>
                </c:pt>
                <c:pt idx="1577">
                  <c:v>24.552250000000001</c:v>
                </c:pt>
                <c:pt idx="1578">
                  <c:v>25.60951</c:v>
                </c:pt>
                <c:pt idx="1579">
                  <c:v>25.873629999999963</c:v>
                </c:pt>
                <c:pt idx="1580">
                  <c:v>25.810739999999967</c:v>
                </c:pt>
                <c:pt idx="1581">
                  <c:v>25.732139999999962</c:v>
                </c:pt>
                <c:pt idx="1582">
                  <c:v>25.880599999999962</c:v>
                </c:pt>
                <c:pt idx="1583">
                  <c:v>26.318490000000001</c:v>
                </c:pt>
                <c:pt idx="1584">
                  <c:v>26.711210000000001</c:v>
                </c:pt>
                <c:pt idx="1585">
                  <c:v>26.671430000000001</c:v>
                </c:pt>
                <c:pt idx="1586">
                  <c:v>26.63674</c:v>
                </c:pt>
                <c:pt idx="1587">
                  <c:v>26.552900000000001</c:v>
                </c:pt>
                <c:pt idx="1588">
                  <c:v>26.207719999999959</c:v>
                </c:pt>
                <c:pt idx="1589">
                  <c:v>26.267949999999963</c:v>
                </c:pt>
                <c:pt idx="1590">
                  <c:v>26.040669999999963</c:v>
                </c:pt>
                <c:pt idx="1591">
                  <c:v>26.068769999999958</c:v>
                </c:pt>
                <c:pt idx="1592">
                  <c:v>26.361090000000001</c:v>
                </c:pt>
                <c:pt idx="1593">
                  <c:v>26.633550000000032</c:v>
                </c:pt>
                <c:pt idx="1594">
                  <c:v>26.809100000000001</c:v>
                </c:pt>
                <c:pt idx="1595">
                  <c:v>27.116630000000001</c:v>
                </c:pt>
                <c:pt idx="1596">
                  <c:v>26.598609999999958</c:v>
                </c:pt>
                <c:pt idx="1597">
                  <c:v>26.407019999999989</c:v>
                </c:pt>
                <c:pt idx="1598">
                  <c:v>26.067430000000002</c:v>
                </c:pt>
                <c:pt idx="1599">
                  <c:v>25.854839999999999</c:v>
                </c:pt>
                <c:pt idx="1600">
                  <c:v>26.158919999999988</c:v>
                </c:pt>
                <c:pt idx="1601">
                  <c:v>26.451160000000005</c:v>
                </c:pt>
                <c:pt idx="1602">
                  <c:v>26.705329999999954</c:v>
                </c:pt>
                <c:pt idx="1603">
                  <c:v>26.919840000000001</c:v>
                </c:pt>
                <c:pt idx="1604">
                  <c:v>26.703529999999958</c:v>
                </c:pt>
                <c:pt idx="1605">
                  <c:v>26.698539999999962</c:v>
                </c:pt>
                <c:pt idx="1606">
                  <c:v>26.667470000000005</c:v>
                </c:pt>
                <c:pt idx="1607">
                  <c:v>26.754750000000001</c:v>
                </c:pt>
                <c:pt idx="1608">
                  <c:v>26.772119999999962</c:v>
                </c:pt>
                <c:pt idx="1609">
                  <c:v>26.953629999999954</c:v>
                </c:pt>
                <c:pt idx="1610">
                  <c:v>26.673950000000044</c:v>
                </c:pt>
                <c:pt idx="1611">
                  <c:v>26.914840000000005</c:v>
                </c:pt>
                <c:pt idx="1612">
                  <c:v>26.801870000000044</c:v>
                </c:pt>
                <c:pt idx="1613">
                  <c:v>26.833590000000001</c:v>
                </c:pt>
                <c:pt idx="1614">
                  <c:v>26.719059999999999</c:v>
                </c:pt>
                <c:pt idx="1615">
                  <c:v>26.654460000000039</c:v>
                </c:pt>
                <c:pt idx="1616">
                  <c:v>26.468149999999934</c:v>
                </c:pt>
                <c:pt idx="1617">
                  <c:v>26.376139999999989</c:v>
                </c:pt>
                <c:pt idx="1618">
                  <c:v>26.559760000000001</c:v>
                </c:pt>
                <c:pt idx="1619">
                  <c:v>26.214880000000043</c:v>
                </c:pt>
                <c:pt idx="1620">
                  <c:v>26.41366</c:v>
                </c:pt>
                <c:pt idx="1621">
                  <c:v>26.148769999999963</c:v>
                </c:pt>
                <c:pt idx="1622">
                  <c:v>25.835750000000001</c:v>
                </c:pt>
                <c:pt idx="1623">
                  <c:v>26.147069999999999</c:v>
                </c:pt>
                <c:pt idx="1624">
                  <c:v>25.520499999999959</c:v>
                </c:pt>
                <c:pt idx="1625">
                  <c:v>25.02807</c:v>
                </c:pt>
                <c:pt idx="1626">
                  <c:v>24.506879999999999</c:v>
                </c:pt>
                <c:pt idx="1627">
                  <c:v>24.588729999999924</c:v>
                </c:pt>
                <c:pt idx="1628">
                  <c:v>24.817660000000032</c:v>
                </c:pt>
                <c:pt idx="1629">
                  <c:v>24.569699999999958</c:v>
                </c:pt>
                <c:pt idx="1630">
                  <c:v>24.575220000000002</c:v>
                </c:pt>
                <c:pt idx="1631">
                  <c:v>24.264639999999954</c:v>
                </c:pt>
                <c:pt idx="1632">
                  <c:v>24.609729999999963</c:v>
                </c:pt>
                <c:pt idx="1633">
                  <c:v>23.982629999999915</c:v>
                </c:pt>
                <c:pt idx="1634">
                  <c:v>23.867010000000001</c:v>
                </c:pt>
                <c:pt idx="1635">
                  <c:v>23.198869999999999</c:v>
                </c:pt>
                <c:pt idx="1636">
                  <c:v>22.41282</c:v>
                </c:pt>
                <c:pt idx="1637">
                  <c:v>21.92709</c:v>
                </c:pt>
                <c:pt idx="1638">
                  <c:v>20.754439999999963</c:v>
                </c:pt>
                <c:pt idx="1639">
                  <c:v>21.58728</c:v>
                </c:pt>
                <c:pt idx="1640">
                  <c:v>21.156929999999999</c:v>
                </c:pt>
                <c:pt idx="1641">
                  <c:v>21.747789999999959</c:v>
                </c:pt>
                <c:pt idx="1642">
                  <c:v>21.731860000000044</c:v>
                </c:pt>
                <c:pt idx="1643">
                  <c:v>22.112010000000001</c:v>
                </c:pt>
                <c:pt idx="1644">
                  <c:v>21.377700000000001</c:v>
                </c:pt>
                <c:pt idx="1645">
                  <c:v>21.717880000000044</c:v>
                </c:pt>
                <c:pt idx="1646">
                  <c:v>21.491160000000001</c:v>
                </c:pt>
                <c:pt idx="1647">
                  <c:v>22.848329999999958</c:v>
                </c:pt>
                <c:pt idx="1648">
                  <c:v>22.775329999999947</c:v>
                </c:pt>
                <c:pt idx="1649">
                  <c:v>22.478899999999989</c:v>
                </c:pt>
                <c:pt idx="1650">
                  <c:v>22.748519999999935</c:v>
                </c:pt>
                <c:pt idx="1651">
                  <c:v>22.603729999999963</c:v>
                </c:pt>
                <c:pt idx="1652">
                  <c:v>23.304179999999999</c:v>
                </c:pt>
                <c:pt idx="1653">
                  <c:v>23.466469999999962</c:v>
                </c:pt>
                <c:pt idx="1654">
                  <c:v>23.45045</c:v>
                </c:pt>
                <c:pt idx="1655">
                  <c:v>23.534070000000032</c:v>
                </c:pt>
                <c:pt idx="1656">
                  <c:v>24.014270000000032</c:v>
                </c:pt>
                <c:pt idx="1657">
                  <c:v>23.771439999999959</c:v>
                </c:pt>
                <c:pt idx="1658">
                  <c:v>23.309870000000036</c:v>
                </c:pt>
                <c:pt idx="1659">
                  <c:v>23.919609999999963</c:v>
                </c:pt>
                <c:pt idx="1660">
                  <c:v>23.902889999999989</c:v>
                </c:pt>
                <c:pt idx="1661">
                  <c:v>23.528860000000005</c:v>
                </c:pt>
                <c:pt idx="1662">
                  <c:v>23.087869999999999</c:v>
                </c:pt>
                <c:pt idx="1663">
                  <c:v>22.628060000000001</c:v>
                </c:pt>
                <c:pt idx="1664">
                  <c:v>22.716519999999967</c:v>
                </c:pt>
                <c:pt idx="1665">
                  <c:v>22.401119999999963</c:v>
                </c:pt>
                <c:pt idx="1666">
                  <c:v>22.155429999999967</c:v>
                </c:pt>
                <c:pt idx="1667">
                  <c:v>21.945549999999923</c:v>
                </c:pt>
                <c:pt idx="1668">
                  <c:v>21.999509999999958</c:v>
                </c:pt>
                <c:pt idx="1669">
                  <c:v>22.056429999999963</c:v>
                </c:pt>
                <c:pt idx="1670">
                  <c:v>21.849119999999989</c:v>
                </c:pt>
                <c:pt idx="1671">
                  <c:v>22.550409999999989</c:v>
                </c:pt>
                <c:pt idx="1672">
                  <c:v>21.86148</c:v>
                </c:pt>
                <c:pt idx="1673">
                  <c:v>22.219190000000001</c:v>
                </c:pt>
                <c:pt idx="1674">
                  <c:v>22.524290000000001</c:v>
                </c:pt>
                <c:pt idx="1675">
                  <c:v>22.547950000000036</c:v>
                </c:pt>
                <c:pt idx="1676">
                  <c:v>22.993849999999959</c:v>
                </c:pt>
                <c:pt idx="1677">
                  <c:v>22.95429</c:v>
                </c:pt>
                <c:pt idx="1678">
                  <c:v>23.236000000000001</c:v>
                </c:pt>
                <c:pt idx="1679">
                  <c:v>23.616119999999999</c:v>
                </c:pt>
                <c:pt idx="1680">
                  <c:v>23.68845</c:v>
                </c:pt>
                <c:pt idx="1681">
                  <c:v>23.324670000000001</c:v>
                </c:pt>
                <c:pt idx="1682">
                  <c:v>23.55742</c:v>
                </c:pt>
                <c:pt idx="1683">
                  <c:v>23.786659999999962</c:v>
                </c:pt>
                <c:pt idx="1684">
                  <c:v>23.866769999999963</c:v>
                </c:pt>
                <c:pt idx="1685">
                  <c:v>23.849119999999989</c:v>
                </c:pt>
                <c:pt idx="1686">
                  <c:v>23.692170000000001</c:v>
                </c:pt>
                <c:pt idx="1687">
                  <c:v>23.234570000000001</c:v>
                </c:pt>
                <c:pt idx="1688">
                  <c:v>22.998529999999935</c:v>
                </c:pt>
                <c:pt idx="1689">
                  <c:v>23.027460000000001</c:v>
                </c:pt>
                <c:pt idx="1690">
                  <c:v>22.297999999999988</c:v>
                </c:pt>
                <c:pt idx="1691">
                  <c:v>22.380099999999963</c:v>
                </c:pt>
                <c:pt idx="1692">
                  <c:v>22.722249999999935</c:v>
                </c:pt>
                <c:pt idx="1693">
                  <c:v>21.536580000000001</c:v>
                </c:pt>
                <c:pt idx="1694">
                  <c:v>21.938499999999962</c:v>
                </c:pt>
                <c:pt idx="1695">
                  <c:v>21.692319999999963</c:v>
                </c:pt>
                <c:pt idx="1696">
                  <c:v>21.867360000000001</c:v>
                </c:pt>
                <c:pt idx="1697">
                  <c:v>22.579460000000001</c:v>
                </c:pt>
                <c:pt idx="1698">
                  <c:v>23.003489999999989</c:v>
                </c:pt>
                <c:pt idx="1699">
                  <c:v>22.94483</c:v>
                </c:pt>
                <c:pt idx="1700">
                  <c:v>23.208929999999963</c:v>
                </c:pt>
                <c:pt idx="1701">
                  <c:v>23.288179999999958</c:v>
                </c:pt>
                <c:pt idx="1702">
                  <c:v>23.318300000000001</c:v>
                </c:pt>
                <c:pt idx="1703">
                  <c:v>22.867599999999989</c:v>
                </c:pt>
                <c:pt idx="1704">
                  <c:v>22.738759999999989</c:v>
                </c:pt>
                <c:pt idx="1705">
                  <c:v>22.407729999999958</c:v>
                </c:pt>
                <c:pt idx="1706">
                  <c:v>22.107839999999999</c:v>
                </c:pt>
                <c:pt idx="1707">
                  <c:v>22.469860000000001</c:v>
                </c:pt>
                <c:pt idx="1708">
                  <c:v>22.498679999999947</c:v>
                </c:pt>
                <c:pt idx="1709">
                  <c:v>22.201260000000001</c:v>
                </c:pt>
                <c:pt idx="1710">
                  <c:v>22.681819999999988</c:v>
                </c:pt>
                <c:pt idx="1711">
                  <c:v>22.602799999999959</c:v>
                </c:pt>
                <c:pt idx="1712">
                  <c:v>22.949539999999935</c:v>
                </c:pt>
                <c:pt idx="1713">
                  <c:v>22.723800000000001</c:v>
                </c:pt>
                <c:pt idx="1714">
                  <c:v>22.249269999999989</c:v>
                </c:pt>
                <c:pt idx="1715">
                  <c:v>22.063039999999958</c:v>
                </c:pt>
                <c:pt idx="1716">
                  <c:v>22.360800000000001</c:v>
                </c:pt>
                <c:pt idx="1717">
                  <c:v>22.130700000000001</c:v>
                </c:pt>
                <c:pt idx="1718">
                  <c:v>22.107140000000001</c:v>
                </c:pt>
                <c:pt idx="1719">
                  <c:v>22.085009999999954</c:v>
                </c:pt>
                <c:pt idx="1720">
                  <c:v>22.179250000000032</c:v>
                </c:pt>
                <c:pt idx="1721">
                  <c:v>21.940419999999943</c:v>
                </c:pt>
                <c:pt idx="1722">
                  <c:v>21.847980000000032</c:v>
                </c:pt>
                <c:pt idx="1723">
                  <c:v>21.588799999999935</c:v>
                </c:pt>
                <c:pt idx="1724">
                  <c:v>21.582999999999959</c:v>
                </c:pt>
                <c:pt idx="1725">
                  <c:v>21.593769999999989</c:v>
                </c:pt>
                <c:pt idx="1726">
                  <c:v>21.205919999999963</c:v>
                </c:pt>
                <c:pt idx="1727">
                  <c:v>21.207840000000001</c:v>
                </c:pt>
                <c:pt idx="1728">
                  <c:v>21.324980000000032</c:v>
                </c:pt>
                <c:pt idx="1729">
                  <c:v>21.590350000000001</c:v>
                </c:pt>
                <c:pt idx="1730">
                  <c:v>21.789659999999962</c:v>
                </c:pt>
                <c:pt idx="1731">
                  <c:v>22.184909999999999</c:v>
                </c:pt>
                <c:pt idx="1732">
                  <c:v>21.797190000000001</c:v>
                </c:pt>
                <c:pt idx="1733">
                  <c:v>21.275589999999962</c:v>
                </c:pt>
                <c:pt idx="1734">
                  <c:v>21.01979</c:v>
                </c:pt>
                <c:pt idx="1735">
                  <c:v>21.368939999999959</c:v>
                </c:pt>
                <c:pt idx="1736">
                  <c:v>21.127859999999998</c:v>
                </c:pt>
                <c:pt idx="1737">
                  <c:v>21.306190000000001</c:v>
                </c:pt>
                <c:pt idx="1738">
                  <c:v>21.09535</c:v>
                </c:pt>
                <c:pt idx="1739">
                  <c:v>20.79618</c:v>
                </c:pt>
                <c:pt idx="1740">
                  <c:v>20.326699999999963</c:v>
                </c:pt>
                <c:pt idx="1741">
                  <c:v>20.5228</c:v>
                </c:pt>
                <c:pt idx="1742">
                  <c:v>20.77807</c:v>
                </c:pt>
                <c:pt idx="1743">
                  <c:v>20.668769999999963</c:v>
                </c:pt>
                <c:pt idx="1744">
                  <c:v>20.627170000000032</c:v>
                </c:pt>
                <c:pt idx="1745">
                  <c:v>20.37789000000004</c:v>
                </c:pt>
                <c:pt idx="1746">
                  <c:v>20.299689999999959</c:v>
                </c:pt>
                <c:pt idx="1747">
                  <c:v>20.651720000000001</c:v>
                </c:pt>
                <c:pt idx="1748">
                  <c:v>20.663620000000002</c:v>
                </c:pt>
                <c:pt idx="1749">
                  <c:v>20.856349999999967</c:v>
                </c:pt>
                <c:pt idx="1750">
                  <c:v>20.76088</c:v>
                </c:pt>
                <c:pt idx="1751">
                  <c:v>21.317160000000044</c:v>
                </c:pt>
                <c:pt idx="1752">
                  <c:v>21.588009999999958</c:v>
                </c:pt>
                <c:pt idx="1753">
                  <c:v>21.297029999999989</c:v>
                </c:pt>
                <c:pt idx="1754">
                  <c:v>21.672969999999999</c:v>
                </c:pt>
                <c:pt idx="1755">
                  <c:v>21.55622</c:v>
                </c:pt>
                <c:pt idx="1756">
                  <c:v>21.491489999999963</c:v>
                </c:pt>
                <c:pt idx="1757">
                  <c:v>21.440339999999935</c:v>
                </c:pt>
                <c:pt idx="1758">
                  <c:v>21.472119999999947</c:v>
                </c:pt>
                <c:pt idx="1759">
                  <c:v>21.488399999999935</c:v>
                </c:pt>
                <c:pt idx="1760">
                  <c:v>21.606190000000005</c:v>
                </c:pt>
                <c:pt idx="1761">
                  <c:v>21.598990000000001</c:v>
                </c:pt>
                <c:pt idx="1762">
                  <c:v>21.367970000000032</c:v>
                </c:pt>
                <c:pt idx="1763">
                  <c:v>21.163719999999962</c:v>
                </c:pt>
                <c:pt idx="1764">
                  <c:v>20.928009999999954</c:v>
                </c:pt>
                <c:pt idx="1765">
                  <c:v>20.43384</c:v>
                </c:pt>
                <c:pt idx="1766">
                  <c:v>19.838360000000005</c:v>
                </c:pt>
                <c:pt idx="1767">
                  <c:v>18.67173</c:v>
                </c:pt>
                <c:pt idx="1768">
                  <c:v>17.60547</c:v>
                </c:pt>
                <c:pt idx="1769">
                  <c:v>17.45684</c:v>
                </c:pt>
                <c:pt idx="1770">
                  <c:v>17.472839999999962</c:v>
                </c:pt>
                <c:pt idx="1771">
                  <c:v>17.470599999999958</c:v>
                </c:pt>
                <c:pt idx="1772">
                  <c:v>18.176250000000032</c:v>
                </c:pt>
                <c:pt idx="1773">
                  <c:v>17.965869999999963</c:v>
                </c:pt>
                <c:pt idx="1774">
                  <c:v>17.80875</c:v>
                </c:pt>
                <c:pt idx="1775">
                  <c:v>17.617149999999999</c:v>
                </c:pt>
                <c:pt idx="1776">
                  <c:v>15.876240000000006</c:v>
                </c:pt>
                <c:pt idx="1777">
                  <c:v>16.64218</c:v>
                </c:pt>
                <c:pt idx="1778">
                  <c:v>15.639200000000001</c:v>
                </c:pt>
                <c:pt idx="1779">
                  <c:v>14.981860000000001</c:v>
                </c:pt>
                <c:pt idx="1780">
                  <c:v>15.023850000000001</c:v>
                </c:pt>
                <c:pt idx="1781">
                  <c:v>15.53252</c:v>
                </c:pt>
                <c:pt idx="1782">
                  <c:v>15.019600000000002</c:v>
                </c:pt>
                <c:pt idx="1783">
                  <c:v>15.40516</c:v>
                </c:pt>
                <c:pt idx="1784">
                  <c:v>15.339880000000004</c:v>
                </c:pt>
                <c:pt idx="1785">
                  <c:v>15.35797</c:v>
                </c:pt>
                <c:pt idx="1786">
                  <c:v>14.57483</c:v>
                </c:pt>
                <c:pt idx="1787">
                  <c:v>14.54599</c:v>
                </c:pt>
                <c:pt idx="1788">
                  <c:v>17.484689999999958</c:v>
                </c:pt>
                <c:pt idx="1789">
                  <c:v>17.437880000000032</c:v>
                </c:pt>
                <c:pt idx="1790">
                  <c:v>17.19659</c:v>
                </c:pt>
                <c:pt idx="1791">
                  <c:v>17.055479999999989</c:v>
                </c:pt>
                <c:pt idx="1792">
                  <c:v>17.478560000000002</c:v>
                </c:pt>
                <c:pt idx="1793">
                  <c:v>17.572679999999959</c:v>
                </c:pt>
                <c:pt idx="1794">
                  <c:v>17.129950000000044</c:v>
                </c:pt>
                <c:pt idx="1795">
                  <c:v>16.548479999999962</c:v>
                </c:pt>
                <c:pt idx="1796">
                  <c:v>16.37979</c:v>
                </c:pt>
                <c:pt idx="1797">
                  <c:v>16.49098</c:v>
                </c:pt>
                <c:pt idx="1798">
                  <c:v>17.06128</c:v>
                </c:pt>
                <c:pt idx="1799">
                  <c:v>16.759650000000001</c:v>
                </c:pt>
                <c:pt idx="1800">
                  <c:v>16.875820000000001</c:v>
                </c:pt>
                <c:pt idx="1801">
                  <c:v>16.797319999999967</c:v>
                </c:pt>
                <c:pt idx="1802">
                  <c:v>16.762819999999962</c:v>
                </c:pt>
                <c:pt idx="1803">
                  <c:v>16.86618</c:v>
                </c:pt>
                <c:pt idx="1804">
                  <c:v>17.02402</c:v>
                </c:pt>
                <c:pt idx="1805">
                  <c:v>17.19641</c:v>
                </c:pt>
                <c:pt idx="1806">
                  <c:v>16.841550000000005</c:v>
                </c:pt>
                <c:pt idx="1807">
                  <c:v>16.664470000000001</c:v>
                </c:pt>
                <c:pt idx="1808">
                  <c:v>16.69913</c:v>
                </c:pt>
                <c:pt idx="1809">
                  <c:v>16.64836</c:v>
                </c:pt>
                <c:pt idx="1810">
                  <c:v>16.541860000000032</c:v>
                </c:pt>
                <c:pt idx="1811">
                  <c:v>16.770910000000001</c:v>
                </c:pt>
                <c:pt idx="1812">
                  <c:v>16.958429999999954</c:v>
                </c:pt>
                <c:pt idx="1813">
                  <c:v>17.352170000000001</c:v>
                </c:pt>
                <c:pt idx="1814">
                  <c:v>18.438859999999988</c:v>
                </c:pt>
                <c:pt idx="1815">
                  <c:v>18.726439999999947</c:v>
                </c:pt>
                <c:pt idx="1816">
                  <c:v>18.737480000000001</c:v>
                </c:pt>
                <c:pt idx="1817">
                  <c:v>18.585260000000002</c:v>
                </c:pt>
                <c:pt idx="1818">
                  <c:v>18.342529999999954</c:v>
                </c:pt>
                <c:pt idx="1819">
                  <c:v>18.12236</c:v>
                </c:pt>
                <c:pt idx="1820">
                  <c:v>17.894050000000032</c:v>
                </c:pt>
                <c:pt idx="1821">
                  <c:v>17.911200000000001</c:v>
                </c:pt>
                <c:pt idx="1822">
                  <c:v>18.168209999999959</c:v>
                </c:pt>
                <c:pt idx="1823">
                  <c:v>17.59018</c:v>
                </c:pt>
                <c:pt idx="1824">
                  <c:v>17.450319999999962</c:v>
                </c:pt>
                <c:pt idx="1825">
                  <c:v>17.811650000000039</c:v>
                </c:pt>
                <c:pt idx="1826">
                  <c:v>17.891279999999988</c:v>
                </c:pt>
                <c:pt idx="1827">
                  <c:v>17.229869999999988</c:v>
                </c:pt>
                <c:pt idx="1828">
                  <c:v>17.149730000000002</c:v>
                </c:pt>
                <c:pt idx="1829">
                  <c:v>16.717070000000032</c:v>
                </c:pt>
                <c:pt idx="1830">
                  <c:v>16.584029999999959</c:v>
                </c:pt>
                <c:pt idx="1831">
                  <c:v>16.652729999999959</c:v>
                </c:pt>
                <c:pt idx="1832">
                  <c:v>16.301960000000044</c:v>
                </c:pt>
                <c:pt idx="1833">
                  <c:v>16.57471</c:v>
                </c:pt>
                <c:pt idx="1834">
                  <c:v>17.264970000000005</c:v>
                </c:pt>
                <c:pt idx="1835">
                  <c:v>17.337940000000032</c:v>
                </c:pt>
                <c:pt idx="1836">
                  <c:v>17.52919</c:v>
                </c:pt>
                <c:pt idx="1837">
                  <c:v>17.867799999999963</c:v>
                </c:pt>
                <c:pt idx="1838">
                  <c:v>18.61233</c:v>
                </c:pt>
                <c:pt idx="1839">
                  <c:v>18.352789999999963</c:v>
                </c:pt>
                <c:pt idx="1840">
                  <c:v>18.209790000000002</c:v>
                </c:pt>
                <c:pt idx="1841">
                  <c:v>17.928089999999958</c:v>
                </c:pt>
                <c:pt idx="1842">
                  <c:v>17.96030999999995</c:v>
                </c:pt>
                <c:pt idx="1843">
                  <c:v>17.898529999999958</c:v>
                </c:pt>
                <c:pt idx="1844">
                  <c:v>16.85941</c:v>
                </c:pt>
                <c:pt idx="1845">
                  <c:v>17.201129999999967</c:v>
                </c:pt>
                <c:pt idx="1846">
                  <c:v>17.10202</c:v>
                </c:pt>
                <c:pt idx="1847">
                  <c:v>17.176439999999989</c:v>
                </c:pt>
                <c:pt idx="1848">
                  <c:v>16.704509999999967</c:v>
                </c:pt>
                <c:pt idx="1849">
                  <c:v>16.024889999999999</c:v>
                </c:pt>
                <c:pt idx="1850">
                  <c:v>15.09925</c:v>
                </c:pt>
                <c:pt idx="1851">
                  <c:v>15.692550000000002</c:v>
                </c:pt>
                <c:pt idx="1852">
                  <c:v>15.70284</c:v>
                </c:pt>
                <c:pt idx="1853">
                  <c:v>15.251340000000001</c:v>
                </c:pt>
                <c:pt idx="1854">
                  <c:v>16.020949999999967</c:v>
                </c:pt>
                <c:pt idx="1855">
                  <c:v>16.00975</c:v>
                </c:pt>
                <c:pt idx="1856">
                  <c:v>16.582439999999924</c:v>
                </c:pt>
                <c:pt idx="1857">
                  <c:v>16.141369999999988</c:v>
                </c:pt>
                <c:pt idx="1858">
                  <c:v>16.097020000000001</c:v>
                </c:pt>
                <c:pt idx="1859">
                  <c:v>15.986090000000004</c:v>
                </c:pt>
                <c:pt idx="1860">
                  <c:v>16.424529999999958</c:v>
                </c:pt>
                <c:pt idx="1861">
                  <c:v>16.670210000000001</c:v>
                </c:pt>
                <c:pt idx="1862">
                  <c:v>16.942389999999943</c:v>
                </c:pt>
                <c:pt idx="1863">
                  <c:v>17.264709999999958</c:v>
                </c:pt>
                <c:pt idx="1864">
                  <c:v>17.566279999999963</c:v>
                </c:pt>
                <c:pt idx="1865">
                  <c:v>17.69201</c:v>
                </c:pt>
                <c:pt idx="1866">
                  <c:v>17.863880000000005</c:v>
                </c:pt>
                <c:pt idx="1867">
                  <c:v>17.715669999999989</c:v>
                </c:pt>
                <c:pt idx="1868">
                  <c:v>18.075529999999958</c:v>
                </c:pt>
                <c:pt idx="1869">
                  <c:v>17.80031</c:v>
                </c:pt>
                <c:pt idx="1870">
                  <c:v>17.628699999999959</c:v>
                </c:pt>
                <c:pt idx="1871">
                  <c:v>17.786049999999936</c:v>
                </c:pt>
                <c:pt idx="1872">
                  <c:v>17.574580000000001</c:v>
                </c:pt>
                <c:pt idx="1873">
                  <c:v>17.92435</c:v>
                </c:pt>
                <c:pt idx="1874">
                  <c:v>17.659279999999999</c:v>
                </c:pt>
                <c:pt idx="1875">
                  <c:v>17.815909999999999</c:v>
                </c:pt>
                <c:pt idx="1876">
                  <c:v>17.973369999999989</c:v>
                </c:pt>
                <c:pt idx="1877">
                  <c:v>18.137519999999999</c:v>
                </c:pt>
                <c:pt idx="1878">
                  <c:v>17.984479999999962</c:v>
                </c:pt>
                <c:pt idx="1879">
                  <c:v>18.156310000000001</c:v>
                </c:pt>
                <c:pt idx="1880">
                  <c:v>18.11992000000004</c:v>
                </c:pt>
                <c:pt idx="1881">
                  <c:v>18.015840000000001</c:v>
                </c:pt>
                <c:pt idx="1882">
                  <c:v>18.265619999999924</c:v>
                </c:pt>
                <c:pt idx="1883">
                  <c:v>18.095669999999959</c:v>
                </c:pt>
                <c:pt idx="1884">
                  <c:v>17.814750000000036</c:v>
                </c:pt>
                <c:pt idx="1885">
                  <c:v>17.52739</c:v>
                </c:pt>
                <c:pt idx="1886">
                  <c:v>17.530349999999963</c:v>
                </c:pt>
                <c:pt idx="1887">
                  <c:v>17.735199999999963</c:v>
                </c:pt>
                <c:pt idx="1888">
                  <c:v>17.644800000000032</c:v>
                </c:pt>
                <c:pt idx="1889">
                  <c:v>17.568429999999935</c:v>
                </c:pt>
                <c:pt idx="1890">
                  <c:v>17.66865</c:v>
                </c:pt>
                <c:pt idx="1891">
                  <c:v>17.91301</c:v>
                </c:pt>
                <c:pt idx="1892">
                  <c:v>17.558239999999962</c:v>
                </c:pt>
                <c:pt idx="1893">
                  <c:v>17.391729999999963</c:v>
                </c:pt>
                <c:pt idx="1894">
                  <c:v>17.497910000000001</c:v>
                </c:pt>
                <c:pt idx="1895">
                  <c:v>17.73358</c:v>
                </c:pt>
                <c:pt idx="1896">
                  <c:v>17.681750000000001</c:v>
                </c:pt>
                <c:pt idx="1897">
                  <c:v>17.64134</c:v>
                </c:pt>
                <c:pt idx="1898">
                  <c:v>17.80284</c:v>
                </c:pt>
                <c:pt idx="1899">
                  <c:v>17.578379999999989</c:v>
                </c:pt>
                <c:pt idx="1900">
                  <c:v>17.504349999999963</c:v>
                </c:pt>
                <c:pt idx="1901">
                  <c:v>17.232299999999963</c:v>
                </c:pt>
                <c:pt idx="1902">
                  <c:v>17.063539999999943</c:v>
                </c:pt>
                <c:pt idx="1903">
                  <c:v>15.909420000000004</c:v>
                </c:pt>
                <c:pt idx="1904">
                  <c:v>15.395750000000016</c:v>
                </c:pt>
                <c:pt idx="1905">
                  <c:v>15.881130000000002</c:v>
                </c:pt>
                <c:pt idx="1906">
                  <c:v>16.297750000000001</c:v>
                </c:pt>
                <c:pt idx="1907">
                  <c:v>16.75084</c:v>
                </c:pt>
                <c:pt idx="1908">
                  <c:v>16.51962</c:v>
                </c:pt>
                <c:pt idx="1909">
                  <c:v>16.86918</c:v>
                </c:pt>
                <c:pt idx="1910">
                  <c:v>17.007239999999989</c:v>
                </c:pt>
                <c:pt idx="1911">
                  <c:v>16.948759999999954</c:v>
                </c:pt>
                <c:pt idx="1912">
                  <c:v>17.119660000000032</c:v>
                </c:pt>
                <c:pt idx="1913">
                  <c:v>17.284369999999967</c:v>
                </c:pt>
                <c:pt idx="1914">
                  <c:v>17.57978</c:v>
                </c:pt>
                <c:pt idx="1915">
                  <c:v>17.745339999999935</c:v>
                </c:pt>
                <c:pt idx="1916">
                  <c:v>17.762309999999935</c:v>
                </c:pt>
                <c:pt idx="1917">
                  <c:v>17.471029999999963</c:v>
                </c:pt>
                <c:pt idx="1918">
                  <c:v>17.450060000000001</c:v>
                </c:pt>
                <c:pt idx="1919">
                  <c:v>17.212479999999989</c:v>
                </c:pt>
                <c:pt idx="1920">
                  <c:v>17.4101</c:v>
                </c:pt>
                <c:pt idx="1921">
                  <c:v>17.844850000000044</c:v>
                </c:pt>
                <c:pt idx="1922">
                  <c:v>17.9039</c:v>
                </c:pt>
                <c:pt idx="1923">
                  <c:v>17.957550000000001</c:v>
                </c:pt>
                <c:pt idx="1924">
                  <c:v>18.100370000000005</c:v>
                </c:pt>
                <c:pt idx="1925">
                  <c:v>18.154660000000032</c:v>
                </c:pt>
                <c:pt idx="1926">
                  <c:v>17.771639999999962</c:v>
                </c:pt>
                <c:pt idx="1927">
                  <c:v>17.67266</c:v>
                </c:pt>
                <c:pt idx="1928">
                  <c:v>17.72176</c:v>
                </c:pt>
                <c:pt idx="1929">
                  <c:v>17.546339999999958</c:v>
                </c:pt>
                <c:pt idx="1930">
                  <c:v>17.73196000000004</c:v>
                </c:pt>
                <c:pt idx="1931">
                  <c:v>17.789789999999954</c:v>
                </c:pt>
                <c:pt idx="1932">
                  <c:v>17.612169999999999</c:v>
                </c:pt>
                <c:pt idx="1933">
                  <c:v>17.685289999999959</c:v>
                </c:pt>
                <c:pt idx="1934">
                  <c:v>18.044630000000002</c:v>
                </c:pt>
                <c:pt idx="1935">
                  <c:v>17.857920000000032</c:v>
                </c:pt>
                <c:pt idx="1936">
                  <c:v>17.61307000000004</c:v>
                </c:pt>
                <c:pt idx="1937">
                  <c:v>17.725319999999954</c:v>
                </c:pt>
                <c:pt idx="1938">
                  <c:v>18.117470000000043</c:v>
                </c:pt>
                <c:pt idx="1939">
                  <c:v>18.356069999999999</c:v>
                </c:pt>
                <c:pt idx="1940">
                  <c:v>18.127500000000001</c:v>
                </c:pt>
                <c:pt idx="1941">
                  <c:v>18.430820000000001</c:v>
                </c:pt>
                <c:pt idx="1942">
                  <c:v>18.262029999999935</c:v>
                </c:pt>
                <c:pt idx="1943">
                  <c:v>18.258219999999962</c:v>
                </c:pt>
                <c:pt idx="1944">
                  <c:v>18.08296</c:v>
                </c:pt>
                <c:pt idx="1945">
                  <c:v>18.131540000000001</c:v>
                </c:pt>
                <c:pt idx="1946">
                  <c:v>18.077750000000005</c:v>
                </c:pt>
                <c:pt idx="1947">
                  <c:v>18.17848</c:v>
                </c:pt>
                <c:pt idx="1948">
                  <c:v>18.022439999999943</c:v>
                </c:pt>
                <c:pt idx="1949">
                  <c:v>18.028239999999947</c:v>
                </c:pt>
                <c:pt idx="1950">
                  <c:v>18.034780000000001</c:v>
                </c:pt>
                <c:pt idx="1951">
                  <c:v>18.013529999999989</c:v>
                </c:pt>
                <c:pt idx="1952">
                  <c:v>17.831790000000005</c:v>
                </c:pt>
                <c:pt idx="1953">
                  <c:v>17.682929999999963</c:v>
                </c:pt>
                <c:pt idx="1954">
                  <c:v>18.282689999999935</c:v>
                </c:pt>
                <c:pt idx="1955">
                  <c:v>18.38457</c:v>
                </c:pt>
                <c:pt idx="1956">
                  <c:v>18.371960000000044</c:v>
                </c:pt>
                <c:pt idx="1957">
                  <c:v>18.34872999999995</c:v>
                </c:pt>
                <c:pt idx="1958">
                  <c:v>18.092229999999958</c:v>
                </c:pt>
                <c:pt idx="1959">
                  <c:v>18.0991</c:v>
                </c:pt>
                <c:pt idx="1960">
                  <c:v>17.993499999999958</c:v>
                </c:pt>
                <c:pt idx="1961">
                  <c:v>18.389229999999962</c:v>
                </c:pt>
                <c:pt idx="1962">
                  <c:v>18.36598</c:v>
                </c:pt>
                <c:pt idx="1963">
                  <c:v>18.848639999999943</c:v>
                </c:pt>
                <c:pt idx="1964">
                  <c:v>18.922509999999935</c:v>
                </c:pt>
                <c:pt idx="1965">
                  <c:v>18.798259999999967</c:v>
                </c:pt>
                <c:pt idx="1966">
                  <c:v>18.943090000000002</c:v>
                </c:pt>
                <c:pt idx="1967">
                  <c:v>19.01868</c:v>
                </c:pt>
                <c:pt idx="1968">
                  <c:v>19.153150000000036</c:v>
                </c:pt>
                <c:pt idx="1969">
                  <c:v>19.297650000000001</c:v>
                </c:pt>
                <c:pt idx="1970">
                  <c:v>19.284999999999989</c:v>
                </c:pt>
                <c:pt idx="1971">
                  <c:v>19.710730000000002</c:v>
                </c:pt>
                <c:pt idx="1972">
                  <c:v>19.351089999999999</c:v>
                </c:pt>
                <c:pt idx="1973">
                  <c:v>19.281860000000005</c:v>
                </c:pt>
                <c:pt idx="1974">
                  <c:v>19.074280000000005</c:v>
                </c:pt>
                <c:pt idx="1975">
                  <c:v>19.087339999999962</c:v>
                </c:pt>
                <c:pt idx="1976">
                  <c:v>19.210460000000001</c:v>
                </c:pt>
                <c:pt idx="1977">
                  <c:v>18.923579999999962</c:v>
                </c:pt>
                <c:pt idx="1978">
                  <c:v>18.948819999999962</c:v>
                </c:pt>
                <c:pt idx="1979">
                  <c:v>18.729810000000001</c:v>
                </c:pt>
                <c:pt idx="1980">
                  <c:v>18.900229999999958</c:v>
                </c:pt>
                <c:pt idx="1981">
                  <c:v>18.5898</c:v>
                </c:pt>
                <c:pt idx="1982">
                  <c:v>18.889389999999963</c:v>
                </c:pt>
                <c:pt idx="1983">
                  <c:v>19.110679999999999</c:v>
                </c:pt>
                <c:pt idx="1984">
                  <c:v>18.865369999999963</c:v>
                </c:pt>
                <c:pt idx="1985">
                  <c:v>18.851360000000032</c:v>
                </c:pt>
                <c:pt idx="1986">
                  <c:v>18.651499999999999</c:v>
                </c:pt>
                <c:pt idx="1987">
                  <c:v>18.488969999999959</c:v>
                </c:pt>
                <c:pt idx="1988">
                  <c:v>18.267719999999958</c:v>
                </c:pt>
                <c:pt idx="1989">
                  <c:v>18.279589999999963</c:v>
                </c:pt>
                <c:pt idx="1990">
                  <c:v>18.396550000000001</c:v>
                </c:pt>
                <c:pt idx="1991">
                  <c:v>18.593699999999959</c:v>
                </c:pt>
                <c:pt idx="1992">
                  <c:v>18.741050000000001</c:v>
                </c:pt>
                <c:pt idx="1993">
                  <c:v>18.879989999999999</c:v>
                </c:pt>
                <c:pt idx="1994">
                  <c:v>19.055810000000001</c:v>
                </c:pt>
                <c:pt idx="1995">
                  <c:v>18.945659999999947</c:v>
                </c:pt>
                <c:pt idx="1996">
                  <c:v>18.841739999999962</c:v>
                </c:pt>
                <c:pt idx="1997">
                  <c:v>18.623570000000001</c:v>
                </c:pt>
                <c:pt idx="1998">
                  <c:v>18.861940000000001</c:v>
                </c:pt>
                <c:pt idx="1999">
                  <c:v>18.650169999999999</c:v>
                </c:pt>
                <c:pt idx="2000">
                  <c:v>18.480829999999958</c:v>
                </c:pt>
                <c:pt idx="2001">
                  <c:v>18.623980000000032</c:v>
                </c:pt>
                <c:pt idx="2002">
                  <c:v>18.576350000000001</c:v>
                </c:pt>
                <c:pt idx="2003">
                  <c:v>18.50883</c:v>
                </c:pt>
                <c:pt idx="2004">
                  <c:v>18.393429999999963</c:v>
                </c:pt>
                <c:pt idx="2005">
                  <c:v>18.426089999999963</c:v>
                </c:pt>
                <c:pt idx="2006">
                  <c:v>18.269329999999954</c:v>
                </c:pt>
                <c:pt idx="2007">
                  <c:v>18.313669999999988</c:v>
                </c:pt>
                <c:pt idx="2008">
                  <c:v>18.063289999999963</c:v>
                </c:pt>
                <c:pt idx="2009">
                  <c:v>18.145099999999989</c:v>
                </c:pt>
                <c:pt idx="2010">
                  <c:v>18.130910000000036</c:v>
                </c:pt>
                <c:pt idx="2011">
                  <c:v>17.910430000000002</c:v>
                </c:pt>
                <c:pt idx="2012">
                  <c:v>18.060439999999954</c:v>
                </c:pt>
                <c:pt idx="2013">
                  <c:v>18.355869999999999</c:v>
                </c:pt>
                <c:pt idx="2014">
                  <c:v>18.619660000000032</c:v>
                </c:pt>
                <c:pt idx="2015">
                  <c:v>18.760569999999962</c:v>
                </c:pt>
                <c:pt idx="2016">
                  <c:v>18.651160000000043</c:v>
                </c:pt>
                <c:pt idx="2017">
                  <c:v>18.648719999999958</c:v>
                </c:pt>
                <c:pt idx="2018">
                  <c:v>18.246369999999963</c:v>
                </c:pt>
                <c:pt idx="2019">
                  <c:v>18.364529999999959</c:v>
                </c:pt>
                <c:pt idx="2020">
                  <c:v>18.377300000000005</c:v>
                </c:pt>
                <c:pt idx="2021">
                  <c:v>18.477429999999959</c:v>
                </c:pt>
                <c:pt idx="2022">
                  <c:v>18.528499999999962</c:v>
                </c:pt>
                <c:pt idx="2023">
                  <c:v>18.288119999999935</c:v>
                </c:pt>
                <c:pt idx="2024">
                  <c:v>18.571970000000039</c:v>
                </c:pt>
                <c:pt idx="2025">
                  <c:v>18.871670000000005</c:v>
                </c:pt>
                <c:pt idx="2026">
                  <c:v>19.20299</c:v>
                </c:pt>
                <c:pt idx="2027">
                  <c:v>19.166639999999958</c:v>
                </c:pt>
                <c:pt idx="2028">
                  <c:v>18.988980000000002</c:v>
                </c:pt>
                <c:pt idx="2029">
                  <c:v>19.320499999999967</c:v>
                </c:pt>
                <c:pt idx="2030">
                  <c:v>18.911239999999989</c:v>
                </c:pt>
                <c:pt idx="2031">
                  <c:v>18.994879999999988</c:v>
                </c:pt>
                <c:pt idx="2032">
                  <c:v>19.204029999999989</c:v>
                </c:pt>
                <c:pt idx="2033">
                  <c:v>19.280999999999963</c:v>
                </c:pt>
                <c:pt idx="2034">
                  <c:v>19.438599999999958</c:v>
                </c:pt>
                <c:pt idx="2035">
                  <c:v>19.278749999999935</c:v>
                </c:pt>
                <c:pt idx="2036">
                  <c:v>19.343209999999967</c:v>
                </c:pt>
                <c:pt idx="2037">
                  <c:v>19.30303</c:v>
                </c:pt>
                <c:pt idx="2038">
                  <c:v>19.377939999999999</c:v>
                </c:pt>
                <c:pt idx="2039">
                  <c:v>19.444239999999958</c:v>
                </c:pt>
                <c:pt idx="2040">
                  <c:v>19.319569999999999</c:v>
                </c:pt>
                <c:pt idx="2041">
                  <c:v>19.564399999999967</c:v>
                </c:pt>
                <c:pt idx="2042">
                  <c:v>19.660679999999989</c:v>
                </c:pt>
                <c:pt idx="2043">
                  <c:v>19.784529999999947</c:v>
                </c:pt>
                <c:pt idx="2044">
                  <c:v>19.66846</c:v>
                </c:pt>
                <c:pt idx="2045">
                  <c:v>19.748699999999936</c:v>
                </c:pt>
                <c:pt idx="2046">
                  <c:v>19.886880000000001</c:v>
                </c:pt>
                <c:pt idx="2047">
                  <c:v>19.991849999999989</c:v>
                </c:pt>
                <c:pt idx="2048">
                  <c:v>20.100050000000032</c:v>
                </c:pt>
                <c:pt idx="2049">
                  <c:v>20.165739999999943</c:v>
                </c:pt>
                <c:pt idx="2050">
                  <c:v>20.06381</c:v>
                </c:pt>
                <c:pt idx="2051">
                  <c:v>20.03302</c:v>
                </c:pt>
                <c:pt idx="2052">
                  <c:v>20.267569999999989</c:v>
                </c:pt>
                <c:pt idx="2053">
                  <c:v>20.327369999999988</c:v>
                </c:pt>
                <c:pt idx="2054">
                  <c:v>20.46116</c:v>
                </c:pt>
                <c:pt idx="2055">
                  <c:v>20.37032</c:v>
                </c:pt>
                <c:pt idx="2056">
                  <c:v>20.557590000000001</c:v>
                </c:pt>
                <c:pt idx="2057">
                  <c:v>20.789579999999958</c:v>
                </c:pt>
                <c:pt idx="2058">
                  <c:v>20.777259999999988</c:v>
                </c:pt>
                <c:pt idx="2059">
                  <c:v>21.121880000000044</c:v>
                </c:pt>
                <c:pt idx="2060">
                  <c:v>20.942999999999962</c:v>
                </c:pt>
                <c:pt idx="2061">
                  <c:v>21.214790000000001</c:v>
                </c:pt>
                <c:pt idx="2062">
                  <c:v>21.512340000000002</c:v>
                </c:pt>
                <c:pt idx="2063">
                  <c:v>21.376080000000005</c:v>
                </c:pt>
                <c:pt idx="2064">
                  <c:v>21.602139999999963</c:v>
                </c:pt>
                <c:pt idx="2065">
                  <c:v>21.870960000000036</c:v>
                </c:pt>
                <c:pt idx="2066">
                  <c:v>22.280929999999962</c:v>
                </c:pt>
                <c:pt idx="2067">
                  <c:v>22.095199999999959</c:v>
                </c:pt>
                <c:pt idx="2068">
                  <c:v>22.298579999999962</c:v>
                </c:pt>
                <c:pt idx="2069">
                  <c:v>22.469739999999934</c:v>
                </c:pt>
                <c:pt idx="2070">
                  <c:v>22.413219999999964</c:v>
                </c:pt>
                <c:pt idx="2071">
                  <c:v>22.231729999999963</c:v>
                </c:pt>
                <c:pt idx="2072">
                  <c:v>22.5442</c:v>
                </c:pt>
                <c:pt idx="2073">
                  <c:v>22.836749999999963</c:v>
                </c:pt>
                <c:pt idx="2074">
                  <c:v>22.647369999999999</c:v>
                </c:pt>
                <c:pt idx="2075">
                  <c:v>22.588629999999924</c:v>
                </c:pt>
                <c:pt idx="2076">
                  <c:v>22.940329999999935</c:v>
                </c:pt>
                <c:pt idx="2077">
                  <c:v>23.05341</c:v>
                </c:pt>
                <c:pt idx="2078">
                  <c:v>23.387879999999999</c:v>
                </c:pt>
                <c:pt idx="2079">
                  <c:v>23.546779999999959</c:v>
                </c:pt>
                <c:pt idx="2080">
                  <c:v>23.168329999999958</c:v>
                </c:pt>
                <c:pt idx="2081">
                  <c:v>22.732800000000001</c:v>
                </c:pt>
                <c:pt idx="2082">
                  <c:v>22.661190000000001</c:v>
                </c:pt>
                <c:pt idx="2083">
                  <c:v>22.56155</c:v>
                </c:pt>
                <c:pt idx="2084">
                  <c:v>22.58792</c:v>
                </c:pt>
                <c:pt idx="2085">
                  <c:v>22.973659999999963</c:v>
                </c:pt>
                <c:pt idx="2086">
                  <c:v>22.834219999999988</c:v>
                </c:pt>
                <c:pt idx="2087">
                  <c:v>23.176380000000005</c:v>
                </c:pt>
                <c:pt idx="2088">
                  <c:v>22.882749999999934</c:v>
                </c:pt>
                <c:pt idx="2089">
                  <c:v>23.023160000000001</c:v>
                </c:pt>
                <c:pt idx="2090">
                  <c:v>23.221920000000001</c:v>
                </c:pt>
                <c:pt idx="2091">
                  <c:v>22.765059999999959</c:v>
                </c:pt>
                <c:pt idx="2092">
                  <c:v>22.637709999999988</c:v>
                </c:pt>
                <c:pt idx="2093">
                  <c:v>22.249589999999962</c:v>
                </c:pt>
                <c:pt idx="2094">
                  <c:v>22.365279999999959</c:v>
                </c:pt>
                <c:pt idx="2095">
                  <c:v>22.64808</c:v>
                </c:pt>
                <c:pt idx="2096">
                  <c:v>22.239149999999963</c:v>
                </c:pt>
                <c:pt idx="2097">
                  <c:v>21.958319999999958</c:v>
                </c:pt>
                <c:pt idx="2098">
                  <c:v>21.547190000000001</c:v>
                </c:pt>
                <c:pt idx="2099">
                  <c:v>21.562939999999962</c:v>
                </c:pt>
                <c:pt idx="2100">
                  <c:v>21.450479999999963</c:v>
                </c:pt>
                <c:pt idx="2101">
                  <c:v>21.892669999999963</c:v>
                </c:pt>
                <c:pt idx="2102">
                  <c:v>21.908519999999935</c:v>
                </c:pt>
                <c:pt idx="2103">
                  <c:v>21.940860000000001</c:v>
                </c:pt>
                <c:pt idx="2104">
                  <c:v>22.518170000000001</c:v>
                </c:pt>
                <c:pt idx="2105">
                  <c:v>22.623149999999963</c:v>
                </c:pt>
                <c:pt idx="2106">
                  <c:v>23.22908</c:v>
                </c:pt>
                <c:pt idx="2107">
                  <c:v>22.458219999999958</c:v>
                </c:pt>
                <c:pt idx="2108">
                  <c:v>22.050940000000001</c:v>
                </c:pt>
                <c:pt idx="2109">
                  <c:v>21.969019999999954</c:v>
                </c:pt>
                <c:pt idx="2110">
                  <c:v>21.73856</c:v>
                </c:pt>
                <c:pt idx="2111">
                  <c:v>21.57441</c:v>
                </c:pt>
                <c:pt idx="2112">
                  <c:v>21.436779999999963</c:v>
                </c:pt>
                <c:pt idx="2113">
                  <c:v>21.461119999999962</c:v>
                </c:pt>
                <c:pt idx="2114">
                  <c:v>22.0031</c:v>
                </c:pt>
                <c:pt idx="2115">
                  <c:v>22.09375</c:v>
                </c:pt>
                <c:pt idx="2116">
                  <c:v>22.06738</c:v>
                </c:pt>
                <c:pt idx="2117">
                  <c:v>21.918849999999967</c:v>
                </c:pt>
                <c:pt idx="2118">
                  <c:v>21.897659999999988</c:v>
                </c:pt>
                <c:pt idx="2119">
                  <c:v>21.793939999999989</c:v>
                </c:pt>
                <c:pt idx="2120">
                  <c:v>21.79926</c:v>
                </c:pt>
                <c:pt idx="2121">
                  <c:v>21.538799999999959</c:v>
                </c:pt>
                <c:pt idx="2122">
                  <c:v>21.46443999999995</c:v>
                </c:pt>
                <c:pt idx="2123">
                  <c:v>21.290599999999962</c:v>
                </c:pt>
                <c:pt idx="2124">
                  <c:v>21.460699999999935</c:v>
                </c:pt>
                <c:pt idx="2125">
                  <c:v>21.586679999999962</c:v>
                </c:pt>
                <c:pt idx="2126">
                  <c:v>21.605339999999959</c:v>
                </c:pt>
                <c:pt idx="2127">
                  <c:v>21.648729999999954</c:v>
                </c:pt>
                <c:pt idx="2128">
                  <c:v>21.556970000000032</c:v>
                </c:pt>
                <c:pt idx="2129">
                  <c:v>21.722839999999962</c:v>
                </c:pt>
                <c:pt idx="2130">
                  <c:v>21.868329999999947</c:v>
                </c:pt>
                <c:pt idx="2131">
                  <c:v>21.799679999999963</c:v>
                </c:pt>
                <c:pt idx="2132">
                  <c:v>22.048409999999958</c:v>
                </c:pt>
                <c:pt idx="2133">
                  <c:v>22.020150000000001</c:v>
                </c:pt>
                <c:pt idx="2134">
                  <c:v>21.989789999999935</c:v>
                </c:pt>
                <c:pt idx="2135">
                  <c:v>22.065189999999962</c:v>
                </c:pt>
                <c:pt idx="2136">
                  <c:v>21.787459999999989</c:v>
                </c:pt>
                <c:pt idx="2137">
                  <c:v>21.915759999999963</c:v>
                </c:pt>
                <c:pt idx="2138">
                  <c:v>21.89836</c:v>
                </c:pt>
                <c:pt idx="2139">
                  <c:v>21.785809999999962</c:v>
                </c:pt>
                <c:pt idx="2140">
                  <c:v>21.825579999999963</c:v>
                </c:pt>
                <c:pt idx="2141">
                  <c:v>21.851890000000044</c:v>
                </c:pt>
                <c:pt idx="2142">
                  <c:v>22.13673</c:v>
                </c:pt>
                <c:pt idx="2143">
                  <c:v>22.144169999999999</c:v>
                </c:pt>
                <c:pt idx="2144">
                  <c:v>21.944139999999958</c:v>
                </c:pt>
                <c:pt idx="2145">
                  <c:v>21.67062</c:v>
                </c:pt>
                <c:pt idx="2146">
                  <c:v>21.434709999999964</c:v>
                </c:pt>
                <c:pt idx="2147">
                  <c:v>21.483939999999958</c:v>
                </c:pt>
                <c:pt idx="2148">
                  <c:v>21.343950000000032</c:v>
                </c:pt>
                <c:pt idx="2149">
                  <c:v>21.49438</c:v>
                </c:pt>
                <c:pt idx="2150">
                  <c:v>21.402799999999935</c:v>
                </c:pt>
                <c:pt idx="2151">
                  <c:v>21.445249999999934</c:v>
                </c:pt>
                <c:pt idx="2152">
                  <c:v>21.464960000000001</c:v>
                </c:pt>
                <c:pt idx="2153">
                  <c:v>21.400039999999958</c:v>
                </c:pt>
                <c:pt idx="2154">
                  <c:v>21.382280000000002</c:v>
                </c:pt>
                <c:pt idx="2155">
                  <c:v>21.298970000000001</c:v>
                </c:pt>
                <c:pt idx="2156">
                  <c:v>21.206689999999959</c:v>
                </c:pt>
                <c:pt idx="2157">
                  <c:v>21.799130000000002</c:v>
                </c:pt>
                <c:pt idx="2158">
                  <c:v>21.771229999999989</c:v>
                </c:pt>
                <c:pt idx="2159">
                  <c:v>21.742469999999958</c:v>
                </c:pt>
                <c:pt idx="2160">
                  <c:v>22.327919999999999</c:v>
                </c:pt>
                <c:pt idx="2161">
                  <c:v>22.380509999999958</c:v>
                </c:pt>
                <c:pt idx="2162">
                  <c:v>22.338170000000005</c:v>
                </c:pt>
                <c:pt idx="2163">
                  <c:v>21.968569999999943</c:v>
                </c:pt>
                <c:pt idx="2164">
                  <c:v>22.168949999999963</c:v>
                </c:pt>
                <c:pt idx="2165">
                  <c:v>21.610990000000044</c:v>
                </c:pt>
                <c:pt idx="2166">
                  <c:v>21.945249999999934</c:v>
                </c:pt>
                <c:pt idx="2167">
                  <c:v>21.877079999999999</c:v>
                </c:pt>
                <c:pt idx="2168">
                  <c:v>21.999209999999962</c:v>
                </c:pt>
                <c:pt idx="2169">
                  <c:v>22.33802</c:v>
                </c:pt>
                <c:pt idx="2170">
                  <c:v>22.644929999999999</c:v>
                </c:pt>
                <c:pt idx="2171">
                  <c:v>22.528929999999963</c:v>
                </c:pt>
                <c:pt idx="2172">
                  <c:v>22.158560000000001</c:v>
                </c:pt>
                <c:pt idx="2173">
                  <c:v>22.321660000000001</c:v>
                </c:pt>
                <c:pt idx="2174">
                  <c:v>22.17688000000004</c:v>
                </c:pt>
                <c:pt idx="2175">
                  <c:v>22.06418</c:v>
                </c:pt>
                <c:pt idx="2176">
                  <c:v>22.237570000000005</c:v>
                </c:pt>
                <c:pt idx="2177">
                  <c:v>22.420709999999943</c:v>
                </c:pt>
                <c:pt idx="2178">
                  <c:v>22.242709999999935</c:v>
                </c:pt>
                <c:pt idx="2179">
                  <c:v>22.484960000000001</c:v>
                </c:pt>
                <c:pt idx="2180">
                  <c:v>22.344360000000005</c:v>
                </c:pt>
                <c:pt idx="2181">
                  <c:v>22.16217</c:v>
                </c:pt>
                <c:pt idx="2182">
                  <c:v>22.174399999999999</c:v>
                </c:pt>
                <c:pt idx="2183">
                  <c:v>22.217569999999988</c:v>
                </c:pt>
                <c:pt idx="2184">
                  <c:v>22.140129999999989</c:v>
                </c:pt>
                <c:pt idx="2185">
                  <c:v>22.43393</c:v>
                </c:pt>
                <c:pt idx="2186">
                  <c:v>22.448979999999963</c:v>
                </c:pt>
                <c:pt idx="2187">
                  <c:v>22.323170000000001</c:v>
                </c:pt>
                <c:pt idx="2188">
                  <c:v>22.30003</c:v>
                </c:pt>
                <c:pt idx="2189">
                  <c:v>22.124870000000044</c:v>
                </c:pt>
                <c:pt idx="2190">
                  <c:v>22.082569999999958</c:v>
                </c:pt>
                <c:pt idx="2191">
                  <c:v>22.13261</c:v>
                </c:pt>
                <c:pt idx="2192">
                  <c:v>22.006029999999967</c:v>
                </c:pt>
                <c:pt idx="2193">
                  <c:v>22.044860000000032</c:v>
                </c:pt>
                <c:pt idx="2194">
                  <c:v>22.198920000000001</c:v>
                </c:pt>
                <c:pt idx="2195">
                  <c:v>22.119730000000001</c:v>
                </c:pt>
                <c:pt idx="2196">
                  <c:v>22.415329999999958</c:v>
                </c:pt>
                <c:pt idx="2197">
                  <c:v>22.64207</c:v>
                </c:pt>
                <c:pt idx="2198">
                  <c:v>22.620920000000005</c:v>
                </c:pt>
                <c:pt idx="2199">
                  <c:v>22.52937</c:v>
                </c:pt>
                <c:pt idx="2200">
                  <c:v>22.095469999999963</c:v>
                </c:pt>
                <c:pt idx="2201">
                  <c:v>22.148239999999962</c:v>
                </c:pt>
                <c:pt idx="2202">
                  <c:v>21.871829999999999</c:v>
                </c:pt>
                <c:pt idx="2203">
                  <c:v>22.090439999999958</c:v>
                </c:pt>
                <c:pt idx="2204">
                  <c:v>21.801120000000001</c:v>
                </c:pt>
                <c:pt idx="2205">
                  <c:v>21.612749999999959</c:v>
                </c:pt>
                <c:pt idx="2206">
                  <c:v>21.393729999999962</c:v>
                </c:pt>
                <c:pt idx="2207">
                  <c:v>21.33791000000004</c:v>
                </c:pt>
                <c:pt idx="2208">
                  <c:v>21.504770000000001</c:v>
                </c:pt>
                <c:pt idx="2209">
                  <c:v>21.624179999999999</c:v>
                </c:pt>
                <c:pt idx="2210">
                  <c:v>21.883120000000002</c:v>
                </c:pt>
                <c:pt idx="2211">
                  <c:v>22.160810000000001</c:v>
                </c:pt>
                <c:pt idx="2212">
                  <c:v>22.17953</c:v>
                </c:pt>
                <c:pt idx="2213">
                  <c:v>22.484509999999947</c:v>
                </c:pt>
                <c:pt idx="2214">
                  <c:v>22.828250000000001</c:v>
                </c:pt>
                <c:pt idx="2215">
                  <c:v>22.991589999999963</c:v>
                </c:pt>
                <c:pt idx="2216">
                  <c:v>22.416860000000032</c:v>
                </c:pt>
                <c:pt idx="2217">
                  <c:v>22.513380000000005</c:v>
                </c:pt>
                <c:pt idx="2218">
                  <c:v>22.384370000000001</c:v>
                </c:pt>
                <c:pt idx="2219">
                  <c:v>22.520699999999962</c:v>
                </c:pt>
                <c:pt idx="2220">
                  <c:v>22.405569999999958</c:v>
                </c:pt>
                <c:pt idx="2221">
                  <c:v>22.20637</c:v>
                </c:pt>
                <c:pt idx="2222">
                  <c:v>22.239979999999999</c:v>
                </c:pt>
                <c:pt idx="2223">
                  <c:v>22.360609999999962</c:v>
                </c:pt>
                <c:pt idx="2224">
                  <c:v>22.32282</c:v>
                </c:pt>
                <c:pt idx="2225">
                  <c:v>22.612079999999999</c:v>
                </c:pt>
                <c:pt idx="2226">
                  <c:v>22.997129999999963</c:v>
                </c:pt>
                <c:pt idx="2227">
                  <c:v>22.956729999999947</c:v>
                </c:pt>
                <c:pt idx="2228">
                  <c:v>22.643729999999962</c:v>
                </c:pt>
                <c:pt idx="2229">
                  <c:v>22.52422</c:v>
                </c:pt>
                <c:pt idx="2230">
                  <c:v>22.569719999999947</c:v>
                </c:pt>
                <c:pt idx="2231">
                  <c:v>22.547000000000001</c:v>
                </c:pt>
                <c:pt idx="2232">
                  <c:v>22.244800000000001</c:v>
                </c:pt>
                <c:pt idx="2233">
                  <c:v>22.162139999999958</c:v>
                </c:pt>
                <c:pt idx="2234">
                  <c:v>22.042860000000001</c:v>
                </c:pt>
                <c:pt idx="2235">
                  <c:v>22.197330000000001</c:v>
                </c:pt>
                <c:pt idx="2236">
                  <c:v>21.829470000000001</c:v>
                </c:pt>
                <c:pt idx="2237">
                  <c:v>21.671990000000044</c:v>
                </c:pt>
                <c:pt idx="2238">
                  <c:v>21.909970000000001</c:v>
                </c:pt>
                <c:pt idx="2239">
                  <c:v>21.750499999999963</c:v>
                </c:pt>
                <c:pt idx="2240">
                  <c:v>21.932670000000002</c:v>
                </c:pt>
                <c:pt idx="2241">
                  <c:v>21.8492</c:v>
                </c:pt>
                <c:pt idx="2242">
                  <c:v>21.871559999999999</c:v>
                </c:pt>
                <c:pt idx="2243">
                  <c:v>21.749859999999988</c:v>
                </c:pt>
                <c:pt idx="2244">
                  <c:v>21.97176</c:v>
                </c:pt>
                <c:pt idx="2245">
                  <c:v>21.967929999999967</c:v>
                </c:pt>
                <c:pt idx="2246">
                  <c:v>21.758289999999963</c:v>
                </c:pt>
                <c:pt idx="2247">
                  <c:v>21.515729999999962</c:v>
                </c:pt>
                <c:pt idx="2248">
                  <c:v>21.152159999999999</c:v>
                </c:pt>
                <c:pt idx="2249">
                  <c:v>21.330670000000001</c:v>
                </c:pt>
                <c:pt idx="2250">
                  <c:v>21.644780000000001</c:v>
                </c:pt>
                <c:pt idx="2251">
                  <c:v>21.777699999999989</c:v>
                </c:pt>
                <c:pt idx="2252">
                  <c:v>21.60014</c:v>
                </c:pt>
                <c:pt idx="2253">
                  <c:v>21.7971</c:v>
                </c:pt>
                <c:pt idx="2254">
                  <c:v>21.650189999999988</c:v>
                </c:pt>
                <c:pt idx="2255">
                  <c:v>21.385069999999963</c:v>
                </c:pt>
                <c:pt idx="2256">
                  <c:v>21.686039999999959</c:v>
                </c:pt>
                <c:pt idx="2257">
                  <c:v>21.623980000000032</c:v>
                </c:pt>
                <c:pt idx="2258">
                  <c:v>21.993109999999962</c:v>
                </c:pt>
                <c:pt idx="2259">
                  <c:v>21.81542</c:v>
                </c:pt>
                <c:pt idx="2260">
                  <c:v>21.870819999999988</c:v>
                </c:pt>
                <c:pt idx="2261">
                  <c:v>21.913350000000001</c:v>
                </c:pt>
                <c:pt idx="2262">
                  <c:v>21.563539999999943</c:v>
                </c:pt>
                <c:pt idx="2263">
                  <c:v>21.341550000000005</c:v>
                </c:pt>
                <c:pt idx="2264">
                  <c:v>21.15053</c:v>
                </c:pt>
                <c:pt idx="2265">
                  <c:v>21.225659999999962</c:v>
                </c:pt>
                <c:pt idx="2266">
                  <c:v>21.18619</c:v>
                </c:pt>
                <c:pt idx="2267">
                  <c:v>21.210840000000001</c:v>
                </c:pt>
                <c:pt idx="2268">
                  <c:v>21.091629999999963</c:v>
                </c:pt>
                <c:pt idx="2269">
                  <c:v>20.977530000000002</c:v>
                </c:pt>
                <c:pt idx="2270">
                  <c:v>20.72889</c:v>
                </c:pt>
                <c:pt idx="2271">
                  <c:v>20.575900000000001</c:v>
                </c:pt>
                <c:pt idx="2272">
                  <c:v>20.90936</c:v>
                </c:pt>
                <c:pt idx="2273">
                  <c:v>20.9849</c:v>
                </c:pt>
                <c:pt idx="2274">
                  <c:v>20.901150000000001</c:v>
                </c:pt>
                <c:pt idx="2275">
                  <c:v>20.877880000000044</c:v>
                </c:pt>
                <c:pt idx="2276">
                  <c:v>20.957550000000001</c:v>
                </c:pt>
                <c:pt idx="2277">
                  <c:v>20.952750000000002</c:v>
                </c:pt>
                <c:pt idx="2278">
                  <c:v>21.458679999999962</c:v>
                </c:pt>
                <c:pt idx="2279">
                  <c:v>21.713419999999989</c:v>
                </c:pt>
                <c:pt idx="2280">
                  <c:v>21.595089999999963</c:v>
                </c:pt>
                <c:pt idx="2281">
                  <c:v>21.260129999999947</c:v>
                </c:pt>
                <c:pt idx="2282">
                  <c:v>20.948739999999923</c:v>
                </c:pt>
                <c:pt idx="2283">
                  <c:v>20.760950000000001</c:v>
                </c:pt>
                <c:pt idx="2284">
                  <c:v>20.647819999999999</c:v>
                </c:pt>
                <c:pt idx="2285">
                  <c:v>20.385579999999958</c:v>
                </c:pt>
                <c:pt idx="2286">
                  <c:v>20.397559999999999</c:v>
                </c:pt>
                <c:pt idx="2287">
                  <c:v>20.599139999999959</c:v>
                </c:pt>
                <c:pt idx="2288">
                  <c:v>20.54026</c:v>
                </c:pt>
                <c:pt idx="2289">
                  <c:v>20.491</c:v>
                </c:pt>
                <c:pt idx="2290">
                  <c:v>20.49335</c:v>
                </c:pt>
                <c:pt idx="2291">
                  <c:v>20.395779999999959</c:v>
                </c:pt>
                <c:pt idx="2292">
                  <c:v>20.360189999999989</c:v>
                </c:pt>
                <c:pt idx="2293">
                  <c:v>20.120640000000002</c:v>
                </c:pt>
                <c:pt idx="2294">
                  <c:v>19.845050000000001</c:v>
                </c:pt>
                <c:pt idx="2295">
                  <c:v>19.289689999999947</c:v>
                </c:pt>
                <c:pt idx="2296">
                  <c:v>19.491739999999954</c:v>
                </c:pt>
                <c:pt idx="2297">
                  <c:v>20.014070000000039</c:v>
                </c:pt>
                <c:pt idx="2298">
                  <c:v>19.619280000000032</c:v>
                </c:pt>
                <c:pt idx="2299">
                  <c:v>20.132670000000001</c:v>
                </c:pt>
                <c:pt idx="2300">
                  <c:v>20.34347</c:v>
                </c:pt>
                <c:pt idx="2301">
                  <c:v>20.324729999999963</c:v>
                </c:pt>
                <c:pt idx="2302">
                  <c:v>19.854860000000045</c:v>
                </c:pt>
                <c:pt idx="2303">
                  <c:v>19.246479999999959</c:v>
                </c:pt>
                <c:pt idx="2304">
                  <c:v>19.227229999999963</c:v>
                </c:pt>
                <c:pt idx="2305">
                  <c:v>18.965859999999989</c:v>
                </c:pt>
                <c:pt idx="2306">
                  <c:v>19.099550000000001</c:v>
                </c:pt>
                <c:pt idx="2307">
                  <c:v>19.585549999999934</c:v>
                </c:pt>
                <c:pt idx="2308">
                  <c:v>19.481789999999947</c:v>
                </c:pt>
                <c:pt idx="2309">
                  <c:v>19.191140000000001</c:v>
                </c:pt>
                <c:pt idx="2310">
                  <c:v>19.376719999999963</c:v>
                </c:pt>
                <c:pt idx="2311">
                  <c:v>19.364139999999963</c:v>
                </c:pt>
                <c:pt idx="2312">
                  <c:v>19.384039999999963</c:v>
                </c:pt>
                <c:pt idx="2313">
                  <c:v>19.407039999999963</c:v>
                </c:pt>
                <c:pt idx="2314">
                  <c:v>19.421009999999963</c:v>
                </c:pt>
                <c:pt idx="2315">
                  <c:v>19.949319999999947</c:v>
                </c:pt>
                <c:pt idx="2316">
                  <c:v>19.817060000000044</c:v>
                </c:pt>
                <c:pt idx="2317">
                  <c:v>19.935949999999959</c:v>
                </c:pt>
                <c:pt idx="2318">
                  <c:v>19.733609999999963</c:v>
                </c:pt>
                <c:pt idx="2319">
                  <c:v>19.788459999999958</c:v>
                </c:pt>
                <c:pt idx="2320">
                  <c:v>19.960129999999936</c:v>
                </c:pt>
                <c:pt idx="2321">
                  <c:v>19.89723</c:v>
                </c:pt>
                <c:pt idx="2322">
                  <c:v>19.975639999999924</c:v>
                </c:pt>
                <c:pt idx="2323">
                  <c:v>19.900179999999963</c:v>
                </c:pt>
                <c:pt idx="2324">
                  <c:v>19.704960000000032</c:v>
                </c:pt>
                <c:pt idx="2325">
                  <c:v>19.71555</c:v>
                </c:pt>
                <c:pt idx="2326">
                  <c:v>19.531279999999999</c:v>
                </c:pt>
                <c:pt idx="2327">
                  <c:v>18.902199999999958</c:v>
                </c:pt>
                <c:pt idx="2328">
                  <c:v>18.946659999999962</c:v>
                </c:pt>
                <c:pt idx="2329">
                  <c:v>18.670190000000005</c:v>
                </c:pt>
                <c:pt idx="2330">
                  <c:v>18.670660000000005</c:v>
                </c:pt>
                <c:pt idx="2331">
                  <c:v>18.785449999999923</c:v>
                </c:pt>
                <c:pt idx="2332">
                  <c:v>19.160599999999963</c:v>
                </c:pt>
                <c:pt idx="2333">
                  <c:v>19.402289999999958</c:v>
                </c:pt>
                <c:pt idx="2334">
                  <c:v>19.36739</c:v>
                </c:pt>
                <c:pt idx="2335">
                  <c:v>19.560829999999989</c:v>
                </c:pt>
                <c:pt idx="2336">
                  <c:v>19.425789999999935</c:v>
                </c:pt>
                <c:pt idx="2337">
                  <c:v>19.572609999999958</c:v>
                </c:pt>
                <c:pt idx="2338">
                  <c:v>19.827760000000001</c:v>
                </c:pt>
                <c:pt idx="2339">
                  <c:v>19.871150000000036</c:v>
                </c:pt>
                <c:pt idx="2340">
                  <c:v>19.926499999999958</c:v>
                </c:pt>
                <c:pt idx="2341">
                  <c:v>20.00376</c:v>
                </c:pt>
                <c:pt idx="2342">
                  <c:v>19.844560000000001</c:v>
                </c:pt>
                <c:pt idx="2343">
                  <c:v>19.81654</c:v>
                </c:pt>
                <c:pt idx="2344">
                  <c:v>19.669699999999963</c:v>
                </c:pt>
                <c:pt idx="2345">
                  <c:v>19.89339</c:v>
                </c:pt>
                <c:pt idx="2346">
                  <c:v>20.02159</c:v>
                </c:pt>
                <c:pt idx="2347">
                  <c:v>20.021129999999989</c:v>
                </c:pt>
                <c:pt idx="2348">
                  <c:v>20.05293</c:v>
                </c:pt>
                <c:pt idx="2349">
                  <c:v>19.75441</c:v>
                </c:pt>
                <c:pt idx="2350">
                  <c:v>19.720479999999959</c:v>
                </c:pt>
                <c:pt idx="2351">
                  <c:v>19.89866</c:v>
                </c:pt>
                <c:pt idx="2352">
                  <c:v>19.845459999999989</c:v>
                </c:pt>
                <c:pt idx="2353">
                  <c:v>19.997910000000001</c:v>
                </c:pt>
                <c:pt idx="2354">
                  <c:v>20.200310000000002</c:v>
                </c:pt>
                <c:pt idx="2355">
                  <c:v>20.124030000000001</c:v>
                </c:pt>
                <c:pt idx="2356">
                  <c:v>19.559850000000043</c:v>
                </c:pt>
                <c:pt idx="2357">
                  <c:v>19.85539</c:v>
                </c:pt>
                <c:pt idx="2358">
                  <c:v>20.197600000000001</c:v>
                </c:pt>
                <c:pt idx="2359">
                  <c:v>20.989409999999936</c:v>
                </c:pt>
                <c:pt idx="2360">
                  <c:v>20.95702</c:v>
                </c:pt>
                <c:pt idx="2361">
                  <c:v>21.100190000000001</c:v>
                </c:pt>
                <c:pt idx="2362">
                  <c:v>21.166530000000002</c:v>
                </c:pt>
                <c:pt idx="2363">
                  <c:v>20.559570000000001</c:v>
                </c:pt>
                <c:pt idx="2364">
                  <c:v>20.404599999999963</c:v>
                </c:pt>
                <c:pt idx="2365">
                  <c:v>20.505139999999958</c:v>
                </c:pt>
                <c:pt idx="2366">
                  <c:v>20.756</c:v>
                </c:pt>
                <c:pt idx="2367">
                  <c:v>20.52805</c:v>
                </c:pt>
                <c:pt idx="2368">
                  <c:v>20.47307</c:v>
                </c:pt>
                <c:pt idx="2369">
                  <c:v>20.895569999999989</c:v>
                </c:pt>
                <c:pt idx="2370">
                  <c:v>20.764609999999962</c:v>
                </c:pt>
                <c:pt idx="2371">
                  <c:v>20.81851</c:v>
                </c:pt>
                <c:pt idx="2372">
                  <c:v>20.65314</c:v>
                </c:pt>
                <c:pt idx="2373">
                  <c:v>20.9419</c:v>
                </c:pt>
                <c:pt idx="2374">
                  <c:v>21.210080000000001</c:v>
                </c:pt>
                <c:pt idx="2375">
                  <c:v>20.95757</c:v>
                </c:pt>
                <c:pt idx="2376">
                  <c:v>21.050609999999963</c:v>
                </c:pt>
                <c:pt idx="2377">
                  <c:v>21.166350000000001</c:v>
                </c:pt>
                <c:pt idx="2378">
                  <c:v>20.777960000000039</c:v>
                </c:pt>
                <c:pt idx="2379">
                  <c:v>20.601310000000005</c:v>
                </c:pt>
                <c:pt idx="2380">
                  <c:v>20.481819999999963</c:v>
                </c:pt>
                <c:pt idx="2381">
                  <c:v>20.697820000000036</c:v>
                </c:pt>
                <c:pt idx="2382">
                  <c:v>21.006039999999963</c:v>
                </c:pt>
                <c:pt idx="2383">
                  <c:v>21.007570000000001</c:v>
                </c:pt>
                <c:pt idx="2384">
                  <c:v>21.05312</c:v>
                </c:pt>
                <c:pt idx="2385">
                  <c:v>22.012509999999963</c:v>
                </c:pt>
                <c:pt idx="2386">
                  <c:v>21.743519999999947</c:v>
                </c:pt>
                <c:pt idx="2387">
                  <c:v>21.971250000000001</c:v>
                </c:pt>
                <c:pt idx="2388">
                  <c:v>21.984369999999959</c:v>
                </c:pt>
                <c:pt idx="2389">
                  <c:v>21.701070000000001</c:v>
                </c:pt>
                <c:pt idx="2390">
                  <c:v>21.503710000000002</c:v>
                </c:pt>
                <c:pt idx="2391">
                  <c:v>21.320530000000002</c:v>
                </c:pt>
                <c:pt idx="2392">
                  <c:v>21.642880000000005</c:v>
                </c:pt>
                <c:pt idx="2393">
                  <c:v>21.772290000000002</c:v>
                </c:pt>
                <c:pt idx="2394">
                  <c:v>21.693339999999989</c:v>
                </c:pt>
                <c:pt idx="2395">
                  <c:v>21.884869999999999</c:v>
                </c:pt>
                <c:pt idx="2396">
                  <c:v>21.95101</c:v>
                </c:pt>
                <c:pt idx="2397">
                  <c:v>22.132090000000005</c:v>
                </c:pt>
                <c:pt idx="2398">
                  <c:v>22.284770000000002</c:v>
                </c:pt>
                <c:pt idx="2399">
                  <c:v>21.815059999999999</c:v>
                </c:pt>
                <c:pt idx="2400">
                  <c:v>21.860429999999958</c:v>
                </c:pt>
                <c:pt idx="2401">
                  <c:v>21.526820000000001</c:v>
                </c:pt>
                <c:pt idx="2402">
                  <c:v>21.513919999999999</c:v>
                </c:pt>
                <c:pt idx="2403">
                  <c:v>21.905559999999962</c:v>
                </c:pt>
                <c:pt idx="2404">
                  <c:v>22.182679999999962</c:v>
                </c:pt>
                <c:pt idx="2405">
                  <c:v>21.885229999999954</c:v>
                </c:pt>
                <c:pt idx="2406">
                  <c:v>21.99194</c:v>
                </c:pt>
                <c:pt idx="2407">
                  <c:v>21.854500000000005</c:v>
                </c:pt>
                <c:pt idx="2408">
                  <c:v>21.976139999999958</c:v>
                </c:pt>
                <c:pt idx="2409">
                  <c:v>21.820439999999962</c:v>
                </c:pt>
                <c:pt idx="2410">
                  <c:v>21.884519999999959</c:v>
                </c:pt>
                <c:pt idx="2411">
                  <c:v>22.168589999999959</c:v>
                </c:pt>
                <c:pt idx="2412">
                  <c:v>22.383129999999962</c:v>
                </c:pt>
                <c:pt idx="2413">
                  <c:v>22.588619999999935</c:v>
                </c:pt>
                <c:pt idx="2414">
                  <c:v>22.50516</c:v>
                </c:pt>
                <c:pt idx="2415">
                  <c:v>22.74991</c:v>
                </c:pt>
                <c:pt idx="2416">
                  <c:v>22.591080000000005</c:v>
                </c:pt>
                <c:pt idx="2417">
                  <c:v>22.790389999999963</c:v>
                </c:pt>
                <c:pt idx="2418">
                  <c:v>22.928169999999962</c:v>
                </c:pt>
                <c:pt idx="2419">
                  <c:v>22.91526</c:v>
                </c:pt>
                <c:pt idx="2420">
                  <c:v>22.853159999999999</c:v>
                </c:pt>
                <c:pt idx="2421">
                  <c:v>23.220279999999963</c:v>
                </c:pt>
                <c:pt idx="2422">
                  <c:v>23.092659999999963</c:v>
                </c:pt>
                <c:pt idx="2423">
                  <c:v>22.922609999999935</c:v>
                </c:pt>
                <c:pt idx="2424">
                  <c:v>22.864070000000005</c:v>
                </c:pt>
                <c:pt idx="2425">
                  <c:v>22.89546</c:v>
                </c:pt>
                <c:pt idx="2426">
                  <c:v>22.925260000000002</c:v>
                </c:pt>
                <c:pt idx="2427">
                  <c:v>22.9238</c:v>
                </c:pt>
                <c:pt idx="2428">
                  <c:v>22.930320000000002</c:v>
                </c:pt>
                <c:pt idx="2429">
                  <c:v>23.048179999999963</c:v>
                </c:pt>
                <c:pt idx="2430">
                  <c:v>23.324480000000001</c:v>
                </c:pt>
                <c:pt idx="2431">
                  <c:v>23.456959999999999</c:v>
                </c:pt>
                <c:pt idx="2432">
                  <c:v>23.777570000000001</c:v>
                </c:pt>
                <c:pt idx="2433">
                  <c:v>23.95767</c:v>
                </c:pt>
                <c:pt idx="2434">
                  <c:v>24.169920000000001</c:v>
                </c:pt>
                <c:pt idx="2435">
                  <c:v>24.20506</c:v>
                </c:pt>
                <c:pt idx="2436">
                  <c:v>24.05217</c:v>
                </c:pt>
                <c:pt idx="2437">
                  <c:v>23.781559999999963</c:v>
                </c:pt>
                <c:pt idx="2438">
                  <c:v>24.09141</c:v>
                </c:pt>
                <c:pt idx="2439">
                  <c:v>24.225579999999958</c:v>
                </c:pt>
                <c:pt idx="2440">
                  <c:v>24.463839999999962</c:v>
                </c:pt>
                <c:pt idx="2441">
                  <c:v>24.481619999999936</c:v>
                </c:pt>
                <c:pt idx="2442">
                  <c:v>24.298399999999958</c:v>
                </c:pt>
                <c:pt idx="2443">
                  <c:v>24.207689999999989</c:v>
                </c:pt>
                <c:pt idx="2444">
                  <c:v>24.162289999999963</c:v>
                </c:pt>
                <c:pt idx="2445">
                  <c:v>23.929960000000001</c:v>
                </c:pt>
                <c:pt idx="2446">
                  <c:v>23.465029999999935</c:v>
                </c:pt>
                <c:pt idx="2447">
                  <c:v>23.65372</c:v>
                </c:pt>
                <c:pt idx="2448">
                  <c:v>23.448039999999935</c:v>
                </c:pt>
                <c:pt idx="2449">
                  <c:v>23.192430000000002</c:v>
                </c:pt>
                <c:pt idx="2450">
                  <c:v>23.121549999999989</c:v>
                </c:pt>
                <c:pt idx="2451">
                  <c:v>23.119900000000044</c:v>
                </c:pt>
                <c:pt idx="2452">
                  <c:v>23.202109999999962</c:v>
                </c:pt>
                <c:pt idx="2453">
                  <c:v>23.031490000000005</c:v>
                </c:pt>
                <c:pt idx="2454">
                  <c:v>23.18741</c:v>
                </c:pt>
                <c:pt idx="2455">
                  <c:v>23.765169999999962</c:v>
                </c:pt>
                <c:pt idx="2456">
                  <c:v>23.480089999999958</c:v>
                </c:pt>
                <c:pt idx="2457">
                  <c:v>23.680050000000001</c:v>
                </c:pt>
                <c:pt idx="2458">
                  <c:v>23.55247</c:v>
                </c:pt>
                <c:pt idx="2459">
                  <c:v>23.48197</c:v>
                </c:pt>
                <c:pt idx="2460">
                  <c:v>23.302409999999959</c:v>
                </c:pt>
                <c:pt idx="2461">
                  <c:v>23.255759999999963</c:v>
                </c:pt>
                <c:pt idx="2462">
                  <c:v>23.450050000000001</c:v>
                </c:pt>
                <c:pt idx="2463">
                  <c:v>23.629259999999999</c:v>
                </c:pt>
                <c:pt idx="2464">
                  <c:v>24.017460000000032</c:v>
                </c:pt>
                <c:pt idx="2465">
                  <c:v>23.946789999999954</c:v>
                </c:pt>
                <c:pt idx="2466">
                  <c:v>23.67944</c:v>
                </c:pt>
                <c:pt idx="2467">
                  <c:v>23.710989999999999</c:v>
                </c:pt>
                <c:pt idx="2468">
                  <c:v>24.095359999999989</c:v>
                </c:pt>
                <c:pt idx="2469">
                  <c:v>23.918869999999988</c:v>
                </c:pt>
                <c:pt idx="2470">
                  <c:v>24.113530000000001</c:v>
                </c:pt>
                <c:pt idx="2471">
                  <c:v>24.317810000000044</c:v>
                </c:pt>
                <c:pt idx="2472">
                  <c:v>24.646860000000039</c:v>
                </c:pt>
                <c:pt idx="2473">
                  <c:v>24.858650000000001</c:v>
                </c:pt>
                <c:pt idx="2474">
                  <c:v>24.37838</c:v>
                </c:pt>
                <c:pt idx="2475">
                  <c:v>24.602340000000002</c:v>
                </c:pt>
                <c:pt idx="2476">
                  <c:v>24.073779999999989</c:v>
                </c:pt>
                <c:pt idx="2477">
                  <c:v>23.92747</c:v>
                </c:pt>
                <c:pt idx="2478">
                  <c:v>23.984860000000001</c:v>
                </c:pt>
                <c:pt idx="2479">
                  <c:v>24.297960000000032</c:v>
                </c:pt>
                <c:pt idx="2480">
                  <c:v>23.957529999999959</c:v>
                </c:pt>
                <c:pt idx="2481">
                  <c:v>23.7041</c:v>
                </c:pt>
                <c:pt idx="2482">
                  <c:v>23.991320000000002</c:v>
                </c:pt>
                <c:pt idx="2483">
                  <c:v>23.81664</c:v>
                </c:pt>
                <c:pt idx="2484">
                  <c:v>23.5443</c:v>
                </c:pt>
                <c:pt idx="2485">
                  <c:v>23.761050000000001</c:v>
                </c:pt>
                <c:pt idx="2486">
                  <c:v>23.487679999999958</c:v>
                </c:pt>
                <c:pt idx="2487">
                  <c:v>23.313880000000044</c:v>
                </c:pt>
                <c:pt idx="2488">
                  <c:v>23.157620000000001</c:v>
                </c:pt>
                <c:pt idx="2489">
                  <c:v>23.071400000000001</c:v>
                </c:pt>
                <c:pt idx="2490">
                  <c:v>23.190750000000001</c:v>
                </c:pt>
                <c:pt idx="2491">
                  <c:v>23.497479999999989</c:v>
                </c:pt>
                <c:pt idx="2492">
                  <c:v>23.654330000000005</c:v>
                </c:pt>
                <c:pt idx="2493">
                  <c:v>23.813759999999988</c:v>
                </c:pt>
                <c:pt idx="2494">
                  <c:v>23.549699999999962</c:v>
                </c:pt>
                <c:pt idx="2495">
                  <c:v>23.704129999999989</c:v>
                </c:pt>
                <c:pt idx="2496">
                  <c:v>23.693380000000001</c:v>
                </c:pt>
                <c:pt idx="2497">
                  <c:v>23.561140000000002</c:v>
                </c:pt>
                <c:pt idx="2498">
                  <c:v>23.652450000000005</c:v>
                </c:pt>
                <c:pt idx="2499">
                  <c:v>23.66451</c:v>
                </c:pt>
                <c:pt idx="2500">
                  <c:v>23.803149999999963</c:v>
                </c:pt>
                <c:pt idx="2501">
                  <c:v>23.817440000000001</c:v>
                </c:pt>
                <c:pt idx="2502">
                  <c:v>23.740789999999958</c:v>
                </c:pt>
                <c:pt idx="2503">
                  <c:v>23.469080000000002</c:v>
                </c:pt>
                <c:pt idx="2504">
                  <c:v>23.478999999999989</c:v>
                </c:pt>
                <c:pt idx="2505">
                  <c:v>23.189450000000001</c:v>
                </c:pt>
                <c:pt idx="2506">
                  <c:v>23.551690000000001</c:v>
                </c:pt>
                <c:pt idx="2507">
                  <c:v>23.976509999999962</c:v>
                </c:pt>
                <c:pt idx="2508">
                  <c:v>23.356000000000005</c:v>
                </c:pt>
                <c:pt idx="2509">
                  <c:v>23.696470000000001</c:v>
                </c:pt>
                <c:pt idx="2510">
                  <c:v>23.88345</c:v>
                </c:pt>
                <c:pt idx="2511">
                  <c:v>24.308619999999962</c:v>
                </c:pt>
                <c:pt idx="2512">
                  <c:v>24.740669999999962</c:v>
                </c:pt>
                <c:pt idx="2513">
                  <c:v>24.602319999999963</c:v>
                </c:pt>
                <c:pt idx="2514">
                  <c:v>24.315280000000001</c:v>
                </c:pt>
                <c:pt idx="2515">
                  <c:v>24.267509999999962</c:v>
                </c:pt>
                <c:pt idx="2516">
                  <c:v>24.415219999999962</c:v>
                </c:pt>
                <c:pt idx="2517">
                  <c:v>24.637530000000005</c:v>
                </c:pt>
                <c:pt idx="2518">
                  <c:v>24.683029999999963</c:v>
                </c:pt>
                <c:pt idx="2519">
                  <c:v>24.852429999999959</c:v>
                </c:pt>
                <c:pt idx="2520">
                  <c:v>24.558789999999959</c:v>
                </c:pt>
                <c:pt idx="2521">
                  <c:v>24.844169999999988</c:v>
                </c:pt>
                <c:pt idx="2522">
                  <c:v>24.549399999999963</c:v>
                </c:pt>
                <c:pt idx="2523">
                  <c:v>24.454160000000005</c:v>
                </c:pt>
                <c:pt idx="2524">
                  <c:v>24.3322</c:v>
                </c:pt>
                <c:pt idx="2525">
                  <c:v>24.633080000000032</c:v>
                </c:pt>
                <c:pt idx="2526">
                  <c:v>24.50121</c:v>
                </c:pt>
                <c:pt idx="2527">
                  <c:v>24.877279999999999</c:v>
                </c:pt>
                <c:pt idx="2528">
                  <c:v>24.615150000000032</c:v>
                </c:pt>
                <c:pt idx="2529">
                  <c:v>24.64903</c:v>
                </c:pt>
                <c:pt idx="2530">
                  <c:v>24.7468</c:v>
                </c:pt>
                <c:pt idx="2531">
                  <c:v>24.520619999999958</c:v>
                </c:pt>
                <c:pt idx="2532">
                  <c:v>24.349430000000002</c:v>
                </c:pt>
                <c:pt idx="2533">
                  <c:v>24.339220000000001</c:v>
                </c:pt>
                <c:pt idx="2534">
                  <c:v>24.277349999999959</c:v>
                </c:pt>
                <c:pt idx="2535">
                  <c:v>24.395579999999963</c:v>
                </c:pt>
                <c:pt idx="2536">
                  <c:v>24.117529999999999</c:v>
                </c:pt>
                <c:pt idx="2537">
                  <c:v>24.262060000000002</c:v>
                </c:pt>
                <c:pt idx="2538">
                  <c:v>23.968890000000002</c:v>
                </c:pt>
                <c:pt idx="2539">
                  <c:v>23.82056</c:v>
                </c:pt>
                <c:pt idx="2540">
                  <c:v>24.034030000000001</c:v>
                </c:pt>
                <c:pt idx="2541">
                  <c:v>24.016069999999999</c:v>
                </c:pt>
                <c:pt idx="2542">
                  <c:v>24.13043</c:v>
                </c:pt>
                <c:pt idx="2543">
                  <c:v>24.173349999999989</c:v>
                </c:pt>
                <c:pt idx="2544">
                  <c:v>24.070340000000002</c:v>
                </c:pt>
                <c:pt idx="2545">
                  <c:v>23.937359999999988</c:v>
                </c:pt>
                <c:pt idx="2546">
                  <c:v>23.895510000000002</c:v>
                </c:pt>
                <c:pt idx="2547">
                  <c:v>23.87799000000004</c:v>
                </c:pt>
                <c:pt idx="2548">
                  <c:v>23.928389999999947</c:v>
                </c:pt>
                <c:pt idx="2549">
                  <c:v>23.780239999999935</c:v>
                </c:pt>
                <c:pt idx="2550">
                  <c:v>23.800930000000001</c:v>
                </c:pt>
                <c:pt idx="2551">
                  <c:v>23.862389999999962</c:v>
                </c:pt>
                <c:pt idx="2552">
                  <c:v>23.89941</c:v>
                </c:pt>
                <c:pt idx="2553">
                  <c:v>23.879899999999999</c:v>
                </c:pt>
                <c:pt idx="2554">
                  <c:v>23.916550000000001</c:v>
                </c:pt>
                <c:pt idx="2555">
                  <c:v>23.480089999999958</c:v>
                </c:pt>
                <c:pt idx="2556">
                  <c:v>23.07949</c:v>
                </c:pt>
                <c:pt idx="2557">
                  <c:v>23.135670000000001</c:v>
                </c:pt>
                <c:pt idx="2558">
                  <c:v>22.694430000000001</c:v>
                </c:pt>
                <c:pt idx="2559">
                  <c:v>22.549779999999959</c:v>
                </c:pt>
                <c:pt idx="2560">
                  <c:v>22.751819999999999</c:v>
                </c:pt>
                <c:pt idx="2561">
                  <c:v>22.591609999999989</c:v>
                </c:pt>
                <c:pt idx="2562">
                  <c:v>22.765819999999962</c:v>
                </c:pt>
                <c:pt idx="2563">
                  <c:v>22.85331</c:v>
                </c:pt>
                <c:pt idx="2564">
                  <c:v>22.742839999999962</c:v>
                </c:pt>
                <c:pt idx="2565">
                  <c:v>22.69857</c:v>
                </c:pt>
                <c:pt idx="2566">
                  <c:v>22.763689999999954</c:v>
                </c:pt>
                <c:pt idx="2567">
                  <c:v>22.866569999999989</c:v>
                </c:pt>
                <c:pt idx="2568">
                  <c:v>22.89471</c:v>
                </c:pt>
                <c:pt idx="2569">
                  <c:v>22.851769999999988</c:v>
                </c:pt>
                <c:pt idx="2570">
                  <c:v>22.764250000000001</c:v>
                </c:pt>
                <c:pt idx="2571">
                  <c:v>22.610219999999988</c:v>
                </c:pt>
                <c:pt idx="2572">
                  <c:v>22.886399999999959</c:v>
                </c:pt>
                <c:pt idx="2573">
                  <c:v>22.983889999999963</c:v>
                </c:pt>
                <c:pt idx="2574">
                  <c:v>23.210760000000001</c:v>
                </c:pt>
                <c:pt idx="2575">
                  <c:v>23.199860000000044</c:v>
                </c:pt>
                <c:pt idx="2576">
                  <c:v>23.572469999999967</c:v>
                </c:pt>
                <c:pt idx="2577">
                  <c:v>23.501449999999959</c:v>
                </c:pt>
                <c:pt idx="2578">
                  <c:v>23.123729999999959</c:v>
                </c:pt>
                <c:pt idx="2579">
                  <c:v>23.07601</c:v>
                </c:pt>
                <c:pt idx="2580">
                  <c:v>23.302320000000002</c:v>
                </c:pt>
                <c:pt idx="2581">
                  <c:v>23.40157</c:v>
                </c:pt>
                <c:pt idx="2582">
                  <c:v>23.410080000000001</c:v>
                </c:pt>
                <c:pt idx="2583">
                  <c:v>23.52778</c:v>
                </c:pt>
                <c:pt idx="2584">
                  <c:v>23.567070000000001</c:v>
                </c:pt>
                <c:pt idx="2585">
                  <c:v>23.495279999999962</c:v>
                </c:pt>
                <c:pt idx="2586">
                  <c:v>23.674520000000001</c:v>
                </c:pt>
                <c:pt idx="2587">
                  <c:v>23.716830000000005</c:v>
                </c:pt>
                <c:pt idx="2588">
                  <c:v>23.562809999999963</c:v>
                </c:pt>
                <c:pt idx="2589">
                  <c:v>23.707650000000001</c:v>
                </c:pt>
                <c:pt idx="2590">
                  <c:v>23.843229999999959</c:v>
                </c:pt>
                <c:pt idx="2591">
                  <c:v>23.511170000000032</c:v>
                </c:pt>
                <c:pt idx="2592">
                  <c:v>23.27516</c:v>
                </c:pt>
                <c:pt idx="2593">
                  <c:v>23.267019999999963</c:v>
                </c:pt>
                <c:pt idx="2594">
                  <c:v>23.541219999999967</c:v>
                </c:pt>
                <c:pt idx="2595">
                  <c:v>23.626300000000001</c:v>
                </c:pt>
                <c:pt idx="2596">
                  <c:v>23.904999999999987</c:v>
                </c:pt>
                <c:pt idx="2597">
                  <c:v>24.09909</c:v>
                </c:pt>
                <c:pt idx="2598">
                  <c:v>24.243329999999947</c:v>
                </c:pt>
                <c:pt idx="2599">
                  <c:v>24.020299999999963</c:v>
                </c:pt>
                <c:pt idx="2600">
                  <c:v>24.087529999999958</c:v>
                </c:pt>
                <c:pt idx="2601">
                  <c:v>24.047270000000001</c:v>
                </c:pt>
                <c:pt idx="2602">
                  <c:v>24.116219999999988</c:v>
                </c:pt>
                <c:pt idx="2603">
                  <c:v>24.440679999999954</c:v>
                </c:pt>
                <c:pt idx="2604">
                  <c:v>24.347000000000001</c:v>
                </c:pt>
                <c:pt idx="2605">
                  <c:v>24.39985000000004</c:v>
                </c:pt>
                <c:pt idx="2606">
                  <c:v>24.421609999999962</c:v>
                </c:pt>
                <c:pt idx="2607">
                  <c:v>24.179310000000001</c:v>
                </c:pt>
                <c:pt idx="2608">
                  <c:v>23.8977</c:v>
                </c:pt>
                <c:pt idx="2609">
                  <c:v>24.15736000000004</c:v>
                </c:pt>
                <c:pt idx="2610">
                  <c:v>24.03556</c:v>
                </c:pt>
                <c:pt idx="2611">
                  <c:v>24.114780000000032</c:v>
                </c:pt>
                <c:pt idx="2612">
                  <c:v>24.723770000000002</c:v>
                </c:pt>
                <c:pt idx="2613">
                  <c:v>24.680679999999963</c:v>
                </c:pt>
                <c:pt idx="2614">
                  <c:v>24.91011</c:v>
                </c:pt>
                <c:pt idx="2615">
                  <c:v>24.88747</c:v>
                </c:pt>
                <c:pt idx="2616">
                  <c:v>25.0946</c:v>
                </c:pt>
                <c:pt idx="2617">
                  <c:v>25.292950000000001</c:v>
                </c:pt>
                <c:pt idx="2618">
                  <c:v>25.357820000000039</c:v>
                </c:pt>
                <c:pt idx="2619">
                  <c:v>25.702470000000002</c:v>
                </c:pt>
                <c:pt idx="2620">
                  <c:v>25.50195000000004</c:v>
                </c:pt>
                <c:pt idx="2621">
                  <c:v>25.512629999999962</c:v>
                </c:pt>
                <c:pt idx="2622">
                  <c:v>25.34394</c:v>
                </c:pt>
                <c:pt idx="2623">
                  <c:v>25.400279999999963</c:v>
                </c:pt>
                <c:pt idx="2624">
                  <c:v>24.799759999999967</c:v>
                </c:pt>
                <c:pt idx="2625">
                  <c:v>25.201960000000032</c:v>
                </c:pt>
                <c:pt idx="2626">
                  <c:v>25.181000000000001</c:v>
                </c:pt>
                <c:pt idx="2627">
                  <c:v>25.157710000000005</c:v>
                </c:pt>
                <c:pt idx="2628">
                  <c:v>25.16057</c:v>
                </c:pt>
                <c:pt idx="2629">
                  <c:v>25.41713</c:v>
                </c:pt>
                <c:pt idx="2630">
                  <c:v>25.09948</c:v>
                </c:pt>
                <c:pt idx="2631">
                  <c:v>25.055980000000005</c:v>
                </c:pt>
                <c:pt idx="2632">
                  <c:v>25.277750000000001</c:v>
                </c:pt>
                <c:pt idx="2633">
                  <c:v>26.092949999999959</c:v>
                </c:pt>
                <c:pt idx="2634">
                  <c:v>26.288489999999936</c:v>
                </c:pt>
                <c:pt idx="2635">
                  <c:v>26.464339999999954</c:v>
                </c:pt>
                <c:pt idx="2636">
                  <c:v>26.53078</c:v>
                </c:pt>
                <c:pt idx="2637">
                  <c:v>26.782899999999962</c:v>
                </c:pt>
                <c:pt idx="2638">
                  <c:v>27.01652</c:v>
                </c:pt>
                <c:pt idx="2639">
                  <c:v>27.281960000000005</c:v>
                </c:pt>
                <c:pt idx="2640">
                  <c:v>27.212850000000032</c:v>
                </c:pt>
                <c:pt idx="2641">
                  <c:v>26.975719999999935</c:v>
                </c:pt>
                <c:pt idx="2642">
                  <c:v>26.806830000000001</c:v>
                </c:pt>
                <c:pt idx="2643">
                  <c:v>27.077069999999999</c:v>
                </c:pt>
                <c:pt idx="2644">
                  <c:v>27.2468</c:v>
                </c:pt>
                <c:pt idx="2645">
                  <c:v>28.091460000000001</c:v>
                </c:pt>
                <c:pt idx="2646">
                  <c:v>26.585179999999962</c:v>
                </c:pt>
                <c:pt idx="2647">
                  <c:v>26.256119999999989</c:v>
                </c:pt>
                <c:pt idx="2648">
                  <c:v>26.651720000000001</c:v>
                </c:pt>
                <c:pt idx="2649">
                  <c:v>27.167539999999963</c:v>
                </c:pt>
                <c:pt idx="2650">
                  <c:v>27.103390000000001</c:v>
                </c:pt>
                <c:pt idx="2651">
                  <c:v>26.98086</c:v>
                </c:pt>
                <c:pt idx="2652">
                  <c:v>26.499770000000002</c:v>
                </c:pt>
                <c:pt idx="2653">
                  <c:v>26.79458</c:v>
                </c:pt>
                <c:pt idx="2654">
                  <c:v>27.291620000000002</c:v>
                </c:pt>
                <c:pt idx="2655">
                  <c:v>26.986039999999935</c:v>
                </c:pt>
                <c:pt idx="2656">
                  <c:v>26.860229999999962</c:v>
                </c:pt>
                <c:pt idx="2657">
                  <c:v>26.250979999999988</c:v>
                </c:pt>
                <c:pt idx="2658">
                  <c:v>25.74605</c:v>
                </c:pt>
                <c:pt idx="2659">
                  <c:v>26.044029999999989</c:v>
                </c:pt>
                <c:pt idx="2660">
                  <c:v>25.852629999999962</c:v>
                </c:pt>
                <c:pt idx="2661">
                  <c:v>25.969689999999954</c:v>
                </c:pt>
                <c:pt idx="2662">
                  <c:v>25.766929999999963</c:v>
                </c:pt>
                <c:pt idx="2663">
                  <c:v>25.703629999999954</c:v>
                </c:pt>
                <c:pt idx="2664">
                  <c:v>25.598479999999963</c:v>
                </c:pt>
                <c:pt idx="2665">
                  <c:v>24.696110000000001</c:v>
                </c:pt>
                <c:pt idx="2666">
                  <c:v>24.87734</c:v>
                </c:pt>
                <c:pt idx="2667">
                  <c:v>24.472270000000002</c:v>
                </c:pt>
                <c:pt idx="2668">
                  <c:v>24.427759999999989</c:v>
                </c:pt>
                <c:pt idx="2669">
                  <c:v>24.31202</c:v>
                </c:pt>
                <c:pt idx="2670">
                  <c:v>24.65531</c:v>
                </c:pt>
                <c:pt idx="2671">
                  <c:v>24.800910000000005</c:v>
                </c:pt>
                <c:pt idx="2672">
                  <c:v>24.577570000000001</c:v>
                </c:pt>
                <c:pt idx="2673">
                  <c:v>24.360329999999962</c:v>
                </c:pt>
                <c:pt idx="2674">
                  <c:v>24.536539999999963</c:v>
                </c:pt>
                <c:pt idx="2675">
                  <c:v>23.87311</c:v>
                </c:pt>
                <c:pt idx="2676">
                  <c:v>23.271999999999988</c:v>
                </c:pt>
                <c:pt idx="2677">
                  <c:v>23.261479999999963</c:v>
                </c:pt>
                <c:pt idx="2678">
                  <c:v>23.337960000000049</c:v>
                </c:pt>
                <c:pt idx="2679">
                  <c:v>23.001639999999959</c:v>
                </c:pt>
                <c:pt idx="2680">
                  <c:v>22.905049999999935</c:v>
                </c:pt>
                <c:pt idx="2681">
                  <c:v>23.134670000000032</c:v>
                </c:pt>
                <c:pt idx="2682">
                  <c:v>22.87473</c:v>
                </c:pt>
                <c:pt idx="2683">
                  <c:v>22.788699999999935</c:v>
                </c:pt>
                <c:pt idx="2684">
                  <c:v>22.780929999999962</c:v>
                </c:pt>
                <c:pt idx="2685">
                  <c:v>22.713519999999964</c:v>
                </c:pt>
                <c:pt idx="2686">
                  <c:v>22.494329999999962</c:v>
                </c:pt>
                <c:pt idx="2687">
                  <c:v>22.636710000000001</c:v>
                </c:pt>
                <c:pt idx="2688">
                  <c:v>22.577729999999963</c:v>
                </c:pt>
                <c:pt idx="2689">
                  <c:v>22.391909999999999</c:v>
                </c:pt>
                <c:pt idx="2690">
                  <c:v>22.488939999999936</c:v>
                </c:pt>
                <c:pt idx="2691">
                  <c:v>23.688669999999959</c:v>
                </c:pt>
                <c:pt idx="2692">
                  <c:v>25.232039999999962</c:v>
                </c:pt>
                <c:pt idx="2693">
                  <c:v>24.489779999999943</c:v>
                </c:pt>
                <c:pt idx="2694">
                  <c:v>24.226900000000001</c:v>
                </c:pt>
                <c:pt idx="2695">
                  <c:v>23.921109999999963</c:v>
                </c:pt>
                <c:pt idx="2696">
                  <c:v>23.549849999999989</c:v>
                </c:pt>
                <c:pt idx="2697">
                  <c:v>24.072659999999967</c:v>
                </c:pt>
                <c:pt idx="2698">
                  <c:v>23.909009999999963</c:v>
                </c:pt>
                <c:pt idx="2699">
                  <c:v>23.723039999999958</c:v>
                </c:pt>
                <c:pt idx="2700">
                  <c:v>23.50666</c:v>
                </c:pt>
                <c:pt idx="2701">
                  <c:v>23.672280000000001</c:v>
                </c:pt>
                <c:pt idx="2702">
                  <c:v>23.420569999999962</c:v>
                </c:pt>
                <c:pt idx="2703">
                  <c:v>23.563739999999935</c:v>
                </c:pt>
                <c:pt idx="2704">
                  <c:v>23.510539999999963</c:v>
                </c:pt>
                <c:pt idx="2705">
                  <c:v>23.11523</c:v>
                </c:pt>
                <c:pt idx="2706">
                  <c:v>23.412990000000001</c:v>
                </c:pt>
                <c:pt idx="2707">
                  <c:v>23.219449999999959</c:v>
                </c:pt>
                <c:pt idx="2708">
                  <c:v>23.537939999999999</c:v>
                </c:pt>
                <c:pt idx="2709">
                  <c:v>23.694759999999999</c:v>
                </c:pt>
                <c:pt idx="2710">
                  <c:v>23.503150000000005</c:v>
                </c:pt>
                <c:pt idx="2711">
                  <c:v>23.665539999999954</c:v>
                </c:pt>
                <c:pt idx="2712">
                  <c:v>23.63136000000004</c:v>
                </c:pt>
                <c:pt idx="2713">
                  <c:v>23.488759999999935</c:v>
                </c:pt>
                <c:pt idx="2714">
                  <c:v>23.775679999999962</c:v>
                </c:pt>
                <c:pt idx="2715">
                  <c:v>23.917829999999999</c:v>
                </c:pt>
                <c:pt idx="2716">
                  <c:v>23.856590000000001</c:v>
                </c:pt>
                <c:pt idx="2717">
                  <c:v>23.984519999999954</c:v>
                </c:pt>
                <c:pt idx="2718">
                  <c:v>24.207370000000001</c:v>
                </c:pt>
                <c:pt idx="2719">
                  <c:v>23.708199999999962</c:v>
                </c:pt>
                <c:pt idx="2720">
                  <c:v>23.895250000000001</c:v>
                </c:pt>
                <c:pt idx="2721">
                  <c:v>23.689879999999999</c:v>
                </c:pt>
                <c:pt idx="2722">
                  <c:v>23.75299</c:v>
                </c:pt>
                <c:pt idx="2723">
                  <c:v>24.488829999999954</c:v>
                </c:pt>
                <c:pt idx="2724">
                  <c:v>24.489889999999964</c:v>
                </c:pt>
                <c:pt idx="2725">
                  <c:v>24.442129999999935</c:v>
                </c:pt>
                <c:pt idx="2726">
                  <c:v>24.694970000000044</c:v>
                </c:pt>
                <c:pt idx="2727">
                  <c:v>23.837510000000005</c:v>
                </c:pt>
                <c:pt idx="2728">
                  <c:v>23.350090000000005</c:v>
                </c:pt>
                <c:pt idx="2729">
                  <c:v>23.767659999999989</c:v>
                </c:pt>
                <c:pt idx="2730">
                  <c:v>23.775309999999962</c:v>
                </c:pt>
                <c:pt idx="2731">
                  <c:v>23.65774</c:v>
                </c:pt>
                <c:pt idx="2732">
                  <c:v>23.643519999999963</c:v>
                </c:pt>
                <c:pt idx="2733">
                  <c:v>23.64575</c:v>
                </c:pt>
                <c:pt idx="2734">
                  <c:v>23.692340000000002</c:v>
                </c:pt>
                <c:pt idx="2735">
                  <c:v>23.734000000000005</c:v>
                </c:pt>
                <c:pt idx="2736">
                  <c:v>23.774629999999959</c:v>
                </c:pt>
                <c:pt idx="2737">
                  <c:v>23.943930000000002</c:v>
                </c:pt>
                <c:pt idx="2738">
                  <c:v>24.460269999999962</c:v>
                </c:pt>
                <c:pt idx="2739">
                  <c:v>23.709329999999962</c:v>
                </c:pt>
                <c:pt idx="2740">
                  <c:v>23.555739999999954</c:v>
                </c:pt>
                <c:pt idx="2741">
                  <c:v>23.700199999999963</c:v>
                </c:pt>
                <c:pt idx="2742">
                  <c:v>23.637190000000039</c:v>
                </c:pt>
                <c:pt idx="2743">
                  <c:v>23.70346</c:v>
                </c:pt>
                <c:pt idx="2744">
                  <c:v>23.697310000000005</c:v>
                </c:pt>
                <c:pt idx="2745">
                  <c:v>23.572569999999963</c:v>
                </c:pt>
                <c:pt idx="2746">
                  <c:v>23.465159999999958</c:v>
                </c:pt>
                <c:pt idx="2747">
                  <c:v>23.450579999999963</c:v>
                </c:pt>
                <c:pt idx="2748">
                  <c:v>23.40793</c:v>
                </c:pt>
                <c:pt idx="2749">
                  <c:v>23.3232</c:v>
                </c:pt>
                <c:pt idx="2750">
                  <c:v>23.489189999999958</c:v>
                </c:pt>
                <c:pt idx="2751">
                  <c:v>23.416060000000005</c:v>
                </c:pt>
                <c:pt idx="2752">
                  <c:v>23.246089999999963</c:v>
                </c:pt>
                <c:pt idx="2753">
                  <c:v>23.3977</c:v>
                </c:pt>
                <c:pt idx="2754">
                  <c:v>23.33268</c:v>
                </c:pt>
                <c:pt idx="2755">
                  <c:v>23.20421</c:v>
                </c:pt>
                <c:pt idx="2756">
                  <c:v>23.722180000000002</c:v>
                </c:pt>
                <c:pt idx="2757">
                  <c:v>24.155880000000032</c:v>
                </c:pt>
                <c:pt idx="2758">
                  <c:v>23.905830000000002</c:v>
                </c:pt>
                <c:pt idx="2759">
                  <c:v>23.994119999999963</c:v>
                </c:pt>
                <c:pt idx="2760">
                  <c:v>24.149080000000001</c:v>
                </c:pt>
                <c:pt idx="2761">
                  <c:v>24.05114</c:v>
                </c:pt>
                <c:pt idx="2762">
                  <c:v>24.350580000000001</c:v>
                </c:pt>
                <c:pt idx="2763">
                  <c:v>24.64969</c:v>
                </c:pt>
                <c:pt idx="2764">
                  <c:v>24.716619999999963</c:v>
                </c:pt>
                <c:pt idx="2765">
                  <c:v>24.708159999999989</c:v>
                </c:pt>
                <c:pt idx="2766">
                  <c:v>24.45928</c:v>
                </c:pt>
                <c:pt idx="2767">
                  <c:v>24.291820000000001</c:v>
                </c:pt>
                <c:pt idx="2768">
                  <c:v>24.272709999999954</c:v>
                </c:pt>
                <c:pt idx="2769">
                  <c:v>24.676839999999999</c:v>
                </c:pt>
                <c:pt idx="2770">
                  <c:v>24.60258</c:v>
                </c:pt>
                <c:pt idx="2771">
                  <c:v>24.592839999999963</c:v>
                </c:pt>
                <c:pt idx="2772">
                  <c:v>24.60839</c:v>
                </c:pt>
                <c:pt idx="2773">
                  <c:v>24.580459999999963</c:v>
                </c:pt>
                <c:pt idx="2774">
                  <c:v>24.275589999999962</c:v>
                </c:pt>
                <c:pt idx="2775">
                  <c:v>24.269970000000001</c:v>
                </c:pt>
                <c:pt idx="2776">
                  <c:v>24.045059999999989</c:v>
                </c:pt>
                <c:pt idx="2777">
                  <c:v>23.943840000000002</c:v>
                </c:pt>
                <c:pt idx="2778">
                  <c:v>24.147410000000001</c:v>
                </c:pt>
                <c:pt idx="2779">
                  <c:v>24.231369999999988</c:v>
                </c:pt>
                <c:pt idx="2780">
                  <c:v>23.982179999999943</c:v>
                </c:pt>
                <c:pt idx="2781">
                  <c:v>23.779129999999963</c:v>
                </c:pt>
                <c:pt idx="2782">
                  <c:v>23.788679999999935</c:v>
                </c:pt>
                <c:pt idx="2783">
                  <c:v>24.325109999999963</c:v>
                </c:pt>
                <c:pt idx="2784">
                  <c:v>24.534469999999999</c:v>
                </c:pt>
                <c:pt idx="2785">
                  <c:v>24.16029</c:v>
                </c:pt>
                <c:pt idx="2786">
                  <c:v>24.489329999999935</c:v>
                </c:pt>
                <c:pt idx="2787">
                  <c:v>24.508039999999962</c:v>
                </c:pt>
                <c:pt idx="2788">
                  <c:v>24.19941</c:v>
                </c:pt>
                <c:pt idx="2789">
                  <c:v>24.463049999999935</c:v>
                </c:pt>
                <c:pt idx="2790">
                  <c:v>24.590350000000001</c:v>
                </c:pt>
                <c:pt idx="2791">
                  <c:v>24.472149999999935</c:v>
                </c:pt>
                <c:pt idx="2792">
                  <c:v>24.446339999999935</c:v>
                </c:pt>
                <c:pt idx="2793">
                  <c:v>24.275529999999954</c:v>
                </c:pt>
                <c:pt idx="2794">
                  <c:v>24.385759999999962</c:v>
                </c:pt>
                <c:pt idx="2795">
                  <c:v>24.575150000000001</c:v>
                </c:pt>
                <c:pt idx="2796">
                  <c:v>24.705970000000001</c:v>
                </c:pt>
                <c:pt idx="2797">
                  <c:v>24.700869999999988</c:v>
                </c:pt>
                <c:pt idx="2798">
                  <c:v>24.793229999999962</c:v>
                </c:pt>
                <c:pt idx="2799">
                  <c:v>24.510459999999988</c:v>
                </c:pt>
                <c:pt idx="2800">
                  <c:v>24.571429999999989</c:v>
                </c:pt>
                <c:pt idx="2801">
                  <c:v>24.709119999999963</c:v>
                </c:pt>
                <c:pt idx="2802">
                  <c:v>24.551469999999988</c:v>
                </c:pt>
                <c:pt idx="2803">
                  <c:v>24.073519999999959</c:v>
                </c:pt>
                <c:pt idx="2804">
                  <c:v>24.18712</c:v>
                </c:pt>
                <c:pt idx="2805">
                  <c:v>24.152870000000032</c:v>
                </c:pt>
                <c:pt idx="2806">
                  <c:v>24.290539999999954</c:v>
                </c:pt>
                <c:pt idx="2807">
                  <c:v>24.3126</c:v>
                </c:pt>
                <c:pt idx="2808">
                  <c:v>23.95476</c:v>
                </c:pt>
                <c:pt idx="2809">
                  <c:v>23.851849999999999</c:v>
                </c:pt>
                <c:pt idx="2810">
                  <c:v>23.929129999999958</c:v>
                </c:pt>
                <c:pt idx="2811">
                  <c:v>23.79739</c:v>
                </c:pt>
                <c:pt idx="2812">
                  <c:v>23.481960000000001</c:v>
                </c:pt>
                <c:pt idx="2813">
                  <c:v>23.540519999999958</c:v>
                </c:pt>
                <c:pt idx="2814">
                  <c:v>23.629909999999999</c:v>
                </c:pt>
                <c:pt idx="2815">
                  <c:v>23.454350000000005</c:v>
                </c:pt>
                <c:pt idx="2816">
                  <c:v>23.194739999999989</c:v>
                </c:pt>
                <c:pt idx="2817">
                  <c:v>23.639869999999998</c:v>
                </c:pt>
                <c:pt idx="2818">
                  <c:v>23.73432</c:v>
                </c:pt>
                <c:pt idx="2819">
                  <c:v>23.78331999999995</c:v>
                </c:pt>
                <c:pt idx="2820">
                  <c:v>24.157389999999999</c:v>
                </c:pt>
                <c:pt idx="2821">
                  <c:v>23.957090000000001</c:v>
                </c:pt>
                <c:pt idx="2822">
                  <c:v>24.247589999999963</c:v>
                </c:pt>
                <c:pt idx="2823">
                  <c:v>24.44755</c:v>
                </c:pt>
                <c:pt idx="2824">
                  <c:v>24.423279999999959</c:v>
                </c:pt>
                <c:pt idx="2825">
                  <c:v>24.531780000000001</c:v>
                </c:pt>
                <c:pt idx="2826">
                  <c:v>24.640280000000001</c:v>
                </c:pt>
                <c:pt idx="2827">
                  <c:v>24.335039999999989</c:v>
                </c:pt>
                <c:pt idx="2828">
                  <c:v>24.742659999999958</c:v>
                </c:pt>
                <c:pt idx="2829">
                  <c:v>25.088059999999963</c:v>
                </c:pt>
                <c:pt idx="2830">
                  <c:v>24.008500000000002</c:v>
                </c:pt>
                <c:pt idx="2831">
                  <c:v>23.720939999999963</c:v>
                </c:pt>
                <c:pt idx="2832">
                  <c:v>23.540719999999947</c:v>
                </c:pt>
                <c:pt idx="2833">
                  <c:v>23.11297000000004</c:v>
                </c:pt>
                <c:pt idx="2834">
                  <c:v>23.656500000000001</c:v>
                </c:pt>
                <c:pt idx="2835">
                  <c:v>23.897320000000001</c:v>
                </c:pt>
                <c:pt idx="2836">
                  <c:v>23.784109999999959</c:v>
                </c:pt>
                <c:pt idx="2837">
                  <c:v>23.355509999999963</c:v>
                </c:pt>
                <c:pt idx="2838">
                  <c:v>23.254079999999988</c:v>
                </c:pt>
                <c:pt idx="2839">
                  <c:v>23.263289999999962</c:v>
                </c:pt>
                <c:pt idx="2840">
                  <c:v>23.221019999999989</c:v>
                </c:pt>
                <c:pt idx="2841">
                  <c:v>23.1084</c:v>
                </c:pt>
                <c:pt idx="2842">
                  <c:v>23.324840000000005</c:v>
                </c:pt>
                <c:pt idx="2843">
                  <c:v>23.560129999999958</c:v>
                </c:pt>
                <c:pt idx="2844">
                  <c:v>23.441579999999959</c:v>
                </c:pt>
                <c:pt idx="2845">
                  <c:v>23.33353</c:v>
                </c:pt>
                <c:pt idx="2846">
                  <c:v>23.355720000000002</c:v>
                </c:pt>
                <c:pt idx="2847">
                  <c:v>23.545529999999935</c:v>
                </c:pt>
                <c:pt idx="2848">
                  <c:v>23.636769999999999</c:v>
                </c:pt>
                <c:pt idx="2849">
                  <c:v>23.299519999999962</c:v>
                </c:pt>
                <c:pt idx="2850">
                  <c:v>23.091819999999988</c:v>
                </c:pt>
                <c:pt idx="2851">
                  <c:v>23.172779999999989</c:v>
                </c:pt>
                <c:pt idx="2852">
                  <c:v>23.359929999999999</c:v>
                </c:pt>
                <c:pt idx="2853">
                  <c:v>23.161049999999989</c:v>
                </c:pt>
                <c:pt idx="2854">
                  <c:v>23.21114</c:v>
                </c:pt>
                <c:pt idx="2855">
                  <c:v>23.110840000000032</c:v>
                </c:pt>
                <c:pt idx="2856">
                  <c:v>22.736899999999999</c:v>
                </c:pt>
                <c:pt idx="2857">
                  <c:v>22.454539999999962</c:v>
                </c:pt>
                <c:pt idx="2858">
                  <c:v>22.76229999999995</c:v>
                </c:pt>
                <c:pt idx="2859">
                  <c:v>22.452909999999989</c:v>
                </c:pt>
                <c:pt idx="2860">
                  <c:v>22.843579999999989</c:v>
                </c:pt>
                <c:pt idx="2861">
                  <c:v>23.057929999999999</c:v>
                </c:pt>
                <c:pt idx="2862">
                  <c:v>23.315049999999989</c:v>
                </c:pt>
                <c:pt idx="2863">
                  <c:v>22.81043</c:v>
                </c:pt>
                <c:pt idx="2864">
                  <c:v>22.973569999999963</c:v>
                </c:pt>
                <c:pt idx="2865">
                  <c:v>22.752689999999962</c:v>
                </c:pt>
                <c:pt idx="2866">
                  <c:v>22.953299999999963</c:v>
                </c:pt>
                <c:pt idx="2867">
                  <c:v>23.136980000000044</c:v>
                </c:pt>
                <c:pt idx="2868">
                  <c:v>23.506329999999959</c:v>
                </c:pt>
                <c:pt idx="2869">
                  <c:v>24.05968</c:v>
                </c:pt>
                <c:pt idx="2870">
                  <c:v>23.662019999999959</c:v>
                </c:pt>
                <c:pt idx="2871">
                  <c:v>23.796789999999962</c:v>
                </c:pt>
                <c:pt idx="2872">
                  <c:v>23.831939999999999</c:v>
                </c:pt>
                <c:pt idx="2873">
                  <c:v>24.432779999999962</c:v>
                </c:pt>
                <c:pt idx="2874">
                  <c:v>24.539269999999988</c:v>
                </c:pt>
                <c:pt idx="2875">
                  <c:v>24.638200000000001</c:v>
                </c:pt>
                <c:pt idx="2876">
                  <c:v>24.385479999999962</c:v>
                </c:pt>
                <c:pt idx="2877">
                  <c:v>24.38719</c:v>
                </c:pt>
                <c:pt idx="2878">
                  <c:v>24.466749999999927</c:v>
                </c:pt>
                <c:pt idx="2879">
                  <c:v>24.721119999999967</c:v>
                </c:pt>
                <c:pt idx="2880">
                  <c:v>24.628679999999989</c:v>
                </c:pt>
                <c:pt idx="2881">
                  <c:v>24.87154</c:v>
                </c:pt>
                <c:pt idx="2882">
                  <c:v>25.121600000000001</c:v>
                </c:pt>
                <c:pt idx="2883">
                  <c:v>24.851430000000001</c:v>
                </c:pt>
                <c:pt idx="2884">
                  <c:v>25.101400000000005</c:v>
                </c:pt>
                <c:pt idx="2885">
                  <c:v>24.907399999999967</c:v>
                </c:pt>
                <c:pt idx="2886">
                  <c:v>24.68355</c:v>
                </c:pt>
                <c:pt idx="2887">
                  <c:v>24.6828</c:v>
                </c:pt>
                <c:pt idx="2888">
                  <c:v>24.525399999999962</c:v>
                </c:pt>
                <c:pt idx="2889">
                  <c:v>24.572150000000001</c:v>
                </c:pt>
                <c:pt idx="2890">
                  <c:v>24.42182</c:v>
                </c:pt>
                <c:pt idx="2891">
                  <c:v>26.474</c:v>
                </c:pt>
                <c:pt idx="2892">
                  <c:v>27.474299999999989</c:v>
                </c:pt>
                <c:pt idx="2893">
                  <c:v>26.693439999999963</c:v>
                </c:pt>
                <c:pt idx="2894">
                  <c:v>26.501930000000005</c:v>
                </c:pt>
                <c:pt idx="2895">
                  <c:v>26.293679999999959</c:v>
                </c:pt>
                <c:pt idx="2896">
                  <c:v>26.382669999999958</c:v>
                </c:pt>
                <c:pt idx="2897">
                  <c:v>26.408229999999943</c:v>
                </c:pt>
                <c:pt idx="2898">
                  <c:v>26.892690000000002</c:v>
                </c:pt>
                <c:pt idx="2899">
                  <c:v>27.429749999999924</c:v>
                </c:pt>
                <c:pt idx="2900">
                  <c:v>27.463089999999962</c:v>
                </c:pt>
                <c:pt idx="2901">
                  <c:v>27.523510000000002</c:v>
                </c:pt>
                <c:pt idx="2902">
                  <c:v>27.16348</c:v>
                </c:pt>
                <c:pt idx="2903">
                  <c:v>27.346129999999963</c:v>
                </c:pt>
                <c:pt idx="2904">
                  <c:v>27.230129999999967</c:v>
                </c:pt>
                <c:pt idx="2905">
                  <c:v>27.151430000000001</c:v>
                </c:pt>
                <c:pt idx="2906">
                  <c:v>27.739909999999988</c:v>
                </c:pt>
                <c:pt idx="2907">
                  <c:v>28.008209999999959</c:v>
                </c:pt>
                <c:pt idx="2908">
                  <c:v>28.042519999999943</c:v>
                </c:pt>
                <c:pt idx="2909">
                  <c:v>27.998579999999954</c:v>
                </c:pt>
                <c:pt idx="2910">
                  <c:v>27.8706</c:v>
                </c:pt>
                <c:pt idx="2911">
                  <c:v>27.85134</c:v>
                </c:pt>
                <c:pt idx="2912">
                  <c:v>28.961029999999958</c:v>
                </c:pt>
                <c:pt idx="2913">
                  <c:v>28.014089999999999</c:v>
                </c:pt>
                <c:pt idx="2914">
                  <c:v>28.778559999999963</c:v>
                </c:pt>
                <c:pt idx="2915">
                  <c:v>28.502419999999958</c:v>
                </c:pt>
                <c:pt idx="2916">
                  <c:v>28.16976</c:v>
                </c:pt>
                <c:pt idx="2917">
                  <c:v>27.682569999999959</c:v>
                </c:pt>
                <c:pt idx="2918">
                  <c:v>27.429329999999947</c:v>
                </c:pt>
                <c:pt idx="2919">
                  <c:v>27.660710000000002</c:v>
                </c:pt>
                <c:pt idx="2920">
                  <c:v>27.73593</c:v>
                </c:pt>
                <c:pt idx="2921">
                  <c:v>28.132770000000001</c:v>
                </c:pt>
                <c:pt idx="2922">
                  <c:v>28.086390000000002</c:v>
                </c:pt>
                <c:pt idx="2923">
                  <c:v>28.329470000000001</c:v>
                </c:pt>
                <c:pt idx="2924">
                  <c:v>27.914880000000036</c:v>
                </c:pt>
                <c:pt idx="2925">
                  <c:v>28.14611</c:v>
                </c:pt>
                <c:pt idx="2926">
                  <c:v>28.253119999999967</c:v>
                </c:pt>
                <c:pt idx="2927">
                  <c:v>24.790469999999967</c:v>
                </c:pt>
                <c:pt idx="2928">
                  <c:v>24.332889999999999</c:v>
                </c:pt>
                <c:pt idx="2929">
                  <c:v>24.455660000000002</c:v>
                </c:pt>
                <c:pt idx="2930">
                  <c:v>24.608160000000005</c:v>
                </c:pt>
                <c:pt idx="2931">
                  <c:v>24.71621</c:v>
                </c:pt>
                <c:pt idx="2932">
                  <c:v>24.72308</c:v>
                </c:pt>
                <c:pt idx="2933">
                  <c:v>24.484190000000002</c:v>
                </c:pt>
                <c:pt idx="2934">
                  <c:v>24.313790000000001</c:v>
                </c:pt>
                <c:pt idx="2935">
                  <c:v>23.898539999999958</c:v>
                </c:pt>
                <c:pt idx="2936">
                  <c:v>23.704550000000001</c:v>
                </c:pt>
                <c:pt idx="2937">
                  <c:v>23.705459999999963</c:v>
                </c:pt>
                <c:pt idx="2938">
                  <c:v>23.97860999999995</c:v>
                </c:pt>
                <c:pt idx="2939">
                  <c:v>23.803290000000001</c:v>
                </c:pt>
                <c:pt idx="2940">
                  <c:v>23.807860000000048</c:v>
                </c:pt>
                <c:pt idx="2941">
                  <c:v>23.859770000000001</c:v>
                </c:pt>
                <c:pt idx="2942">
                  <c:v>23.870010000000001</c:v>
                </c:pt>
                <c:pt idx="2943">
                  <c:v>23.97758</c:v>
                </c:pt>
                <c:pt idx="2944">
                  <c:v>24.413889999999999</c:v>
                </c:pt>
                <c:pt idx="2945">
                  <c:v>24.706510000000002</c:v>
                </c:pt>
                <c:pt idx="2946">
                  <c:v>24.734800000000032</c:v>
                </c:pt>
                <c:pt idx="2947">
                  <c:v>24.766929999999963</c:v>
                </c:pt>
                <c:pt idx="2948">
                  <c:v>24.57508</c:v>
                </c:pt>
                <c:pt idx="2949">
                  <c:v>24.43008</c:v>
                </c:pt>
                <c:pt idx="2950">
                  <c:v>24.584719999999958</c:v>
                </c:pt>
                <c:pt idx="2951">
                  <c:v>24.866289999999989</c:v>
                </c:pt>
                <c:pt idx="2952">
                  <c:v>24.934660000000001</c:v>
                </c:pt>
                <c:pt idx="2953">
                  <c:v>25.217700000000001</c:v>
                </c:pt>
                <c:pt idx="2954">
                  <c:v>25.071800000000032</c:v>
                </c:pt>
                <c:pt idx="2955">
                  <c:v>25.165559999999989</c:v>
                </c:pt>
                <c:pt idx="2956">
                  <c:v>26.284770000000002</c:v>
                </c:pt>
                <c:pt idx="2957">
                  <c:v>25.746949999999959</c:v>
                </c:pt>
                <c:pt idx="2958">
                  <c:v>25.975259999999963</c:v>
                </c:pt>
                <c:pt idx="2959">
                  <c:v>25.822319999999962</c:v>
                </c:pt>
                <c:pt idx="2960">
                  <c:v>26.502589999999962</c:v>
                </c:pt>
                <c:pt idx="2961">
                  <c:v>26.62163</c:v>
                </c:pt>
                <c:pt idx="2962">
                  <c:v>26.943499999999947</c:v>
                </c:pt>
                <c:pt idx="2963">
                  <c:v>26.208629999999935</c:v>
                </c:pt>
                <c:pt idx="2964">
                  <c:v>26.342599999999958</c:v>
                </c:pt>
                <c:pt idx="2965">
                  <c:v>26.603529999999989</c:v>
                </c:pt>
                <c:pt idx="2966">
                  <c:v>26.98836999999995</c:v>
                </c:pt>
                <c:pt idx="2967">
                  <c:v>26.94585</c:v>
                </c:pt>
                <c:pt idx="2968">
                  <c:v>26.874250000000032</c:v>
                </c:pt>
                <c:pt idx="2969">
                  <c:v>26.453759999999967</c:v>
                </c:pt>
                <c:pt idx="2970">
                  <c:v>26.36317</c:v>
                </c:pt>
                <c:pt idx="2971">
                  <c:v>25.673950000000044</c:v>
                </c:pt>
                <c:pt idx="2972">
                  <c:v>25.621169999999999</c:v>
                </c:pt>
                <c:pt idx="2973">
                  <c:v>25.663270000000001</c:v>
                </c:pt>
                <c:pt idx="2974">
                  <c:v>25.592860000000005</c:v>
                </c:pt>
                <c:pt idx="2975">
                  <c:v>25.486529999999924</c:v>
                </c:pt>
                <c:pt idx="2976">
                  <c:v>25.513169999999999</c:v>
                </c:pt>
                <c:pt idx="2977">
                  <c:v>25.470569999999963</c:v>
                </c:pt>
                <c:pt idx="2978">
                  <c:v>25.35511</c:v>
                </c:pt>
                <c:pt idx="2979">
                  <c:v>25.281279999999963</c:v>
                </c:pt>
                <c:pt idx="2980">
                  <c:v>24.865880000000001</c:v>
                </c:pt>
                <c:pt idx="2981">
                  <c:v>24.982919999999954</c:v>
                </c:pt>
                <c:pt idx="2982">
                  <c:v>24.755839999999989</c:v>
                </c:pt>
                <c:pt idx="2983">
                  <c:v>24.657190000000032</c:v>
                </c:pt>
                <c:pt idx="2984">
                  <c:v>25.1692</c:v>
                </c:pt>
                <c:pt idx="2985">
                  <c:v>25.583369999999963</c:v>
                </c:pt>
                <c:pt idx="2986">
                  <c:v>25.841739999999962</c:v>
                </c:pt>
                <c:pt idx="2987">
                  <c:v>25.63214</c:v>
                </c:pt>
                <c:pt idx="2988">
                  <c:v>26.051629999999989</c:v>
                </c:pt>
                <c:pt idx="2989">
                  <c:v>26.23368</c:v>
                </c:pt>
                <c:pt idx="2990">
                  <c:v>26.50807</c:v>
                </c:pt>
                <c:pt idx="2991">
                  <c:v>25.949370000000002</c:v>
                </c:pt>
                <c:pt idx="2992">
                  <c:v>26.08107</c:v>
                </c:pt>
                <c:pt idx="2993">
                  <c:v>26.485019999999935</c:v>
                </c:pt>
                <c:pt idx="2994">
                  <c:v>25.57413</c:v>
                </c:pt>
                <c:pt idx="2995">
                  <c:v>25.458079999999963</c:v>
                </c:pt>
                <c:pt idx="2996">
                  <c:v>25.805350000000001</c:v>
                </c:pt>
                <c:pt idx="2997">
                  <c:v>25.699459999999988</c:v>
                </c:pt>
                <c:pt idx="2998">
                  <c:v>26.191900000000039</c:v>
                </c:pt>
                <c:pt idx="2999">
                  <c:v>26.771920000000001</c:v>
                </c:pt>
                <c:pt idx="3000">
                  <c:v>27.203990000000001</c:v>
                </c:pt>
                <c:pt idx="3001">
                  <c:v>27.30085000000004</c:v>
                </c:pt>
                <c:pt idx="3002">
                  <c:v>27.181380000000001</c:v>
                </c:pt>
                <c:pt idx="3003">
                  <c:v>27.174840000000032</c:v>
                </c:pt>
                <c:pt idx="3004">
                  <c:v>27.200690000000002</c:v>
                </c:pt>
                <c:pt idx="3005">
                  <c:v>26.866439999999958</c:v>
                </c:pt>
                <c:pt idx="3006">
                  <c:v>27.118200000000005</c:v>
                </c:pt>
                <c:pt idx="3007">
                  <c:v>27.018870000000032</c:v>
                </c:pt>
                <c:pt idx="3008">
                  <c:v>26.422069999999962</c:v>
                </c:pt>
                <c:pt idx="3009">
                  <c:v>26.228109999999958</c:v>
                </c:pt>
                <c:pt idx="3010">
                  <c:v>25.77346</c:v>
                </c:pt>
                <c:pt idx="3011">
                  <c:v>25.693380000000001</c:v>
                </c:pt>
                <c:pt idx="3012">
                  <c:v>25.540019999999959</c:v>
                </c:pt>
                <c:pt idx="3013">
                  <c:v>26.04299</c:v>
                </c:pt>
                <c:pt idx="3014">
                  <c:v>26.18947</c:v>
                </c:pt>
                <c:pt idx="3015">
                  <c:v>25.967649999999935</c:v>
                </c:pt>
                <c:pt idx="3016">
                  <c:v>26.225029999999947</c:v>
                </c:pt>
                <c:pt idx="3017">
                  <c:v>26.283860000000001</c:v>
                </c:pt>
                <c:pt idx="3018">
                  <c:v>25.57723</c:v>
                </c:pt>
                <c:pt idx="3019">
                  <c:v>25.452380000000002</c:v>
                </c:pt>
                <c:pt idx="3020">
                  <c:v>25.604890000000044</c:v>
                </c:pt>
                <c:pt idx="3021">
                  <c:v>25.644300000000001</c:v>
                </c:pt>
                <c:pt idx="3022">
                  <c:v>25.983179999999958</c:v>
                </c:pt>
                <c:pt idx="3023">
                  <c:v>26.39236</c:v>
                </c:pt>
                <c:pt idx="3024">
                  <c:v>26.642489999999963</c:v>
                </c:pt>
                <c:pt idx="3025">
                  <c:v>26.295339999999936</c:v>
                </c:pt>
                <c:pt idx="3026">
                  <c:v>26.163789999999963</c:v>
                </c:pt>
                <c:pt idx="3027">
                  <c:v>25.877189999999999</c:v>
                </c:pt>
                <c:pt idx="3028">
                  <c:v>25.982889999999962</c:v>
                </c:pt>
                <c:pt idx="3029">
                  <c:v>25.994299999999967</c:v>
                </c:pt>
                <c:pt idx="3030">
                  <c:v>27.681809999999999</c:v>
                </c:pt>
                <c:pt idx="3031">
                  <c:v>28.310070000000032</c:v>
                </c:pt>
                <c:pt idx="3032">
                  <c:v>28.12527</c:v>
                </c:pt>
                <c:pt idx="3033">
                  <c:v>28.216200000000001</c:v>
                </c:pt>
                <c:pt idx="3034">
                  <c:v>28.338509999999989</c:v>
                </c:pt>
                <c:pt idx="3035">
                  <c:v>28.628539999999958</c:v>
                </c:pt>
                <c:pt idx="3036">
                  <c:v>28.323499999999989</c:v>
                </c:pt>
                <c:pt idx="3037">
                  <c:v>29.837870000000045</c:v>
                </c:pt>
                <c:pt idx="3038">
                  <c:v>30.32263999999995</c:v>
                </c:pt>
                <c:pt idx="3039">
                  <c:v>30.628409999999963</c:v>
                </c:pt>
                <c:pt idx="3040">
                  <c:v>30.590920000000001</c:v>
                </c:pt>
                <c:pt idx="3041">
                  <c:v>32.062960000000011</c:v>
                </c:pt>
                <c:pt idx="3042">
                  <c:v>34.162320000000072</c:v>
                </c:pt>
                <c:pt idx="3043">
                  <c:v>33.989190000000001</c:v>
                </c:pt>
                <c:pt idx="3044">
                  <c:v>34.062920000000013</c:v>
                </c:pt>
                <c:pt idx="3045">
                  <c:v>35.415180000000007</c:v>
                </c:pt>
                <c:pt idx="3046">
                  <c:v>35.222820000000013</c:v>
                </c:pt>
                <c:pt idx="3047">
                  <c:v>35.06147</c:v>
                </c:pt>
                <c:pt idx="3048">
                  <c:v>35.021510000000013</c:v>
                </c:pt>
                <c:pt idx="3049">
                  <c:v>34.499690000000001</c:v>
                </c:pt>
                <c:pt idx="3050">
                  <c:v>34.653910000000003</c:v>
                </c:pt>
                <c:pt idx="3051">
                  <c:v>33.763770000000072</c:v>
                </c:pt>
                <c:pt idx="3052">
                  <c:v>33.585450000000002</c:v>
                </c:pt>
                <c:pt idx="3053">
                  <c:v>33.941310000000001</c:v>
                </c:pt>
                <c:pt idx="3054">
                  <c:v>33.763650000000013</c:v>
                </c:pt>
                <c:pt idx="3055">
                  <c:v>33.984089999999995</c:v>
                </c:pt>
                <c:pt idx="3056">
                  <c:v>33.92906</c:v>
                </c:pt>
                <c:pt idx="3057">
                  <c:v>33.939720000000001</c:v>
                </c:pt>
                <c:pt idx="3058">
                  <c:v>33.65889</c:v>
                </c:pt>
                <c:pt idx="3059">
                  <c:v>33.585040000000006</c:v>
                </c:pt>
                <c:pt idx="3060">
                  <c:v>33.396180000000001</c:v>
                </c:pt>
                <c:pt idx="3061">
                  <c:v>33.47795</c:v>
                </c:pt>
                <c:pt idx="3062">
                  <c:v>33.831160000000004</c:v>
                </c:pt>
                <c:pt idx="3063">
                  <c:v>33.535260000000001</c:v>
                </c:pt>
                <c:pt idx="3064">
                  <c:v>34.508520000000011</c:v>
                </c:pt>
                <c:pt idx="3065">
                  <c:v>35.545760000000001</c:v>
                </c:pt>
                <c:pt idx="3066">
                  <c:v>35.66498</c:v>
                </c:pt>
                <c:pt idx="3067">
                  <c:v>36.271250000000002</c:v>
                </c:pt>
                <c:pt idx="3068">
                  <c:v>36.275590000000072</c:v>
                </c:pt>
                <c:pt idx="3069">
                  <c:v>36.480609999999999</c:v>
                </c:pt>
                <c:pt idx="3070">
                  <c:v>36.57159</c:v>
                </c:pt>
                <c:pt idx="3071">
                  <c:v>36.805300000000003</c:v>
                </c:pt>
                <c:pt idx="3072">
                  <c:v>36.843089999999997</c:v>
                </c:pt>
                <c:pt idx="3073">
                  <c:v>36.884409999999995</c:v>
                </c:pt>
                <c:pt idx="3074">
                  <c:v>37.469380000000001</c:v>
                </c:pt>
                <c:pt idx="3075">
                  <c:v>36.84807</c:v>
                </c:pt>
                <c:pt idx="3076">
                  <c:v>36.935830000000003</c:v>
                </c:pt>
                <c:pt idx="3077">
                  <c:v>37.420820000000006</c:v>
                </c:pt>
                <c:pt idx="3078">
                  <c:v>37.103300000000011</c:v>
                </c:pt>
                <c:pt idx="3079">
                  <c:v>37.30585</c:v>
                </c:pt>
                <c:pt idx="3080">
                  <c:v>37.525910000000088</c:v>
                </c:pt>
                <c:pt idx="3081">
                  <c:v>37.179370000000013</c:v>
                </c:pt>
                <c:pt idx="3082">
                  <c:v>36.765260000000012</c:v>
                </c:pt>
                <c:pt idx="3083">
                  <c:v>36.369590000000002</c:v>
                </c:pt>
                <c:pt idx="3084">
                  <c:v>36.708500000000065</c:v>
                </c:pt>
                <c:pt idx="3085">
                  <c:v>36.724800000000002</c:v>
                </c:pt>
                <c:pt idx="3086">
                  <c:v>37.010910000000003</c:v>
                </c:pt>
                <c:pt idx="3087">
                  <c:v>36.782800000000002</c:v>
                </c:pt>
                <c:pt idx="3088">
                  <c:v>37.929430000000011</c:v>
                </c:pt>
                <c:pt idx="3089">
                  <c:v>37.574849999999998</c:v>
                </c:pt>
                <c:pt idx="3090">
                  <c:v>38.031190000000002</c:v>
                </c:pt>
                <c:pt idx="3091">
                  <c:v>36.899650000000001</c:v>
                </c:pt>
                <c:pt idx="3092">
                  <c:v>36.993840000000006</c:v>
                </c:pt>
                <c:pt idx="3093">
                  <c:v>37.271700000000003</c:v>
                </c:pt>
                <c:pt idx="3094">
                  <c:v>38.017150000000001</c:v>
                </c:pt>
                <c:pt idx="3095">
                  <c:v>38.882079999999995</c:v>
                </c:pt>
                <c:pt idx="3096">
                  <c:v>39.091770000000011</c:v>
                </c:pt>
                <c:pt idx="3097">
                  <c:v>39.33775</c:v>
                </c:pt>
                <c:pt idx="3098">
                  <c:v>39.813049999999997</c:v>
                </c:pt>
                <c:pt idx="3099">
                  <c:v>39.723550000000088</c:v>
                </c:pt>
                <c:pt idx="3100">
                  <c:v>39.298610000000089</c:v>
                </c:pt>
                <c:pt idx="3101">
                  <c:v>39.134140000000002</c:v>
                </c:pt>
                <c:pt idx="3102">
                  <c:v>39.331099999999999</c:v>
                </c:pt>
                <c:pt idx="3103">
                  <c:v>39.32423</c:v>
                </c:pt>
                <c:pt idx="3104">
                  <c:v>39.010829999999999</c:v>
                </c:pt>
                <c:pt idx="3105">
                  <c:v>39.339079999999996</c:v>
                </c:pt>
                <c:pt idx="3106">
                  <c:v>39.603300000000011</c:v>
                </c:pt>
                <c:pt idx="3107">
                  <c:v>39.537780000000005</c:v>
                </c:pt>
                <c:pt idx="3108">
                  <c:v>39.246900000000011</c:v>
                </c:pt>
                <c:pt idx="3109">
                  <c:v>39.227680000000007</c:v>
                </c:pt>
                <c:pt idx="3110">
                  <c:v>38.910879999999999</c:v>
                </c:pt>
                <c:pt idx="3111">
                  <c:v>38.74436</c:v>
                </c:pt>
                <c:pt idx="3112">
                  <c:v>38.553180000000005</c:v>
                </c:pt>
                <c:pt idx="3113">
                  <c:v>37.707390000000011</c:v>
                </c:pt>
                <c:pt idx="3114">
                  <c:v>37.608840000000001</c:v>
                </c:pt>
                <c:pt idx="3115">
                  <c:v>37.857139999999994</c:v>
                </c:pt>
                <c:pt idx="3116">
                  <c:v>37.706780000000002</c:v>
                </c:pt>
                <c:pt idx="3117">
                  <c:v>38.468120000000013</c:v>
                </c:pt>
                <c:pt idx="3118">
                  <c:v>37.452510000000011</c:v>
                </c:pt>
                <c:pt idx="3119">
                  <c:v>36.954669999999936</c:v>
                </c:pt>
                <c:pt idx="3120">
                  <c:v>37.622630000000072</c:v>
                </c:pt>
                <c:pt idx="3121">
                  <c:v>36.987979999999993</c:v>
                </c:pt>
                <c:pt idx="3122">
                  <c:v>36.824649999999998</c:v>
                </c:pt>
                <c:pt idx="3123">
                  <c:v>37.091250000000002</c:v>
                </c:pt>
                <c:pt idx="3124">
                  <c:v>36.516590000000001</c:v>
                </c:pt>
                <c:pt idx="3125">
                  <c:v>36.128910000000104</c:v>
                </c:pt>
                <c:pt idx="3126">
                  <c:v>35.319269999999996</c:v>
                </c:pt>
                <c:pt idx="3127">
                  <c:v>36.349940000000004</c:v>
                </c:pt>
                <c:pt idx="3128">
                  <c:v>36.917699999999996</c:v>
                </c:pt>
                <c:pt idx="3129">
                  <c:v>37.536460000000005</c:v>
                </c:pt>
                <c:pt idx="3130">
                  <c:v>37.607079999999996</c:v>
                </c:pt>
                <c:pt idx="3131">
                  <c:v>37.562730000000073</c:v>
                </c:pt>
                <c:pt idx="3132">
                  <c:v>37.979859999999995</c:v>
                </c:pt>
                <c:pt idx="3133">
                  <c:v>37.918570000000003</c:v>
                </c:pt>
                <c:pt idx="3134">
                  <c:v>37.496470000000002</c:v>
                </c:pt>
                <c:pt idx="3135">
                  <c:v>37.833259999999996</c:v>
                </c:pt>
                <c:pt idx="3136">
                  <c:v>38.005880000000005</c:v>
                </c:pt>
                <c:pt idx="3137">
                  <c:v>38.291620000000002</c:v>
                </c:pt>
                <c:pt idx="3138">
                  <c:v>38.421250000000001</c:v>
                </c:pt>
                <c:pt idx="3139">
                  <c:v>38.460070000000002</c:v>
                </c:pt>
                <c:pt idx="3140">
                  <c:v>38.724380000000011</c:v>
                </c:pt>
                <c:pt idx="3141">
                  <c:v>38.75712</c:v>
                </c:pt>
                <c:pt idx="3142">
                  <c:v>38.825090000000003</c:v>
                </c:pt>
                <c:pt idx="3143">
                  <c:v>39.141679999999994</c:v>
                </c:pt>
                <c:pt idx="3144">
                  <c:v>39.1145</c:v>
                </c:pt>
                <c:pt idx="3145">
                  <c:v>39.191940000000002</c:v>
                </c:pt>
                <c:pt idx="3146">
                  <c:v>39.015630000000002</c:v>
                </c:pt>
                <c:pt idx="3147">
                  <c:v>38.939600000000006</c:v>
                </c:pt>
                <c:pt idx="3148">
                  <c:v>39.490130000000065</c:v>
                </c:pt>
                <c:pt idx="3149">
                  <c:v>39.99606</c:v>
                </c:pt>
                <c:pt idx="3150">
                  <c:v>39.978050000000003</c:v>
                </c:pt>
                <c:pt idx="3151">
                  <c:v>40.262740000000065</c:v>
                </c:pt>
                <c:pt idx="3152">
                  <c:v>40.111809999999998</c:v>
                </c:pt>
                <c:pt idx="3153">
                  <c:v>40.197740000000003</c:v>
                </c:pt>
                <c:pt idx="3154">
                  <c:v>39.908480000000004</c:v>
                </c:pt>
                <c:pt idx="3155">
                  <c:v>39.938170000000063</c:v>
                </c:pt>
                <c:pt idx="3156">
                  <c:v>40.06024</c:v>
                </c:pt>
                <c:pt idx="3157">
                  <c:v>40.173180000000002</c:v>
                </c:pt>
                <c:pt idx="3158">
                  <c:v>39.969920000000002</c:v>
                </c:pt>
                <c:pt idx="3159">
                  <c:v>40.070210000000003</c:v>
                </c:pt>
                <c:pt idx="3160">
                  <c:v>40.084179999999996</c:v>
                </c:pt>
                <c:pt idx="3161">
                  <c:v>41.000310000000013</c:v>
                </c:pt>
                <c:pt idx="3162">
                  <c:v>41.051990000000004</c:v>
                </c:pt>
                <c:pt idx="3163">
                  <c:v>41.365260000000006</c:v>
                </c:pt>
                <c:pt idx="3164">
                  <c:v>41.806979999999996</c:v>
                </c:pt>
                <c:pt idx="3165">
                  <c:v>41.719680000000004</c:v>
                </c:pt>
                <c:pt idx="3166">
                  <c:v>41.568550000000073</c:v>
                </c:pt>
                <c:pt idx="3167">
                  <c:v>41.494790000000002</c:v>
                </c:pt>
                <c:pt idx="3168">
                  <c:v>41.828990000000012</c:v>
                </c:pt>
                <c:pt idx="3169">
                  <c:v>41.947069999999997</c:v>
                </c:pt>
                <c:pt idx="3170">
                  <c:v>42.178420000000003</c:v>
                </c:pt>
                <c:pt idx="3171">
                  <c:v>41.349779999999996</c:v>
                </c:pt>
                <c:pt idx="3172">
                  <c:v>42.107990000000001</c:v>
                </c:pt>
                <c:pt idx="3173">
                  <c:v>41.910249999999998</c:v>
                </c:pt>
                <c:pt idx="3174">
                  <c:v>42.229340000000064</c:v>
                </c:pt>
                <c:pt idx="3175">
                  <c:v>42.653930000000003</c:v>
                </c:pt>
                <c:pt idx="3176">
                  <c:v>43.092590000000072</c:v>
                </c:pt>
                <c:pt idx="3177">
                  <c:v>43.162980000000012</c:v>
                </c:pt>
                <c:pt idx="3178">
                  <c:v>43.416479999999993</c:v>
                </c:pt>
                <c:pt idx="3179">
                  <c:v>43.155010000000011</c:v>
                </c:pt>
                <c:pt idx="3180">
                  <c:v>43.757350000000002</c:v>
                </c:pt>
                <c:pt idx="3181">
                  <c:v>43.672380000000011</c:v>
                </c:pt>
                <c:pt idx="3182">
                  <c:v>44.102070000000012</c:v>
                </c:pt>
                <c:pt idx="3183">
                  <c:v>44.167300000000012</c:v>
                </c:pt>
                <c:pt idx="3184">
                  <c:v>43.260890000000003</c:v>
                </c:pt>
                <c:pt idx="3185">
                  <c:v>42.569720000000011</c:v>
                </c:pt>
                <c:pt idx="3186">
                  <c:v>41.600080000000005</c:v>
                </c:pt>
                <c:pt idx="3187">
                  <c:v>42.103630000000003</c:v>
                </c:pt>
                <c:pt idx="3188">
                  <c:v>41.654530000000001</c:v>
                </c:pt>
                <c:pt idx="3189">
                  <c:v>40.756600000000006</c:v>
                </c:pt>
                <c:pt idx="3190">
                  <c:v>41.221850000000003</c:v>
                </c:pt>
                <c:pt idx="3191">
                  <c:v>40.529260000000001</c:v>
                </c:pt>
                <c:pt idx="3192">
                  <c:v>40.156360000000006</c:v>
                </c:pt>
                <c:pt idx="3193">
                  <c:v>39.971669999999996</c:v>
                </c:pt>
                <c:pt idx="3194">
                  <c:v>39.983760000000004</c:v>
                </c:pt>
                <c:pt idx="3195">
                  <c:v>40.194690000000001</c:v>
                </c:pt>
                <c:pt idx="3196">
                  <c:v>39.92107</c:v>
                </c:pt>
                <c:pt idx="3197">
                  <c:v>39.63476</c:v>
                </c:pt>
                <c:pt idx="3198">
                  <c:v>40.243160000000003</c:v>
                </c:pt>
                <c:pt idx="3199">
                  <c:v>39.235310000000105</c:v>
                </c:pt>
                <c:pt idx="3200">
                  <c:v>39.270730000000064</c:v>
                </c:pt>
                <c:pt idx="3201">
                  <c:v>39.01829</c:v>
                </c:pt>
                <c:pt idx="3202">
                  <c:v>38.403790000000001</c:v>
                </c:pt>
                <c:pt idx="3203">
                  <c:v>38.461540000000007</c:v>
                </c:pt>
                <c:pt idx="3204">
                  <c:v>38.986740000000005</c:v>
                </c:pt>
                <c:pt idx="3205">
                  <c:v>39.460590000000003</c:v>
                </c:pt>
                <c:pt idx="3206">
                  <c:v>39.347999999999999</c:v>
                </c:pt>
                <c:pt idx="3207">
                  <c:v>39.091270000000002</c:v>
                </c:pt>
                <c:pt idx="3208">
                  <c:v>38.279870000000003</c:v>
                </c:pt>
                <c:pt idx="3209">
                  <c:v>37.53425</c:v>
                </c:pt>
                <c:pt idx="3210">
                  <c:v>37.999610000000011</c:v>
                </c:pt>
                <c:pt idx="3211">
                  <c:v>38.326210000000003</c:v>
                </c:pt>
                <c:pt idx="3212">
                  <c:v>38.236460000000001</c:v>
                </c:pt>
                <c:pt idx="3213">
                  <c:v>38.489849999999997</c:v>
                </c:pt>
                <c:pt idx="3214">
                  <c:v>38.8733</c:v>
                </c:pt>
                <c:pt idx="3215">
                  <c:v>39.226350000000089</c:v>
                </c:pt>
                <c:pt idx="3216">
                  <c:v>39.813120000000005</c:v>
                </c:pt>
                <c:pt idx="3217">
                  <c:v>40.140700000000002</c:v>
                </c:pt>
                <c:pt idx="3218">
                  <c:v>40.285570000000064</c:v>
                </c:pt>
                <c:pt idx="3219">
                  <c:v>40.006050000000002</c:v>
                </c:pt>
                <c:pt idx="3220">
                  <c:v>39.798080000000013</c:v>
                </c:pt>
                <c:pt idx="3221">
                  <c:v>39.664070000000002</c:v>
                </c:pt>
                <c:pt idx="3222">
                  <c:v>38.983219999999996</c:v>
                </c:pt>
                <c:pt idx="3223">
                  <c:v>38.755600000000001</c:v>
                </c:pt>
                <c:pt idx="3224">
                  <c:v>38.356159999999996</c:v>
                </c:pt>
                <c:pt idx="3225">
                  <c:v>37.974809999999998</c:v>
                </c:pt>
                <c:pt idx="3226">
                  <c:v>38.226540000000064</c:v>
                </c:pt>
                <c:pt idx="3227">
                  <c:v>38.133100000000013</c:v>
                </c:pt>
                <c:pt idx="3228">
                  <c:v>37.789330000000064</c:v>
                </c:pt>
                <c:pt idx="3229">
                  <c:v>37.3919</c:v>
                </c:pt>
                <c:pt idx="3230">
                  <c:v>36.100270000000002</c:v>
                </c:pt>
                <c:pt idx="3231">
                  <c:v>35.531560000000006</c:v>
                </c:pt>
                <c:pt idx="3232">
                  <c:v>35.410380000000004</c:v>
                </c:pt>
                <c:pt idx="3233">
                  <c:v>33.333330000000011</c:v>
                </c:pt>
                <c:pt idx="3234">
                  <c:v>34.129690000000011</c:v>
                </c:pt>
                <c:pt idx="3235">
                  <c:v>34.303730000000002</c:v>
                </c:pt>
                <c:pt idx="3236">
                  <c:v>36.392440000000001</c:v>
                </c:pt>
                <c:pt idx="3237">
                  <c:v>36.041320000000006</c:v>
                </c:pt>
                <c:pt idx="3238">
                  <c:v>34.821160000000006</c:v>
                </c:pt>
                <c:pt idx="3239">
                  <c:v>34.467570000000002</c:v>
                </c:pt>
                <c:pt idx="3240">
                  <c:v>34.191470000000002</c:v>
                </c:pt>
                <c:pt idx="3241">
                  <c:v>34.798640000000013</c:v>
                </c:pt>
                <c:pt idx="3242">
                  <c:v>36.180900000000001</c:v>
                </c:pt>
                <c:pt idx="3243">
                  <c:v>35.944889999999994</c:v>
                </c:pt>
                <c:pt idx="3244">
                  <c:v>34.326879999999996</c:v>
                </c:pt>
                <c:pt idx="3245">
                  <c:v>34.750570000000003</c:v>
                </c:pt>
                <c:pt idx="3246">
                  <c:v>34.403489999999998</c:v>
                </c:pt>
                <c:pt idx="3247">
                  <c:v>35.714289999999998</c:v>
                </c:pt>
                <c:pt idx="3248">
                  <c:v>35.577310000000011</c:v>
                </c:pt>
                <c:pt idx="3249">
                  <c:v>35.925150000000073</c:v>
                </c:pt>
                <c:pt idx="3250">
                  <c:v>36.344539999999995</c:v>
                </c:pt>
                <c:pt idx="3251">
                  <c:v>35.893320000000003</c:v>
                </c:pt>
                <c:pt idx="3252">
                  <c:v>34.899390000000011</c:v>
                </c:pt>
                <c:pt idx="3253">
                  <c:v>35.284839999999996</c:v>
                </c:pt>
                <c:pt idx="3254">
                  <c:v>35.060970000000012</c:v>
                </c:pt>
                <c:pt idx="3255">
                  <c:v>35.378060000000005</c:v>
                </c:pt>
                <c:pt idx="3256">
                  <c:v>35.32132</c:v>
                </c:pt>
                <c:pt idx="3257">
                  <c:v>36.584140000000005</c:v>
                </c:pt>
                <c:pt idx="3258">
                  <c:v>37.690740000000012</c:v>
                </c:pt>
                <c:pt idx="3259">
                  <c:v>37.485950000000003</c:v>
                </c:pt>
                <c:pt idx="3260">
                  <c:v>37.418960000000006</c:v>
                </c:pt>
                <c:pt idx="3261">
                  <c:v>36.375689999999999</c:v>
                </c:pt>
                <c:pt idx="3262">
                  <c:v>35.90522</c:v>
                </c:pt>
                <c:pt idx="3263">
                  <c:v>36.029340000000012</c:v>
                </c:pt>
                <c:pt idx="3264">
                  <c:v>37.076830000000001</c:v>
                </c:pt>
                <c:pt idx="3265">
                  <c:v>36.59328</c:v>
                </c:pt>
                <c:pt idx="3266">
                  <c:v>36.103270000000002</c:v>
                </c:pt>
                <c:pt idx="3267">
                  <c:v>37.810749999999999</c:v>
                </c:pt>
                <c:pt idx="3268">
                  <c:v>38.859839999999998</c:v>
                </c:pt>
                <c:pt idx="3269">
                  <c:v>38.664110000000065</c:v>
                </c:pt>
                <c:pt idx="3270">
                  <c:v>38.57114</c:v>
                </c:pt>
                <c:pt idx="3271">
                  <c:v>37.764930000000064</c:v>
                </c:pt>
                <c:pt idx="3272">
                  <c:v>36.489049999999999</c:v>
                </c:pt>
                <c:pt idx="3273">
                  <c:v>37.996770000000012</c:v>
                </c:pt>
                <c:pt idx="3274">
                  <c:v>35.890820000000005</c:v>
                </c:pt>
                <c:pt idx="3275">
                  <c:v>35.989069999999998</c:v>
                </c:pt>
                <c:pt idx="3276">
                  <c:v>36.560200000000002</c:v>
                </c:pt>
                <c:pt idx="3277">
                  <c:v>36.112200000000001</c:v>
                </c:pt>
                <c:pt idx="3278">
                  <c:v>35.043659999999996</c:v>
                </c:pt>
                <c:pt idx="3279">
                  <c:v>36.415610000000001</c:v>
                </c:pt>
                <c:pt idx="3280">
                  <c:v>34.569720000000011</c:v>
                </c:pt>
                <c:pt idx="3281">
                  <c:v>33.826540000000001</c:v>
                </c:pt>
                <c:pt idx="3282">
                  <c:v>34.191280000000006</c:v>
                </c:pt>
                <c:pt idx="3283">
                  <c:v>34.224230000000013</c:v>
                </c:pt>
                <c:pt idx="3284">
                  <c:v>35.031220000000005</c:v>
                </c:pt>
                <c:pt idx="3285">
                  <c:v>35.689500000000002</c:v>
                </c:pt>
                <c:pt idx="3286">
                  <c:v>35.724880000000006</c:v>
                </c:pt>
                <c:pt idx="3287">
                  <c:v>35.4861</c:v>
                </c:pt>
                <c:pt idx="3288">
                  <c:v>36.086530000000003</c:v>
                </c:pt>
                <c:pt idx="3289">
                  <c:v>36.550370000000001</c:v>
                </c:pt>
                <c:pt idx="3290">
                  <c:v>35.937039999999996</c:v>
                </c:pt>
                <c:pt idx="3291">
                  <c:v>35.847949999999997</c:v>
                </c:pt>
                <c:pt idx="3292">
                  <c:v>36.227040000000002</c:v>
                </c:pt>
                <c:pt idx="3293">
                  <c:v>36.800079999999994</c:v>
                </c:pt>
                <c:pt idx="3294">
                  <c:v>36.669960000000003</c:v>
                </c:pt>
                <c:pt idx="3295">
                  <c:v>37.519819999999996</c:v>
                </c:pt>
                <c:pt idx="3296">
                  <c:v>37.711269999999999</c:v>
                </c:pt>
                <c:pt idx="3297">
                  <c:v>38.065410000000064</c:v>
                </c:pt>
                <c:pt idx="3298">
                  <c:v>36.915390000000002</c:v>
                </c:pt>
                <c:pt idx="3299">
                  <c:v>36.989269999999998</c:v>
                </c:pt>
                <c:pt idx="3300">
                  <c:v>36.778450000000063</c:v>
                </c:pt>
                <c:pt idx="3301">
                  <c:v>36.293670000000013</c:v>
                </c:pt>
                <c:pt idx="3302">
                  <c:v>35.640340000000002</c:v>
                </c:pt>
                <c:pt idx="3303">
                  <c:v>36.489839999999994</c:v>
                </c:pt>
                <c:pt idx="3304">
                  <c:v>36.130170000000064</c:v>
                </c:pt>
                <c:pt idx="3305">
                  <c:v>36.657180000000004</c:v>
                </c:pt>
                <c:pt idx="3306">
                  <c:v>36.348390000000002</c:v>
                </c:pt>
                <c:pt idx="3307">
                  <c:v>36.541730000000001</c:v>
                </c:pt>
                <c:pt idx="3308">
                  <c:v>36.65005</c:v>
                </c:pt>
                <c:pt idx="3309">
                  <c:v>36.960380000000001</c:v>
                </c:pt>
                <c:pt idx="3310">
                  <c:v>37.029680000000006</c:v>
                </c:pt>
                <c:pt idx="3311">
                  <c:v>37.963330000000013</c:v>
                </c:pt>
                <c:pt idx="3312">
                  <c:v>39.002490000000002</c:v>
                </c:pt>
                <c:pt idx="3313">
                  <c:v>38.875040000000006</c:v>
                </c:pt>
                <c:pt idx="3314">
                  <c:v>38.860620000000004</c:v>
                </c:pt>
                <c:pt idx="3315">
                  <c:v>38.854969999999994</c:v>
                </c:pt>
                <c:pt idx="3316">
                  <c:v>37.671230000000001</c:v>
                </c:pt>
                <c:pt idx="3317">
                  <c:v>37.731250000000003</c:v>
                </c:pt>
                <c:pt idx="3318">
                  <c:v>33.073100000000011</c:v>
                </c:pt>
                <c:pt idx="3319">
                  <c:v>34.00121</c:v>
                </c:pt>
                <c:pt idx="3320">
                  <c:v>34.00141</c:v>
                </c:pt>
                <c:pt idx="3321">
                  <c:v>35.092140000000065</c:v>
                </c:pt>
                <c:pt idx="3322">
                  <c:v>35.02122</c:v>
                </c:pt>
                <c:pt idx="3323">
                  <c:v>35.404859999999999</c:v>
                </c:pt>
                <c:pt idx="3324">
                  <c:v>35.215510000000073</c:v>
                </c:pt>
                <c:pt idx="3325">
                  <c:v>34.587740000000004</c:v>
                </c:pt>
                <c:pt idx="3326">
                  <c:v>34.362900000000003</c:v>
                </c:pt>
                <c:pt idx="3327">
                  <c:v>34.00414</c:v>
                </c:pt>
                <c:pt idx="3328">
                  <c:v>34.013340000000007</c:v>
                </c:pt>
                <c:pt idx="3329">
                  <c:v>34.141310000000011</c:v>
                </c:pt>
                <c:pt idx="3330">
                  <c:v>33.711710000000011</c:v>
                </c:pt>
                <c:pt idx="3331">
                  <c:v>33.655820000000006</c:v>
                </c:pt>
                <c:pt idx="3332">
                  <c:v>33.991160000000001</c:v>
                </c:pt>
                <c:pt idx="3333">
                  <c:v>33.075790000000012</c:v>
                </c:pt>
                <c:pt idx="3334">
                  <c:v>32.688950000000013</c:v>
                </c:pt>
                <c:pt idx="3335">
                  <c:v>32.853219999999993</c:v>
                </c:pt>
                <c:pt idx="3336">
                  <c:v>34.356009999999998</c:v>
                </c:pt>
                <c:pt idx="3337">
                  <c:v>34.426870000000001</c:v>
                </c:pt>
                <c:pt idx="3338">
                  <c:v>34.000790000000002</c:v>
                </c:pt>
                <c:pt idx="3339">
                  <c:v>36.335070000000002</c:v>
                </c:pt>
                <c:pt idx="3340">
                  <c:v>36.00394</c:v>
                </c:pt>
                <c:pt idx="3341">
                  <c:v>36.735100000000088</c:v>
                </c:pt>
                <c:pt idx="3342">
                  <c:v>37.053479999999993</c:v>
                </c:pt>
                <c:pt idx="3343">
                  <c:v>36.607320000000001</c:v>
                </c:pt>
                <c:pt idx="3344">
                  <c:v>36.284669999999998</c:v>
                </c:pt>
                <c:pt idx="3345">
                  <c:v>34.917979999999993</c:v>
                </c:pt>
                <c:pt idx="3346">
                  <c:v>35.317379999999993</c:v>
                </c:pt>
                <c:pt idx="3347">
                  <c:v>34.423660000000005</c:v>
                </c:pt>
                <c:pt idx="3348">
                  <c:v>38.942920000000001</c:v>
                </c:pt>
                <c:pt idx="3349">
                  <c:v>38.643730000000012</c:v>
                </c:pt>
                <c:pt idx="3350">
                  <c:v>38.578280000000007</c:v>
                </c:pt>
                <c:pt idx="3351">
                  <c:v>38.66086</c:v>
                </c:pt>
                <c:pt idx="3352">
                  <c:v>38.484369999999998</c:v>
                </c:pt>
                <c:pt idx="3353">
                  <c:v>38.869080000000004</c:v>
                </c:pt>
                <c:pt idx="3354">
                  <c:v>38.764550000000064</c:v>
                </c:pt>
                <c:pt idx="3355">
                  <c:v>38.319340000000004</c:v>
                </c:pt>
                <c:pt idx="3356">
                  <c:v>38.364779999999996</c:v>
                </c:pt>
                <c:pt idx="3357">
                  <c:v>38.868380000000002</c:v>
                </c:pt>
                <c:pt idx="3358">
                  <c:v>38.445479999999996</c:v>
                </c:pt>
                <c:pt idx="3359">
                  <c:v>38.528350000000088</c:v>
                </c:pt>
                <c:pt idx="3360">
                  <c:v>38.443259999999995</c:v>
                </c:pt>
                <c:pt idx="3361">
                  <c:v>38.632990000000063</c:v>
                </c:pt>
                <c:pt idx="3362">
                  <c:v>38.293880000000001</c:v>
                </c:pt>
                <c:pt idx="3363">
                  <c:v>38.18967</c:v>
                </c:pt>
                <c:pt idx="3364">
                  <c:v>38.081739999999996</c:v>
                </c:pt>
                <c:pt idx="3365">
                  <c:v>38.020480000000006</c:v>
                </c:pt>
                <c:pt idx="3366">
                  <c:v>38.132030000000064</c:v>
                </c:pt>
                <c:pt idx="3367">
                  <c:v>37.99024</c:v>
                </c:pt>
                <c:pt idx="3368">
                  <c:v>38.012090000000001</c:v>
                </c:pt>
                <c:pt idx="3369">
                  <c:v>37.559950000000001</c:v>
                </c:pt>
                <c:pt idx="3370">
                  <c:v>37.916869999999996</c:v>
                </c:pt>
                <c:pt idx="3371">
                  <c:v>37.913340000000005</c:v>
                </c:pt>
                <c:pt idx="3372">
                  <c:v>37.504679999999993</c:v>
                </c:pt>
                <c:pt idx="3373">
                  <c:v>37.586590000000001</c:v>
                </c:pt>
                <c:pt idx="3374">
                  <c:v>37.73142</c:v>
                </c:pt>
                <c:pt idx="3375">
                  <c:v>37.539900000000003</c:v>
                </c:pt>
                <c:pt idx="3376">
                  <c:v>37.4636</c:v>
                </c:pt>
                <c:pt idx="3377">
                  <c:v>37.740290000000002</c:v>
                </c:pt>
                <c:pt idx="3378">
                  <c:v>37.865080000000006</c:v>
                </c:pt>
                <c:pt idx="3379">
                  <c:v>37.610620000000004</c:v>
                </c:pt>
                <c:pt idx="3380">
                  <c:v>37.584589999999999</c:v>
                </c:pt>
                <c:pt idx="3381">
                  <c:v>38.181819999999995</c:v>
                </c:pt>
                <c:pt idx="3382">
                  <c:v>38.143050000000002</c:v>
                </c:pt>
                <c:pt idx="3383">
                  <c:v>37.970100000000002</c:v>
                </c:pt>
                <c:pt idx="3384">
                  <c:v>38.044829999999997</c:v>
                </c:pt>
                <c:pt idx="3385">
                  <c:v>38.106590000000011</c:v>
                </c:pt>
                <c:pt idx="3386">
                  <c:v>38.236970000000063</c:v>
                </c:pt>
                <c:pt idx="3387">
                  <c:v>37.813699999999997</c:v>
                </c:pt>
                <c:pt idx="3388">
                  <c:v>37.606360000000002</c:v>
                </c:pt>
                <c:pt idx="3389">
                  <c:v>37.73762</c:v>
                </c:pt>
                <c:pt idx="3390">
                  <c:v>37.498820000000002</c:v>
                </c:pt>
                <c:pt idx="3391">
                  <c:v>37.342839999999995</c:v>
                </c:pt>
                <c:pt idx="3392">
                  <c:v>37.249950000000013</c:v>
                </c:pt>
                <c:pt idx="3393">
                  <c:v>36.904759999999996</c:v>
                </c:pt>
                <c:pt idx="3394">
                  <c:v>36.618140000000011</c:v>
                </c:pt>
                <c:pt idx="3395">
                  <c:v>36.261700000000012</c:v>
                </c:pt>
                <c:pt idx="3396">
                  <c:v>37.323280000000004</c:v>
                </c:pt>
                <c:pt idx="3397">
                  <c:v>35.46996</c:v>
                </c:pt>
                <c:pt idx="3398">
                  <c:v>34.673130000000064</c:v>
                </c:pt>
                <c:pt idx="3399">
                  <c:v>31.621469999999999</c:v>
                </c:pt>
                <c:pt idx="3400">
                  <c:v>32.386199999999995</c:v>
                </c:pt>
                <c:pt idx="3401">
                  <c:v>36.04419</c:v>
                </c:pt>
                <c:pt idx="3402">
                  <c:v>34.959979999999995</c:v>
                </c:pt>
                <c:pt idx="3403">
                  <c:v>35.486979999999996</c:v>
                </c:pt>
                <c:pt idx="3404">
                  <c:v>36.016580000000005</c:v>
                </c:pt>
                <c:pt idx="3405">
                  <c:v>35.605990000000013</c:v>
                </c:pt>
                <c:pt idx="3406">
                  <c:v>36.004639999999995</c:v>
                </c:pt>
                <c:pt idx="3407">
                  <c:v>33.676510000000064</c:v>
                </c:pt>
                <c:pt idx="3408">
                  <c:v>34.629170000000073</c:v>
                </c:pt>
                <c:pt idx="3409">
                  <c:v>34.062830000000012</c:v>
                </c:pt>
                <c:pt idx="3410">
                  <c:v>32.252090000000003</c:v>
                </c:pt>
                <c:pt idx="3411">
                  <c:v>32.311819999999997</c:v>
                </c:pt>
                <c:pt idx="3412">
                  <c:v>30.52441</c:v>
                </c:pt>
                <c:pt idx="3413">
                  <c:v>29.969309999999954</c:v>
                </c:pt>
                <c:pt idx="3414">
                  <c:v>29.723709999999958</c:v>
                </c:pt>
                <c:pt idx="3415">
                  <c:v>29.66582</c:v>
                </c:pt>
                <c:pt idx="3416">
                  <c:v>27.794160000000005</c:v>
                </c:pt>
                <c:pt idx="3417">
                  <c:v>29.269349999999935</c:v>
                </c:pt>
                <c:pt idx="3418">
                  <c:v>27.505929999999989</c:v>
                </c:pt>
                <c:pt idx="3419">
                  <c:v>27.156549999999989</c:v>
                </c:pt>
                <c:pt idx="3420">
                  <c:v>29.557780000000001</c:v>
                </c:pt>
                <c:pt idx="3421">
                  <c:v>29.373850000000044</c:v>
                </c:pt>
                <c:pt idx="3422">
                  <c:v>29.496229999999958</c:v>
                </c:pt>
                <c:pt idx="3423">
                  <c:v>28.513159999999999</c:v>
                </c:pt>
                <c:pt idx="3424">
                  <c:v>27.89921</c:v>
                </c:pt>
                <c:pt idx="3425">
                  <c:v>27.934940000000001</c:v>
                </c:pt>
                <c:pt idx="3426">
                  <c:v>26.35876</c:v>
                </c:pt>
                <c:pt idx="3427">
                  <c:v>26.922779999999936</c:v>
                </c:pt>
                <c:pt idx="3428">
                  <c:v>28.036539999999963</c:v>
                </c:pt>
                <c:pt idx="3429">
                  <c:v>29.540229999999962</c:v>
                </c:pt>
                <c:pt idx="3430">
                  <c:v>29.184370000000001</c:v>
                </c:pt>
                <c:pt idx="3431">
                  <c:v>29.773949999999989</c:v>
                </c:pt>
                <c:pt idx="3432">
                  <c:v>31.022209999999962</c:v>
                </c:pt>
                <c:pt idx="3433">
                  <c:v>30.583570000000002</c:v>
                </c:pt>
                <c:pt idx="3434">
                  <c:v>30.743950000000005</c:v>
                </c:pt>
                <c:pt idx="3435">
                  <c:v>31.523759999999989</c:v>
                </c:pt>
                <c:pt idx="3436">
                  <c:v>31.629149999999989</c:v>
                </c:pt>
                <c:pt idx="3437">
                  <c:v>31.43141</c:v>
                </c:pt>
                <c:pt idx="3438">
                  <c:v>30.33014</c:v>
                </c:pt>
                <c:pt idx="3439">
                  <c:v>30.21294</c:v>
                </c:pt>
                <c:pt idx="3440">
                  <c:v>30.177320000000005</c:v>
                </c:pt>
                <c:pt idx="3441">
                  <c:v>30.689489999999989</c:v>
                </c:pt>
                <c:pt idx="3442">
                  <c:v>31.17633</c:v>
                </c:pt>
                <c:pt idx="3443">
                  <c:v>29.402289999999958</c:v>
                </c:pt>
                <c:pt idx="3444">
                  <c:v>27.826090000000001</c:v>
                </c:pt>
                <c:pt idx="3445">
                  <c:v>26.897629999999989</c:v>
                </c:pt>
                <c:pt idx="3446">
                  <c:v>30.770479999999989</c:v>
                </c:pt>
                <c:pt idx="3447">
                  <c:v>31.16113</c:v>
                </c:pt>
                <c:pt idx="3448">
                  <c:v>20.505120000000002</c:v>
                </c:pt>
                <c:pt idx="3449">
                  <c:v>20.480559999999958</c:v>
                </c:pt>
                <c:pt idx="3450">
                  <c:v>20.114480000000039</c:v>
                </c:pt>
                <c:pt idx="3451">
                  <c:v>18.637350000000044</c:v>
                </c:pt>
                <c:pt idx="3452">
                  <c:v>17.76136</c:v>
                </c:pt>
                <c:pt idx="3453">
                  <c:v>17.408579999999958</c:v>
                </c:pt>
                <c:pt idx="3454">
                  <c:v>18.153770000000005</c:v>
                </c:pt>
                <c:pt idx="3455">
                  <c:v>17.625729999999958</c:v>
                </c:pt>
                <c:pt idx="3456">
                  <c:v>19.588369999999962</c:v>
                </c:pt>
                <c:pt idx="3457">
                  <c:v>17.896909999999988</c:v>
                </c:pt>
                <c:pt idx="3458">
                  <c:v>18.314900000000048</c:v>
                </c:pt>
                <c:pt idx="3459">
                  <c:v>18.061820000000001</c:v>
                </c:pt>
                <c:pt idx="3460">
                  <c:v>17.061800000000005</c:v>
                </c:pt>
                <c:pt idx="3461">
                  <c:v>17.31343</c:v>
                </c:pt>
                <c:pt idx="3462">
                  <c:v>17.46824999999993</c:v>
                </c:pt>
                <c:pt idx="3463">
                  <c:v>18.25516</c:v>
                </c:pt>
                <c:pt idx="3464">
                  <c:v>19.238810000000001</c:v>
                </c:pt>
                <c:pt idx="3465">
                  <c:v>18.390059999999988</c:v>
                </c:pt>
                <c:pt idx="3466">
                  <c:v>18.225789999999954</c:v>
                </c:pt>
                <c:pt idx="3467">
                  <c:v>18.754629999999963</c:v>
                </c:pt>
                <c:pt idx="3468">
                  <c:v>19.225999999999967</c:v>
                </c:pt>
                <c:pt idx="3469">
                  <c:v>19.035889999999988</c:v>
                </c:pt>
                <c:pt idx="3470">
                  <c:v>19.798239999999954</c:v>
                </c:pt>
                <c:pt idx="3471">
                  <c:v>20.644050000000032</c:v>
                </c:pt>
                <c:pt idx="3472">
                  <c:v>20.693650000000005</c:v>
                </c:pt>
                <c:pt idx="3473">
                  <c:v>20.349080000000001</c:v>
                </c:pt>
                <c:pt idx="3474">
                  <c:v>20.506519999999959</c:v>
                </c:pt>
                <c:pt idx="3475">
                  <c:v>20.466209999999947</c:v>
                </c:pt>
                <c:pt idx="3476">
                  <c:v>20.796419999999962</c:v>
                </c:pt>
                <c:pt idx="3477">
                  <c:v>20.433539999999958</c:v>
                </c:pt>
                <c:pt idx="3478">
                  <c:v>20.326950000000032</c:v>
                </c:pt>
                <c:pt idx="3479">
                  <c:v>20.211900000000032</c:v>
                </c:pt>
                <c:pt idx="3480">
                  <c:v>19.529050000000005</c:v>
                </c:pt>
                <c:pt idx="3481">
                  <c:v>19.320799999999959</c:v>
                </c:pt>
                <c:pt idx="3482">
                  <c:v>19.83867</c:v>
                </c:pt>
                <c:pt idx="3483">
                  <c:v>20.04</c:v>
                </c:pt>
                <c:pt idx="3484">
                  <c:v>19.691089999999999</c:v>
                </c:pt>
                <c:pt idx="3485">
                  <c:v>19.857880000000048</c:v>
                </c:pt>
                <c:pt idx="3486">
                  <c:v>19.86356</c:v>
                </c:pt>
                <c:pt idx="3487">
                  <c:v>20.18356</c:v>
                </c:pt>
                <c:pt idx="3488">
                  <c:v>20.610309999999988</c:v>
                </c:pt>
                <c:pt idx="3489">
                  <c:v>20.829930000000001</c:v>
                </c:pt>
                <c:pt idx="3490">
                  <c:v>21.16752</c:v>
                </c:pt>
                <c:pt idx="3491">
                  <c:v>20.623619999999963</c:v>
                </c:pt>
                <c:pt idx="3492">
                  <c:v>20.336919999999999</c:v>
                </c:pt>
                <c:pt idx="3493">
                  <c:v>20.05</c:v>
                </c:pt>
                <c:pt idx="3494">
                  <c:v>20.166239999999959</c:v>
                </c:pt>
                <c:pt idx="3495">
                  <c:v>20.290089999999989</c:v>
                </c:pt>
                <c:pt idx="3496">
                  <c:v>20.25647</c:v>
                </c:pt>
                <c:pt idx="3497">
                  <c:v>20.221810000000001</c:v>
                </c:pt>
                <c:pt idx="3498">
                  <c:v>20.588229999999935</c:v>
                </c:pt>
                <c:pt idx="3499">
                  <c:v>20.392759999999967</c:v>
                </c:pt>
                <c:pt idx="3500">
                  <c:v>20.485409999999934</c:v>
                </c:pt>
                <c:pt idx="3501">
                  <c:v>20.776309999999963</c:v>
                </c:pt>
                <c:pt idx="3502">
                  <c:v>21.01706000000004</c:v>
                </c:pt>
                <c:pt idx="3503">
                  <c:v>20.341940000000001</c:v>
                </c:pt>
                <c:pt idx="3504">
                  <c:v>19.925499999999943</c:v>
                </c:pt>
                <c:pt idx="3505">
                  <c:v>20.13054</c:v>
                </c:pt>
                <c:pt idx="3506">
                  <c:v>19.952190000000002</c:v>
                </c:pt>
                <c:pt idx="3507">
                  <c:v>19.579639999999962</c:v>
                </c:pt>
                <c:pt idx="3508">
                  <c:v>20.205259999999967</c:v>
                </c:pt>
                <c:pt idx="3509">
                  <c:v>19.956980000000001</c:v>
                </c:pt>
                <c:pt idx="3510">
                  <c:v>20.032080000000001</c:v>
                </c:pt>
                <c:pt idx="3511">
                  <c:v>19.603660000000001</c:v>
                </c:pt>
                <c:pt idx="3512">
                  <c:v>18.809259999999988</c:v>
                </c:pt>
                <c:pt idx="3513">
                  <c:v>18.477</c:v>
                </c:pt>
                <c:pt idx="3514">
                  <c:v>19.364159999999988</c:v>
                </c:pt>
                <c:pt idx="3515">
                  <c:v>18.758739999999943</c:v>
                </c:pt>
                <c:pt idx="3516">
                  <c:v>18.716450000000005</c:v>
                </c:pt>
                <c:pt idx="3517">
                  <c:v>18.615050000000036</c:v>
                </c:pt>
                <c:pt idx="3518">
                  <c:v>19.370909999999999</c:v>
                </c:pt>
                <c:pt idx="3519">
                  <c:v>19.433639999999954</c:v>
                </c:pt>
                <c:pt idx="3520">
                  <c:v>18.891919999999999</c:v>
                </c:pt>
                <c:pt idx="3521">
                  <c:v>19.428529999999924</c:v>
                </c:pt>
                <c:pt idx="3522">
                  <c:v>19.6751</c:v>
                </c:pt>
                <c:pt idx="3523">
                  <c:v>19.765699999999935</c:v>
                </c:pt>
                <c:pt idx="3524">
                  <c:v>19.189609999999959</c:v>
                </c:pt>
                <c:pt idx="3525">
                  <c:v>19.470099999999963</c:v>
                </c:pt>
                <c:pt idx="3526">
                  <c:v>19.0062</c:v>
                </c:pt>
                <c:pt idx="3527">
                  <c:v>18.999189999999963</c:v>
                </c:pt>
                <c:pt idx="3528">
                  <c:v>19.52393</c:v>
                </c:pt>
                <c:pt idx="3529">
                  <c:v>19.900860000000005</c:v>
                </c:pt>
                <c:pt idx="3530">
                  <c:v>20.225809999999989</c:v>
                </c:pt>
                <c:pt idx="3531">
                  <c:v>20.282029999999935</c:v>
                </c:pt>
                <c:pt idx="3532">
                  <c:v>19.866759999999989</c:v>
                </c:pt>
                <c:pt idx="3533">
                  <c:v>19.901759999999989</c:v>
                </c:pt>
                <c:pt idx="3534">
                  <c:v>20.532050000000005</c:v>
                </c:pt>
                <c:pt idx="3535">
                  <c:v>21.583199999999962</c:v>
                </c:pt>
                <c:pt idx="3536">
                  <c:v>20.924569999999989</c:v>
                </c:pt>
                <c:pt idx="3537">
                  <c:v>21.104759999999999</c:v>
                </c:pt>
                <c:pt idx="3538">
                  <c:v>20.724799999999959</c:v>
                </c:pt>
                <c:pt idx="3539">
                  <c:v>21.04325</c:v>
                </c:pt>
                <c:pt idx="3540">
                  <c:v>20.850300000000001</c:v>
                </c:pt>
                <c:pt idx="3541">
                  <c:v>21.037130000000001</c:v>
                </c:pt>
                <c:pt idx="3542">
                  <c:v>21.196860000000044</c:v>
                </c:pt>
                <c:pt idx="3543">
                  <c:v>21.834969999999998</c:v>
                </c:pt>
                <c:pt idx="3544">
                  <c:v>21.665699999999962</c:v>
                </c:pt>
                <c:pt idx="3545">
                  <c:v>21.462089999999954</c:v>
                </c:pt>
                <c:pt idx="3546">
                  <c:v>20.578229999999962</c:v>
                </c:pt>
                <c:pt idx="3547">
                  <c:v>20.725679999999958</c:v>
                </c:pt>
                <c:pt idx="3548">
                  <c:v>21.195260000000001</c:v>
                </c:pt>
                <c:pt idx="3549">
                  <c:v>21.415199999999963</c:v>
                </c:pt>
                <c:pt idx="3550">
                  <c:v>21.940550000000002</c:v>
                </c:pt>
                <c:pt idx="3551">
                  <c:v>21.419750000000001</c:v>
                </c:pt>
                <c:pt idx="3552">
                  <c:v>21.50282</c:v>
                </c:pt>
                <c:pt idx="3553">
                  <c:v>21.47137</c:v>
                </c:pt>
                <c:pt idx="3554">
                  <c:v>21.313389999999988</c:v>
                </c:pt>
                <c:pt idx="3555">
                  <c:v>21.713519999999964</c:v>
                </c:pt>
                <c:pt idx="3556">
                  <c:v>22.262739999999923</c:v>
                </c:pt>
                <c:pt idx="3557">
                  <c:v>22.034330000000001</c:v>
                </c:pt>
                <c:pt idx="3558">
                  <c:v>22.236440000000002</c:v>
                </c:pt>
                <c:pt idx="3559">
                  <c:v>21.276599999999959</c:v>
                </c:pt>
                <c:pt idx="3560">
                  <c:v>21.331600000000005</c:v>
                </c:pt>
                <c:pt idx="3561">
                  <c:v>20.981909999999989</c:v>
                </c:pt>
                <c:pt idx="3562">
                  <c:v>20.865469999999959</c:v>
                </c:pt>
                <c:pt idx="3563">
                  <c:v>20.453769999999963</c:v>
                </c:pt>
                <c:pt idx="3564">
                  <c:v>20.597010000000001</c:v>
                </c:pt>
                <c:pt idx="3565">
                  <c:v>20.351649999999989</c:v>
                </c:pt>
                <c:pt idx="3566">
                  <c:v>20.755210000000002</c:v>
                </c:pt>
                <c:pt idx="3567">
                  <c:v>20.930230000000002</c:v>
                </c:pt>
                <c:pt idx="3568">
                  <c:v>20.984609999999954</c:v>
                </c:pt>
                <c:pt idx="3569">
                  <c:v>21.289289999999962</c:v>
                </c:pt>
                <c:pt idx="3570">
                  <c:v>21.830300000000001</c:v>
                </c:pt>
                <c:pt idx="3571">
                  <c:v>22.264859999999999</c:v>
                </c:pt>
                <c:pt idx="3572">
                  <c:v>22.169260000000001</c:v>
                </c:pt>
                <c:pt idx="3573">
                  <c:v>22.287859999999988</c:v>
                </c:pt>
                <c:pt idx="3574">
                  <c:v>22.83962</c:v>
                </c:pt>
                <c:pt idx="3575">
                  <c:v>22.936959999999999</c:v>
                </c:pt>
                <c:pt idx="3576">
                  <c:v>23.054169999999999</c:v>
                </c:pt>
                <c:pt idx="3577">
                  <c:v>22.510860000000044</c:v>
                </c:pt>
                <c:pt idx="3578">
                  <c:v>22.590029999999963</c:v>
                </c:pt>
                <c:pt idx="3579">
                  <c:v>22.350079999999988</c:v>
                </c:pt>
                <c:pt idx="3580">
                  <c:v>22.289589999999954</c:v>
                </c:pt>
                <c:pt idx="3581">
                  <c:v>22.642019999999963</c:v>
                </c:pt>
                <c:pt idx="3582">
                  <c:v>22.51238</c:v>
                </c:pt>
                <c:pt idx="3583">
                  <c:v>22.299139999999962</c:v>
                </c:pt>
                <c:pt idx="3584">
                  <c:v>21.525539999999936</c:v>
                </c:pt>
                <c:pt idx="3585">
                  <c:v>21.03454</c:v>
                </c:pt>
                <c:pt idx="3586">
                  <c:v>21.071179999999988</c:v>
                </c:pt>
                <c:pt idx="3587">
                  <c:v>20.952970000000001</c:v>
                </c:pt>
                <c:pt idx="3588">
                  <c:v>21.040039999999962</c:v>
                </c:pt>
                <c:pt idx="3589">
                  <c:v>20.731919999999999</c:v>
                </c:pt>
                <c:pt idx="3590">
                  <c:v>20.38692</c:v>
                </c:pt>
                <c:pt idx="3591">
                  <c:v>20.681270000000001</c:v>
                </c:pt>
                <c:pt idx="3592">
                  <c:v>20.967459999999967</c:v>
                </c:pt>
                <c:pt idx="3593">
                  <c:v>20.828299999999963</c:v>
                </c:pt>
                <c:pt idx="3594">
                  <c:v>20.91628</c:v>
                </c:pt>
                <c:pt idx="3595">
                  <c:v>20.717060000000032</c:v>
                </c:pt>
                <c:pt idx="3596">
                  <c:v>20.66827</c:v>
                </c:pt>
                <c:pt idx="3597">
                  <c:v>20.60773</c:v>
                </c:pt>
                <c:pt idx="3598">
                  <c:v>20.648990000000001</c:v>
                </c:pt>
                <c:pt idx="3599">
                  <c:v>20.491869999999999</c:v>
                </c:pt>
                <c:pt idx="3600">
                  <c:v>20.273050000000001</c:v>
                </c:pt>
                <c:pt idx="3601">
                  <c:v>20.018789999999989</c:v>
                </c:pt>
                <c:pt idx="3602">
                  <c:v>20.468639999999922</c:v>
                </c:pt>
                <c:pt idx="3603">
                  <c:v>20.655539999999959</c:v>
                </c:pt>
                <c:pt idx="3604">
                  <c:v>20.870470000000001</c:v>
                </c:pt>
                <c:pt idx="3605">
                  <c:v>21.246479999999959</c:v>
                </c:pt>
                <c:pt idx="3606">
                  <c:v>21.574760000000001</c:v>
                </c:pt>
                <c:pt idx="3607">
                  <c:v>21.896509999999989</c:v>
                </c:pt>
                <c:pt idx="3608">
                  <c:v>21.681139999999989</c:v>
                </c:pt>
                <c:pt idx="3609">
                  <c:v>21.755239999999958</c:v>
                </c:pt>
                <c:pt idx="3610">
                  <c:v>21.85472</c:v>
                </c:pt>
                <c:pt idx="3611">
                  <c:v>21.86589</c:v>
                </c:pt>
                <c:pt idx="3612">
                  <c:v>22.58689</c:v>
                </c:pt>
                <c:pt idx="3613">
                  <c:v>22.58897</c:v>
                </c:pt>
                <c:pt idx="3614">
                  <c:v>22.789019999999958</c:v>
                </c:pt>
                <c:pt idx="3615">
                  <c:v>22.436599999999963</c:v>
                </c:pt>
                <c:pt idx="3616">
                  <c:v>22.520869999999999</c:v>
                </c:pt>
                <c:pt idx="3617">
                  <c:v>22.983829999999962</c:v>
                </c:pt>
                <c:pt idx="3618">
                  <c:v>22.902389999999954</c:v>
                </c:pt>
                <c:pt idx="3619">
                  <c:v>23.04955</c:v>
                </c:pt>
                <c:pt idx="3620">
                  <c:v>23.060379999999963</c:v>
                </c:pt>
                <c:pt idx="3621">
                  <c:v>23.025519999999947</c:v>
                </c:pt>
                <c:pt idx="3622">
                  <c:v>23.478419999999954</c:v>
                </c:pt>
                <c:pt idx="3623">
                  <c:v>23.422429999999924</c:v>
                </c:pt>
                <c:pt idx="3624">
                  <c:v>22.77102</c:v>
                </c:pt>
                <c:pt idx="3625">
                  <c:v>23.360279999999989</c:v>
                </c:pt>
                <c:pt idx="3626">
                  <c:v>24.070319999999963</c:v>
                </c:pt>
                <c:pt idx="3627">
                  <c:v>24.07441</c:v>
                </c:pt>
                <c:pt idx="3628">
                  <c:v>23.502849999999963</c:v>
                </c:pt>
                <c:pt idx="3629">
                  <c:v>23.66039</c:v>
                </c:pt>
                <c:pt idx="3630">
                  <c:v>23.946359999999963</c:v>
                </c:pt>
                <c:pt idx="3631">
                  <c:v>24.04889</c:v>
                </c:pt>
                <c:pt idx="3632">
                  <c:v>24.447729999999954</c:v>
                </c:pt>
                <c:pt idx="3633">
                  <c:v>24.860339999999958</c:v>
                </c:pt>
                <c:pt idx="3634">
                  <c:v>24.794229999999963</c:v>
                </c:pt>
                <c:pt idx="3635">
                  <c:v>24.183119999999963</c:v>
                </c:pt>
                <c:pt idx="3636">
                  <c:v>24.07611</c:v>
                </c:pt>
                <c:pt idx="3637">
                  <c:v>24.665319999999962</c:v>
                </c:pt>
                <c:pt idx="3638">
                  <c:v>24.50132</c:v>
                </c:pt>
                <c:pt idx="3639">
                  <c:v>24.387810000000005</c:v>
                </c:pt>
                <c:pt idx="3640">
                  <c:v>24.236940000000001</c:v>
                </c:pt>
                <c:pt idx="3641">
                  <c:v>24.352709999999959</c:v>
                </c:pt>
                <c:pt idx="3642">
                  <c:v>24.993079999999967</c:v>
                </c:pt>
                <c:pt idx="3643">
                  <c:v>25.309159999999999</c:v>
                </c:pt>
                <c:pt idx="3644">
                  <c:v>25.099789999999963</c:v>
                </c:pt>
                <c:pt idx="3645">
                  <c:v>25.242899999999963</c:v>
                </c:pt>
                <c:pt idx="3646">
                  <c:v>24.88167</c:v>
                </c:pt>
                <c:pt idx="3647">
                  <c:v>24.67521</c:v>
                </c:pt>
                <c:pt idx="3648">
                  <c:v>24.707090000000001</c:v>
                </c:pt>
                <c:pt idx="3649">
                  <c:v>25.079539999999962</c:v>
                </c:pt>
                <c:pt idx="3650">
                  <c:v>25.185390000000002</c:v>
                </c:pt>
                <c:pt idx="3651">
                  <c:v>24.932419999999954</c:v>
                </c:pt>
                <c:pt idx="3652">
                  <c:v>24.423239999999954</c:v>
                </c:pt>
                <c:pt idx="3653">
                  <c:v>24.824750000000005</c:v>
                </c:pt>
                <c:pt idx="3654">
                  <c:v>24.607920000000032</c:v>
                </c:pt>
                <c:pt idx="3655">
                  <c:v>24.034490000000005</c:v>
                </c:pt>
                <c:pt idx="3656">
                  <c:v>23.887969999999999</c:v>
                </c:pt>
                <c:pt idx="3657">
                  <c:v>24.066239999999958</c:v>
                </c:pt>
                <c:pt idx="3658">
                  <c:v>24.345499999999962</c:v>
                </c:pt>
                <c:pt idx="3659">
                  <c:v>24.691240000000001</c:v>
                </c:pt>
                <c:pt idx="3660">
                  <c:v>24.199980000000032</c:v>
                </c:pt>
                <c:pt idx="3661">
                  <c:v>24.02693</c:v>
                </c:pt>
                <c:pt idx="3662">
                  <c:v>24.499300000000002</c:v>
                </c:pt>
                <c:pt idx="3663">
                  <c:v>24.889099999999967</c:v>
                </c:pt>
                <c:pt idx="3664">
                  <c:v>24.91525</c:v>
                </c:pt>
                <c:pt idx="3665">
                  <c:v>24.890789999999967</c:v>
                </c:pt>
                <c:pt idx="3666">
                  <c:v>24.870660000000001</c:v>
                </c:pt>
                <c:pt idx="3667">
                  <c:v>25.048469999999959</c:v>
                </c:pt>
                <c:pt idx="3668">
                  <c:v>24.683789999999959</c:v>
                </c:pt>
                <c:pt idx="3669">
                  <c:v>24.629829999999988</c:v>
                </c:pt>
                <c:pt idx="3670">
                  <c:v>24.53267</c:v>
                </c:pt>
                <c:pt idx="3671">
                  <c:v>24.93206</c:v>
                </c:pt>
                <c:pt idx="3672">
                  <c:v>24.694769999999988</c:v>
                </c:pt>
                <c:pt idx="3673">
                  <c:v>24.531210000000005</c:v>
                </c:pt>
                <c:pt idx="3674">
                  <c:v>24.34957</c:v>
                </c:pt>
                <c:pt idx="3675">
                  <c:v>24.205819999999989</c:v>
                </c:pt>
                <c:pt idx="3676">
                  <c:v>23.784039999999958</c:v>
                </c:pt>
                <c:pt idx="3677">
                  <c:v>24.01276</c:v>
                </c:pt>
                <c:pt idx="3678">
                  <c:v>23.640250000000005</c:v>
                </c:pt>
                <c:pt idx="3679">
                  <c:v>23.985759999999935</c:v>
                </c:pt>
                <c:pt idx="3680">
                  <c:v>23.945619999999934</c:v>
                </c:pt>
                <c:pt idx="3681">
                  <c:v>23.81305000000004</c:v>
                </c:pt>
                <c:pt idx="3682">
                  <c:v>24.49438</c:v>
                </c:pt>
                <c:pt idx="3683">
                  <c:v>24.250119999999963</c:v>
                </c:pt>
                <c:pt idx="3684">
                  <c:v>24.906009999999959</c:v>
                </c:pt>
                <c:pt idx="3685">
                  <c:v>24.771840000000001</c:v>
                </c:pt>
                <c:pt idx="3686">
                  <c:v>25.561129999999963</c:v>
                </c:pt>
                <c:pt idx="3687">
                  <c:v>25.788369999999954</c:v>
                </c:pt>
                <c:pt idx="3688">
                  <c:v>25.886289999999963</c:v>
                </c:pt>
                <c:pt idx="3689">
                  <c:v>25.803380000000001</c:v>
                </c:pt>
                <c:pt idx="3690">
                  <c:v>25.867989999999999</c:v>
                </c:pt>
                <c:pt idx="3691">
                  <c:v>25.973649999999935</c:v>
                </c:pt>
                <c:pt idx="3692">
                  <c:v>25.759729999999962</c:v>
                </c:pt>
                <c:pt idx="3693">
                  <c:v>26.253319999999963</c:v>
                </c:pt>
                <c:pt idx="3694">
                  <c:v>25.868870000000001</c:v>
                </c:pt>
                <c:pt idx="3695">
                  <c:v>25.676680000000001</c:v>
                </c:pt>
                <c:pt idx="3696">
                  <c:v>26.27938</c:v>
                </c:pt>
                <c:pt idx="3697">
                  <c:v>26.137010000000032</c:v>
                </c:pt>
                <c:pt idx="3698">
                  <c:v>26.541499999999989</c:v>
                </c:pt>
                <c:pt idx="3699">
                  <c:v>26.073850000000039</c:v>
                </c:pt>
                <c:pt idx="3700">
                  <c:v>26.225650000000002</c:v>
                </c:pt>
                <c:pt idx="3701">
                  <c:v>26.411880000000032</c:v>
                </c:pt>
                <c:pt idx="3702">
                  <c:v>27.006319999999963</c:v>
                </c:pt>
                <c:pt idx="3703">
                  <c:v>27.022389999999962</c:v>
                </c:pt>
                <c:pt idx="3704">
                  <c:v>26.638179999999988</c:v>
                </c:pt>
                <c:pt idx="3705">
                  <c:v>26.666029999999989</c:v>
                </c:pt>
                <c:pt idx="3706">
                  <c:v>26.933330000000002</c:v>
                </c:pt>
                <c:pt idx="3707">
                  <c:v>26.68111</c:v>
                </c:pt>
                <c:pt idx="3708">
                  <c:v>26.962039999999934</c:v>
                </c:pt>
                <c:pt idx="3709">
                  <c:v>26.97418</c:v>
                </c:pt>
                <c:pt idx="3710">
                  <c:v>25.828690000000002</c:v>
                </c:pt>
                <c:pt idx="3711">
                  <c:v>25.070900000000005</c:v>
                </c:pt>
                <c:pt idx="3712">
                  <c:v>24.818750000000001</c:v>
                </c:pt>
                <c:pt idx="3713">
                  <c:v>24.891490000000001</c:v>
                </c:pt>
                <c:pt idx="3714">
                  <c:v>25.478299999999958</c:v>
                </c:pt>
                <c:pt idx="3715">
                  <c:v>25.893609999999963</c:v>
                </c:pt>
                <c:pt idx="3716">
                  <c:v>26.507729999999963</c:v>
                </c:pt>
                <c:pt idx="3717">
                  <c:v>26.565019999999958</c:v>
                </c:pt>
                <c:pt idx="3718">
                  <c:v>27.021870000000032</c:v>
                </c:pt>
                <c:pt idx="3719">
                  <c:v>27.033719999999963</c:v>
                </c:pt>
                <c:pt idx="3720">
                  <c:v>27.24916</c:v>
                </c:pt>
                <c:pt idx="3721">
                  <c:v>27.222749999999934</c:v>
                </c:pt>
                <c:pt idx="3722">
                  <c:v>27.729970000000005</c:v>
                </c:pt>
                <c:pt idx="3723">
                  <c:v>28.010770000000001</c:v>
                </c:pt>
                <c:pt idx="3724">
                  <c:v>27.645019999999963</c:v>
                </c:pt>
                <c:pt idx="3725">
                  <c:v>27.609559999999988</c:v>
                </c:pt>
                <c:pt idx="3726">
                  <c:v>26.849529999999962</c:v>
                </c:pt>
                <c:pt idx="3727">
                  <c:v>26.987199999999962</c:v>
                </c:pt>
                <c:pt idx="3728">
                  <c:v>26.810400000000001</c:v>
                </c:pt>
                <c:pt idx="3729">
                  <c:v>27.205389999999962</c:v>
                </c:pt>
                <c:pt idx="3730">
                  <c:v>27.324739999999959</c:v>
                </c:pt>
                <c:pt idx="3731">
                  <c:v>27.325009999999963</c:v>
                </c:pt>
                <c:pt idx="3732">
                  <c:v>26.97317</c:v>
                </c:pt>
                <c:pt idx="3733">
                  <c:v>27.158329999999989</c:v>
                </c:pt>
                <c:pt idx="3734">
                  <c:v>26.8813</c:v>
                </c:pt>
                <c:pt idx="3735">
                  <c:v>26.65203</c:v>
                </c:pt>
                <c:pt idx="3736">
                  <c:v>26.325319999999962</c:v>
                </c:pt>
                <c:pt idx="3737">
                  <c:v>26.01988000000004</c:v>
                </c:pt>
                <c:pt idx="3738">
                  <c:v>26.089009999999959</c:v>
                </c:pt>
                <c:pt idx="3739">
                  <c:v>25.966069999999959</c:v>
                </c:pt>
                <c:pt idx="3740">
                  <c:v>25.920719999999935</c:v>
                </c:pt>
                <c:pt idx="3741">
                  <c:v>26.07471</c:v>
                </c:pt>
                <c:pt idx="3742">
                  <c:v>25.764399999999959</c:v>
                </c:pt>
                <c:pt idx="3743">
                  <c:v>25.797049999999963</c:v>
                </c:pt>
                <c:pt idx="3744">
                  <c:v>26.196549999999959</c:v>
                </c:pt>
                <c:pt idx="3745">
                  <c:v>26.022229999999954</c:v>
                </c:pt>
                <c:pt idx="3746">
                  <c:v>26.391349999999989</c:v>
                </c:pt>
                <c:pt idx="3747">
                  <c:v>26.669149999999959</c:v>
                </c:pt>
                <c:pt idx="3748">
                  <c:v>26.345289999999963</c:v>
                </c:pt>
                <c:pt idx="3749">
                  <c:v>26.716560000000001</c:v>
                </c:pt>
                <c:pt idx="3750">
                  <c:v>27.02347</c:v>
                </c:pt>
                <c:pt idx="3751">
                  <c:v>27.765089999999958</c:v>
                </c:pt>
                <c:pt idx="3752">
                  <c:v>27.682219999999958</c:v>
                </c:pt>
                <c:pt idx="3753">
                  <c:v>27.735199999999963</c:v>
                </c:pt>
                <c:pt idx="3754">
                  <c:v>27.725709999999935</c:v>
                </c:pt>
                <c:pt idx="3755">
                  <c:v>28.043289999999963</c:v>
                </c:pt>
                <c:pt idx="3756">
                  <c:v>28.078769999999963</c:v>
                </c:pt>
                <c:pt idx="3757">
                  <c:v>28.088699999999935</c:v>
                </c:pt>
                <c:pt idx="3758">
                  <c:v>27.71255</c:v>
                </c:pt>
                <c:pt idx="3759">
                  <c:v>27.636189999999999</c:v>
                </c:pt>
                <c:pt idx="3760">
                  <c:v>27.557060000000032</c:v>
                </c:pt>
                <c:pt idx="3761">
                  <c:v>27.688219999999962</c:v>
                </c:pt>
                <c:pt idx="3762">
                  <c:v>28.782499999999935</c:v>
                </c:pt>
                <c:pt idx="3763">
                  <c:v>29.081579999999963</c:v>
                </c:pt>
                <c:pt idx="3764">
                  <c:v>29.306159999999988</c:v>
                </c:pt>
                <c:pt idx="3765">
                  <c:v>29.041340000000002</c:v>
                </c:pt>
                <c:pt idx="3766">
                  <c:v>29.512340000000002</c:v>
                </c:pt>
                <c:pt idx="3767">
                  <c:v>29.687349999999963</c:v>
                </c:pt>
                <c:pt idx="3768">
                  <c:v>30.302729999999954</c:v>
                </c:pt>
                <c:pt idx="3769">
                  <c:v>30.509799999999959</c:v>
                </c:pt>
                <c:pt idx="3770">
                  <c:v>29.760509999999954</c:v>
                </c:pt>
                <c:pt idx="3771">
                  <c:v>30.278919999999989</c:v>
                </c:pt>
                <c:pt idx="3772">
                  <c:v>30.432649999999935</c:v>
                </c:pt>
                <c:pt idx="3773">
                  <c:v>30.414650000000005</c:v>
                </c:pt>
                <c:pt idx="3774">
                  <c:v>30.666139999999963</c:v>
                </c:pt>
                <c:pt idx="3775">
                  <c:v>30.471299999999989</c:v>
                </c:pt>
              </c:numCache>
            </c:numRef>
          </c:val>
        </c:ser>
        <c:ser>
          <c:idx val="2"/>
          <c:order val="2"/>
          <c:tx>
            <c:v>200 Day MA</c:v>
          </c:tx>
          <c:marker>
            <c:symbol val="none"/>
          </c:marker>
          <c:val>
            <c:numRef>
              <c:f>'Chart Data - 15'!$E$2:$E$3777</c:f>
              <c:numCache>
                <c:formatCode>General</c:formatCode>
                <c:ptCount val="3776"/>
                <c:pt idx="0">
                  <c:v>3.9019999999999997</c:v>
                </c:pt>
                <c:pt idx="1">
                  <c:v>3.90083</c:v>
                </c:pt>
                <c:pt idx="2">
                  <c:v>3.8990999999999967</c:v>
                </c:pt>
                <c:pt idx="3">
                  <c:v>3.8972099999999967</c:v>
                </c:pt>
                <c:pt idx="4">
                  <c:v>3.8954899999999957</c:v>
                </c:pt>
                <c:pt idx="5">
                  <c:v>3.89377</c:v>
                </c:pt>
                <c:pt idx="6">
                  <c:v>3.8921799999999958</c:v>
                </c:pt>
                <c:pt idx="7">
                  <c:v>3.8906899999999967</c:v>
                </c:pt>
                <c:pt idx="8">
                  <c:v>3.8896099999999967</c:v>
                </c:pt>
                <c:pt idx="9">
                  <c:v>3.8885999999999998</c:v>
                </c:pt>
                <c:pt idx="10">
                  <c:v>3.8875000000000002</c:v>
                </c:pt>
                <c:pt idx="11">
                  <c:v>3.8868599999999947</c:v>
                </c:pt>
                <c:pt idx="12">
                  <c:v>3.8859399999999997</c:v>
                </c:pt>
                <c:pt idx="13">
                  <c:v>3.8853399999999998</c:v>
                </c:pt>
                <c:pt idx="14">
                  <c:v>3.8847700000000001</c:v>
                </c:pt>
                <c:pt idx="15">
                  <c:v>3.8843199999999998</c:v>
                </c:pt>
                <c:pt idx="16">
                  <c:v>3.8835999999999999</c:v>
                </c:pt>
                <c:pt idx="17">
                  <c:v>3.8830100000000001</c:v>
                </c:pt>
                <c:pt idx="18">
                  <c:v>3.8824499999999946</c:v>
                </c:pt>
                <c:pt idx="19">
                  <c:v>3.8815499999999967</c:v>
                </c:pt>
                <c:pt idx="20">
                  <c:v>3.8809399999999998</c:v>
                </c:pt>
                <c:pt idx="21">
                  <c:v>3.8801000000000001</c:v>
                </c:pt>
                <c:pt idx="22">
                  <c:v>3.8790499999999923</c:v>
                </c:pt>
                <c:pt idx="23">
                  <c:v>3.8774899999999977</c:v>
                </c:pt>
                <c:pt idx="24">
                  <c:v>3.8761399999999977</c:v>
                </c:pt>
                <c:pt idx="25">
                  <c:v>3.8748199999999962</c:v>
                </c:pt>
                <c:pt idx="26">
                  <c:v>3.87351</c:v>
                </c:pt>
                <c:pt idx="27">
                  <c:v>3.8720199999999947</c:v>
                </c:pt>
                <c:pt idx="28">
                  <c:v>3.8708299999999967</c:v>
                </c:pt>
                <c:pt idx="29">
                  <c:v>3.8698099999999962</c:v>
                </c:pt>
                <c:pt idx="30">
                  <c:v>3.8688599999999957</c:v>
                </c:pt>
                <c:pt idx="31">
                  <c:v>3.8676699999999977</c:v>
                </c:pt>
                <c:pt idx="32">
                  <c:v>3.8668099999999956</c:v>
                </c:pt>
                <c:pt idx="33">
                  <c:v>3.8662099999999961</c:v>
                </c:pt>
                <c:pt idx="34">
                  <c:v>3.8655599999999977</c:v>
                </c:pt>
                <c:pt idx="35">
                  <c:v>3.8649200000000001</c:v>
                </c:pt>
                <c:pt idx="36">
                  <c:v>3.8643000000000001</c:v>
                </c:pt>
                <c:pt idx="37">
                  <c:v>3.8637100000000002</c:v>
                </c:pt>
                <c:pt idx="38">
                  <c:v>3.8628799999999957</c:v>
                </c:pt>
                <c:pt idx="39">
                  <c:v>3.8617599999999968</c:v>
                </c:pt>
                <c:pt idx="40">
                  <c:v>3.8608099999999967</c:v>
                </c:pt>
                <c:pt idx="41">
                  <c:v>3.8597699999999961</c:v>
                </c:pt>
                <c:pt idx="42">
                  <c:v>3.8586299999999967</c:v>
                </c:pt>
                <c:pt idx="43">
                  <c:v>3.8572099999999967</c:v>
                </c:pt>
                <c:pt idx="44">
                  <c:v>3.8560499999999922</c:v>
                </c:pt>
                <c:pt idx="45">
                  <c:v>3.8548599999999946</c:v>
                </c:pt>
                <c:pt idx="46">
                  <c:v>3.8534499999999956</c:v>
                </c:pt>
                <c:pt idx="47">
                  <c:v>3.8517599999999956</c:v>
                </c:pt>
                <c:pt idx="48">
                  <c:v>3.8501099999999977</c:v>
                </c:pt>
                <c:pt idx="49">
                  <c:v>3.8488099999999967</c:v>
                </c:pt>
                <c:pt idx="50">
                  <c:v>3.8472900000000001</c:v>
                </c:pt>
                <c:pt idx="51">
                  <c:v>3.8457699999999977</c:v>
                </c:pt>
                <c:pt idx="52">
                  <c:v>3.8442599999999967</c:v>
                </c:pt>
                <c:pt idx="53">
                  <c:v>3.84232</c:v>
                </c:pt>
                <c:pt idx="54">
                  <c:v>3.8405499999999977</c:v>
                </c:pt>
                <c:pt idx="55">
                  <c:v>3.83839</c:v>
                </c:pt>
                <c:pt idx="56">
                  <c:v>3.8361399999999977</c:v>
                </c:pt>
                <c:pt idx="57">
                  <c:v>3.8338799999999957</c:v>
                </c:pt>
                <c:pt idx="58">
                  <c:v>3.8316299999999957</c:v>
                </c:pt>
                <c:pt idx="59">
                  <c:v>3.82958</c:v>
                </c:pt>
                <c:pt idx="60">
                  <c:v>3.8273899999999998</c:v>
                </c:pt>
                <c:pt idx="61">
                  <c:v>3.8254399999999977</c:v>
                </c:pt>
                <c:pt idx="62">
                  <c:v>3.8234900000000001</c:v>
                </c:pt>
                <c:pt idx="63">
                  <c:v>3.8215999999999997</c:v>
                </c:pt>
                <c:pt idx="64">
                  <c:v>3.8201700000000001</c:v>
                </c:pt>
                <c:pt idx="65">
                  <c:v>3.8190599999999923</c:v>
                </c:pt>
                <c:pt idx="66">
                  <c:v>3.8177499999999962</c:v>
                </c:pt>
                <c:pt idx="67">
                  <c:v>3.8166099999999923</c:v>
                </c:pt>
                <c:pt idx="68">
                  <c:v>3.8152499999999923</c:v>
                </c:pt>
                <c:pt idx="69">
                  <c:v>3.8131500000000003</c:v>
                </c:pt>
                <c:pt idx="70">
                  <c:v>3.8107499999999956</c:v>
                </c:pt>
                <c:pt idx="71">
                  <c:v>3.8085499999999977</c:v>
                </c:pt>
                <c:pt idx="72">
                  <c:v>3.80633</c:v>
                </c:pt>
                <c:pt idx="73">
                  <c:v>3.8039499999999977</c:v>
                </c:pt>
                <c:pt idx="74">
                  <c:v>3.8016599999999956</c:v>
                </c:pt>
                <c:pt idx="75">
                  <c:v>3.7997100000000001</c:v>
                </c:pt>
                <c:pt idx="76">
                  <c:v>3.79766</c:v>
                </c:pt>
                <c:pt idx="77">
                  <c:v>3.7954599999999967</c:v>
                </c:pt>
                <c:pt idx="78">
                  <c:v>3.7932999999999999</c:v>
                </c:pt>
                <c:pt idx="79">
                  <c:v>3.7910399999999997</c:v>
                </c:pt>
                <c:pt idx="80">
                  <c:v>3.788590000000005</c:v>
                </c:pt>
                <c:pt idx="81">
                  <c:v>3.7863699999999998</c:v>
                </c:pt>
                <c:pt idx="82">
                  <c:v>3.7840300000000044</c:v>
                </c:pt>
                <c:pt idx="83">
                  <c:v>3.7819300000000045</c:v>
                </c:pt>
                <c:pt idx="84">
                  <c:v>3.77962</c:v>
                </c:pt>
                <c:pt idx="85">
                  <c:v>3.7769500000000003</c:v>
                </c:pt>
                <c:pt idx="86">
                  <c:v>3.7742499999999977</c:v>
                </c:pt>
                <c:pt idx="87">
                  <c:v>3.7714600000000003</c:v>
                </c:pt>
                <c:pt idx="88">
                  <c:v>3.7688800000000002</c:v>
                </c:pt>
                <c:pt idx="89">
                  <c:v>3.7662399999999998</c:v>
                </c:pt>
                <c:pt idx="90">
                  <c:v>3.7638099999999999</c:v>
                </c:pt>
                <c:pt idx="91">
                  <c:v>3.761520000000004</c:v>
                </c:pt>
                <c:pt idx="92">
                  <c:v>3.7591600000000001</c:v>
                </c:pt>
                <c:pt idx="93">
                  <c:v>3.75692</c:v>
                </c:pt>
                <c:pt idx="94">
                  <c:v>3.75474</c:v>
                </c:pt>
                <c:pt idx="95">
                  <c:v>3.7525599999999977</c:v>
                </c:pt>
                <c:pt idx="96">
                  <c:v>3.7502800000000001</c:v>
                </c:pt>
                <c:pt idx="97">
                  <c:v>3.7481599999999999</c:v>
                </c:pt>
                <c:pt idx="98">
                  <c:v>3.7457599999999998</c:v>
                </c:pt>
                <c:pt idx="99">
                  <c:v>3.7434099999999999</c:v>
                </c:pt>
                <c:pt idx="100">
                  <c:v>3.7413300000000045</c:v>
                </c:pt>
                <c:pt idx="101">
                  <c:v>3.7392599999999967</c:v>
                </c:pt>
                <c:pt idx="102">
                  <c:v>3.7372300000000012</c:v>
                </c:pt>
                <c:pt idx="103">
                  <c:v>3.7350099999999977</c:v>
                </c:pt>
                <c:pt idx="104">
                  <c:v>3.7328999999999977</c:v>
                </c:pt>
                <c:pt idx="105">
                  <c:v>3.7309900000000011</c:v>
                </c:pt>
                <c:pt idx="106">
                  <c:v>3.7291499999999997</c:v>
                </c:pt>
                <c:pt idx="107">
                  <c:v>3.7277100000000045</c:v>
                </c:pt>
                <c:pt idx="108">
                  <c:v>3.7262200000000001</c:v>
                </c:pt>
                <c:pt idx="109">
                  <c:v>3.7249499999999998</c:v>
                </c:pt>
                <c:pt idx="110">
                  <c:v>3.7240600000000001</c:v>
                </c:pt>
                <c:pt idx="111">
                  <c:v>3.7234400000000001</c:v>
                </c:pt>
                <c:pt idx="112">
                  <c:v>3.72254</c:v>
                </c:pt>
                <c:pt idx="113">
                  <c:v>3.7219199999999999</c:v>
                </c:pt>
                <c:pt idx="114">
                  <c:v>3.7215099999999999</c:v>
                </c:pt>
                <c:pt idx="115">
                  <c:v>3.7210800000000002</c:v>
                </c:pt>
                <c:pt idx="116">
                  <c:v>3.7204999999999999</c:v>
                </c:pt>
                <c:pt idx="117">
                  <c:v>3.71997</c:v>
                </c:pt>
                <c:pt idx="118">
                  <c:v>3.7194700000000003</c:v>
                </c:pt>
                <c:pt idx="119">
                  <c:v>3.7187299999999999</c:v>
                </c:pt>
                <c:pt idx="120">
                  <c:v>3.7178</c:v>
                </c:pt>
                <c:pt idx="121">
                  <c:v>3.7168999999999977</c:v>
                </c:pt>
                <c:pt idx="122">
                  <c:v>3.7160199999999977</c:v>
                </c:pt>
                <c:pt idx="123">
                  <c:v>3.7150600000000003</c:v>
                </c:pt>
                <c:pt idx="124">
                  <c:v>3.7141700000000002</c:v>
                </c:pt>
                <c:pt idx="125">
                  <c:v>3.7137099999999998</c:v>
                </c:pt>
                <c:pt idx="126">
                  <c:v>3.71326</c:v>
                </c:pt>
                <c:pt idx="127">
                  <c:v>3.7130399999999999</c:v>
                </c:pt>
                <c:pt idx="128">
                  <c:v>3.7130299999999998</c:v>
                </c:pt>
                <c:pt idx="129">
                  <c:v>3.71306</c:v>
                </c:pt>
                <c:pt idx="130">
                  <c:v>3.7138800000000001</c:v>
                </c:pt>
                <c:pt idx="131">
                  <c:v>3.71469</c:v>
                </c:pt>
                <c:pt idx="132">
                  <c:v>3.7152599999999967</c:v>
                </c:pt>
                <c:pt idx="133">
                  <c:v>3.7164399999999977</c:v>
                </c:pt>
                <c:pt idx="134">
                  <c:v>3.7176</c:v>
                </c:pt>
                <c:pt idx="135">
                  <c:v>3.7188099999999977</c:v>
                </c:pt>
                <c:pt idx="136">
                  <c:v>3.7199200000000001</c:v>
                </c:pt>
                <c:pt idx="137">
                  <c:v>3.7208000000000001</c:v>
                </c:pt>
                <c:pt idx="138">
                  <c:v>3.7214200000000002</c:v>
                </c:pt>
                <c:pt idx="139">
                  <c:v>3.7220900000000001</c:v>
                </c:pt>
                <c:pt idx="140">
                  <c:v>3.7230099999999999</c:v>
                </c:pt>
                <c:pt idx="141">
                  <c:v>3.7239300000000055</c:v>
                </c:pt>
                <c:pt idx="142">
                  <c:v>3.72485</c:v>
                </c:pt>
                <c:pt idx="143">
                  <c:v>3.7256399999999998</c:v>
                </c:pt>
                <c:pt idx="144">
                  <c:v>3.7265299999999999</c:v>
                </c:pt>
                <c:pt idx="145">
                  <c:v>3.7271900000000069</c:v>
                </c:pt>
                <c:pt idx="146">
                  <c:v>3.7267200000000011</c:v>
                </c:pt>
                <c:pt idx="147">
                  <c:v>3.7267900000000012</c:v>
                </c:pt>
                <c:pt idx="148">
                  <c:v>3.7268300000000001</c:v>
                </c:pt>
                <c:pt idx="149">
                  <c:v>3.7272300000000045</c:v>
                </c:pt>
                <c:pt idx="150">
                  <c:v>3.7278500000000001</c:v>
                </c:pt>
                <c:pt idx="151">
                  <c:v>3.7282899999999999</c:v>
                </c:pt>
                <c:pt idx="152">
                  <c:v>3.7304200000000001</c:v>
                </c:pt>
                <c:pt idx="153">
                  <c:v>3.7319800000000001</c:v>
                </c:pt>
                <c:pt idx="154">
                  <c:v>3.7338399999999998</c:v>
                </c:pt>
                <c:pt idx="155">
                  <c:v>3.7361</c:v>
                </c:pt>
                <c:pt idx="156">
                  <c:v>3.7384399999999998</c:v>
                </c:pt>
                <c:pt idx="157">
                  <c:v>3.740370000000004</c:v>
                </c:pt>
                <c:pt idx="158">
                  <c:v>3.7419000000000002</c:v>
                </c:pt>
                <c:pt idx="159">
                  <c:v>3.7437000000000045</c:v>
                </c:pt>
                <c:pt idx="160">
                  <c:v>3.7452999999999999</c:v>
                </c:pt>
                <c:pt idx="161">
                  <c:v>3.747150000000004</c:v>
                </c:pt>
                <c:pt idx="162">
                  <c:v>3.7485400000000002</c:v>
                </c:pt>
                <c:pt idx="163">
                  <c:v>3.7498200000000002</c:v>
                </c:pt>
                <c:pt idx="164">
                  <c:v>3.7507799999999998</c:v>
                </c:pt>
                <c:pt idx="165">
                  <c:v>3.7516799999999977</c:v>
                </c:pt>
                <c:pt idx="166">
                  <c:v>3.75238</c:v>
                </c:pt>
                <c:pt idx="167">
                  <c:v>3.75325</c:v>
                </c:pt>
                <c:pt idx="168">
                  <c:v>3.7541600000000002</c:v>
                </c:pt>
                <c:pt idx="169">
                  <c:v>3.75515</c:v>
                </c:pt>
                <c:pt idx="170">
                  <c:v>3.7563999999999997</c:v>
                </c:pt>
                <c:pt idx="171">
                  <c:v>3.7578899999999997</c:v>
                </c:pt>
                <c:pt idx="172">
                  <c:v>3.7591200000000002</c:v>
                </c:pt>
                <c:pt idx="173">
                  <c:v>3.7608100000000002</c:v>
                </c:pt>
                <c:pt idx="174">
                  <c:v>3.7625099999999998</c:v>
                </c:pt>
                <c:pt idx="175">
                  <c:v>3.7639300000000069</c:v>
                </c:pt>
                <c:pt idx="176">
                  <c:v>3.7656900000000002</c:v>
                </c:pt>
                <c:pt idx="177">
                  <c:v>3.7673300000000061</c:v>
                </c:pt>
                <c:pt idx="178">
                  <c:v>3.768910000000004</c:v>
                </c:pt>
                <c:pt idx="179">
                  <c:v>3.7701099999999999</c:v>
                </c:pt>
                <c:pt idx="180">
                  <c:v>3.7714699999999977</c:v>
                </c:pt>
                <c:pt idx="181">
                  <c:v>3.7732799999999997</c:v>
                </c:pt>
                <c:pt idx="182">
                  <c:v>3.7748399999999998</c:v>
                </c:pt>
                <c:pt idx="183">
                  <c:v>3.7763400000000003</c:v>
                </c:pt>
                <c:pt idx="184">
                  <c:v>3.7779699999999998</c:v>
                </c:pt>
                <c:pt idx="185">
                  <c:v>3.7794399999999997</c:v>
                </c:pt>
                <c:pt idx="186">
                  <c:v>3.7805300000000046</c:v>
                </c:pt>
                <c:pt idx="187">
                  <c:v>3.7817600000000002</c:v>
                </c:pt>
                <c:pt idx="188">
                  <c:v>3.7829600000000001</c:v>
                </c:pt>
                <c:pt idx="189">
                  <c:v>3.7853500000000002</c:v>
                </c:pt>
                <c:pt idx="190">
                  <c:v>3.7874200000000044</c:v>
                </c:pt>
                <c:pt idx="191">
                  <c:v>3.7893699999999999</c:v>
                </c:pt>
                <c:pt idx="192">
                  <c:v>3.7911999999999999</c:v>
                </c:pt>
                <c:pt idx="193">
                  <c:v>3.7930199999999998</c:v>
                </c:pt>
                <c:pt idx="194">
                  <c:v>3.7950300000000001</c:v>
                </c:pt>
                <c:pt idx="195">
                  <c:v>3.79698</c:v>
                </c:pt>
                <c:pt idx="196">
                  <c:v>3.7989899999999999</c:v>
                </c:pt>
                <c:pt idx="197">
                  <c:v>3.8007999999999997</c:v>
                </c:pt>
                <c:pt idx="198">
                  <c:v>3.8025499999999957</c:v>
                </c:pt>
                <c:pt idx="199">
                  <c:v>3.80409</c:v>
                </c:pt>
                <c:pt idx="200">
                  <c:v>3.8055999999999988</c:v>
                </c:pt>
                <c:pt idx="201">
                  <c:v>3.8070900000000001</c:v>
                </c:pt>
                <c:pt idx="202">
                  <c:v>3.8092099999999967</c:v>
                </c:pt>
                <c:pt idx="203">
                  <c:v>3.8116199999999947</c:v>
                </c:pt>
                <c:pt idx="204">
                  <c:v>3.81399</c:v>
                </c:pt>
                <c:pt idx="205">
                  <c:v>3.8163799999999957</c:v>
                </c:pt>
                <c:pt idx="206">
                  <c:v>3.8191299999999977</c:v>
                </c:pt>
                <c:pt idx="207">
                  <c:v>3.82239</c:v>
                </c:pt>
                <c:pt idx="208">
                  <c:v>3.8252899999999967</c:v>
                </c:pt>
                <c:pt idx="209">
                  <c:v>3.8277600000000001</c:v>
                </c:pt>
                <c:pt idx="210">
                  <c:v>3.8305799999999977</c:v>
                </c:pt>
                <c:pt idx="211">
                  <c:v>3.8330299999999977</c:v>
                </c:pt>
                <c:pt idx="212">
                  <c:v>3.8355599999999956</c:v>
                </c:pt>
                <c:pt idx="213">
                  <c:v>3.8382499999999933</c:v>
                </c:pt>
                <c:pt idx="214">
                  <c:v>3.8408799999999967</c:v>
                </c:pt>
                <c:pt idx="215">
                  <c:v>3.8434200000000001</c:v>
                </c:pt>
                <c:pt idx="216">
                  <c:v>3.8461999999999987</c:v>
                </c:pt>
                <c:pt idx="217">
                  <c:v>3.84876</c:v>
                </c:pt>
                <c:pt idx="218">
                  <c:v>3.8513599999999957</c:v>
                </c:pt>
                <c:pt idx="219">
                  <c:v>3.8541300000000001</c:v>
                </c:pt>
                <c:pt idx="220">
                  <c:v>3.8568499999999912</c:v>
                </c:pt>
                <c:pt idx="221">
                  <c:v>3.8598799999999946</c:v>
                </c:pt>
                <c:pt idx="222">
                  <c:v>3.8628499999999923</c:v>
                </c:pt>
                <c:pt idx="223">
                  <c:v>3.8660399999999977</c:v>
                </c:pt>
                <c:pt idx="224">
                  <c:v>3.86877</c:v>
                </c:pt>
                <c:pt idx="225">
                  <c:v>3.8711699999999967</c:v>
                </c:pt>
                <c:pt idx="226">
                  <c:v>3.8732699999999967</c:v>
                </c:pt>
                <c:pt idx="227">
                  <c:v>3.8754899999999957</c:v>
                </c:pt>
                <c:pt idx="228">
                  <c:v>3.87737</c:v>
                </c:pt>
                <c:pt idx="229">
                  <c:v>3.8787999999999987</c:v>
                </c:pt>
                <c:pt idx="230">
                  <c:v>3.88022</c:v>
                </c:pt>
                <c:pt idx="231">
                  <c:v>3.8818599999999956</c:v>
                </c:pt>
                <c:pt idx="232">
                  <c:v>3.8832399999999998</c:v>
                </c:pt>
                <c:pt idx="233">
                  <c:v>3.8845499999999977</c:v>
                </c:pt>
                <c:pt idx="234">
                  <c:v>3.88612</c:v>
                </c:pt>
                <c:pt idx="235">
                  <c:v>3.8877199999999998</c:v>
                </c:pt>
                <c:pt idx="236">
                  <c:v>3.8894499999999956</c:v>
                </c:pt>
                <c:pt idx="237">
                  <c:v>3.8912899999999957</c:v>
                </c:pt>
                <c:pt idx="238">
                  <c:v>3.8932399999999987</c:v>
                </c:pt>
                <c:pt idx="239">
                  <c:v>3.8954999999999962</c:v>
                </c:pt>
                <c:pt idx="240">
                  <c:v>3.8975999999999997</c:v>
                </c:pt>
                <c:pt idx="241">
                  <c:v>3.8996599999999924</c:v>
                </c:pt>
                <c:pt idx="242">
                  <c:v>3.9016599999999957</c:v>
                </c:pt>
                <c:pt idx="243">
                  <c:v>3.9040499999999967</c:v>
                </c:pt>
                <c:pt idx="244">
                  <c:v>3.9062699999999957</c:v>
                </c:pt>
                <c:pt idx="245">
                  <c:v>3.9083600000000001</c:v>
                </c:pt>
                <c:pt idx="246">
                  <c:v>3.9104299999999967</c:v>
                </c:pt>
                <c:pt idx="247">
                  <c:v>3.9126599999999923</c:v>
                </c:pt>
                <c:pt idx="248">
                  <c:v>3.9150299999999967</c:v>
                </c:pt>
                <c:pt idx="249">
                  <c:v>3.9173800000000001</c:v>
                </c:pt>
                <c:pt idx="250">
                  <c:v>3.9198899999999957</c:v>
                </c:pt>
                <c:pt idx="251">
                  <c:v>3.9224099999999962</c:v>
                </c:pt>
                <c:pt idx="252">
                  <c:v>3.9247800000000002</c:v>
                </c:pt>
                <c:pt idx="253">
                  <c:v>3.9273099999999999</c:v>
                </c:pt>
                <c:pt idx="254">
                  <c:v>3.9297599999999977</c:v>
                </c:pt>
                <c:pt idx="255">
                  <c:v>3.9322999999999957</c:v>
                </c:pt>
                <c:pt idx="256">
                  <c:v>3.9347599999999967</c:v>
                </c:pt>
                <c:pt idx="257">
                  <c:v>3.93716</c:v>
                </c:pt>
                <c:pt idx="258">
                  <c:v>3.9401000000000002</c:v>
                </c:pt>
                <c:pt idx="259">
                  <c:v>3.9432900000000002</c:v>
                </c:pt>
                <c:pt idx="260">
                  <c:v>3.9466399999999977</c:v>
                </c:pt>
                <c:pt idx="261">
                  <c:v>3.9499300000000002</c:v>
                </c:pt>
                <c:pt idx="262">
                  <c:v>3.9529999999999967</c:v>
                </c:pt>
                <c:pt idx="263">
                  <c:v>3.9559299999999977</c:v>
                </c:pt>
                <c:pt idx="264">
                  <c:v>3.95892</c:v>
                </c:pt>
                <c:pt idx="265">
                  <c:v>3.9619299999999997</c:v>
                </c:pt>
                <c:pt idx="266">
                  <c:v>3.96469</c:v>
                </c:pt>
                <c:pt idx="267">
                  <c:v>3.9676399999999998</c:v>
                </c:pt>
                <c:pt idx="268">
                  <c:v>3.9706499999999947</c:v>
                </c:pt>
                <c:pt idx="269">
                  <c:v>3.9736399999999987</c:v>
                </c:pt>
                <c:pt idx="270">
                  <c:v>3.9764699999999937</c:v>
                </c:pt>
                <c:pt idx="271">
                  <c:v>3.9797599999999957</c:v>
                </c:pt>
                <c:pt idx="272">
                  <c:v>3.9832900000000002</c:v>
                </c:pt>
                <c:pt idx="273">
                  <c:v>3.9872000000000001</c:v>
                </c:pt>
                <c:pt idx="274">
                  <c:v>3.99152</c:v>
                </c:pt>
                <c:pt idx="275">
                  <c:v>3.9954399999999977</c:v>
                </c:pt>
                <c:pt idx="276">
                  <c:v>3.9995799999999977</c:v>
                </c:pt>
                <c:pt idx="277">
                  <c:v>4.0038400000000003</c:v>
                </c:pt>
                <c:pt idx="278">
                  <c:v>4.0080499999999999</c:v>
                </c:pt>
                <c:pt idx="279">
                  <c:v>4.0123099999999985</c:v>
                </c:pt>
                <c:pt idx="280">
                  <c:v>4.0166300000000001</c:v>
                </c:pt>
                <c:pt idx="281">
                  <c:v>4.0210299999999997</c:v>
                </c:pt>
                <c:pt idx="282">
                  <c:v>4.0257899999999918</c:v>
                </c:pt>
                <c:pt idx="283">
                  <c:v>4.03071</c:v>
                </c:pt>
                <c:pt idx="284">
                  <c:v>4.0356300000000003</c:v>
                </c:pt>
                <c:pt idx="285">
                  <c:v>4.0409099999999976</c:v>
                </c:pt>
                <c:pt idx="286">
                  <c:v>4.0461299999999998</c:v>
                </c:pt>
                <c:pt idx="287">
                  <c:v>4.0512899999999998</c:v>
                </c:pt>
                <c:pt idx="288">
                  <c:v>4.0563700000000003</c:v>
                </c:pt>
                <c:pt idx="289">
                  <c:v>4.0615899999999945</c:v>
                </c:pt>
                <c:pt idx="290">
                  <c:v>4.0665399999999945</c:v>
                </c:pt>
                <c:pt idx="291">
                  <c:v>4.071670000000009</c:v>
                </c:pt>
                <c:pt idx="292">
                  <c:v>4.0768399999999998</c:v>
                </c:pt>
                <c:pt idx="293">
                  <c:v>4.08195</c:v>
                </c:pt>
                <c:pt idx="294">
                  <c:v>4.0871499999999985</c:v>
                </c:pt>
                <c:pt idx="295">
                  <c:v>4.0923400000000001</c:v>
                </c:pt>
                <c:pt idx="296">
                  <c:v>4.0975999999999955</c:v>
                </c:pt>
                <c:pt idx="297">
                  <c:v>4.1028299999999955</c:v>
                </c:pt>
                <c:pt idx="298">
                  <c:v>4.1081299999999965</c:v>
                </c:pt>
                <c:pt idx="299">
                  <c:v>4.1134699999999995</c:v>
                </c:pt>
                <c:pt idx="300">
                  <c:v>4.1186199999999955</c:v>
                </c:pt>
                <c:pt idx="301">
                  <c:v>4.1238699999999975</c:v>
                </c:pt>
                <c:pt idx="302">
                  <c:v>4.1292499999999999</c:v>
                </c:pt>
                <c:pt idx="303">
                  <c:v>4.1348999999999965</c:v>
                </c:pt>
                <c:pt idx="304">
                  <c:v>4.1406299999999998</c:v>
                </c:pt>
                <c:pt idx="305">
                  <c:v>4.1459099999999918</c:v>
                </c:pt>
                <c:pt idx="306">
                  <c:v>4.1511699999999996</c:v>
                </c:pt>
                <c:pt idx="307">
                  <c:v>4.1562599999999996</c:v>
                </c:pt>
                <c:pt idx="308">
                  <c:v>4.1611199999999915</c:v>
                </c:pt>
                <c:pt idx="309">
                  <c:v>4.1652499999999995</c:v>
                </c:pt>
                <c:pt idx="310">
                  <c:v>4.1691799999999946</c:v>
                </c:pt>
                <c:pt idx="311">
                  <c:v>4.1730099999999997</c:v>
                </c:pt>
                <c:pt idx="312">
                  <c:v>4.1771699999999985</c:v>
                </c:pt>
                <c:pt idx="313">
                  <c:v>4.1812399999999998</c:v>
                </c:pt>
                <c:pt idx="314">
                  <c:v>4.1850499999999995</c:v>
                </c:pt>
                <c:pt idx="315">
                  <c:v>4.1890400000000003</c:v>
                </c:pt>
                <c:pt idx="316">
                  <c:v>4.1932400000000003</c:v>
                </c:pt>
                <c:pt idx="317">
                  <c:v>4.1973599999999918</c:v>
                </c:pt>
                <c:pt idx="318">
                  <c:v>4.2013700000000034</c:v>
                </c:pt>
                <c:pt idx="319">
                  <c:v>4.2055099999999985</c:v>
                </c:pt>
                <c:pt idx="320">
                  <c:v>4.2098700000000004</c:v>
                </c:pt>
                <c:pt idx="321">
                  <c:v>4.2144999999999975</c:v>
                </c:pt>
                <c:pt idx="322">
                  <c:v>4.21943</c:v>
                </c:pt>
                <c:pt idx="323">
                  <c:v>4.2243799999999965</c:v>
                </c:pt>
                <c:pt idx="324">
                  <c:v>4.2289499999999975</c:v>
                </c:pt>
                <c:pt idx="325">
                  <c:v>4.2332900000000091</c:v>
                </c:pt>
                <c:pt idx="326">
                  <c:v>4.2382300000000024</c:v>
                </c:pt>
                <c:pt idx="327">
                  <c:v>4.2431099999999997</c:v>
                </c:pt>
                <c:pt idx="328">
                  <c:v>4.2479399999999945</c:v>
                </c:pt>
                <c:pt idx="329">
                  <c:v>4.2525599999999955</c:v>
                </c:pt>
                <c:pt idx="330">
                  <c:v>4.2566800000000002</c:v>
                </c:pt>
                <c:pt idx="331">
                  <c:v>4.2606099999999998</c:v>
                </c:pt>
                <c:pt idx="332">
                  <c:v>4.2646999999999995</c:v>
                </c:pt>
                <c:pt idx="333">
                  <c:v>4.2687499999999998</c:v>
                </c:pt>
                <c:pt idx="334">
                  <c:v>4.2724399999999996</c:v>
                </c:pt>
                <c:pt idx="335">
                  <c:v>4.2759499999999999</c:v>
                </c:pt>
                <c:pt idx="336">
                  <c:v>4.2790200000000089</c:v>
                </c:pt>
                <c:pt idx="337">
                  <c:v>4.2819900000000004</c:v>
                </c:pt>
                <c:pt idx="338">
                  <c:v>4.2851400000000002</c:v>
                </c:pt>
                <c:pt idx="339">
                  <c:v>4.2885</c:v>
                </c:pt>
                <c:pt idx="340">
                  <c:v>4.2917399999999999</c:v>
                </c:pt>
                <c:pt idx="341">
                  <c:v>4.2952899999999996</c:v>
                </c:pt>
                <c:pt idx="342">
                  <c:v>4.2989600000000001</c:v>
                </c:pt>
                <c:pt idx="343">
                  <c:v>4.3027199999999945</c:v>
                </c:pt>
                <c:pt idx="344">
                  <c:v>4.3066199999999997</c:v>
                </c:pt>
                <c:pt idx="345">
                  <c:v>4.3106999999999998</c:v>
                </c:pt>
                <c:pt idx="346">
                  <c:v>4.3158199999999916</c:v>
                </c:pt>
                <c:pt idx="347">
                  <c:v>4.3208199999999897</c:v>
                </c:pt>
                <c:pt idx="348">
                  <c:v>4.3261899999999915</c:v>
                </c:pt>
                <c:pt idx="349">
                  <c:v>4.3318200000000004</c:v>
                </c:pt>
                <c:pt idx="350">
                  <c:v>4.3372799999999998</c:v>
                </c:pt>
                <c:pt idx="351">
                  <c:v>4.3424799999999975</c:v>
                </c:pt>
                <c:pt idx="352">
                  <c:v>4.3463000000000003</c:v>
                </c:pt>
                <c:pt idx="353">
                  <c:v>4.3506799999999997</c:v>
                </c:pt>
                <c:pt idx="354">
                  <c:v>4.3549999999999915</c:v>
                </c:pt>
                <c:pt idx="355">
                  <c:v>4.3593599999999997</c:v>
                </c:pt>
                <c:pt idx="356">
                  <c:v>4.3638099999999955</c:v>
                </c:pt>
                <c:pt idx="357">
                  <c:v>4.3683199999999918</c:v>
                </c:pt>
                <c:pt idx="358">
                  <c:v>4.3728600000000002</c:v>
                </c:pt>
                <c:pt idx="359">
                  <c:v>4.3773400000000002</c:v>
                </c:pt>
                <c:pt idx="360">
                  <c:v>4.38178</c:v>
                </c:pt>
                <c:pt idx="361">
                  <c:v>4.3861499999999998</c:v>
                </c:pt>
                <c:pt idx="362">
                  <c:v>4.3903999999999996</c:v>
                </c:pt>
                <c:pt idx="363">
                  <c:v>4.3945999999999907</c:v>
                </c:pt>
                <c:pt idx="364">
                  <c:v>4.3988899999999918</c:v>
                </c:pt>
                <c:pt idx="365">
                  <c:v>4.4028799999999997</c:v>
                </c:pt>
                <c:pt idx="366">
                  <c:v>4.4069500000000001</c:v>
                </c:pt>
                <c:pt idx="367">
                  <c:v>4.4107500000000002</c:v>
                </c:pt>
                <c:pt idx="368">
                  <c:v>4.4146000000000001</c:v>
                </c:pt>
                <c:pt idx="369">
                  <c:v>4.4185799999999995</c:v>
                </c:pt>
                <c:pt idx="370">
                  <c:v>4.4228099999999975</c:v>
                </c:pt>
                <c:pt idx="371">
                  <c:v>4.4266800000000002</c:v>
                </c:pt>
                <c:pt idx="372">
                  <c:v>4.4307700000000034</c:v>
                </c:pt>
                <c:pt idx="373">
                  <c:v>4.4346199999999998</c:v>
                </c:pt>
                <c:pt idx="374">
                  <c:v>4.4387000000000034</c:v>
                </c:pt>
                <c:pt idx="375">
                  <c:v>4.4432700000000089</c:v>
                </c:pt>
                <c:pt idx="376">
                  <c:v>4.4474900000000002</c:v>
                </c:pt>
                <c:pt idx="377">
                  <c:v>4.4519799999999998</c:v>
                </c:pt>
                <c:pt idx="378">
                  <c:v>4.4565999999999999</c:v>
                </c:pt>
                <c:pt idx="379">
                  <c:v>4.4613199999999997</c:v>
                </c:pt>
                <c:pt idx="380">
                  <c:v>4.4659799999999965</c:v>
                </c:pt>
                <c:pt idx="381">
                  <c:v>4.4705500000000002</c:v>
                </c:pt>
                <c:pt idx="382">
                  <c:v>4.4756300000000024</c:v>
                </c:pt>
                <c:pt idx="383">
                  <c:v>4.4810700000000034</c:v>
                </c:pt>
                <c:pt idx="384">
                  <c:v>4.4866500000000089</c:v>
                </c:pt>
                <c:pt idx="385">
                  <c:v>4.4924200000000001</c:v>
                </c:pt>
                <c:pt idx="386">
                  <c:v>4.4989400000000002</c:v>
                </c:pt>
                <c:pt idx="387">
                  <c:v>4.5054400000000001</c:v>
                </c:pt>
                <c:pt idx="388">
                  <c:v>4.5120799999999965</c:v>
                </c:pt>
                <c:pt idx="389">
                  <c:v>4.5176699999999999</c:v>
                </c:pt>
                <c:pt idx="390">
                  <c:v>4.5230299999999986</c:v>
                </c:pt>
                <c:pt idx="391">
                  <c:v>4.5283699999999998</c:v>
                </c:pt>
                <c:pt idx="392">
                  <c:v>4.5333100000000002</c:v>
                </c:pt>
                <c:pt idx="393">
                  <c:v>4.5389400000000002</c:v>
                </c:pt>
                <c:pt idx="394">
                  <c:v>4.5445099999999945</c:v>
                </c:pt>
                <c:pt idx="395">
                  <c:v>4.5497600000000089</c:v>
                </c:pt>
                <c:pt idx="396">
                  <c:v>4.5548199999999897</c:v>
                </c:pt>
                <c:pt idx="397">
                  <c:v>4.5598700000000001</c:v>
                </c:pt>
                <c:pt idx="398">
                  <c:v>4.5647099999999945</c:v>
                </c:pt>
                <c:pt idx="399">
                  <c:v>4.57</c:v>
                </c:pt>
                <c:pt idx="400">
                  <c:v>4.5762600000000102</c:v>
                </c:pt>
                <c:pt idx="401">
                  <c:v>4.5821899999999918</c:v>
                </c:pt>
                <c:pt idx="402">
                  <c:v>4.5881999999999996</c:v>
                </c:pt>
                <c:pt idx="403">
                  <c:v>4.5942600000000002</c:v>
                </c:pt>
                <c:pt idx="404">
                  <c:v>4.6005299999999965</c:v>
                </c:pt>
                <c:pt idx="405">
                  <c:v>4.6069799999999965</c:v>
                </c:pt>
                <c:pt idx="406">
                  <c:v>4.6132499999999999</c:v>
                </c:pt>
                <c:pt idx="407">
                  <c:v>4.6191199999999917</c:v>
                </c:pt>
                <c:pt idx="408">
                  <c:v>4.6250399999999896</c:v>
                </c:pt>
                <c:pt idx="409">
                  <c:v>4.63185</c:v>
                </c:pt>
                <c:pt idx="410">
                  <c:v>4.6392300000000004</c:v>
                </c:pt>
                <c:pt idx="411">
                  <c:v>4.6470599999999918</c:v>
                </c:pt>
                <c:pt idx="412">
                  <c:v>4.6546499999999975</c:v>
                </c:pt>
                <c:pt idx="413">
                  <c:v>4.66167</c:v>
                </c:pt>
                <c:pt idx="414">
                  <c:v>4.6686199999999918</c:v>
                </c:pt>
                <c:pt idx="415">
                  <c:v>4.67502</c:v>
                </c:pt>
                <c:pt idx="416">
                  <c:v>4.6814</c:v>
                </c:pt>
                <c:pt idx="417">
                  <c:v>4.6881099999999956</c:v>
                </c:pt>
                <c:pt idx="418">
                  <c:v>4.6948699999999945</c:v>
                </c:pt>
                <c:pt idx="419">
                  <c:v>4.7019099999999998</c:v>
                </c:pt>
                <c:pt idx="420">
                  <c:v>4.70892</c:v>
                </c:pt>
                <c:pt idx="421">
                  <c:v>4.7156900000000004</c:v>
                </c:pt>
                <c:pt idx="422">
                  <c:v>4.7225599999999908</c:v>
                </c:pt>
                <c:pt idx="423">
                  <c:v>4.7299699999999998</c:v>
                </c:pt>
                <c:pt idx="424">
                  <c:v>4.7377399999999996</c:v>
                </c:pt>
                <c:pt idx="425">
                  <c:v>4.7458299999999998</c:v>
                </c:pt>
                <c:pt idx="426">
                  <c:v>4.7546299999999997</c:v>
                </c:pt>
                <c:pt idx="427">
                  <c:v>4.7632399999999997</c:v>
                </c:pt>
                <c:pt idx="428">
                  <c:v>4.7721499999999999</c:v>
                </c:pt>
                <c:pt idx="429">
                  <c:v>4.781060000000009</c:v>
                </c:pt>
                <c:pt idx="430">
                  <c:v>4.789650000000008</c:v>
                </c:pt>
                <c:pt idx="431">
                  <c:v>4.7970699999999997</c:v>
                </c:pt>
                <c:pt idx="432">
                  <c:v>4.8042999999999996</c:v>
                </c:pt>
                <c:pt idx="433">
                  <c:v>4.8125999999999918</c:v>
                </c:pt>
                <c:pt idx="434">
                  <c:v>4.8206499999999997</c:v>
                </c:pt>
                <c:pt idx="435">
                  <c:v>4.8278299999999907</c:v>
                </c:pt>
                <c:pt idx="436">
                  <c:v>4.8344899999999917</c:v>
                </c:pt>
                <c:pt idx="437">
                  <c:v>4.8410399999999996</c:v>
                </c:pt>
                <c:pt idx="438">
                  <c:v>4.8473299999999995</c:v>
                </c:pt>
                <c:pt idx="439">
                  <c:v>4.8533299999999997</c:v>
                </c:pt>
                <c:pt idx="440">
                  <c:v>4.8599999999999985</c:v>
                </c:pt>
                <c:pt idx="441">
                  <c:v>4.8670099999999907</c:v>
                </c:pt>
                <c:pt idx="442">
                  <c:v>4.8745499999999975</c:v>
                </c:pt>
                <c:pt idx="443">
                  <c:v>4.8820099999999975</c:v>
                </c:pt>
                <c:pt idx="444">
                  <c:v>4.8894599999999997</c:v>
                </c:pt>
                <c:pt idx="445">
                  <c:v>4.8969799999999966</c:v>
                </c:pt>
                <c:pt idx="446">
                  <c:v>4.9048600000000002</c:v>
                </c:pt>
                <c:pt idx="447">
                  <c:v>4.9122700000000004</c:v>
                </c:pt>
                <c:pt idx="448">
                  <c:v>4.9193899999999999</c:v>
                </c:pt>
                <c:pt idx="449">
                  <c:v>4.9265400000000001</c:v>
                </c:pt>
                <c:pt idx="450">
                  <c:v>4.933860000000009</c:v>
                </c:pt>
                <c:pt idx="451">
                  <c:v>4.9412600000000122</c:v>
                </c:pt>
                <c:pt idx="452">
                  <c:v>4.9489700000000001</c:v>
                </c:pt>
                <c:pt idx="453">
                  <c:v>4.9566900000000089</c:v>
                </c:pt>
                <c:pt idx="454">
                  <c:v>4.9643299999999995</c:v>
                </c:pt>
                <c:pt idx="455">
                  <c:v>4.9724500000000003</c:v>
                </c:pt>
                <c:pt idx="456">
                  <c:v>4.9812900000000102</c:v>
                </c:pt>
                <c:pt idx="457">
                  <c:v>4.9905200000000001</c:v>
                </c:pt>
                <c:pt idx="458">
                  <c:v>4.9995899999999995</c:v>
                </c:pt>
                <c:pt idx="459">
                  <c:v>5.0082599999999999</c:v>
                </c:pt>
                <c:pt idx="460">
                  <c:v>5.0167999999999999</c:v>
                </c:pt>
                <c:pt idx="461">
                  <c:v>5.0248499999999945</c:v>
                </c:pt>
                <c:pt idx="462">
                  <c:v>5.0330300000000001</c:v>
                </c:pt>
                <c:pt idx="463">
                  <c:v>5.0407200000000003</c:v>
                </c:pt>
                <c:pt idx="464">
                  <c:v>5.0480200000000002</c:v>
                </c:pt>
                <c:pt idx="465">
                  <c:v>5.05525</c:v>
                </c:pt>
                <c:pt idx="466">
                  <c:v>5.0631199999999907</c:v>
                </c:pt>
                <c:pt idx="467">
                  <c:v>5.0706800000000003</c:v>
                </c:pt>
                <c:pt idx="468">
                  <c:v>5.0780399999999997</c:v>
                </c:pt>
                <c:pt idx="469">
                  <c:v>5.0858400000000001</c:v>
                </c:pt>
                <c:pt idx="470">
                  <c:v>5.0945399999999896</c:v>
                </c:pt>
                <c:pt idx="471">
                  <c:v>5.1032599999999997</c:v>
                </c:pt>
                <c:pt idx="472">
                  <c:v>5.1112599999999997</c:v>
                </c:pt>
                <c:pt idx="473">
                  <c:v>5.1186099999999985</c:v>
                </c:pt>
                <c:pt idx="474">
                  <c:v>5.1254699999999955</c:v>
                </c:pt>
                <c:pt idx="475">
                  <c:v>5.1327600000000002</c:v>
                </c:pt>
                <c:pt idx="476">
                  <c:v>5.1403299999999996</c:v>
                </c:pt>
                <c:pt idx="477">
                  <c:v>5.1481099999999955</c:v>
                </c:pt>
                <c:pt idx="478">
                  <c:v>5.1559999999999917</c:v>
                </c:pt>
                <c:pt idx="479">
                  <c:v>5.1639299999999917</c:v>
                </c:pt>
                <c:pt idx="480">
                  <c:v>5.1719200000000001</c:v>
                </c:pt>
                <c:pt idx="481">
                  <c:v>5.1797000000000004</c:v>
                </c:pt>
                <c:pt idx="482">
                  <c:v>5.18729</c:v>
                </c:pt>
                <c:pt idx="483">
                  <c:v>5.1940499999999945</c:v>
                </c:pt>
                <c:pt idx="484">
                  <c:v>5.2008799999999997</c:v>
                </c:pt>
                <c:pt idx="485">
                  <c:v>5.2076799999999999</c:v>
                </c:pt>
                <c:pt idx="486">
                  <c:v>5.2144599999999945</c:v>
                </c:pt>
                <c:pt idx="487">
                  <c:v>5.2208699999999997</c:v>
                </c:pt>
                <c:pt idx="488">
                  <c:v>5.2262399999999998</c:v>
                </c:pt>
                <c:pt idx="489">
                  <c:v>5.231440000000009</c:v>
                </c:pt>
                <c:pt idx="490">
                  <c:v>5.2367800000000004</c:v>
                </c:pt>
                <c:pt idx="491">
                  <c:v>5.2421299999999995</c:v>
                </c:pt>
                <c:pt idx="492">
                  <c:v>5.2478699999999998</c:v>
                </c:pt>
                <c:pt idx="493">
                  <c:v>5.2533899999999996</c:v>
                </c:pt>
                <c:pt idx="494">
                  <c:v>5.2591200000000002</c:v>
                </c:pt>
                <c:pt idx="495">
                  <c:v>5.2652700000000001</c:v>
                </c:pt>
                <c:pt idx="496">
                  <c:v>5.2715700000000014</c:v>
                </c:pt>
                <c:pt idx="497">
                  <c:v>5.2775099999999995</c:v>
                </c:pt>
                <c:pt idx="498">
                  <c:v>5.2824</c:v>
                </c:pt>
                <c:pt idx="499">
                  <c:v>5.2874799999999995</c:v>
                </c:pt>
                <c:pt idx="500">
                  <c:v>5.2922500000000001</c:v>
                </c:pt>
                <c:pt idx="501">
                  <c:v>5.2966899999999999</c:v>
                </c:pt>
                <c:pt idx="502">
                  <c:v>5.3006599999999997</c:v>
                </c:pt>
                <c:pt idx="503">
                  <c:v>5.3042999999999996</c:v>
                </c:pt>
                <c:pt idx="504">
                  <c:v>5.3078199999999907</c:v>
                </c:pt>
                <c:pt idx="505">
                  <c:v>5.3122299999999996</c:v>
                </c:pt>
                <c:pt idx="506">
                  <c:v>5.3169199999999908</c:v>
                </c:pt>
                <c:pt idx="507">
                  <c:v>5.3216999999999999</c:v>
                </c:pt>
                <c:pt idx="508">
                  <c:v>5.3260499999999995</c:v>
                </c:pt>
                <c:pt idx="509">
                  <c:v>5.3303000000000003</c:v>
                </c:pt>
                <c:pt idx="510">
                  <c:v>5.3346400000000003</c:v>
                </c:pt>
                <c:pt idx="511">
                  <c:v>5.3386899999999997</c:v>
                </c:pt>
                <c:pt idx="512">
                  <c:v>5.34246</c:v>
                </c:pt>
                <c:pt idx="513">
                  <c:v>5.3458299999999985</c:v>
                </c:pt>
                <c:pt idx="514">
                  <c:v>5.3496899999999998</c:v>
                </c:pt>
                <c:pt idx="515">
                  <c:v>5.3535099999999956</c:v>
                </c:pt>
                <c:pt idx="516">
                  <c:v>5.3569099999999965</c:v>
                </c:pt>
                <c:pt idx="517">
                  <c:v>5.3600799999999955</c:v>
                </c:pt>
                <c:pt idx="518">
                  <c:v>5.3629499999999908</c:v>
                </c:pt>
                <c:pt idx="519">
                  <c:v>5.3657999999999975</c:v>
                </c:pt>
                <c:pt idx="520">
                  <c:v>5.36944</c:v>
                </c:pt>
                <c:pt idx="521">
                  <c:v>5.3731900000000001</c:v>
                </c:pt>
                <c:pt idx="522">
                  <c:v>5.3761700000000001</c:v>
                </c:pt>
                <c:pt idx="523">
                  <c:v>5.3790100000000001</c:v>
                </c:pt>
                <c:pt idx="524">
                  <c:v>5.3821099999999955</c:v>
                </c:pt>
                <c:pt idx="525">
                  <c:v>5.3855499999999985</c:v>
                </c:pt>
                <c:pt idx="526">
                  <c:v>5.3886099999999999</c:v>
                </c:pt>
                <c:pt idx="527">
                  <c:v>5.3911799999999985</c:v>
                </c:pt>
                <c:pt idx="528">
                  <c:v>5.3934999999999995</c:v>
                </c:pt>
                <c:pt idx="529">
                  <c:v>5.3963999999999999</c:v>
                </c:pt>
                <c:pt idx="530">
                  <c:v>5.3998099999999996</c:v>
                </c:pt>
                <c:pt idx="531">
                  <c:v>5.4037899999999999</c:v>
                </c:pt>
                <c:pt idx="532">
                  <c:v>5.4080700000000004</c:v>
                </c:pt>
                <c:pt idx="533">
                  <c:v>5.4139299999999997</c:v>
                </c:pt>
                <c:pt idx="534">
                  <c:v>5.4200400000000002</c:v>
                </c:pt>
                <c:pt idx="535">
                  <c:v>5.4260799999999998</c:v>
                </c:pt>
                <c:pt idx="536">
                  <c:v>5.4321900000000003</c:v>
                </c:pt>
                <c:pt idx="537">
                  <c:v>5.4383000000000079</c:v>
                </c:pt>
                <c:pt idx="538">
                  <c:v>5.4442300000000001</c:v>
                </c:pt>
                <c:pt idx="539">
                  <c:v>5.4504400000000004</c:v>
                </c:pt>
                <c:pt idx="540">
                  <c:v>5.4565999999999999</c:v>
                </c:pt>
                <c:pt idx="541">
                  <c:v>5.4627799999999995</c:v>
                </c:pt>
                <c:pt idx="542">
                  <c:v>5.4692300000000014</c:v>
                </c:pt>
                <c:pt idx="543">
                  <c:v>5.4758300000000002</c:v>
                </c:pt>
                <c:pt idx="544">
                  <c:v>5.4820700000000002</c:v>
                </c:pt>
                <c:pt idx="545">
                  <c:v>5.4893800000000024</c:v>
                </c:pt>
                <c:pt idx="546">
                  <c:v>5.4971799999999975</c:v>
                </c:pt>
                <c:pt idx="547">
                  <c:v>5.5060799999999999</c:v>
                </c:pt>
                <c:pt idx="548">
                  <c:v>5.5152099999999997</c:v>
                </c:pt>
                <c:pt idx="549">
                  <c:v>5.5236200000000002</c:v>
                </c:pt>
                <c:pt idx="550">
                  <c:v>5.5315399999999997</c:v>
                </c:pt>
                <c:pt idx="551">
                  <c:v>5.539250000000008</c:v>
                </c:pt>
                <c:pt idx="552">
                  <c:v>5.5466800000000003</c:v>
                </c:pt>
                <c:pt idx="553">
                  <c:v>5.5548999999999955</c:v>
                </c:pt>
                <c:pt idx="554">
                  <c:v>5.5637099999999995</c:v>
                </c:pt>
                <c:pt idx="555">
                  <c:v>5.5722199999999997</c:v>
                </c:pt>
                <c:pt idx="556">
                  <c:v>5.5810199999999996</c:v>
                </c:pt>
                <c:pt idx="557">
                  <c:v>5.59</c:v>
                </c:pt>
                <c:pt idx="558">
                  <c:v>5.5990700000000002</c:v>
                </c:pt>
                <c:pt idx="559">
                  <c:v>5.6084499999999995</c:v>
                </c:pt>
                <c:pt idx="560">
                  <c:v>5.6178499999999945</c:v>
                </c:pt>
                <c:pt idx="561">
                  <c:v>5.6282799999999975</c:v>
                </c:pt>
                <c:pt idx="562">
                  <c:v>5.6394099999999998</c:v>
                </c:pt>
                <c:pt idx="563">
                  <c:v>5.6500299999999966</c:v>
                </c:pt>
                <c:pt idx="564">
                  <c:v>5.6604699999999966</c:v>
                </c:pt>
                <c:pt idx="565">
                  <c:v>5.6708099999999995</c:v>
                </c:pt>
                <c:pt idx="566">
                  <c:v>5.6812700000000014</c:v>
                </c:pt>
                <c:pt idx="567">
                  <c:v>5.6918499999999996</c:v>
                </c:pt>
                <c:pt idx="568">
                  <c:v>5.7015200000000004</c:v>
                </c:pt>
                <c:pt idx="569">
                  <c:v>5.7117199999999997</c:v>
                </c:pt>
                <c:pt idx="570">
                  <c:v>5.7219199999999955</c:v>
                </c:pt>
                <c:pt idx="571">
                  <c:v>5.7321499999999999</c:v>
                </c:pt>
                <c:pt idx="572">
                  <c:v>5.7418100000000001</c:v>
                </c:pt>
                <c:pt idx="573">
                  <c:v>5.7509299999999985</c:v>
                </c:pt>
                <c:pt idx="574">
                  <c:v>5.7612600000000089</c:v>
                </c:pt>
                <c:pt idx="575">
                  <c:v>5.7728200000000003</c:v>
                </c:pt>
                <c:pt idx="576">
                  <c:v>5.7847999999999997</c:v>
                </c:pt>
                <c:pt idx="577">
                  <c:v>5.79582</c:v>
                </c:pt>
                <c:pt idx="578">
                  <c:v>5.80687</c:v>
                </c:pt>
                <c:pt idx="579">
                  <c:v>5.8184899999999917</c:v>
                </c:pt>
                <c:pt idx="580">
                  <c:v>5.8302100000000001</c:v>
                </c:pt>
                <c:pt idx="581">
                  <c:v>5.8418099999999997</c:v>
                </c:pt>
                <c:pt idx="582">
                  <c:v>5.8529399999999896</c:v>
                </c:pt>
                <c:pt idx="583">
                  <c:v>5.8643099999999917</c:v>
                </c:pt>
                <c:pt idx="584">
                  <c:v>5.8768700000000003</c:v>
                </c:pt>
                <c:pt idx="585">
                  <c:v>5.8883900000000002</c:v>
                </c:pt>
                <c:pt idx="586">
                  <c:v>5.8990200000000002</c:v>
                </c:pt>
                <c:pt idx="587">
                  <c:v>5.9083600000000089</c:v>
                </c:pt>
                <c:pt idx="588">
                  <c:v>5.9180200000000003</c:v>
                </c:pt>
                <c:pt idx="589">
                  <c:v>5.9277799999999985</c:v>
                </c:pt>
                <c:pt idx="590">
                  <c:v>5.9375099999999996</c:v>
                </c:pt>
                <c:pt idx="591">
                  <c:v>5.9471499999999997</c:v>
                </c:pt>
                <c:pt idx="592">
                  <c:v>5.9569700000000001</c:v>
                </c:pt>
                <c:pt idx="593">
                  <c:v>5.9663300000000001</c:v>
                </c:pt>
                <c:pt idx="594">
                  <c:v>5.9754899999999997</c:v>
                </c:pt>
                <c:pt idx="595">
                  <c:v>5.9853600000000089</c:v>
                </c:pt>
                <c:pt idx="596">
                  <c:v>5.9952199999999998</c:v>
                </c:pt>
                <c:pt idx="597">
                  <c:v>6.00556</c:v>
                </c:pt>
                <c:pt idx="598">
                  <c:v>6.0160600000000004</c:v>
                </c:pt>
                <c:pt idx="599">
                  <c:v>6.0263</c:v>
                </c:pt>
                <c:pt idx="600">
                  <c:v>6.03552</c:v>
                </c:pt>
                <c:pt idx="601">
                  <c:v>6.0443799999999985</c:v>
                </c:pt>
                <c:pt idx="602">
                  <c:v>6.0524699999999996</c:v>
                </c:pt>
                <c:pt idx="603">
                  <c:v>6.0599099999999995</c:v>
                </c:pt>
                <c:pt idx="604">
                  <c:v>6.0668899999999955</c:v>
                </c:pt>
                <c:pt idx="605">
                  <c:v>6.0737500000000004</c:v>
                </c:pt>
                <c:pt idx="606">
                  <c:v>6.0803399999999996</c:v>
                </c:pt>
                <c:pt idx="607">
                  <c:v>6.0870499999999996</c:v>
                </c:pt>
                <c:pt idx="608">
                  <c:v>6.0942799999999995</c:v>
                </c:pt>
                <c:pt idx="609">
                  <c:v>6.1014799999999996</c:v>
                </c:pt>
                <c:pt idx="610">
                  <c:v>6.1068499999999997</c:v>
                </c:pt>
                <c:pt idx="611">
                  <c:v>6.1120899999999896</c:v>
                </c:pt>
                <c:pt idx="612">
                  <c:v>6.1174699999999955</c:v>
                </c:pt>
                <c:pt idx="613">
                  <c:v>6.1224399999999877</c:v>
                </c:pt>
                <c:pt idx="614">
                  <c:v>6.1277599999999897</c:v>
                </c:pt>
                <c:pt idx="615">
                  <c:v>6.1334400000000002</c:v>
                </c:pt>
                <c:pt idx="616">
                  <c:v>6.1391999999999998</c:v>
                </c:pt>
                <c:pt idx="617">
                  <c:v>6.1452900000000001</c:v>
                </c:pt>
                <c:pt idx="618">
                  <c:v>6.1512700000000002</c:v>
                </c:pt>
                <c:pt idx="619">
                  <c:v>6.1566799999999997</c:v>
                </c:pt>
                <c:pt idx="620">
                  <c:v>6.1621899999999856</c:v>
                </c:pt>
                <c:pt idx="621">
                  <c:v>6.1680599999999908</c:v>
                </c:pt>
                <c:pt idx="622">
                  <c:v>6.1743699999999997</c:v>
                </c:pt>
                <c:pt idx="623">
                  <c:v>6.1798099999999998</c:v>
                </c:pt>
                <c:pt idx="624">
                  <c:v>6.1845299999999908</c:v>
                </c:pt>
                <c:pt idx="625">
                  <c:v>6.1892399999999999</c:v>
                </c:pt>
                <c:pt idx="626">
                  <c:v>6.19367</c:v>
                </c:pt>
                <c:pt idx="627">
                  <c:v>6.1995299999999975</c:v>
                </c:pt>
                <c:pt idx="628">
                  <c:v>6.2051999999999996</c:v>
                </c:pt>
                <c:pt idx="629">
                  <c:v>6.2114099999999999</c:v>
                </c:pt>
                <c:pt idx="630">
                  <c:v>6.2183400000000004</c:v>
                </c:pt>
                <c:pt idx="631">
                  <c:v>6.2264200000000001</c:v>
                </c:pt>
                <c:pt idx="632">
                  <c:v>6.2345799999999985</c:v>
                </c:pt>
                <c:pt idx="633">
                  <c:v>6.2416600000000111</c:v>
                </c:pt>
                <c:pt idx="634">
                  <c:v>6.2487199999999996</c:v>
                </c:pt>
                <c:pt idx="635">
                  <c:v>6.2566500000000014</c:v>
                </c:pt>
                <c:pt idx="636">
                  <c:v>6.2650600000000001</c:v>
                </c:pt>
                <c:pt idx="637">
                  <c:v>6.2731500000000002</c:v>
                </c:pt>
                <c:pt idx="638">
                  <c:v>6.281600000000009</c:v>
                </c:pt>
                <c:pt idx="639">
                  <c:v>6.2903599999999997</c:v>
                </c:pt>
                <c:pt idx="640">
                  <c:v>6.2983000000000002</c:v>
                </c:pt>
                <c:pt idx="641">
                  <c:v>6.3073399999999955</c:v>
                </c:pt>
                <c:pt idx="642">
                  <c:v>6.3170699999999975</c:v>
                </c:pt>
                <c:pt idx="643">
                  <c:v>6.3262900000000002</c:v>
                </c:pt>
                <c:pt idx="644">
                  <c:v>6.3348999999999975</c:v>
                </c:pt>
                <c:pt idx="645">
                  <c:v>6.3431699999999998</c:v>
                </c:pt>
                <c:pt idx="646">
                  <c:v>6.3518099999999995</c:v>
                </c:pt>
                <c:pt idx="647">
                  <c:v>6.3605599999999907</c:v>
                </c:pt>
                <c:pt idx="648">
                  <c:v>6.3690299999999995</c:v>
                </c:pt>
                <c:pt idx="649">
                  <c:v>6.3768700000000003</c:v>
                </c:pt>
                <c:pt idx="650">
                  <c:v>6.3849399999999896</c:v>
                </c:pt>
                <c:pt idx="651">
                  <c:v>6.3918699999999999</c:v>
                </c:pt>
                <c:pt idx="652">
                  <c:v>6.3980199999999945</c:v>
                </c:pt>
                <c:pt idx="653">
                  <c:v>6.403600000000008</c:v>
                </c:pt>
                <c:pt idx="654">
                  <c:v>6.4095399999999998</c:v>
                </c:pt>
                <c:pt idx="655">
                  <c:v>6.4130200000000004</c:v>
                </c:pt>
                <c:pt idx="656">
                  <c:v>6.4164099999999999</c:v>
                </c:pt>
                <c:pt idx="657">
                  <c:v>6.4195399999999996</c:v>
                </c:pt>
                <c:pt idx="658">
                  <c:v>6.4217899999999997</c:v>
                </c:pt>
                <c:pt idx="659">
                  <c:v>6.4243299999999985</c:v>
                </c:pt>
                <c:pt idx="660">
                  <c:v>6.4279799999999945</c:v>
                </c:pt>
                <c:pt idx="661">
                  <c:v>6.4321599999999997</c:v>
                </c:pt>
                <c:pt idx="662">
                  <c:v>6.437660000000009</c:v>
                </c:pt>
                <c:pt idx="663">
                  <c:v>6.4436300000000024</c:v>
                </c:pt>
                <c:pt idx="664">
                  <c:v>6.4491500000000004</c:v>
                </c:pt>
                <c:pt idx="665">
                  <c:v>6.4546599999999996</c:v>
                </c:pt>
                <c:pt idx="666">
                  <c:v>6.4596100000000014</c:v>
                </c:pt>
                <c:pt idx="667">
                  <c:v>6.4640899999999917</c:v>
                </c:pt>
                <c:pt idx="668">
                  <c:v>6.4693500000000004</c:v>
                </c:pt>
                <c:pt idx="669">
                  <c:v>6.4747300000000001</c:v>
                </c:pt>
                <c:pt idx="670">
                  <c:v>6.4799199999999999</c:v>
                </c:pt>
                <c:pt idx="671">
                  <c:v>6.4846700000000004</c:v>
                </c:pt>
                <c:pt idx="672">
                  <c:v>6.4904099999999998</c:v>
                </c:pt>
                <c:pt idx="673">
                  <c:v>6.4963100000000003</c:v>
                </c:pt>
                <c:pt idx="674">
                  <c:v>6.5017199999999997</c:v>
                </c:pt>
                <c:pt idx="675">
                  <c:v>6.5070199999999945</c:v>
                </c:pt>
                <c:pt idx="676">
                  <c:v>6.5119799999999985</c:v>
                </c:pt>
                <c:pt idx="677">
                  <c:v>6.5158399999999945</c:v>
                </c:pt>
                <c:pt idx="678">
                  <c:v>6.5197599999999998</c:v>
                </c:pt>
                <c:pt idx="679">
                  <c:v>6.5245099999999896</c:v>
                </c:pt>
                <c:pt idx="680">
                  <c:v>6.5298499999999997</c:v>
                </c:pt>
                <c:pt idx="681">
                  <c:v>6.5354700000000001</c:v>
                </c:pt>
                <c:pt idx="682">
                  <c:v>6.5420400000000001</c:v>
                </c:pt>
                <c:pt idx="683">
                  <c:v>6.5494599999999998</c:v>
                </c:pt>
                <c:pt idx="684">
                  <c:v>6.5571499999999965</c:v>
                </c:pt>
                <c:pt idx="685">
                  <c:v>6.5659499999999955</c:v>
                </c:pt>
                <c:pt idx="686">
                  <c:v>6.5748600000000001</c:v>
                </c:pt>
                <c:pt idx="687">
                  <c:v>6.5845499999999975</c:v>
                </c:pt>
                <c:pt idx="688">
                  <c:v>6.5946400000000001</c:v>
                </c:pt>
                <c:pt idx="689">
                  <c:v>6.6045399999999876</c:v>
                </c:pt>
                <c:pt idx="690">
                  <c:v>6.6136900000000001</c:v>
                </c:pt>
                <c:pt idx="691">
                  <c:v>6.6222499999999975</c:v>
                </c:pt>
                <c:pt idx="692">
                  <c:v>6.6304999999999996</c:v>
                </c:pt>
                <c:pt idx="693">
                  <c:v>6.63856</c:v>
                </c:pt>
                <c:pt idx="694">
                  <c:v>6.6465099999999975</c:v>
                </c:pt>
                <c:pt idx="695">
                  <c:v>6.6561900000000005</c:v>
                </c:pt>
                <c:pt idx="696">
                  <c:v>6.6649799999999857</c:v>
                </c:pt>
                <c:pt idx="697">
                  <c:v>6.6735600000000002</c:v>
                </c:pt>
                <c:pt idx="698">
                  <c:v>6.6847299999999965</c:v>
                </c:pt>
                <c:pt idx="699">
                  <c:v>6.6956099999999985</c:v>
                </c:pt>
                <c:pt idx="700">
                  <c:v>6.7066500000000024</c:v>
                </c:pt>
                <c:pt idx="701">
                  <c:v>6.71807</c:v>
                </c:pt>
                <c:pt idx="702">
                  <c:v>6.7304700000000004</c:v>
                </c:pt>
                <c:pt idx="703">
                  <c:v>6.7433199999999998</c:v>
                </c:pt>
                <c:pt idx="704">
                  <c:v>6.7559499999999995</c:v>
                </c:pt>
                <c:pt idx="705">
                  <c:v>6.7672799999999995</c:v>
                </c:pt>
                <c:pt idx="706">
                  <c:v>6.77745</c:v>
                </c:pt>
                <c:pt idx="707">
                  <c:v>6.7870400000000002</c:v>
                </c:pt>
                <c:pt idx="708">
                  <c:v>6.7973699999999999</c:v>
                </c:pt>
                <c:pt idx="709">
                  <c:v>6.8091099999999996</c:v>
                </c:pt>
                <c:pt idx="710">
                  <c:v>6.8209499999999945</c:v>
                </c:pt>
                <c:pt idx="711">
                  <c:v>6.833260000000009</c:v>
                </c:pt>
                <c:pt idx="712">
                  <c:v>6.8454799999999985</c:v>
                </c:pt>
                <c:pt idx="713">
                  <c:v>6.8576999999999995</c:v>
                </c:pt>
                <c:pt idx="714">
                  <c:v>6.8693200000000001</c:v>
                </c:pt>
                <c:pt idx="715">
                  <c:v>6.8796700000000079</c:v>
                </c:pt>
                <c:pt idx="716">
                  <c:v>6.8902799999999997</c:v>
                </c:pt>
                <c:pt idx="717">
                  <c:v>6.9014700000000024</c:v>
                </c:pt>
                <c:pt idx="718">
                  <c:v>6.9140799999999976</c:v>
                </c:pt>
                <c:pt idx="719">
                  <c:v>6.9258099999999985</c:v>
                </c:pt>
                <c:pt idx="720">
                  <c:v>6.9359500000000001</c:v>
                </c:pt>
                <c:pt idx="721">
                  <c:v>6.9457500000000003</c:v>
                </c:pt>
                <c:pt idx="722">
                  <c:v>6.9570299999999996</c:v>
                </c:pt>
                <c:pt idx="723">
                  <c:v>6.9682300000000001</c:v>
                </c:pt>
                <c:pt idx="724">
                  <c:v>6.9797800000000034</c:v>
                </c:pt>
                <c:pt idx="725">
                  <c:v>6.99207</c:v>
                </c:pt>
                <c:pt idx="726">
                  <c:v>7.0044899999999908</c:v>
                </c:pt>
                <c:pt idx="727">
                  <c:v>7.0172600000000003</c:v>
                </c:pt>
                <c:pt idx="728">
                  <c:v>7.0309699999999999</c:v>
                </c:pt>
                <c:pt idx="729">
                  <c:v>7.0442</c:v>
                </c:pt>
                <c:pt idx="730">
                  <c:v>7.0569999999999995</c:v>
                </c:pt>
                <c:pt idx="731">
                  <c:v>7.0686900000000001</c:v>
                </c:pt>
                <c:pt idx="732">
                  <c:v>7.0802500000000004</c:v>
                </c:pt>
                <c:pt idx="733">
                  <c:v>7.0910299999999999</c:v>
                </c:pt>
                <c:pt idx="734">
                  <c:v>7.1021699999999965</c:v>
                </c:pt>
                <c:pt idx="735">
                  <c:v>7.1133899999999946</c:v>
                </c:pt>
                <c:pt idx="736">
                  <c:v>7.1252499999999985</c:v>
                </c:pt>
                <c:pt idx="737">
                  <c:v>7.1373999999999995</c:v>
                </c:pt>
                <c:pt idx="738">
                  <c:v>7.1495499999999996</c:v>
                </c:pt>
                <c:pt idx="739">
                  <c:v>7.1616999999999997</c:v>
                </c:pt>
                <c:pt idx="740">
                  <c:v>7.1745499999999955</c:v>
                </c:pt>
                <c:pt idx="741">
                  <c:v>7.1867599999999996</c:v>
                </c:pt>
                <c:pt idx="742">
                  <c:v>7.1985599999999907</c:v>
                </c:pt>
                <c:pt idx="743">
                  <c:v>7.2107900000000003</c:v>
                </c:pt>
                <c:pt idx="744">
                  <c:v>7.2238799999999985</c:v>
                </c:pt>
                <c:pt idx="745">
                  <c:v>7.2353500000000004</c:v>
                </c:pt>
                <c:pt idx="746">
                  <c:v>7.2474999999999996</c:v>
                </c:pt>
                <c:pt idx="747">
                  <c:v>7.2592900000000089</c:v>
                </c:pt>
                <c:pt idx="748">
                  <c:v>7.27146000000001</c:v>
                </c:pt>
                <c:pt idx="749">
                  <c:v>7.2842900000000004</c:v>
                </c:pt>
                <c:pt idx="750">
                  <c:v>7.2980499999999999</c:v>
                </c:pt>
                <c:pt idx="751">
                  <c:v>7.3120699999999985</c:v>
                </c:pt>
                <c:pt idx="752">
                  <c:v>7.3271199999999856</c:v>
                </c:pt>
                <c:pt idx="753">
                  <c:v>7.3421699999999985</c:v>
                </c:pt>
                <c:pt idx="754">
                  <c:v>7.3559099999999917</c:v>
                </c:pt>
                <c:pt idx="755">
                  <c:v>7.3699599999999945</c:v>
                </c:pt>
                <c:pt idx="756">
                  <c:v>7.3833599999999997</c:v>
                </c:pt>
                <c:pt idx="757">
                  <c:v>7.3962000000000003</c:v>
                </c:pt>
                <c:pt idx="758">
                  <c:v>7.4108000000000001</c:v>
                </c:pt>
                <c:pt idx="759">
                  <c:v>7.4272499999999999</c:v>
                </c:pt>
                <c:pt idx="760">
                  <c:v>7.4431099999999999</c:v>
                </c:pt>
                <c:pt idx="761">
                  <c:v>7.4578999999999995</c:v>
                </c:pt>
                <c:pt idx="762">
                  <c:v>7.4720700000000004</c:v>
                </c:pt>
                <c:pt idx="763">
                  <c:v>7.4877000000000002</c:v>
                </c:pt>
                <c:pt idx="764">
                  <c:v>7.5027900000000001</c:v>
                </c:pt>
                <c:pt idx="765">
                  <c:v>7.5176600000000002</c:v>
                </c:pt>
                <c:pt idx="766">
                  <c:v>7.5322700000000014</c:v>
                </c:pt>
                <c:pt idx="767">
                  <c:v>7.5464900000000004</c:v>
                </c:pt>
                <c:pt idx="768">
                  <c:v>7.5607499999999996</c:v>
                </c:pt>
                <c:pt idx="769">
                  <c:v>7.5739400000000003</c:v>
                </c:pt>
                <c:pt idx="770">
                  <c:v>7.58683</c:v>
                </c:pt>
                <c:pt idx="771">
                  <c:v>7.5995200000000001</c:v>
                </c:pt>
                <c:pt idx="772">
                  <c:v>7.6144999999999907</c:v>
                </c:pt>
                <c:pt idx="773">
                  <c:v>7.6300600000000003</c:v>
                </c:pt>
                <c:pt idx="774">
                  <c:v>7.6444099999999917</c:v>
                </c:pt>
                <c:pt idx="775">
                  <c:v>7.6574599999999915</c:v>
                </c:pt>
                <c:pt idx="776">
                  <c:v>7.6717000000000004</c:v>
                </c:pt>
                <c:pt idx="777">
                  <c:v>7.6868799999999995</c:v>
                </c:pt>
                <c:pt idx="778">
                  <c:v>7.7029099999999975</c:v>
                </c:pt>
                <c:pt idx="779">
                  <c:v>7.7192800000000004</c:v>
                </c:pt>
                <c:pt idx="780">
                  <c:v>7.7348799999999995</c:v>
                </c:pt>
                <c:pt idx="781">
                  <c:v>7.7484700000000002</c:v>
                </c:pt>
                <c:pt idx="782">
                  <c:v>7.7615999999999996</c:v>
                </c:pt>
                <c:pt idx="783">
                  <c:v>7.7742199999999997</c:v>
                </c:pt>
                <c:pt idx="784">
                  <c:v>7.786670000000008</c:v>
                </c:pt>
                <c:pt idx="785">
                  <c:v>7.8006000000000002</c:v>
                </c:pt>
                <c:pt idx="786">
                  <c:v>7.8159199999999895</c:v>
                </c:pt>
                <c:pt idx="787">
                  <c:v>7.8324400000000001</c:v>
                </c:pt>
                <c:pt idx="788">
                  <c:v>7.8477600000000001</c:v>
                </c:pt>
                <c:pt idx="789">
                  <c:v>7.8625099999999906</c:v>
                </c:pt>
                <c:pt idx="790">
                  <c:v>7.87873</c:v>
                </c:pt>
                <c:pt idx="791">
                  <c:v>7.8954999999999975</c:v>
                </c:pt>
                <c:pt idx="792">
                  <c:v>7.9132600000000091</c:v>
                </c:pt>
                <c:pt idx="793">
                  <c:v>7.9307700000000034</c:v>
                </c:pt>
                <c:pt idx="794">
                  <c:v>7.94794</c:v>
                </c:pt>
                <c:pt idx="795">
                  <c:v>7.9647699999999997</c:v>
                </c:pt>
                <c:pt idx="796">
                  <c:v>7.9813300000000034</c:v>
                </c:pt>
                <c:pt idx="797">
                  <c:v>7.99899</c:v>
                </c:pt>
                <c:pt idx="798">
                  <c:v>8.0165500000000005</c:v>
                </c:pt>
                <c:pt idx="799">
                  <c:v>8.034790000000001</c:v>
                </c:pt>
                <c:pt idx="800">
                  <c:v>8.0533200000000011</c:v>
                </c:pt>
                <c:pt idx="801">
                  <c:v>8.071060000000001</c:v>
                </c:pt>
                <c:pt idx="802">
                  <c:v>8.0892100000000013</c:v>
                </c:pt>
                <c:pt idx="803">
                  <c:v>8.1085900000000013</c:v>
                </c:pt>
                <c:pt idx="804">
                  <c:v>8.1292599999999986</c:v>
                </c:pt>
                <c:pt idx="805">
                  <c:v>8.1492299999999993</c:v>
                </c:pt>
                <c:pt idx="806">
                  <c:v>8.1698900000000005</c:v>
                </c:pt>
                <c:pt idx="807">
                  <c:v>8.1898300000000006</c:v>
                </c:pt>
                <c:pt idx="808">
                  <c:v>8.2085999999999988</c:v>
                </c:pt>
                <c:pt idx="809">
                  <c:v>8.2278099999999998</c:v>
                </c:pt>
                <c:pt idx="810">
                  <c:v>8.2485099999999996</c:v>
                </c:pt>
                <c:pt idx="811">
                  <c:v>8.2694000000000027</c:v>
                </c:pt>
                <c:pt idx="812">
                  <c:v>8.2894400000000008</c:v>
                </c:pt>
                <c:pt idx="813">
                  <c:v>8.3090200000000003</c:v>
                </c:pt>
                <c:pt idx="814">
                  <c:v>8.3284700000000011</c:v>
                </c:pt>
                <c:pt idx="815">
                  <c:v>8.3454700000000006</c:v>
                </c:pt>
                <c:pt idx="816">
                  <c:v>8.3620100000000068</c:v>
                </c:pt>
                <c:pt idx="817">
                  <c:v>8.3775000000000048</c:v>
                </c:pt>
                <c:pt idx="818">
                  <c:v>8.3920900000000067</c:v>
                </c:pt>
                <c:pt idx="819">
                  <c:v>8.4065000000000047</c:v>
                </c:pt>
                <c:pt idx="820">
                  <c:v>8.420259999999999</c:v>
                </c:pt>
                <c:pt idx="821">
                  <c:v>8.4350800000000028</c:v>
                </c:pt>
                <c:pt idx="822">
                  <c:v>8.4515300000000178</c:v>
                </c:pt>
                <c:pt idx="823">
                  <c:v>8.4686700000000013</c:v>
                </c:pt>
                <c:pt idx="824">
                  <c:v>8.4854800000000239</c:v>
                </c:pt>
                <c:pt idx="825">
                  <c:v>8.5022600000000015</c:v>
                </c:pt>
                <c:pt idx="826">
                  <c:v>8.5180599999999984</c:v>
                </c:pt>
                <c:pt idx="827">
                  <c:v>8.5325700000000015</c:v>
                </c:pt>
                <c:pt idx="828">
                  <c:v>8.5472799999999989</c:v>
                </c:pt>
                <c:pt idx="829">
                  <c:v>8.5621000000000027</c:v>
                </c:pt>
                <c:pt idx="830">
                  <c:v>8.5768600000000035</c:v>
                </c:pt>
                <c:pt idx="831">
                  <c:v>8.5922500000000035</c:v>
                </c:pt>
                <c:pt idx="832">
                  <c:v>8.6073099999999982</c:v>
                </c:pt>
                <c:pt idx="833">
                  <c:v>8.6221100000000011</c:v>
                </c:pt>
                <c:pt idx="834">
                  <c:v>8.6371999999999982</c:v>
                </c:pt>
                <c:pt idx="835">
                  <c:v>8.6530000000000005</c:v>
                </c:pt>
                <c:pt idx="836">
                  <c:v>8.6683299999999992</c:v>
                </c:pt>
                <c:pt idx="837">
                  <c:v>8.6842799999999993</c:v>
                </c:pt>
                <c:pt idx="838">
                  <c:v>8.6992699999999985</c:v>
                </c:pt>
                <c:pt idx="839">
                  <c:v>8.7152199999999986</c:v>
                </c:pt>
                <c:pt idx="840">
                  <c:v>8.7315099999999983</c:v>
                </c:pt>
                <c:pt idx="841">
                  <c:v>8.7465100000000007</c:v>
                </c:pt>
                <c:pt idx="842">
                  <c:v>8.7589699999999997</c:v>
                </c:pt>
                <c:pt idx="843">
                  <c:v>8.7702000000000009</c:v>
                </c:pt>
                <c:pt idx="844">
                  <c:v>8.7813799999999986</c:v>
                </c:pt>
                <c:pt idx="845">
                  <c:v>8.7928900000000034</c:v>
                </c:pt>
                <c:pt idx="846">
                  <c:v>8.8031900000000007</c:v>
                </c:pt>
                <c:pt idx="847">
                  <c:v>8.8146400000000007</c:v>
                </c:pt>
                <c:pt idx="848">
                  <c:v>8.8257900000000067</c:v>
                </c:pt>
                <c:pt idx="849">
                  <c:v>8.8368400000000005</c:v>
                </c:pt>
                <c:pt idx="850">
                  <c:v>8.8462699999999987</c:v>
                </c:pt>
                <c:pt idx="851">
                  <c:v>8.8577000000000048</c:v>
                </c:pt>
                <c:pt idx="852">
                  <c:v>8.8692000000000046</c:v>
                </c:pt>
                <c:pt idx="853">
                  <c:v>8.8818900000000003</c:v>
                </c:pt>
                <c:pt idx="854">
                  <c:v>8.8933300000000006</c:v>
                </c:pt>
                <c:pt idx="855">
                  <c:v>8.9057700000000004</c:v>
                </c:pt>
                <c:pt idx="856">
                  <c:v>8.9184200000000011</c:v>
                </c:pt>
                <c:pt idx="857">
                  <c:v>8.9295500000000008</c:v>
                </c:pt>
                <c:pt idx="858">
                  <c:v>8.9404000000000003</c:v>
                </c:pt>
                <c:pt idx="859">
                  <c:v>8.9522600000000008</c:v>
                </c:pt>
                <c:pt idx="860">
                  <c:v>8.9634200000000028</c:v>
                </c:pt>
                <c:pt idx="861">
                  <c:v>8.9737900000000028</c:v>
                </c:pt>
                <c:pt idx="862">
                  <c:v>8.9825800000000182</c:v>
                </c:pt>
                <c:pt idx="863">
                  <c:v>8.98996</c:v>
                </c:pt>
                <c:pt idx="864">
                  <c:v>8.9989799999999995</c:v>
                </c:pt>
                <c:pt idx="865">
                  <c:v>9.008799999999999</c:v>
                </c:pt>
                <c:pt idx="866">
                  <c:v>9.0172199999999982</c:v>
                </c:pt>
                <c:pt idx="867">
                  <c:v>9.0224000000000046</c:v>
                </c:pt>
                <c:pt idx="868">
                  <c:v>9.0273899999999987</c:v>
                </c:pt>
                <c:pt idx="869">
                  <c:v>9.0303600000000017</c:v>
                </c:pt>
                <c:pt idx="870">
                  <c:v>9.0339199999999984</c:v>
                </c:pt>
                <c:pt idx="871">
                  <c:v>9.0378499999999988</c:v>
                </c:pt>
                <c:pt idx="872">
                  <c:v>9.0415699999999983</c:v>
                </c:pt>
                <c:pt idx="873">
                  <c:v>9.0449799999999989</c:v>
                </c:pt>
                <c:pt idx="874">
                  <c:v>9.0504600000000028</c:v>
                </c:pt>
                <c:pt idx="875">
                  <c:v>9.0560100000000006</c:v>
                </c:pt>
                <c:pt idx="876">
                  <c:v>9.06</c:v>
                </c:pt>
                <c:pt idx="877">
                  <c:v>9.06616</c:v>
                </c:pt>
                <c:pt idx="878">
                  <c:v>9.0712799999999998</c:v>
                </c:pt>
                <c:pt idx="879">
                  <c:v>9.0746000000000002</c:v>
                </c:pt>
                <c:pt idx="880">
                  <c:v>9.0777400000000004</c:v>
                </c:pt>
                <c:pt idx="881">
                  <c:v>9.0780800000000017</c:v>
                </c:pt>
                <c:pt idx="882">
                  <c:v>9.0783699999999996</c:v>
                </c:pt>
                <c:pt idx="883">
                  <c:v>9.0774000000000008</c:v>
                </c:pt>
                <c:pt idx="884">
                  <c:v>9.0761500000000002</c:v>
                </c:pt>
                <c:pt idx="885">
                  <c:v>9.0758000000000028</c:v>
                </c:pt>
                <c:pt idx="886">
                  <c:v>9.07395</c:v>
                </c:pt>
                <c:pt idx="887">
                  <c:v>9.0712100000000007</c:v>
                </c:pt>
                <c:pt idx="888">
                  <c:v>9.0695500000000067</c:v>
                </c:pt>
                <c:pt idx="889">
                  <c:v>9.0655000000000179</c:v>
                </c:pt>
                <c:pt idx="890">
                  <c:v>9.0604000000000067</c:v>
                </c:pt>
                <c:pt idx="891">
                  <c:v>9.0539300000000047</c:v>
                </c:pt>
                <c:pt idx="892">
                  <c:v>9.0484599999999986</c:v>
                </c:pt>
                <c:pt idx="893">
                  <c:v>9.0416599999999985</c:v>
                </c:pt>
                <c:pt idx="894">
                  <c:v>9.0354500000000026</c:v>
                </c:pt>
                <c:pt idx="895">
                  <c:v>9.0288799999999991</c:v>
                </c:pt>
                <c:pt idx="896">
                  <c:v>9.0220800000000008</c:v>
                </c:pt>
                <c:pt idx="897">
                  <c:v>9.0170100000000009</c:v>
                </c:pt>
                <c:pt idx="898">
                  <c:v>9.0109699999999986</c:v>
                </c:pt>
                <c:pt idx="899">
                  <c:v>9.0055900000000175</c:v>
                </c:pt>
                <c:pt idx="900">
                  <c:v>9.0028900000000007</c:v>
                </c:pt>
                <c:pt idx="901">
                  <c:v>8.9999900000000004</c:v>
                </c:pt>
                <c:pt idx="902">
                  <c:v>8.9966300000000068</c:v>
                </c:pt>
                <c:pt idx="903">
                  <c:v>8.9930800000000026</c:v>
                </c:pt>
                <c:pt idx="904">
                  <c:v>8.9881199999999986</c:v>
                </c:pt>
                <c:pt idx="905">
                  <c:v>8.9842199999999988</c:v>
                </c:pt>
                <c:pt idx="906">
                  <c:v>8.9812800000000017</c:v>
                </c:pt>
                <c:pt idx="907">
                  <c:v>8.9792300000000047</c:v>
                </c:pt>
                <c:pt idx="908">
                  <c:v>8.9781699999999987</c:v>
                </c:pt>
                <c:pt idx="909">
                  <c:v>8.9770400000000006</c:v>
                </c:pt>
                <c:pt idx="910">
                  <c:v>8.9765600000000028</c:v>
                </c:pt>
                <c:pt idx="911">
                  <c:v>8.9773699999999987</c:v>
                </c:pt>
                <c:pt idx="912">
                  <c:v>8.97926</c:v>
                </c:pt>
                <c:pt idx="913">
                  <c:v>8.9814900000000026</c:v>
                </c:pt>
                <c:pt idx="914">
                  <c:v>8.9843500000000009</c:v>
                </c:pt>
                <c:pt idx="915">
                  <c:v>8.9886100000000013</c:v>
                </c:pt>
                <c:pt idx="916">
                  <c:v>8.9925600000000028</c:v>
                </c:pt>
                <c:pt idx="917">
                  <c:v>8.9957200000000004</c:v>
                </c:pt>
                <c:pt idx="918">
                  <c:v>8.9966600000000003</c:v>
                </c:pt>
                <c:pt idx="919">
                  <c:v>8.9988199999999985</c:v>
                </c:pt>
                <c:pt idx="920">
                  <c:v>9.0014300000000027</c:v>
                </c:pt>
                <c:pt idx="921">
                  <c:v>9.0044300000000028</c:v>
                </c:pt>
                <c:pt idx="922">
                  <c:v>9.0077300000000005</c:v>
                </c:pt>
                <c:pt idx="923">
                  <c:v>9.0108699999999988</c:v>
                </c:pt>
                <c:pt idx="924">
                  <c:v>9.01267</c:v>
                </c:pt>
                <c:pt idx="925">
                  <c:v>9.0145900000000001</c:v>
                </c:pt>
                <c:pt idx="926">
                  <c:v>9.0163199999999986</c:v>
                </c:pt>
                <c:pt idx="927">
                  <c:v>9.01919</c:v>
                </c:pt>
                <c:pt idx="928">
                  <c:v>9.0213199999999993</c:v>
                </c:pt>
                <c:pt idx="929">
                  <c:v>9.0235800000000008</c:v>
                </c:pt>
                <c:pt idx="930">
                  <c:v>9.0262800000000016</c:v>
                </c:pt>
                <c:pt idx="931">
                  <c:v>9.0292699999999986</c:v>
                </c:pt>
                <c:pt idx="932">
                  <c:v>9.0317299999999996</c:v>
                </c:pt>
                <c:pt idx="933">
                  <c:v>9.0336800000000004</c:v>
                </c:pt>
                <c:pt idx="934">
                  <c:v>9.0341999999999985</c:v>
                </c:pt>
                <c:pt idx="935">
                  <c:v>9.0341099999999983</c:v>
                </c:pt>
                <c:pt idx="936">
                  <c:v>9.0340999999999987</c:v>
                </c:pt>
                <c:pt idx="937">
                  <c:v>9.0345400000000016</c:v>
                </c:pt>
                <c:pt idx="938">
                  <c:v>9.0364700000000013</c:v>
                </c:pt>
                <c:pt idx="939">
                  <c:v>9.038549999999999</c:v>
                </c:pt>
                <c:pt idx="940">
                  <c:v>9.038549999999999</c:v>
                </c:pt>
                <c:pt idx="941">
                  <c:v>9.0377799999999997</c:v>
                </c:pt>
                <c:pt idx="942">
                  <c:v>9.0365300000000008</c:v>
                </c:pt>
                <c:pt idx="943">
                  <c:v>9.0346000000000011</c:v>
                </c:pt>
                <c:pt idx="944">
                  <c:v>9.0330400000000015</c:v>
                </c:pt>
                <c:pt idx="945">
                  <c:v>9.0318299999999994</c:v>
                </c:pt>
                <c:pt idx="946">
                  <c:v>9.0294600000000003</c:v>
                </c:pt>
                <c:pt idx="947">
                  <c:v>9.0270599999999988</c:v>
                </c:pt>
                <c:pt idx="948">
                  <c:v>9.0243199999999995</c:v>
                </c:pt>
                <c:pt idx="949">
                  <c:v>9.0230400000000035</c:v>
                </c:pt>
                <c:pt idx="950">
                  <c:v>9.0216500000000011</c:v>
                </c:pt>
                <c:pt idx="951">
                  <c:v>9.0205200000000012</c:v>
                </c:pt>
                <c:pt idx="952">
                  <c:v>9.0184800000000003</c:v>
                </c:pt>
                <c:pt idx="953">
                  <c:v>9.0159100000000034</c:v>
                </c:pt>
                <c:pt idx="954">
                  <c:v>9.0145900000000001</c:v>
                </c:pt>
                <c:pt idx="955">
                  <c:v>9.0154600000000027</c:v>
                </c:pt>
                <c:pt idx="956">
                  <c:v>9.0188999999999986</c:v>
                </c:pt>
                <c:pt idx="957">
                  <c:v>9.0213799999999988</c:v>
                </c:pt>
                <c:pt idx="958">
                  <c:v>9.0221800000000005</c:v>
                </c:pt>
                <c:pt idx="959">
                  <c:v>9.0204400000000007</c:v>
                </c:pt>
                <c:pt idx="960">
                  <c:v>9.017809999999999</c:v>
                </c:pt>
                <c:pt idx="961">
                  <c:v>9.015430000000018</c:v>
                </c:pt>
                <c:pt idx="962">
                  <c:v>9.0129600000000014</c:v>
                </c:pt>
                <c:pt idx="963">
                  <c:v>9.0114400000000003</c:v>
                </c:pt>
                <c:pt idx="964">
                  <c:v>9.0111299999999996</c:v>
                </c:pt>
                <c:pt idx="965">
                  <c:v>9.01023</c:v>
                </c:pt>
                <c:pt idx="966">
                  <c:v>9.0097700000000014</c:v>
                </c:pt>
                <c:pt idx="967">
                  <c:v>9.0087599999999988</c:v>
                </c:pt>
                <c:pt idx="968">
                  <c:v>9.0083599999999997</c:v>
                </c:pt>
                <c:pt idx="969">
                  <c:v>9.0102799999999998</c:v>
                </c:pt>
                <c:pt idx="970">
                  <c:v>9.0134100000000004</c:v>
                </c:pt>
                <c:pt idx="971">
                  <c:v>9.0182199999999995</c:v>
                </c:pt>
                <c:pt idx="972">
                  <c:v>9.0210199999999983</c:v>
                </c:pt>
                <c:pt idx="973">
                  <c:v>9.0256000000000007</c:v>
                </c:pt>
                <c:pt idx="974">
                  <c:v>9.0298600000000011</c:v>
                </c:pt>
                <c:pt idx="975">
                  <c:v>9.0321300000000004</c:v>
                </c:pt>
                <c:pt idx="976">
                  <c:v>9.0339400000000012</c:v>
                </c:pt>
                <c:pt idx="977">
                  <c:v>9.0355600000000003</c:v>
                </c:pt>
                <c:pt idx="978">
                  <c:v>9.0354100000000006</c:v>
                </c:pt>
                <c:pt idx="979">
                  <c:v>9.0338699999999985</c:v>
                </c:pt>
                <c:pt idx="980">
                  <c:v>9.0313899999999983</c:v>
                </c:pt>
                <c:pt idx="981">
                  <c:v>9.0304600000000015</c:v>
                </c:pt>
                <c:pt idx="982">
                  <c:v>9.0316499999999991</c:v>
                </c:pt>
                <c:pt idx="983">
                  <c:v>9.0319299999999991</c:v>
                </c:pt>
                <c:pt idx="984">
                  <c:v>9.0307199999999987</c:v>
                </c:pt>
                <c:pt idx="985">
                  <c:v>9.0282999999999998</c:v>
                </c:pt>
                <c:pt idx="986">
                  <c:v>9.0241000000000007</c:v>
                </c:pt>
                <c:pt idx="987">
                  <c:v>9.0204400000000007</c:v>
                </c:pt>
                <c:pt idx="988">
                  <c:v>9.0181199999999997</c:v>
                </c:pt>
                <c:pt idx="989">
                  <c:v>9.0184300000000004</c:v>
                </c:pt>
                <c:pt idx="990">
                  <c:v>9.0170400000000015</c:v>
                </c:pt>
                <c:pt idx="991">
                  <c:v>9.0134600000000002</c:v>
                </c:pt>
                <c:pt idx="992">
                  <c:v>9.0079900000000013</c:v>
                </c:pt>
                <c:pt idx="993">
                  <c:v>9.0028200000000016</c:v>
                </c:pt>
                <c:pt idx="994">
                  <c:v>8.9984800000000007</c:v>
                </c:pt>
                <c:pt idx="995">
                  <c:v>8.9930700000000012</c:v>
                </c:pt>
                <c:pt idx="996">
                  <c:v>8.9867400000000028</c:v>
                </c:pt>
                <c:pt idx="997">
                  <c:v>8.9795900000000159</c:v>
                </c:pt>
                <c:pt idx="998">
                  <c:v>8.9740700000000011</c:v>
                </c:pt>
                <c:pt idx="999">
                  <c:v>8.968869999999999</c:v>
                </c:pt>
                <c:pt idx="1000">
                  <c:v>8.9637700000000002</c:v>
                </c:pt>
                <c:pt idx="1001">
                  <c:v>8.9610800000000008</c:v>
                </c:pt>
                <c:pt idx="1002">
                  <c:v>8.9577000000000027</c:v>
                </c:pt>
                <c:pt idx="1003">
                  <c:v>8.9540200000000034</c:v>
                </c:pt>
                <c:pt idx="1004">
                  <c:v>8.9502500000000005</c:v>
                </c:pt>
                <c:pt idx="1005">
                  <c:v>8.9470199999999984</c:v>
                </c:pt>
                <c:pt idx="1006">
                  <c:v>8.9436900000000001</c:v>
                </c:pt>
                <c:pt idx="1007">
                  <c:v>8.9410000000000007</c:v>
                </c:pt>
                <c:pt idx="1008">
                  <c:v>8.938979999999999</c:v>
                </c:pt>
                <c:pt idx="1009">
                  <c:v>8.9369200000000006</c:v>
                </c:pt>
                <c:pt idx="1010">
                  <c:v>8.9351100000000034</c:v>
                </c:pt>
                <c:pt idx="1011">
                  <c:v>8.9336600000000015</c:v>
                </c:pt>
                <c:pt idx="1012">
                  <c:v>8.9341999999999988</c:v>
                </c:pt>
                <c:pt idx="1013">
                  <c:v>8.9363100000000006</c:v>
                </c:pt>
                <c:pt idx="1014">
                  <c:v>8.9375500000000034</c:v>
                </c:pt>
                <c:pt idx="1015">
                  <c:v>8.939919999999999</c:v>
                </c:pt>
                <c:pt idx="1016">
                  <c:v>8.9421400000000002</c:v>
                </c:pt>
                <c:pt idx="1017">
                  <c:v>8.9464300000000048</c:v>
                </c:pt>
                <c:pt idx="1018">
                  <c:v>8.9538700000000002</c:v>
                </c:pt>
                <c:pt idx="1019">
                  <c:v>8.9631500000000006</c:v>
                </c:pt>
                <c:pt idx="1020">
                  <c:v>8.9723000000000006</c:v>
                </c:pt>
                <c:pt idx="1021">
                  <c:v>8.9838400000000007</c:v>
                </c:pt>
                <c:pt idx="1022">
                  <c:v>8.9913499999999988</c:v>
                </c:pt>
                <c:pt idx="1023">
                  <c:v>8.9981799999999996</c:v>
                </c:pt>
                <c:pt idx="1024">
                  <c:v>9.0057100000000005</c:v>
                </c:pt>
                <c:pt idx="1025">
                  <c:v>9.0126600000000003</c:v>
                </c:pt>
                <c:pt idx="1026">
                  <c:v>9.0193500000000011</c:v>
                </c:pt>
                <c:pt idx="1027">
                  <c:v>9.0252500000000015</c:v>
                </c:pt>
                <c:pt idx="1028">
                  <c:v>9.0300400000000014</c:v>
                </c:pt>
                <c:pt idx="1029">
                  <c:v>9.0353400000000015</c:v>
                </c:pt>
                <c:pt idx="1030">
                  <c:v>9.0414400000000015</c:v>
                </c:pt>
                <c:pt idx="1031">
                  <c:v>9.0473599999999994</c:v>
                </c:pt>
                <c:pt idx="1032">
                  <c:v>9.0546800000000047</c:v>
                </c:pt>
                <c:pt idx="1033">
                  <c:v>9.0636400000000048</c:v>
                </c:pt>
                <c:pt idx="1034">
                  <c:v>9.0710100000000011</c:v>
                </c:pt>
                <c:pt idx="1035">
                  <c:v>9.0764100000000028</c:v>
                </c:pt>
                <c:pt idx="1036">
                  <c:v>9.0806500000000003</c:v>
                </c:pt>
                <c:pt idx="1037">
                  <c:v>9.0831400000000002</c:v>
                </c:pt>
                <c:pt idx="1038">
                  <c:v>9.0875300000000028</c:v>
                </c:pt>
                <c:pt idx="1039">
                  <c:v>9.0908600000000011</c:v>
                </c:pt>
                <c:pt idx="1040">
                  <c:v>9.0932500000000012</c:v>
                </c:pt>
                <c:pt idx="1041">
                  <c:v>9.0949400000000011</c:v>
                </c:pt>
                <c:pt idx="1042">
                  <c:v>9.0979099999999988</c:v>
                </c:pt>
                <c:pt idx="1043">
                  <c:v>9.1044</c:v>
                </c:pt>
                <c:pt idx="1044">
                  <c:v>9.1120200000000011</c:v>
                </c:pt>
                <c:pt idx="1045">
                  <c:v>9.1195700000000013</c:v>
                </c:pt>
                <c:pt idx="1046">
                  <c:v>9.1280599999999996</c:v>
                </c:pt>
                <c:pt idx="1047">
                  <c:v>9.1344600000000007</c:v>
                </c:pt>
                <c:pt idx="1048">
                  <c:v>9.1414099999999987</c:v>
                </c:pt>
                <c:pt idx="1049">
                  <c:v>9.1501600000000014</c:v>
                </c:pt>
                <c:pt idx="1050">
                  <c:v>9.1615600000000015</c:v>
                </c:pt>
                <c:pt idx="1051">
                  <c:v>9.1712000000000007</c:v>
                </c:pt>
                <c:pt idx="1052">
                  <c:v>9.1818699999999982</c:v>
                </c:pt>
                <c:pt idx="1053">
                  <c:v>9.1905000000000001</c:v>
                </c:pt>
                <c:pt idx="1054">
                  <c:v>9.1989799999999988</c:v>
                </c:pt>
                <c:pt idx="1055">
                  <c:v>9.2076599999999988</c:v>
                </c:pt>
                <c:pt idx="1056">
                  <c:v>9.2162599999999983</c:v>
                </c:pt>
                <c:pt idx="1057">
                  <c:v>9.2261400000000009</c:v>
                </c:pt>
                <c:pt idx="1058">
                  <c:v>9.2369499999999984</c:v>
                </c:pt>
                <c:pt idx="1059">
                  <c:v>9.2464199999999988</c:v>
                </c:pt>
                <c:pt idx="1060">
                  <c:v>9.2563900000000015</c:v>
                </c:pt>
                <c:pt idx="1061">
                  <c:v>9.2681999999999984</c:v>
                </c:pt>
                <c:pt idx="1062">
                  <c:v>9.2813299999999987</c:v>
                </c:pt>
                <c:pt idx="1063">
                  <c:v>9.2950900000000001</c:v>
                </c:pt>
                <c:pt idx="1064">
                  <c:v>9.3095800000000182</c:v>
                </c:pt>
                <c:pt idx="1065">
                  <c:v>9.3234300000000179</c:v>
                </c:pt>
                <c:pt idx="1066">
                  <c:v>9.3387599999999988</c:v>
                </c:pt>
                <c:pt idx="1067">
                  <c:v>9.3569500000000048</c:v>
                </c:pt>
                <c:pt idx="1068">
                  <c:v>9.3739800000000066</c:v>
                </c:pt>
                <c:pt idx="1069">
                  <c:v>9.39391</c:v>
                </c:pt>
                <c:pt idx="1070">
                  <c:v>9.413120000000001</c:v>
                </c:pt>
                <c:pt idx="1071">
                  <c:v>9.4330500000000015</c:v>
                </c:pt>
                <c:pt idx="1072">
                  <c:v>9.4515700000000002</c:v>
                </c:pt>
                <c:pt idx="1073">
                  <c:v>9.469430000000024</c:v>
                </c:pt>
                <c:pt idx="1074">
                  <c:v>9.4845800000000047</c:v>
                </c:pt>
                <c:pt idx="1075">
                  <c:v>9.5004600000000003</c:v>
                </c:pt>
                <c:pt idx="1076">
                  <c:v>9.5185000000000013</c:v>
                </c:pt>
                <c:pt idx="1077">
                  <c:v>9.5347299999999997</c:v>
                </c:pt>
                <c:pt idx="1078">
                  <c:v>9.5515600000000003</c:v>
                </c:pt>
                <c:pt idx="1079">
                  <c:v>9.5697900000000047</c:v>
                </c:pt>
                <c:pt idx="1080">
                  <c:v>9.5893100000000011</c:v>
                </c:pt>
                <c:pt idx="1081">
                  <c:v>9.6126200000000015</c:v>
                </c:pt>
                <c:pt idx="1082">
                  <c:v>9.634879999999999</c:v>
                </c:pt>
                <c:pt idx="1083">
                  <c:v>9.657820000000001</c:v>
                </c:pt>
                <c:pt idx="1084">
                  <c:v>9.6794300000000177</c:v>
                </c:pt>
                <c:pt idx="1085">
                  <c:v>9.6992699999999985</c:v>
                </c:pt>
                <c:pt idx="1086">
                  <c:v>9.7203999999999997</c:v>
                </c:pt>
                <c:pt idx="1087">
                  <c:v>9.7417199999999973</c:v>
                </c:pt>
                <c:pt idx="1088">
                  <c:v>9.7652000000000001</c:v>
                </c:pt>
                <c:pt idx="1089">
                  <c:v>9.7923799999999996</c:v>
                </c:pt>
                <c:pt idx="1090">
                  <c:v>9.8206800000000047</c:v>
                </c:pt>
                <c:pt idx="1091">
                  <c:v>9.8502800000000068</c:v>
                </c:pt>
                <c:pt idx="1092">
                  <c:v>9.8768400000000067</c:v>
                </c:pt>
                <c:pt idx="1093">
                  <c:v>9.9047100000000015</c:v>
                </c:pt>
                <c:pt idx="1094">
                  <c:v>9.9304300000000048</c:v>
                </c:pt>
                <c:pt idx="1095">
                  <c:v>9.9540700000000015</c:v>
                </c:pt>
                <c:pt idx="1096">
                  <c:v>9.9776300000000067</c:v>
                </c:pt>
                <c:pt idx="1097">
                  <c:v>10.00034</c:v>
                </c:pt>
                <c:pt idx="1098">
                  <c:v>10.02483</c:v>
                </c:pt>
                <c:pt idx="1099">
                  <c:v>10.048659999999998</c:v>
                </c:pt>
                <c:pt idx="1100">
                  <c:v>10.070870000000001</c:v>
                </c:pt>
                <c:pt idx="1101">
                  <c:v>10.091719999999999</c:v>
                </c:pt>
                <c:pt idx="1102">
                  <c:v>10.1137</c:v>
                </c:pt>
                <c:pt idx="1103">
                  <c:v>10.133919999999998</c:v>
                </c:pt>
                <c:pt idx="1104">
                  <c:v>10.15442</c:v>
                </c:pt>
                <c:pt idx="1105">
                  <c:v>10.17393</c:v>
                </c:pt>
                <c:pt idx="1106">
                  <c:v>10.193290000000001</c:v>
                </c:pt>
                <c:pt idx="1107">
                  <c:v>10.211339999999998</c:v>
                </c:pt>
                <c:pt idx="1108">
                  <c:v>10.228909999999999</c:v>
                </c:pt>
                <c:pt idx="1109">
                  <c:v>10.246880000000001</c:v>
                </c:pt>
                <c:pt idx="1110">
                  <c:v>10.264990000000001</c:v>
                </c:pt>
                <c:pt idx="1111">
                  <c:v>10.28149</c:v>
                </c:pt>
                <c:pt idx="1112">
                  <c:v>10.296800000000001</c:v>
                </c:pt>
                <c:pt idx="1113">
                  <c:v>10.31156</c:v>
                </c:pt>
                <c:pt idx="1114">
                  <c:v>10.32526</c:v>
                </c:pt>
                <c:pt idx="1115">
                  <c:v>10.339180000000002</c:v>
                </c:pt>
                <c:pt idx="1116">
                  <c:v>10.353290000000017</c:v>
                </c:pt>
                <c:pt idx="1117">
                  <c:v>10.36885</c:v>
                </c:pt>
                <c:pt idx="1118">
                  <c:v>10.387680000000016</c:v>
                </c:pt>
                <c:pt idx="1119">
                  <c:v>10.40531</c:v>
                </c:pt>
                <c:pt idx="1120">
                  <c:v>10.42287</c:v>
                </c:pt>
                <c:pt idx="1121">
                  <c:v>10.43942</c:v>
                </c:pt>
                <c:pt idx="1122">
                  <c:v>10.453100000000004</c:v>
                </c:pt>
                <c:pt idx="1123">
                  <c:v>10.467360000000001</c:v>
                </c:pt>
                <c:pt idx="1124">
                  <c:v>10.481120000000001</c:v>
                </c:pt>
                <c:pt idx="1125">
                  <c:v>10.494620000000001</c:v>
                </c:pt>
                <c:pt idx="1126">
                  <c:v>10.508919999999998</c:v>
                </c:pt>
                <c:pt idx="1127">
                  <c:v>10.521969999999998</c:v>
                </c:pt>
                <c:pt idx="1128">
                  <c:v>10.537560000000001</c:v>
                </c:pt>
                <c:pt idx="1129">
                  <c:v>10.55447</c:v>
                </c:pt>
                <c:pt idx="1130">
                  <c:v>10.57155</c:v>
                </c:pt>
                <c:pt idx="1131">
                  <c:v>10.58925</c:v>
                </c:pt>
                <c:pt idx="1132">
                  <c:v>10.605870000000001</c:v>
                </c:pt>
                <c:pt idx="1133">
                  <c:v>10.621749999999999</c:v>
                </c:pt>
                <c:pt idx="1134">
                  <c:v>10.63965</c:v>
                </c:pt>
                <c:pt idx="1135">
                  <c:v>10.6576</c:v>
                </c:pt>
                <c:pt idx="1136">
                  <c:v>10.673860000000001</c:v>
                </c:pt>
                <c:pt idx="1137">
                  <c:v>10.688659999999999</c:v>
                </c:pt>
                <c:pt idx="1138">
                  <c:v>10.700359999999998</c:v>
                </c:pt>
                <c:pt idx="1139">
                  <c:v>10.711869999999999</c:v>
                </c:pt>
                <c:pt idx="1140">
                  <c:v>10.725269999999998</c:v>
                </c:pt>
                <c:pt idx="1141">
                  <c:v>10.741739999999998</c:v>
                </c:pt>
                <c:pt idx="1142">
                  <c:v>10.759130000000004</c:v>
                </c:pt>
                <c:pt idx="1143">
                  <c:v>10.777299999999999</c:v>
                </c:pt>
                <c:pt idx="1144">
                  <c:v>10.793290000000001</c:v>
                </c:pt>
                <c:pt idx="1145">
                  <c:v>10.81195</c:v>
                </c:pt>
                <c:pt idx="1146">
                  <c:v>10.830970000000001</c:v>
                </c:pt>
                <c:pt idx="1147">
                  <c:v>10.850900000000006</c:v>
                </c:pt>
                <c:pt idx="1148">
                  <c:v>10.872100000000016</c:v>
                </c:pt>
                <c:pt idx="1149">
                  <c:v>10.893700000000004</c:v>
                </c:pt>
                <c:pt idx="1150">
                  <c:v>10.915460000000017</c:v>
                </c:pt>
                <c:pt idx="1151">
                  <c:v>10.934249999999999</c:v>
                </c:pt>
                <c:pt idx="1152">
                  <c:v>10.95307</c:v>
                </c:pt>
                <c:pt idx="1153">
                  <c:v>10.969890000000017</c:v>
                </c:pt>
                <c:pt idx="1154">
                  <c:v>10.986230000000004</c:v>
                </c:pt>
                <c:pt idx="1155">
                  <c:v>10.99935</c:v>
                </c:pt>
                <c:pt idx="1156">
                  <c:v>11.01051</c:v>
                </c:pt>
                <c:pt idx="1157">
                  <c:v>11.023760000000001</c:v>
                </c:pt>
                <c:pt idx="1158">
                  <c:v>11.03933</c:v>
                </c:pt>
                <c:pt idx="1159">
                  <c:v>11.056400000000018</c:v>
                </c:pt>
                <c:pt idx="1160">
                  <c:v>11.07774</c:v>
                </c:pt>
                <c:pt idx="1161">
                  <c:v>11.097800000000001</c:v>
                </c:pt>
                <c:pt idx="1162">
                  <c:v>11.120810000000001</c:v>
                </c:pt>
                <c:pt idx="1163">
                  <c:v>11.143800000000001</c:v>
                </c:pt>
                <c:pt idx="1164">
                  <c:v>11.168800000000001</c:v>
                </c:pt>
                <c:pt idx="1165">
                  <c:v>11.191050000000001</c:v>
                </c:pt>
                <c:pt idx="1166">
                  <c:v>11.215390000000001</c:v>
                </c:pt>
                <c:pt idx="1167">
                  <c:v>11.24274</c:v>
                </c:pt>
                <c:pt idx="1168">
                  <c:v>11.270250000000001</c:v>
                </c:pt>
                <c:pt idx="1169">
                  <c:v>11.294640000000001</c:v>
                </c:pt>
                <c:pt idx="1170">
                  <c:v>11.31671</c:v>
                </c:pt>
                <c:pt idx="1171">
                  <c:v>11.338340000000001</c:v>
                </c:pt>
                <c:pt idx="1172">
                  <c:v>11.365700000000022</c:v>
                </c:pt>
                <c:pt idx="1173">
                  <c:v>11.391160000000001</c:v>
                </c:pt>
                <c:pt idx="1174">
                  <c:v>11.41738</c:v>
                </c:pt>
                <c:pt idx="1175">
                  <c:v>11.445780000000006</c:v>
                </c:pt>
                <c:pt idx="1176">
                  <c:v>11.47199</c:v>
                </c:pt>
                <c:pt idx="1177">
                  <c:v>11.500690000000002</c:v>
                </c:pt>
                <c:pt idx="1178">
                  <c:v>11.531669999999998</c:v>
                </c:pt>
                <c:pt idx="1179">
                  <c:v>11.565450000000018</c:v>
                </c:pt>
                <c:pt idx="1180">
                  <c:v>11.602070000000001</c:v>
                </c:pt>
                <c:pt idx="1181">
                  <c:v>11.63973</c:v>
                </c:pt>
                <c:pt idx="1182">
                  <c:v>11.676080000000002</c:v>
                </c:pt>
                <c:pt idx="1183">
                  <c:v>11.714199999999998</c:v>
                </c:pt>
                <c:pt idx="1184">
                  <c:v>11.751329999999999</c:v>
                </c:pt>
                <c:pt idx="1185">
                  <c:v>11.782250000000001</c:v>
                </c:pt>
                <c:pt idx="1186">
                  <c:v>11.816740000000006</c:v>
                </c:pt>
                <c:pt idx="1187">
                  <c:v>11.851080000000016</c:v>
                </c:pt>
                <c:pt idx="1188">
                  <c:v>11.887490000000016</c:v>
                </c:pt>
                <c:pt idx="1189">
                  <c:v>11.924919999999998</c:v>
                </c:pt>
                <c:pt idx="1190">
                  <c:v>11.96367</c:v>
                </c:pt>
                <c:pt idx="1191">
                  <c:v>12.001819999999999</c:v>
                </c:pt>
                <c:pt idx="1192">
                  <c:v>12.040750000000001</c:v>
                </c:pt>
                <c:pt idx="1193">
                  <c:v>12.083369999999999</c:v>
                </c:pt>
                <c:pt idx="1194">
                  <c:v>12.12689</c:v>
                </c:pt>
                <c:pt idx="1195">
                  <c:v>12.17252</c:v>
                </c:pt>
                <c:pt idx="1196">
                  <c:v>12.218830000000001</c:v>
                </c:pt>
                <c:pt idx="1197">
                  <c:v>12.26582</c:v>
                </c:pt>
                <c:pt idx="1198">
                  <c:v>12.31094</c:v>
                </c:pt>
                <c:pt idx="1199">
                  <c:v>12.356310000000002</c:v>
                </c:pt>
                <c:pt idx="1200">
                  <c:v>12.406180000000004</c:v>
                </c:pt>
                <c:pt idx="1201">
                  <c:v>12.456650000000016</c:v>
                </c:pt>
                <c:pt idx="1202">
                  <c:v>12.511909999999999</c:v>
                </c:pt>
                <c:pt idx="1203">
                  <c:v>12.568919999999999</c:v>
                </c:pt>
                <c:pt idx="1204">
                  <c:v>12.624550000000001</c:v>
                </c:pt>
                <c:pt idx="1205">
                  <c:v>12.679550000000004</c:v>
                </c:pt>
                <c:pt idx="1206">
                  <c:v>12.735480000000004</c:v>
                </c:pt>
                <c:pt idx="1207">
                  <c:v>12.785490000000006</c:v>
                </c:pt>
                <c:pt idx="1208">
                  <c:v>12.830350000000001</c:v>
                </c:pt>
                <c:pt idx="1209">
                  <c:v>12.870640000000018</c:v>
                </c:pt>
                <c:pt idx="1210">
                  <c:v>12.920500000000002</c:v>
                </c:pt>
                <c:pt idx="1211">
                  <c:v>12.972000000000016</c:v>
                </c:pt>
                <c:pt idx="1212">
                  <c:v>13.01994</c:v>
                </c:pt>
                <c:pt idx="1213">
                  <c:v>13.0648</c:v>
                </c:pt>
                <c:pt idx="1214">
                  <c:v>13.111339999999998</c:v>
                </c:pt>
                <c:pt idx="1215">
                  <c:v>13.15798</c:v>
                </c:pt>
                <c:pt idx="1216">
                  <c:v>13.206209999999999</c:v>
                </c:pt>
                <c:pt idx="1217">
                  <c:v>13.25759</c:v>
                </c:pt>
                <c:pt idx="1218">
                  <c:v>13.31034</c:v>
                </c:pt>
                <c:pt idx="1219">
                  <c:v>13.36232</c:v>
                </c:pt>
                <c:pt idx="1220">
                  <c:v>13.419040000000004</c:v>
                </c:pt>
                <c:pt idx="1221">
                  <c:v>13.470050000000002</c:v>
                </c:pt>
                <c:pt idx="1222">
                  <c:v>13.52272</c:v>
                </c:pt>
                <c:pt idx="1223">
                  <c:v>13.581050000000001</c:v>
                </c:pt>
                <c:pt idx="1224">
                  <c:v>13.646009999999999</c:v>
                </c:pt>
                <c:pt idx="1225">
                  <c:v>13.704219999999999</c:v>
                </c:pt>
                <c:pt idx="1226">
                  <c:v>13.767240000000001</c:v>
                </c:pt>
                <c:pt idx="1227">
                  <c:v>13.82784</c:v>
                </c:pt>
                <c:pt idx="1228">
                  <c:v>13.899180000000015</c:v>
                </c:pt>
                <c:pt idx="1229">
                  <c:v>13.97185</c:v>
                </c:pt>
                <c:pt idx="1230">
                  <c:v>14.054430000000018</c:v>
                </c:pt>
                <c:pt idx="1231">
                  <c:v>14.133750000000001</c:v>
                </c:pt>
                <c:pt idx="1232">
                  <c:v>14.21533</c:v>
                </c:pt>
                <c:pt idx="1233">
                  <c:v>14.298719999999999</c:v>
                </c:pt>
                <c:pt idx="1234">
                  <c:v>14.383480000000024</c:v>
                </c:pt>
                <c:pt idx="1235">
                  <c:v>14.465380000000016</c:v>
                </c:pt>
                <c:pt idx="1236">
                  <c:v>14.55128</c:v>
                </c:pt>
                <c:pt idx="1237">
                  <c:v>14.637619999999998</c:v>
                </c:pt>
                <c:pt idx="1238">
                  <c:v>14.726959999999998</c:v>
                </c:pt>
                <c:pt idx="1239">
                  <c:v>14.816520000000002</c:v>
                </c:pt>
                <c:pt idx="1240">
                  <c:v>14.9031</c:v>
                </c:pt>
                <c:pt idx="1241">
                  <c:v>14.98488</c:v>
                </c:pt>
                <c:pt idx="1242">
                  <c:v>15.065330000000015</c:v>
                </c:pt>
                <c:pt idx="1243">
                  <c:v>15.148229999999998</c:v>
                </c:pt>
                <c:pt idx="1244">
                  <c:v>15.227569999999998</c:v>
                </c:pt>
                <c:pt idx="1245">
                  <c:v>15.30325</c:v>
                </c:pt>
                <c:pt idx="1246">
                  <c:v>15.377660000000002</c:v>
                </c:pt>
                <c:pt idx="1247">
                  <c:v>15.45135</c:v>
                </c:pt>
                <c:pt idx="1248">
                  <c:v>15.531460000000001</c:v>
                </c:pt>
                <c:pt idx="1249">
                  <c:v>15.610810000000001</c:v>
                </c:pt>
                <c:pt idx="1250">
                  <c:v>15.689630000000006</c:v>
                </c:pt>
                <c:pt idx="1251">
                  <c:v>15.776260000000001</c:v>
                </c:pt>
                <c:pt idx="1252">
                  <c:v>15.85932</c:v>
                </c:pt>
                <c:pt idx="1253">
                  <c:v>15.941050000000001</c:v>
                </c:pt>
                <c:pt idx="1254">
                  <c:v>16.02732</c:v>
                </c:pt>
                <c:pt idx="1255">
                  <c:v>16.117439999999988</c:v>
                </c:pt>
                <c:pt idx="1256">
                  <c:v>16.203220000000002</c:v>
                </c:pt>
                <c:pt idx="1257">
                  <c:v>16.289650000000002</c:v>
                </c:pt>
                <c:pt idx="1258">
                  <c:v>16.373090000000001</c:v>
                </c:pt>
                <c:pt idx="1259">
                  <c:v>16.453880000000005</c:v>
                </c:pt>
                <c:pt idx="1260">
                  <c:v>16.537890000000043</c:v>
                </c:pt>
                <c:pt idx="1261">
                  <c:v>16.625109999999989</c:v>
                </c:pt>
                <c:pt idx="1262">
                  <c:v>16.713909999999988</c:v>
                </c:pt>
                <c:pt idx="1263">
                  <c:v>16.80893</c:v>
                </c:pt>
                <c:pt idx="1264">
                  <c:v>16.904170000000001</c:v>
                </c:pt>
                <c:pt idx="1265">
                  <c:v>17.00423</c:v>
                </c:pt>
                <c:pt idx="1266">
                  <c:v>17.107690000000005</c:v>
                </c:pt>
                <c:pt idx="1267">
                  <c:v>17.210739999999962</c:v>
                </c:pt>
                <c:pt idx="1268">
                  <c:v>17.309819999999988</c:v>
                </c:pt>
                <c:pt idx="1269">
                  <c:v>17.396899999999999</c:v>
                </c:pt>
                <c:pt idx="1270">
                  <c:v>17.485299999999935</c:v>
                </c:pt>
                <c:pt idx="1271">
                  <c:v>17.566479999999963</c:v>
                </c:pt>
                <c:pt idx="1272">
                  <c:v>17.641860000000044</c:v>
                </c:pt>
                <c:pt idx="1273">
                  <c:v>17.721889999999988</c:v>
                </c:pt>
                <c:pt idx="1274">
                  <c:v>17.807320000000001</c:v>
                </c:pt>
                <c:pt idx="1275">
                  <c:v>17.89236</c:v>
                </c:pt>
                <c:pt idx="1276">
                  <c:v>17.977679999999989</c:v>
                </c:pt>
                <c:pt idx="1277">
                  <c:v>18.058119999999963</c:v>
                </c:pt>
                <c:pt idx="1278">
                  <c:v>18.12705000000004</c:v>
                </c:pt>
                <c:pt idx="1279">
                  <c:v>18.191970000000044</c:v>
                </c:pt>
                <c:pt idx="1280">
                  <c:v>18.244050000000001</c:v>
                </c:pt>
                <c:pt idx="1281">
                  <c:v>18.302409999999959</c:v>
                </c:pt>
                <c:pt idx="1282">
                  <c:v>18.370090000000001</c:v>
                </c:pt>
                <c:pt idx="1283">
                  <c:v>18.435649999999935</c:v>
                </c:pt>
                <c:pt idx="1284">
                  <c:v>18.499880000000001</c:v>
                </c:pt>
                <c:pt idx="1285">
                  <c:v>18.559229999999989</c:v>
                </c:pt>
                <c:pt idx="1286">
                  <c:v>18.63044</c:v>
                </c:pt>
                <c:pt idx="1287">
                  <c:v>18.711510000000001</c:v>
                </c:pt>
                <c:pt idx="1288">
                  <c:v>18.785639999999923</c:v>
                </c:pt>
                <c:pt idx="1289">
                  <c:v>18.860609999999962</c:v>
                </c:pt>
                <c:pt idx="1290">
                  <c:v>18.941859999999988</c:v>
                </c:pt>
                <c:pt idx="1291">
                  <c:v>19.02007</c:v>
                </c:pt>
                <c:pt idx="1292">
                  <c:v>19.098099999999963</c:v>
                </c:pt>
                <c:pt idx="1293">
                  <c:v>19.176739999999963</c:v>
                </c:pt>
                <c:pt idx="1294">
                  <c:v>19.256260000000001</c:v>
                </c:pt>
                <c:pt idx="1295">
                  <c:v>19.3306</c:v>
                </c:pt>
                <c:pt idx="1296">
                  <c:v>19.403359999999989</c:v>
                </c:pt>
                <c:pt idx="1297">
                  <c:v>19.469950000000001</c:v>
                </c:pt>
                <c:pt idx="1298">
                  <c:v>19.536339999999967</c:v>
                </c:pt>
                <c:pt idx="1299">
                  <c:v>19.605799999999963</c:v>
                </c:pt>
                <c:pt idx="1300">
                  <c:v>19.677170000000039</c:v>
                </c:pt>
                <c:pt idx="1301">
                  <c:v>19.749179999999967</c:v>
                </c:pt>
                <c:pt idx="1302">
                  <c:v>19.813450000000032</c:v>
                </c:pt>
                <c:pt idx="1303">
                  <c:v>19.873460000000001</c:v>
                </c:pt>
                <c:pt idx="1304">
                  <c:v>19.930420000000002</c:v>
                </c:pt>
                <c:pt idx="1305">
                  <c:v>19.983899999999959</c:v>
                </c:pt>
                <c:pt idx="1306">
                  <c:v>20.03623</c:v>
                </c:pt>
                <c:pt idx="1307">
                  <c:v>20.089379999999959</c:v>
                </c:pt>
                <c:pt idx="1308">
                  <c:v>20.142890000000001</c:v>
                </c:pt>
                <c:pt idx="1309">
                  <c:v>20.196929999999988</c:v>
                </c:pt>
                <c:pt idx="1310">
                  <c:v>20.25159</c:v>
                </c:pt>
                <c:pt idx="1311">
                  <c:v>20.311319999999988</c:v>
                </c:pt>
                <c:pt idx="1312">
                  <c:v>20.370960000000036</c:v>
                </c:pt>
                <c:pt idx="1313">
                  <c:v>20.432639999999935</c:v>
                </c:pt>
                <c:pt idx="1314">
                  <c:v>20.496209999999962</c:v>
                </c:pt>
                <c:pt idx="1315">
                  <c:v>20.559750000000001</c:v>
                </c:pt>
                <c:pt idx="1316">
                  <c:v>20.626180000000005</c:v>
                </c:pt>
                <c:pt idx="1317">
                  <c:v>20.694260000000032</c:v>
                </c:pt>
                <c:pt idx="1318">
                  <c:v>20.763589999999958</c:v>
                </c:pt>
                <c:pt idx="1319">
                  <c:v>20.831330000000001</c:v>
                </c:pt>
                <c:pt idx="1320">
                  <c:v>20.895529999999958</c:v>
                </c:pt>
                <c:pt idx="1321">
                  <c:v>20.957950000000039</c:v>
                </c:pt>
                <c:pt idx="1322">
                  <c:v>21.019770000000001</c:v>
                </c:pt>
                <c:pt idx="1323">
                  <c:v>21.083319999999958</c:v>
                </c:pt>
                <c:pt idx="1324">
                  <c:v>21.151560000000032</c:v>
                </c:pt>
                <c:pt idx="1325">
                  <c:v>21.221789999999963</c:v>
                </c:pt>
                <c:pt idx="1326">
                  <c:v>21.290089999999989</c:v>
                </c:pt>
                <c:pt idx="1327">
                  <c:v>21.356999999999999</c:v>
                </c:pt>
                <c:pt idx="1328">
                  <c:v>21.418150000000001</c:v>
                </c:pt>
                <c:pt idx="1329">
                  <c:v>21.477879999999999</c:v>
                </c:pt>
                <c:pt idx="1330">
                  <c:v>21.535599999999963</c:v>
                </c:pt>
                <c:pt idx="1331">
                  <c:v>21.593920000000001</c:v>
                </c:pt>
                <c:pt idx="1332">
                  <c:v>21.651160000000043</c:v>
                </c:pt>
                <c:pt idx="1333">
                  <c:v>21.710639999999962</c:v>
                </c:pt>
                <c:pt idx="1334">
                  <c:v>21.77148</c:v>
                </c:pt>
                <c:pt idx="1335">
                  <c:v>21.8337</c:v>
                </c:pt>
                <c:pt idx="1336">
                  <c:v>21.898980000000005</c:v>
                </c:pt>
                <c:pt idx="1337">
                  <c:v>21.966939999999958</c:v>
                </c:pt>
                <c:pt idx="1338">
                  <c:v>22.036729999999963</c:v>
                </c:pt>
                <c:pt idx="1339">
                  <c:v>22.106169999999999</c:v>
                </c:pt>
                <c:pt idx="1340">
                  <c:v>22.175160000000005</c:v>
                </c:pt>
                <c:pt idx="1341">
                  <c:v>22.24005</c:v>
                </c:pt>
                <c:pt idx="1342">
                  <c:v>22.30612</c:v>
                </c:pt>
                <c:pt idx="1343">
                  <c:v>22.372239999999962</c:v>
                </c:pt>
                <c:pt idx="1344">
                  <c:v>22.438110000000002</c:v>
                </c:pt>
                <c:pt idx="1345">
                  <c:v>22.500979999999988</c:v>
                </c:pt>
                <c:pt idx="1346">
                  <c:v>22.562199999999958</c:v>
                </c:pt>
                <c:pt idx="1347">
                  <c:v>22.62012</c:v>
                </c:pt>
                <c:pt idx="1348">
                  <c:v>22.676690000000001</c:v>
                </c:pt>
                <c:pt idx="1349">
                  <c:v>22.731929999999988</c:v>
                </c:pt>
                <c:pt idx="1350">
                  <c:v>22.788039999999935</c:v>
                </c:pt>
                <c:pt idx="1351">
                  <c:v>22.843399999999964</c:v>
                </c:pt>
                <c:pt idx="1352">
                  <c:v>22.896970000000032</c:v>
                </c:pt>
                <c:pt idx="1353">
                  <c:v>22.948839999999958</c:v>
                </c:pt>
                <c:pt idx="1354">
                  <c:v>22.999639999999935</c:v>
                </c:pt>
                <c:pt idx="1355">
                  <c:v>23.051459999999999</c:v>
                </c:pt>
                <c:pt idx="1356">
                  <c:v>23.10256</c:v>
                </c:pt>
                <c:pt idx="1357">
                  <c:v>23.151990000000044</c:v>
                </c:pt>
                <c:pt idx="1358">
                  <c:v>23.197140000000001</c:v>
                </c:pt>
                <c:pt idx="1359">
                  <c:v>23.241619999999962</c:v>
                </c:pt>
                <c:pt idx="1360">
                  <c:v>23.289059999999989</c:v>
                </c:pt>
                <c:pt idx="1361">
                  <c:v>23.339120000000001</c:v>
                </c:pt>
                <c:pt idx="1362">
                  <c:v>23.385519999999943</c:v>
                </c:pt>
                <c:pt idx="1363">
                  <c:v>23.42895</c:v>
                </c:pt>
                <c:pt idx="1364">
                  <c:v>23.469279999999962</c:v>
                </c:pt>
                <c:pt idx="1365">
                  <c:v>23.514980000000044</c:v>
                </c:pt>
                <c:pt idx="1366">
                  <c:v>23.557739999999963</c:v>
                </c:pt>
                <c:pt idx="1367">
                  <c:v>23.599450000000001</c:v>
                </c:pt>
                <c:pt idx="1368">
                  <c:v>23.639860000000045</c:v>
                </c:pt>
                <c:pt idx="1369">
                  <c:v>23.67877</c:v>
                </c:pt>
                <c:pt idx="1370">
                  <c:v>23.718520000000002</c:v>
                </c:pt>
                <c:pt idx="1371">
                  <c:v>23.757449999999963</c:v>
                </c:pt>
                <c:pt idx="1372">
                  <c:v>23.791550000000001</c:v>
                </c:pt>
                <c:pt idx="1373">
                  <c:v>23.82525</c:v>
                </c:pt>
                <c:pt idx="1374">
                  <c:v>23.857410000000005</c:v>
                </c:pt>
                <c:pt idx="1375">
                  <c:v>23.889499999999959</c:v>
                </c:pt>
                <c:pt idx="1376">
                  <c:v>23.924150000000001</c:v>
                </c:pt>
                <c:pt idx="1377">
                  <c:v>23.955389999999962</c:v>
                </c:pt>
                <c:pt idx="1378">
                  <c:v>23.983129999999935</c:v>
                </c:pt>
                <c:pt idx="1379">
                  <c:v>24.006209999999989</c:v>
                </c:pt>
                <c:pt idx="1380">
                  <c:v>24.027249999999963</c:v>
                </c:pt>
                <c:pt idx="1381">
                  <c:v>24.053970000000032</c:v>
                </c:pt>
                <c:pt idx="1382">
                  <c:v>24.082799999999935</c:v>
                </c:pt>
                <c:pt idx="1383">
                  <c:v>24.110920000000036</c:v>
                </c:pt>
                <c:pt idx="1384">
                  <c:v>24.14076</c:v>
                </c:pt>
                <c:pt idx="1385">
                  <c:v>24.179030000000001</c:v>
                </c:pt>
                <c:pt idx="1386">
                  <c:v>24.212980000000005</c:v>
                </c:pt>
                <c:pt idx="1387">
                  <c:v>24.247399999999963</c:v>
                </c:pt>
                <c:pt idx="1388">
                  <c:v>24.27881</c:v>
                </c:pt>
                <c:pt idx="1389">
                  <c:v>24.30518</c:v>
                </c:pt>
                <c:pt idx="1390">
                  <c:v>24.330939999999988</c:v>
                </c:pt>
                <c:pt idx="1391">
                  <c:v>24.362519999999954</c:v>
                </c:pt>
                <c:pt idx="1392">
                  <c:v>24.393129999999989</c:v>
                </c:pt>
                <c:pt idx="1393">
                  <c:v>24.418299999999963</c:v>
                </c:pt>
                <c:pt idx="1394">
                  <c:v>24.442559999999947</c:v>
                </c:pt>
                <c:pt idx="1395">
                  <c:v>24.465419999999934</c:v>
                </c:pt>
                <c:pt idx="1396">
                  <c:v>24.485659999999935</c:v>
                </c:pt>
                <c:pt idx="1397">
                  <c:v>24.50496000000004</c:v>
                </c:pt>
                <c:pt idx="1398">
                  <c:v>24.526739999999947</c:v>
                </c:pt>
                <c:pt idx="1399">
                  <c:v>24.550529999999959</c:v>
                </c:pt>
                <c:pt idx="1400">
                  <c:v>24.571809999999999</c:v>
                </c:pt>
                <c:pt idx="1401">
                  <c:v>24.593299999999989</c:v>
                </c:pt>
                <c:pt idx="1402">
                  <c:v>24.60848</c:v>
                </c:pt>
                <c:pt idx="1403">
                  <c:v>24.617670000000039</c:v>
                </c:pt>
                <c:pt idx="1404">
                  <c:v>24.62914</c:v>
                </c:pt>
                <c:pt idx="1405">
                  <c:v>24.640889999999999</c:v>
                </c:pt>
                <c:pt idx="1406">
                  <c:v>24.646190000000001</c:v>
                </c:pt>
                <c:pt idx="1407">
                  <c:v>24.66141</c:v>
                </c:pt>
                <c:pt idx="1408">
                  <c:v>24.683060000000001</c:v>
                </c:pt>
                <c:pt idx="1409">
                  <c:v>24.707630000000002</c:v>
                </c:pt>
                <c:pt idx="1410">
                  <c:v>24.725409999999954</c:v>
                </c:pt>
                <c:pt idx="1411">
                  <c:v>24.740129999999958</c:v>
                </c:pt>
                <c:pt idx="1412">
                  <c:v>24.758569999999963</c:v>
                </c:pt>
                <c:pt idx="1413">
                  <c:v>24.783239999999935</c:v>
                </c:pt>
                <c:pt idx="1414">
                  <c:v>24.812349999999963</c:v>
                </c:pt>
                <c:pt idx="1415">
                  <c:v>24.849529999999962</c:v>
                </c:pt>
                <c:pt idx="1416">
                  <c:v>24.88287</c:v>
                </c:pt>
                <c:pt idx="1417">
                  <c:v>24.913879999999999</c:v>
                </c:pt>
                <c:pt idx="1418">
                  <c:v>24.942050000000002</c:v>
                </c:pt>
                <c:pt idx="1419">
                  <c:v>24.97006</c:v>
                </c:pt>
                <c:pt idx="1420">
                  <c:v>24.995909999999963</c:v>
                </c:pt>
                <c:pt idx="1421">
                  <c:v>25.02393</c:v>
                </c:pt>
                <c:pt idx="1422">
                  <c:v>25.048459999999963</c:v>
                </c:pt>
                <c:pt idx="1423">
                  <c:v>25.063559999999963</c:v>
                </c:pt>
                <c:pt idx="1424">
                  <c:v>25.07037</c:v>
                </c:pt>
                <c:pt idx="1425">
                  <c:v>25.08426</c:v>
                </c:pt>
                <c:pt idx="1426">
                  <c:v>25.097169999999988</c:v>
                </c:pt>
                <c:pt idx="1427">
                  <c:v>25.115410000000001</c:v>
                </c:pt>
                <c:pt idx="1428">
                  <c:v>25.12341</c:v>
                </c:pt>
                <c:pt idx="1429">
                  <c:v>25.125399999999967</c:v>
                </c:pt>
                <c:pt idx="1430">
                  <c:v>25.112220000000001</c:v>
                </c:pt>
                <c:pt idx="1431">
                  <c:v>25.103760000000001</c:v>
                </c:pt>
                <c:pt idx="1432">
                  <c:v>25.096240000000002</c:v>
                </c:pt>
                <c:pt idx="1433">
                  <c:v>25.086699999999954</c:v>
                </c:pt>
                <c:pt idx="1434">
                  <c:v>25.080549999999935</c:v>
                </c:pt>
                <c:pt idx="1435">
                  <c:v>25.081250000000001</c:v>
                </c:pt>
                <c:pt idx="1436">
                  <c:v>25.076329999999963</c:v>
                </c:pt>
                <c:pt idx="1437">
                  <c:v>25.070879999999999</c:v>
                </c:pt>
                <c:pt idx="1438">
                  <c:v>25.063849999999963</c:v>
                </c:pt>
                <c:pt idx="1439">
                  <c:v>25.054950000000048</c:v>
                </c:pt>
                <c:pt idx="1440">
                  <c:v>25.049329999999962</c:v>
                </c:pt>
                <c:pt idx="1441">
                  <c:v>25.05031</c:v>
                </c:pt>
                <c:pt idx="1442">
                  <c:v>25.052849999999989</c:v>
                </c:pt>
                <c:pt idx="1443">
                  <c:v>25.050350000000005</c:v>
                </c:pt>
                <c:pt idx="1444">
                  <c:v>25.052980000000005</c:v>
                </c:pt>
                <c:pt idx="1445">
                  <c:v>25.059539999999959</c:v>
                </c:pt>
                <c:pt idx="1446">
                  <c:v>25.06945</c:v>
                </c:pt>
                <c:pt idx="1447">
                  <c:v>25.085299999999954</c:v>
                </c:pt>
                <c:pt idx="1448">
                  <c:v>25.095289999999963</c:v>
                </c:pt>
                <c:pt idx="1449">
                  <c:v>25.104970000000048</c:v>
                </c:pt>
                <c:pt idx="1450">
                  <c:v>25.114529999999988</c:v>
                </c:pt>
                <c:pt idx="1451">
                  <c:v>25.11288000000004</c:v>
                </c:pt>
                <c:pt idx="1452">
                  <c:v>25.109800000000032</c:v>
                </c:pt>
                <c:pt idx="1453">
                  <c:v>25.108910000000005</c:v>
                </c:pt>
                <c:pt idx="1454">
                  <c:v>25.106169999999999</c:v>
                </c:pt>
                <c:pt idx="1455">
                  <c:v>25.100650000000005</c:v>
                </c:pt>
                <c:pt idx="1456">
                  <c:v>25.10199000000004</c:v>
                </c:pt>
                <c:pt idx="1457">
                  <c:v>25.10472</c:v>
                </c:pt>
                <c:pt idx="1458">
                  <c:v>25.106400000000001</c:v>
                </c:pt>
                <c:pt idx="1459">
                  <c:v>25.115939999999988</c:v>
                </c:pt>
                <c:pt idx="1460">
                  <c:v>25.118359999999999</c:v>
                </c:pt>
                <c:pt idx="1461">
                  <c:v>25.114500000000032</c:v>
                </c:pt>
                <c:pt idx="1462">
                  <c:v>25.103069999999999</c:v>
                </c:pt>
                <c:pt idx="1463">
                  <c:v>25.085299999999954</c:v>
                </c:pt>
                <c:pt idx="1464">
                  <c:v>25.066980000000001</c:v>
                </c:pt>
                <c:pt idx="1465">
                  <c:v>25.043639999999954</c:v>
                </c:pt>
                <c:pt idx="1466">
                  <c:v>25.018639999999962</c:v>
                </c:pt>
                <c:pt idx="1467">
                  <c:v>24.995809999999963</c:v>
                </c:pt>
                <c:pt idx="1468">
                  <c:v>24.975319999999954</c:v>
                </c:pt>
                <c:pt idx="1469">
                  <c:v>24.962369999999954</c:v>
                </c:pt>
                <c:pt idx="1470">
                  <c:v>24.947880000000001</c:v>
                </c:pt>
                <c:pt idx="1471">
                  <c:v>24.940899999999989</c:v>
                </c:pt>
                <c:pt idx="1472">
                  <c:v>24.941890000000001</c:v>
                </c:pt>
                <c:pt idx="1473">
                  <c:v>24.940589999999947</c:v>
                </c:pt>
                <c:pt idx="1474">
                  <c:v>24.93525</c:v>
                </c:pt>
                <c:pt idx="1475">
                  <c:v>24.934870000000036</c:v>
                </c:pt>
                <c:pt idx="1476">
                  <c:v>24.932309999999962</c:v>
                </c:pt>
                <c:pt idx="1477">
                  <c:v>24.935580000000002</c:v>
                </c:pt>
                <c:pt idx="1478">
                  <c:v>24.95036</c:v>
                </c:pt>
                <c:pt idx="1479">
                  <c:v>24.970559999999963</c:v>
                </c:pt>
                <c:pt idx="1480">
                  <c:v>25.0017</c:v>
                </c:pt>
                <c:pt idx="1481">
                  <c:v>25.024640000000002</c:v>
                </c:pt>
                <c:pt idx="1482">
                  <c:v>25.037389999999988</c:v>
                </c:pt>
                <c:pt idx="1483">
                  <c:v>25.052709999999962</c:v>
                </c:pt>
                <c:pt idx="1484">
                  <c:v>25.070969999999999</c:v>
                </c:pt>
                <c:pt idx="1485">
                  <c:v>25.0916</c:v>
                </c:pt>
                <c:pt idx="1486">
                  <c:v>25.099489999999989</c:v>
                </c:pt>
                <c:pt idx="1487">
                  <c:v>25.095109999999959</c:v>
                </c:pt>
                <c:pt idx="1488">
                  <c:v>25.09393</c:v>
                </c:pt>
                <c:pt idx="1489">
                  <c:v>25.088609999999935</c:v>
                </c:pt>
                <c:pt idx="1490">
                  <c:v>25.077680000000001</c:v>
                </c:pt>
                <c:pt idx="1491">
                  <c:v>25.06597</c:v>
                </c:pt>
                <c:pt idx="1492">
                  <c:v>25.061029999999963</c:v>
                </c:pt>
                <c:pt idx="1493">
                  <c:v>25.052309999999963</c:v>
                </c:pt>
                <c:pt idx="1494">
                  <c:v>25.044830000000001</c:v>
                </c:pt>
                <c:pt idx="1495">
                  <c:v>25.043150000000001</c:v>
                </c:pt>
                <c:pt idx="1496">
                  <c:v>25.042649999999924</c:v>
                </c:pt>
                <c:pt idx="1497">
                  <c:v>25.051179999999999</c:v>
                </c:pt>
                <c:pt idx="1498">
                  <c:v>25.059200000000001</c:v>
                </c:pt>
                <c:pt idx="1499">
                  <c:v>25.064309999999963</c:v>
                </c:pt>
                <c:pt idx="1500">
                  <c:v>25.065550000000002</c:v>
                </c:pt>
                <c:pt idx="1501">
                  <c:v>25.06447</c:v>
                </c:pt>
                <c:pt idx="1502">
                  <c:v>25.071359999999999</c:v>
                </c:pt>
                <c:pt idx="1503">
                  <c:v>25.085209999999954</c:v>
                </c:pt>
                <c:pt idx="1504">
                  <c:v>25.101579999999988</c:v>
                </c:pt>
                <c:pt idx="1505">
                  <c:v>25.122990000000001</c:v>
                </c:pt>
                <c:pt idx="1506">
                  <c:v>25.144439999999989</c:v>
                </c:pt>
                <c:pt idx="1507">
                  <c:v>25.164349999999963</c:v>
                </c:pt>
                <c:pt idx="1508">
                  <c:v>25.183679999999963</c:v>
                </c:pt>
                <c:pt idx="1509">
                  <c:v>25.200479999999963</c:v>
                </c:pt>
                <c:pt idx="1510">
                  <c:v>25.213860000000039</c:v>
                </c:pt>
                <c:pt idx="1511">
                  <c:v>25.216670000000001</c:v>
                </c:pt>
                <c:pt idx="1512">
                  <c:v>25.222419999999943</c:v>
                </c:pt>
                <c:pt idx="1513">
                  <c:v>25.223839999999967</c:v>
                </c:pt>
                <c:pt idx="1514">
                  <c:v>25.220579999999959</c:v>
                </c:pt>
                <c:pt idx="1515">
                  <c:v>25.215439999999958</c:v>
                </c:pt>
                <c:pt idx="1516">
                  <c:v>25.207979999999999</c:v>
                </c:pt>
                <c:pt idx="1517">
                  <c:v>25.197590000000005</c:v>
                </c:pt>
                <c:pt idx="1518">
                  <c:v>25.185759999999959</c:v>
                </c:pt>
                <c:pt idx="1519">
                  <c:v>25.175129999999989</c:v>
                </c:pt>
                <c:pt idx="1520">
                  <c:v>25.164580000000001</c:v>
                </c:pt>
                <c:pt idx="1521">
                  <c:v>25.157499999999999</c:v>
                </c:pt>
                <c:pt idx="1522">
                  <c:v>25.153569999999988</c:v>
                </c:pt>
                <c:pt idx="1523">
                  <c:v>25.144690000000001</c:v>
                </c:pt>
                <c:pt idx="1524">
                  <c:v>25.134599999999999</c:v>
                </c:pt>
                <c:pt idx="1525">
                  <c:v>25.122699999999959</c:v>
                </c:pt>
                <c:pt idx="1526">
                  <c:v>25.10894</c:v>
                </c:pt>
                <c:pt idx="1527">
                  <c:v>25.100890000000032</c:v>
                </c:pt>
                <c:pt idx="1528">
                  <c:v>25.099969999999999</c:v>
                </c:pt>
                <c:pt idx="1529">
                  <c:v>25.098479999999963</c:v>
                </c:pt>
                <c:pt idx="1530">
                  <c:v>25.099160000000001</c:v>
                </c:pt>
                <c:pt idx="1531">
                  <c:v>25.099679999999989</c:v>
                </c:pt>
                <c:pt idx="1532">
                  <c:v>25.10406000000004</c:v>
                </c:pt>
                <c:pt idx="1533">
                  <c:v>25.108840000000001</c:v>
                </c:pt>
                <c:pt idx="1534">
                  <c:v>25.113109999999999</c:v>
                </c:pt>
                <c:pt idx="1535">
                  <c:v>25.116980000000048</c:v>
                </c:pt>
                <c:pt idx="1536">
                  <c:v>25.116250000000043</c:v>
                </c:pt>
                <c:pt idx="1537">
                  <c:v>25.113140000000001</c:v>
                </c:pt>
                <c:pt idx="1538">
                  <c:v>25.115020000000001</c:v>
                </c:pt>
                <c:pt idx="1539">
                  <c:v>25.118449999999989</c:v>
                </c:pt>
                <c:pt idx="1540">
                  <c:v>25.121089999999999</c:v>
                </c:pt>
                <c:pt idx="1541">
                  <c:v>25.122920000000001</c:v>
                </c:pt>
                <c:pt idx="1542">
                  <c:v>25.124759999999988</c:v>
                </c:pt>
                <c:pt idx="1543">
                  <c:v>25.128050000000005</c:v>
                </c:pt>
                <c:pt idx="1544">
                  <c:v>25.13334</c:v>
                </c:pt>
                <c:pt idx="1545">
                  <c:v>25.13765000000004</c:v>
                </c:pt>
                <c:pt idx="1546">
                  <c:v>25.141829999999999</c:v>
                </c:pt>
                <c:pt idx="1547">
                  <c:v>25.147210000000001</c:v>
                </c:pt>
                <c:pt idx="1548">
                  <c:v>25.152550000000005</c:v>
                </c:pt>
                <c:pt idx="1549">
                  <c:v>25.158760000000001</c:v>
                </c:pt>
                <c:pt idx="1550">
                  <c:v>25.16309</c:v>
                </c:pt>
                <c:pt idx="1551">
                  <c:v>25.17087000000004</c:v>
                </c:pt>
                <c:pt idx="1552">
                  <c:v>25.182099999999959</c:v>
                </c:pt>
                <c:pt idx="1553">
                  <c:v>25.198889999999999</c:v>
                </c:pt>
                <c:pt idx="1554">
                  <c:v>25.218429999999962</c:v>
                </c:pt>
                <c:pt idx="1555">
                  <c:v>25.240219999999958</c:v>
                </c:pt>
                <c:pt idx="1556">
                  <c:v>25.259900000000005</c:v>
                </c:pt>
                <c:pt idx="1557">
                  <c:v>25.279669999999989</c:v>
                </c:pt>
                <c:pt idx="1558">
                  <c:v>25.30143</c:v>
                </c:pt>
                <c:pt idx="1559">
                  <c:v>25.31963</c:v>
                </c:pt>
                <c:pt idx="1560">
                  <c:v>25.333110000000001</c:v>
                </c:pt>
                <c:pt idx="1561">
                  <c:v>25.344999999999999</c:v>
                </c:pt>
                <c:pt idx="1562">
                  <c:v>25.35643</c:v>
                </c:pt>
                <c:pt idx="1563">
                  <c:v>25.368609999999947</c:v>
                </c:pt>
                <c:pt idx="1564">
                  <c:v>25.382579999999958</c:v>
                </c:pt>
                <c:pt idx="1565">
                  <c:v>25.395900000000001</c:v>
                </c:pt>
                <c:pt idx="1566">
                  <c:v>25.409229999999958</c:v>
                </c:pt>
                <c:pt idx="1567">
                  <c:v>25.422139999999935</c:v>
                </c:pt>
                <c:pt idx="1568">
                  <c:v>25.435089999999963</c:v>
                </c:pt>
                <c:pt idx="1569">
                  <c:v>25.451139999999963</c:v>
                </c:pt>
                <c:pt idx="1570">
                  <c:v>25.468749999999922</c:v>
                </c:pt>
                <c:pt idx="1571">
                  <c:v>25.486539999999934</c:v>
                </c:pt>
                <c:pt idx="1572">
                  <c:v>25.502009999999963</c:v>
                </c:pt>
                <c:pt idx="1573">
                  <c:v>25.516590000000001</c:v>
                </c:pt>
                <c:pt idx="1574">
                  <c:v>25.530480000000001</c:v>
                </c:pt>
                <c:pt idx="1575">
                  <c:v>25.5383</c:v>
                </c:pt>
                <c:pt idx="1576">
                  <c:v>25.546559999999989</c:v>
                </c:pt>
                <c:pt idx="1577">
                  <c:v>25.557250000000032</c:v>
                </c:pt>
                <c:pt idx="1578">
                  <c:v>25.57525</c:v>
                </c:pt>
                <c:pt idx="1579">
                  <c:v>25.596889999999988</c:v>
                </c:pt>
                <c:pt idx="1580">
                  <c:v>25.619050000000044</c:v>
                </c:pt>
                <c:pt idx="1581">
                  <c:v>25.63456000000004</c:v>
                </c:pt>
                <c:pt idx="1582">
                  <c:v>25.648399999999963</c:v>
                </c:pt>
                <c:pt idx="1583">
                  <c:v>25.66432</c:v>
                </c:pt>
                <c:pt idx="1584">
                  <c:v>25.681870000000032</c:v>
                </c:pt>
                <c:pt idx="1585">
                  <c:v>25.697759999999999</c:v>
                </c:pt>
                <c:pt idx="1586">
                  <c:v>25.715009999999989</c:v>
                </c:pt>
                <c:pt idx="1587">
                  <c:v>25.730879999999999</c:v>
                </c:pt>
                <c:pt idx="1588">
                  <c:v>25.745279999999962</c:v>
                </c:pt>
                <c:pt idx="1589">
                  <c:v>25.76183</c:v>
                </c:pt>
                <c:pt idx="1590">
                  <c:v>25.777090000000001</c:v>
                </c:pt>
                <c:pt idx="1591">
                  <c:v>25.789189999999962</c:v>
                </c:pt>
                <c:pt idx="1592">
                  <c:v>25.803989999999999</c:v>
                </c:pt>
                <c:pt idx="1593">
                  <c:v>25.82161</c:v>
                </c:pt>
                <c:pt idx="1594">
                  <c:v>25.839580000000005</c:v>
                </c:pt>
                <c:pt idx="1595">
                  <c:v>25.85934</c:v>
                </c:pt>
                <c:pt idx="1596">
                  <c:v>25.879809999999999</c:v>
                </c:pt>
                <c:pt idx="1597">
                  <c:v>25.898810000000001</c:v>
                </c:pt>
                <c:pt idx="1598">
                  <c:v>25.914000000000001</c:v>
                </c:pt>
                <c:pt idx="1599">
                  <c:v>25.924810000000001</c:v>
                </c:pt>
                <c:pt idx="1600">
                  <c:v>25.934709999999964</c:v>
                </c:pt>
                <c:pt idx="1601">
                  <c:v>25.94435</c:v>
                </c:pt>
                <c:pt idx="1602">
                  <c:v>25.957809999999988</c:v>
                </c:pt>
                <c:pt idx="1603">
                  <c:v>25.976310000000002</c:v>
                </c:pt>
                <c:pt idx="1604">
                  <c:v>25.991910000000001</c:v>
                </c:pt>
                <c:pt idx="1605">
                  <c:v>26.007980000000032</c:v>
                </c:pt>
                <c:pt idx="1606">
                  <c:v>26.029070000000001</c:v>
                </c:pt>
                <c:pt idx="1607">
                  <c:v>26.04673999999995</c:v>
                </c:pt>
                <c:pt idx="1608">
                  <c:v>26.063119999999962</c:v>
                </c:pt>
                <c:pt idx="1609">
                  <c:v>26.081130000000002</c:v>
                </c:pt>
                <c:pt idx="1610">
                  <c:v>26.094190000000001</c:v>
                </c:pt>
                <c:pt idx="1611">
                  <c:v>26.10933</c:v>
                </c:pt>
                <c:pt idx="1612">
                  <c:v>26.122599999999959</c:v>
                </c:pt>
                <c:pt idx="1613">
                  <c:v>26.132349999999963</c:v>
                </c:pt>
                <c:pt idx="1614">
                  <c:v>26.136080000000032</c:v>
                </c:pt>
                <c:pt idx="1615">
                  <c:v>26.132800000000032</c:v>
                </c:pt>
                <c:pt idx="1616">
                  <c:v>26.13137000000004</c:v>
                </c:pt>
                <c:pt idx="1617">
                  <c:v>26.127109999999988</c:v>
                </c:pt>
                <c:pt idx="1618">
                  <c:v>26.123010000000001</c:v>
                </c:pt>
                <c:pt idx="1619">
                  <c:v>26.116630000000001</c:v>
                </c:pt>
                <c:pt idx="1620">
                  <c:v>26.10913</c:v>
                </c:pt>
                <c:pt idx="1621">
                  <c:v>26.100210000000001</c:v>
                </c:pt>
                <c:pt idx="1622">
                  <c:v>26.093339999999962</c:v>
                </c:pt>
                <c:pt idx="1623">
                  <c:v>26.092169999999989</c:v>
                </c:pt>
                <c:pt idx="1624">
                  <c:v>26.089619999999954</c:v>
                </c:pt>
                <c:pt idx="1625">
                  <c:v>26.084849999999989</c:v>
                </c:pt>
                <c:pt idx="1626">
                  <c:v>26.07469</c:v>
                </c:pt>
                <c:pt idx="1627">
                  <c:v>26.06274999999993</c:v>
                </c:pt>
                <c:pt idx="1628">
                  <c:v>26.052619999999958</c:v>
                </c:pt>
                <c:pt idx="1629">
                  <c:v>26.045079999999963</c:v>
                </c:pt>
                <c:pt idx="1630">
                  <c:v>26.041689999999967</c:v>
                </c:pt>
                <c:pt idx="1631">
                  <c:v>26.034810000000039</c:v>
                </c:pt>
                <c:pt idx="1632">
                  <c:v>26.025549999999935</c:v>
                </c:pt>
                <c:pt idx="1633">
                  <c:v>26.01202</c:v>
                </c:pt>
                <c:pt idx="1634">
                  <c:v>25.994669999999989</c:v>
                </c:pt>
                <c:pt idx="1635">
                  <c:v>25.971319999999963</c:v>
                </c:pt>
                <c:pt idx="1636">
                  <c:v>25.947239999999958</c:v>
                </c:pt>
                <c:pt idx="1637">
                  <c:v>25.922239999999935</c:v>
                </c:pt>
                <c:pt idx="1638">
                  <c:v>25.88889</c:v>
                </c:pt>
                <c:pt idx="1639">
                  <c:v>25.86121</c:v>
                </c:pt>
                <c:pt idx="1640">
                  <c:v>25.831930000000032</c:v>
                </c:pt>
                <c:pt idx="1641">
                  <c:v>25.804189999999988</c:v>
                </c:pt>
                <c:pt idx="1642">
                  <c:v>25.776309999999963</c:v>
                </c:pt>
                <c:pt idx="1643">
                  <c:v>25.751139999999989</c:v>
                </c:pt>
                <c:pt idx="1644">
                  <c:v>25.720339999999947</c:v>
                </c:pt>
                <c:pt idx="1645">
                  <c:v>25.691189999999999</c:v>
                </c:pt>
                <c:pt idx="1646">
                  <c:v>25.658429999999989</c:v>
                </c:pt>
                <c:pt idx="1647">
                  <c:v>25.628409999999963</c:v>
                </c:pt>
                <c:pt idx="1648">
                  <c:v>25.597709999999989</c:v>
                </c:pt>
                <c:pt idx="1649">
                  <c:v>25.565389999999958</c:v>
                </c:pt>
                <c:pt idx="1650">
                  <c:v>25.533549999999959</c:v>
                </c:pt>
                <c:pt idx="1651">
                  <c:v>25.50517</c:v>
                </c:pt>
                <c:pt idx="1652">
                  <c:v>25.484789999999947</c:v>
                </c:pt>
                <c:pt idx="1653">
                  <c:v>25.46565999999995</c:v>
                </c:pt>
                <c:pt idx="1654">
                  <c:v>25.444890000000001</c:v>
                </c:pt>
                <c:pt idx="1655">
                  <c:v>25.424419999999962</c:v>
                </c:pt>
                <c:pt idx="1656">
                  <c:v>25.40307</c:v>
                </c:pt>
                <c:pt idx="1657">
                  <c:v>25.378509999999963</c:v>
                </c:pt>
                <c:pt idx="1658">
                  <c:v>25.35567</c:v>
                </c:pt>
                <c:pt idx="1659">
                  <c:v>25.330749999999959</c:v>
                </c:pt>
                <c:pt idx="1660">
                  <c:v>25.30884</c:v>
                </c:pt>
                <c:pt idx="1661">
                  <c:v>25.286999999999964</c:v>
                </c:pt>
                <c:pt idx="1662">
                  <c:v>25.267959999999999</c:v>
                </c:pt>
                <c:pt idx="1663">
                  <c:v>25.247639999999958</c:v>
                </c:pt>
                <c:pt idx="1664">
                  <c:v>25.226509999999962</c:v>
                </c:pt>
                <c:pt idx="1665">
                  <c:v>25.203810000000001</c:v>
                </c:pt>
                <c:pt idx="1666">
                  <c:v>25.178039999999989</c:v>
                </c:pt>
                <c:pt idx="1667">
                  <c:v>25.150320000000001</c:v>
                </c:pt>
                <c:pt idx="1668">
                  <c:v>25.125150000000001</c:v>
                </c:pt>
                <c:pt idx="1669">
                  <c:v>25.10332</c:v>
                </c:pt>
                <c:pt idx="1670">
                  <c:v>25.08015</c:v>
                </c:pt>
                <c:pt idx="1671">
                  <c:v>25.05911</c:v>
                </c:pt>
                <c:pt idx="1672">
                  <c:v>25.033550000000005</c:v>
                </c:pt>
                <c:pt idx="1673">
                  <c:v>25.008489999999959</c:v>
                </c:pt>
                <c:pt idx="1674">
                  <c:v>24.984660000000002</c:v>
                </c:pt>
                <c:pt idx="1675">
                  <c:v>24.955779999999958</c:v>
                </c:pt>
                <c:pt idx="1676">
                  <c:v>24.930329999999962</c:v>
                </c:pt>
                <c:pt idx="1677">
                  <c:v>24.904219999999963</c:v>
                </c:pt>
                <c:pt idx="1678">
                  <c:v>24.879719999999963</c:v>
                </c:pt>
                <c:pt idx="1679">
                  <c:v>24.855270000000001</c:v>
                </c:pt>
                <c:pt idx="1680">
                  <c:v>24.831399999999999</c:v>
                </c:pt>
                <c:pt idx="1681">
                  <c:v>24.806509999999989</c:v>
                </c:pt>
                <c:pt idx="1682">
                  <c:v>24.783909999999963</c:v>
                </c:pt>
                <c:pt idx="1683">
                  <c:v>24.762239999999924</c:v>
                </c:pt>
                <c:pt idx="1684">
                  <c:v>24.740739999999935</c:v>
                </c:pt>
                <c:pt idx="1685">
                  <c:v>24.721350000000001</c:v>
                </c:pt>
                <c:pt idx="1686">
                  <c:v>24.70215</c:v>
                </c:pt>
                <c:pt idx="1687">
                  <c:v>24.683489999999964</c:v>
                </c:pt>
                <c:pt idx="1688">
                  <c:v>24.664809999999999</c:v>
                </c:pt>
                <c:pt idx="1689">
                  <c:v>24.648629999999958</c:v>
                </c:pt>
                <c:pt idx="1690">
                  <c:v>24.628689999999963</c:v>
                </c:pt>
                <c:pt idx="1691">
                  <c:v>24.613420000000001</c:v>
                </c:pt>
                <c:pt idx="1692">
                  <c:v>24.595219999999962</c:v>
                </c:pt>
                <c:pt idx="1693">
                  <c:v>24.57471</c:v>
                </c:pt>
                <c:pt idx="1694">
                  <c:v>24.555609999999962</c:v>
                </c:pt>
                <c:pt idx="1695">
                  <c:v>24.534910000000032</c:v>
                </c:pt>
                <c:pt idx="1696">
                  <c:v>24.516559999999988</c:v>
                </c:pt>
                <c:pt idx="1697">
                  <c:v>24.498619999999935</c:v>
                </c:pt>
                <c:pt idx="1698">
                  <c:v>24.48115</c:v>
                </c:pt>
                <c:pt idx="1699">
                  <c:v>24.463309999999954</c:v>
                </c:pt>
                <c:pt idx="1700">
                  <c:v>24.44792</c:v>
                </c:pt>
                <c:pt idx="1701">
                  <c:v>24.436140000000002</c:v>
                </c:pt>
                <c:pt idx="1702">
                  <c:v>24.423079999999963</c:v>
                </c:pt>
                <c:pt idx="1703">
                  <c:v>24.406789999999958</c:v>
                </c:pt>
                <c:pt idx="1704">
                  <c:v>24.39162</c:v>
                </c:pt>
                <c:pt idx="1705">
                  <c:v>24.373840000000001</c:v>
                </c:pt>
                <c:pt idx="1706">
                  <c:v>24.355739999999958</c:v>
                </c:pt>
                <c:pt idx="1707">
                  <c:v>24.340990000000001</c:v>
                </c:pt>
                <c:pt idx="1708">
                  <c:v>24.326039999999963</c:v>
                </c:pt>
                <c:pt idx="1709">
                  <c:v>24.31053</c:v>
                </c:pt>
                <c:pt idx="1710">
                  <c:v>24.299289999999989</c:v>
                </c:pt>
                <c:pt idx="1711">
                  <c:v>24.293229999999962</c:v>
                </c:pt>
                <c:pt idx="1712">
                  <c:v>24.286359999999959</c:v>
                </c:pt>
                <c:pt idx="1713">
                  <c:v>24.281039999999958</c:v>
                </c:pt>
                <c:pt idx="1714">
                  <c:v>24.276850000000032</c:v>
                </c:pt>
                <c:pt idx="1715">
                  <c:v>24.273289999999989</c:v>
                </c:pt>
                <c:pt idx="1716">
                  <c:v>24.270689999999959</c:v>
                </c:pt>
                <c:pt idx="1717">
                  <c:v>24.26708</c:v>
                </c:pt>
                <c:pt idx="1718">
                  <c:v>24.261529999999958</c:v>
                </c:pt>
                <c:pt idx="1719">
                  <c:v>24.257339999999989</c:v>
                </c:pt>
                <c:pt idx="1720">
                  <c:v>24.257390000000001</c:v>
                </c:pt>
                <c:pt idx="1721">
                  <c:v>24.255309999999962</c:v>
                </c:pt>
                <c:pt idx="1722">
                  <c:v>24.251740000000002</c:v>
                </c:pt>
                <c:pt idx="1723">
                  <c:v>24.249829999999989</c:v>
                </c:pt>
                <c:pt idx="1724">
                  <c:v>24.24596</c:v>
                </c:pt>
                <c:pt idx="1725">
                  <c:v>24.240839999999963</c:v>
                </c:pt>
                <c:pt idx="1726">
                  <c:v>24.236660000000001</c:v>
                </c:pt>
                <c:pt idx="1727">
                  <c:v>24.228359999999963</c:v>
                </c:pt>
                <c:pt idx="1728">
                  <c:v>24.21679</c:v>
                </c:pt>
                <c:pt idx="1729">
                  <c:v>24.20729</c:v>
                </c:pt>
                <c:pt idx="1730">
                  <c:v>24.198090000000001</c:v>
                </c:pt>
                <c:pt idx="1731">
                  <c:v>24.19014</c:v>
                </c:pt>
                <c:pt idx="1732">
                  <c:v>24.178960000000032</c:v>
                </c:pt>
                <c:pt idx="1733">
                  <c:v>24.162609999999958</c:v>
                </c:pt>
                <c:pt idx="1734">
                  <c:v>24.1432</c:v>
                </c:pt>
                <c:pt idx="1735">
                  <c:v>24.125240000000002</c:v>
                </c:pt>
                <c:pt idx="1736">
                  <c:v>24.109059999999999</c:v>
                </c:pt>
                <c:pt idx="1737">
                  <c:v>24.094380000000001</c:v>
                </c:pt>
                <c:pt idx="1738">
                  <c:v>24.073599999999963</c:v>
                </c:pt>
                <c:pt idx="1739">
                  <c:v>24.049639999999954</c:v>
                </c:pt>
                <c:pt idx="1740">
                  <c:v>24.02412</c:v>
                </c:pt>
                <c:pt idx="1741">
                  <c:v>24.002469999999963</c:v>
                </c:pt>
                <c:pt idx="1742">
                  <c:v>23.980489999999943</c:v>
                </c:pt>
                <c:pt idx="1743">
                  <c:v>23.955779999999958</c:v>
                </c:pt>
                <c:pt idx="1744">
                  <c:v>23.93019</c:v>
                </c:pt>
                <c:pt idx="1745">
                  <c:v>23.904969999999999</c:v>
                </c:pt>
                <c:pt idx="1746">
                  <c:v>23.88083</c:v>
                </c:pt>
                <c:pt idx="1747">
                  <c:v>23.858860000000032</c:v>
                </c:pt>
                <c:pt idx="1748">
                  <c:v>23.836839999999999</c:v>
                </c:pt>
                <c:pt idx="1749">
                  <c:v>23.81427000000004</c:v>
                </c:pt>
                <c:pt idx="1750">
                  <c:v>23.79175</c:v>
                </c:pt>
                <c:pt idx="1751">
                  <c:v>23.772200000000002</c:v>
                </c:pt>
                <c:pt idx="1752">
                  <c:v>23.752429999999954</c:v>
                </c:pt>
                <c:pt idx="1753">
                  <c:v>23.729039999999962</c:v>
                </c:pt>
                <c:pt idx="1754">
                  <c:v>23.705679999999958</c:v>
                </c:pt>
                <c:pt idx="1755">
                  <c:v>23.67933</c:v>
                </c:pt>
                <c:pt idx="1756">
                  <c:v>23.65522</c:v>
                </c:pt>
                <c:pt idx="1757">
                  <c:v>23.631709999999988</c:v>
                </c:pt>
                <c:pt idx="1758">
                  <c:v>23.6082</c:v>
                </c:pt>
                <c:pt idx="1759">
                  <c:v>23.58792</c:v>
                </c:pt>
                <c:pt idx="1760">
                  <c:v>23.567419999999959</c:v>
                </c:pt>
                <c:pt idx="1761">
                  <c:v>23.547049999999963</c:v>
                </c:pt>
                <c:pt idx="1762">
                  <c:v>23.526810000000001</c:v>
                </c:pt>
                <c:pt idx="1763">
                  <c:v>23.506</c:v>
                </c:pt>
                <c:pt idx="1764">
                  <c:v>23.482829999999954</c:v>
                </c:pt>
                <c:pt idx="1765">
                  <c:v>23.456160000000001</c:v>
                </c:pt>
                <c:pt idx="1766">
                  <c:v>23.426939999999959</c:v>
                </c:pt>
                <c:pt idx="1767">
                  <c:v>23.391210000000001</c:v>
                </c:pt>
                <c:pt idx="1768">
                  <c:v>23.351459999999999</c:v>
                </c:pt>
                <c:pt idx="1769">
                  <c:v>23.310569999999988</c:v>
                </c:pt>
                <c:pt idx="1770">
                  <c:v>23.268539999999934</c:v>
                </c:pt>
                <c:pt idx="1771">
                  <c:v>23.226429999999958</c:v>
                </c:pt>
                <c:pt idx="1772">
                  <c:v>23.189319999999963</c:v>
                </c:pt>
                <c:pt idx="1773">
                  <c:v>23.152450000000005</c:v>
                </c:pt>
                <c:pt idx="1774">
                  <c:v>23.116389999999999</c:v>
                </c:pt>
                <c:pt idx="1775">
                  <c:v>23.085170000000002</c:v>
                </c:pt>
                <c:pt idx="1776">
                  <c:v>23.043329999999958</c:v>
                </c:pt>
                <c:pt idx="1777">
                  <c:v>23.003779999999963</c:v>
                </c:pt>
                <c:pt idx="1778">
                  <c:v>22.95393</c:v>
                </c:pt>
                <c:pt idx="1779">
                  <c:v>22.899470000000001</c:v>
                </c:pt>
                <c:pt idx="1780">
                  <c:v>22.84553999999995</c:v>
                </c:pt>
                <c:pt idx="1781">
                  <c:v>22.794539999999962</c:v>
                </c:pt>
                <c:pt idx="1782">
                  <c:v>22.740239999999954</c:v>
                </c:pt>
                <c:pt idx="1783">
                  <c:v>22.685670000000002</c:v>
                </c:pt>
                <c:pt idx="1784">
                  <c:v>22.628810000000001</c:v>
                </c:pt>
                <c:pt idx="1785">
                  <c:v>22.57225</c:v>
                </c:pt>
                <c:pt idx="1786">
                  <c:v>22.511939999999999</c:v>
                </c:pt>
                <c:pt idx="1787">
                  <c:v>22.451899999999988</c:v>
                </c:pt>
                <c:pt idx="1788">
                  <c:v>22.408289999999958</c:v>
                </c:pt>
                <c:pt idx="1789">
                  <c:v>22.364139999999963</c:v>
                </c:pt>
                <c:pt idx="1790">
                  <c:v>22.319920000000032</c:v>
                </c:pt>
                <c:pt idx="1791">
                  <c:v>22.27485000000004</c:v>
                </c:pt>
                <c:pt idx="1792">
                  <c:v>22.230440000000002</c:v>
                </c:pt>
                <c:pt idx="1793">
                  <c:v>22.185129999999958</c:v>
                </c:pt>
                <c:pt idx="1794">
                  <c:v>22.13674</c:v>
                </c:pt>
                <c:pt idx="1795">
                  <c:v>22.0839</c:v>
                </c:pt>
                <c:pt idx="1796">
                  <c:v>22.032800000000005</c:v>
                </c:pt>
                <c:pt idx="1797">
                  <c:v>21.983219999999935</c:v>
                </c:pt>
                <c:pt idx="1798">
                  <c:v>21.938189999999963</c:v>
                </c:pt>
                <c:pt idx="1799">
                  <c:v>21.892709999999958</c:v>
                </c:pt>
                <c:pt idx="1800">
                  <c:v>21.846299999999989</c:v>
                </c:pt>
                <c:pt idx="1801">
                  <c:v>21.798029999999958</c:v>
                </c:pt>
                <c:pt idx="1802">
                  <c:v>21.748319999999943</c:v>
                </c:pt>
                <c:pt idx="1803">
                  <c:v>21.698049999999963</c:v>
                </c:pt>
                <c:pt idx="1804">
                  <c:v>21.649650000000001</c:v>
                </c:pt>
                <c:pt idx="1805">
                  <c:v>21.602139999999963</c:v>
                </c:pt>
                <c:pt idx="1806">
                  <c:v>21.55301</c:v>
                </c:pt>
                <c:pt idx="1807">
                  <c:v>21.502559999999963</c:v>
                </c:pt>
                <c:pt idx="1808">
                  <c:v>21.452199999999962</c:v>
                </c:pt>
                <c:pt idx="1809">
                  <c:v>21.400670000000002</c:v>
                </c:pt>
                <c:pt idx="1810">
                  <c:v>21.350010000000001</c:v>
                </c:pt>
                <c:pt idx="1811">
                  <c:v>21.299289999999989</c:v>
                </c:pt>
                <c:pt idx="1812">
                  <c:v>21.250070000000001</c:v>
                </c:pt>
                <c:pt idx="1813">
                  <c:v>21.202660000000002</c:v>
                </c:pt>
                <c:pt idx="1814">
                  <c:v>21.161259999999999</c:v>
                </c:pt>
                <c:pt idx="1815">
                  <c:v>21.12162</c:v>
                </c:pt>
                <c:pt idx="1816">
                  <c:v>21.08297</c:v>
                </c:pt>
                <c:pt idx="1817">
                  <c:v>21.04402</c:v>
                </c:pt>
                <c:pt idx="1818">
                  <c:v>21.002929999999989</c:v>
                </c:pt>
                <c:pt idx="1819">
                  <c:v>20.96246999999995</c:v>
                </c:pt>
                <c:pt idx="1820">
                  <c:v>20.919870000000031</c:v>
                </c:pt>
                <c:pt idx="1821">
                  <c:v>20.878679999999989</c:v>
                </c:pt>
                <c:pt idx="1822">
                  <c:v>20.840339999999962</c:v>
                </c:pt>
                <c:pt idx="1823">
                  <c:v>20.797560000000001</c:v>
                </c:pt>
                <c:pt idx="1824">
                  <c:v>20.757210000000001</c:v>
                </c:pt>
                <c:pt idx="1825">
                  <c:v>20.721129999999963</c:v>
                </c:pt>
                <c:pt idx="1826">
                  <c:v>20.68805</c:v>
                </c:pt>
                <c:pt idx="1827">
                  <c:v>20.651250000000044</c:v>
                </c:pt>
                <c:pt idx="1828">
                  <c:v>20.612909999999999</c:v>
                </c:pt>
                <c:pt idx="1829">
                  <c:v>20.573650000000001</c:v>
                </c:pt>
                <c:pt idx="1830">
                  <c:v>20.53369</c:v>
                </c:pt>
                <c:pt idx="1831">
                  <c:v>20.495629999999924</c:v>
                </c:pt>
                <c:pt idx="1832">
                  <c:v>20.4541</c:v>
                </c:pt>
                <c:pt idx="1833">
                  <c:v>20.417059999999999</c:v>
                </c:pt>
                <c:pt idx="1834">
                  <c:v>20.384049999999959</c:v>
                </c:pt>
                <c:pt idx="1835">
                  <c:v>20.35474</c:v>
                </c:pt>
                <c:pt idx="1836">
                  <c:v>20.33032</c:v>
                </c:pt>
                <c:pt idx="1837">
                  <c:v>20.310030000000001</c:v>
                </c:pt>
                <c:pt idx="1838">
                  <c:v>20.299320000000002</c:v>
                </c:pt>
                <c:pt idx="1839">
                  <c:v>20.283139999999943</c:v>
                </c:pt>
                <c:pt idx="1840">
                  <c:v>20.268409999999935</c:v>
                </c:pt>
                <c:pt idx="1841">
                  <c:v>20.249309999999962</c:v>
                </c:pt>
                <c:pt idx="1842">
                  <c:v>20.230450000000001</c:v>
                </c:pt>
                <c:pt idx="1843">
                  <c:v>20.209379999999989</c:v>
                </c:pt>
                <c:pt idx="1844">
                  <c:v>20.186789999999959</c:v>
                </c:pt>
                <c:pt idx="1845">
                  <c:v>20.164210000000001</c:v>
                </c:pt>
                <c:pt idx="1846">
                  <c:v>20.14226</c:v>
                </c:pt>
                <c:pt idx="1847">
                  <c:v>20.113900000000044</c:v>
                </c:pt>
                <c:pt idx="1848">
                  <c:v>20.083549999999935</c:v>
                </c:pt>
                <c:pt idx="1849">
                  <c:v>20.051279999999988</c:v>
                </c:pt>
                <c:pt idx="1850">
                  <c:v>20.013030000000001</c:v>
                </c:pt>
                <c:pt idx="1851">
                  <c:v>19.978479999999962</c:v>
                </c:pt>
                <c:pt idx="1852">
                  <c:v>19.940469999999962</c:v>
                </c:pt>
                <c:pt idx="1853">
                  <c:v>19.8994</c:v>
                </c:pt>
                <c:pt idx="1854">
                  <c:v>19.86225</c:v>
                </c:pt>
                <c:pt idx="1855">
                  <c:v>19.824629999999967</c:v>
                </c:pt>
                <c:pt idx="1856">
                  <c:v>19.787469999999963</c:v>
                </c:pt>
                <c:pt idx="1857">
                  <c:v>19.749319999999958</c:v>
                </c:pt>
                <c:pt idx="1858">
                  <c:v>19.713249999999963</c:v>
                </c:pt>
                <c:pt idx="1859">
                  <c:v>19.673590000000001</c:v>
                </c:pt>
                <c:pt idx="1860">
                  <c:v>19.636189999999999</c:v>
                </c:pt>
                <c:pt idx="1861">
                  <c:v>19.60190000000004</c:v>
                </c:pt>
                <c:pt idx="1862">
                  <c:v>19.571169999999999</c:v>
                </c:pt>
                <c:pt idx="1863">
                  <c:v>19.544360000000001</c:v>
                </c:pt>
                <c:pt idx="1864">
                  <c:v>19.518599999999989</c:v>
                </c:pt>
                <c:pt idx="1865">
                  <c:v>19.495059999999963</c:v>
                </c:pt>
                <c:pt idx="1866">
                  <c:v>19.473599999999962</c:v>
                </c:pt>
                <c:pt idx="1867">
                  <c:v>19.452449999999935</c:v>
                </c:pt>
                <c:pt idx="1868">
                  <c:v>19.432829999999989</c:v>
                </c:pt>
                <c:pt idx="1869">
                  <c:v>19.411549999999959</c:v>
                </c:pt>
                <c:pt idx="1870">
                  <c:v>19.390450000000001</c:v>
                </c:pt>
                <c:pt idx="1871">
                  <c:v>19.366629999999958</c:v>
                </c:pt>
                <c:pt idx="1872">
                  <c:v>19.345189999999963</c:v>
                </c:pt>
                <c:pt idx="1873">
                  <c:v>19.323720000000002</c:v>
                </c:pt>
                <c:pt idx="1874">
                  <c:v>19.299389999999963</c:v>
                </c:pt>
                <c:pt idx="1875">
                  <c:v>19.275729999999935</c:v>
                </c:pt>
                <c:pt idx="1876">
                  <c:v>19.250629999999958</c:v>
                </c:pt>
                <c:pt idx="1877">
                  <c:v>19.22655</c:v>
                </c:pt>
                <c:pt idx="1878">
                  <c:v>19.200289999999963</c:v>
                </c:pt>
                <c:pt idx="1879">
                  <c:v>19.172989999999999</c:v>
                </c:pt>
                <c:pt idx="1880">
                  <c:v>19.145150000000001</c:v>
                </c:pt>
                <c:pt idx="1881">
                  <c:v>19.118600000000001</c:v>
                </c:pt>
                <c:pt idx="1882">
                  <c:v>19.09215</c:v>
                </c:pt>
                <c:pt idx="1883">
                  <c:v>19.063689999999962</c:v>
                </c:pt>
                <c:pt idx="1884">
                  <c:v>19.033429999999989</c:v>
                </c:pt>
                <c:pt idx="1885">
                  <c:v>19.001819999999999</c:v>
                </c:pt>
                <c:pt idx="1886">
                  <c:v>18.97101</c:v>
                </c:pt>
                <c:pt idx="1887">
                  <c:v>18.943519999999936</c:v>
                </c:pt>
                <c:pt idx="1888">
                  <c:v>18.91675</c:v>
                </c:pt>
                <c:pt idx="1889">
                  <c:v>18.88945</c:v>
                </c:pt>
                <c:pt idx="1890">
                  <c:v>18.866299999999963</c:v>
                </c:pt>
                <c:pt idx="1891">
                  <c:v>18.843969999999999</c:v>
                </c:pt>
                <c:pt idx="1892">
                  <c:v>18.818149999999989</c:v>
                </c:pt>
                <c:pt idx="1893">
                  <c:v>18.797419999999963</c:v>
                </c:pt>
                <c:pt idx="1894">
                  <c:v>18.775219999999958</c:v>
                </c:pt>
                <c:pt idx="1895">
                  <c:v>18.755429999999958</c:v>
                </c:pt>
                <c:pt idx="1896">
                  <c:v>18.734500000000001</c:v>
                </c:pt>
                <c:pt idx="1897">
                  <c:v>18.709810000000001</c:v>
                </c:pt>
                <c:pt idx="1898">
                  <c:v>18.683810000000001</c:v>
                </c:pt>
                <c:pt idx="1899">
                  <c:v>18.656970000000044</c:v>
                </c:pt>
                <c:pt idx="1900">
                  <c:v>18.628450000000001</c:v>
                </c:pt>
                <c:pt idx="1901">
                  <c:v>18.59817</c:v>
                </c:pt>
                <c:pt idx="1902">
                  <c:v>18.5669</c:v>
                </c:pt>
                <c:pt idx="1903">
                  <c:v>18.532109999999989</c:v>
                </c:pt>
                <c:pt idx="1904">
                  <c:v>18.495389999999954</c:v>
                </c:pt>
                <c:pt idx="1905">
                  <c:v>18.462759999999935</c:v>
                </c:pt>
                <c:pt idx="1906">
                  <c:v>18.433709999999962</c:v>
                </c:pt>
                <c:pt idx="1907">
                  <c:v>18.405109999999958</c:v>
                </c:pt>
                <c:pt idx="1908">
                  <c:v>18.375219999999963</c:v>
                </c:pt>
                <c:pt idx="1909">
                  <c:v>18.348559999999967</c:v>
                </c:pt>
                <c:pt idx="1910">
                  <c:v>18.320180000000001</c:v>
                </c:pt>
                <c:pt idx="1911">
                  <c:v>18.291910000000001</c:v>
                </c:pt>
                <c:pt idx="1912">
                  <c:v>18.26276999999995</c:v>
                </c:pt>
                <c:pt idx="1913">
                  <c:v>18.235569999999989</c:v>
                </c:pt>
                <c:pt idx="1914">
                  <c:v>18.212219999999963</c:v>
                </c:pt>
                <c:pt idx="1915">
                  <c:v>18.190629999999963</c:v>
                </c:pt>
                <c:pt idx="1916">
                  <c:v>18.167639999999963</c:v>
                </c:pt>
                <c:pt idx="1917">
                  <c:v>18.14434</c:v>
                </c:pt>
                <c:pt idx="1918">
                  <c:v>18.121060000000032</c:v>
                </c:pt>
                <c:pt idx="1919">
                  <c:v>18.096689999999963</c:v>
                </c:pt>
                <c:pt idx="1920">
                  <c:v>18.072849999999963</c:v>
                </c:pt>
                <c:pt idx="1921">
                  <c:v>18.05237</c:v>
                </c:pt>
                <c:pt idx="1922">
                  <c:v>18.03265</c:v>
                </c:pt>
                <c:pt idx="1923">
                  <c:v>18.014489999999999</c:v>
                </c:pt>
                <c:pt idx="1924">
                  <c:v>17.99708</c:v>
                </c:pt>
                <c:pt idx="1925">
                  <c:v>17.979880000000001</c:v>
                </c:pt>
                <c:pt idx="1926">
                  <c:v>17.962709999999923</c:v>
                </c:pt>
                <c:pt idx="1927">
                  <c:v>17.945039999999935</c:v>
                </c:pt>
                <c:pt idx="1928">
                  <c:v>17.927019999999963</c:v>
                </c:pt>
                <c:pt idx="1929">
                  <c:v>17.9068</c:v>
                </c:pt>
                <c:pt idx="1930">
                  <c:v>17.886509999999962</c:v>
                </c:pt>
                <c:pt idx="1931">
                  <c:v>17.864540000000002</c:v>
                </c:pt>
                <c:pt idx="1932">
                  <c:v>17.843609999999959</c:v>
                </c:pt>
                <c:pt idx="1933">
                  <c:v>17.825659999999989</c:v>
                </c:pt>
                <c:pt idx="1934">
                  <c:v>17.810780000000001</c:v>
                </c:pt>
                <c:pt idx="1935">
                  <c:v>17.793229999999962</c:v>
                </c:pt>
                <c:pt idx="1936">
                  <c:v>17.775659999999959</c:v>
                </c:pt>
                <c:pt idx="1937">
                  <c:v>17.757750000000001</c:v>
                </c:pt>
                <c:pt idx="1938">
                  <c:v>17.74286</c:v>
                </c:pt>
                <c:pt idx="1939">
                  <c:v>17.73066</c:v>
                </c:pt>
                <c:pt idx="1940">
                  <c:v>17.719670000000001</c:v>
                </c:pt>
                <c:pt idx="1941">
                  <c:v>17.709209999999963</c:v>
                </c:pt>
                <c:pt idx="1942">
                  <c:v>17.696629999999963</c:v>
                </c:pt>
                <c:pt idx="1943">
                  <c:v>17.684570000000001</c:v>
                </c:pt>
                <c:pt idx="1944">
                  <c:v>17.671849999999999</c:v>
                </c:pt>
                <c:pt idx="1945">
                  <c:v>17.660620000000002</c:v>
                </c:pt>
                <c:pt idx="1946">
                  <c:v>17.649509999999989</c:v>
                </c:pt>
                <c:pt idx="1947">
                  <c:v>17.637139999999999</c:v>
                </c:pt>
                <c:pt idx="1948">
                  <c:v>17.623940000000001</c:v>
                </c:pt>
                <c:pt idx="1949">
                  <c:v>17.609800000000032</c:v>
                </c:pt>
                <c:pt idx="1950">
                  <c:v>17.596170000000001</c:v>
                </c:pt>
                <c:pt idx="1951">
                  <c:v>17.579650000000001</c:v>
                </c:pt>
                <c:pt idx="1952">
                  <c:v>17.560870000000001</c:v>
                </c:pt>
                <c:pt idx="1953">
                  <c:v>17.5428</c:v>
                </c:pt>
                <c:pt idx="1954">
                  <c:v>17.525849999999959</c:v>
                </c:pt>
                <c:pt idx="1955">
                  <c:v>17.509989999999988</c:v>
                </c:pt>
                <c:pt idx="1956">
                  <c:v>17.494389999999989</c:v>
                </c:pt>
                <c:pt idx="1957">
                  <c:v>17.478929999999959</c:v>
                </c:pt>
                <c:pt idx="1958">
                  <c:v>17.462029999999935</c:v>
                </c:pt>
                <c:pt idx="1959">
                  <c:v>17.445089999999954</c:v>
                </c:pt>
                <c:pt idx="1960">
                  <c:v>17.427019999999963</c:v>
                </c:pt>
                <c:pt idx="1961">
                  <c:v>17.410969999999999</c:v>
                </c:pt>
                <c:pt idx="1962">
                  <c:v>17.395959999999999</c:v>
                </c:pt>
                <c:pt idx="1963">
                  <c:v>17.38439</c:v>
                </c:pt>
                <c:pt idx="1964">
                  <c:v>17.374359999999999</c:v>
                </c:pt>
                <c:pt idx="1965">
                  <c:v>17.36618</c:v>
                </c:pt>
                <c:pt idx="1966">
                  <c:v>17.361709999999963</c:v>
                </c:pt>
                <c:pt idx="1967">
                  <c:v>17.363439999999958</c:v>
                </c:pt>
                <c:pt idx="1968">
                  <c:v>17.371179999999999</c:v>
                </c:pt>
                <c:pt idx="1969">
                  <c:v>17.380379999999963</c:v>
                </c:pt>
                <c:pt idx="1970">
                  <c:v>17.389439999999954</c:v>
                </c:pt>
                <c:pt idx="1971">
                  <c:v>17.400639999999935</c:v>
                </c:pt>
                <c:pt idx="1972">
                  <c:v>17.406519999999954</c:v>
                </c:pt>
                <c:pt idx="1973">
                  <c:v>17.4131</c:v>
                </c:pt>
                <c:pt idx="1974">
                  <c:v>17.419429999999959</c:v>
                </c:pt>
                <c:pt idx="1975">
                  <c:v>17.426779999999958</c:v>
                </c:pt>
                <c:pt idx="1976">
                  <c:v>17.443449999999924</c:v>
                </c:pt>
                <c:pt idx="1977">
                  <c:v>17.454860000000032</c:v>
                </c:pt>
                <c:pt idx="1978">
                  <c:v>17.471399999999967</c:v>
                </c:pt>
                <c:pt idx="1979">
                  <c:v>17.490139999999947</c:v>
                </c:pt>
                <c:pt idx="1980">
                  <c:v>17.509530000000002</c:v>
                </c:pt>
                <c:pt idx="1981">
                  <c:v>17.524809999999999</c:v>
                </c:pt>
                <c:pt idx="1982">
                  <c:v>17.544160000000005</c:v>
                </c:pt>
                <c:pt idx="1983">
                  <c:v>17.562689999999954</c:v>
                </c:pt>
                <c:pt idx="1984">
                  <c:v>17.580319999999954</c:v>
                </c:pt>
                <c:pt idx="1985">
                  <c:v>17.59778</c:v>
                </c:pt>
                <c:pt idx="1986">
                  <c:v>17.618169999999999</c:v>
                </c:pt>
                <c:pt idx="1987">
                  <c:v>17.637880000000049</c:v>
                </c:pt>
                <c:pt idx="1988">
                  <c:v>17.641800000000032</c:v>
                </c:pt>
                <c:pt idx="1989">
                  <c:v>17.646000000000001</c:v>
                </c:pt>
                <c:pt idx="1990">
                  <c:v>17.652000000000001</c:v>
                </c:pt>
                <c:pt idx="1991">
                  <c:v>17.659700000000001</c:v>
                </c:pt>
                <c:pt idx="1992">
                  <c:v>17.66601</c:v>
                </c:pt>
                <c:pt idx="1993">
                  <c:v>17.672539999999962</c:v>
                </c:pt>
                <c:pt idx="1994">
                  <c:v>17.682169999999989</c:v>
                </c:pt>
                <c:pt idx="1995">
                  <c:v>17.694160000000036</c:v>
                </c:pt>
                <c:pt idx="1996">
                  <c:v>17.706469999999989</c:v>
                </c:pt>
                <c:pt idx="1997">
                  <c:v>17.717130000000001</c:v>
                </c:pt>
                <c:pt idx="1998">
                  <c:v>17.726139999999958</c:v>
                </c:pt>
                <c:pt idx="1999">
                  <c:v>17.735589999999959</c:v>
                </c:pt>
                <c:pt idx="2000">
                  <c:v>17.743609999999947</c:v>
                </c:pt>
                <c:pt idx="2001">
                  <c:v>17.752749999999935</c:v>
                </c:pt>
                <c:pt idx="2002">
                  <c:v>17.761810000000001</c:v>
                </c:pt>
                <c:pt idx="2003">
                  <c:v>17.770029999999959</c:v>
                </c:pt>
                <c:pt idx="2004">
                  <c:v>17.776869999999999</c:v>
                </c:pt>
                <c:pt idx="2005">
                  <c:v>17.783019999999958</c:v>
                </c:pt>
                <c:pt idx="2006">
                  <c:v>17.79016</c:v>
                </c:pt>
                <c:pt idx="2007">
                  <c:v>17.798409999999958</c:v>
                </c:pt>
                <c:pt idx="2008">
                  <c:v>17.805230000000002</c:v>
                </c:pt>
                <c:pt idx="2009">
                  <c:v>17.812709999999967</c:v>
                </c:pt>
                <c:pt idx="2010">
                  <c:v>17.82066</c:v>
                </c:pt>
                <c:pt idx="2011">
                  <c:v>17.826360000000001</c:v>
                </c:pt>
                <c:pt idx="2012">
                  <c:v>17.831870000000045</c:v>
                </c:pt>
                <c:pt idx="2013">
                  <c:v>17.83688000000004</c:v>
                </c:pt>
                <c:pt idx="2014">
                  <c:v>17.837789999999988</c:v>
                </c:pt>
                <c:pt idx="2015">
                  <c:v>17.837960000000049</c:v>
                </c:pt>
                <c:pt idx="2016">
                  <c:v>17.837530000000001</c:v>
                </c:pt>
                <c:pt idx="2017">
                  <c:v>17.837840000000032</c:v>
                </c:pt>
                <c:pt idx="2018">
                  <c:v>17.837360000000039</c:v>
                </c:pt>
                <c:pt idx="2019">
                  <c:v>17.838570000000001</c:v>
                </c:pt>
                <c:pt idx="2020">
                  <c:v>17.840990000000001</c:v>
                </c:pt>
                <c:pt idx="2021">
                  <c:v>17.843820000000001</c:v>
                </c:pt>
                <c:pt idx="2022">
                  <c:v>17.845619999999947</c:v>
                </c:pt>
                <c:pt idx="2023">
                  <c:v>17.84911</c:v>
                </c:pt>
                <c:pt idx="2024">
                  <c:v>17.85472</c:v>
                </c:pt>
                <c:pt idx="2025">
                  <c:v>17.860019999999963</c:v>
                </c:pt>
                <c:pt idx="2026">
                  <c:v>17.866579999999963</c:v>
                </c:pt>
                <c:pt idx="2027">
                  <c:v>17.876259999999988</c:v>
                </c:pt>
                <c:pt idx="2028">
                  <c:v>17.885459999999959</c:v>
                </c:pt>
                <c:pt idx="2029">
                  <c:v>17.898479999999989</c:v>
                </c:pt>
                <c:pt idx="2030">
                  <c:v>17.91011</c:v>
                </c:pt>
                <c:pt idx="2031">
                  <c:v>17.92182</c:v>
                </c:pt>
                <c:pt idx="2032">
                  <c:v>17.936330000000002</c:v>
                </c:pt>
                <c:pt idx="2033">
                  <c:v>17.949870000000001</c:v>
                </c:pt>
                <c:pt idx="2034">
                  <c:v>17.960729999999934</c:v>
                </c:pt>
                <c:pt idx="2035">
                  <c:v>17.970439999999954</c:v>
                </c:pt>
                <c:pt idx="2036">
                  <c:v>17.979509999999962</c:v>
                </c:pt>
                <c:pt idx="2037">
                  <c:v>17.98667999999995</c:v>
                </c:pt>
                <c:pt idx="2038">
                  <c:v>17.990509999999954</c:v>
                </c:pt>
                <c:pt idx="2039">
                  <c:v>17.99597</c:v>
                </c:pt>
                <c:pt idx="2040">
                  <c:v>18.001519999999989</c:v>
                </c:pt>
                <c:pt idx="2041">
                  <c:v>18.009699999999963</c:v>
                </c:pt>
                <c:pt idx="2042">
                  <c:v>18.0182</c:v>
                </c:pt>
                <c:pt idx="2043">
                  <c:v>18.027629999999959</c:v>
                </c:pt>
                <c:pt idx="2044">
                  <c:v>18.041679999999989</c:v>
                </c:pt>
                <c:pt idx="2045">
                  <c:v>18.054410000000001</c:v>
                </c:pt>
                <c:pt idx="2046">
                  <c:v>18.068339999999935</c:v>
                </c:pt>
                <c:pt idx="2047">
                  <c:v>18.082419999999935</c:v>
                </c:pt>
                <c:pt idx="2048">
                  <c:v>18.09939</c:v>
                </c:pt>
                <c:pt idx="2049">
                  <c:v>18.120100000000001</c:v>
                </c:pt>
                <c:pt idx="2050">
                  <c:v>18.144919999999999</c:v>
                </c:pt>
                <c:pt idx="2051">
                  <c:v>18.166620000000002</c:v>
                </c:pt>
                <c:pt idx="2052">
                  <c:v>18.189450000000001</c:v>
                </c:pt>
                <c:pt idx="2053">
                  <c:v>18.214829999999999</c:v>
                </c:pt>
                <c:pt idx="2054">
                  <c:v>18.237030000000001</c:v>
                </c:pt>
                <c:pt idx="2055">
                  <c:v>18.25883</c:v>
                </c:pt>
                <c:pt idx="2056">
                  <c:v>18.278709999999947</c:v>
                </c:pt>
                <c:pt idx="2057">
                  <c:v>18.301950000000044</c:v>
                </c:pt>
                <c:pt idx="2058">
                  <c:v>18.32535</c:v>
                </c:pt>
                <c:pt idx="2059">
                  <c:v>18.351030000000005</c:v>
                </c:pt>
                <c:pt idx="2060">
                  <c:v>18.373619999999963</c:v>
                </c:pt>
                <c:pt idx="2061">
                  <c:v>18.396339999999963</c:v>
                </c:pt>
                <c:pt idx="2062">
                  <c:v>18.41919</c:v>
                </c:pt>
                <c:pt idx="2063">
                  <c:v>18.43975</c:v>
                </c:pt>
                <c:pt idx="2064">
                  <c:v>18.45993</c:v>
                </c:pt>
                <c:pt idx="2065">
                  <c:v>18.480819999999962</c:v>
                </c:pt>
                <c:pt idx="2066">
                  <c:v>18.50291</c:v>
                </c:pt>
                <c:pt idx="2067">
                  <c:v>18.524809999999999</c:v>
                </c:pt>
                <c:pt idx="2068">
                  <c:v>18.545919999999963</c:v>
                </c:pt>
                <c:pt idx="2069">
                  <c:v>18.569269999999989</c:v>
                </c:pt>
                <c:pt idx="2070">
                  <c:v>18.59319</c:v>
                </c:pt>
                <c:pt idx="2071">
                  <c:v>18.61542</c:v>
                </c:pt>
                <c:pt idx="2072">
                  <c:v>18.640270000000001</c:v>
                </c:pt>
                <c:pt idx="2073">
                  <c:v>18.664829999999988</c:v>
                </c:pt>
                <c:pt idx="2074">
                  <c:v>18.689769999999989</c:v>
                </c:pt>
                <c:pt idx="2075">
                  <c:v>18.713629999999959</c:v>
                </c:pt>
                <c:pt idx="2076">
                  <c:v>18.73847</c:v>
                </c:pt>
                <c:pt idx="2077">
                  <c:v>18.76305</c:v>
                </c:pt>
                <c:pt idx="2078">
                  <c:v>18.79007</c:v>
                </c:pt>
                <c:pt idx="2079">
                  <c:v>18.817019999999999</c:v>
                </c:pt>
                <c:pt idx="2080">
                  <c:v>18.84226</c:v>
                </c:pt>
                <c:pt idx="2081">
                  <c:v>18.865839999999963</c:v>
                </c:pt>
                <c:pt idx="2082">
                  <c:v>18.887820000000001</c:v>
                </c:pt>
                <c:pt idx="2083">
                  <c:v>18.910150000000005</c:v>
                </c:pt>
                <c:pt idx="2084">
                  <c:v>18.93402</c:v>
                </c:pt>
                <c:pt idx="2085">
                  <c:v>18.96125</c:v>
                </c:pt>
                <c:pt idx="2086">
                  <c:v>18.987769999999962</c:v>
                </c:pt>
                <c:pt idx="2087">
                  <c:v>19.014970000000048</c:v>
                </c:pt>
                <c:pt idx="2088">
                  <c:v>19.041160000000001</c:v>
                </c:pt>
                <c:pt idx="2089">
                  <c:v>19.068439999999935</c:v>
                </c:pt>
                <c:pt idx="2090">
                  <c:v>19.0962</c:v>
                </c:pt>
                <c:pt idx="2091">
                  <c:v>19.120460000000001</c:v>
                </c:pt>
                <c:pt idx="2092">
                  <c:v>19.145859999999999</c:v>
                </c:pt>
                <c:pt idx="2093">
                  <c:v>19.170150000000032</c:v>
                </c:pt>
                <c:pt idx="2094">
                  <c:v>19.194489999999988</c:v>
                </c:pt>
                <c:pt idx="2095">
                  <c:v>19.219059999999999</c:v>
                </c:pt>
                <c:pt idx="2096">
                  <c:v>19.241849999999989</c:v>
                </c:pt>
                <c:pt idx="2097">
                  <c:v>19.263429999999943</c:v>
                </c:pt>
                <c:pt idx="2098">
                  <c:v>19.282149999999934</c:v>
                </c:pt>
                <c:pt idx="2099">
                  <c:v>19.30208</c:v>
                </c:pt>
                <c:pt idx="2100">
                  <c:v>19.321809999999999</c:v>
                </c:pt>
                <c:pt idx="2101">
                  <c:v>19.345109999999959</c:v>
                </c:pt>
                <c:pt idx="2102">
                  <c:v>19.369329999999962</c:v>
                </c:pt>
                <c:pt idx="2103">
                  <c:v>19.39949</c:v>
                </c:pt>
                <c:pt idx="2104">
                  <c:v>19.435099999999959</c:v>
                </c:pt>
                <c:pt idx="2105">
                  <c:v>19.468809999999962</c:v>
                </c:pt>
                <c:pt idx="2106">
                  <c:v>19.50347</c:v>
                </c:pt>
                <c:pt idx="2107">
                  <c:v>19.53201</c:v>
                </c:pt>
                <c:pt idx="2108">
                  <c:v>19.559660000000001</c:v>
                </c:pt>
                <c:pt idx="2109">
                  <c:v>19.585159999999959</c:v>
                </c:pt>
                <c:pt idx="2110">
                  <c:v>19.608820000000001</c:v>
                </c:pt>
                <c:pt idx="2111">
                  <c:v>19.63195000000006</c:v>
                </c:pt>
                <c:pt idx="2112">
                  <c:v>19.65353</c:v>
                </c:pt>
                <c:pt idx="2113">
                  <c:v>19.674420000000001</c:v>
                </c:pt>
                <c:pt idx="2114">
                  <c:v>19.696529999999989</c:v>
                </c:pt>
                <c:pt idx="2115">
                  <c:v>19.71828</c:v>
                </c:pt>
                <c:pt idx="2116">
                  <c:v>19.739799999999963</c:v>
                </c:pt>
                <c:pt idx="2117">
                  <c:v>19.762039999999935</c:v>
                </c:pt>
                <c:pt idx="2118">
                  <c:v>19.784279999999963</c:v>
                </c:pt>
                <c:pt idx="2119">
                  <c:v>19.807189999999999</c:v>
                </c:pt>
                <c:pt idx="2120">
                  <c:v>19.829129999999989</c:v>
                </c:pt>
                <c:pt idx="2121">
                  <c:v>19.8476</c:v>
                </c:pt>
                <c:pt idx="2122">
                  <c:v>19.865399999999962</c:v>
                </c:pt>
                <c:pt idx="2123">
                  <c:v>19.882069999999963</c:v>
                </c:pt>
                <c:pt idx="2124">
                  <c:v>19.898869999999999</c:v>
                </c:pt>
                <c:pt idx="2125">
                  <c:v>19.916029999999989</c:v>
                </c:pt>
                <c:pt idx="2126">
                  <c:v>19.935200000000002</c:v>
                </c:pt>
                <c:pt idx="2127">
                  <c:v>19.955079999999963</c:v>
                </c:pt>
                <c:pt idx="2128">
                  <c:v>19.974260000000001</c:v>
                </c:pt>
                <c:pt idx="2129">
                  <c:v>19.995139999999935</c:v>
                </c:pt>
                <c:pt idx="2130">
                  <c:v>20.015820000000001</c:v>
                </c:pt>
                <c:pt idx="2131">
                  <c:v>20.035869999999999</c:v>
                </c:pt>
                <c:pt idx="2132">
                  <c:v>20.058050000000001</c:v>
                </c:pt>
                <c:pt idx="2133">
                  <c:v>20.079729999999962</c:v>
                </c:pt>
                <c:pt idx="2134">
                  <c:v>20.099450000000001</c:v>
                </c:pt>
                <c:pt idx="2135">
                  <c:v>20.12049</c:v>
                </c:pt>
                <c:pt idx="2136">
                  <c:v>20.141359999999999</c:v>
                </c:pt>
                <c:pt idx="2137">
                  <c:v>20.162310000000002</c:v>
                </c:pt>
                <c:pt idx="2138">
                  <c:v>20.18122</c:v>
                </c:pt>
                <c:pt idx="2139">
                  <c:v>20.198360000000001</c:v>
                </c:pt>
                <c:pt idx="2140">
                  <c:v>20.216850000000044</c:v>
                </c:pt>
                <c:pt idx="2141">
                  <c:v>20.233960000000032</c:v>
                </c:pt>
                <c:pt idx="2142">
                  <c:v>20.253329999999959</c:v>
                </c:pt>
                <c:pt idx="2143">
                  <c:v>20.272760000000002</c:v>
                </c:pt>
                <c:pt idx="2144">
                  <c:v>20.292069999999963</c:v>
                </c:pt>
                <c:pt idx="2145">
                  <c:v>20.309760000000001</c:v>
                </c:pt>
                <c:pt idx="2146">
                  <c:v>20.326550000000001</c:v>
                </c:pt>
                <c:pt idx="2147">
                  <c:v>20.34308</c:v>
                </c:pt>
                <c:pt idx="2148">
                  <c:v>20.359680000000001</c:v>
                </c:pt>
                <c:pt idx="2149">
                  <c:v>20.377020000000005</c:v>
                </c:pt>
                <c:pt idx="2150">
                  <c:v>20.393860000000036</c:v>
                </c:pt>
                <c:pt idx="2151">
                  <c:v>20.411010000000001</c:v>
                </c:pt>
                <c:pt idx="2152">
                  <c:v>20.429179999999963</c:v>
                </c:pt>
                <c:pt idx="2153">
                  <c:v>20.447769999999959</c:v>
                </c:pt>
                <c:pt idx="2154">
                  <c:v>20.463259999999959</c:v>
                </c:pt>
                <c:pt idx="2155">
                  <c:v>20.47784</c:v>
                </c:pt>
                <c:pt idx="2156">
                  <c:v>20.492009999999958</c:v>
                </c:pt>
                <c:pt idx="2157">
                  <c:v>20.509260000000001</c:v>
                </c:pt>
                <c:pt idx="2158">
                  <c:v>20.527660000000001</c:v>
                </c:pt>
                <c:pt idx="2159">
                  <c:v>20.545870000000001</c:v>
                </c:pt>
                <c:pt idx="2160">
                  <c:v>20.567539999999962</c:v>
                </c:pt>
                <c:pt idx="2161">
                  <c:v>20.587499999999963</c:v>
                </c:pt>
                <c:pt idx="2162">
                  <c:v>20.607360000000032</c:v>
                </c:pt>
                <c:pt idx="2163">
                  <c:v>20.622959999999999</c:v>
                </c:pt>
                <c:pt idx="2164">
                  <c:v>20.639189999999999</c:v>
                </c:pt>
                <c:pt idx="2165">
                  <c:v>20.653260000000031</c:v>
                </c:pt>
                <c:pt idx="2166">
                  <c:v>20.66827</c:v>
                </c:pt>
                <c:pt idx="2167">
                  <c:v>20.682559999999963</c:v>
                </c:pt>
                <c:pt idx="2168">
                  <c:v>20.69679</c:v>
                </c:pt>
                <c:pt idx="2169">
                  <c:v>20.711990000000036</c:v>
                </c:pt>
                <c:pt idx="2170">
                  <c:v>20.728789999999954</c:v>
                </c:pt>
                <c:pt idx="2171">
                  <c:v>20.74288</c:v>
                </c:pt>
                <c:pt idx="2172">
                  <c:v>20.756920000000001</c:v>
                </c:pt>
                <c:pt idx="2173">
                  <c:v>20.772119999999962</c:v>
                </c:pt>
                <c:pt idx="2174">
                  <c:v>20.787629999999954</c:v>
                </c:pt>
                <c:pt idx="2175">
                  <c:v>20.802519999999962</c:v>
                </c:pt>
                <c:pt idx="2176">
                  <c:v>20.81765000000004</c:v>
                </c:pt>
                <c:pt idx="2177">
                  <c:v>20.835139999999967</c:v>
                </c:pt>
                <c:pt idx="2178">
                  <c:v>20.851610000000001</c:v>
                </c:pt>
                <c:pt idx="2179">
                  <c:v>20.870380000000001</c:v>
                </c:pt>
                <c:pt idx="2180">
                  <c:v>20.887599999999967</c:v>
                </c:pt>
                <c:pt idx="2181">
                  <c:v>20.905469999999962</c:v>
                </c:pt>
                <c:pt idx="2182">
                  <c:v>20.921890000000001</c:v>
                </c:pt>
                <c:pt idx="2183">
                  <c:v>20.937429999999967</c:v>
                </c:pt>
                <c:pt idx="2184">
                  <c:v>20.953800000000001</c:v>
                </c:pt>
                <c:pt idx="2185">
                  <c:v>20.971710000000002</c:v>
                </c:pt>
                <c:pt idx="2186">
                  <c:v>20.990699999999947</c:v>
                </c:pt>
                <c:pt idx="2187">
                  <c:v>21.009869999999999</c:v>
                </c:pt>
                <c:pt idx="2188">
                  <c:v>21.03003</c:v>
                </c:pt>
                <c:pt idx="2189">
                  <c:v>21.04926</c:v>
                </c:pt>
                <c:pt idx="2190">
                  <c:v>21.067689999999963</c:v>
                </c:pt>
                <c:pt idx="2191">
                  <c:v>21.085379999999958</c:v>
                </c:pt>
                <c:pt idx="2192">
                  <c:v>21.101710000000001</c:v>
                </c:pt>
                <c:pt idx="2193">
                  <c:v>21.117529999999999</c:v>
                </c:pt>
                <c:pt idx="2194">
                  <c:v>21.133250000000039</c:v>
                </c:pt>
                <c:pt idx="2195">
                  <c:v>21.14912</c:v>
                </c:pt>
                <c:pt idx="2196">
                  <c:v>21.166989999999988</c:v>
                </c:pt>
                <c:pt idx="2197">
                  <c:v>21.187080000000005</c:v>
                </c:pt>
                <c:pt idx="2198">
                  <c:v>21.205870000000001</c:v>
                </c:pt>
                <c:pt idx="2199">
                  <c:v>21.225269999999959</c:v>
                </c:pt>
                <c:pt idx="2200">
                  <c:v>21.243339999999954</c:v>
                </c:pt>
                <c:pt idx="2201">
                  <c:v>21.260960000000001</c:v>
                </c:pt>
                <c:pt idx="2202">
                  <c:v>21.277439999999963</c:v>
                </c:pt>
                <c:pt idx="2203">
                  <c:v>21.295349999999935</c:v>
                </c:pt>
                <c:pt idx="2204">
                  <c:v>21.312390000000001</c:v>
                </c:pt>
                <c:pt idx="2205">
                  <c:v>21.328319999999962</c:v>
                </c:pt>
                <c:pt idx="2206">
                  <c:v>21.34394</c:v>
                </c:pt>
                <c:pt idx="2207">
                  <c:v>21.359059999999999</c:v>
                </c:pt>
                <c:pt idx="2208">
                  <c:v>21.376270000000005</c:v>
                </c:pt>
                <c:pt idx="2209">
                  <c:v>21.39367</c:v>
                </c:pt>
                <c:pt idx="2210">
                  <c:v>21.412429999999958</c:v>
                </c:pt>
                <c:pt idx="2211">
                  <c:v>21.433679999999963</c:v>
                </c:pt>
                <c:pt idx="2212">
                  <c:v>21.454280000000001</c:v>
                </c:pt>
                <c:pt idx="2213">
                  <c:v>21.474920000000001</c:v>
                </c:pt>
                <c:pt idx="2214">
                  <c:v>21.49596</c:v>
                </c:pt>
                <c:pt idx="2215">
                  <c:v>21.517119999999988</c:v>
                </c:pt>
                <c:pt idx="2216">
                  <c:v>21.535950000000032</c:v>
                </c:pt>
                <c:pt idx="2217">
                  <c:v>21.55527</c:v>
                </c:pt>
                <c:pt idx="2218">
                  <c:v>21.575959999999988</c:v>
                </c:pt>
                <c:pt idx="2219">
                  <c:v>21.596739999999958</c:v>
                </c:pt>
                <c:pt idx="2220">
                  <c:v>21.616879999999998</c:v>
                </c:pt>
                <c:pt idx="2221">
                  <c:v>21.635529999999989</c:v>
                </c:pt>
                <c:pt idx="2222">
                  <c:v>21.65408000000004</c:v>
                </c:pt>
                <c:pt idx="2223">
                  <c:v>21.674450000000039</c:v>
                </c:pt>
                <c:pt idx="2224">
                  <c:v>21.693200000000001</c:v>
                </c:pt>
                <c:pt idx="2225">
                  <c:v>21.711900000000032</c:v>
                </c:pt>
                <c:pt idx="2226">
                  <c:v>21.730869999999999</c:v>
                </c:pt>
                <c:pt idx="2227">
                  <c:v>21.74982</c:v>
                </c:pt>
                <c:pt idx="2228">
                  <c:v>21.768099999999954</c:v>
                </c:pt>
                <c:pt idx="2229">
                  <c:v>21.784109999999959</c:v>
                </c:pt>
                <c:pt idx="2230">
                  <c:v>21.802409999999959</c:v>
                </c:pt>
                <c:pt idx="2231">
                  <c:v>21.820170000000001</c:v>
                </c:pt>
                <c:pt idx="2232">
                  <c:v>21.835370000000001</c:v>
                </c:pt>
                <c:pt idx="2233">
                  <c:v>21.849779999999967</c:v>
                </c:pt>
                <c:pt idx="2234">
                  <c:v>21.8628</c:v>
                </c:pt>
                <c:pt idx="2235">
                  <c:v>21.877389999999988</c:v>
                </c:pt>
                <c:pt idx="2236">
                  <c:v>21.88982</c:v>
                </c:pt>
                <c:pt idx="2237">
                  <c:v>21.901669999999989</c:v>
                </c:pt>
                <c:pt idx="2238">
                  <c:v>21.91433</c:v>
                </c:pt>
                <c:pt idx="2239">
                  <c:v>21.92586</c:v>
                </c:pt>
                <c:pt idx="2240">
                  <c:v>21.93892</c:v>
                </c:pt>
                <c:pt idx="2241">
                  <c:v>21.95035</c:v>
                </c:pt>
                <c:pt idx="2242">
                  <c:v>21.961399999999962</c:v>
                </c:pt>
                <c:pt idx="2243">
                  <c:v>21.971229999999959</c:v>
                </c:pt>
                <c:pt idx="2244">
                  <c:v>21.982749999999911</c:v>
                </c:pt>
                <c:pt idx="2245">
                  <c:v>21.993839999999963</c:v>
                </c:pt>
                <c:pt idx="2246">
                  <c:v>22.0032</c:v>
                </c:pt>
                <c:pt idx="2247">
                  <c:v>22.010819999999999</c:v>
                </c:pt>
                <c:pt idx="2248">
                  <c:v>22.016079999999999</c:v>
                </c:pt>
                <c:pt idx="2249">
                  <c:v>22.021899999999999</c:v>
                </c:pt>
                <c:pt idx="2250">
                  <c:v>22.029810000000001</c:v>
                </c:pt>
                <c:pt idx="2251">
                  <c:v>22.038530000000002</c:v>
                </c:pt>
                <c:pt idx="2252">
                  <c:v>22.045199999999962</c:v>
                </c:pt>
                <c:pt idx="2253">
                  <c:v>22.052539999999958</c:v>
                </c:pt>
                <c:pt idx="2254">
                  <c:v>22.058489999999964</c:v>
                </c:pt>
                <c:pt idx="2255">
                  <c:v>22.063559999999963</c:v>
                </c:pt>
                <c:pt idx="2256">
                  <c:v>22.069209999999959</c:v>
                </c:pt>
                <c:pt idx="2257">
                  <c:v>22.07338</c:v>
                </c:pt>
                <c:pt idx="2258">
                  <c:v>22.079460000000001</c:v>
                </c:pt>
                <c:pt idx="2259">
                  <c:v>22.082919999999962</c:v>
                </c:pt>
                <c:pt idx="2260">
                  <c:v>22.08756</c:v>
                </c:pt>
                <c:pt idx="2261">
                  <c:v>22.091059999999999</c:v>
                </c:pt>
                <c:pt idx="2262">
                  <c:v>22.09131</c:v>
                </c:pt>
                <c:pt idx="2263">
                  <c:v>22.091139999999989</c:v>
                </c:pt>
                <c:pt idx="2264">
                  <c:v>22.08888</c:v>
                </c:pt>
                <c:pt idx="2265">
                  <c:v>22.085649999999927</c:v>
                </c:pt>
                <c:pt idx="2266">
                  <c:v>22.080179999999963</c:v>
                </c:pt>
                <c:pt idx="2267">
                  <c:v>22.075759999999963</c:v>
                </c:pt>
                <c:pt idx="2268">
                  <c:v>22.069719999999947</c:v>
                </c:pt>
                <c:pt idx="2269">
                  <c:v>22.062259999999959</c:v>
                </c:pt>
                <c:pt idx="2270">
                  <c:v>22.053840000000001</c:v>
                </c:pt>
                <c:pt idx="2271">
                  <c:v>22.045559999999959</c:v>
                </c:pt>
                <c:pt idx="2272">
                  <c:v>22.037389999999988</c:v>
                </c:pt>
                <c:pt idx="2273">
                  <c:v>22.028129999999958</c:v>
                </c:pt>
                <c:pt idx="2274">
                  <c:v>22.019400000000001</c:v>
                </c:pt>
                <c:pt idx="2275">
                  <c:v>22.010840000000005</c:v>
                </c:pt>
                <c:pt idx="2276">
                  <c:v>22.00093</c:v>
                </c:pt>
                <c:pt idx="2277">
                  <c:v>21.990429999999954</c:v>
                </c:pt>
                <c:pt idx="2278">
                  <c:v>21.980779999999935</c:v>
                </c:pt>
                <c:pt idx="2279">
                  <c:v>21.971609999999959</c:v>
                </c:pt>
                <c:pt idx="2280">
                  <c:v>21.963749999999923</c:v>
                </c:pt>
                <c:pt idx="2281">
                  <c:v>21.956379999999989</c:v>
                </c:pt>
                <c:pt idx="2282">
                  <c:v>21.94782</c:v>
                </c:pt>
                <c:pt idx="2283">
                  <c:v>21.93882</c:v>
                </c:pt>
                <c:pt idx="2284">
                  <c:v>21.929119999999962</c:v>
                </c:pt>
                <c:pt idx="2285">
                  <c:v>21.916180000000001</c:v>
                </c:pt>
                <c:pt idx="2286">
                  <c:v>21.904</c:v>
                </c:pt>
                <c:pt idx="2287">
                  <c:v>21.891110000000001</c:v>
                </c:pt>
                <c:pt idx="2288">
                  <c:v>21.8794</c:v>
                </c:pt>
                <c:pt idx="2289">
                  <c:v>21.866739999999954</c:v>
                </c:pt>
                <c:pt idx="2290">
                  <c:v>21.853090000000005</c:v>
                </c:pt>
                <c:pt idx="2291">
                  <c:v>21.841249999999963</c:v>
                </c:pt>
                <c:pt idx="2292">
                  <c:v>21.829860000000032</c:v>
                </c:pt>
                <c:pt idx="2293">
                  <c:v>21.819209999999988</c:v>
                </c:pt>
                <c:pt idx="2294">
                  <c:v>21.806609999999989</c:v>
                </c:pt>
                <c:pt idx="2295">
                  <c:v>21.789819999999963</c:v>
                </c:pt>
                <c:pt idx="2296">
                  <c:v>21.77608</c:v>
                </c:pt>
                <c:pt idx="2297">
                  <c:v>21.766359999999963</c:v>
                </c:pt>
                <c:pt idx="2298">
                  <c:v>21.756719999999962</c:v>
                </c:pt>
                <c:pt idx="2299">
                  <c:v>21.749569999999963</c:v>
                </c:pt>
                <c:pt idx="2300">
                  <c:v>21.744039999999959</c:v>
                </c:pt>
                <c:pt idx="2301">
                  <c:v>21.7362</c:v>
                </c:pt>
                <c:pt idx="2302">
                  <c:v>21.725929999999959</c:v>
                </c:pt>
                <c:pt idx="2303">
                  <c:v>21.71246</c:v>
                </c:pt>
                <c:pt idx="2304">
                  <c:v>21.696000000000005</c:v>
                </c:pt>
                <c:pt idx="2305">
                  <c:v>21.677720000000001</c:v>
                </c:pt>
                <c:pt idx="2306">
                  <c:v>21.657070000000044</c:v>
                </c:pt>
                <c:pt idx="2307">
                  <c:v>21.642709999999958</c:v>
                </c:pt>
                <c:pt idx="2308">
                  <c:v>21.62986000000004</c:v>
                </c:pt>
                <c:pt idx="2309">
                  <c:v>21.61597000000004</c:v>
                </c:pt>
                <c:pt idx="2310">
                  <c:v>21.604160000000039</c:v>
                </c:pt>
                <c:pt idx="2311">
                  <c:v>21.593109999999989</c:v>
                </c:pt>
                <c:pt idx="2312">
                  <c:v>21.582850000000001</c:v>
                </c:pt>
                <c:pt idx="2313">
                  <c:v>21.572579999999963</c:v>
                </c:pt>
                <c:pt idx="2314">
                  <c:v>21.559660000000001</c:v>
                </c:pt>
                <c:pt idx="2315">
                  <c:v>21.548940000000002</c:v>
                </c:pt>
                <c:pt idx="2316">
                  <c:v>21.537690000000001</c:v>
                </c:pt>
                <c:pt idx="2317">
                  <c:v>21.52778</c:v>
                </c:pt>
                <c:pt idx="2318">
                  <c:v>21.516960000000044</c:v>
                </c:pt>
                <c:pt idx="2319">
                  <c:v>21.506930000000001</c:v>
                </c:pt>
                <c:pt idx="2320">
                  <c:v>21.497729999999958</c:v>
                </c:pt>
                <c:pt idx="2321">
                  <c:v>21.489529999999924</c:v>
                </c:pt>
                <c:pt idx="2322">
                  <c:v>21.482079999999954</c:v>
                </c:pt>
                <c:pt idx="2323">
                  <c:v>21.475129999999954</c:v>
                </c:pt>
                <c:pt idx="2324">
                  <c:v>21.466349999999924</c:v>
                </c:pt>
                <c:pt idx="2325">
                  <c:v>21.457000000000001</c:v>
                </c:pt>
                <c:pt idx="2326">
                  <c:v>21.446619999999935</c:v>
                </c:pt>
                <c:pt idx="2327">
                  <c:v>21.43289</c:v>
                </c:pt>
                <c:pt idx="2328">
                  <c:v>21.419840000000001</c:v>
                </c:pt>
                <c:pt idx="2329">
                  <c:v>21.404579999999989</c:v>
                </c:pt>
                <c:pt idx="2330">
                  <c:v>21.388589999999958</c:v>
                </c:pt>
                <c:pt idx="2331">
                  <c:v>21.373519999999989</c:v>
                </c:pt>
                <c:pt idx="2332">
                  <c:v>21.359079999999999</c:v>
                </c:pt>
                <c:pt idx="2333">
                  <c:v>21.34599</c:v>
                </c:pt>
                <c:pt idx="2334">
                  <c:v>21.332879999999999</c:v>
                </c:pt>
                <c:pt idx="2335">
                  <c:v>21.320360000000001</c:v>
                </c:pt>
                <c:pt idx="2336">
                  <c:v>21.30855</c:v>
                </c:pt>
                <c:pt idx="2337">
                  <c:v>21.29683</c:v>
                </c:pt>
                <c:pt idx="2338">
                  <c:v>21.286479999999958</c:v>
                </c:pt>
                <c:pt idx="2339">
                  <c:v>21.276910000000001</c:v>
                </c:pt>
                <c:pt idx="2340">
                  <c:v>21.267410000000002</c:v>
                </c:pt>
                <c:pt idx="2341">
                  <c:v>21.25817</c:v>
                </c:pt>
                <c:pt idx="2342">
                  <c:v>21.246709999999947</c:v>
                </c:pt>
                <c:pt idx="2343">
                  <c:v>21.23507</c:v>
                </c:pt>
                <c:pt idx="2344">
                  <c:v>21.223699999999958</c:v>
                </c:pt>
                <c:pt idx="2345">
                  <c:v>21.214810000000032</c:v>
                </c:pt>
                <c:pt idx="2346">
                  <c:v>21.207750000000001</c:v>
                </c:pt>
                <c:pt idx="2347">
                  <c:v>21.200429999999958</c:v>
                </c:pt>
                <c:pt idx="2348">
                  <c:v>21.193980000000032</c:v>
                </c:pt>
                <c:pt idx="2349">
                  <c:v>21.185279999999963</c:v>
                </c:pt>
                <c:pt idx="2350">
                  <c:v>21.176870000000044</c:v>
                </c:pt>
                <c:pt idx="2351">
                  <c:v>21.169129999999967</c:v>
                </c:pt>
                <c:pt idx="2352">
                  <c:v>21.16104</c:v>
                </c:pt>
                <c:pt idx="2353">
                  <c:v>21.154019999999999</c:v>
                </c:pt>
                <c:pt idx="2354">
                  <c:v>21.148109999999967</c:v>
                </c:pt>
                <c:pt idx="2355">
                  <c:v>21.142239999999962</c:v>
                </c:pt>
                <c:pt idx="2356">
                  <c:v>21.134010000000032</c:v>
                </c:pt>
                <c:pt idx="2357">
                  <c:v>21.124289999999988</c:v>
                </c:pt>
                <c:pt idx="2358">
                  <c:v>21.116420000000005</c:v>
                </c:pt>
                <c:pt idx="2359">
                  <c:v>21.112649999999963</c:v>
                </c:pt>
                <c:pt idx="2360">
                  <c:v>21.105799999999963</c:v>
                </c:pt>
                <c:pt idx="2361">
                  <c:v>21.099399999999989</c:v>
                </c:pt>
                <c:pt idx="2362">
                  <c:v>21.093539999999958</c:v>
                </c:pt>
                <c:pt idx="2363">
                  <c:v>21.086489999999962</c:v>
                </c:pt>
                <c:pt idx="2364">
                  <c:v>21.077670000000001</c:v>
                </c:pt>
                <c:pt idx="2365">
                  <c:v>21.072139999999958</c:v>
                </c:pt>
                <c:pt idx="2366">
                  <c:v>21.066199999999959</c:v>
                </c:pt>
                <c:pt idx="2367">
                  <c:v>21.059449999999959</c:v>
                </c:pt>
                <c:pt idx="2368">
                  <c:v>21.051819999999999</c:v>
                </c:pt>
                <c:pt idx="2369">
                  <c:v>21.044609999999963</c:v>
                </c:pt>
                <c:pt idx="2370">
                  <c:v>21.035209999999989</c:v>
                </c:pt>
                <c:pt idx="2371">
                  <c:v>21.02666</c:v>
                </c:pt>
                <c:pt idx="2372">
                  <c:v>21.019130000000001</c:v>
                </c:pt>
                <c:pt idx="2373">
                  <c:v>21.012229999999963</c:v>
                </c:pt>
                <c:pt idx="2374">
                  <c:v>21.007400000000001</c:v>
                </c:pt>
                <c:pt idx="2375">
                  <c:v>21.00186000000004</c:v>
                </c:pt>
                <c:pt idx="2376">
                  <c:v>20.995929999999962</c:v>
                </c:pt>
                <c:pt idx="2377">
                  <c:v>20.989659999999958</c:v>
                </c:pt>
                <c:pt idx="2378">
                  <c:v>20.982329999999923</c:v>
                </c:pt>
                <c:pt idx="2379">
                  <c:v>20.972909999999963</c:v>
                </c:pt>
                <c:pt idx="2380">
                  <c:v>20.963599999999943</c:v>
                </c:pt>
                <c:pt idx="2381">
                  <c:v>20.95628</c:v>
                </c:pt>
                <c:pt idx="2382">
                  <c:v>20.950439999999954</c:v>
                </c:pt>
                <c:pt idx="2383">
                  <c:v>20.944389999999963</c:v>
                </c:pt>
                <c:pt idx="2384">
                  <c:v>20.938949999999959</c:v>
                </c:pt>
                <c:pt idx="2385">
                  <c:v>20.936850000000032</c:v>
                </c:pt>
                <c:pt idx="2386">
                  <c:v>20.933319999999959</c:v>
                </c:pt>
                <c:pt idx="2387">
                  <c:v>20.931560000000001</c:v>
                </c:pt>
                <c:pt idx="2388">
                  <c:v>20.92998</c:v>
                </c:pt>
                <c:pt idx="2389">
                  <c:v>20.927859999999999</c:v>
                </c:pt>
                <c:pt idx="2390">
                  <c:v>20.924969999999988</c:v>
                </c:pt>
                <c:pt idx="2391">
                  <c:v>20.920909999999989</c:v>
                </c:pt>
                <c:pt idx="2392">
                  <c:v>20.919090000000001</c:v>
                </c:pt>
                <c:pt idx="2393">
                  <c:v>20.917729999999963</c:v>
                </c:pt>
                <c:pt idx="2394">
                  <c:v>20.915199999999963</c:v>
                </c:pt>
                <c:pt idx="2395">
                  <c:v>20.91403</c:v>
                </c:pt>
                <c:pt idx="2396">
                  <c:v>20.9117</c:v>
                </c:pt>
                <c:pt idx="2397">
                  <c:v>20.90915</c:v>
                </c:pt>
                <c:pt idx="2398">
                  <c:v>20.90747</c:v>
                </c:pt>
                <c:pt idx="2399">
                  <c:v>20.9039</c:v>
                </c:pt>
                <c:pt idx="2400">
                  <c:v>20.902729999999924</c:v>
                </c:pt>
                <c:pt idx="2401">
                  <c:v>20.899619999999963</c:v>
                </c:pt>
                <c:pt idx="2402">
                  <c:v>20.897829999999999</c:v>
                </c:pt>
                <c:pt idx="2403">
                  <c:v>20.896909999999988</c:v>
                </c:pt>
                <c:pt idx="2404">
                  <c:v>20.898810000000001</c:v>
                </c:pt>
                <c:pt idx="2405">
                  <c:v>20.900179999999963</c:v>
                </c:pt>
                <c:pt idx="2406">
                  <c:v>20.903169999999989</c:v>
                </c:pt>
                <c:pt idx="2407">
                  <c:v>20.90574999999993</c:v>
                </c:pt>
                <c:pt idx="2408">
                  <c:v>20.908109999999958</c:v>
                </c:pt>
                <c:pt idx="2409">
                  <c:v>20.909089999999967</c:v>
                </c:pt>
                <c:pt idx="2410">
                  <c:v>20.909099999999963</c:v>
                </c:pt>
                <c:pt idx="2411">
                  <c:v>20.909129999999962</c:v>
                </c:pt>
                <c:pt idx="2412">
                  <c:v>20.910150000000005</c:v>
                </c:pt>
                <c:pt idx="2413">
                  <c:v>20.91067</c:v>
                </c:pt>
                <c:pt idx="2414">
                  <c:v>20.90906</c:v>
                </c:pt>
                <c:pt idx="2415">
                  <c:v>20.907850000000032</c:v>
                </c:pt>
                <c:pt idx="2416">
                  <c:v>20.908719999999935</c:v>
                </c:pt>
                <c:pt idx="2417">
                  <c:v>20.91011</c:v>
                </c:pt>
                <c:pt idx="2418">
                  <c:v>20.91282</c:v>
                </c:pt>
                <c:pt idx="2419">
                  <c:v>20.914800000000032</c:v>
                </c:pt>
                <c:pt idx="2420">
                  <c:v>20.91703</c:v>
                </c:pt>
                <c:pt idx="2421">
                  <c:v>20.922099999999947</c:v>
                </c:pt>
                <c:pt idx="2422">
                  <c:v>20.926369999999963</c:v>
                </c:pt>
                <c:pt idx="2423">
                  <c:v>20.929179999999963</c:v>
                </c:pt>
                <c:pt idx="2424">
                  <c:v>20.931880000000032</c:v>
                </c:pt>
                <c:pt idx="2425">
                  <c:v>20.933299999999967</c:v>
                </c:pt>
                <c:pt idx="2426">
                  <c:v>20.932939999999963</c:v>
                </c:pt>
                <c:pt idx="2427">
                  <c:v>20.932779999999962</c:v>
                </c:pt>
                <c:pt idx="2428">
                  <c:v>20.93421</c:v>
                </c:pt>
                <c:pt idx="2429">
                  <c:v>20.93683</c:v>
                </c:pt>
                <c:pt idx="2430">
                  <c:v>20.940599999999954</c:v>
                </c:pt>
                <c:pt idx="2431">
                  <c:v>20.945150000000002</c:v>
                </c:pt>
                <c:pt idx="2432">
                  <c:v>20.952819999999967</c:v>
                </c:pt>
                <c:pt idx="2433">
                  <c:v>20.961789999999958</c:v>
                </c:pt>
                <c:pt idx="2434">
                  <c:v>20.972429999999935</c:v>
                </c:pt>
                <c:pt idx="2435">
                  <c:v>20.982469999999935</c:v>
                </c:pt>
                <c:pt idx="2436">
                  <c:v>20.993579999999962</c:v>
                </c:pt>
                <c:pt idx="2437">
                  <c:v>21.00413</c:v>
                </c:pt>
                <c:pt idx="2438">
                  <c:v>21.015039999999967</c:v>
                </c:pt>
                <c:pt idx="2439">
                  <c:v>21.02741</c:v>
                </c:pt>
                <c:pt idx="2440">
                  <c:v>21.04007</c:v>
                </c:pt>
                <c:pt idx="2441">
                  <c:v>21.053229999999989</c:v>
                </c:pt>
                <c:pt idx="2442">
                  <c:v>21.065359999999959</c:v>
                </c:pt>
                <c:pt idx="2443">
                  <c:v>21.077649999999959</c:v>
                </c:pt>
                <c:pt idx="2444">
                  <c:v>21.088609999999935</c:v>
                </c:pt>
                <c:pt idx="2445">
                  <c:v>21.098419999999958</c:v>
                </c:pt>
                <c:pt idx="2446">
                  <c:v>21.106950000000044</c:v>
                </c:pt>
                <c:pt idx="2447">
                  <c:v>21.117640000000005</c:v>
                </c:pt>
                <c:pt idx="2448">
                  <c:v>21.12912</c:v>
                </c:pt>
                <c:pt idx="2449">
                  <c:v>21.13843</c:v>
                </c:pt>
                <c:pt idx="2450">
                  <c:v>21.145810000000001</c:v>
                </c:pt>
                <c:pt idx="2451">
                  <c:v>21.152519999999967</c:v>
                </c:pt>
                <c:pt idx="2452">
                  <c:v>21.160529999999962</c:v>
                </c:pt>
                <c:pt idx="2453">
                  <c:v>21.166709999999959</c:v>
                </c:pt>
                <c:pt idx="2454">
                  <c:v>21.174389999999999</c:v>
                </c:pt>
                <c:pt idx="2455">
                  <c:v>21.18629</c:v>
                </c:pt>
                <c:pt idx="2456">
                  <c:v>21.195260000000001</c:v>
                </c:pt>
                <c:pt idx="2457">
                  <c:v>21.205539999999935</c:v>
                </c:pt>
                <c:pt idx="2458">
                  <c:v>21.213339999999963</c:v>
                </c:pt>
                <c:pt idx="2459">
                  <c:v>21.22167</c:v>
                </c:pt>
                <c:pt idx="2460">
                  <c:v>21.228829999999963</c:v>
                </c:pt>
                <c:pt idx="2461">
                  <c:v>21.235539999999947</c:v>
                </c:pt>
                <c:pt idx="2462">
                  <c:v>21.244969999999999</c:v>
                </c:pt>
                <c:pt idx="2463">
                  <c:v>21.256409999999963</c:v>
                </c:pt>
                <c:pt idx="2464">
                  <c:v>21.27075</c:v>
                </c:pt>
                <c:pt idx="2465">
                  <c:v>21.28435</c:v>
                </c:pt>
                <c:pt idx="2466">
                  <c:v>21.29682</c:v>
                </c:pt>
                <c:pt idx="2467">
                  <c:v>21.30932</c:v>
                </c:pt>
                <c:pt idx="2468">
                  <c:v>21.324339999999989</c:v>
                </c:pt>
                <c:pt idx="2469">
                  <c:v>21.339050000000039</c:v>
                </c:pt>
                <c:pt idx="2470">
                  <c:v>21.355969999999999</c:v>
                </c:pt>
                <c:pt idx="2471">
                  <c:v>21.374680000000001</c:v>
                </c:pt>
                <c:pt idx="2472">
                  <c:v>21.393370000000001</c:v>
                </c:pt>
                <c:pt idx="2473">
                  <c:v>21.412729999999954</c:v>
                </c:pt>
                <c:pt idx="2474">
                  <c:v>21.430119999999963</c:v>
                </c:pt>
                <c:pt idx="2475">
                  <c:v>21.448739999999923</c:v>
                </c:pt>
                <c:pt idx="2476">
                  <c:v>21.464319999999958</c:v>
                </c:pt>
                <c:pt idx="2477">
                  <c:v>21.479199999999963</c:v>
                </c:pt>
                <c:pt idx="2478">
                  <c:v>21.49183</c:v>
                </c:pt>
                <c:pt idx="2479">
                  <c:v>21.504750000000001</c:v>
                </c:pt>
                <c:pt idx="2480">
                  <c:v>21.516559999999988</c:v>
                </c:pt>
                <c:pt idx="2481">
                  <c:v>21.528779999999962</c:v>
                </c:pt>
                <c:pt idx="2482">
                  <c:v>21.544</c:v>
                </c:pt>
                <c:pt idx="2483">
                  <c:v>21.559270000000001</c:v>
                </c:pt>
                <c:pt idx="2484">
                  <c:v>21.57376</c:v>
                </c:pt>
                <c:pt idx="2485">
                  <c:v>21.590629999999958</c:v>
                </c:pt>
                <c:pt idx="2486">
                  <c:v>21.606090000000005</c:v>
                </c:pt>
                <c:pt idx="2487">
                  <c:v>21.619660000000032</c:v>
                </c:pt>
                <c:pt idx="2488">
                  <c:v>21.632750000000001</c:v>
                </c:pt>
                <c:pt idx="2489">
                  <c:v>21.64565</c:v>
                </c:pt>
                <c:pt idx="2490">
                  <c:v>21.659130000000001</c:v>
                </c:pt>
                <c:pt idx="2491">
                  <c:v>21.67464</c:v>
                </c:pt>
                <c:pt idx="2492">
                  <c:v>21.691109999999988</c:v>
                </c:pt>
                <c:pt idx="2493">
                  <c:v>21.709579999999963</c:v>
                </c:pt>
                <c:pt idx="2494">
                  <c:v>21.728099999999962</c:v>
                </c:pt>
                <c:pt idx="2495">
                  <c:v>21.750170000000001</c:v>
                </c:pt>
                <c:pt idx="2496">
                  <c:v>21.771180000000001</c:v>
                </c:pt>
                <c:pt idx="2497">
                  <c:v>21.788919999999958</c:v>
                </c:pt>
                <c:pt idx="2498">
                  <c:v>21.809080000000005</c:v>
                </c:pt>
                <c:pt idx="2499">
                  <c:v>21.826739999999958</c:v>
                </c:pt>
                <c:pt idx="2500">
                  <c:v>21.84404</c:v>
                </c:pt>
                <c:pt idx="2501">
                  <c:v>21.861509999999967</c:v>
                </c:pt>
                <c:pt idx="2502">
                  <c:v>21.880939999999963</c:v>
                </c:pt>
                <c:pt idx="2503">
                  <c:v>21.902049999999935</c:v>
                </c:pt>
                <c:pt idx="2504">
                  <c:v>21.923309999999958</c:v>
                </c:pt>
                <c:pt idx="2505">
                  <c:v>21.944429999999958</c:v>
                </c:pt>
                <c:pt idx="2506">
                  <c:v>21.966689999999954</c:v>
                </c:pt>
                <c:pt idx="2507">
                  <c:v>21.988639999999915</c:v>
                </c:pt>
                <c:pt idx="2508">
                  <c:v>22.008009999999963</c:v>
                </c:pt>
                <c:pt idx="2509">
                  <c:v>22.030539999999959</c:v>
                </c:pt>
                <c:pt idx="2510">
                  <c:v>22.053070000000005</c:v>
                </c:pt>
                <c:pt idx="2511">
                  <c:v>22.07779</c:v>
                </c:pt>
                <c:pt idx="2512">
                  <c:v>22.104579999999999</c:v>
                </c:pt>
                <c:pt idx="2513">
                  <c:v>22.130549999999989</c:v>
                </c:pt>
                <c:pt idx="2514">
                  <c:v>22.15503</c:v>
                </c:pt>
                <c:pt idx="2515">
                  <c:v>22.17662</c:v>
                </c:pt>
                <c:pt idx="2516">
                  <c:v>22.19961</c:v>
                </c:pt>
                <c:pt idx="2517">
                  <c:v>22.223109999999959</c:v>
                </c:pt>
                <c:pt idx="2518">
                  <c:v>22.247859999999999</c:v>
                </c:pt>
                <c:pt idx="2519">
                  <c:v>22.27318</c:v>
                </c:pt>
                <c:pt idx="2520">
                  <c:v>22.29618</c:v>
                </c:pt>
                <c:pt idx="2521">
                  <c:v>22.320910000000001</c:v>
                </c:pt>
                <c:pt idx="2522">
                  <c:v>22.343779999999963</c:v>
                </c:pt>
                <c:pt idx="2523">
                  <c:v>22.36655</c:v>
                </c:pt>
                <c:pt idx="2524">
                  <c:v>22.389679999999959</c:v>
                </c:pt>
                <c:pt idx="2525">
                  <c:v>22.414269999999988</c:v>
                </c:pt>
                <c:pt idx="2526">
                  <c:v>22.439119999999967</c:v>
                </c:pt>
                <c:pt idx="2527">
                  <c:v>22.468999999999962</c:v>
                </c:pt>
                <c:pt idx="2528">
                  <c:v>22.497339999999962</c:v>
                </c:pt>
                <c:pt idx="2529">
                  <c:v>22.527229999999989</c:v>
                </c:pt>
                <c:pt idx="2530">
                  <c:v>22.55761</c:v>
                </c:pt>
                <c:pt idx="2531">
                  <c:v>22.586289999999959</c:v>
                </c:pt>
                <c:pt idx="2532">
                  <c:v>22.61223</c:v>
                </c:pt>
                <c:pt idx="2533">
                  <c:v>22.636920000000032</c:v>
                </c:pt>
                <c:pt idx="2534">
                  <c:v>22.661470000000001</c:v>
                </c:pt>
                <c:pt idx="2535">
                  <c:v>22.685639999999935</c:v>
                </c:pt>
                <c:pt idx="2536">
                  <c:v>22.709099999999989</c:v>
                </c:pt>
                <c:pt idx="2537">
                  <c:v>22.73255</c:v>
                </c:pt>
                <c:pt idx="2538">
                  <c:v>22.753250000000001</c:v>
                </c:pt>
                <c:pt idx="2539">
                  <c:v>22.773</c:v>
                </c:pt>
                <c:pt idx="2540">
                  <c:v>22.793539999999954</c:v>
                </c:pt>
                <c:pt idx="2541">
                  <c:v>22.813600000000001</c:v>
                </c:pt>
                <c:pt idx="2542">
                  <c:v>22.83503</c:v>
                </c:pt>
                <c:pt idx="2543">
                  <c:v>22.856809999999999</c:v>
                </c:pt>
                <c:pt idx="2544">
                  <c:v>22.878820000000001</c:v>
                </c:pt>
                <c:pt idx="2545">
                  <c:v>22.899039999999989</c:v>
                </c:pt>
                <c:pt idx="2546">
                  <c:v>22.918410000000002</c:v>
                </c:pt>
                <c:pt idx="2547">
                  <c:v>22.93769</c:v>
                </c:pt>
                <c:pt idx="2548">
                  <c:v>22.957070000000005</c:v>
                </c:pt>
                <c:pt idx="2549">
                  <c:v>22.9772</c:v>
                </c:pt>
                <c:pt idx="2550">
                  <c:v>22.997599999999959</c:v>
                </c:pt>
                <c:pt idx="2551">
                  <c:v>23.017420000000001</c:v>
                </c:pt>
                <c:pt idx="2552">
                  <c:v>23.037690000000001</c:v>
                </c:pt>
                <c:pt idx="2553">
                  <c:v>23.057099999999988</c:v>
                </c:pt>
                <c:pt idx="2554">
                  <c:v>23.075679999999959</c:v>
                </c:pt>
                <c:pt idx="2555">
                  <c:v>23.092459999999967</c:v>
                </c:pt>
                <c:pt idx="2556">
                  <c:v>23.11006000000004</c:v>
                </c:pt>
                <c:pt idx="2557">
                  <c:v>23.126460000000005</c:v>
                </c:pt>
                <c:pt idx="2558">
                  <c:v>23.138940000000005</c:v>
                </c:pt>
                <c:pt idx="2559">
                  <c:v>23.146750000000001</c:v>
                </c:pt>
                <c:pt idx="2560">
                  <c:v>23.155719999999963</c:v>
                </c:pt>
                <c:pt idx="2561">
                  <c:v>23.163180000000001</c:v>
                </c:pt>
                <c:pt idx="2562">
                  <c:v>23.171170000000032</c:v>
                </c:pt>
                <c:pt idx="2563">
                  <c:v>23.182639999999935</c:v>
                </c:pt>
                <c:pt idx="2564">
                  <c:v>23.194330000000001</c:v>
                </c:pt>
                <c:pt idx="2565">
                  <c:v>23.205299999999962</c:v>
                </c:pt>
                <c:pt idx="2566">
                  <c:v>23.215339999999962</c:v>
                </c:pt>
                <c:pt idx="2567">
                  <c:v>23.227029999999989</c:v>
                </c:pt>
                <c:pt idx="2568">
                  <c:v>23.239139999999963</c:v>
                </c:pt>
                <c:pt idx="2569">
                  <c:v>23.248919999999959</c:v>
                </c:pt>
                <c:pt idx="2570">
                  <c:v>23.25892</c:v>
                </c:pt>
                <c:pt idx="2571">
                  <c:v>23.267880000000005</c:v>
                </c:pt>
                <c:pt idx="2572">
                  <c:v>23.279039999999959</c:v>
                </c:pt>
                <c:pt idx="2573">
                  <c:v>23.289249999999935</c:v>
                </c:pt>
                <c:pt idx="2574">
                  <c:v>23.29926</c:v>
                </c:pt>
                <c:pt idx="2575">
                  <c:v>23.310469999999999</c:v>
                </c:pt>
                <c:pt idx="2576">
                  <c:v>23.323080000000001</c:v>
                </c:pt>
                <c:pt idx="2577">
                  <c:v>23.334750000000032</c:v>
                </c:pt>
                <c:pt idx="2578">
                  <c:v>23.34648</c:v>
                </c:pt>
                <c:pt idx="2579">
                  <c:v>23.358860000000032</c:v>
                </c:pt>
                <c:pt idx="2580">
                  <c:v>23.372959999999999</c:v>
                </c:pt>
                <c:pt idx="2581">
                  <c:v>23.386479999999963</c:v>
                </c:pt>
                <c:pt idx="2582">
                  <c:v>23.398499999999963</c:v>
                </c:pt>
                <c:pt idx="2583">
                  <c:v>23.411100000000001</c:v>
                </c:pt>
                <c:pt idx="2584">
                  <c:v>23.423669999999962</c:v>
                </c:pt>
                <c:pt idx="2585">
                  <c:v>23.431080000000001</c:v>
                </c:pt>
                <c:pt idx="2586">
                  <c:v>23.440739999999934</c:v>
                </c:pt>
                <c:pt idx="2587">
                  <c:v>23.449459999999959</c:v>
                </c:pt>
                <c:pt idx="2588">
                  <c:v>23.457360000000001</c:v>
                </c:pt>
                <c:pt idx="2589">
                  <c:v>23.467390000000002</c:v>
                </c:pt>
                <c:pt idx="2590">
                  <c:v>23.479089999999989</c:v>
                </c:pt>
                <c:pt idx="2591">
                  <c:v>23.490039999999958</c:v>
                </c:pt>
                <c:pt idx="2592">
                  <c:v>23.498199999999958</c:v>
                </c:pt>
                <c:pt idx="2593">
                  <c:v>23.505680000000002</c:v>
                </c:pt>
                <c:pt idx="2594">
                  <c:v>23.51491000000004</c:v>
                </c:pt>
                <c:pt idx="2595">
                  <c:v>23.523619999999962</c:v>
                </c:pt>
                <c:pt idx="2596">
                  <c:v>23.533390000000001</c:v>
                </c:pt>
                <c:pt idx="2597">
                  <c:v>23.543229999999962</c:v>
                </c:pt>
                <c:pt idx="2598">
                  <c:v>23.55302</c:v>
                </c:pt>
                <c:pt idx="2599">
                  <c:v>23.564050000000005</c:v>
                </c:pt>
                <c:pt idx="2600">
                  <c:v>23.57518</c:v>
                </c:pt>
                <c:pt idx="2601">
                  <c:v>23.587779999999963</c:v>
                </c:pt>
                <c:pt idx="2602">
                  <c:v>23.60079</c:v>
                </c:pt>
                <c:pt idx="2603">
                  <c:v>23.613470000000031</c:v>
                </c:pt>
                <c:pt idx="2604">
                  <c:v>23.624289999999988</c:v>
                </c:pt>
                <c:pt idx="2605">
                  <c:v>23.636870000000048</c:v>
                </c:pt>
                <c:pt idx="2606">
                  <c:v>23.649010000000001</c:v>
                </c:pt>
                <c:pt idx="2607">
                  <c:v>23.660639999999958</c:v>
                </c:pt>
                <c:pt idx="2608">
                  <c:v>23.670249999999989</c:v>
                </c:pt>
                <c:pt idx="2609">
                  <c:v>23.681930000000001</c:v>
                </c:pt>
                <c:pt idx="2610">
                  <c:v>23.692689999999963</c:v>
                </c:pt>
                <c:pt idx="2611">
                  <c:v>23.702419999999954</c:v>
                </c:pt>
                <c:pt idx="2612">
                  <c:v>23.714120000000001</c:v>
                </c:pt>
                <c:pt idx="2613">
                  <c:v>23.72458</c:v>
                </c:pt>
                <c:pt idx="2614">
                  <c:v>23.736599999999989</c:v>
                </c:pt>
                <c:pt idx="2615">
                  <c:v>23.74729</c:v>
                </c:pt>
                <c:pt idx="2616">
                  <c:v>23.759810000000005</c:v>
                </c:pt>
                <c:pt idx="2617">
                  <c:v>23.772319999999958</c:v>
                </c:pt>
                <c:pt idx="2618">
                  <c:v>23.784469999999963</c:v>
                </c:pt>
                <c:pt idx="2619">
                  <c:v>23.798409999999958</c:v>
                </c:pt>
                <c:pt idx="2620">
                  <c:v>23.811650000000039</c:v>
                </c:pt>
                <c:pt idx="2621">
                  <c:v>23.82311</c:v>
                </c:pt>
                <c:pt idx="2622">
                  <c:v>23.834370000000032</c:v>
                </c:pt>
                <c:pt idx="2623">
                  <c:v>23.84676</c:v>
                </c:pt>
                <c:pt idx="2624">
                  <c:v>23.856439999999989</c:v>
                </c:pt>
                <c:pt idx="2625">
                  <c:v>23.867970000000032</c:v>
                </c:pt>
                <c:pt idx="2626">
                  <c:v>23.879249999999963</c:v>
                </c:pt>
                <c:pt idx="2627">
                  <c:v>23.890419999999963</c:v>
                </c:pt>
                <c:pt idx="2628">
                  <c:v>23.90157</c:v>
                </c:pt>
                <c:pt idx="2629">
                  <c:v>23.913409999999963</c:v>
                </c:pt>
                <c:pt idx="2630">
                  <c:v>23.922289999999947</c:v>
                </c:pt>
                <c:pt idx="2631">
                  <c:v>23.93028</c:v>
                </c:pt>
                <c:pt idx="2632">
                  <c:v>23.93778</c:v>
                </c:pt>
                <c:pt idx="2633">
                  <c:v>23.948459999999958</c:v>
                </c:pt>
                <c:pt idx="2634">
                  <c:v>23.959050000000001</c:v>
                </c:pt>
                <c:pt idx="2635">
                  <c:v>23.97035</c:v>
                </c:pt>
                <c:pt idx="2636">
                  <c:v>23.982739999999914</c:v>
                </c:pt>
                <c:pt idx="2637">
                  <c:v>23.99775</c:v>
                </c:pt>
                <c:pt idx="2638">
                  <c:v>24.012370000000001</c:v>
                </c:pt>
                <c:pt idx="2639">
                  <c:v>24.027660000000001</c:v>
                </c:pt>
                <c:pt idx="2640">
                  <c:v>24.041399999999989</c:v>
                </c:pt>
                <c:pt idx="2641">
                  <c:v>24.053870000000032</c:v>
                </c:pt>
                <c:pt idx="2642">
                  <c:v>24.066409999999962</c:v>
                </c:pt>
                <c:pt idx="2643">
                  <c:v>24.080759999999962</c:v>
                </c:pt>
                <c:pt idx="2644">
                  <c:v>24.09618</c:v>
                </c:pt>
                <c:pt idx="2645">
                  <c:v>24.116990000000044</c:v>
                </c:pt>
                <c:pt idx="2646">
                  <c:v>24.13259</c:v>
                </c:pt>
                <c:pt idx="2647">
                  <c:v>24.145600000000002</c:v>
                </c:pt>
                <c:pt idx="2648">
                  <c:v>24.161619999999989</c:v>
                </c:pt>
                <c:pt idx="2649">
                  <c:v>24.1815</c:v>
                </c:pt>
                <c:pt idx="2650">
                  <c:v>24.201409999999989</c:v>
                </c:pt>
                <c:pt idx="2651">
                  <c:v>24.220709999999954</c:v>
                </c:pt>
                <c:pt idx="2652">
                  <c:v>24.237200000000001</c:v>
                </c:pt>
                <c:pt idx="2653">
                  <c:v>24.256019999999989</c:v>
                </c:pt>
                <c:pt idx="2654">
                  <c:v>24.276539999999958</c:v>
                </c:pt>
                <c:pt idx="2655">
                  <c:v>24.292639999999935</c:v>
                </c:pt>
                <c:pt idx="2656">
                  <c:v>24.309539999999959</c:v>
                </c:pt>
                <c:pt idx="2657">
                  <c:v>24.322400000000002</c:v>
                </c:pt>
                <c:pt idx="2658">
                  <c:v>24.333359999999999</c:v>
                </c:pt>
                <c:pt idx="2659">
                  <c:v>24.346170000000001</c:v>
                </c:pt>
                <c:pt idx="2660">
                  <c:v>24.358930000000001</c:v>
                </c:pt>
                <c:pt idx="2661">
                  <c:v>24.372499999999963</c:v>
                </c:pt>
                <c:pt idx="2662">
                  <c:v>24.384080000000001</c:v>
                </c:pt>
                <c:pt idx="2663">
                  <c:v>24.394449999999967</c:v>
                </c:pt>
                <c:pt idx="2664">
                  <c:v>24.402360000000002</c:v>
                </c:pt>
                <c:pt idx="2665">
                  <c:v>24.406099999999963</c:v>
                </c:pt>
                <c:pt idx="2666">
                  <c:v>24.412089999999989</c:v>
                </c:pt>
                <c:pt idx="2667">
                  <c:v>24.415900000000001</c:v>
                </c:pt>
                <c:pt idx="2668">
                  <c:v>24.417560000000005</c:v>
                </c:pt>
                <c:pt idx="2669">
                  <c:v>24.419530000000002</c:v>
                </c:pt>
                <c:pt idx="2670">
                  <c:v>24.422239999999935</c:v>
                </c:pt>
                <c:pt idx="2671">
                  <c:v>24.42465</c:v>
                </c:pt>
                <c:pt idx="2672">
                  <c:v>24.424299999999963</c:v>
                </c:pt>
                <c:pt idx="2673">
                  <c:v>24.421810000000001</c:v>
                </c:pt>
                <c:pt idx="2674">
                  <c:v>24.422599999999935</c:v>
                </c:pt>
                <c:pt idx="2675">
                  <c:v>24.418959999999988</c:v>
                </c:pt>
                <c:pt idx="2676">
                  <c:v>24.414950000000044</c:v>
                </c:pt>
                <c:pt idx="2677">
                  <c:v>24.411619999999989</c:v>
                </c:pt>
                <c:pt idx="2678">
                  <c:v>24.408379999999962</c:v>
                </c:pt>
                <c:pt idx="2679">
                  <c:v>24.401900000000001</c:v>
                </c:pt>
                <c:pt idx="2680">
                  <c:v>24.396639999999962</c:v>
                </c:pt>
                <c:pt idx="2681">
                  <c:v>24.393789999999989</c:v>
                </c:pt>
                <c:pt idx="2682">
                  <c:v>24.388209999999958</c:v>
                </c:pt>
                <c:pt idx="2683">
                  <c:v>24.38307</c:v>
                </c:pt>
                <c:pt idx="2684">
                  <c:v>24.379249999999963</c:v>
                </c:pt>
                <c:pt idx="2685">
                  <c:v>24.374020000000005</c:v>
                </c:pt>
                <c:pt idx="2686">
                  <c:v>24.369050000000001</c:v>
                </c:pt>
                <c:pt idx="2687">
                  <c:v>24.365659999999959</c:v>
                </c:pt>
                <c:pt idx="2688">
                  <c:v>24.362760000000002</c:v>
                </c:pt>
                <c:pt idx="2689">
                  <c:v>24.359369999999988</c:v>
                </c:pt>
                <c:pt idx="2690">
                  <c:v>24.355860000000032</c:v>
                </c:pt>
                <c:pt idx="2691">
                  <c:v>24.356809999999999</c:v>
                </c:pt>
                <c:pt idx="2692">
                  <c:v>24.364699999999967</c:v>
                </c:pt>
                <c:pt idx="2693">
                  <c:v>24.368079999999967</c:v>
                </c:pt>
                <c:pt idx="2694">
                  <c:v>24.371469999999999</c:v>
                </c:pt>
                <c:pt idx="2695">
                  <c:v>24.37255</c:v>
                </c:pt>
                <c:pt idx="2696">
                  <c:v>24.371839999999999</c:v>
                </c:pt>
                <c:pt idx="2697">
                  <c:v>24.374389999999988</c:v>
                </c:pt>
                <c:pt idx="2698">
                  <c:v>24.375679999999967</c:v>
                </c:pt>
                <c:pt idx="2699">
                  <c:v>24.375969999999999</c:v>
                </c:pt>
                <c:pt idx="2700">
                  <c:v>24.374490000000005</c:v>
                </c:pt>
                <c:pt idx="2701">
                  <c:v>24.373760000000001</c:v>
                </c:pt>
                <c:pt idx="2702">
                  <c:v>24.372160000000001</c:v>
                </c:pt>
                <c:pt idx="2703">
                  <c:v>24.372629999999958</c:v>
                </c:pt>
                <c:pt idx="2704">
                  <c:v>24.372789999999959</c:v>
                </c:pt>
                <c:pt idx="2705">
                  <c:v>24.372419999999959</c:v>
                </c:pt>
                <c:pt idx="2706">
                  <c:v>24.371729999999989</c:v>
                </c:pt>
                <c:pt idx="2707">
                  <c:v>24.367940000000001</c:v>
                </c:pt>
                <c:pt idx="2708">
                  <c:v>24.368849999999959</c:v>
                </c:pt>
                <c:pt idx="2709">
                  <c:v>24.368839999999963</c:v>
                </c:pt>
                <c:pt idx="2710">
                  <c:v>24.36694</c:v>
                </c:pt>
                <c:pt idx="2711">
                  <c:v>24.363719999999958</c:v>
                </c:pt>
                <c:pt idx="2712">
                  <c:v>24.358180000000001</c:v>
                </c:pt>
                <c:pt idx="2713">
                  <c:v>24.352609999999963</c:v>
                </c:pt>
                <c:pt idx="2714">
                  <c:v>24.349910000000001</c:v>
                </c:pt>
                <c:pt idx="2715">
                  <c:v>24.34816</c:v>
                </c:pt>
                <c:pt idx="2716">
                  <c:v>24.345369999999967</c:v>
                </c:pt>
                <c:pt idx="2717">
                  <c:v>24.342110000000002</c:v>
                </c:pt>
                <c:pt idx="2718">
                  <c:v>24.339729999999989</c:v>
                </c:pt>
                <c:pt idx="2719">
                  <c:v>24.334009999999999</c:v>
                </c:pt>
                <c:pt idx="2720">
                  <c:v>24.330690000000001</c:v>
                </c:pt>
                <c:pt idx="2721">
                  <c:v>24.324919999999999</c:v>
                </c:pt>
                <c:pt idx="2722">
                  <c:v>24.320930000000001</c:v>
                </c:pt>
                <c:pt idx="2723">
                  <c:v>24.321110000000001</c:v>
                </c:pt>
                <c:pt idx="2724">
                  <c:v>24.321899999999999</c:v>
                </c:pt>
                <c:pt idx="2725">
                  <c:v>24.32094</c:v>
                </c:pt>
                <c:pt idx="2726">
                  <c:v>24.321909999999999</c:v>
                </c:pt>
                <c:pt idx="2727">
                  <c:v>24.31671</c:v>
                </c:pt>
                <c:pt idx="2728">
                  <c:v>24.310390000000005</c:v>
                </c:pt>
                <c:pt idx="2729">
                  <c:v>24.305980000000005</c:v>
                </c:pt>
                <c:pt idx="2730">
                  <c:v>24.301120000000001</c:v>
                </c:pt>
                <c:pt idx="2731">
                  <c:v>24.296810000000001</c:v>
                </c:pt>
                <c:pt idx="2732">
                  <c:v>24.293279999999989</c:v>
                </c:pt>
                <c:pt idx="2733">
                  <c:v>24.289809999999989</c:v>
                </c:pt>
                <c:pt idx="2734">
                  <c:v>24.28689</c:v>
                </c:pt>
                <c:pt idx="2735">
                  <c:v>24.283579999999958</c:v>
                </c:pt>
                <c:pt idx="2736">
                  <c:v>24.281860000000005</c:v>
                </c:pt>
                <c:pt idx="2737">
                  <c:v>24.280270000000002</c:v>
                </c:pt>
                <c:pt idx="2738">
                  <c:v>24.282729999999923</c:v>
                </c:pt>
                <c:pt idx="2739">
                  <c:v>24.282169999999958</c:v>
                </c:pt>
                <c:pt idx="2740">
                  <c:v>24.279779999999963</c:v>
                </c:pt>
                <c:pt idx="2741">
                  <c:v>24.278199999999959</c:v>
                </c:pt>
                <c:pt idx="2742">
                  <c:v>24.275739999999935</c:v>
                </c:pt>
                <c:pt idx="2743">
                  <c:v>24.273389999999967</c:v>
                </c:pt>
                <c:pt idx="2744">
                  <c:v>24.271519999999963</c:v>
                </c:pt>
                <c:pt idx="2745">
                  <c:v>24.269699999999947</c:v>
                </c:pt>
                <c:pt idx="2746">
                  <c:v>24.26755</c:v>
                </c:pt>
                <c:pt idx="2747">
                  <c:v>24.265409999999935</c:v>
                </c:pt>
                <c:pt idx="2748">
                  <c:v>24.262810000000002</c:v>
                </c:pt>
                <c:pt idx="2749">
                  <c:v>24.260519999999943</c:v>
                </c:pt>
                <c:pt idx="2750">
                  <c:v>24.258959999999988</c:v>
                </c:pt>
                <c:pt idx="2751">
                  <c:v>24.256729999999958</c:v>
                </c:pt>
                <c:pt idx="2752">
                  <c:v>24.25346</c:v>
                </c:pt>
                <c:pt idx="2753">
                  <c:v>24.251049999999989</c:v>
                </c:pt>
                <c:pt idx="2754">
                  <c:v>24.24812999999995</c:v>
                </c:pt>
                <c:pt idx="2755">
                  <c:v>24.246749999999935</c:v>
                </c:pt>
                <c:pt idx="2756">
                  <c:v>24.249970000000001</c:v>
                </c:pt>
                <c:pt idx="2757">
                  <c:v>24.25507</c:v>
                </c:pt>
                <c:pt idx="2758">
                  <c:v>24.261129999999962</c:v>
                </c:pt>
                <c:pt idx="2759">
                  <c:v>24.268350000000002</c:v>
                </c:pt>
                <c:pt idx="2760">
                  <c:v>24.275329999999947</c:v>
                </c:pt>
                <c:pt idx="2761">
                  <c:v>24.282629999999923</c:v>
                </c:pt>
                <c:pt idx="2762">
                  <c:v>24.290559999999989</c:v>
                </c:pt>
                <c:pt idx="2763">
                  <c:v>24.299539999999947</c:v>
                </c:pt>
                <c:pt idx="2764">
                  <c:v>24.30941</c:v>
                </c:pt>
                <c:pt idx="2765">
                  <c:v>24.319450000000032</c:v>
                </c:pt>
                <c:pt idx="2766">
                  <c:v>24.327929999999999</c:v>
                </c:pt>
                <c:pt idx="2767">
                  <c:v>24.335059999999999</c:v>
                </c:pt>
                <c:pt idx="2768">
                  <c:v>24.34195000000004</c:v>
                </c:pt>
                <c:pt idx="2769">
                  <c:v>24.351070000000032</c:v>
                </c:pt>
                <c:pt idx="2770">
                  <c:v>24.36027</c:v>
                </c:pt>
                <c:pt idx="2771">
                  <c:v>24.370180000000001</c:v>
                </c:pt>
                <c:pt idx="2772">
                  <c:v>24.378789999999963</c:v>
                </c:pt>
                <c:pt idx="2773">
                  <c:v>24.386769999999963</c:v>
                </c:pt>
                <c:pt idx="2774">
                  <c:v>24.392099999999989</c:v>
                </c:pt>
                <c:pt idx="2775">
                  <c:v>24.397449999999989</c:v>
                </c:pt>
                <c:pt idx="2776">
                  <c:v>24.399809999999999</c:v>
                </c:pt>
                <c:pt idx="2777">
                  <c:v>24.402019999999947</c:v>
                </c:pt>
                <c:pt idx="2778">
                  <c:v>24.407139999999959</c:v>
                </c:pt>
                <c:pt idx="2779">
                  <c:v>24.41292</c:v>
                </c:pt>
                <c:pt idx="2780">
                  <c:v>24.416319999999963</c:v>
                </c:pt>
                <c:pt idx="2781">
                  <c:v>24.418199999999963</c:v>
                </c:pt>
                <c:pt idx="2782">
                  <c:v>24.420099999999962</c:v>
                </c:pt>
                <c:pt idx="2783">
                  <c:v>24.42408</c:v>
                </c:pt>
                <c:pt idx="2784">
                  <c:v>24.428920000000002</c:v>
                </c:pt>
                <c:pt idx="2785">
                  <c:v>24.432239999999947</c:v>
                </c:pt>
                <c:pt idx="2786">
                  <c:v>24.436319999999959</c:v>
                </c:pt>
                <c:pt idx="2787">
                  <c:v>24.440279999999962</c:v>
                </c:pt>
                <c:pt idx="2788">
                  <c:v>24.443460000000002</c:v>
                </c:pt>
                <c:pt idx="2789">
                  <c:v>24.447239999999958</c:v>
                </c:pt>
                <c:pt idx="2790">
                  <c:v>24.450970000000005</c:v>
                </c:pt>
                <c:pt idx="2791">
                  <c:v>24.455779999999958</c:v>
                </c:pt>
                <c:pt idx="2792">
                  <c:v>24.461629999999943</c:v>
                </c:pt>
                <c:pt idx="2793">
                  <c:v>24.466669999999958</c:v>
                </c:pt>
                <c:pt idx="2794">
                  <c:v>24.4709</c:v>
                </c:pt>
                <c:pt idx="2795">
                  <c:v>24.475639999999924</c:v>
                </c:pt>
                <c:pt idx="2796">
                  <c:v>24.479649999999936</c:v>
                </c:pt>
                <c:pt idx="2797">
                  <c:v>24.482649999999911</c:v>
                </c:pt>
                <c:pt idx="2798">
                  <c:v>24.485399999999924</c:v>
                </c:pt>
                <c:pt idx="2799">
                  <c:v>24.487860000000001</c:v>
                </c:pt>
                <c:pt idx="2800">
                  <c:v>24.490269999999963</c:v>
                </c:pt>
                <c:pt idx="2801">
                  <c:v>24.493579999999962</c:v>
                </c:pt>
                <c:pt idx="2802">
                  <c:v>24.495759999999958</c:v>
                </c:pt>
                <c:pt idx="2803">
                  <c:v>24.493919999999989</c:v>
                </c:pt>
                <c:pt idx="2804">
                  <c:v>24.493119999999962</c:v>
                </c:pt>
                <c:pt idx="2805">
                  <c:v>24.491890000000001</c:v>
                </c:pt>
                <c:pt idx="2806">
                  <c:v>24.491230000000002</c:v>
                </c:pt>
                <c:pt idx="2807">
                  <c:v>24.491900000000001</c:v>
                </c:pt>
                <c:pt idx="2808">
                  <c:v>24.492189999999958</c:v>
                </c:pt>
                <c:pt idx="2809">
                  <c:v>24.490659999999959</c:v>
                </c:pt>
                <c:pt idx="2810">
                  <c:v>24.490129999999958</c:v>
                </c:pt>
                <c:pt idx="2811">
                  <c:v>24.488539999999919</c:v>
                </c:pt>
                <c:pt idx="2812">
                  <c:v>24.482329999999923</c:v>
                </c:pt>
                <c:pt idx="2813">
                  <c:v>24.476629999999954</c:v>
                </c:pt>
                <c:pt idx="2814">
                  <c:v>24.470229999999958</c:v>
                </c:pt>
                <c:pt idx="2815">
                  <c:v>24.463059999999963</c:v>
                </c:pt>
                <c:pt idx="2816">
                  <c:v>24.45356</c:v>
                </c:pt>
                <c:pt idx="2817">
                  <c:v>24.445299999999943</c:v>
                </c:pt>
                <c:pt idx="2818">
                  <c:v>24.437180000000001</c:v>
                </c:pt>
                <c:pt idx="2819">
                  <c:v>24.427589999999963</c:v>
                </c:pt>
                <c:pt idx="2820">
                  <c:v>24.420860000000001</c:v>
                </c:pt>
                <c:pt idx="2821">
                  <c:v>24.413080000000001</c:v>
                </c:pt>
                <c:pt idx="2822">
                  <c:v>24.407599999999963</c:v>
                </c:pt>
                <c:pt idx="2823">
                  <c:v>24.402839999999962</c:v>
                </c:pt>
                <c:pt idx="2824">
                  <c:v>24.400960000000001</c:v>
                </c:pt>
                <c:pt idx="2825">
                  <c:v>24.39761</c:v>
                </c:pt>
                <c:pt idx="2826">
                  <c:v>24.394900000000032</c:v>
                </c:pt>
                <c:pt idx="2827">
                  <c:v>24.390789999999967</c:v>
                </c:pt>
                <c:pt idx="2828">
                  <c:v>24.388699999999954</c:v>
                </c:pt>
                <c:pt idx="2829">
                  <c:v>24.387049999999963</c:v>
                </c:pt>
                <c:pt idx="2830">
                  <c:v>24.381599999999963</c:v>
                </c:pt>
                <c:pt idx="2831">
                  <c:v>24.374919999999999</c:v>
                </c:pt>
                <c:pt idx="2832">
                  <c:v>24.366239999999962</c:v>
                </c:pt>
                <c:pt idx="2833">
                  <c:v>24.35134</c:v>
                </c:pt>
                <c:pt idx="2834">
                  <c:v>24.338180000000001</c:v>
                </c:pt>
                <c:pt idx="2835">
                  <c:v>24.325339999999958</c:v>
                </c:pt>
                <c:pt idx="2836">
                  <c:v>24.311610000000005</c:v>
                </c:pt>
                <c:pt idx="2837">
                  <c:v>24.29447</c:v>
                </c:pt>
                <c:pt idx="2838">
                  <c:v>24.275659999999959</c:v>
                </c:pt>
                <c:pt idx="2839">
                  <c:v>24.255569999999963</c:v>
                </c:pt>
                <c:pt idx="2840">
                  <c:v>24.235609999999962</c:v>
                </c:pt>
                <c:pt idx="2841">
                  <c:v>24.216270000000005</c:v>
                </c:pt>
                <c:pt idx="2842">
                  <c:v>24.198860000000032</c:v>
                </c:pt>
                <c:pt idx="2843">
                  <c:v>24.181280000000001</c:v>
                </c:pt>
                <c:pt idx="2844">
                  <c:v>24.16225</c:v>
                </c:pt>
                <c:pt idx="2845">
                  <c:v>24.138459999999988</c:v>
                </c:pt>
                <c:pt idx="2846">
                  <c:v>24.122309999999963</c:v>
                </c:pt>
                <c:pt idx="2847">
                  <c:v>24.10876</c:v>
                </c:pt>
                <c:pt idx="2848">
                  <c:v>24.093689999999963</c:v>
                </c:pt>
                <c:pt idx="2849">
                  <c:v>24.074349999999964</c:v>
                </c:pt>
                <c:pt idx="2850">
                  <c:v>24.054290000000005</c:v>
                </c:pt>
                <c:pt idx="2851">
                  <c:v>24.035250000000001</c:v>
                </c:pt>
                <c:pt idx="2852">
                  <c:v>24.019549999999963</c:v>
                </c:pt>
                <c:pt idx="2853">
                  <c:v>24.001380000000001</c:v>
                </c:pt>
                <c:pt idx="2854">
                  <c:v>23.980979999999963</c:v>
                </c:pt>
                <c:pt idx="2855">
                  <c:v>23.961599999999958</c:v>
                </c:pt>
                <c:pt idx="2856">
                  <c:v>23.940989999999989</c:v>
                </c:pt>
                <c:pt idx="2857">
                  <c:v>23.921999999999986</c:v>
                </c:pt>
                <c:pt idx="2858">
                  <c:v>23.90709</c:v>
                </c:pt>
                <c:pt idx="2859">
                  <c:v>23.889130000000002</c:v>
                </c:pt>
                <c:pt idx="2860">
                  <c:v>23.874079999999999</c:v>
                </c:pt>
                <c:pt idx="2861">
                  <c:v>23.859529999999989</c:v>
                </c:pt>
                <c:pt idx="2862">
                  <c:v>23.847270000000005</c:v>
                </c:pt>
                <c:pt idx="2863">
                  <c:v>23.832799999999963</c:v>
                </c:pt>
                <c:pt idx="2864">
                  <c:v>23.819679999999988</c:v>
                </c:pt>
                <c:pt idx="2865">
                  <c:v>23.809960000000039</c:v>
                </c:pt>
                <c:pt idx="2866">
                  <c:v>23.800339999999959</c:v>
                </c:pt>
                <c:pt idx="2867">
                  <c:v>23.793659999999967</c:v>
                </c:pt>
                <c:pt idx="2868">
                  <c:v>23.789059999999989</c:v>
                </c:pt>
                <c:pt idx="2869">
                  <c:v>23.787789999999962</c:v>
                </c:pt>
                <c:pt idx="2870">
                  <c:v>23.782829999999958</c:v>
                </c:pt>
                <c:pt idx="2871">
                  <c:v>23.777809999999999</c:v>
                </c:pt>
                <c:pt idx="2872">
                  <c:v>23.774080000000001</c:v>
                </c:pt>
                <c:pt idx="2873">
                  <c:v>23.774439999999959</c:v>
                </c:pt>
                <c:pt idx="2874">
                  <c:v>23.774450000000005</c:v>
                </c:pt>
                <c:pt idx="2875">
                  <c:v>23.778279999999963</c:v>
                </c:pt>
                <c:pt idx="2876">
                  <c:v>23.783850000000001</c:v>
                </c:pt>
                <c:pt idx="2877">
                  <c:v>23.789479999999962</c:v>
                </c:pt>
                <c:pt idx="2878">
                  <c:v>23.795119999999958</c:v>
                </c:pt>
                <c:pt idx="2879">
                  <c:v>23.803719999999959</c:v>
                </c:pt>
                <c:pt idx="2880">
                  <c:v>23.812339999999963</c:v>
                </c:pt>
                <c:pt idx="2881">
                  <c:v>23.821020000000001</c:v>
                </c:pt>
                <c:pt idx="2882">
                  <c:v>23.832249999999959</c:v>
                </c:pt>
                <c:pt idx="2883">
                  <c:v>23.842569999999959</c:v>
                </c:pt>
                <c:pt idx="2884">
                  <c:v>23.854170000000032</c:v>
                </c:pt>
                <c:pt idx="2885">
                  <c:v>23.865139999999947</c:v>
                </c:pt>
                <c:pt idx="2886">
                  <c:v>23.876090000000001</c:v>
                </c:pt>
                <c:pt idx="2887">
                  <c:v>23.886319999999962</c:v>
                </c:pt>
                <c:pt idx="2888">
                  <c:v>23.896049999999963</c:v>
                </c:pt>
                <c:pt idx="2889">
                  <c:v>23.906960000000005</c:v>
                </c:pt>
                <c:pt idx="2890">
                  <c:v>23.916620000000002</c:v>
                </c:pt>
                <c:pt idx="2891">
                  <c:v>23.93055</c:v>
                </c:pt>
                <c:pt idx="2892">
                  <c:v>23.941759999999963</c:v>
                </c:pt>
                <c:pt idx="2893">
                  <c:v>23.952779999999958</c:v>
                </c:pt>
                <c:pt idx="2894">
                  <c:v>23.96415</c:v>
                </c:pt>
                <c:pt idx="2895">
                  <c:v>23.976009999999963</c:v>
                </c:pt>
                <c:pt idx="2896">
                  <c:v>23.990179999999963</c:v>
                </c:pt>
                <c:pt idx="2897">
                  <c:v>24.00186000000004</c:v>
                </c:pt>
                <c:pt idx="2898">
                  <c:v>24.016770000000001</c:v>
                </c:pt>
                <c:pt idx="2899">
                  <c:v>24.035309999999967</c:v>
                </c:pt>
                <c:pt idx="2900">
                  <c:v>24.05509</c:v>
                </c:pt>
                <c:pt idx="2901">
                  <c:v>24.074349999999964</c:v>
                </c:pt>
                <c:pt idx="2902">
                  <c:v>24.093060000000001</c:v>
                </c:pt>
                <c:pt idx="2903">
                  <c:v>24.111970000000053</c:v>
                </c:pt>
                <c:pt idx="2904">
                  <c:v>24.130569999999999</c:v>
                </c:pt>
                <c:pt idx="2905">
                  <c:v>24.150749999999963</c:v>
                </c:pt>
                <c:pt idx="2906">
                  <c:v>24.17239</c:v>
                </c:pt>
                <c:pt idx="2907">
                  <c:v>24.19633</c:v>
                </c:pt>
                <c:pt idx="2908">
                  <c:v>24.218850000000032</c:v>
                </c:pt>
                <c:pt idx="2909">
                  <c:v>24.240369999999963</c:v>
                </c:pt>
                <c:pt idx="2910">
                  <c:v>24.262209999999943</c:v>
                </c:pt>
                <c:pt idx="2911">
                  <c:v>24.283139999999943</c:v>
                </c:pt>
                <c:pt idx="2912">
                  <c:v>24.30979</c:v>
                </c:pt>
                <c:pt idx="2913">
                  <c:v>24.332409999999989</c:v>
                </c:pt>
                <c:pt idx="2914">
                  <c:v>24.357430000000001</c:v>
                </c:pt>
                <c:pt idx="2915">
                  <c:v>24.38035</c:v>
                </c:pt>
                <c:pt idx="2916">
                  <c:v>24.40192</c:v>
                </c:pt>
                <c:pt idx="2917">
                  <c:v>24.420409999999954</c:v>
                </c:pt>
                <c:pt idx="2918">
                  <c:v>24.436520000000002</c:v>
                </c:pt>
                <c:pt idx="2919">
                  <c:v>24.45628</c:v>
                </c:pt>
                <c:pt idx="2920">
                  <c:v>24.475479999999958</c:v>
                </c:pt>
                <c:pt idx="2921">
                  <c:v>24.497699999999959</c:v>
                </c:pt>
                <c:pt idx="2922">
                  <c:v>24.519359999999999</c:v>
                </c:pt>
                <c:pt idx="2923">
                  <c:v>24.53857</c:v>
                </c:pt>
                <c:pt idx="2924">
                  <c:v>24.555689999999959</c:v>
                </c:pt>
                <c:pt idx="2925">
                  <c:v>24.574210000000001</c:v>
                </c:pt>
                <c:pt idx="2926">
                  <c:v>24.591999999999999</c:v>
                </c:pt>
                <c:pt idx="2927">
                  <c:v>24.596769999999989</c:v>
                </c:pt>
                <c:pt idx="2928">
                  <c:v>24.601680000000005</c:v>
                </c:pt>
                <c:pt idx="2929">
                  <c:v>24.605119999999989</c:v>
                </c:pt>
                <c:pt idx="2930">
                  <c:v>24.609290000000001</c:v>
                </c:pt>
                <c:pt idx="2931">
                  <c:v>24.614580000000036</c:v>
                </c:pt>
                <c:pt idx="2932">
                  <c:v>24.619979999999998</c:v>
                </c:pt>
                <c:pt idx="2933">
                  <c:v>24.624169999999999</c:v>
                </c:pt>
                <c:pt idx="2934">
                  <c:v>24.627279999999999</c:v>
                </c:pt>
                <c:pt idx="2935">
                  <c:v>24.6281</c:v>
                </c:pt>
                <c:pt idx="2936">
                  <c:v>24.627749999999963</c:v>
                </c:pt>
                <c:pt idx="2937">
                  <c:v>24.626560000000001</c:v>
                </c:pt>
                <c:pt idx="2938">
                  <c:v>24.624150000000039</c:v>
                </c:pt>
                <c:pt idx="2939">
                  <c:v>24.62462</c:v>
                </c:pt>
                <c:pt idx="2940">
                  <c:v>24.625879999999999</c:v>
                </c:pt>
                <c:pt idx="2941">
                  <c:v>24.62668</c:v>
                </c:pt>
                <c:pt idx="2942">
                  <c:v>24.627839999999999</c:v>
                </c:pt>
                <c:pt idx="2943">
                  <c:v>24.62921</c:v>
                </c:pt>
                <c:pt idx="2944">
                  <c:v>24.63279</c:v>
                </c:pt>
                <c:pt idx="2945">
                  <c:v>24.638459999999988</c:v>
                </c:pt>
                <c:pt idx="2946">
                  <c:v>24.644810000000032</c:v>
                </c:pt>
                <c:pt idx="2947">
                  <c:v>24.651389999999999</c:v>
                </c:pt>
                <c:pt idx="2948">
                  <c:v>24.657229999999988</c:v>
                </c:pt>
                <c:pt idx="2949">
                  <c:v>24.662759999999963</c:v>
                </c:pt>
                <c:pt idx="2950">
                  <c:v>24.668239999999958</c:v>
                </c:pt>
                <c:pt idx="2951">
                  <c:v>24.67549</c:v>
                </c:pt>
                <c:pt idx="2952">
                  <c:v>24.68393</c:v>
                </c:pt>
                <c:pt idx="2953">
                  <c:v>24.69303</c:v>
                </c:pt>
                <c:pt idx="2954">
                  <c:v>24.701729999999962</c:v>
                </c:pt>
                <c:pt idx="2955">
                  <c:v>24.711539999999989</c:v>
                </c:pt>
                <c:pt idx="2956">
                  <c:v>24.724350000000001</c:v>
                </c:pt>
                <c:pt idx="2957">
                  <c:v>24.732309999999959</c:v>
                </c:pt>
                <c:pt idx="2958">
                  <c:v>24.74264999999993</c:v>
                </c:pt>
                <c:pt idx="2959">
                  <c:v>24.75179</c:v>
                </c:pt>
                <c:pt idx="2960">
                  <c:v>24.763559999999959</c:v>
                </c:pt>
                <c:pt idx="2961">
                  <c:v>24.776409999999959</c:v>
                </c:pt>
                <c:pt idx="2962">
                  <c:v>24.789379999999962</c:v>
                </c:pt>
                <c:pt idx="2963">
                  <c:v>24.797170000000001</c:v>
                </c:pt>
                <c:pt idx="2964">
                  <c:v>24.805299999999963</c:v>
                </c:pt>
                <c:pt idx="2965">
                  <c:v>24.814779999999999</c:v>
                </c:pt>
                <c:pt idx="2966">
                  <c:v>24.82742</c:v>
                </c:pt>
                <c:pt idx="2967">
                  <c:v>24.840689999999963</c:v>
                </c:pt>
                <c:pt idx="2968">
                  <c:v>24.8537</c:v>
                </c:pt>
                <c:pt idx="2969">
                  <c:v>24.862589999999958</c:v>
                </c:pt>
                <c:pt idx="2970">
                  <c:v>24.871390000000005</c:v>
                </c:pt>
                <c:pt idx="2971">
                  <c:v>24.876799999999989</c:v>
                </c:pt>
                <c:pt idx="2972">
                  <c:v>24.881860000000032</c:v>
                </c:pt>
                <c:pt idx="2973">
                  <c:v>24.887270000000001</c:v>
                </c:pt>
                <c:pt idx="2974">
                  <c:v>24.893860000000036</c:v>
                </c:pt>
                <c:pt idx="2975">
                  <c:v>24.899940000000001</c:v>
                </c:pt>
                <c:pt idx="2976">
                  <c:v>24.90728</c:v>
                </c:pt>
                <c:pt idx="2977">
                  <c:v>24.914919999999999</c:v>
                </c:pt>
                <c:pt idx="2978">
                  <c:v>24.920960000000001</c:v>
                </c:pt>
                <c:pt idx="2979">
                  <c:v>24.926209999999962</c:v>
                </c:pt>
                <c:pt idx="2980">
                  <c:v>24.930619999999962</c:v>
                </c:pt>
                <c:pt idx="2981">
                  <c:v>24.936639999999958</c:v>
                </c:pt>
                <c:pt idx="2982">
                  <c:v>24.941479999999963</c:v>
                </c:pt>
                <c:pt idx="2983">
                  <c:v>24.943139999999943</c:v>
                </c:pt>
                <c:pt idx="2984">
                  <c:v>24.946309999999954</c:v>
                </c:pt>
                <c:pt idx="2985">
                  <c:v>24.953429999999958</c:v>
                </c:pt>
                <c:pt idx="2986">
                  <c:v>24.960189999999958</c:v>
                </c:pt>
                <c:pt idx="2987">
                  <c:v>24.965809999999962</c:v>
                </c:pt>
                <c:pt idx="2988">
                  <c:v>24.975069999999963</c:v>
                </c:pt>
                <c:pt idx="2989">
                  <c:v>24.983919999999962</c:v>
                </c:pt>
                <c:pt idx="2990">
                  <c:v>24.993509999999958</c:v>
                </c:pt>
                <c:pt idx="2991">
                  <c:v>25.000900000000001</c:v>
                </c:pt>
                <c:pt idx="2992">
                  <c:v>25.009070000000001</c:v>
                </c:pt>
                <c:pt idx="2993">
                  <c:v>25.020119999999963</c:v>
                </c:pt>
                <c:pt idx="2994">
                  <c:v>25.026060000000001</c:v>
                </c:pt>
                <c:pt idx="2995">
                  <c:v>25.030480000000001</c:v>
                </c:pt>
                <c:pt idx="2996">
                  <c:v>25.035969999999999</c:v>
                </c:pt>
                <c:pt idx="2997">
                  <c:v>25.040970000000005</c:v>
                </c:pt>
                <c:pt idx="2998">
                  <c:v>25.047960000000032</c:v>
                </c:pt>
                <c:pt idx="2999">
                  <c:v>25.059270000000001</c:v>
                </c:pt>
                <c:pt idx="3000">
                  <c:v>25.072429999999958</c:v>
                </c:pt>
                <c:pt idx="3001">
                  <c:v>25.085389999999947</c:v>
                </c:pt>
                <c:pt idx="3002">
                  <c:v>25.098539999999954</c:v>
                </c:pt>
                <c:pt idx="3003">
                  <c:v>25.114049999999999</c:v>
                </c:pt>
                <c:pt idx="3004">
                  <c:v>25.129110000000001</c:v>
                </c:pt>
                <c:pt idx="3005">
                  <c:v>25.142679999999963</c:v>
                </c:pt>
                <c:pt idx="3006">
                  <c:v>25.156820000000032</c:v>
                </c:pt>
                <c:pt idx="3007">
                  <c:v>25.170349999999967</c:v>
                </c:pt>
                <c:pt idx="3008">
                  <c:v>25.182689999999958</c:v>
                </c:pt>
                <c:pt idx="3009">
                  <c:v>25.194569999999999</c:v>
                </c:pt>
                <c:pt idx="3010">
                  <c:v>25.203789999999962</c:v>
                </c:pt>
                <c:pt idx="3011">
                  <c:v>25.213270000000001</c:v>
                </c:pt>
                <c:pt idx="3012">
                  <c:v>25.223559999999967</c:v>
                </c:pt>
                <c:pt idx="3013">
                  <c:v>25.236070000000005</c:v>
                </c:pt>
                <c:pt idx="3014">
                  <c:v>25.24887</c:v>
                </c:pt>
                <c:pt idx="3015">
                  <c:v>25.261439999999947</c:v>
                </c:pt>
                <c:pt idx="3016">
                  <c:v>25.276589999999963</c:v>
                </c:pt>
                <c:pt idx="3017">
                  <c:v>25.289809999999989</c:v>
                </c:pt>
                <c:pt idx="3018">
                  <c:v>25.299019999999963</c:v>
                </c:pt>
                <c:pt idx="3019">
                  <c:v>25.307369999999999</c:v>
                </c:pt>
                <c:pt idx="3020">
                  <c:v>25.314609999999988</c:v>
                </c:pt>
                <c:pt idx="3021">
                  <c:v>25.323039999999963</c:v>
                </c:pt>
                <c:pt idx="3022">
                  <c:v>25.331720000000001</c:v>
                </c:pt>
                <c:pt idx="3023">
                  <c:v>25.341439999999963</c:v>
                </c:pt>
                <c:pt idx="3024">
                  <c:v>25.352539999999962</c:v>
                </c:pt>
                <c:pt idx="3025">
                  <c:v>25.361360000000001</c:v>
                </c:pt>
                <c:pt idx="3026">
                  <c:v>25.368980000000001</c:v>
                </c:pt>
                <c:pt idx="3027">
                  <c:v>25.37669</c:v>
                </c:pt>
                <c:pt idx="3028">
                  <c:v>25.38289</c:v>
                </c:pt>
                <c:pt idx="3029">
                  <c:v>25.387419999999963</c:v>
                </c:pt>
                <c:pt idx="3030">
                  <c:v>25.405779999999954</c:v>
                </c:pt>
                <c:pt idx="3031">
                  <c:v>25.428729999999934</c:v>
                </c:pt>
                <c:pt idx="3032">
                  <c:v>25.451650000000001</c:v>
                </c:pt>
                <c:pt idx="3033">
                  <c:v>25.477170000000001</c:v>
                </c:pt>
                <c:pt idx="3034">
                  <c:v>25.500579999999989</c:v>
                </c:pt>
                <c:pt idx="3035">
                  <c:v>25.524239999999963</c:v>
                </c:pt>
                <c:pt idx="3036">
                  <c:v>25.54693</c:v>
                </c:pt>
                <c:pt idx="3037">
                  <c:v>25.579339999999959</c:v>
                </c:pt>
                <c:pt idx="3038">
                  <c:v>25.614690000000031</c:v>
                </c:pt>
                <c:pt idx="3039">
                  <c:v>25.651510000000005</c:v>
                </c:pt>
                <c:pt idx="3040">
                  <c:v>25.688359999999989</c:v>
                </c:pt>
                <c:pt idx="3041">
                  <c:v>25.733139999999963</c:v>
                </c:pt>
                <c:pt idx="3042">
                  <c:v>25.787319999999962</c:v>
                </c:pt>
                <c:pt idx="3043">
                  <c:v>25.839469999999999</c:v>
                </c:pt>
                <c:pt idx="3044">
                  <c:v>25.892569999999989</c:v>
                </c:pt>
                <c:pt idx="3045">
                  <c:v>25.95298</c:v>
                </c:pt>
                <c:pt idx="3046">
                  <c:v>26.012319999999963</c:v>
                </c:pt>
                <c:pt idx="3047">
                  <c:v>26.069900000000001</c:v>
                </c:pt>
                <c:pt idx="3048">
                  <c:v>26.126819999999999</c:v>
                </c:pt>
                <c:pt idx="3049">
                  <c:v>26.18282</c:v>
                </c:pt>
                <c:pt idx="3050">
                  <c:v>26.240629999999936</c:v>
                </c:pt>
                <c:pt idx="3051">
                  <c:v>26.293590000000002</c:v>
                </c:pt>
                <c:pt idx="3052">
                  <c:v>26.344719999999963</c:v>
                </c:pt>
                <c:pt idx="3053">
                  <c:v>26.398619999999962</c:v>
                </c:pt>
                <c:pt idx="3054">
                  <c:v>26.45138</c:v>
                </c:pt>
                <c:pt idx="3055">
                  <c:v>26.505749999999935</c:v>
                </c:pt>
                <c:pt idx="3056">
                  <c:v>26.561709999999962</c:v>
                </c:pt>
                <c:pt idx="3057">
                  <c:v>26.619129999999988</c:v>
                </c:pt>
                <c:pt idx="3058">
                  <c:v>26.67362</c:v>
                </c:pt>
                <c:pt idx="3059">
                  <c:v>26.729279999999989</c:v>
                </c:pt>
                <c:pt idx="3060">
                  <c:v>26.782039999999924</c:v>
                </c:pt>
                <c:pt idx="3061">
                  <c:v>26.834140000000001</c:v>
                </c:pt>
                <c:pt idx="3062">
                  <c:v>26.886719999999954</c:v>
                </c:pt>
                <c:pt idx="3063">
                  <c:v>26.940339999999935</c:v>
                </c:pt>
                <c:pt idx="3064">
                  <c:v>26.998019999999947</c:v>
                </c:pt>
                <c:pt idx="3065">
                  <c:v>27.061979999999988</c:v>
                </c:pt>
                <c:pt idx="3066">
                  <c:v>27.125539999999958</c:v>
                </c:pt>
                <c:pt idx="3067">
                  <c:v>27.191210000000005</c:v>
                </c:pt>
                <c:pt idx="3068">
                  <c:v>27.25506</c:v>
                </c:pt>
                <c:pt idx="3069">
                  <c:v>27.317160000000044</c:v>
                </c:pt>
                <c:pt idx="3070">
                  <c:v>27.381709999999959</c:v>
                </c:pt>
                <c:pt idx="3071">
                  <c:v>27.446750000000002</c:v>
                </c:pt>
                <c:pt idx="3072">
                  <c:v>27.51181000000004</c:v>
                </c:pt>
                <c:pt idx="3073">
                  <c:v>27.574069999999999</c:v>
                </c:pt>
                <c:pt idx="3074">
                  <c:v>27.638719999999989</c:v>
                </c:pt>
                <c:pt idx="3075">
                  <c:v>27.699770000000001</c:v>
                </c:pt>
                <c:pt idx="3076">
                  <c:v>27.762519999999924</c:v>
                </c:pt>
                <c:pt idx="3077">
                  <c:v>27.82769</c:v>
                </c:pt>
                <c:pt idx="3078">
                  <c:v>27.890870000000032</c:v>
                </c:pt>
                <c:pt idx="3079">
                  <c:v>27.953789999999962</c:v>
                </c:pt>
                <c:pt idx="3080">
                  <c:v>28.018280000000001</c:v>
                </c:pt>
                <c:pt idx="3081">
                  <c:v>28.079820000000005</c:v>
                </c:pt>
                <c:pt idx="3082">
                  <c:v>28.13804</c:v>
                </c:pt>
                <c:pt idx="3083">
                  <c:v>28.195629999999962</c:v>
                </c:pt>
                <c:pt idx="3084">
                  <c:v>28.25366</c:v>
                </c:pt>
                <c:pt idx="3085">
                  <c:v>28.312750000000001</c:v>
                </c:pt>
                <c:pt idx="3086">
                  <c:v>28.374389999999988</c:v>
                </c:pt>
                <c:pt idx="3087">
                  <c:v>28.434889999999999</c:v>
                </c:pt>
                <c:pt idx="3088">
                  <c:v>28.501909999999999</c:v>
                </c:pt>
                <c:pt idx="3089">
                  <c:v>28.56692</c:v>
                </c:pt>
                <c:pt idx="3090">
                  <c:v>28.634970000000049</c:v>
                </c:pt>
                <c:pt idx="3091">
                  <c:v>28.687100000000001</c:v>
                </c:pt>
                <c:pt idx="3092">
                  <c:v>28.734690000000001</c:v>
                </c:pt>
                <c:pt idx="3093">
                  <c:v>28.787590000000002</c:v>
                </c:pt>
                <c:pt idx="3094">
                  <c:v>28.84516</c:v>
                </c:pt>
                <c:pt idx="3095">
                  <c:v>28.908099999999958</c:v>
                </c:pt>
                <c:pt idx="3096">
                  <c:v>28.97165</c:v>
                </c:pt>
                <c:pt idx="3097">
                  <c:v>29.036300000000001</c:v>
                </c:pt>
                <c:pt idx="3098">
                  <c:v>29.100899999999999</c:v>
                </c:pt>
                <c:pt idx="3099">
                  <c:v>29.162369999999989</c:v>
                </c:pt>
                <c:pt idx="3100">
                  <c:v>29.221550000000001</c:v>
                </c:pt>
                <c:pt idx="3101">
                  <c:v>29.279599999999963</c:v>
                </c:pt>
                <c:pt idx="3102">
                  <c:v>29.340439999999958</c:v>
                </c:pt>
                <c:pt idx="3103">
                  <c:v>29.400329999999947</c:v>
                </c:pt>
                <c:pt idx="3104">
                  <c:v>29.459230000000002</c:v>
                </c:pt>
                <c:pt idx="3105">
                  <c:v>29.52017</c:v>
                </c:pt>
                <c:pt idx="3106">
                  <c:v>29.57949</c:v>
                </c:pt>
                <c:pt idx="3107">
                  <c:v>29.637129999999999</c:v>
                </c:pt>
                <c:pt idx="3108">
                  <c:v>29.693159999999999</c:v>
                </c:pt>
                <c:pt idx="3109">
                  <c:v>29.749300000000002</c:v>
                </c:pt>
                <c:pt idx="3110">
                  <c:v>29.804500000000001</c:v>
                </c:pt>
                <c:pt idx="3111">
                  <c:v>29.858969999999999</c:v>
                </c:pt>
                <c:pt idx="3112">
                  <c:v>29.906929999999967</c:v>
                </c:pt>
                <c:pt idx="3113">
                  <c:v>29.955399999999958</c:v>
                </c:pt>
                <c:pt idx="3114">
                  <c:v>29.999549999999935</c:v>
                </c:pt>
                <c:pt idx="3115">
                  <c:v>30.046319999999962</c:v>
                </c:pt>
                <c:pt idx="3116">
                  <c:v>30.094010000000001</c:v>
                </c:pt>
                <c:pt idx="3117">
                  <c:v>30.147929999999999</c:v>
                </c:pt>
                <c:pt idx="3118">
                  <c:v>30.198049999999963</c:v>
                </c:pt>
                <c:pt idx="3119">
                  <c:v>30.244519999999962</c:v>
                </c:pt>
                <c:pt idx="3120">
                  <c:v>30.293949999999963</c:v>
                </c:pt>
                <c:pt idx="3121">
                  <c:v>30.338229999999989</c:v>
                </c:pt>
                <c:pt idx="3122">
                  <c:v>30.381920000000001</c:v>
                </c:pt>
                <c:pt idx="3123">
                  <c:v>30.425729999999923</c:v>
                </c:pt>
                <c:pt idx="3124">
                  <c:v>30.468739999999919</c:v>
                </c:pt>
                <c:pt idx="3125">
                  <c:v>30.508649999999935</c:v>
                </c:pt>
                <c:pt idx="3126">
                  <c:v>30.543980000000001</c:v>
                </c:pt>
                <c:pt idx="3127">
                  <c:v>30.601780000000005</c:v>
                </c:pt>
                <c:pt idx="3128">
                  <c:v>30.6647</c:v>
                </c:pt>
                <c:pt idx="3129">
                  <c:v>30.73011</c:v>
                </c:pt>
                <c:pt idx="3130">
                  <c:v>30.795099999999962</c:v>
                </c:pt>
                <c:pt idx="3131">
                  <c:v>30.85933</c:v>
                </c:pt>
                <c:pt idx="3132">
                  <c:v>30.925619999999924</c:v>
                </c:pt>
                <c:pt idx="3133">
                  <c:v>30.992789999999935</c:v>
                </c:pt>
                <c:pt idx="3134">
                  <c:v>31.058700000000002</c:v>
                </c:pt>
                <c:pt idx="3135">
                  <c:v>31.12838</c:v>
                </c:pt>
                <c:pt idx="3136">
                  <c:v>31.199880000000039</c:v>
                </c:pt>
                <c:pt idx="3137">
                  <c:v>31.27281</c:v>
                </c:pt>
                <c:pt idx="3138">
                  <c:v>31.345029999999962</c:v>
                </c:pt>
                <c:pt idx="3139">
                  <c:v>31.418310000000002</c:v>
                </c:pt>
                <c:pt idx="3140">
                  <c:v>31.492889999999989</c:v>
                </c:pt>
                <c:pt idx="3141">
                  <c:v>31.56738</c:v>
                </c:pt>
                <c:pt idx="3142">
                  <c:v>31.642160000000001</c:v>
                </c:pt>
                <c:pt idx="3143">
                  <c:v>31.71798000000004</c:v>
                </c:pt>
                <c:pt idx="3144">
                  <c:v>31.79148</c:v>
                </c:pt>
                <c:pt idx="3145">
                  <c:v>31.863910000000001</c:v>
                </c:pt>
                <c:pt idx="3146">
                  <c:v>31.935309999999962</c:v>
                </c:pt>
                <c:pt idx="3147">
                  <c:v>32.006170000000012</c:v>
                </c:pt>
                <c:pt idx="3148">
                  <c:v>32.080750000000002</c:v>
                </c:pt>
                <c:pt idx="3149">
                  <c:v>32.158580000000001</c:v>
                </c:pt>
                <c:pt idx="3150">
                  <c:v>32.235550000000089</c:v>
                </c:pt>
                <c:pt idx="3151">
                  <c:v>32.312530000000002</c:v>
                </c:pt>
                <c:pt idx="3152">
                  <c:v>32.38841</c:v>
                </c:pt>
                <c:pt idx="3153">
                  <c:v>32.463310000000064</c:v>
                </c:pt>
                <c:pt idx="3154">
                  <c:v>32.537500000000001</c:v>
                </c:pt>
                <c:pt idx="3155">
                  <c:v>32.611360000000005</c:v>
                </c:pt>
                <c:pt idx="3156">
                  <c:v>32.680240000000005</c:v>
                </c:pt>
                <c:pt idx="3157">
                  <c:v>32.752370000000013</c:v>
                </c:pt>
                <c:pt idx="3158">
                  <c:v>32.822340000000011</c:v>
                </c:pt>
                <c:pt idx="3159">
                  <c:v>32.89358</c:v>
                </c:pt>
                <c:pt idx="3160">
                  <c:v>32.961489999999998</c:v>
                </c:pt>
                <c:pt idx="3161">
                  <c:v>33.033380000000001</c:v>
                </c:pt>
                <c:pt idx="3162">
                  <c:v>33.103930000000013</c:v>
                </c:pt>
                <c:pt idx="3163">
                  <c:v>33.179710000000064</c:v>
                </c:pt>
                <c:pt idx="3164">
                  <c:v>33.25703</c:v>
                </c:pt>
                <c:pt idx="3165">
                  <c:v>33.332610000000003</c:v>
                </c:pt>
                <c:pt idx="3166">
                  <c:v>33.405510000000064</c:v>
                </c:pt>
                <c:pt idx="3167">
                  <c:v>33.478260000000006</c:v>
                </c:pt>
                <c:pt idx="3168">
                  <c:v>33.55303</c:v>
                </c:pt>
                <c:pt idx="3169">
                  <c:v>33.630500000000012</c:v>
                </c:pt>
                <c:pt idx="3170">
                  <c:v>33.709570000000063</c:v>
                </c:pt>
                <c:pt idx="3171">
                  <c:v>33.787950000000002</c:v>
                </c:pt>
                <c:pt idx="3172">
                  <c:v>33.87039</c:v>
                </c:pt>
                <c:pt idx="3173">
                  <c:v>33.951619999999998</c:v>
                </c:pt>
                <c:pt idx="3174">
                  <c:v>34.034800000000004</c:v>
                </c:pt>
                <c:pt idx="3175">
                  <c:v>34.120640000000002</c:v>
                </c:pt>
                <c:pt idx="3176">
                  <c:v>34.208540000000013</c:v>
                </c:pt>
                <c:pt idx="3177">
                  <c:v>34.297000000000011</c:v>
                </c:pt>
                <c:pt idx="3178">
                  <c:v>34.387309999999999</c:v>
                </c:pt>
                <c:pt idx="3179">
                  <c:v>34.476679999999995</c:v>
                </c:pt>
                <c:pt idx="3180">
                  <c:v>34.571130000000011</c:v>
                </c:pt>
                <c:pt idx="3181">
                  <c:v>34.664580000000001</c:v>
                </c:pt>
                <c:pt idx="3182">
                  <c:v>34.761310000000073</c:v>
                </c:pt>
                <c:pt idx="3183">
                  <c:v>34.858859999999993</c:v>
                </c:pt>
                <c:pt idx="3184">
                  <c:v>34.94932</c:v>
                </c:pt>
                <c:pt idx="3185">
                  <c:v>35.03425</c:v>
                </c:pt>
                <c:pt idx="3186">
                  <c:v>35.113040000000005</c:v>
                </c:pt>
                <c:pt idx="3187">
                  <c:v>35.195400000000063</c:v>
                </c:pt>
                <c:pt idx="3188">
                  <c:v>35.273420000000002</c:v>
                </c:pt>
                <c:pt idx="3189">
                  <c:v>35.346029999999999</c:v>
                </c:pt>
                <c:pt idx="3190">
                  <c:v>35.419599999999996</c:v>
                </c:pt>
                <c:pt idx="3191">
                  <c:v>35.492500000000064</c:v>
                </c:pt>
                <c:pt idx="3192">
                  <c:v>35.56288</c:v>
                </c:pt>
                <c:pt idx="3193">
                  <c:v>35.630310000000073</c:v>
                </c:pt>
                <c:pt idx="3194">
                  <c:v>35.702360000000013</c:v>
                </c:pt>
                <c:pt idx="3195">
                  <c:v>35.776040000000002</c:v>
                </c:pt>
                <c:pt idx="3196">
                  <c:v>35.846619999999994</c:v>
                </c:pt>
                <c:pt idx="3197">
                  <c:v>35.9163</c:v>
                </c:pt>
                <c:pt idx="3198">
                  <c:v>35.986550000000001</c:v>
                </c:pt>
                <c:pt idx="3199">
                  <c:v>36.048870000000001</c:v>
                </c:pt>
                <c:pt idx="3200">
                  <c:v>36.109200000000001</c:v>
                </c:pt>
                <c:pt idx="3201">
                  <c:v>36.167790000000011</c:v>
                </c:pt>
                <c:pt idx="3202">
                  <c:v>36.223900000000064</c:v>
                </c:pt>
                <c:pt idx="3203">
                  <c:v>36.280340000000002</c:v>
                </c:pt>
                <c:pt idx="3204">
                  <c:v>36.339269999999999</c:v>
                </c:pt>
                <c:pt idx="3205">
                  <c:v>36.402240000000006</c:v>
                </c:pt>
                <c:pt idx="3206">
                  <c:v>36.463390000000011</c:v>
                </c:pt>
                <c:pt idx="3207">
                  <c:v>36.523750000000064</c:v>
                </c:pt>
                <c:pt idx="3208">
                  <c:v>36.583040000000004</c:v>
                </c:pt>
                <c:pt idx="3209">
                  <c:v>36.639570000000013</c:v>
                </c:pt>
                <c:pt idx="3210">
                  <c:v>36.700700000000012</c:v>
                </c:pt>
                <c:pt idx="3211">
                  <c:v>36.763860000000001</c:v>
                </c:pt>
                <c:pt idx="3212">
                  <c:v>36.82734</c:v>
                </c:pt>
                <c:pt idx="3213">
                  <c:v>36.889579999999995</c:v>
                </c:pt>
                <c:pt idx="3214">
                  <c:v>36.952999999999996</c:v>
                </c:pt>
                <c:pt idx="3215">
                  <c:v>37.019289999999998</c:v>
                </c:pt>
                <c:pt idx="3216">
                  <c:v>37.087229999999998</c:v>
                </c:pt>
                <c:pt idx="3217">
                  <c:v>37.15652</c:v>
                </c:pt>
                <c:pt idx="3218">
                  <c:v>37.230060000000002</c:v>
                </c:pt>
                <c:pt idx="3219">
                  <c:v>37.30283</c:v>
                </c:pt>
                <c:pt idx="3220">
                  <c:v>37.37379</c:v>
                </c:pt>
                <c:pt idx="3221">
                  <c:v>37.443889999999996</c:v>
                </c:pt>
                <c:pt idx="3222">
                  <c:v>37.508890000000001</c:v>
                </c:pt>
                <c:pt idx="3223">
                  <c:v>37.570710000000012</c:v>
                </c:pt>
                <c:pt idx="3224">
                  <c:v>37.629280000000001</c:v>
                </c:pt>
                <c:pt idx="3225">
                  <c:v>37.687669999999997</c:v>
                </c:pt>
                <c:pt idx="3226">
                  <c:v>37.747990000000001</c:v>
                </c:pt>
                <c:pt idx="3227">
                  <c:v>37.809269999999998</c:v>
                </c:pt>
                <c:pt idx="3228">
                  <c:v>37.868300000000012</c:v>
                </c:pt>
                <c:pt idx="3229">
                  <c:v>37.925290000000011</c:v>
                </c:pt>
                <c:pt idx="3230">
                  <c:v>37.967380000000006</c:v>
                </c:pt>
                <c:pt idx="3231">
                  <c:v>38.003489999999999</c:v>
                </c:pt>
                <c:pt idx="3232">
                  <c:v>38.039910000000013</c:v>
                </c:pt>
                <c:pt idx="3233">
                  <c:v>38.065500000000064</c:v>
                </c:pt>
                <c:pt idx="3234">
                  <c:v>38.094450000000002</c:v>
                </c:pt>
                <c:pt idx="3235">
                  <c:v>38.122830000000064</c:v>
                </c:pt>
                <c:pt idx="3236">
                  <c:v>38.163170000000072</c:v>
                </c:pt>
                <c:pt idx="3237">
                  <c:v>38.194190000000013</c:v>
                </c:pt>
                <c:pt idx="3238">
                  <c:v>38.216680000000004</c:v>
                </c:pt>
                <c:pt idx="3239">
                  <c:v>38.235880000000002</c:v>
                </c:pt>
                <c:pt idx="3240">
                  <c:v>38.253879999999995</c:v>
                </c:pt>
                <c:pt idx="3241">
                  <c:v>38.267560000000003</c:v>
                </c:pt>
                <c:pt idx="3242">
                  <c:v>38.277650000000001</c:v>
                </c:pt>
                <c:pt idx="3243">
                  <c:v>38.287430000000001</c:v>
                </c:pt>
                <c:pt idx="3244">
                  <c:v>38.288750000000064</c:v>
                </c:pt>
                <c:pt idx="3245">
                  <c:v>38.285430000000012</c:v>
                </c:pt>
                <c:pt idx="3246">
                  <c:v>38.281330000000011</c:v>
                </c:pt>
                <c:pt idx="3247">
                  <c:v>38.284600000000005</c:v>
                </c:pt>
                <c:pt idx="3248">
                  <c:v>38.287370000000003</c:v>
                </c:pt>
                <c:pt idx="3249">
                  <c:v>38.294500000000063</c:v>
                </c:pt>
                <c:pt idx="3250">
                  <c:v>38.302960000000006</c:v>
                </c:pt>
                <c:pt idx="3251">
                  <c:v>38.313599999999994</c:v>
                </c:pt>
                <c:pt idx="3252">
                  <c:v>38.320170000000012</c:v>
                </c:pt>
                <c:pt idx="3253">
                  <c:v>38.326889999999999</c:v>
                </c:pt>
                <c:pt idx="3254">
                  <c:v>38.333380000000005</c:v>
                </c:pt>
                <c:pt idx="3255">
                  <c:v>38.340350000000001</c:v>
                </c:pt>
                <c:pt idx="3256">
                  <c:v>38.34731</c:v>
                </c:pt>
                <c:pt idx="3257">
                  <c:v>38.360530000000011</c:v>
                </c:pt>
                <c:pt idx="3258">
                  <c:v>38.380689999999994</c:v>
                </c:pt>
                <c:pt idx="3259">
                  <c:v>38.400190000000002</c:v>
                </c:pt>
                <c:pt idx="3260">
                  <c:v>38.420310000000065</c:v>
                </c:pt>
                <c:pt idx="3261">
                  <c:v>38.434799999999996</c:v>
                </c:pt>
                <c:pt idx="3262">
                  <c:v>38.445170000000012</c:v>
                </c:pt>
                <c:pt idx="3263">
                  <c:v>38.457639999999998</c:v>
                </c:pt>
                <c:pt idx="3264">
                  <c:v>38.470479999999995</c:v>
                </c:pt>
                <c:pt idx="3265">
                  <c:v>38.475720000000003</c:v>
                </c:pt>
                <c:pt idx="3266">
                  <c:v>38.477910000000001</c:v>
                </c:pt>
                <c:pt idx="3267">
                  <c:v>38.485610000000001</c:v>
                </c:pt>
                <c:pt idx="3268">
                  <c:v>38.498530000000081</c:v>
                </c:pt>
                <c:pt idx="3269">
                  <c:v>38.509440000000005</c:v>
                </c:pt>
                <c:pt idx="3270">
                  <c:v>38.519439999999996</c:v>
                </c:pt>
                <c:pt idx="3271">
                  <c:v>38.524240000000006</c:v>
                </c:pt>
                <c:pt idx="3272">
                  <c:v>38.522470000000013</c:v>
                </c:pt>
                <c:pt idx="3273">
                  <c:v>38.528030000000072</c:v>
                </c:pt>
                <c:pt idx="3274">
                  <c:v>38.520140000000012</c:v>
                </c:pt>
                <c:pt idx="3275">
                  <c:v>38.515840000000004</c:v>
                </c:pt>
                <c:pt idx="3276">
                  <c:v>38.51397</c:v>
                </c:pt>
                <c:pt idx="3277">
                  <c:v>38.507419999999996</c:v>
                </c:pt>
                <c:pt idx="3278">
                  <c:v>38.497120000000002</c:v>
                </c:pt>
                <c:pt idx="3279">
                  <c:v>38.492670000000011</c:v>
                </c:pt>
                <c:pt idx="3280">
                  <c:v>38.477889999999995</c:v>
                </c:pt>
                <c:pt idx="3281">
                  <c:v>38.461130000000011</c:v>
                </c:pt>
                <c:pt idx="3282">
                  <c:v>38.448260000000005</c:v>
                </c:pt>
                <c:pt idx="3283">
                  <c:v>38.437530000000002</c:v>
                </c:pt>
                <c:pt idx="3284">
                  <c:v>38.429150000000064</c:v>
                </c:pt>
                <c:pt idx="3285">
                  <c:v>38.423970000000011</c:v>
                </c:pt>
                <c:pt idx="3286">
                  <c:v>38.417539999999995</c:v>
                </c:pt>
                <c:pt idx="3287">
                  <c:v>38.411059999999999</c:v>
                </c:pt>
                <c:pt idx="3288">
                  <c:v>38.401839999999993</c:v>
                </c:pt>
                <c:pt idx="3289">
                  <c:v>38.396720000000002</c:v>
                </c:pt>
                <c:pt idx="3290">
                  <c:v>38.386249999999997</c:v>
                </c:pt>
                <c:pt idx="3291">
                  <c:v>38.380989999999997</c:v>
                </c:pt>
                <c:pt idx="3292">
                  <c:v>38.37715</c:v>
                </c:pt>
                <c:pt idx="3293">
                  <c:v>38.374799999999993</c:v>
                </c:pt>
                <c:pt idx="3294">
                  <c:v>38.36806</c:v>
                </c:pt>
                <c:pt idx="3295">
                  <c:v>38.361249999999998</c:v>
                </c:pt>
                <c:pt idx="3296">
                  <c:v>38.354349999999997</c:v>
                </c:pt>
                <c:pt idx="3297">
                  <c:v>38.347989999999996</c:v>
                </c:pt>
                <c:pt idx="3298">
                  <c:v>38.333500000000001</c:v>
                </c:pt>
                <c:pt idx="3299">
                  <c:v>38.319829999999996</c:v>
                </c:pt>
                <c:pt idx="3300">
                  <c:v>38.307219999999994</c:v>
                </c:pt>
                <c:pt idx="3301">
                  <c:v>38.293020000000013</c:v>
                </c:pt>
                <c:pt idx="3302">
                  <c:v>38.274570000000011</c:v>
                </c:pt>
                <c:pt idx="3303">
                  <c:v>38.260400000000011</c:v>
                </c:pt>
                <c:pt idx="3304">
                  <c:v>38.245990000000013</c:v>
                </c:pt>
                <c:pt idx="3305">
                  <c:v>38.232580000000013</c:v>
                </c:pt>
                <c:pt idx="3306">
                  <c:v>38.216310000000064</c:v>
                </c:pt>
                <c:pt idx="3307">
                  <c:v>38.201330000000013</c:v>
                </c:pt>
                <c:pt idx="3308">
                  <c:v>38.188340000000011</c:v>
                </c:pt>
                <c:pt idx="3309">
                  <c:v>38.177010000000003</c:v>
                </c:pt>
                <c:pt idx="3310">
                  <c:v>38.1676</c:v>
                </c:pt>
                <c:pt idx="3311">
                  <c:v>38.163700000000013</c:v>
                </c:pt>
                <c:pt idx="3312">
                  <c:v>38.165940000000013</c:v>
                </c:pt>
                <c:pt idx="3313">
                  <c:v>38.171780000000005</c:v>
                </c:pt>
                <c:pt idx="3314">
                  <c:v>38.178040000000003</c:v>
                </c:pt>
                <c:pt idx="3315">
                  <c:v>38.183030000000002</c:v>
                </c:pt>
                <c:pt idx="3316">
                  <c:v>38.182850000000002</c:v>
                </c:pt>
                <c:pt idx="3317">
                  <c:v>38.179170000000013</c:v>
                </c:pt>
                <c:pt idx="3318">
                  <c:v>38.157269999999997</c:v>
                </c:pt>
                <c:pt idx="3319">
                  <c:v>38.142500000000013</c:v>
                </c:pt>
                <c:pt idx="3320">
                  <c:v>38.124400000000001</c:v>
                </c:pt>
                <c:pt idx="3321">
                  <c:v>38.114920000000005</c:v>
                </c:pt>
                <c:pt idx="3322">
                  <c:v>38.105900000000013</c:v>
                </c:pt>
                <c:pt idx="3323">
                  <c:v>38.097470000000001</c:v>
                </c:pt>
                <c:pt idx="3324">
                  <c:v>38.090960000000003</c:v>
                </c:pt>
                <c:pt idx="3325">
                  <c:v>38.083259999999996</c:v>
                </c:pt>
                <c:pt idx="3326">
                  <c:v>38.078480000000006</c:v>
                </c:pt>
                <c:pt idx="3327">
                  <c:v>38.066750000000013</c:v>
                </c:pt>
                <c:pt idx="3328">
                  <c:v>38.052230000000002</c:v>
                </c:pt>
                <c:pt idx="3329">
                  <c:v>38.035250000000012</c:v>
                </c:pt>
                <c:pt idx="3330">
                  <c:v>38.015770000000003</c:v>
                </c:pt>
                <c:pt idx="3331">
                  <c:v>37.99624</c:v>
                </c:pt>
                <c:pt idx="3332">
                  <c:v>37.976289999999999</c:v>
                </c:pt>
                <c:pt idx="3333">
                  <c:v>37.952079999999995</c:v>
                </c:pt>
                <c:pt idx="3334">
                  <c:v>37.928040000000003</c:v>
                </c:pt>
                <c:pt idx="3335">
                  <c:v>37.90314</c:v>
                </c:pt>
                <c:pt idx="3336">
                  <c:v>37.884889999999928</c:v>
                </c:pt>
                <c:pt idx="3337">
                  <c:v>37.865570000000012</c:v>
                </c:pt>
                <c:pt idx="3338">
                  <c:v>37.843469999999996</c:v>
                </c:pt>
                <c:pt idx="3339">
                  <c:v>37.832840000000004</c:v>
                </c:pt>
                <c:pt idx="3340">
                  <c:v>37.819239999999994</c:v>
                </c:pt>
                <c:pt idx="3341">
                  <c:v>37.809130000000003</c:v>
                </c:pt>
                <c:pt idx="3342">
                  <c:v>37.800269999999998</c:v>
                </c:pt>
                <c:pt idx="3343">
                  <c:v>37.787600000000005</c:v>
                </c:pt>
                <c:pt idx="3344">
                  <c:v>37.773450000000011</c:v>
                </c:pt>
                <c:pt idx="3345">
                  <c:v>37.752080000000007</c:v>
                </c:pt>
                <c:pt idx="3346">
                  <c:v>37.733590000000063</c:v>
                </c:pt>
                <c:pt idx="3347">
                  <c:v>37.711010000000002</c:v>
                </c:pt>
                <c:pt idx="3348">
                  <c:v>37.708270000000013</c:v>
                </c:pt>
                <c:pt idx="3349">
                  <c:v>37.701510000000013</c:v>
                </c:pt>
                <c:pt idx="3350">
                  <c:v>37.694510000000072</c:v>
                </c:pt>
                <c:pt idx="3351">
                  <c:v>37.686500000000002</c:v>
                </c:pt>
                <c:pt idx="3352">
                  <c:v>37.678370000000072</c:v>
                </c:pt>
                <c:pt idx="3353">
                  <c:v>37.671720000000001</c:v>
                </c:pt>
                <c:pt idx="3354">
                  <c:v>37.666000000000011</c:v>
                </c:pt>
                <c:pt idx="3355">
                  <c:v>37.657910000000001</c:v>
                </c:pt>
                <c:pt idx="3356">
                  <c:v>37.649430000000002</c:v>
                </c:pt>
                <c:pt idx="3357">
                  <c:v>37.642910000000064</c:v>
                </c:pt>
                <c:pt idx="3358">
                  <c:v>37.635290000000012</c:v>
                </c:pt>
                <c:pt idx="3359">
                  <c:v>37.627580000000002</c:v>
                </c:pt>
                <c:pt idx="3360">
                  <c:v>37.619370000000011</c:v>
                </c:pt>
                <c:pt idx="3361">
                  <c:v>37.60754</c:v>
                </c:pt>
                <c:pt idx="3362">
                  <c:v>37.593750000000064</c:v>
                </c:pt>
                <c:pt idx="3363">
                  <c:v>37.577869999999997</c:v>
                </c:pt>
                <c:pt idx="3364">
                  <c:v>37.559239999999996</c:v>
                </c:pt>
                <c:pt idx="3365">
                  <c:v>37.540750000000003</c:v>
                </c:pt>
                <c:pt idx="3366">
                  <c:v>37.523560000000003</c:v>
                </c:pt>
                <c:pt idx="3367">
                  <c:v>37.506040000000006</c:v>
                </c:pt>
                <c:pt idx="3368">
                  <c:v>37.486959999999996</c:v>
                </c:pt>
                <c:pt idx="3369">
                  <c:v>37.465020000000003</c:v>
                </c:pt>
                <c:pt idx="3370">
                  <c:v>37.443710000000003</c:v>
                </c:pt>
                <c:pt idx="3371">
                  <c:v>37.426530000000064</c:v>
                </c:pt>
                <c:pt idx="3372">
                  <c:v>37.403510000000011</c:v>
                </c:pt>
                <c:pt idx="3373">
                  <c:v>37.381899999999995</c:v>
                </c:pt>
                <c:pt idx="3374">
                  <c:v>37.359409999999997</c:v>
                </c:pt>
                <c:pt idx="3375">
                  <c:v>37.333839999999995</c:v>
                </c:pt>
                <c:pt idx="3376">
                  <c:v>37.305689999999998</c:v>
                </c:pt>
                <c:pt idx="3377">
                  <c:v>37.278580000000012</c:v>
                </c:pt>
                <c:pt idx="3378">
                  <c:v>37.250820000000004</c:v>
                </c:pt>
                <c:pt idx="3379">
                  <c:v>37.22310000000008</c:v>
                </c:pt>
                <c:pt idx="3380">
                  <c:v>37.192230000000073</c:v>
                </c:pt>
                <c:pt idx="3381">
                  <c:v>37.16478</c:v>
                </c:pt>
                <c:pt idx="3382">
                  <c:v>37.134990000000002</c:v>
                </c:pt>
                <c:pt idx="3383">
                  <c:v>37.104000000000006</c:v>
                </c:pt>
                <c:pt idx="3384">
                  <c:v>37.077920000000006</c:v>
                </c:pt>
                <c:pt idx="3385">
                  <c:v>37.055600000000005</c:v>
                </c:pt>
                <c:pt idx="3386">
                  <c:v>37.038790000000013</c:v>
                </c:pt>
                <c:pt idx="3387">
                  <c:v>37.017340000000004</c:v>
                </c:pt>
                <c:pt idx="3388">
                  <c:v>36.997100000000003</c:v>
                </c:pt>
                <c:pt idx="3389">
                  <c:v>36.981999999999999</c:v>
                </c:pt>
                <c:pt idx="3390">
                  <c:v>36.963390000000011</c:v>
                </c:pt>
                <c:pt idx="3391">
                  <c:v>36.947459999999992</c:v>
                </c:pt>
                <c:pt idx="3392">
                  <c:v>36.932920000000003</c:v>
                </c:pt>
                <c:pt idx="3393">
                  <c:v>36.917589999999997</c:v>
                </c:pt>
                <c:pt idx="3394">
                  <c:v>36.900760000000005</c:v>
                </c:pt>
                <c:pt idx="3395">
                  <c:v>36.881100000000004</c:v>
                </c:pt>
                <c:pt idx="3396">
                  <c:v>36.868110000000073</c:v>
                </c:pt>
                <c:pt idx="3397">
                  <c:v>36.847279999999998</c:v>
                </c:pt>
                <c:pt idx="3398">
                  <c:v>36.819429999999997</c:v>
                </c:pt>
                <c:pt idx="3399">
                  <c:v>36.781360000000006</c:v>
                </c:pt>
                <c:pt idx="3400">
                  <c:v>36.746940000000002</c:v>
                </c:pt>
                <c:pt idx="3401">
                  <c:v>36.732070000000064</c:v>
                </c:pt>
                <c:pt idx="3402">
                  <c:v>36.714849999999998</c:v>
                </c:pt>
                <c:pt idx="3403">
                  <c:v>36.699980000000011</c:v>
                </c:pt>
                <c:pt idx="3404">
                  <c:v>36.685130000000072</c:v>
                </c:pt>
                <c:pt idx="3405">
                  <c:v>36.665860000000002</c:v>
                </c:pt>
                <c:pt idx="3406">
                  <c:v>36.649140000000003</c:v>
                </c:pt>
                <c:pt idx="3407">
                  <c:v>36.622070000000065</c:v>
                </c:pt>
                <c:pt idx="3408">
                  <c:v>36.603810000000003</c:v>
                </c:pt>
                <c:pt idx="3409">
                  <c:v>36.586449999999999</c:v>
                </c:pt>
                <c:pt idx="3410">
                  <c:v>36.557719999999996</c:v>
                </c:pt>
                <c:pt idx="3411">
                  <c:v>36.527650000000001</c:v>
                </c:pt>
                <c:pt idx="3412">
                  <c:v>36.489089999999997</c:v>
                </c:pt>
                <c:pt idx="3413">
                  <c:v>36.446479999999994</c:v>
                </c:pt>
                <c:pt idx="3414">
                  <c:v>36.400730000000003</c:v>
                </c:pt>
                <c:pt idx="3415">
                  <c:v>36.352930000000001</c:v>
                </c:pt>
                <c:pt idx="3416">
                  <c:v>36.292840000000012</c:v>
                </c:pt>
                <c:pt idx="3417">
                  <c:v>36.238480000000003</c:v>
                </c:pt>
                <c:pt idx="3418">
                  <c:v>36.174580000000006</c:v>
                </c:pt>
                <c:pt idx="3419">
                  <c:v>36.110330000000012</c:v>
                </c:pt>
                <c:pt idx="3420">
                  <c:v>36.059130000000003</c:v>
                </c:pt>
                <c:pt idx="3421">
                  <c:v>36.007679999999993</c:v>
                </c:pt>
                <c:pt idx="3422">
                  <c:v>35.960250000000002</c:v>
                </c:pt>
                <c:pt idx="3423">
                  <c:v>35.909030000000001</c:v>
                </c:pt>
                <c:pt idx="3424">
                  <c:v>35.856749999999998</c:v>
                </c:pt>
                <c:pt idx="3425">
                  <c:v>35.806550000000001</c:v>
                </c:pt>
                <c:pt idx="3426">
                  <c:v>35.747210000000003</c:v>
                </c:pt>
                <c:pt idx="3427">
                  <c:v>35.691160000000011</c:v>
                </c:pt>
                <c:pt idx="3428">
                  <c:v>35.642400000000002</c:v>
                </c:pt>
                <c:pt idx="3429">
                  <c:v>35.603140000000003</c:v>
                </c:pt>
                <c:pt idx="3430">
                  <c:v>35.568560000000012</c:v>
                </c:pt>
                <c:pt idx="3431">
                  <c:v>35.539770000000011</c:v>
                </c:pt>
                <c:pt idx="3432">
                  <c:v>35.517830000000004</c:v>
                </c:pt>
                <c:pt idx="3433">
                  <c:v>35.504079999999995</c:v>
                </c:pt>
                <c:pt idx="3434">
                  <c:v>35.48715</c:v>
                </c:pt>
                <c:pt idx="3435">
                  <c:v>35.47325</c:v>
                </c:pt>
                <c:pt idx="3436">
                  <c:v>35.449439999999996</c:v>
                </c:pt>
                <c:pt idx="3437">
                  <c:v>35.426390000000012</c:v>
                </c:pt>
                <c:pt idx="3438">
                  <c:v>35.403930000000003</c:v>
                </c:pt>
                <c:pt idx="3439">
                  <c:v>35.382659999999994</c:v>
                </c:pt>
                <c:pt idx="3440">
                  <c:v>35.362590000000012</c:v>
                </c:pt>
                <c:pt idx="3441">
                  <c:v>35.342040000000004</c:v>
                </c:pt>
                <c:pt idx="3442">
                  <c:v>35.317019999999999</c:v>
                </c:pt>
                <c:pt idx="3443">
                  <c:v>35.284310000000012</c:v>
                </c:pt>
                <c:pt idx="3444">
                  <c:v>35.251799999999996</c:v>
                </c:pt>
                <c:pt idx="3445">
                  <c:v>35.212540000000011</c:v>
                </c:pt>
                <c:pt idx="3446">
                  <c:v>35.194370000000013</c:v>
                </c:pt>
                <c:pt idx="3447">
                  <c:v>35.171610000000001</c:v>
                </c:pt>
                <c:pt idx="3448">
                  <c:v>35.096240000000002</c:v>
                </c:pt>
                <c:pt idx="3449">
                  <c:v>35.019020000000005</c:v>
                </c:pt>
                <c:pt idx="3450">
                  <c:v>34.937869999999997</c:v>
                </c:pt>
                <c:pt idx="3451">
                  <c:v>34.851589999999995</c:v>
                </c:pt>
                <c:pt idx="3452">
                  <c:v>34.765900000000073</c:v>
                </c:pt>
                <c:pt idx="3453">
                  <c:v>34.676520000000011</c:v>
                </c:pt>
                <c:pt idx="3454">
                  <c:v>34.59198</c:v>
                </c:pt>
                <c:pt idx="3455">
                  <c:v>34.503220000000006</c:v>
                </c:pt>
                <c:pt idx="3456">
                  <c:v>34.42456</c:v>
                </c:pt>
                <c:pt idx="3457">
                  <c:v>34.331120000000006</c:v>
                </c:pt>
                <c:pt idx="3458">
                  <c:v>34.23424</c:v>
                </c:pt>
                <c:pt idx="3459">
                  <c:v>34.137120000000003</c:v>
                </c:pt>
                <c:pt idx="3460">
                  <c:v>34.035340000000012</c:v>
                </c:pt>
                <c:pt idx="3461">
                  <c:v>33.940020000000004</c:v>
                </c:pt>
                <c:pt idx="3462">
                  <c:v>33.847839999999998</c:v>
                </c:pt>
                <c:pt idx="3463">
                  <c:v>33.758970000000012</c:v>
                </c:pt>
                <c:pt idx="3464">
                  <c:v>33.669780000000003</c:v>
                </c:pt>
                <c:pt idx="3465">
                  <c:v>33.578760000000003</c:v>
                </c:pt>
                <c:pt idx="3466">
                  <c:v>33.489380000000004</c:v>
                </c:pt>
                <c:pt idx="3467">
                  <c:v>33.394089999999998</c:v>
                </c:pt>
                <c:pt idx="3468">
                  <c:v>33.295930000000112</c:v>
                </c:pt>
                <c:pt idx="3469">
                  <c:v>33.197780000000002</c:v>
                </c:pt>
                <c:pt idx="3470">
                  <c:v>33.103920000000002</c:v>
                </c:pt>
                <c:pt idx="3471">
                  <c:v>33.018320000000003</c:v>
                </c:pt>
                <c:pt idx="3472">
                  <c:v>32.939340000000001</c:v>
                </c:pt>
                <c:pt idx="3473">
                  <c:v>32.851099999999995</c:v>
                </c:pt>
                <c:pt idx="3474">
                  <c:v>32.774180000000001</c:v>
                </c:pt>
                <c:pt idx="3475">
                  <c:v>32.696560000000012</c:v>
                </c:pt>
                <c:pt idx="3476">
                  <c:v>32.617750000000001</c:v>
                </c:pt>
                <c:pt idx="3477">
                  <c:v>32.539350000000013</c:v>
                </c:pt>
                <c:pt idx="3478">
                  <c:v>32.465770000000013</c:v>
                </c:pt>
                <c:pt idx="3479">
                  <c:v>32.384749999999997</c:v>
                </c:pt>
                <c:pt idx="3480">
                  <c:v>32.309550000000002</c:v>
                </c:pt>
                <c:pt idx="3481">
                  <c:v>32.237020000000001</c:v>
                </c:pt>
                <c:pt idx="3482">
                  <c:v>32.165260000000011</c:v>
                </c:pt>
                <c:pt idx="3483">
                  <c:v>32.094330000000063</c:v>
                </c:pt>
                <c:pt idx="3484">
                  <c:v>32.017629999999997</c:v>
                </c:pt>
                <c:pt idx="3485">
                  <c:v>31.938479999999959</c:v>
                </c:pt>
                <c:pt idx="3486">
                  <c:v>31.859169999999999</c:v>
                </c:pt>
                <c:pt idx="3487">
                  <c:v>31.782659999999954</c:v>
                </c:pt>
                <c:pt idx="3488">
                  <c:v>31.705269999999963</c:v>
                </c:pt>
                <c:pt idx="3489">
                  <c:v>31.626670000000001</c:v>
                </c:pt>
                <c:pt idx="3490">
                  <c:v>31.552820000000001</c:v>
                </c:pt>
                <c:pt idx="3491">
                  <c:v>31.476699999999958</c:v>
                </c:pt>
                <c:pt idx="3492">
                  <c:v>31.397250000000032</c:v>
                </c:pt>
                <c:pt idx="3493">
                  <c:v>31.313500000000001</c:v>
                </c:pt>
                <c:pt idx="3494">
                  <c:v>31.230979999999999</c:v>
                </c:pt>
                <c:pt idx="3495">
                  <c:v>31.144829999999999</c:v>
                </c:pt>
                <c:pt idx="3496">
                  <c:v>31.057559999999999</c:v>
                </c:pt>
                <c:pt idx="3497">
                  <c:v>30.968339999999923</c:v>
                </c:pt>
                <c:pt idx="3498">
                  <c:v>30.886709999999958</c:v>
                </c:pt>
                <c:pt idx="3499">
                  <c:v>30.803719999999959</c:v>
                </c:pt>
                <c:pt idx="3500">
                  <c:v>30.722259999999963</c:v>
                </c:pt>
                <c:pt idx="3501">
                  <c:v>30.644670000000001</c:v>
                </c:pt>
                <c:pt idx="3502">
                  <c:v>30.571560000000005</c:v>
                </c:pt>
                <c:pt idx="3503">
                  <c:v>30.490819999999989</c:v>
                </c:pt>
                <c:pt idx="3504">
                  <c:v>30.409789999999958</c:v>
                </c:pt>
                <c:pt idx="3505">
                  <c:v>30.327159999999999</c:v>
                </c:pt>
                <c:pt idx="3506">
                  <c:v>30.245179999999962</c:v>
                </c:pt>
                <c:pt idx="3507">
                  <c:v>30.16037</c:v>
                </c:pt>
                <c:pt idx="3508">
                  <c:v>30.078139999999962</c:v>
                </c:pt>
                <c:pt idx="3509">
                  <c:v>29.993129999999958</c:v>
                </c:pt>
                <c:pt idx="3510">
                  <c:v>29.908139999999943</c:v>
                </c:pt>
                <c:pt idx="3511">
                  <c:v>29.81634</c:v>
                </c:pt>
                <c:pt idx="3512">
                  <c:v>29.71538</c:v>
                </c:pt>
                <c:pt idx="3513">
                  <c:v>29.613389999999999</c:v>
                </c:pt>
                <c:pt idx="3514">
                  <c:v>29.515899999999988</c:v>
                </c:pt>
                <c:pt idx="3515">
                  <c:v>29.415419999999958</c:v>
                </c:pt>
                <c:pt idx="3516">
                  <c:v>29.320650000000001</c:v>
                </c:pt>
                <c:pt idx="3517">
                  <c:v>29.225069999999963</c:v>
                </c:pt>
                <c:pt idx="3518">
                  <c:v>29.156559999999999</c:v>
                </c:pt>
                <c:pt idx="3519">
                  <c:v>29.083719999999943</c:v>
                </c:pt>
                <c:pt idx="3520">
                  <c:v>29.00817</c:v>
                </c:pt>
                <c:pt idx="3521">
                  <c:v>28.929849999999959</c:v>
                </c:pt>
                <c:pt idx="3522">
                  <c:v>28.853120000000001</c:v>
                </c:pt>
                <c:pt idx="3523">
                  <c:v>28.774930000000001</c:v>
                </c:pt>
                <c:pt idx="3524">
                  <c:v>28.69480000000004</c:v>
                </c:pt>
                <c:pt idx="3525">
                  <c:v>28.619209999999999</c:v>
                </c:pt>
                <c:pt idx="3526">
                  <c:v>28.542419999999954</c:v>
                </c:pt>
                <c:pt idx="3527">
                  <c:v>28.467399999999962</c:v>
                </c:pt>
                <c:pt idx="3528">
                  <c:v>28.394950000000044</c:v>
                </c:pt>
                <c:pt idx="3529">
                  <c:v>28.32375</c:v>
                </c:pt>
                <c:pt idx="3530">
                  <c:v>28.256319999999963</c:v>
                </c:pt>
                <c:pt idx="3531">
                  <c:v>28.189450000000001</c:v>
                </c:pt>
                <c:pt idx="3532">
                  <c:v>28.118829999999999</c:v>
                </c:pt>
                <c:pt idx="3533">
                  <c:v>28.052959999999999</c:v>
                </c:pt>
                <c:pt idx="3534">
                  <c:v>27.992179999999962</c:v>
                </c:pt>
                <c:pt idx="3535">
                  <c:v>27.935829999999989</c:v>
                </c:pt>
                <c:pt idx="3536">
                  <c:v>27.868670000000002</c:v>
                </c:pt>
                <c:pt idx="3537">
                  <c:v>27.802060000000001</c:v>
                </c:pt>
                <c:pt idx="3538">
                  <c:v>27.735679999999963</c:v>
                </c:pt>
                <c:pt idx="3539">
                  <c:v>27.659220000000001</c:v>
                </c:pt>
                <c:pt idx="3540">
                  <c:v>27.583449999999935</c:v>
                </c:pt>
                <c:pt idx="3541">
                  <c:v>27.50496000000004</c:v>
                </c:pt>
                <c:pt idx="3542">
                  <c:v>27.425679999999954</c:v>
                </c:pt>
                <c:pt idx="3543">
                  <c:v>27.351820000000032</c:v>
                </c:pt>
                <c:pt idx="3544">
                  <c:v>27.278719999999954</c:v>
                </c:pt>
                <c:pt idx="3545">
                  <c:v>27.21144</c:v>
                </c:pt>
                <c:pt idx="3546">
                  <c:v>27.13775000000004</c:v>
                </c:pt>
                <c:pt idx="3547">
                  <c:v>27.06926</c:v>
                </c:pt>
                <c:pt idx="3548">
                  <c:v>26.980519999999924</c:v>
                </c:pt>
                <c:pt idx="3549">
                  <c:v>26.894379999999988</c:v>
                </c:pt>
                <c:pt idx="3550">
                  <c:v>26.811190000000032</c:v>
                </c:pt>
                <c:pt idx="3551">
                  <c:v>26.724979999999999</c:v>
                </c:pt>
                <c:pt idx="3552">
                  <c:v>26.640070000000001</c:v>
                </c:pt>
                <c:pt idx="3553">
                  <c:v>26.553080000000001</c:v>
                </c:pt>
                <c:pt idx="3554">
                  <c:v>26.465829999999954</c:v>
                </c:pt>
                <c:pt idx="3555">
                  <c:v>26.3828</c:v>
                </c:pt>
                <c:pt idx="3556">
                  <c:v>26.302289999999989</c:v>
                </c:pt>
                <c:pt idx="3557">
                  <c:v>26.218119999999963</c:v>
                </c:pt>
                <c:pt idx="3558">
                  <c:v>26.137070000000044</c:v>
                </c:pt>
                <c:pt idx="3559">
                  <c:v>26.050820000000005</c:v>
                </c:pt>
                <c:pt idx="3560">
                  <c:v>25.965259999999958</c:v>
                </c:pt>
                <c:pt idx="3561">
                  <c:v>25.876999999999999</c:v>
                </c:pt>
                <c:pt idx="3562">
                  <c:v>25.789860000000001</c:v>
                </c:pt>
                <c:pt idx="3563">
                  <c:v>25.701180000000001</c:v>
                </c:pt>
                <c:pt idx="3564">
                  <c:v>25.613759999999999</c:v>
                </c:pt>
                <c:pt idx="3565">
                  <c:v>25.525409999999958</c:v>
                </c:pt>
                <c:pt idx="3566">
                  <c:v>25.438529999999954</c:v>
                </c:pt>
                <c:pt idx="3567">
                  <c:v>25.35323</c:v>
                </c:pt>
                <c:pt idx="3568">
                  <c:v>25.268089999999958</c:v>
                </c:pt>
                <c:pt idx="3569">
                  <c:v>25.186739999999947</c:v>
                </c:pt>
                <c:pt idx="3570">
                  <c:v>25.106300000000001</c:v>
                </c:pt>
                <c:pt idx="3571">
                  <c:v>25.02806</c:v>
                </c:pt>
                <c:pt idx="3572">
                  <c:v>24.95139</c:v>
                </c:pt>
                <c:pt idx="3573">
                  <c:v>24.87489000000004</c:v>
                </c:pt>
                <c:pt idx="3574">
                  <c:v>24.800429999999963</c:v>
                </c:pt>
                <c:pt idx="3575">
                  <c:v>24.727419999999963</c:v>
                </c:pt>
                <c:pt idx="3576">
                  <c:v>24.655370000000001</c:v>
                </c:pt>
                <c:pt idx="3577">
                  <c:v>24.579219999999989</c:v>
                </c:pt>
                <c:pt idx="3578">
                  <c:v>24.502849999999963</c:v>
                </c:pt>
                <c:pt idx="3579">
                  <c:v>24.426549999999935</c:v>
                </c:pt>
                <c:pt idx="3580">
                  <c:v>24.350069999999999</c:v>
                </c:pt>
                <c:pt idx="3581">
                  <c:v>24.272369999999963</c:v>
                </c:pt>
                <c:pt idx="3582">
                  <c:v>24.194220000000001</c:v>
                </c:pt>
                <c:pt idx="3583">
                  <c:v>24.115860000000044</c:v>
                </c:pt>
                <c:pt idx="3584">
                  <c:v>24.033270000000005</c:v>
                </c:pt>
                <c:pt idx="3585">
                  <c:v>23.94791</c:v>
                </c:pt>
                <c:pt idx="3586">
                  <c:v>23.862079999999963</c:v>
                </c:pt>
                <c:pt idx="3587">
                  <c:v>23.77777</c:v>
                </c:pt>
                <c:pt idx="3588">
                  <c:v>23.694939999999999</c:v>
                </c:pt>
                <c:pt idx="3589">
                  <c:v>23.609909999999999</c:v>
                </c:pt>
                <c:pt idx="3590">
                  <c:v>23.524349999999959</c:v>
                </c:pt>
                <c:pt idx="3591">
                  <c:v>23.441050000000001</c:v>
                </c:pt>
                <c:pt idx="3592">
                  <c:v>23.359629999999989</c:v>
                </c:pt>
                <c:pt idx="3593">
                  <c:v>23.279250000000001</c:v>
                </c:pt>
                <c:pt idx="3594">
                  <c:v>23.200739999999943</c:v>
                </c:pt>
                <c:pt idx="3595">
                  <c:v>23.12302</c:v>
                </c:pt>
                <c:pt idx="3596">
                  <c:v>23.039739999999959</c:v>
                </c:pt>
                <c:pt idx="3597">
                  <c:v>22.965429999999923</c:v>
                </c:pt>
                <c:pt idx="3598">
                  <c:v>22.895309999999959</c:v>
                </c:pt>
                <c:pt idx="3599">
                  <c:v>22.839659999999999</c:v>
                </c:pt>
                <c:pt idx="3600">
                  <c:v>22.7791</c:v>
                </c:pt>
                <c:pt idx="3601">
                  <c:v>22.698969999999999</c:v>
                </c:pt>
                <c:pt idx="3602">
                  <c:v>22.62651</c:v>
                </c:pt>
                <c:pt idx="3603">
                  <c:v>22.55236</c:v>
                </c:pt>
                <c:pt idx="3604">
                  <c:v>22.476629999999954</c:v>
                </c:pt>
                <c:pt idx="3605">
                  <c:v>22.40483</c:v>
                </c:pt>
                <c:pt idx="3606">
                  <c:v>22.33268</c:v>
                </c:pt>
                <c:pt idx="3607">
                  <c:v>22.273779999999963</c:v>
                </c:pt>
                <c:pt idx="3608">
                  <c:v>22.209040000000002</c:v>
                </c:pt>
                <c:pt idx="3609">
                  <c:v>22.147500000000001</c:v>
                </c:pt>
                <c:pt idx="3610">
                  <c:v>22.095519999999958</c:v>
                </c:pt>
                <c:pt idx="3611">
                  <c:v>22.043289999999963</c:v>
                </c:pt>
                <c:pt idx="3612">
                  <c:v>22.003599999999963</c:v>
                </c:pt>
                <c:pt idx="3613">
                  <c:v>21.966699999999935</c:v>
                </c:pt>
                <c:pt idx="3614">
                  <c:v>21.932019999999962</c:v>
                </c:pt>
                <c:pt idx="3615">
                  <c:v>21.895879999999988</c:v>
                </c:pt>
                <c:pt idx="3616">
                  <c:v>21.869509999999959</c:v>
                </c:pt>
                <c:pt idx="3617">
                  <c:v>21.838080000000001</c:v>
                </c:pt>
                <c:pt idx="3618">
                  <c:v>21.815069999999999</c:v>
                </c:pt>
                <c:pt idx="3619">
                  <c:v>21.794530000000002</c:v>
                </c:pt>
                <c:pt idx="3620">
                  <c:v>21.762039999999935</c:v>
                </c:pt>
                <c:pt idx="3621">
                  <c:v>21.7303</c:v>
                </c:pt>
                <c:pt idx="3622">
                  <c:v>21.700209999999959</c:v>
                </c:pt>
                <c:pt idx="3623">
                  <c:v>21.674759999999999</c:v>
                </c:pt>
                <c:pt idx="3624">
                  <c:v>21.64912</c:v>
                </c:pt>
                <c:pt idx="3625">
                  <c:v>21.626239999999989</c:v>
                </c:pt>
                <c:pt idx="3626">
                  <c:v>21.614799999999999</c:v>
                </c:pt>
                <c:pt idx="3627">
                  <c:v>21.600560000000005</c:v>
                </c:pt>
                <c:pt idx="3628">
                  <c:v>21.577890000000032</c:v>
                </c:pt>
                <c:pt idx="3629">
                  <c:v>21.548489999999962</c:v>
                </c:pt>
                <c:pt idx="3630">
                  <c:v>21.522299999999962</c:v>
                </c:pt>
                <c:pt idx="3631">
                  <c:v>21.493679999999962</c:v>
                </c:pt>
                <c:pt idx="3632">
                  <c:v>21.460809999999963</c:v>
                </c:pt>
                <c:pt idx="3633">
                  <c:v>21.432189999999963</c:v>
                </c:pt>
                <c:pt idx="3634">
                  <c:v>21.402439999999924</c:v>
                </c:pt>
                <c:pt idx="3635">
                  <c:v>21.365739999999935</c:v>
                </c:pt>
                <c:pt idx="3636">
                  <c:v>21.32797000000004</c:v>
                </c:pt>
                <c:pt idx="3637">
                  <c:v>21.294139999999963</c:v>
                </c:pt>
                <c:pt idx="3638">
                  <c:v>21.264999999999986</c:v>
                </c:pt>
                <c:pt idx="3639">
                  <c:v>21.235869999999988</c:v>
                </c:pt>
                <c:pt idx="3640">
                  <c:v>21.20617</c:v>
                </c:pt>
                <c:pt idx="3641">
                  <c:v>21.174489999999999</c:v>
                </c:pt>
                <c:pt idx="3642">
                  <c:v>21.14357</c:v>
                </c:pt>
                <c:pt idx="3643">
                  <c:v>21.123100000000001</c:v>
                </c:pt>
                <c:pt idx="3644">
                  <c:v>21.109470000000005</c:v>
                </c:pt>
                <c:pt idx="3645">
                  <c:v>21.101199999999999</c:v>
                </c:pt>
                <c:pt idx="3646">
                  <c:v>21.071750000000005</c:v>
                </c:pt>
                <c:pt idx="3647">
                  <c:v>21.03933</c:v>
                </c:pt>
                <c:pt idx="3648">
                  <c:v>21.060339999999954</c:v>
                </c:pt>
                <c:pt idx="3649">
                  <c:v>21.083329999999954</c:v>
                </c:pt>
                <c:pt idx="3650">
                  <c:v>21.10868</c:v>
                </c:pt>
                <c:pt idx="3651">
                  <c:v>21.140160000000005</c:v>
                </c:pt>
                <c:pt idx="3652">
                  <c:v>21.173470000000005</c:v>
                </c:pt>
                <c:pt idx="3653">
                  <c:v>21.210550000000001</c:v>
                </c:pt>
                <c:pt idx="3654">
                  <c:v>21.242819999999959</c:v>
                </c:pt>
                <c:pt idx="3655">
                  <c:v>21.274860000000039</c:v>
                </c:pt>
                <c:pt idx="3656">
                  <c:v>21.29636</c:v>
                </c:pt>
                <c:pt idx="3657">
                  <c:v>21.327210000000001</c:v>
                </c:pt>
                <c:pt idx="3658">
                  <c:v>21.357360000000032</c:v>
                </c:pt>
                <c:pt idx="3659">
                  <c:v>21.390509999999963</c:v>
                </c:pt>
                <c:pt idx="3660">
                  <c:v>21.426199999999962</c:v>
                </c:pt>
                <c:pt idx="3661">
                  <c:v>21.459769999999963</c:v>
                </c:pt>
                <c:pt idx="3662">
                  <c:v>21.49492</c:v>
                </c:pt>
                <c:pt idx="3663">
                  <c:v>21.528089999999963</c:v>
                </c:pt>
                <c:pt idx="3664">
                  <c:v>21.556470000000001</c:v>
                </c:pt>
                <c:pt idx="3665">
                  <c:v>21.588979999999989</c:v>
                </c:pt>
                <c:pt idx="3666">
                  <c:v>21.622199999999989</c:v>
                </c:pt>
                <c:pt idx="3667">
                  <c:v>21.653669999999988</c:v>
                </c:pt>
                <c:pt idx="3668">
                  <c:v>21.680959999999999</c:v>
                </c:pt>
                <c:pt idx="3669">
                  <c:v>21.708929999999963</c:v>
                </c:pt>
                <c:pt idx="3670">
                  <c:v>21.732599999999962</c:v>
                </c:pt>
                <c:pt idx="3671">
                  <c:v>21.75404</c:v>
                </c:pt>
                <c:pt idx="3672">
                  <c:v>21.774049999999963</c:v>
                </c:pt>
                <c:pt idx="3673">
                  <c:v>21.794960000000032</c:v>
                </c:pt>
                <c:pt idx="3674">
                  <c:v>21.81417000000004</c:v>
                </c:pt>
                <c:pt idx="3675">
                  <c:v>21.832870000000032</c:v>
                </c:pt>
                <c:pt idx="3676">
                  <c:v>21.847809999999999</c:v>
                </c:pt>
                <c:pt idx="3677">
                  <c:v>21.865709999999954</c:v>
                </c:pt>
                <c:pt idx="3678">
                  <c:v>21.882269999999959</c:v>
                </c:pt>
                <c:pt idx="3679">
                  <c:v>21.901140000000002</c:v>
                </c:pt>
                <c:pt idx="3680">
                  <c:v>21.923229999999947</c:v>
                </c:pt>
                <c:pt idx="3681">
                  <c:v>21.945689999999935</c:v>
                </c:pt>
                <c:pt idx="3682">
                  <c:v>21.968969999999963</c:v>
                </c:pt>
                <c:pt idx="3683">
                  <c:v>21.990019999999962</c:v>
                </c:pt>
                <c:pt idx="3684">
                  <c:v>22.016089999999988</c:v>
                </c:pt>
                <c:pt idx="3685">
                  <c:v>22.040659999999964</c:v>
                </c:pt>
                <c:pt idx="3686">
                  <c:v>22.06915</c:v>
                </c:pt>
                <c:pt idx="3687">
                  <c:v>22.097169999999988</c:v>
                </c:pt>
                <c:pt idx="3688">
                  <c:v>22.123550000000005</c:v>
                </c:pt>
                <c:pt idx="3689">
                  <c:v>22.148420000000002</c:v>
                </c:pt>
                <c:pt idx="3690">
                  <c:v>22.171920000000032</c:v>
                </c:pt>
                <c:pt idx="3691">
                  <c:v>22.19867</c:v>
                </c:pt>
                <c:pt idx="3692">
                  <c:v>22.225789999999954</c:v>
                </c:pt>
                <c:pt idx="3693">
                  <c:v>22.256799999999959</c:v>
                </c:pt>
                <c:pt idx="3694">
                  <c:v>22.285319999999935</c:v>
                </c:pt>
                <c:pt idx="3695">
                  <c:v>22.312249999999963</c:v>
                </c:pt>
                <c:pt idx="3696">
                  <c:v>22.342359999999989</c:v>
                </c:pt>
                <c:pt idx="3697">
                  <c:v>22.371939999999999</c:v>
                </c:pt>
                <c:pt idx="3698">
                  <c:v>22.401709999999962</c:v>
                </c:pt>
                <c:pt idx="3699">
                  <c:v>22.430109999999967</c:v>
                </c:pt>
                <c:pt idx="3700">
                  <c:v>22.45881</c:v>
                </c:pt>
                <c:pt idx="3701">
                  <c:v>22.486989999999963</c:v>
                </c:pt>
                <c:pt idx="3702">
                  <c:v>22.516939999999988</c:v>
                </c:pt>
                <c:pt idx="3703">
                  <c:v>22.550339999999959</c:v>
                </c:pt>
                <c:pt idx="3704">
                  <c:v>22.5839</c:v>
                </c:pt>
                <c:pt idx="3705">
                  <c:v>22.616579999999999</c:v>
                </c:pt>
                <c:pt idx="3706">
                  <c:v>22.651489999999999</c:v>
                </c:pt>
                <c:pt idx="3707">
                  <c:v>22.686990000000005</c:v>
                </c:pt>
                <c:pt idx="3708">
                  <c:v>22.720779999999962</c:v>
                </c:pt>
                <c:pt idx="3709">
                  <c:v>22.755859999999988</c:v>
                </c:pt>
                <c:pt idx="3710">
                  <c:v>22.784849999999963</c:v>
                </c:pt>
                <c:pt idx="3711">
                  <c:v>22.812180000000001</c:v>
                </c:pt>
                <c:pt idx="3712">
                  <c:v>22.842229999999958</c:v>
                </c:pt>
                <c:pt idx="3713">
                  <c:v>22.874300000000005</c:v>
                </c:pt>
                <c:pt idx="3714">
                  <c:v>22.904869999999999</c:v>
                </c:pt>
                <c:pt idx="3715">
                  <c:v>22.940550000000002</c:v>
                </c:pt>
                <c:pt idx="3716">
                  <c:v>22.979500000000002</c:v>
                </c:pt>
                <c:pt idx="3717">
                  <c:v>23.019250000000032</c:v>
                </c:pt>
                <c:pt idx="3718">
                  <c:v>23.057510000000001</c:v>
                </c:pt>
                <c:pt idx="3719">
                  <c:v>23.095509999999958</c:v>
                </c:pt>
                <c:pt idx="3720">
                  <c:v>23.137290000000036</c:v>
                </c:pt>
                <c:pt idx="3721">
                  <c:v>23.176269999999999</c:v>
                </c:pt>
                <c:pt idx="3722">
                  <c:v>23.216539999999959</c:v>
                </c:pt>
                <c:pt idx="3723">
                  <c:v>23.257760000000001</c:v>
                </c:pt>
                <c:pt idx="3724">
                  <c:v>23.300039999999989</c:v>
                </c:pt>
                <c:pt idx="3725">
                  <c:v>23.340739999999947</c:v>
                </c:pt>
                <c:pt idx="3726">
                  <c:v>23.37996000000004</c:v>
                </c:pt>
                <c:pt idx="3727">
                  <c:v>23.419899999999988</c:v>
                </c:pt>
                <c:pt idx="3728">
                  <c:v>23.456329999999962</c:v>
                </c:pt>
                <c:pt idx="3729">
                  <c:v>23.492850000000001</c:v>
                </c:pt>
                <c:pt idx="3730">
                  <c:v>23.52835</c:v>
                </c:pt>
                <c:pt idx="3731">
                  <c:v>23.563559999999963</c:v>
                </c:pt>
                <c:pt idx="3732">
                  <c:v>23.59909</c:v>
                </c:pt>
                <c:pt idx="3733">
                  <c:v>23.635380000000001</c:v>
                </c:pt>
                <c:pt idx="3734">
                  <c:v>23.667120000000001</c:v>
                </c:pt>
                <c:pt idx="3735">
                  <c:v>23.69247</c:v>
                </c:pt>
                <c:pt idx="3736">
                  <c:v>23.719470000000001</c:v>
                </c:pt>
                <c:pt idx="3737">
                  <c:v>23.744050000000001</c:v>
                </c:pt>
                <c:pt idx="3738">
                  <c:v>23.770869999999999</c:v>
                </c:pt>
                <c:pt idx="3739">
                  <c:v>23.795479999999962</c:v>
                </c:pt>
                <c:pt idx="3740">
                  <c:v>23.820830000000001</c:v>
                </c:pt>
                <c:pt idx="3741">
                  <c:v>23.846019999999989</c:v>
                </c:pt>
                <c:pt idx="3742">
                  <c:v>23.868860000000005</c:v>
                </c:pt>
                <c:pt idx="3743">
                  <c:v>23.888669999999962</c:v>
                </c:pt>
                <c:pt idx="3744">
                  <c:v>23.91132</c:v>
                </c:pt>
                <c:pt idx="3745">
                  <c:v>23.93412</c:v>
                </c:pt>
                <c:pt idx="3746">
                  <c:v>23.963189999999958</c:v>
                </c:pt>
                <c:pt idx="3747">
                  <c:v>23.992909999999959</c:v>
                </c:pt>
                <c:pt idx="3748">
                  <c:v>24.018660000000001</c:v>
                </c:pt>
                <c:pt idx="3749">
                  <c:v>24.045159999999989</c:v>
                </c:pt>
                <c:pt idx="3750">
                  <c:v>24.07058</c:v>
                </c:pt>
                <c:pt idx="3751">
                  <c:v>24.1023</c:v>
                </c:pt>
                <c:pt idx="3752">
                  <c:v>24.133199999999999</c:v>
                </c:pt>
                <c:pt idx="3753">
                  <c:v>24.16452</c:v>
                </c:pt>
                <c:pt idx="3754">
                  <c:v>24.196580000000001</c:v>
                </c:pt>
                <c:pt idx="3755">
                  <c:v>24.228229999999954</c:v>
                </c:pt>
                <c:pt idx="3756">
                  <c:v>24.25731</c:v>
                </c:pt>
                <c:pt idx="3757">
                  <c:v>24.287579999999959</c:v>
                </c:pt>
                <c:pt idx="3758">
                  <c:v>24.314960000000049</c:v>
                </c:pt>
                <c:pt idx="3759">
                  <c:v>24.34676</c:v>
                </c:pt>
                <c:pt idx="3760">
                  <c:v>24.37789000000004</c:v>
                </c:pt>
                <c:pt idx="3761">
                  <c:v>24.41142</c:v>
                </c:pt>
                <c:pt idx="3762">
                  <c:v>24.45101</c:v>
                </c:pt>
                <c:pt idx="3763">
                  <c:v>24.494140000000002</c:v>
                </c:pt>
                <c:pt idx="3764">
                  <c:v>24.537690000000001</c:v>
                </c:pt>
                <c:pt idx="3765">
                  <c:v>24.581139999999962</c:v>
                </c:pt>
                <c:pt idx="3766">
                  <c:v>24.624919999999999</c:v>
                </c:pt>
                <c:pt idx="3767">
                  <c:v>24.668709999999958</c:v>
                </c:pt>
                <c:pt idx="3768">
                  <c:v>24.715299999999989</c:v>
                </c:pt>
                <c:pt idx="3769">
                  <c:v>24.761399999999959</c:v>
                </c:pt>
                <c:pt idx="3770">
                  <c:v>24.801050000000032</c:v>
                </c:pt>
                <c:pt idx="3771">
                  <c:v>24.84112</c:v>
                </c:pt>
                <c:pt idx="3772">
                  <c:v>24.882439999999935</c:v>
                </c:pt>
                <c:pt idx="3773">
                  <c:v>24.923079999999963</c:v>
                </c:pt>
                <c:pt idx="3774">
                  <c:v>24.962209999999935</c:v>
                </c:pt>
                <c:pt idx="3775">
                  <c:v>24.999880000000001</c:v>
                </c:pt>
              </c:numCache>
            </c:numRef>
          </c:val>
        </c:ser>
        <c:ser>
          <c:idx val="3"/>
          <c:order val="3"/>
          <c:tx>
            <c:v>50 Day MA</c:v>
          </c:tx>
          <c:marker>
            <c:symbol val="none"/>
          </c:marker>
          <c:val>
            <c:numRef>
              <c:f>'Chart Data - 15'!$F$2:$F$3777</c:f>
              <c:numCache>
                <c:formatCode>General</c:formatCode>
                <c:ptCount val="3776"/>
                <c:pt idx="0">
                  <c:v>3.6432500000000001</c:v>
                </c:pt>
                <c:pt idx="1">
                  <c:v>3.6486800000000001</c:v>
                </c:pt>
                <c:pt idx="2">
                  <c:v>3.6525499999999957</c:v>
                </c:pt>
                <c:pt idx="3">
                  <c:v>3.6546799999999977</c:v>
                </c:pt>
                <c:pt idx="4">
                  <c:v>3.6573000000000002</c:v>
                </c:pt>
                <c:pt idx="5">
                  <c:v>3.6608299999999998</c:v>
                </c:pt>
                <c:pt idx="6">
                  <c:v>3.664380000000004</c:v>
                </c:pt>
                <c:pt idx="7">
                  <c:v>3.6654</c:v>
                </c:pt>
                <c:pt idx="8">
                  <c:v>3.66656</c:v>
                </c:pt>
                <c:pt idx="9">
                  <c:v>3.669330000000004</c:v>
                </c:pt>
                <c:pt idx="10">
                  <c:v>3.67177</c:v>
                </c:pt>
                <c:pt idx="11">
                  <c:v>3.6755200000000001</c:v>
                </c:pt>
                <c:pt idx="12">
                  <c:v>3.67767</c:v>
                </c:pt>
                <c:pt idx="13">
                  <c:v>3.6804299999999999</c:v>
                </c:pt>
                <c:pt idx="14">
                  <c:v>3.6827800000000002</c:v>
                </c:pt>
                <c:pt idx="15">
                  <c:v>3.6842800000000002</c:v>
                </c:pt>
                <c:pt idx="16">
                  <c:v>3.6839100000000045</c:v>
                </c:pt>
                <c:pt idx="17">
                  <c:v>3.6837400000000002</c:v>
                </c:pt>
                <c:pt idx="18">
                  <c:v>3.6837300000000046</c:v>
                </c:pt>
                <c:pt idx="19">
                  <c:v>3.6836600000000002</c:v>
                </c:pt>
                <c:pt idx="20">
                  <c:v>3.6861100000000002</c:v>
                </c:pt>
                <c:pt idx="21">
                  <c:v>3.68825</c:v>
                </c:pt>
                <c:pt idx="22">
                  <c:v>3.6901999999999999</c:v>
                </c:pt>
                <c:pt idx="23">
                  <c:v>3.69136</c:v>
                </c:pt>
                <c:pt idx="24">
                  <c:v>3.6942200000000001</c:v>
                </c:pt>
                <c:pt idx="25">
                  <c:v>3.6972300000000002</c:v>
                </c:pt>
                <c:pt idx="26">
                  <c:v>3.7006600000000001</c:v>
                </c:pt>
                <c:pt idx="27">
                  <c:v>3.70364</c:v>
                </c:pt>
                <c:pt idx="28">
                  <c:v>3.70661</c:v>
                </c:pt>
                <c:pt idx="29">
                  <c:v>3.7087900000000045</c:v>
                </c:pt>
                <c:pt idx="30">
                  <c:v>3.7116399999999987</c:v>
                </c:pt>
                <c:pt idx="31">
                  <c:v>3.7147399999999999</c:v>
                </c:pt>
                <c:pt idx="32">
                  <c:v>3.7178399999999998</c:v>
                </c:pt>
                <c:pt idx="33">
                  <c:v>3.721590000000004</c:v>
                </c:pt>
                <c:pt idx="34">
                  <c:v>3.7252100000000001</c:v>
                </c:pt>
                <c:pt idx="35">
                  <c:v>3.7283900000000045</c:v>
                </c:pt>
                <c:pt idx="36">
                  <c:v>3.7311899999999998</c:v>
                </c:pt>
                <c:pt idx="37">
                  <c:v>3.7336999999999998</c:v>
                </c:pt>
                <c:pt idx="38">
                  <c:v>3.73536</c:v>
                </c:pt>
                <c:pt idx="39">
                  <c:v>3.7371499999999997</c:v>
                </c:pt>
                <c:pt idx="40">
                  <c:v>3.73827</c:v>
                </c:pt>
                <c:pt idx="41">
                  <c:v>3.740390000000005</c:v>
                </c:pt>
                <c:pt idx="42">
                  <c:v>3.7414199999999997</c:v>
                </c:pt>
                <c:pt idx="43">
                  <c:v>3.7411900000000045</c:v>
                </c:pt>
                <c:pt idx="44">
                  <c:v>3.740910000000004</c:v>
                </c:pt>
                <c:pt idx="45">
                  <c:v>3.7397200000000002</c:v>
                </c:pt>
                <c:pt idx="46">
                  <c:v>3.7385600000000001</c:v>
                </c:pt>
                <c:pt idx="47">
                  <c:v>3.7363399999999998</c:v>
                </c:pt>
                <c:pt idx="48">
                  <c:v>3.7335199999999999</c:v>
                </c:pt>
                <c:pt idx="49">
                  <c:v>3.7309299999999999</c:v>
                </c:pt>
                <c:pt idx="50">
                  <c:v>3.7275400000000012</c:v>
                </c:pt>
                <c:pt idx="51">
                  <c:v>3.7242199999999999</c:v>
                </c:pt>
                <c:pt idx="52">
                  <c:v>3.7237000000000045</c:v>
                </c:pt>
                <c:pt idx="53">
                  <c:v>3.7244099999999998</c:v>
                </c:pt>
                <c:pt idx="54">
                  <c:v>3.7254199999999997</c:v>
                </c:pt>
                <c:pt idx="55">
                  <c:v>3.7256</c:v>
                </c:pt>
                <c:pt idx="56">
                  <c:v>3.7267099999999997</c:v>
                </c:pt>
                <c:pt idx="57">
                  <c:v>3.7295600000000002</c:v>
                </c:pt>
                <c:pt idx="58">
                  <c:v>3.7302999999999997</c:v>
                </c:pt>
                <c:pt idx="59">
                  <c:v>3.7311100000000001</c:v>
                </c:pt>
                <c:pt idx="60">
                  <c:v>3.7315199999999997</c:v>
                </c:pt>
                <c:pt idx="61">
                  <c:v>3.7322499999999956</c:v>
                </c:pt>
                <c:pt idx="62">
                  <c:v>3.7328499999999947</c:v>
                </c:pt>
                <c:pt idx="63">
                  <c:v>3.7325900000000001</c:v>
                </c:pt>
                <c:pt idx="64">
                  <c:v>3.7320199999999977</c:v>
                </c:pt>
                <c:pt idx="65">
                  <c:v>3.7313100000000001</c:v>
                </c:pt>
                <c:pt idx="66">
                  <c:v>3.7322899999999977</c:v>
                </c:pt>
                <c:pt idx="67">
                  <c:v>3.7333300000000045</c:v>
                </c:pt>
                <c:pt idx="68">
                  <c:v>3.7345800000000002</c:v>
                </c:pt>
                <c:pt idx="69">
                  <c:v>3.73611</c:v>
                </c:pt>
                <c:pt idx="70">
                  <c:v>3.7366599999999957</c:v>
                </c:pt>
                <c:pt idx="71">
                  <c:v>3.7382499999999967</c:v>
                </c:pt>
                <c:pt idx="72">
                  <c:v>3.7391299999999998</c:v>
                </c:pt>
                <c:pt idx="73">
                  <c:v>3.7413699999999999</c:v>
                </c:pt>
                <c:pt idx="74">
                  <c:v>3.7425800000000002</c:v>
                </c:pt>
                <c:pt idx="75">
                  <c:v>3.7431900000000069</c:v>
                </c:pt>
                <c:pt idx="76">
                  <c:v>3.743150000000004</c:v>
                </c:pt>
                <c:pt idx="77">
                  <c:v>3.7430400000000001</c:v>
                </c:pt>
                <c:pt idx="78">
                  <c:v>3.7432200000000044</c:v>
                </c:pt>
                <c:pt idx="79">
                  <c:v>3.7426599999999977</c:v>
                </c:pt>
                <c:pt idx="80">
                  <c:v>3.7415099999999999</c:v>
                </c:pt>
                <c:pt idx="81">
                  <c:v>3.7410600000000001</c:v>
                </c:pt>
                <c:pt idx="82">
                  <c:v>3.7386599999999977</c:v>
                </c:pt>
                <c:pt idx="83">
                  <c:v>3.7365900000000001</c:v>
                </c:pt>
                <c:pt idx="84">
                  <c:v>3.73508</c:v>
                </c:pt>
                <c:pt idx="85">
                  <c:v>3.7329300000000001</c:v>
                </c:pt>
                <c:pt idx="86">
                  <c:v>3.7312499999999962</c:v>
                </c:pt>
                <c:pt idx="87">
                  <c:v>3.7290700000000001</c:v>
                </c:pt>
                <c:pt idx="88">
                  <c:v>3.7276199999999999</c:v>
                </c:pt>
                <c:pt idx="89">
                  <c:v>3.7258900000000001</c:v>
                </c:pt>
                <c:pt idx="90">
                  <c:v>3.7249200000000044</c:v>
                </c:pt>
                <c:pt idx="91">
                  <c:v>3.7232300000000045</c:v>
                </c:pt>
                <c:pt idx="92">
                  <c:v>3.72166</c:v>
                </c:pt>
                <c:pt idx="93">
                  <c:v>3.7214499999999977</c:v>
                </c:pt>
                <c:pt idx="94">
                  <c:v>3.72044</c:v>
                </c:pt>
                <c:pt idx="95">
                  <c:v>3.71976</c:v>
                </c:pt>
                <c:pt idx="96">
                  <c:v>3.7190699999999977</c:v>
                </c:pt>
                <c:pt idx="97">
                  <c:v>3.71841</c:v>
                </c:pt>
                <c:pt idx="98">
                  <c:v>3.7178200000000001</c:v>
                </c:pt>
                <c:pt idx="99">
                  <c:v>3.7166899999999967</c:v>
                </c:pt>
                <c:pt idx="100">
                  <c:v>3.7161399999999998</c:v>
                </c:pt>
                <c:pt idx="101">
                  <c:v>3.7151199999999998</c:v>
                </c:pt>
                <c:pt idx="102">
                  <c:v>3.7135099999999999</c:v>
                </c:pt>
                <c:pt idx="103">
                  <c:v>3.7115</c:v>
                </c:pt>
                <c:pt idx="104">
                  <c:v>3.7097199999999999</c:v>
                </c:pt>
                <c:pt idx="105">
                  <c:v>3.7098</c:v>
                </c:pt>
                <c:pt idx="106">
                  <c:v>3.7096200000000001</c:v>
                </c:pt>
                <c:pt idx="107">
                  <c:v>3.7100499999999967</c:v>
                </c:pt>
                <c:pt idx="108">
                  <c:v>3.7108600000000003</c:v>
                </c:pt>
                <c:pt idx="109">
                  <c:v>3.7118899999999977</c:v>
                </c:pt>
                <c:pt idx="110">
                  <c:v>3.7139799999999998</c:v>
                </c:pt>
                <c:pt idx="111">
                  <c:v>3.7164599999999957</c:v>
                </c:pt>
                <c:pt idx="112">
                  <c:v>3.71821</c:v>
                </c:pt>
                <c:pt idx="113">
                  <c:v>3.7210800000000002</c:v>
                </c:pt>
                <c:pt idx="114">
                  <c:v>3.7242699999999997</c:v>
                </c:pt>
                <c:pt idx="115">
                  <c:v>3.72654</c:v>
                </c:pt>
                <c:pt idx="116">
                  <c:v>3.7281800000000045</c:v>
                </c:pt>
                <c:pt idx="117">
                  <c:v>3.73021</c:v>
                </c:pt>
                <c:pt idx="118">
                  <c:v>3.7318599999999962</c:v>
                </c:pt>
                <c:pt idx="119">
                  <c:v>3.7321299999999997</c:v>
                </c:pt>
                <c:pt idx="120">
                  <c:v>3.73163</c:v>
                </c:pt>
                <c:pt idx="121">
                  <c:v>3.7306399999999997</c:v>
                </c:pt>
                <c:pt idx="122">
                  <c:v>3.72967</c:v>
                </c:pt>
                <c:pt idx="123">
                  <c:v>3.7287400000000002</c:v>
                </c:pt>
                <c:pt idx="124">
                  <c:v>3.7277499999999999</c:v>
                </c:pt>
                <c:pt idx="125">
                  <c:v>3.7286200000000012</c:v>
                </c:pt>
                <c:pt idx="126">
                  <c:v>3.7297099999999999</c:v>
                </c:pt>
                <c:pt idx="127">
                  <c:v>3.7314799999999977</c:v>
                </c:pt>
                <c:pt idx="128">
                  <c:v>3.7331200000000044</c:v>
                </c:pt>
                <c:pt idx="129">
                  <c:v>3.7345999999999999</c:v>
                </c:pt>
                <c:pt idx="130">
                  <c:v>3.7380499999999977</c:v>
                </c:pt>
                <c:pt idx="131">
                  <c:v>3.7418900000000002</c:v>
                </c:pt>
                <c:pt idx="132">
                  <c:v>3.7461099999999998</c:v>
                </c:pt>
                <c:pt idx="133">
                  <c:v>3.7512699999999977</c:v>
                </c:pt>
                <c:pt idx="134">
                  <c:v>3.7572799999999997</c:v>
                </c:pt>
                <c:pt idx="135">
                  <c:v>3.7644600000000001</c:v>
                </c:pt>
                <c:pt idx="136">
                  <c:v>3.7709099999999998</c:v>
                </c:pt>
                <c:pt idx="137">
                  <c:v>3.7772299999999999</c:v>
                </c:pt>
                <c:pt idx="138">
                  <c:v>3.7827000000000002</c:v>
                </c:pt>
                <c:pt idx="139">
                  <c:v>3.7888600000000001</c:v>
                </c:pt>
                <c:pt idx="140">
                  <c:v>3.79447</c:v>
                </c:pt>
                <c:pt idx="141">
                  <c:v>3.8001</c:v>
                </c:pt>
                <c:pt idx="142">
                  <c:v>3.8058399999999977</c:v>
                </c:pt>
                <c:pt idx="143">
                  <c:v>3.8111199999999967</c:v>
                </c:pt>
                <c:pt idx="144">
                  <c:v>3.81717</c:v>
                </c:pt>
                <c:pt idx="145">
                  <c:v>3.8220799999999961</c:v>
                </c:pt>
                <c:pt idx="146">
                  <c:v>3.8228099999999956</c:v>
                </c:pt>
                <c:pt idx="147">
                  <c:v>3.8243900000000002</c:v>
                </c:pt>
                <c:pt idx="148">
                  <c:v>3.8244499999999957</c:v>
                </c:pt>
                <c:pt idx="149">
                  <c:v>3.8242499999999962</c:v>
                </c:pt>
                <c:pt idx="150">
                  <c:v>3.8244499999999957</c:v>
                </c:pt>
                <c:pt idx="151">
                  <c:v>3.8251399999999998</c:v>
                </c:pt>
                <c:pt idx="152">
                  <c:v>3.8319299999999967</c:v>
                </c:pt>
                <c:pt idx="153">
                  <c:v>3.8373399999999998</c:v>
                </c:pt>
                <c:pt idx="154">
                  <c:v>3.8429199999999977</c:v>
                </c:pt>
                <c:pt idx="155">
                  <c:v>3.8481700000000001</c:v>
                </c:pt>
                <c:pt idx="156">
                  <c:v>3.8530599999999962</c:v>
                </c:pt>
                <c:pt idx="157">
                  <c:v>3.8564699999999923</c:v>
                </c:pt>
                <c:pt idx="158">
                  <c:v>3.8598699999999928</c:v>
                </c:pt>
                <c:pt idx="159">
                  <c:v>3.8624799999999957</c:v>
                </c:pt>
                <c:pt idx="160">
                  <c:v>3.8639200000000002</c:v>
                </c:pt>
                <c:pt idx="161">
                  <c:v>3.86436</c:v>
                </c:pt>
                <c:pt idx="162">
                  <c:v>3.8654499999999956</c:v>
                </c:pt>
                <c:pt idx="163">
                  <c:v>3.86517</c:v>
                </c:pt>
                <c:pt idx="164">
                  <c:v>3.8640499999999967</c:v>
                </c:pt>
                <c:pt idx="165">
                  <c:v>3.8645700000000001</c:v>
                </c:pt>
                <c:pt idx="166">
                  <c:v>3.8651299999999997</c:v>
                </c:pt>
                <c:pt idx="167">
                  <c:v>3.8657300000000001</c:v>
                </c:pt>
                <c:pt idx="168">
                  <c:v>3.8664699999999956</c:v>
                </c:pt>
                <c:pt idx="169">
                  <c:v>3.8687100000000001</c:v>
                </c:pt>
                <c:pt idx="170">
                  <c:v>3.8711999999999978</c:v>
                </c:pt>
                <c:pt idx="171">
                  <c:v>3.8744300000000003</c:v>
                </c:pt>
                <c:pt idx="172">
                  <c:v>3.8774899999999977</c:v>
                </c:pt>
                <c:pt idx="173">
                  <c:v>3.8817699999999977</c:v>
                </c:pt>
                <c:pt idx="174">
                  <c:v>3.8855</c:v>
                </c:pt>
                <c:pt idx="175">
                  <c:v>3.8866899999999958</c:v>
                </c:pt>
                <c:pt idx="176">
                  <c:v>3.8892499999999957</c:v>
                </c:pt>
                <c:pt idx="177">
                  <c:v>3.8911599999999962</c:v>
                </c:pt>
                <c:pt idx="178">
                  <c:v>3.8926899999999947</c:v>
                </c:pt>
                <c:pt idx="179">
                  <c:v>3.8943999999999988</c:v>
                </c:pt>
                <c:pt idx="180">
                  <c:v>3.8946699999999956</c:v>
                </c:pt>
                <c:pt idx="181">
                  <c:v>3.8954399999999967</c:v>
                </c:pt>
                <c:pt idx="182">
                  <c:v>3.8967399999999977</c:v>
                </c:pt>
                <c:pt idx="183">
                  <c:v>3.8959200000000003</c:v>
                </c:pt>
                <c:pt idx="184">
                  <c:v>3.8942999999999977</c:v>
                </c:pt>
                <c:pt idx="185">
                  <c:v>3.8919799999999967</c:v>
                </c:pt>
                <c:pt idx="186">
                  <c:v>3.8887700000000001</c:v>
                </c:pt>
                <c:pt idx="187">
                  <c:v>3.8870499999999977</c:v>
                </c:pt>
                <c:pt idx="188">
                  <c:v>3.8861499999999967</c:v>
                </c:pt>
                <c:pt idx="189">
                  <c:v>3.8894799999999967</c:v>
                </c:pt>
                <c:pt idx="190">
                  <c:v>3.8920099999999946</c:v>
                </c:pt>
                <c:pt idx="191">
                  <c:v>3.8937499999999967</c:v>
                </c:pt>
                <c:pt idx="192">
                  <c:v>3.8958999999999961</c:v>
                </c:pt>
                <c:pt idx="193">
                  <c:v>3.89832</c:v>
                </c:pt>
                <c:pt idx="194">
                  <c:v>3.9015900000000001</c:v>
                </c:pt>
                <c:pt idx="195">
                  <c:v>3.9063499999999967</c:v>
                </c:pt>
                <c:pt idx="196">
                  <c:v>3.9155199999999977</c:v>
                </c:pt>
                <c:pt idx="197">
                  <c:v>3.9240599999999977</c:v>
                </c:pt>
                <c:pt idx="198">
                  <c:v>3.9344200000000003</c:v>
                </c:pt>
                <c:pt idx="199">
                  <c:v>3.9444900000000001</c:v>
                </c:pt>
                <c:pt idx="200">
                  <c:v>3.9542799999999967</c:v>
                </c:pt>
                <c:pt idx="201">
                  <c:v>3.9638999999999998</c:v>
                </c:pt>
                <c:pt idx="202">
                  <c:v>3.9676900000000002</c:v>
                </c:pt>
                <c:pt idx="203">
                  <c:v>3.97323</c:v>
                </c:pt>
                <c:pt idx="204">
                  <c:v>3.9778799999999968</c:v>
                </c:pt>
                <c:pt idx="205">
                  <c:v>3.9819499999999977</c:v>
                </c:pt>
                <c:pt idx="206">
                  <c:v>3.9871099999999999</c:v>
                </c:pt>
                <c:pt idx="207">
                  <c:v>3.99349</c:v>
                </c:pt>
                <c:pt idx="208">
                  <c:v>4.0001299999999995</c:v>
                </c:pt>
                <c:pt idx="209">
                  <c:v>4.00556</c:v>
                </c:pt>
                <c:pt idx="210">
                  <c:v>4.0129199999999896</c:v>
                </c:pt>
                <c:pt idx="211">
                  <c:v>4.0190299999999999</c:v>
                </c:pt>
                <c:pt idx="212">
                  <c:v>4.0257199999999917</c:v>
                </c:pt>
                <c:pt idx="213">
                  <c:v>4.03416</c:v>
                </c:pt>
                <c:pt idx="214">
                  <c:v>4.0431799999999996</c:v>
                </c:pt>
                <c:pt idx="215">
                  <c:v>4.051260000000009</c:v>
                </c:pt>
                <c:pt idx="216">
                  <c:v>4.0591999999999997</c:v>
                </c:pt>
                <c:pt idx="217">
                  <c:v>4.06576</c:v>
                </c:pt>
                <c:pt idx="218">
                  <c:v>4.0725199999999955</c:v>
                </c:pt>
                <c:pt idx="219">
                  <c:v>4.0795899999999996</c:v>
                </c:pt>
                <c:pt idx="220">
                  <c:v>4.0879199999999916</c:v>
                </c:pt>
                <c:pt idx="221">
                  <c:v>4.0962100000000001</c:v>
                </c:pt>
                <c:pt idx="222">
                  <c:v>4.1051099999999945</c:v>
                </c:pt>
                <c:pt idx="223">
                  <c:v>4.1122899999999918</c:v>
                </c:pt>
                <c:pt idx="224">
                  <c:v>4.1192399999999996</c:v>
                </c:pt>
                <c:pt idx="225">
                  <c:v>4.1261899999999896</c:v>
                </c:pt>
                <c:pt idx="226">
                  <c:v>4.1309899999999917</c:v>
                </c:pt>
                <c:pt idx="227">
                  <c:v>4.1362899999999998</c:v>
                </c:pt>
                <c:pt idx="228">
                  <c:v>4.1404399999999955</c:v>
                </c:pt>
                <c:pt idx="229">
                  <c:v>4.1435199999999908</c:v>
                </c:pt>
                <c:pt idx="230">
                  <c:v>4.14663</c:v>
                </c:pt>
                <c:pt idx="231">
                  <c:v>4.1490499999999999</c:v>
                </c:pt>
                <c:pt idx="232">
                  <c:v>4.1514499999999996</c:v>
                </c:pt>
                <c:pt idx="233">
                  <c:v>4.1544499999999918</c:v>
                </c:pt>
                <c:pt idx="234">
                  <c:v>4.1578299999999917</c:v>
                </c:pt>
                <c:pt idx="235">
                  <c:v>4.1614999999999975</c:v>
                </c:pt>
                <c:pt idx="236">
                  <c:v>4.1668699999999985</c:v>
                </c:pt>
                <c:pt idx="237">
                  <c:v>4.1718000000000002</c:v>
                </c:pt>
                <c:pt idx="238">
                  <c:v>4.1765099999999995</c:v>
                </c:pt>
                <c:pt idx="239">
                  <c:v>4.1777799999999985</c:v>
                </c:pt>
                <c:pt idx="240">
                  <c:v>4.1789799999999975</c:v>
                </c:pt>
                <c:pt idx="241">
                  <c:v>4.1815499999999997</c:v>
                </c:pt>
                <c:pt idx="242">
                  <c:v>4.1832399999999996</c:v>
                </c:pt>
                <c:pt idx="243">
                  <c:v>4.1852999999999998</c:v>
                </c:pt>
                <c:pt idx="244">
                  <c:v>4.1858799999999965</c:v>
                </c:pt>
                <c:pt idx="245">
                  <c:v>4.1852400000000003</c:v>
                </c:pt>
                <c:pt idx="246">
                  <c:v>4.1843199999999907</c:v>
                </c:pt>
                <c:pt idx="247">
                  <c:v>4.18377</c:v>
                </c:pt>
                <c:pt idx="248">
                  <c:v>4.1834299999999995</c:v>
                </c:pt>
                <c:pt idx="249">
                  <c:v>4.1840699999999975</c:v>
                </c:pt>
                <c:pt idx="250">
                  <c:v>4.1846899999999945</c:v>
                </c:pt>
                <c:pt idx="251">
                  <c:v>4.1854999999999976</c:v>
                </c:pt>
                <c:pt idx="252">
                  <c:v>4.1859799999999945</c:v>
                </c:pt>
                <c:pt idx="253">
                  <c:v>4.1871799999999917</c:v>
                </c:pt>
                <c:pt idx="254">
                  <c:v>4.1885199999999907</c:v>
                </c:pt>
                <c:pt idx="255">
                  <c:v>4.1893000000000002</c:v>
                </c:pt>
                <c:pt idx="256">
                  <c:v>4.1892700000000014</c:v>
                </c:pt>
                <c:pt idx="257">
                  <c:v>4.18865</c:v>
                </c:pt>
                <c:pt idx="258">
                  <c:v>4.1895199999999955</c:v>
                </c:pt>
                <c:pt idx="259">
                  <c:v>4.1932099999999997</c:v>
                </c:pt>
                <c:pt idx="260">
                  <c:v>4.1957399999999945</c:v>
                </c:pt>
                <c:pt idx="261">
                  <c:v>4.1998699999999998</c:v>
                </c:pt>
                <c:pt idx="262">
                  <c:v>4.20261</c:v>
                </c:pt>
                <c:pt idx="263">
                  <c:v>4.2033100000000001</c:v>
                </c:pt>
                <c:pt idx="264">
                  <c:v>4.2041799999999965</c:v>
                </c:pt>
                <c:pt idx="265">
                  <c:v>4.2053700000000003</c:v>
                </c:pt>
                <c:pt idx="266">
                  <c:v>4.2062600000000101</c:v>
                </c:pt>
                <c:pt idx="267">
                  <c:v>4.20885</c:v>
                </c:pt>
                <c:pt idx="268">
                  <c:v>4.2117399999999998</c:v>
                </c:pt>
                <c:pt idx="269">
                  <c:v>4.2141399999999916</c:v>
                </c:pt>
                <c:pt idx="270">
                  <c:v>4.2151399999999946</c:v>
                </c:pt>
                <c:pt idx="271">
                  <c:v>4.21774</c:v>
                </c:pt>
                <c:pt idx="272">
                  <c:v>4.2208799999999975</c:v>
                </c:pt>
                <c:pt idx="273">
                  <c:v>4.226</c:v>
                </c:pt>
                <c:pt idx="274">
                  <c:v>4.2336000000000089</c:v>
                </c:pt>
                <c:pt idx="275">
                  <c:v>4.2402500000000014</c:v>
                </c:pt>
                <c:pt idx="276">
                  <c:v>4.2483700000000004</c:v>
                </c:pt>
                <c:pt idx="277">
                  <c:v>4.2564299999999999</c:v>
                </c:pt>
                <c:pt idx="278">
                  <c:v>4.2659399999999907</c:v>
                </c:pt>
                <c:pt idx="279">
                  <c:v>4.276720000000009</c:v>
                </c:pt>
                <c:pt idx="280">
                  <c:v>4.2871799999999975</c:v>
                </c:pt>
                <c:pt idx="281">
                  <c:v>4.2977699999999999</c:v>
                </c:pt>
                <c:pt idx="282">
                  <c:v>4.3088499999999996</c:v>
                </c:pt>
                <c:pt idx="283">
                  <c:v>4.3212200000000003</c:v>
                </c:pt>
                <c:pt idx="284">
                  <c:v>4.3331</c:v>
                </c:pt>
                <c:pt idx="285">
                  <c:v>4.3457099999999995</c:v>
                </c:pt>
                <c:pt idx="286">
                  <c:v>4.3579599999999896</c:v>
                </c:pt>
                <c:pt idx="287">
                  <c:v>4.3690899999999955</c:v>
                </c:pt>
                <c:pt idx="288">
                  <c:v>4.3801299999999985</c:v>
                </c:pt>
                <c:pt idx="289">
                  <c:v>4.3902299999999999</c:v>
                </c:pt>
                <c:pt idx="290">
                  <c:v>4.400690000000008</c:v>
                </c:pt>
                <c:pt idx="291">
                  <c:v>4.411290000000009</c:v>
                </c:pt>
                <c:pt idx="292">
                  <c:v>4.4223999999999997</c:v>
                </c:pt>
                <c:pt idx="293">
                  <c:v>4.433040000000009</c:v>
                </c:pt>
                <c:pt idx="294">
                  <c:v>4.4439599999999997</c:v>
                </c:pt>
                <c:pt idx="295">
                  <c:v>4.4557099999999998</c:v>
                </c:pt>
                <c:pt idx="296">
                  <c:v>4.4677699999999998</c:v>
                </c:pt>
                <c:pt idx="297">
                  <c:v>4.4791100000000004</c:v>
                </c:pt>
                <c:pt idx="298">
                  <c:v>4.490240000000008</c:v>
                </c:pt>
                <c:pt idx="299">
                  <c:v>4.5010599999999998</c:v>
                </c:pt>
                <c:pt idx="300">
                  <c:v>4.51105</c:v>
                </c:pt>
                <c:pt idx="301">
                  <c:v>4.5209399999999906</c:v>
                </c:pt>
                <c:pt idx="302">
                  <c:v>4.5314000000000014</c:v>
                </c:pt>
                <c:pt idx="303">
                  <c:v>4.54183</c:v>
                </c:pt>
                <c:pt idx="304">
                  <c:v>4.5531799999999985</c:v>
                </c:pt>
                <c:pt idx="305">
                  <c:v>4.5642199999999917</c:v>
                </c:pt>
                <c:pt idx="306">
                  <c:v>4.5752199999999998</c:v>
                </c:pt>
                <c:pt idx="307">
                  <c:v>4.58643</c:v>
                </c:pt>
                <c:pt idx="308">
                  <c:v>4.5949499999999945</c:v>
                </c:pt>
                <c:pt idx="309">
                  <c:v>4.5997300000000001</c:v>
                </c:pt>
                <c:pt idx="310">
                  <c:v>4.6041499999999917</c:v>
                </c:pt>
                <c:pt idx="311">
                  <c:v>4.6087600000000002</c:v>
                </c:pt>
                <c:pt idx="312">
                  <c:v>4.6148999999999907</c:v>
                </c:pt>
                <c:pt idx="313">
                  <c:v>4.6223399999999906</c:v>
                </c:pt>
                <c:pt idx="314">
                  <c:v>4.6287999999999965</c:v>
                </c:pt>
                <c:pt idx="315">
                  <c:v>4.6349799999999908</c:v>
                </c:pt>
                <c:pt idx="316">
                  <c:v>4.6423799999999975</c:v>
                </c:pt>
                <c:pt idx="317">
                  <c:v>4.6490999999999998</c:v>
                </c:pt>
                <c:pt idx="318">
                  <c:v>4.6547499999999955</c:v>
                </c:pt>
                <c:pt idx="319">
                  <c:v>4.6596200000000003</c:v>
                </c:pt>
                <c:pt idx="320">
                  <c:v>4.6652199999999917</c:v>
                </c:pt>
                <c:pt idx="321">
                  <c:v>4.6696100000000005</c:v>
                </c:pt>
                <c:pt idx="322">
                  <c:v>4.6742299999999997</c:v>
                </c:pt>
                <c:pt idx="323">
                  <c:v>4.6774799999999965</c:v>
                </c:pt>
                <c:pt idx="324">
                  <c:v>4.6774799999999965</c:v>
                </c:pt>
                <c:pt idx="325">
                  <c:v>4.68004</c:v>
                </c:pt>
                <c:pt idx="326">
                  <c:v>4.6842999999999995</c:v>
                </c:pt>
                <c:pt idx="327">
                  <c:v>4.6885599999999945</c:v>
                </c:pt>
                <c:pt idx="328">
                  <c:v>4.6926899999999945</c:v>
                </c:pt>
                <c:pt idx="329">
                  <c:v>4.6955899999999886</c:v>
                </c:pt>
                <c:pt idx="330">
                  <c:v>4.6982499999999998</c:v>
                </c:pt>
                <c:pt idx="331">
                  <c:v>4.7001799999999996</c:v>
                </c:pt>
                <c:pt idx="332">
                  <c:v>4.701760000000009</c:v>
                </c:pt>
                <c:pt idx="333">
                  <c:v>4.7034200000000004</c:v>
                </c:pt>
                <c:pt idx="334">
                  <c:v>4.7045399999999917</c:v>
                </c:pt>
                <c:pt idx="335">
                  <c:v>4.7046299999999999</c:v>
                </c:pt>
                <c:pt idx="336">
                  <c:v>4.7024799999999995</c:v>
                </c:pt>
                <c:pt idx="337">
                  <c:v>4.7000099999999998</c:v>
                </c:pt>
                <c:pt idx="338">
                  <c:v>4.6977799999999945</c:v>
                </c:pt>
                <c:pt idx="339">
                  <c:v>4.6965199999999907</c:v>
                </c:pt>
                <c:pt idx="340">
                  <c:v>4.6952799999999995</c:v>
                </c:pt>
                <c:pt idx="341">
                  <c:v>4.6945899999999856</c:v>
                </c:pt>
                <c:pt idx="342">
                  <c:v>4.6942899999999907</c:v>
                </c:pt>
                <c:pt idx="343">
                  <c:v>4.6941999999999915</c:v>
                </c:pt>
                <c:pt idx="344">
                  <c:v>4.6950599999999945</c:v>
                </c:pt>
                <c:pt idx="345">
                  <c:v>4.6954799999999945</c:v>
                </c:pt>
                <c:pt idx="346">
                  <c:v>4.6956699999999998</c:v>
                </c:pt>
                <c:pt idx="347">
                  <c:v>4.6963499999999998</c:v>
                </c:pt>
                <c:pt idx="348">
                  <c:v>4.6966599999999996</c:v>
                </c:pt>
                <c:pt idx="349">
                  <c:v>4.6976599999999955</c:v>
                </c:pt>
                <c:pt idx="350">
                  <c:v>4.6991199999999917</c:v>
                </c:pt>
                <c:pt idx="351">
                  <c:v>4.6995699999999996</c:v>
                </c:pt>
                <c:pt idx="352">
                  <c:v>4.7001299999999997</c:v>
                </c:pt>
                <c:pt idx="353">
                  <c:v>4.7004599999999996</c:v>
                </c:pt>
                <c:pt idx="354">
                  <c:v>4.7004099999999998</c:v>
                </c:pt>
                <c:pt idx="355">
                  <c:v>4.7019599999999997</c:v>
                </c:pt>
                <c:pt idx="356">
                  <c:v>4.7036400000000089</c:v>
                </c:pt>
                <c:pt idx="357">
                  <c:v>4.7047299999999996</c:v>
                </c:pt>
                <c:pt idx="358">
                  <c:v>4.7068300000000001</c:v>
                </c:pt>
                <c:pt idx="359">
                  <c:v>4.7108499999999998</c:v>
                </c:pt>
                <c:pt idx="360">
                  <c:v>4.7143199999999945</c:v>
                </c:pt>
                <c:pt idx="361">
                  <c:v>4.7169400000000001</c:v>
                </c:pt>
                <c:pt idx="362">
                  <c:v>4.7183700000000002</c:v>
                </c:pt>
                <c:pt idx="363">
                  <c:v>4.7186000000000003</c:v>
                </c:pt>
                <c:pt idx="364">
                  <c:v>4.7194000000000003</c:v>
                </c:pt>
                <c:pt idx="365">
                  <c:v>4.7199200000000001</c:v>
                </c:pt>
                <c:pt idx="366">
                  <c:v>4.7199499999999999</c:v>
                </c:pt>
                <c:pt idx="367">
                  <c:v>4.7193000000000014</c:v>
                </c:pt>
                <c:pt idx="368">
                  <c:v>4.7194000000000003</c:v>
                </c:pt>
                <c:pt idx="369">
                  <c:v>4.7209699999999986</c:v>
                </c:pt>
                <c:pt idx="370">
                  <c:v>4.7229699999999966</c:v>
                </c:pt>
                <c:pt idx="371">
                  <c:v>4.7231399999999955</c:v>
                </c:pt>
                <c:pt idx="372">
                  <c:v>4.7228899999999907</c:v>
                </c:pt>
                <c:pt idx="373">
                  <c:v>4.7226999999999997</c:v>
                </c:pt>
                <c:pt idx="374">
                  <c:v>4.7244899999999896</c:v>
                </c:pt>
                <c:pt idx="375">
                  <c:v>4.72661</c:v>
                </c:pt>
                <c:pt idx="376">
                  <c:v>4.7262899999999997</c:v>
                </c:pt>
                <c:pt idx="377">
                  <c:v>4.7266300000000001</c:v>
                </c:pt>
                <c:pt idx="378">
                  <c:v>4.7273299999999985</c:v>
                </c:pt>
                <c:pt idx="379">
                  <c:v>4.7294200000000002</c:v>
                </c:pt>
                <c:pt idx="380">
                  <c:v>4.7318500000000014</c:v>
                </c:pt>
                <c:pt idx="381">
                  <c:v>4.7352100000000004</c:v>
                </c:pt>
                <c:pt idx="382">
                  <c:v>4.7404799999999998</c:v>
                </c:pt>
                <c:pt idx="383">
                  <c:v>4.7451799999999995</c:v>
                </c:pt>
                <c:pt idx="384">
                  <c:v>4.75115</c:v>
                </c:pt>
                <c:pt idx="385">
                  <c:v>4.7578299999999976</c:v>
                </c:pt>
                <c:pt idx="386">
                  <c:v>4.7684699999999998</c:v>
                </c:pt>
                <c:pt idx="387">
                  <c:v>4.7808599999999997</c:v>
                </c:pt>
                <c:pt idx="388">
                  <c:v>4.79392</c:v>
                </c:pt>
                <c:pt idx="389">
                  <c:v>4.8061600000000002</c:v>
                </c:pt>
                <c:pt idx="390">
                  <c:v>4.8171699999999955</c:v>
                </c:pt>
                <c:pt idx="391">
                  <c:v>4.8260699999999996</c:v>
                </c:pt>
                <c:pt idx="392">
                  <c:v>4.8333300000000001</c:v>
                </c:pt>
                <c:pt idx="393">
                  <c:v>4.84321</c:v>
                </c:pt>
                <c:pt idx="394">
                  <c:v>4.8531499999999985</c:v>
                </c:pt>
                <c:pt idx="395">
                  <c:v>4.8626099999999965</c:v>
                </c:pt>
                <c:pt idx="396">
                  <c:v>4.8715299999999999</c:v>
                </c:pt>
                <c:pt idx="397">
                  <c:v>4.8802500000000002</c:v>
                </c:pt>
                <c:pt idx="398">
                  <c:v>4.8884999999999996</c:v>
                </c:pt>
                <c:pt idx="399">
                  <c:v>4.8972099999999985</c:v>
                </c:pt>
                <c:pt idx="400">
                  <c:v>4.9101900000000001</c:v>
                </c:pt>
                <c:pt idx="401">
                  <c:v>4.9227499999999997</c:v>
                </c:pt>
                <c:pt idx="402">
                  <c:v>4.9352800000000014</c:v>
                </c:pt>
                <c:pt idx="403">
                  <c:v>4.9475799999999985</c:v>
                </c:pt>
                <c:pt idx="404">
                  <c:v>4.9600100000000005</c:v>
                </c:pt>
                <c:pt idx="405">
                  <c:v>4.9724399999999997</c:v>
                </c:pt>
                <c:pt idx="406">
                  <c:v>4.9848699999999999</c:v>
                </c:pt>
                <c:pt idx="407">
                  <c:v>4.9966600000000101</c:v>
                </c:pt>
                <c:pt idx="408">
                  <c:v>5.0088699999999999</c:v>
                </c:pt>
                <c:pt idx="409">
                  <c:v>5.0236299999999998</c:v>
                </c:pt>
                <c:pt idx="410">
                  <c:v>5.0427099999999996</c:v>
                </c:pt>
                <c:pt idx="411">
                  <c:v>5.06264</c:v>
                </c:pt>
                <c:pt idx="412">
                  <c:v>5.0827099999999996</c:v>
                </c:pt>
                <c:pt idx="413">
                  <c:v>5.1024099999999946</c:v>
                </c:pt>
                <c:pt idx="414">
                  <c:v>5.1220999999999908</c:v>
                </c:pt>
                <c:pt idx="415">
                  <c:v>5.1398099999999998</c:v>
                </c:pt>
                <c:pt idx="416">
                  <c:v>5.1570199999999886</c:v>
                </c:pt>
                <c:pt idx="417">
                  <c:v>5.1751799999999966</c:v>
                </c:pt>
                <c:pt idx="418">
                  <c:v>5.1935899999999915</c:v>
                </c:pt>
                <c:pt idx="419">
                  <c:v>5.2129199999999916</c:v>
                </c:pt>
                <c:pt idx="420">
                  <c:v>5.2323300000000001</c:v>
                </c:pt>
                <c:pt idx="421">
                  <c:v>5.2522700000000002</c:v>
                </c:pt>
                <c:pt idx="422">
                  <c:v>5.2722400000000089</c:v>
                </c:pt>
                <c:pt idx="423">
                  <c:v>5.2937000000000003</c:v>
                </c:pt>
                <c:pt idx="424">
                  <c:v>5.3153799999999976</c:v>
                </c:pt>
                <c:pt idx="425">
                  <c:v>5.3364399999999996</c:v>
                </c:pt>
                <c:pt idx="426">
                  <c:v>5.3595499999999996</c:v>
                </c:pt>
                <c:pt idx="427">
                  <c:v>5.3813300000000002</c:v>
                </c:pt>
                <c:pt idx="428">
                  <c:v>5.4026500000000004</c:v>
                </c:pt>
                <c:pt idx="429">
                  <c:v>5.4224899999999945</c:v>
                </c:pt>
                <c:pt idx="430">
                  <c:v>5.4413100000000014</c:v>
                </c:pt>
                <c:pt idx="431">
                  <c:v>5.4551299999999996</c:v>
                </c:pt>
                <c:pt idx="432">
                  <c:v>5.4661299999999997</c:v>
                </c:pt>
                <c:pt idx="433">
                  <c:v>5.4805900000000003</c:v>
                </c:pt>
                <c:pt idx="434">
                  <c:v>5.4938200000000004</c:v>
                </c:pt>
                <c:pt idx="435">
                  <c:v>5.5031600000000003</c:v>
                </c:pt>
                <c:pt idx="436">
                  <c:v>5.5090500000000002</c:v>
                </c:pt>
                <c:pt idx="437">
                  <c:v>5.5141899999999886</c:v>
                </c:pt>
                <c:pt idx="438">
                  <c:v>5.5174899999999916</c:v>
                </c:pt>
                <c:pt idx="439">
                  <c:v>5.5204199999999908</c:v>
                </c:pt>
                <c:pt idx="440">
                  <c:v>5.5268600000000001</c:v>
                </c:pt>
                <c:pt idx="441">
                  <c:v>5.5361099999999999</c:v>
                </c:pt>
                <c:pt idx="442">
                  <c:v>5.5482100000000001</c:v>
                </c:pt>
                <c:pt idx="443">
                  <c:v>5.5575899999999896</c:v>
                </c:pt>
                <c:pt idx="444">
                  <c:v>5.5656600000000003</c:v>
                </c:pt>
                <c:pt idx="445">
                  <c:v>5.5741299999999985</c:v>
                </c:pt>
                <c:pt idx="446">
                  <c:v>5.5844799999999966</c:v>
                </c:pt>
                <c:pt idx="447">
                  <c:v>5.5933700000000002</c:v>
                </c:pt>
                <c:pt idx="448">
                  <c:v>5.6021399999999915</c:v>
                </c:pt>
                <c:pt idx="449">
                  <c:v>5.61022</c:v>
                </c:pt>
                <c:pt idx="450">
                  <c:v>5.6150799999999945</c:v>
                </c:pt>
                <c:pt idx="451">
                  <c:v>5.6217999999999995</c:v>
                </c:pt>
                <c:pt idx="452">
                  <c:v>5.62906</c:v>
                </c:pt>
                <c:pt idx="453">
                  <c:v>5.6368900000000002</c:v>
                </c:pt>
                <c:pt idx="454">
                  <c:v>5.6436999999999999</c:v>
                </c:pt>
                <c:pt idx="455">
                  <c:v>5.65116</c:v>
                </c:pt>
                <c:pt idx="456">
                  <c:v>5.6614199999999917</c:v>
                </c:pt>
                <c:pt idx="457">
                  <c:v>5.6742799999999995</c:v>
                </c:pt>
                <c:pt idx="458">
                  <c:v>5.6877099999999965</c:v>
                </c:pt>
                <c:pt idx="459">
                  <c:v>5.6988199999999907</c:v>
                </c:pt>
                <c:pt idx="460">
                  <c:v>5.70601</c:v>
                </c:pt>
                <c:pt idx="461">
                  <c:v>5.7110399999999997</c:v>
                </c:pt>
                <c:pt idx="462">
                  <c:v>5.7161200000000001</c:v>
                </c:pt>
                <c:pt idx="463">
                  <c:v>5.7195499999999999</c:v>
                </c:pt>
                <c:pt idx="464">
                  <c:v>5.7217900000000004</c:v>
                </c:pt>
                <c:pt idx="465">
                  <c:v>5.7263000000000002</c:v>
                </c:pt>
                <c:pt idx="466">
                  <c:v>5.7331300000000001</c:v>
                </c:pt>
                <c:pt idx="467">
                  <c:v>5.7391399999999999</c:v>
                </c:pt>
                <c:pt idx="468">
                  <c:v>5.74444</c:v>
                </c:pt>
                <c:pt idx="469">
                  <c:v>5.7498300000000002</c:v>
                </c:pt>
                <c:pt idx="470">
                  <c:v>5.7576499999999999</c:v>
                </c:pt>
                <c:pt idx="471">
                  <c:v>5.7680299999999995</c:v>
                </c:pt>
                <c:pt idx="472">
                  <c:v>5.77566000000001</c:v>
                </c:pt>
                <c:pt idx="473">
                  <c:v>5.7805499999999999</c:v>
                </c:pt>
                <c:pt idx="474">
                  <c:v>5.7845399999999945</c:v>
                </c:pt>
                <c:pt idx="475">
                  <c:v>5.7879499999999995</c:v>
                </c:pt>
                <c:pt idx="476">
                  <c:v>5.7911599999999996</c:v>
                </c:pt>
                <c:pt idx="477">
                  <c:v>5.7959299999999985</c:v>
                </c:pt>
                <c:pt idx="478">
                  <c:v>5.8013200000000014</c:v>
                </c:pt>
                <c:pt idx="479">
                  <c:v>5.8082200000000004</c:v>
                </c:pt>
                <c:pt idx="480">
                  <c:v>5.8162900000000004</c:v>
                </c:pt>
                <c:pt idx="481">
                  <c:v>5.8282699999999998</c:v>
                </c:pt>
                <c:pt idx="482">
                  <c:v>5.8408099999999985</c:v>
                </c:pt>
                <c:pt idx="483">
                  <c:v>5.8470299999999975</c:v>
                </c:pt>
                <c:pt idx="484">
                  <c:v>5.8539999999999965</c:v>
                </c:pt>
                <c:pt idx="485">
                  <c:v>5.8650999999999955</c:v>
                </c:pt>
                <c:pt idx="486">
                  <c:v>5.8778199999999945</c:v>
                </c:pt>
                <c:pt idx="487">
                  <c:v>5.88842</c:v>
                </c:pt>
                <c:pt idx="488">
                  <c:v>5.8957600000000001</c:v>
                </c:pt>
                <c:pt idx="489">
                  <c:v>5.9026399999999999</c:v>
                </c:pt>
                <c:pt idx="490">
                  <c:v>5.9077900000000003</c:v>
                </c:pt>
                <c:pt idx="491">
                  <c:v>5.911740000000008</c:v>
                </c:pt>
                <c:pt idx="492">
                  <c:v>5.9156500000000003</c:v>
                </c:pt>
                <c:pt idx="493">
                  <c:v>5.9185799999999995</c:v>
                </c:pt>
                <c:pt idx="494">
                  <c:v>5.9226200000000002</c:v>
                </c:pt>
                <c:pt idx="495">
                  <c:v>5.9288799999999995</c:v>
                </c:pt>
                <c:pt idx="496">
                  <c:v>5.9346199999999998</c:v>
                </c:pt>
                <c:pt idx="497">
                  <c:v>5.94008</c:v>
                </c:pt>
                <c:pt idx="498">
                  <c:v>5.9423000000000004</c:v>
                </c:pt>
                <c:pt idx="499">
                  <c:v>5.94482</c:v>
                </c:pt>
                <c:pt idx="500">
                  <c:v>5.9446300000000001</c:v>
                </c:pt>
                <c:pt idx="501">
                  <c:v>5.9426500000000004</c:v>
                </c:pt>
                <c:pt idx="502">
                  <c:v>5.9381599999999999</c:v>
                </c:pt>
                <c:pt idx="503">
                  <c:v>5.9322800000000004</c:v>
                </c:pt>
                <c:pt idx="504">
                  <c:v>5.9271599999999918</c:v>
                </c:pt>
                <c:pt idx="505">
                  <c:v>5.9233599999999997</c:v>
                </c:pt>
                <c:pt idx="506">
                  <c:v>5.9177499999999998</c:v>
                </c:pt>
                <c:pt idx="507">
                  <c:v>5.9111200000000004</c:v>
                </c:pt>
                <c:pt idx="508">
                  <c:v>5.9007700000000014</c:v>
                </c:pt>
                <c:pt idx="509">
                  <c:v>5.8878799999999956</c:v>
                </c:pt>
                <c:pt idx="510">
                  <c:v>5.8755099999999985</c:v>
                </c:pt>
                <c:pt idx="511">
                  <c:v>5.8641599999999876</c:v>
                </c:pt>
                <c:pt idx="512">
                  <c:v>5.8526400000000001</c:v>
                </c:pt>
                <c:pt idx="513">
                  <c:v>5.8427600000000002</c:v>
                </c:pt>
                <c:pt idx="514">
                  <c:v>5.8354900000000001</c:v>
                </c:pt>
                <c:pt idx="515">
                  <c:v>5.8279899999999856</c:v>
                </c:pt>
                <c:pt idx="516">
                  <c:v>5.8175299999999908</c:v>
                </c:pt>
                <c:pt idx="517">
                  <c:v>5.8066899999999997</c:v>
                </c:pt>
                <c:pt idx="518">
                  <c:v>5.7943799999999985</c:v>
                </c:pt>
                <c:pt idx="519">
                  <c:v>5.7794700000000034</c:v>
                </c:pt>
                <c:pt idx="520">
                  <c:v>5.7648299999999955</c:v>
                </c:pt>
                <c:pt idx="521">
                  <c:v>5.7493100000000004</c:v>
                </c:pt>
                <c:pt idx="522">
                  <c:v>5.7338800000000001</c:v>
                </c:pt>
                <c:pt idx="523">
                  <c:v>5.7190799999999999</c:v>
                </c:pt>
                <c:pt idx="524">
                  <c:v>5.7039999999999997</c:v>
                </c:pt>
                <c:pt idx="525">
                  <c:v>5.6911899999999918</c:v>
                </c:pt>
                <c:pt idx="526">
                  <c:v>5.67746</c:v>
                </c:pt>
                <c:pt idx="527">
                  <c:v>5.6608299999999945</c:v>
                </c:pt>
                <c:pt idx="528">
                  <c:v>5.64269</c:v>
                </c:pt>
                <c:pt idx="529">
                  <c:v>5.6254699999999955</c:v>
                </c:pt>
                <c:pt idx="530">
                  <c:v>5.6097999999999999</c:v>
                </c:pt>
                <c:pt idx="531">
                  <c:v>5.5965600000000002</c:v>
                </c:pt>
                <c:pt idx="532">
                  <c:v>5.5848699999999996</c:v>
                </c:pt>
                <c:pt idx="533">
                  <c:v>5.5829199999999908</c:v>
                </c:pt>
                <c:pt idx="534">
                  <c:v>5.5811700000000002</c:v>
                </c:pt>
                <c:pt idx="535">
                  <c:v>5.5782100000000003</c:v>
                </c:pt>
                <c:pt idx="536">
                  <c:v>5.57341</c:v>
                </c:pt>
                <c:pt idx="537">
                  <c:v>5.5697299999999998</c:v>
                </c:pt>
                <c:pt idx="538">
                  <c:v>5.5697400000000004</c:v>
                </c:pt>
                <c:pt idx="539">
                  <c:v>5.5725199999999955</c:v>
                </c:pt>
                <c:pt idx="540">
                  <c:v>5.5745699999999996</c:v>
                </c:pt>
                <c:pt idx="541">
                  <c:v>5.57721</c:v>
                </c:pt>
                <c:pt idx="542">
                  <c:v>5.5797300000000014</c:v>
                </c:pt>
                <c:pt idx="543">
                  <c:v>5.5839600000000003</c:v>
                </c:pt>
                <c:pt idx="544">
                  <c:v>5.5868400000000014</c:v>
                </c:pt>
                <c:pt idx="545">
                  <c:v>5.59192</c:v>
                </c:pt>
                <c:pt idx="546">
                  <c:v>5.5980799999999995</c:v>
                </c:pt>
                <c:pt idx="547">
                  <c:v>5.6106099999999985</c:v>
                </c:pt>
                <c:pt idx="548">
                  <c:v>5.6278899999999856</c:v>
                </c:pt>
                <c:pt idx="549">
                  <c:v>5.6422400000000001</c:v>
                </c:pt>
                <c:pt idx="550">
                  <c:v>5.6562599999999996</c:v>
                </c:pt>
                <c:pt idx="551">
                  <c:v>5.6698099999999965</c:v>
                </c:pt>
                <c:pt idx="552">
                  <c:v>5.6842299999999986</c:v>
                </c:pt>
                <c:pt idx="553">
                  <c:v>5.7028600000000003</c:v>
                </c:pt>
                <c:pt idx="554">
                  <c:v>5.7239599999999955</c:v>
                </c:pt>
                <c:pt idx="555">
                  <c:v>5.7419099999999998</c:v>
                </c:pt>
                <c:pt idx="556">
                  <c:v>5.7600600000000002</c:v>
                </c:pt>
                <c:pt idx="557">
                  <c:v>5.7779499999999997</c:v>
                </c:pt>
                <c:pt idx="558">
                  <c:v>5.7989099999999985</c:v>
                </c:pt>
                <c:pt idx="559">
                  <c:v>5.8234799999999955</c:v>
                </c:pt>
                <c:pt idx="560">
                  <c:v>5.8471699999999975</c:v>
                </c:pt>
                <c:pt idx="561">
                  <c:v>5.8752599999999999</c:v>
                </c:pt>
                <c:pt idx="562">
                  <c:v>5.90618</c:v>
                </c:pt>
                <c:pt idx="563">
                  <c:v>5.9353800000000003</c:v>
                </c:pt>
                <c:pt idx="564">
                  <c:v>5.9625099999999955</c:v>
                </c:pt>
                <c:pt idx="565">
                  <c:v>5.9891300000000003</c:v>
                </c:pt>
                <c:pt idx="566">
                  <c:v>6.0174099999999955</c:v>
                </c:pt>
                <c:pt idx="567">
                  <c:v>6.0463800000000001</c:v>
                </c:pt>
                <c:pt idx="568">
                  <c:v>6.0737000000000014</c:v>
                </c:pt>
                <c:pt idx="569">
                  <c:v>6.1046399999999945</c:v>
                </c:pt>
                <c:pt idx="570">
                  <c:v>6.1328699999999996</c:v>
                </c:pt>
                <c:pt idx="571">
                  <c:v>6.1589999999999945</c:v>
                </c:pt>
                <c:pt idx="572">
                  <c:v>6.1854299999999975</c:v>
                </c:pt>
                <c:pt idx="573">
                  <c:v>6.2103799999999998</c:v>
                </c:pt>
                <c:pt idx="574">
                  <c:v>6.2411099999999999</c:v>
                </c:pt>
                <c:pt idx="575">
                  <c:v>6.2757100000000001</c:v>
                </c:pt>
                <c:pt idx="576">
                  <c:v>6.3110299999999997</c:v>
                </c:pt>
                <c:pt idx="577">
                  <c:v>6.3451799999999965</c:v>
                </c:pt>
                <c:pt idx="578">
                  <c:v>6.3808099999999985</c:v>
                </c:pt>
                <c:pt idx="579">
                  <c:v>6.4177600000000004</c:v>
                </c:pt>
                <c:pt idx="580">
                  <c:v>6.4534200000000004</c:v>
                </c:pt>
                <c:pt idx="581">
                  <c:v>6.4873000000000003</c:v>
                </c:pt>
                <c:pt idx="582">
                  <c:v>6.5199400000000001</c:v>
                </c:pt>
                <c:pt idx="583">
                  <c:v>6.5467300000000002</c:v>
                </c:pt>
                <c:pt idx="584">
                  <c:v>6.5785099999999996</c:v>
                </c:pt>
                <c:pt idx="585">
                  <c:v>6.6070699999999976</c:v>
                </c:pt>
                <c:pt idx="586">
                  <c:v>6.6357900000000001</c:v>
                </c:pt>
                <c:pt idx="587">
                  <c:v>6.6610999999999985</c:v>
                </c:pt>
                <c:pt idx="588">
                  <c:v>6.6891099999999986</c:v>
                </c:pt>
                <c:pt idx="589">
                  <c:v>6.7155499999999995</c:v>
                </c:pt>
                <c:pt idx="590">
                  <c:v>6.7408099999999997</c:v>
                </c:pt>
                <c:pt idx="591">
                  <c:v>6.7635499999999995</c:v>
                </c:pt>
                <c:pt idx="592">
                  <c:v>6.7842799999999999</c:v>
                </c:pt>
                <c:pt idx="593">
                  <c:v>6.8051899999999907</c:v>
                </c:pt>
                <c:pt idx="594">
                  <c:v>6.8268499999999985</c:v>
                </c:pt>
                <c:pt idx="595">
                  <c:v>6.8465099999999985</c:v>
                </c:pt>
                <c:pt idx="596">
                  <c:v>6.8636900000000001</c:v>
                </c:pt>
                <c:pt idx="597">
                  <c:v>6.8781799999999995</c:v>
                </c:pt>
                <c:pt idx="598">
                  <c:v>6.8919099999999975</c:v>
                </c:pt>
                <c:pt idx="599">
                  <c:v>6.90794</c:v>
                </c:pt>
                <c:pt idx="600">
                  <c:v>6.9260900000000003</c:v>
                </c:pt>
                <c:pt idx="601">
                  <c:v>6.9432700000000089</c:v>
                </c:pt>
                <c:pt idx="602">
                  <c:v>6.9584299999999999</c:v>
                </c:pt>
                <c:pt idx="603">
                  <c:v>6.9676099999999996</c:v>
                </c:pt>
                <c:pt idx="604">
                  <c:v>6.9727199999999998</c:v>
                </c:pt>
                <c:pt idx="605">
                  <c:v>6.9785599999999999</c:v>
                </c:pt>
                <c:pt idx="606">
                  <c:v>6.9821200000000001</c:v>
                </c:pt>
                <c:pt idx="607">
                  <c:v>6.9848499999999998</c:v>
                </c:pt>
                <c:pt idx="608">
                  <c:v>6.9897100000000014</c:v>
                </c:pt>
                <c:pt idx="609">
                  <c:v>6.9957500000000001</c:v>
                </c:pt>
                <c:pt idx="610">
                  <c:v>6.9987200000000014</c:v>
                </c:pt>
                <c:pt idx="611">
                  <c:v>6.9979099999999965</c:v>
                </c:pt>
                <c:pt idx="612">
                  <c:v>6.9949399999999917</c:v>
                </c:pt>
                <c:pt idx="613">
                  <c:v>6.9920900000000001</c:v>
                </c:pt>
                <c:pt idx="614">
                  <c:v>6.9912800000000024</c:v>
                </c:pt>
                <c:pt idx="615">
                  <c:v>6.9903500000000003</c:v>
                </c:pt>
                <c:pt idx="616">
                  <c:v>6.9887400000000079</c:v>
                </c:pt>
                <c:pt idx="617">
                  <c:v>6.9889599999999996</c:v>
                </c:pt>
                <c:pt idx="618">
                  <c:v>6.9925899999999945</c:v>
                </c:pt>
                <c:pt idx="619">
                  <c:v>6.9927799999999998</c:v>
                </c:pt>
                <c:pt idx="620">
                  <c:v>6.99343</c:v>
                </c:pt>
                <c:pt idx="621">
                  <c:v>6.9959099999999985</c:v>
                </c:pt>
                <c:pt idx="622">
                  <c:v>7.0025099999999965</c:v>
                </c:pt>
                <c:pt idx="623">
                  <c:v>7.009220000000008</c:v>
                </c:pt>
                <c:pt idx="624">
                  <c:v>7.0084799999999996</c:v>
                </c:pt>
                <c:pt idx="625">
                  <c:v>7.0021199999999917</c:v>
                </c:pt>
                <c:pt idx="626">
                  <c:v>6.9950299999999999</c:v>
                </c:pt>
                <c:pt idx="627">
                  <c:v>6.9961799999999998</c:v>
                </c:pt>
                <c:pt idx="628">
                  <c:v>6.9959600000000002</c:v>
                </c:pt>
                <c:pt idx="629">
                  <c:v>6.9942000000000002</c:v>
                </c:pt>
                <c:pt idx="630">
                  <c:v>6.9938500000000001</c:v>
                </c:pt>
                <c:pt idx="631">
                  <c:v>6.9935499999999999</c:v>
                </c:pt>
                <c:pt idx="632">
                  <c:v>6.9927200000000003</c:v>
                </c:pt>
                <c:pt idx="633">
                  <c:v>6.9899600000000079</c:v>
                </c:pt>
                <c:pt idx="634">
                  <c:v>6.9812000000000101</c:v>
                </c:pt>
                <c:pt idx="635">
                  <c:v>6.9762400000000122</c:v>
                </c:pt>
                <c:pt idx="636">
                  <c:v>6.9732200000000102</c:v>
                </c:pt>
                <c:pt idx="637">
                  <c:v>6.9733600000000102</c:v>
                </c:pt>
                <c:pt idx="638">
                  <c:v>6.971800000000008</c:v>
                </c:pt>
                <c:pt idx="639">
                  <c:v>6.9707100000000004</c:v>
                </c:pt>
                <c:pt idx="640">
                  <c:v>6.9700400000000089</c:v>
                </c:pt>
                <c:pt idx="641">
                  <c:v>6.9768700000000079</c:v>
                </c:pt>
                <c:pt idx="642">
                  <c:v>6.9886400000000091</c:v>
                </c:pt>
                <c:pt idx="643">
                  <c:v>6.9974099999999995</c:v>
                </c:pt>
                <c:pt idx="644">
                  <c:v>7.0033099999999999</c:v>
                </c:pt>
                <c:pt idx="645">
                  <c:v>7.0053799999999997</c:v>
                </c:pt>
                <c:pt idx="646">
                  <c:v>7.01084</c:v>
                </c:pt>
                <c:pt idx="647">
                  <c:v>7.0133599999999996</c:v>
                </c:pt>
                <c:pt idx="648">
                  <c:v>7.0140099999999945</c:v>
                </c:pt>
                <c:pt idx="649">
                  <c:v>7.0124699999999995</c:v>
                </c:pt>
                <c:pt idx="650">
                  <c:v>7.0127600000000001</c:v>
                </c:pt>
                <c:pt idx="651">
                  <c:v>7.0117399999999996</c:v>
                </c:pt>
                <c:pt idx="652">
                  <c:v>7.0112800000000002</c:v>
                </c:pt>
                <c:pt idx="653">
                  <c:v>7.0116500000000004</c:v>
                </c:pt>
                <c:pt idx="654">
                  <c:v>7.0143199999999908</c:v>
                </c:pt>
                <c:pt idx="655">
                  <c:v>7.0082500000000003</c:v>
                </c:pt>
                <c:pt idx="656">
                  <c:v>7.0056900000000004</c:v>
                </c:pt>
                <c:pt idx="657">
                  <c:v>7.0042400000000002</c:v>
                </c:pt>
                <c:pt idx="658">
                  <c:v>6.9977499999999999</c:v>
                </c:pt>
                <c:pt idx="659">
                  <c:v>6.9901999999999997</c:v>
                </c:pt>
                <c:pt idx="660">
                  <c:v>6.9905200000000001</c:v>
                </c:pt>
                <c:pt idx="661">
                  <c:v>6.9913100000000004</c:v>
                </c:pt>
                <c:pt idx="662">
                  <c:v>6.9968700000000004</c:v>
                </c:pt>
                <c:pt idx="663">
                  <c:v>7.0042999999999997</c:v>
                </c:pt>
                <c:pt idx="664">
                  <c:v>7.0073299999999996</c:v>
                </c:pt>
                <c:pt idx="665">
                  <c:v>7.0111600000000003</c:v>
                </c:pt>
                <c:pt idx="666">
                  <c:v>7.0147499999999985</c:v>
                </c:pt>
                <c:pt idx="667">
                  <c:v>7.0143499999999985</c:v>
                </c:pt>
                <c:pt idx="668">
                  <c:v>7.0167400000000004</c:v>
                </c:pt>
                <c:pt idx="669">
                  <c:v>7.0220399999999907</c:v>
                </c:pt>
                <c:pt idx="670">
                  <c:v>7.0285499999999965</c:v>
                </c:pt>
                <c:pt idx="671">
                  <c:v>7.0344499999999996</c:v>
                </c:pt>
                <c:pt idx="672">
                  <c:v>7.0398300000000003</c:v>
                </c:pt>
                <c:pt idx="673">
                  <c:v>7.0465299999999997</c:v>
                </c:pt>
                <c:pt idx="674">
                  <c:v>7.05328</c:v>
                </c:pt>
                <c:pt idx="675">
                  <c:v>7.0590400000000004</c:v>
                </c:pt>
                <c:pt idx="676">
                  <c:v>7.0644199999999886</c:v>
                </c:pt>
                <c:pt idx="677">
                  <c:v>7.0611499999999996</c:v>
                </c:pt>
                <c:pt idx="678">
                  <c:v>7.0595999999999997</c:v>
                </c:pt>
                <c:pt idx="679">
                  <c:v>7.0606099999999996</c:v>
                </c:pt>
                <c:pt idx="680">
                  <c:v>7.0623399999999945</c:v>
                </c:pt>
                <c:pt idx="681">
                  <c:v>7.0644799999999908</c:v>
                </c:pt>
                <c:pt idx="682">
                  <c:v>7.0706300000000004</c:v>
                </c:pt>
                <c:pt idx="683">
                  <c:v>7.078240000000009</c:v>
                </c:pt>
                <c:pt idx="684">
                  <c:v>7.0877299999999996</c:v>
                </c:pt>
                <c:pt idx="685">
                  <c:v>7.1022999999999996</c:v>
                </c:pt>
                <c:pt idx="686">
                  <c:v>7.1169999999999956</c:v>
                </c:pt>
                <c:pt idx="687">
                  <c:v>7.1340199999999907</c:v>
                </c:pt>
                <c:pt idx="688">
                  <c:v>7.1479099999999907</c:v>
                </c:pt>
                <c:pt idx="689">
                  <c:v>7.1593900000000001</c:v>
                </c:pt>
                <c:pt idx="690">
                  <c:v>7.1693199999999955</c:v>
                </c:pt>
                <c:pt idx="691">
                  <c:v>7.1713800000000001</c:v>
                </c:pt>
                <c:pt idx="692">
                  <c:v>7.1693600000000002</c:v>
                </c:pt>
                <c:pt idx="693">
                  <c:v>7.1676899999999915</c:v>
                </c:pt>
                <c:pt idx="694">
                  <c:v>7.1690299999999985</c:v>
                </c:pt>
                <c:pt idx="695">
                  <c:v>7.1809599999999945</c:v>
                </c:pt>
                <c:pt idx="696">
                  <c:v>7.1872999999999996</c:v>
                </c:pt>
                <c:pt idx="697">
                  <c:v>7.1920799999999945</c:v>
                </c:pt>
                <c:pt idx="698">
                  <c:v>7.2050900000000002</c:v>
                </c:pt>
                <c:pt idx="699">
                  <c:v>7.2197800000000001</c:v>
                </c:pt>
                <c:pt idx="700">
                  <c:v>7.2314800000000004</c:v>
                </c:pt>
                <c:pt idx="701">
                  <c:v>7.2474699999999999</c:v>
                </c:pt>
                <c:pt idx="702">
                  <c:v>7.2679199999999886</c:v>
                </c:pt>
                <c:pt idx="703">
                  <c:v>7.2911700000000002</c:v>
                </c:pt>
                <c:pt idx="704">
                  <c:v>7.3128099999999945</c:v>
                </c:pt>
                <c:pt idx="705">
                  <c:v>7.3403900000000002</c:v>
                </c:pt>
                <c:pt idx="706">
                  <c:v>7.3619099999999955</c:v>
                </c:pt>
                <c:pt idx="707">
                  <c:v>7.3811200000000001</c:v>
                </c:pt>
                <c:pt idx="708">
                  <c:v>7.4031000000000002</c:v>
                </c:pt>
                <c:pt idx="709">
                  <c:v>7.4269999999999996</c:v>
                </c:pt>
                <c:pt idx="710">
                  <c:v>7.4474099999999996</c:v>
                </c:pt>
                <c:pt idx="711">
                  <c:v>7.4685699999999997</c:v>
                </c:pt>
                <c:pt idx="712">
                  <c:v>7.4839099999999998</c:v>
                </c:pt>
                <c:pt idx="713">
                  <c:v>7.4990500000000004</c:v>
                </c:pt>
                <c:pt idx="714">
                  <c:v>7.5161600000000002</c:v>
                </c:pt>
                <c:pt idx="715">
                  <c:v>7.5280399999999945</c:v>
                </c:pt>
                <c:pt idx="716">
                  <c:v>7.5402399999999998</c:v>
                </c:pt>
                <c:pt idx="717">
                  <c:v>7.5561799999999995</c:v>
                </c:pt>
                <c:pt idx="718">
                  <c:v>7.5732800000000013</c:v>
                </c:pt>
                <c:pt idx="719">
                  <c:v>7.58378</c:v>
                </c:pt>
                <c:pt idx="720">
                  <c:v>7.5889600000000002</c:v>
                </c:pt>
                <c:pt idx="721">
                  <c:v>7.5936500000000002</c:v>
                </c:pt>
                <c:pt idx="722">
                  <c:v>7.6003499999999997</c:v>
                </c:pt>
                <c:pt idx="723">
                  <c:v>7.6067900000000002</c:v>
                </c:pt>
                <c:pt idx="724">
                  <c:v>7.6162400000000003</c:v>
                </c:pt>
                <c:pt idx="725">
                  <c:v>7.6314200000000003</c:v>
                </c:pt>
                <c:pt idx="726">
                  <c:v>7.6474699999999975</c:v>
                </c:pt>
                <c:pt idx="727">
                  <c:v>7.6665399999999915</c:v>
                </c:pt>
                <c:pt idx="728">
                  <c:v>7.6875099999999907</c:v>
                </c:pt>
                <c:pt idx="729">
                  <c:v>7.7042200000000003</c:v>
                </c:pt>
                <c:pt idx="730">
                  <c:v>7.7183799999999998</c:v>
                </c:pt>
                <c:pt idx="731">
                  <c:v>7.7294599999999996</c:v>
                </c:pt>
                <c:pt idx="732">
                  <c:v>7.73773</c:v>
                </c:pt>
                <c:pt idx="733">
                  <c:v>7.7492100000000024</c:v>
                </c:pt>
                <c:pt idx="734">
                  <c:v>7.7612600000000089</c:v>
                </c:pt>
                <c:pt idx="735">
                  <c:v>7.7679699999999965</c:v>
                </c:pt>
                <c:pt idx="736">
                  <c:v>7.7749699999999997</c:v>
                </c:pt>
                <c:pt idx="737">
                  <c:v>7.7811399999999997</c:v>
                </c:pt>
                <c:pt idx="738">
                  <c:v>7.7893500000000024</c:v>
                </c:pt>
                <c:pt idx="739">
                  <c:v>7.8011600000000003</c:v>
                </c:pt>
                <c:pt idx="740">
                  <c:v>7.8180099999999975</c:v>
                </c:pt>
                <c:pt idx="741">
                  <c:v>7.8352300000000001</c:v>
                </c:pt>
                <c:pt idx="742">
                  <c:v>7.8519699999999997</c:v>
                </c:pt>
                <c:pt idx="743">
                  <c:v>7.8728600000000002</c:v>
                </c:pt>
                <c:pt idx="744">
                  <c:v>7.89635</c:v>
                </c:pt>
                <c:pt idx="745">
                  <c:v>7.9085599999999996</c:v>
                </c:pt>
                <c:pt idx="746">
                  <c:v>7.9281699999999997</c:v>
                </c:pt>
                <c:pt idx="747">
                  <c:v>7.9535200000000001</c:v>
                </c:pt>
                <c:pt idx="748">
                  <c:v>7.9748400000000004</c:v>
                </c:pt>
                <c:pt idx="749">
                  <c:v>7.9969799999999998</c:v>
                </c:pt>
                <c:pt idx="750">
                  <c:v>8.0218499999999988</c:v>
                </c:pt>
                <c:pt idx="751">
                  <c:v>8.0458100000000012</c:v>
                </c:pt>
                <c:pt idx="752">
                  <c:v>8.0708400000000005</c:v>
                </c:pt>
                <c:pt idx="753">
                  <c:v>8.0982499999999984</c:v>
                </c:pt>
                <c:pt idx="754">
                  <c:v>8.1238100000000006</c:v>
                </c:pt>
                <c:pt idx="755">
                  <c:v>8.1526500000000048</c:v>
                </c:pt>
                <c:pt idx="756">
                  <c:v>8.183720000000001</c:v>
                </c:pt>
                <c:pt idx="757">
                  <c:v>8.2146099999999986</c:v>
                </c:pt>
                <c:pt idx="758">
                  <c:v>8.2526100000000007</c:v>
                </c:pt>
                <c:pt idx="759">
                  <c:v>8.296050000000001</c:v>
                </c:pt>
                <c:pt idx="760">
                  <c:v>8.3357900000000047</c:v>
                </c:pt>
                <c:pt idx="761">
                  <c:v>8.3738100000000006</c:v>
                </c:pt>
                <c:pt idx="762">
                  <c:v>8.4125500000000066</c:v>
                </c:pt>
                <c:pt idx="763">
                  <c:v>8.4553500000000028</c:v>
                </c:pt>
                <c:pt idx="764">
                  <c:v>8.4963800000000003</c:v>
                </c:pt>
                <c:pt idx="765">
                  <c:v>8.5411099999999998</c:v>
                </c:pt>
                <c:pt idx="766">
                  <c:v>8.5853800000000007</c:v>
                </c:pt>
                <c:pt idx="767">
                  <c:v>8.6264800000000008</c:v>
                </c:pt>
                <c:pt idx="768">
                  <c:v>8.6603900000000014</c:v>
                </c:pt>
                <c:pt idx="769">
                  <c:v>8.6971499999999988</c:v>
                </c:pt>
                <c:pt idx="770">
                  <c:v>8.7363899999999983</c:v>
                </c:pt>
                <c:pt idx="771">
                  <c:v>8.7740599999999986</c:v>
                </c:pt>
                <c:pt idx="772">
                  <c:v>8.8153200000000016</c:v>
                </c:pt>
                <c:pt idx="773">
                  <c:v>8.8577100000000026</c:v>
                </c:pt>
                <c:pt idx="774">
                  <c:v>8.8996400000000175</c:v>
                </c:pt>
                <c:pt idx="775">
                  <c:v>8.9372299999999996</c:v>
                </c:pt>
                <c:pt idx="776">
                  <c:v>8.9798800000000067</c:v>
                </c:pt>
                <c:pt idx="777">
                  <c:v>9.0236600000000013</c:v>
                </c:pt>
                <c:pt idx="778">
                  <c:v>9.0685900000000004</c:v>
                </c:pt>
                <c:pt idx="779">
                  <c:v>9.1180699999999995</c:v>
                </c:pt>
                <c:pt idx="780">
                  <c:v>9.1649600000000007</c:v>
                </c:pt>
                <c:pt idx="781">
                  <c:v>9.2064200000000014</c:v>
                </c:pt>
                <c:pt idx="782">
                  <c:v>9.2453199999999995</c:v>
                </c:pt>
                <c:pt idx="783">
                  <c:v>9.2794600000000003</c:v>
                </c:pt>
                <c:pt idx="784">
                  <c:v>9.3165100000000027</c:v>
                </c:pt>
                <c:pt idx="785">
                  <c:v>9.355880000000024</c:v>
                </c:pt>
                <c:pt idx="786">
                  <c:v>9.3985000000000003</c:v>
                </c:pt>
                <c:pt idx="787">
                  <c:v>9.4412499999999984</c:v>
                </c:pt>
                <c:pt idx="788">
                  <c:v>9.4819599999999991</c:v>
                </c:pt>
                <c:pt idx="789">
                  <c:v>9.5187599999999986</c:v>
                </c:pt>
                <c:pt idx="790">
                  <c:v>9.5575400000000048</c:v>
                </c:pt>
                <c:pt idx="791">
                  <c:v>9.5985199999999988</c:v>
                </c:pt>
                <c:pt idx="792">
                  <c:v>9.6430599999999984</c:v>
                </c:pt>
                <c:pt idx="793">
                  <c:v>9.6851300000000027</c:v>
                </c:pt>
                <c:pt idx="794">
                  <c:v>9.7230599999999985</c:v>
                </c:pt>
                <c:pt idx="795">
                  <c:v>9.7641799999999996</c:v>
                </c:pt>
                <c:pt idx="796">
                  <c:v>9.7989999999999995</c:v>
                </c:pt>
                <c:pt idx="797">
                  <c:v>9.8370000000000015</c:v>
                </c:pt>
                <c:pt idx="798">
                  <c:v>9.8722800000000195</c:v>
                </c:pt>
                <c:pt idx="799">
                  <c:v>9.9099500000000003</c:v>
                </c:pt>
                <c:pt idx="800">
                  <c:v>9.9471799999999995</c:v>
                </c:pt>
                <c:pt idx="801">
                  <c:v>9.9792400000000008</c:v>
                </c:pt>
                <c:pt idx="802">
                  <c:v>10.006790000000002</c:v>
                </c:pt>
                <c:pt idx="803">
                  <c:v>10.033290000000001</c:v>
                </c:pt>
                <c:pt idx="804">
                  <c:v>10.06611</c:v>
                </c:pt>
                <c:pt idx="805">
                  <c:v>10.095630000000018</c:v>
                </c:pt>
                <c:pt idx="806">
                  <c:v>10.128219999999999</c:v>
                </c:pt>
                <c:pt idx="807">
                  <c:v>10.15936</c:v>
                </c:pt>
                <c:pt idx="808">
                  <c:v>10.180919999999999</c:v>
                </c:pt>
                <c:pt idx="809">
                  <c:v>10.197990000000001</c:v>
                </c:pt>
                <c:pt idx="810">
                  <c:v>10.220309999999998</c:v>
                </c:pt>
                <c:pt idx="811">
                  <c:v>10.243930000000001</c:v>
                </c:pt>
                <c:pt idx="812">
                  <c:v>10.264430000000004</c:v>
                </c:pt>
                <c:pt idx="813">
                  <c:v>10.277359999999998</c:v>
                </c:pt>
                <c:pt idx="814">
                  <c:v>10.293979999999999</c:v>
                </c:pt>
                <c:pt idx="815">
                  <c:v>10.30156</c:v>
                </c:pt>
                <c:pt idx="816">
                  <c:v>10.30766</c:v>
                </c:pt>
                <c:pt idx="817">
                  <c:v>10.313000000000002</c:v>
                </c:pt>
                <c:pt idx="818">
                  <c:v>10.317960000000001</c:v>
                </c:pt>
                <c:pt idx="819">
                  <c:v>10.32305</c:v>
                </c:pt>
                <c:pt idx="820">
                  <c:v>10.32713</c:v>
                </c:pt>
                <c:pt idx="821">
                  <c:v>10.338179999999999</c:v>
                </c:pt>
                <c:pt idx="822">
                  <c:v>10.350630000000026</c:v>
                </c:pt>
                <c:pt idx="823">
                  <c:v>10.363630000000025</c:v>
                </c:pt>
                <c:pt idx="824">
                  <c:v>10.372770000000004</c:v>
                </c:pt>
                <c:pt idx="825">
                  <c:v>10.38133</c:v>
                </c:pt>
                <c:pt idx="826">
                  <c:v>10.380470000000004</c:v>
                </c:pt>
                <c:pt idx="827">
                  <c:v>10.37893</c:v>
                </c:pt>
                <c:pt idx="828">
                  <c:v>10.373430000000026</c:v>
                </c:pt>
                <c:pt idx="829">
                  <c:v>10.365500000000026</c:v>
                </c:pt>
                <c:pt idx="830">
                  <c:v>10.36177</c:v>
                </c:pt>
                <c:pt idx="831">
                  <c:v>10.36867</c:v>
                </c:pt>
                <c:pt idx="832">
                  <c:v>10.375550000000024</c:v>
                </c:pt>
                <c:pt idx="833">
                  <c:v>10.38152</c:v>
                </c:pt>
                <c:pt idx="834">
                  <c:v>10.383320000000001</c:v>
                </c:pt>
                <c:pt idx="835">
                  <c:v>10.385860000000006</c:v>
                </c:pt>
                <c:pt idx="836">
                  <c:v>10.382860000000004</c:v>
                </c:pt>
                <c:pt idx="837">
                  <c:v>10.380710000000002</c:v>
                </c:pt>
                <c:pt idx="838">
                  <c:v>10.377830000000015</c:v>
                </c:pt>
                <c:pt idx="839">
                  <c:v>10.38157</c:v>
                </c:pt>
                <c:pt idx="840">
                  <c:v>10.38119</c:v>
                </c:pt>
                <c:pt idx="841">
                  <c:v>10.38092</c:v>
                </c:pt>
                <c:pt idx="842">
                  <c:v>10.37147</c:v>
                </c:pt>
                <c:pt idx="843">
                  <c:v>10.355130000000026</c:v>
                </c:pt>
                <c:pt idx="844">
                  <c:v>10.33708</c:v>
                </c:pt>
                <c:pt idx="845">
                  <c:v>10.31785</c:v>
                </c:pt>
                <c:pt idx="846">
                  <c:v>10.298289999999998</c:v>
                </c:pt>
                <c:pt idx="847">
                  <c:v>10.275970000000001</c:v>
                </c:pt>
                <c:pt idx="848">
                  <c:v>10.250960000000001</c:v>
                </c:pt>
                <c:pt idx="849">
                  <c:v>10.220669999999998</c:v>
                </c:pt>
                <c:pt idx="850">
                  <c:v>10.18458</c:v>
                </c:pt>
                <c:pt idx="851">
                  <c:v>10.158300000000001</c:v>
                </c:pt>
                <c:pt idx="852">
                  <c:v>10.131239999999998</c:v>
                </c:pt>
                <c:pt idx="853">
                  <c:v>10.104869999999998</c:v>
                </c:pt>
                <c:pt idx="854">
                  <c:v>10.070580000000016</c:v>
                </c:pt>
                <c:pt idx="855">
                  <c:v>10.0344</c:v>
                </c:pt>
                <c:pt idx="856">
                  <c:v>9.9998400000000007</c:v>
                </c:pt>
                <c:pt idx="857">
                  <c:v>9.96312</c:v>
                </c:pt>
                <c:pt idx="858">
                  <c:v>9.9249799999999997</c:v>
                </c:pt>
                <c:pt idx="859">
                  <c:v>9.8880100000000013</c:v>
                </c:pt>
                <c:pt idx="860">
                  <c:v>9.8501800000000195</c:v>
                </c:pt>
                <c:pt idx="861">
                  <c:v>9.8088500000000014</c:v>
                </c:pt>
                <c:pt idx="862">
                  <c:v>9.7694100000000006</c:v>
                </c:pt>
                <c:pt idx="863">
                  <c:v>9.7280799999999985</c:v>
                </c:pt>
                <c:pt idx="864">
                  <c:v>9.6894000000000027</c:v>
                </c:pt>
                <c:pt idx="865">
                  <c:v>9.6645000000000003</c:v>
                </c:pt>
                <c:pt idx="866">
                  <c:v>9.6356000000000002</c:v>
                </c:pt>
                <c:pt idx="867">
                  <c:v>9.5939300000000003</c:v>
                </c:pt>
                <c:pt idx="868">
                  <c:v>9.5579200000000011</c:v>
                </c:pt>
                <c:pt idx="869">
                  <c:v>9.5174600000000016</c:v>
                </c:pt>
                <c:pt idx="870">
                  <c:v>9.4831900000000005</c:v>
                </c:pt>
                <c:pt idx="871">
                  <c:v>9.4455300000000157</c:v>
                </c:pt>
                <c:pt idx="872">
                  <c:v>9.4</c:v>
                </c:pt>
                <c:pt idx="873">
                  <c:v>9.3518000000000008</c:v>
                </c:pt>
                <c:pt idx="874">
                  <c:v>9.3131900000000005</c:v>
                </c:pt>
                <c:pt idx="875">
                  <c:v>9.2740599999999986</c:v>
                </c:pt>
                <c:pt idx="876">
                  <c:v>9.2322000000000006</c:v>
                </c:pt>
                <c:pt idx="877">
                  <c:v>9.1954900000000048</c:v>
                </c:pt>
                <c:pt idx="878">
                  <c:v>9.1556100000000047</c:v>
                </c:pt>
                <c:pt idx="879">
                  <c:v>9.1106000000000016</c:v>
                </c:pt>
                <c:pt idx="880">
                  <c:v>9.0658400000000068</c:v>
                </c:pt>
                <c:pt idx="881">
                  <c:v>9.00779</c:v>
                </c:pt>
                <c:pt idx="882">
                  <c:v>8.9548800000000028</c:v>
                </c:pt>
                <c:pt idx="883">
                  <c:v>8.8994300000000219</c:v>
                </c:pt>
                <c:pt idx="884">
                  <c:v>8.8435200000000016</c:v>
                </c:pt>
                <c:pt idx="885">
                  <c:v>8.793470000000001</c:v>
                </c:pt>
                <c:pt idx="886">
                  <c:v>8.7394600000000011</c:v>
                </c:pt>
                <c:pt idx="887">
                  <c:v>8.6817400000000013</c:v>
                </c:pt>
                <c:pt idx="888">
                  <c:v>8.6290400000000016</c:v>
                </c:pt>
                <c:pt idx="889">
                  <c:v>8.5605000000000047</c:v>
                </c:pt>
                <c:pt idx="890">
                  <c:v>8.484869999999999</c:v>
                </c:pt>
                <c:pt idx="891">
                  <c:v>8.4010400000000001</c:v>
                </c:pt>
                <c:pt idx="892">
                  <c:v>8.3273599999999988</c:v>
                </c:pt>
                <c:pt idx="893">
                  <c:v>8.2535400000000028</c:v>
                </c:pt>
                <c:pt idx="894">
                  <c:v>8.1852900000000002</c:v>
                </c:pt>
                <c:pt idx="895">
                  <c:v>8.1249399999999987</c:v>
                </c:pt>
                <c:pt idx="896">
                  <c:v>8.0628500000000027</c:v>
                </c:pt>
                <c:pt idx="897">
                  <c:v>8.001570000000001</c:v>
                </c:pt>
                <c:pt idx="898">
                  <c:v>7.9458099999999998</c:v>
                </c:pt>
                <c:pt idx="899">
                  <c:v>7.8947399999999908</c:v>
                </c:pt>
                <c:pt idx="900">
                  <c:v>7.8579499999999918</c:v>
                </c:pt>
                <c:pt idx="901">
                  <c:v>7.81663</c:v>
                </c:pt>
                <c:pt idx="902">
                  <c:v>7.7776700000000014</c:v>
                </c:pt>
                <c:pt idx="903">
                  <c:v>7.7359</c:v>
                </c:pt>
                <c:pt idx="904">
                  <c:v>7.6919899999999908</c:v>
                </c:pt>
                <c:pt idx="905">
                  <c:v>7.6542200000000005</c:v>
                </c:pt>
                <c:pt idx="906">
                  <c:v>7.6133600000000001</c:v>
                </c:pt>
                <c:pt idx="907">
                  <c:v>7.5798399999999999</c:v>
                </c:pt>
                <c:pt idx="908">
                  <c:v>7.5541499999999955</c:v>
                </c:pt>
                <c:pt idx="909">
                  <c:v>7.5260899999999955</c:v>
                </c:pt>
                <c:pt idx="910">
                  <c:v>7.4999700000000002</c:v>
                </c:pt>
                <c:pt idx="911">
                  <c:v>7.4828799999999998</c:v>
                </c:pt>
                <c:pt idx="912">
                  <c:v>7.4706500000000089</c:v>
                </c:pt>
                <c:pt idx="913">
                  <c:v>7.4651499999999995</c:v>
                </c:pt>
                <c:pt idx="914">
                  <c:v>7.4576399999999996</c:v>
                </c:pt>
                <c:pt idx="915">
                  <c:v>7.4472700000000014</c:v>
                </c:pt>
                <c:pt idx="916">
                  <c:v>7.4415899999999997</c:v>
                </c:pt>
                <c:pt idx="917">
                  <c:v>7.4494500000000023</c:v>
                </c:pt>
                <c:pt idx="918">
                  <c:v>7.4503599999999999</c:v>
                </c:pt>
                <c:pt idx="919">
                  <c:v>7.4576200000000004</c:v>
                </c:pt>
                <c:pt idx="920">
                  <c:v>7.4590199999999998</c:v>
                </c:pt>
                <c:pt idx="921">
                  <c:v>7.4599399999999996</c:v>
                </c:pt>
                <c:pt idx="922">
                  <c:v>7.4649699999999966</c:v>
                </c:pt>
                <c:pt idx="923">
                  <c:v>7.4703400000000091</c:v>
                </c:pt>
                <c:pt idx="924">
                  <c:v>7.4650799999999995</c:v>
                </c:pt>
                <c:pt idx="925">
                  <c:v>7.4657200000000001</c:v>
                </c:pt>
                <c:pt idx="926">
                  <c:v>7.4727199999999998</c:v>
                </c:pt>
                <c:pt idx="927">
                  <c:v>7.4786900000000101</c:v>
                </c:pt>
                <c:pt idx="928">
                  <c:v>7.4876399999999999</c:v>
                </c:pt>
                <c:pt idx="929">
                  <c:v>7.5001699999999998</c:v>
                </c:pt>
                <c:pt idx="930">
                  <c:v>7.5125199999999897</c:v>
                </c:pt>
                <c:pt idx="931">
                  <c:v>7.5341899999999917</c:v>
                </c:pt>
                <c:pt idx="932">
                  <c:v>7.5511499999999998</c:v>
                </c:pt>
                <c:pt idx="933">
                  <c:v>7.5743299999999998</c:v>
                </c:pt>
                <c:pt idx="934">
                  <c:v>7.5934699999999999</c:v>
                </c:pt>
                <c:pt idx="935">
                  <c:v>7.6012199999999996</c:v>
                </c:pt>
                <c:pt idx="936">
                  <c:v>7.6155899999999876</c:v>
                </c:pt>
                <c:pt idx="937">
                  <c:v>7.6344699999999985</c:v>
                </c:pt>
                <c:pt idx="938">
                  <c:v>7.6570399999999896</c:v>
                </c:pt>
                <c:pt idx="939">
                  <c:v>7.6933600000000002</c:v>
                </c:pt>
                <c:pt idx="940">
                  <c:v>7.7305999999999999</c:v>
                </c:pt>
                <c:pt idx="941">
                  <c:v>7.770620000000009</c:v>
                </c:pt>
                <c:pt idx="942">
                  <c:v>7.8042299999999996</c:v>
                </c:pt>
                <c:pt idx="943">
                  <c:v>7.8446099999999985</c:v>
                </c:pt>
                <c:pt idx="944">
                  <c:v>7.8867399999999996</c:v>
                </c:pt>
                <c:pt idx="945">
                  <c:v>7.9203400000000004</c:v>
                </c:pt>
                <c:pt idx="946">
                  <c:v>7.9577200000000001</c:v>
                </c:pt>
                <c:pt idx="947">
                  <c:v>7.9937100000000001</c:v>
                </c:pt>
                <c:pt idx="948">
                  <c:v>8.0282500000000017</c:v>
                </c:pt>
                <c:pt idx="949">
                  <c:v>8.0668200000000034</c:v>
                </c:pt>
                <c:pt idx="950">
                  <c:v>8.0968900000000001</c:v>
                </c:pt>
                <c:pt idx="951">
                  <c:v>8.1278900000000007</c:v>
                </c:pt>
                <c:pt idx="952">
                  <c:v>8.1582099999999986</c:v>
                </c:pt>
                <c:pt idx="953">
                  <c:v>8.1896100000000001</c:v>
                </c:pt>
                <c:pt idx="954">
                  <c:v>8.2296900000000015</c:v>
                </c:pt>
                <c:pt idx="955">
                  <c:v>8.27759</c:v>
                </c:pt>
                <c:pt idx="956">
                  <c:v>8.3342000000000009</c:v>
                </c:pt>
                <c:pt idx="957">
                  <c:v>8.3831900000000008</c:v>
                </c:pt>
                <c:pt idx="958">
                  <c:v>8.4286600000000007</c:v>
                </c:pt>
                <c:pt idx="959">
                  <c:v>8.4696800000000216</c:v>
                </c:pt>
                <c:pt idx="960">
                  <c:v>8.5007900000000003</c:v>
                </c:pt>
                <c:pt idx="961">
                  <c:v>8.5260600000000011</c:v>
                </c:pt>
                <c:pt idx="962">
                  <c:v>8.5473199999999991</c:v>
                </c:pt>
                <c:pt idx="963">
                  <c:v>8.5751500000000007</c:v>
                </c:pt>
                <c:pt idx="964">
                  <c:v>8.6035000000000004</c:v>
                </c:pt>
                <c:pt idx="965">
                  <c:v>8.627600000000001</c:v>
                </c:pt>
                <c:pt idx="966">
                  <c:v>8.6542199999999987</c:v>
                </c:pt>
                <c:pt idx="967">
                  <c:v>8.6786600000000007</c:v>
                </c:pt>
                <c:pt idx="968">
                  <c:v>8.7072100000000017</c:v>
                </c:pt>
                <c:pt idx="969">
                  <c:v>8.7429999999999986</c:v>
                </c:pt>
                <c:pt idx="970">
                  <c:v>8.7843099999999996</c:v>
                </c:pt>
                <c:pt idx="971">
                  <c:v>8.8292200000000012</c:v>
                </c:pt>
                <c:pt idx="972">
                  <c:v>8.8684900000000066</c:v>
                </c:pt>
                <c:pt idx="973">
                  <c:v>8.9166300000000067</c:v>
                </c:pt>
                <c:pt idx="974">
                  <c:v>8.9683799999999998</c:v>
                </c:pt>
                <c:pt idx="975">
                  <c:v>9.0074100000000001</c:v>
                </c:pt>
                <c:pt idx="976">
                  <c:v>9.0503700000000009</c:v>
                </c:pt>
                <c:pt idx="977">
                  <c:v>9.0891300000000008</c:v>
                </c:pt>
                <c:pt idx="978">
                  <c:v>9.1249599999999997</c:v>
                </c:pt>
                <c:pt idx="979">
                  <c:v>9.1592300000000026</c:v>
                </c:pt>
                <c:pt idx="980">
                  <c:v>9.1854200000000006</c:v>
                </c:pt>
                <c:pt idx="981">
                  <c:v>9.2111999999999998</c:v>
                </c:pt>
                <c:pt idx="982">
                  <c:v>9.2450199999999985</c:v>
                </c:pt>
                <c:pt idx="983">
                  <c:v>9.2724500000000027</c:v>
                </c:pt>
                <c:pt idx="984">
                  <c:v>9.3025600000000068</c:v>
                </c:pt>
                <c:pt idx="985">
                  <c:v>9.3326300000000177</c:v>
                </c:pt>
                <c:pt idx="986">
                  <c:v>9.3584900000000175</c:v>
                </c:pt>
                <c:pt idx="987">
                  <c:v>9.3848500000000001</c:v>
                </c:pt>
                <c:pt idx="988">
                  <c:v>9.408570000000001</c:v>
                </c:pt>
                <c:pt idx="989">
                  <c:v>9.4382699999999993</c:v>
                </c:pt>
                <c:pt idx="990">
                  <c:v>9.4715100000000003</c:v>
                </c:pt>
                <c:pt idx="991">
                  <c:v>9.501240000000001</c:v>
                </c:pt>
                <c:pt idx="992">
                  <c:v>9.5288800000000009</c:v>
                </c:pt>
                <c:pt idx="993">
                  <c:v>9.5580100000000012</c:v>
                </c:pt>
                <c:pt idx="994">
                  <c:v>9.5848199999999988</c:v>
                </c:pt>
                <c:pt idx="995">
                  <c:v>9.6091700000000007</c:v>
                </c:pt>
                <c:pt idx="996">
                  <c:v>9.6281199999999991</c:v>
                </c:pt>
                <c:pt idx="997">
                  <c:v>9.6471199999999993</c:v>
                </c:pt>
                <c:pt idx="998">
                  <c:v>9.6712499999999988</c:v>
                </c:pt>
                <c:pt idx="999">
                  <c:v>9.693249999999999</c:v>
                </c:pt>
                <c:pt idx="1000">
                  <c:v>9.7156500000000001</c:v>
                </c:pt>
                <c:pt idx="1001">
                  <c:v>9.7415100000000017</c:v>
                </c:pt>
                <c:pt idx="1002">
                  <c:v>9.7636900000000004</c:v>
                </c:pt>
                <c:pt idx="1003">
                  <c:v>9.7857000000000003</c:v>
                </c:pt>
                <c:pt idx="1004">
                  <c:v>9.808720000000001</c:v>
                </c:pt>
                <c:pt idx="1005">
                  <c:v>9.8218699999999988</c:v>
                </c:pt>
                <c:pt idx="1006">
                  <c:v>9.8273599999999988</c:v>
                </c:pt>
                <c:pt idx="1007">
                  <c:v>9.8378600000000009</c:v>
                </c:pt>
                <c:pt idx="1008">
                  <c:v>9.8481499999999986</c:v>
                </c:pt>
                <c:pt idx="1009">
                  <c:v>9.8639100000000006</c:v>
                </c:pt>
                <c:pt idx="1010">
                  <c:v>9.889480000000022</c:v>
                </c:pt>
                <c:pt idx="1011">
                  <c:v>9.9168500000000002</c:v>
                </c:pt>
                <c:pt idx="1012">
                  <c:v>9.9494200000000035</c:v>
                </c:pt>
                <c:pt idx="1013">
                  <c:v>9.9768600000000003</c:v>
                </c:pt>
                <c:pt idx="1014">
                  <c:v>9.9996300000000158</c:v>
                </c:pt>
                <c:pt idx="1015">
                  <c:v>10.020300000000001</c:v>
                </c:pt>
                <c:pt idx="1016">
                  <c:v>10.037159999999998</c:v>
                </c:pt>
                <c:pt idx="1017">
                  <c:v>10.06367</c:v>
                </c:pt>
                <c:pt idx="1018">
                  <c:v>10.1</c:v>
                </c:pt>
                <c:pt idx="1019">
                  <c:v>10.134519999999998</c:v>
                </c:pt>
                <c:pt idx="1020">
                  <c:v>10.162690000000016</c:v>
                </c:pt>
                <c:pt idx="1021">
                  <c:v>10.20068</c:v>
                </c:pt>
                <c:pt idx="1022">
                  <c:v>10.231919999999999</c:v>
                </c:pt>
                <c:pt idx="1023">
                  <c:v>10.253970000000001</c:v>
                </c:pt>
                <c:pt idx="1024">
                  <c:v>10.27618</c:v>
                </c:pt>
                <c:pt idx="1025">
                  <c:v>10.303450000000016</c:v>
                </c:pt>
                <c:pt idx="1026">
                  <c:v>10.322100000000002</c:v>
                </c:pt>
                <c:pt idx="1027">
                  <c:v>10.33771</c:v>
                </c:pt>
                <c:pt idx="1028">
                  <c:v>10.351940000000004</c:v>
                </c:pt>
                <c:pt idx="1029">
                  <c:v>10.371360000000001</c:v>
                </c:pt>
                <c:pt idx="1030">
                  <c:v>10.401960000000001</c:v>
                </c:pt>
                <c:pt idx="1031">
                  <c:v>10.436260000000001</c:v>
                </c:pt>
                <c:pt idx="1032">
                  <c:v>10.46767</c:v>
                </c:pt>
                <c:pt idx="1033">
                  <c:v>10.508359999999998</c:v>
                </c:pt>
                <c:pt idx="1034">
                  <c:v>10.54449</c:v>
                </c:pt>
                <c:pt idx="1035">
                  <c:v>10.578319999999998</c:v>
                </c:pt>
                <c:pt idx="1036">
                  <c:v>10.609060000000001</c:v>
                </c:pt>
                <c:pt idx="1037">
                  <c:v>10.631500000000001</c:v>
                </c:pt>
                <c:pt idx="1038">
                  <c:v>10.655490000000022</c:v>
                </c:pt>
                <c:pt idx="1039">
                  <c:v>10.671329999999999</c:v>
                </c:pt>
                <c:pt idx="1040">
                  <c:v>10.686020000000001</c:v>
                </c:pt>
                <c:pt idx="1041">
                  <c:v>10.706850000000001</c:v>
                </c:pt>
                <c:pt idx="1042">
                  <c:v>10.731179999999998</c:v>
                </c:pt>
                <c:pt idx="1043">
                  <c:v>10.76146</c:v>
                </c:pt>
                <c:pt idx="1044">
                  <c:v>10.791209999999998</c:v>
                </c:pt>
                <c:pt idx="1045">
                  <c:v>10.823840000000002</c:v>
                </c:pt>
                <c:pt idx="1046">
                  <c:v>10.863550000000018</c:v>
                </c:pt>
                <c:pt idx="1047">
                  <c:v>10.895430000000026</c:v>
                </c:pt>
                <c:pt idx="1048">
                  <c:v>10.92033</c:v>
                </c:pt>
                <c:pt idx="1049">
                  <c:v>10.945820000000001</c:v>
                </c:pt>
                <c:pt idx="1050">
                  <c:v>10.975740000000018</c:v>
                </c:pt>
                <c:pt idx="1051">
                  <c:v>10.998769999999999</c:v>
                </c:pt>
                <c:pt idx="1052">
                  <c:v>11.027909999999999</c:v>
                </c:pt>
                <c:pt idx="1053">
                  <c:v>11.050780000000016</c:v>
                </c:pt>
                <c:pt idx="1054">
                  <c:v>11.065520000000006</c:v>
                </c:pt>
                <c:pt idx="1055">
                  <c:v>11.07694</c:v>
                </c:pt>
                <c:pt idx="1056">
                  <c:v>11.090110000000001</c:v>
                </c:pt>
                <c:pt idx="1057">
                  <c:v>11.103680000000002</c:v>
                </c:pt>
                <c:pt idx="1058">
                  <c:v>11.11684</c:v>
                </c:pt>
                <c:pt idx="1059">
                  <c:v>11.12598</c:v>
                </c:pt>
                <c:pt idx="1060">
                  <c:v>11.135300000000001</c:v>
                </c:pt>
                <c:pt idx="1061">
                  <c:v>11.146990000000001</c:v>
                </c:pt>
                <c:pt idx="1062">
                  <c:v>11.157920000000001</c:v>
                </c:pt>
                <c:pt idx="1063">
                  <c:v>11.163210000000001</c:v>
                </c:pt>
                <c:pt idx="1064">
                  <c:v>11.17754</c:v>
                </c:pt>
                <c:pt idx="1065">
                  <c:v>11.198540000000001</c:v>
                </c:pt>
                <c:pt idx="1066">
                  <c:v>11.22209</c:v>
                </c:pt>
                <c:pt idx="1067">
                  <c:v>11.236009999999998</c:v>
                </c:pt>
                <c:pt idx="1068">
                  <c:v>11.238339999999999</c:v>
                </c:pt>
                <c:pt idx="1069">
                  <c:v>11.240490000000001</c:v>
                </c:pt>
                <c:pt idx="1070">
                  <c:v>11.246450000000001</c:v>
                </c:pt>
                <c:pt idx="1071">
                  <c:v>11.242369999999999</c:v>
                </c:pt>
                <c:pt idx="1072">
                  <c:v>11.240889999999998</c:v>
                </c:pt>
                <c:pt idx="1073">
                  <c:v>11.236769999999998</c:v>
                </c:pt>
                <c:pt idx="1074">
                  <c:v>11.228689999999999</c:v>
                </c:pt>
                <c:pt idx="1075">
                  <c:v>11.225250000000001</c:v>
                </c:pt>
                <c:pt idx="1076">
                  <c:v>11.228809999999999</c:v>
                </c:pt>
                <c:pt idx="1077">
                  <c:v>11.233379999999999</c:v>
                </c:pt>
                <c:pt idx="1078">
                  <c:v>11.241699999999998</c:v>
                </c:pt>
                <c:pt idx="1079">
                  <c:v>11.248430000000001</c:v>
                </c:pt>
                <c:pt idx="1080">
                  <c:v>11.257340000000001</c:v>
                </c:pt>
                <c:pt idx="1081">
                  <c:v>11.268829999999999</c:v>
                </c:pt>
                <c:pt idx="1082">
                  <c:v>11.27566</c:v>
                </c:pt>
                <c:pt idx="1083">
                  <c:v>11.276150000000001</c:v>
                </c:pt>
                <c:pt idx="1084">
                  <c:v>11.277209999999998</c:v>
                </c:pt>
                <c:pt idx="1085">
                  <c:v>11.284899999999999</c:v>
                </c:pt>
                <c:pt idx="1086">
                  <c:v>11.29848</c:v>
                </c:pt>
                <c:pt idx="1087">
                  <c:v>11.31607</c:v>
                </c:pt>
                <c:pt idx="1088">
                  <c:v>11.33972</c:v>
                </c:pt>
                <c:pt idx="1089">
                  <c:v>11.366560000000016</c:v>
                </c:pt>
                <c:pt idx="1090">
                  <c:v>11.394590000000004</c:v>
                </c:pt>
                <c:pt idx="1091">
                  <c:v>11.422400000000016</c:v>
                </c:pt>
                <c:pt idx="1092">
                  <c:v>11.443060000000001</c:v>
                </c:pt>
                <c:pt idx="1093">
                  <c:v>11.454750000000002</c:v>
                </c:pt>
                <c:pt idx="1094">
                  <c:v>11.45894</c:v>
                </c:pt>
                <c:pt idx="1095">
                  <c:v>11.462930000000018</c:v>
                </c:pt>
                <c:pt idx="1096">
                  <c:v>11.46111</c:v>
                </c:pt>
                <c:pt idx="1097">
                  <c:v>11.465090000000018</c:v>
                </c:pt>
                <c:pt idx="1098">
                  <c:v>11.479480000000025</c:v>
                </c:pt>
                <c:pt idx="1099">
                  <c:v>11.48874</c:v>
                </c:pt>
                <c:pt idx="1100">
                  <c:v>11.49521</c:v>
                </c:pt>
                <c:pt idx="1101">
                  <c:v>11.498710000000001</c:v>
                </c:pt>
                <c:pt idx="1102">
                  <c:v>11.504969999999998</c:v>
                </c:pt>
                <c:pt idx="1103">
                  <c:v>11.50957</c:v>
                </c:pt>
                <c:pt idx="1104">
                  <c:v>11.51376</c:v>
                </c:pt>
                <c:pt idx="1105">
                  <c:v>11.51933</c:v>
                </c:pt>
                <c:pt idx="1106">
                  <c:v>11.5215</c:v>
                </c:pt>
                <c:pt idx="1107">
                  <c:v>11.520630000000002</c:v>
                </c:pt>
                <c:pt idx="1108">
                  <c:v>11.52201</c:v>
                </c:pt>
                <c:pt idx="1109">
                  <c:v>11.527950000000001</c:v>
                </c:pt>
                <c:pt idx="1110">
                  <c:v>11.5344</c:v>
                </c:pt>
                <c:pt idx="1111">
                  <c:v>11.53604</c:v>
                </c:pt>
                <c:pt idx="1112">
                  <c:v>11.53256</c:v>
                </c:pt>
                <c:pt idx="1113">
                  <c:v>11.531019999999998</c:v>
                </c:pt>
                <c:pt idx="1114">
                  <c:v>11.520379999999999</c:v>
                </c:pt>
                <c:pt idx="1115">
                  <c:v>11.510300000000001</c:v>
                </c:pt>
                <c:pt idx="1116">
                  <c:v>11.499690000000006</c:v>
                </c:pt>
                <c:pt idx="1117">
                  <c:v>11.497070000000001</c:v>
                </c:pt>
                <c:pt idx="1118">
                  <c:v>11.505180000000006</c:v>
                </c:pt>
                <c:pt idx="1119">
                  <c:v>11.50323</c:v>
                </c:pt>
                <c:pt idx="1120">
                  <c:v>11.498010000000001</c:v>
                </c:pt>
                <c:pt idx="1121">
                  <c:v>11.485410000000018</c:v>
                </c:pt>
                <c:pt idx="1122">
                  <c:v>11.47109</c:v>
                </c:pt>
                <c:pt idx="1123">
                  <c:v>11.462090000000018</c:v>
                </c:pt>
                <c:pt idx="1124">
                  <c:v>11.451220000000001</c:v>
                </c:pt>
                <c:pt idx="1125">
                  <c:v>11.44238</c:v>
                </c:pt>
                <c:pt idx="1126">
                  <c:v>11.43441</c:v>
                </c:pt>
                <c:pt idx="1127">
                  <c:v>11.427660000000001</c:v>
                </c:pt>
                <c:pt idx="1128">
                  <c:v>11.431650000000001</c:v>
                </c:pt>
                <c:pt idx="1129">
                  <c:v>11.438869999999998</c:v>
                </c:pt>
                <c:pt idx="1130">
                  <c:v>11.44148</c:v>
                </c:pt>
                <c:pt idx="1131">
                  <c:v>11.4407</c:v>
                </c:pt>
                <c:pt idx="1132">
                  <c:v>11.435130000000004</c:v>
                </c:pt>
                <c:pt idx="1133">
                  <c:v>11.43005</c:v>
                </c:pt>
                <c:pt idx="1134">
                  <c:v>11.434319999999998</c:v>
                </c:pt>
                <c:pt idx="1135">
                  <c:v>11.43455</c:v>
                </c:pt>
                <c:pt idx="1136">
                  <c:v>11.42939</c:v>
                </c:pt>
                <c:pt idx="1137">
                  <c:v>11.4222</c:v>
                </c:pt>
                <c:pt idx="1138">
                  <c:v>11.39766</c:v>
                </c:pt>
                <c:pt idx="1139">
                  <c:v>11.371310000000001</c:v>
                </c:pt>
                <c:pt idx="1140">
                  <c:v>11.348969999999998</c:v>
                </c:pt>
                <c:pt idx="1141">
                  <c:v>11.336440000000016</c:v>
                </c:pt>
                <c:pt idx="1142">
                  <c:v>11.333400000000006</c:v>
                </c:pt>
                <c:pt idx="1143">
                  <c:v>11.33498</c:v>
                </c:pt>
                <c:pt idx="1144">
                  <c:v>11.338179999999999</c:v>
                </c:pt>
                <c:pt idx="1145">
                  <c:v>11.351880000000016</c:v>
                </c:pt>
                <c:pt idx="1146">
                  <c:v>11.371090000000002</c:v>
                </c:pt>
                <c:pt idx="1147">
                  <c:v>11.395960000000002</c:v>
                </c:pt>
                <c:pt idx="1148">
                  <c:v>11.417340000000001</c:v>
                </c:pt>
                <c:pt idx="1149">
                  <c:v>11.44698</c:v>
                </c:pt>
                <c:pt idx="1150">
                  <c:v>11.475230000000016</c:v>
                </c:pt>
                <c:pt idx="1151">
                  <c:v>11.498000000000001</c:v>
                </c:pt>
                <c:pt idx="1152">
                  <c:v>11.51572</c:v>
                </c:pt>
                <c:pt idx="1153">
                  <c:v>11.5335</c:v>
                </c:pt>
                <c:pt idx="1154">
                  <c:v>11.556930000000015</c:v>
                </c:pt>
                <c:pt idx="1155">
                  <c:v>11.579270000000001</c:v>
                </c:pt>
                <c:pt idx="1156">
                  <c:v>11.60305</c:v>
                </c:pt>
                <c:pt idx="1157">
                  <c:v>11.632869999999999</c:v>
                </c:pt>
                <c:pt idx="1158">
                  <c:v>11.670310000000001</c:v>
                </c:pt>
                <c:pt idx="1159">
                  <c:v>11.707769999999998</c:v>
                </c:pt>
                <c:pt idx="1160">
                  <c:v>11.751769999999999</c:v>
                </c:pt>
                <c:pt idx="1161">
                  <c:v>11.791299999999998</c:v>
                </c:pt>
                <c:pt idx="1162">
                  <c:v>11.84334</c:v>
                </c:pt>
                <c:pt idx="1163">
                  <c:v>11.904110000000001</c:v>
                </c:pt>
                <c:pt idx="1164">
                  <c:v>11.97766</c:v>
                </c:pt>
                <c:pt idx="1165">
                  <c:v>12.035080000000002</c:v>
                </c:pt>
                <c:pt idx="1166">
                  <c:v>12.10262</c:v>
                </c:pt>
                <c:pt idx="1167">
                  <c:v>12.174200000000001</c:v>
                </c:pt>
                <c:pt idx="1168">
                  <c:v>12.237490000000001</c:v>
                </c:pt>
                <c:pt idx="1169">
                  <c:v>12.30031</c:v>
                </c:pt>
                <c:pt idx="1170">
                  <c:v>12.359680000000026</c:v>
                </c:pt>
                <c:pt idx="1171">
                  <c:v>12.42489</c:v>
                </c:pt>
                <c:pt idx="1172">
                  <c:v>12.518879999999999</c:v>
                </c:pt>
                <c:pt idx="1173">
                  <c:v>12.611800000000001</c:v>
                </c:pt>
                <c:pt idx="1174">
                  <c:v>12.71345</c:v>
                </c:pt>
                <c:pt idx="1175">
                  <c:v>12.812050000000006</c:v>
                </c:pt>
                <c:pt idx="1176">
                  <c:v>12.902620000000002</c:v>
                </c:pt>
                <c:pt idx="1177">
                  <c:v>13.004</c:v>
                </c:pt>
                <c:pt idx="1178">
                  <c:v>13.1014</c:v>
                </c:pt>
                <c:pt idx="1179">
                  <c:v>13.20313</c:v>
                </c:pt>
                <c:pt idx="1180">
                  <c:v>13.307510000000002</c:v>
                </c:pt>
                <c:pt idx="1181">
                  <c:v>13.41315</c:v>
                </c:pt>
                <c:pt idx="1182">
                  <c:v>13.52586</c:v>
                </c:pt>
                <c:pt idx="1183">
                  <c:v>13.642250000000001</c:v>
                </c:pt>
                <c:pt idx="1184">
                  <c:v>13.749289999999998</c:v>
                </c:pt>
                <c:pt idx="1185">
                  <c:v>13.831219999999998</c:v>
                </c:pt>
                <c:pt idx="1186">
                  <c:v>13.93003</c:v>
                </c:pt>
                <c:pt idx="1187">
                  <c:v>14.03454</c:v>
                </c:pt>
                <c:pt idx="1188">
                  <c:v>14.1571</c:v>
                </c:pt>
                <c:pt idx="1189">
                  <c:v>14.2905</c:v>
                </c:pt>
                <c:pt idx="1190">
                  <c:v>14.4251</c:v>
                </c:pt>
                <c:pt idx="1191">
                  <c:v>14.541569999999998</c:v>
                </c:pt>
                <c:pt idx="1192">
                  <c:v>14.655380000000006</c:v>
                </c:pt>
                <c:pt idx="1193">
                  <c:v>14.782269999999999</c:v>
                </c:pt>
                <c:pt idx="1194">
                  <c:v>14.91925</c:v>
                </c:pt>
                <c:pt idx="1195">
                  <c:v>15.051430000000018</c:v>
                </c:pt>
                <c:pt idx="1196">
                  <c:v>15.17957</c:v>
                </c:pt>
                <c:pt idx="1197">
                  <c:v>15.30681</c:v>
                </c:pt>
                <c:pt idx="1198">
                  <c:v>15.42661</c:v>
                </c:pt>
                <c:pt idx="1199">
                  <c:v>15.543700000000001</c:v>
                </c:pt>
                <c:pt idx="1200">
                  <c:v>15.678560000000001</c:v>
                </c:pt>
                <c:pt idx="1201">
                  <c:v>15.831100000000001</c:v>
                </c:pt>
                <c:pt idx="1202">
                  <c:v>15.99905</c:v>
                </c:pt>
                <c:pt idx="1203">
                  <c:v>16.181819999999988</c:v>
                </c:pt>
                <c:pt idx="1204">
                  <c:v>16.362009999999962</c:v>
                </c:pt>
                <c:pt idx="1205">
                  <c:v>16.542649999999924</c:v>
                </c:pt>
                <c:pt idx="1206">
                  <c:v>16.727239999999959</c:v>
                </c:pt>
                <c:pt idx="1207">
                  <c:v>16.884779999999989</c:v>
                </c:pt>
                <c:pt idx="1208">
                  <c:v>17.012260000000001</c:v>
                </c:pt>
                <c:pt idx="1209">
                  <c:v>17.12085000000004</c:v>
                </c:pt>
                <c:pt idx="1210">
                  <c:v>17.260519999999943</c:v>
                </c:pt>
                <c:pt idx="1211">
                  <c:v>17.41367</c:v>
                </c:pt>
                <c:pt idx="1212">
                  <c:v>17.545960000000001</c:v>
                </c:pt>
                <c:pt idx="1213">
                  <c:v>17.660860000000032</c:v>
                </c:pt>
                <c:pt idx="1214">
                  <c:v>17.769789999999954</c:v>
                </c:pt>
                <c:pt idx="1215">
                  <c:v>17.888019999999958</c:v>
                </c:pt>
                <c:pt idx="1216">
                  <c:v>18.000450000000001</c:v>
                </c:pt>
                <c:pt idx="1217">
                  <c:v>18.123059999999999</c:v>
                </c:pt>
                <c:pt idx="1218">
                  <c:v>18.260349999999935</c:v>
                </c:pt>
                <c:pt idx="1219">
                  <c:v>18.405270000000002</c:v>
                </c:pt>
                <c:pt idx="1220">
                  <c:v>18.572019999999959</c:v>
                </c:pt>
                <c:pt idx="1221">
                  <c:v>18.727550000000001</c:v>
                </c:pt>
                <c:pt idx="1222">
                  <c:v>18.860009999999967</c:v>
                </c:pt>
                <c:pt idx="1223">
                  <c:v>19.013559999999988</c:v>
                </c:pt>
                <c:pt idx="1224">
                  <c:v>19.1907</c:v>
                </c:pt>
                <c:pt idx="1225">
                  <c:v>19.337219999999999</c:v>
                </c:pt>
                <c:pt idx="1226">
                  <c:v>19.503129999999963</c:v>
                </c:pt>
                <c:pt idx="1227">
                  <c:v>19.646329999999963</c:v>
                </c:pt>
                <c:pt idx="1228">
                  <c:v>19.82196000000004</c:v>
                </c:pt>
                <c:pt idx="1229">
                  <c:v>19.996980000000001</c:v>
                </c:pt>
                <c:pt idx="1230">
                  <c:v>20.211379999999988</c:v>
                </c:pt>
                <c:pt idx="1231">
                  <c:v>20.412310000000002</c:v>
                </c:pt>
                <c:pt idx="1232">
                  <c:v>20.624700000000001</c:v>
                </c:pt>
                <c:pt idx="1233">
                  <c:v>20.846419999999959</c:v>
                </c:pt>
                <c:pt idx="1234">
                  <c:v>21.07311</c:v>
                </c:pt>
                <c:pt idx="1235">
                  <c:v>21.310860000000048</c:v>
                </c:pt>
                <c:pt idx="1236">
                  <c:v>21.547219999999989</c:v>
                </c:pt>
                <c:pt idx="1237">
                  <c:v>21.777660000000001</c:v>
                </c:pt>
                <c:pt idx="1238">
                  <c:v>22.013349999999967</c:v>
                </c:pt>
                <c:pt idx="1239">
                  <c:v>22.237729999999967</c:v>
                </c:pt>
                <c:pt idx="1240">
                  <c:v>22.443759999999962</c:v>
                </c:pt>
                <c:pt idx="1241">
                  <c:v>22.639119999999988</c:v>
                </c:pt>
                <c:pt idx="1242">
                  <c:v>22.82949</c:v>
                </c:pt>
                <c:pt idx="1243">
                  <c:v>23.020900000000001</c:v>
                </c:pt>
                <c:pt idx="1244">
                  <c:v>23.193890000000032</c:v>
                </c:pt>
                <c:pt idx="1245">
                  <c:v>23.34675</c:v>
                </c:pt>
                <c:pt idx="1246">
                  <c:v>23.498860000000001</c:v>
                </c:pt>
                <c:pt idx="1247">
                  <c:v>23.637550000000044</c:v>
                </c:pt>
                <c:pt idx="1248">
                  <c:v>23.802389999999964</c:v>
                </c:pt>
                <c:pt idx="1249">
                  <c:v>23.963830000000002</c:v>
                </c:pt>
                <c:pt idx="1250">
                  <c:v>24.109539999999967</c:v>
                </c:pt>
                <c:pt idx="1251">
                  <c:v>24.27721</c:v>
                </c:pt>
                <c:pt idx="1252">
                  <c:v>24.417539999999963</c:v>
                </c:pt>
                <c:pt idx="1253">
                  <c:v>24.53931</c:v>
                </c:pt>
                <c:pt idx="1254">
                  <c:v>24.676590000000001</c:v>
                </c:pt>
                <c:pt idx="1255">
                  <c:v>24.828509999999962</c:v>
                </c:pt>
                <c:pt idx="1256">
                  <c:v>24.961089999999963</c:v>
                </c:pt>
                <c:pt idx="1257">
                  <c:v>25.12032</c:v>
                </c:pt>
                <c:pt idx="1258">
                  <c:v>25.287789999999962</c:v>
                </c:pt>
                <c:pt idx="1259">
                  <c:v>25.458950000000005</c:v>
                </c:pt>
                <c:pt idx="1260">
                  <c:v>25.604849999999999</c:v>
                </c:pt>
                <c:pt idx="1261">
                  <c:v>25.759419999999963</c:v>
                </c:pt>
                <c:pt idx="1262">
                  <c:v>25.933759999999989</c:v>
                </c:pt>
                <c:pt idx="1263">
                  <c:v>26.13974</c:v>
                </c:pt>
                <c:pt idx="1264">
                  <c:v>26.348839999999967</c:v>
                </c:pt>
                <c:pt idx="1265">
                  <c:v>26.583509999999954</c:v>
                </c:pt>
                <c:pt idx="1266">
                  <c:v>26.827980000000036</c:v>
                </c:pt>
                <c:pt idx="1267">
                  <c:v>27.048609999999954</c:v>
                </c:pt>
                <c:pt idx="1268">
                  <c:v>27.236270000000001</c:v>
                </c:pt>
                <c:pt idx="1269">
                  <c:v>27.378779999999963</c:v>
                </c:pt>
                <c:pt idx="1270">
                  <c:v>27.511510000000001</c:v>
                </c:pt>
                <c:pt idx="1271">
                  <c:v>27.628080000000001</c:v>
                </c:pt>
                <c:pt idx="1272">
                  <c:v>27.717469999999999</c:v>
                </c:pt>
                <c:pt idx="1273">
                  <c:v>27.80011</c:v>
                </c:pt>
                <c:pt idx="1274">
                  <c:v>27.873909999999999</c:v>
                </c:pt>
                <c:pt idx="1275">
                  <c:v>27.977799999999959</c:v>
                </c:pt>
                <c:pt idx="1276">
                  <c:v>28.07056</c:v>
                </c:pt>
                <c:pt idx="1277">
                  <c:v>28.154489999999999</c:v>
                </c:pt>
                <c:pt idx="1278">
                  <c:v>28.153179999999999</c:v>
                </c:pt>
                <c:pt idx="1279">
                  <c:v>28.128900000000005</c:v>
                </c:pt>
                <c:pt idx="1280">
                  <c:v>28.015820000000001</c:v>
                </c:pt>
                <c:pt idx="1281">
                  <c:v>27.943460000000002</c:v>
                </c:pt>
                <c:pt idx="1282">
                  <c:v>27.894690000000001</c:v>
                </c:pt>
                <c:pt idx="1283">
                  <c:v>27.823869999999999</c:v>
                </c:pt>
                <c:pt idx="1284">
                  <c:v>27.742809999999963</c:v>
                </c:pt>
                <c:pt idx="1285">
                  <c:v>27.660270000000001</c:v>
                </c:pt>
                <c:pt idx="1286">
                  <c:v>27.615120000000001</c:v>
                </c:pt>
                <c:pt idx="1287">
                  <c:v>27.611650000000044</c:v>
                </c:pt>
                <c:pt idx="1288">
                  <c:v>27.57443</c:v>
                </c:pt>
                <c:pt idx="1289">
                  <c:v>27.542929999999959</c:v>
                </c:pt>
                <c:pt idx="1290">
                  <c:v>27.549609999999962</c:v>
                </c:pt>
                <c:pt idx="1291">
                  <c:v>27.563129999999958</c:v>
                </c:pt>
                <c:pt idx="1292">
                  <c:v>27.57413</c:v>
                </c:pt>
                <c:pt idx="1293">
                  <c:v>27.568819999999963</c:v>
                </c:pt>
                <c:pt idx="1294">
                  <c:v>27.573720000000002</c:v>
                </c:pt>
                <c:pt idx="1295">
                  <c:v>27.572339999999958</c:v>
                </c:pt>
                <c:pt idx="1296">
                  <c:v>27.56391</c:v>
                </c:pt>
                <c:pt idx="1297">
                  <c:v>27.539480000000001</c:v>
                </c:pt>
                <c:pt idx="1298">
                  <c:v>27.499009999999959</c:v>
                </c:pt>
                <c:pt idx="1299">
                  <c:v>27.468689999999935</c:v>
                </c:pt>
                <c:pt idx="1300">
                  <c:v>27.445359999999958</c:v>
                </c:pt>
                <c:pt idx="1301">
                  <c:v>27.39039</c:v>
                </c:pt>
                <c:pt idx="1302">
                  <c:v>27.321490000000001</c:v>
                </c:pt>
                <c:pt idx="1303">
                  <c:v>27.23921</c:v>
                </c:pt>
                <c:pt idx="1304">
                  <c:v>27.126159999999999</c:v>
                </c:pt>
                <c:pt idx="1305">
                  <c:v>26.985169999999954</c:v>
                </c:pt>
                <c:pt idx="1306">
                  <c:v>26.853549999999959</c:v>
                </c:pt>
                <c:pt idx="1307">
                  <c:v>26.719560000000001</c:v>
                </c:pt>
                <c:pt idx="1308">
                  <c:v>26.601199999999999</c:v>
                </c:pt>
                <c:pt idx="1309">
                  <c:v>26.500140000000002</c:v>
                </c:pt>
                <c:pt idx="1310">
                  <c:v>26.389199999999963</c:v>
                </c:pt>
                <c:pt idx="1311">
                  <c:v>26.28088</c:v>
                </c:pt>
                <c:pt idx="1312">
                  <c:v>26.16076</c:v>
                </c:pt>
                <c:pt idx="1313">
                  <c:v>26.025860000000005</c:v>
                </c:pt>
                <c:pt idx="1314">
                  <c:v>25.888529999999935</c:v>
                </c:pt>
                <c:pt idx="1315">
                  <c:v>25.732399999999959</c:v>
                </c:pt>
                <c:pt idx="1316">
                  <c:v>25.57366</c:v>
                </c:pt>
                <c:pt idx="1317">
                  <c:v>25.431159999999988</c:v>
                </c:pt>
                <c:pt idx="1318">
                  <c:v>25.320229999999963</c:v>
                </c:pt>
                <c:pt idx="1319">
                  <c:v>25.240960000000001</c:v>
                </c:pt>
                <c:pt idx="1320">
                  <c:v>25.138919999999999</c:v>
                </c:pt>
                <c:pt idx="1321">
                  <c:v>25.051279999999988</c:v>
                </c:pt>
                <c:pt idx="1322">
                  <c:v>24.982719999999922</c:v>
                </c:pt>
                <c:pt idx="1323">
                  <c:v>24.907800000000005</c:v>
                </c:pt>
                <c:pt idx="1324">
                  <c:v>24.82817</c:v>
                </c:pt>
                <c:pt idx="1325">
                  <c:v>24.760109999999958</c:v>
                </c:pt>
                <c:pt idx="1326">
                  <c:v>24.68403</c:v>
                </c:pt>
                <c:pt idx="1327">
                  <c:v>24.623180000000001</c:v>
                </c:pt>
                <c:pt idx="1328">
                  <c:v>24.596049999999959</c:v>
                </c:pt>
                <c:pt idx="1329">
                  <c:v>24.582499999999943</c:v>
                </c:pt>
                <c:pt idx="1330">
                  <c:v>24.607659999999999</c:v>
                </c:pt>
                <c:pt idx="1331">
                  <c:v>24.606760000000001</c:v>
                </c:pt>
                <c:pt idx="1332">
                  <c:v>24.5594</c:v>
                </c:pt>
                <c:pt idx="1333">
                  <c:v>24.53004</c:v>
                </c:pt>
                <c:pt idx="1334">
                  <c:v>24.520709999999962</c:v>
                </c:pt>
                <c:pt idx="1335">
                  <c:v>24.532439999999962</c:v>
                </c:pt>
                <c:pt idx="1336">
                  <c:v>24.503529999999962</c:v>
                </c:pt>
                <c:pt idx="1337">
                  <c:v>24.443930000000002</c:v>
                </c:pt>
                <c:pt idx="1338">
                  <c:v>24.402039999999943</c:v>
                </c:pt>
                <c:pt idx="1339">
                  <c:v>24.353549999999959</c:v>
                </c:pt>
                <c:pt idx="1340">
                  <c:v>24.282169999999958</c:v>
                </c:pt>
                <c:pt idx="1341">
                  <c:v>24.216380000000001</c:v>
                </c:pt>
                <c:pt idx="1342">
                  <c:v>24.165489999999959</c:v>
                </c:pt>
                <c:pt idx="1343">
                  <c:v>24.116949999999999</c:v>
                </c:pt>
                <c:pt idx="1344">
                  <c:v>24.065569999999958</c:v>
                </c:pt>
                <c:pt idx="1345">
                  <c:v>24.0334</c:v>
                </c:pt>
                <c:pt idx="1346">
                  <c:v>24.006439999999962</c:v>
                </c:pt>
                <c:pt idx="1347">
                  <c:v>23.996649999999935</c:v>
                </c:pt>
                <c:pt idx="1348">
                  <c:v>23.978769999999958</c:v>
                </c:pt>
                <c:pt idx="1349">
                  <c:v>23.951499999999989</c:v>
                </c:pt>
                <c:pt idx="1350">
                  <c:v>23.918699999999962</c:v>
                </c:pt>
                <c:pt idx="1351">
                  <c:v>23.874910000000032</c:v>
                </c:pt>
                <c:pt idx="1352">
                  <c:v>23.849789999999963</c:v>
                </c:pt>
                <c:pt idx="1353">
                  <c:v>23.83503</c:v>
                </c:pt>
                <c:pt idx="1354">
                  <c:v>23.83379</c:v>
                </c:pt>
                <c:pt idx="1355">
                  <c:v>23.849519999999959</c:v>
                </c:pt>
                <c:pt idx="1356">
                  <c:v>23.868359999999967</c:v>
                </c:pt>
                <c:pt idx="1357">
                  <c:v>23.883310000000002</c:v>
                </c:pt>
                <c:pt idx="1358">
                  <c:v>23.887319999999963</c:v>
                </c:pt>
                <c:pt idx="1359">
                  <c:v>23.886539999999954</c:v>
                </c:pt>
                <c:pt idx="1360">
                  <c:v>23.901679999999963</c:v>
                </c:pt>
                <c:pt idx="1361">
                  <c:v>23.902479999999958</c:v>
                </c:pt>
                <c:pt idx="1362">
                  <c:v>23.901599999999959</c:v>
                </c:pt>
                <c:pt idx="1363">
                  <c:v>23.88935</c:v>
                </c:pt>
                <c:pt idx="1364">
                  <c:v>23.86994</c:v>
                </c:pt>
                <c:pt idx="1365">
                  <c:v>23.855979999999999</c:v>
                </c:pt>
                <c:pt idx="1366">
                  <c:v>23.828849999999989</c:v>
                </c:pt>
                <c:pt idx="1367">
                  <c:v>23.794960000000032</c:v>
                </c:pt>
                <c:pt idx="1368">
                  <c:v>23.742589999999954</c:v>
                </c:pt>
                <c:pt idx="1369">
                  <c:v>23.690049999999989</c:v>
                </c:pt>
                <c:pt idx="1370">
                  <c:v>23.651630000000001</c:v>
                </c:pt>
                <c:pt idx="1371">
                  <c:v>23.622890000000005</c:v>
                </c:pt>
                <c:pt idx="1372">
                  <c:v>23.605989999999988</c:v>
                </c:pt>
                <c:pt idx="1373">
                  <c:v>23.579550000000001</c:v>
                </c:pt>
                <c:pt idx="1374">
                  <c:v>23.536870000000039</c:v>
                </c:pt>
                <c:pt idx="1375">
                  <c:v>23.482899999999958</c:v>
                </c:pt>
                <c:pt idx="1376">
                  <c:v>23.438880000000001</c:v>
                </c:pt>
                <c:pt idx="1377">
                  <c:v>23.397539999999989</c:v>
                </c:pt>
                <c:pt idx="1378">
                  <c:v>23.361329999999963</c:v>
                </c:pt>
                <c:pt idx="1379">
                  <c:v>23.31644</c:v>
                </c:pt>
                <c:pt idx="1380">
                  <c:v>23.27413</c:v>
                </c:pt>
                <c:pt idx="1381">
                  <c:v>23.253360000000001</c:v>
                </c:pt>
                <c:pt idx="1382">
                  <c:v>23.252419999999958</c:v>
                </c:pt>
                <c:pt idx="1383">
                  <c:v>23.243359999999967</c:v>
                </c:pt>
                <c:pt idx="1384">
                  <c:v>23.226419999999958</c:v>
                </c:pt>
                <c:pt idx="1385">
                  <c:v>23.212529999999958</c:v>
                </c:pt>
                <c:pt idx="1386">
                  <c:v>23.186050000000005</c:v>
                </c:pt>
                <c:pt idx="1387">
                  <c:v>23.156369999999999</c:v>
                </c:pt>
                <c:pt idx="1388">
                  <c:v>23.125409999999963</c:v>
                </c:pt>
                <c:pt idx="1389">
                  <c:v>23.086499999999958</c:v>
                </c:pt>
                <c:pt idx="1390">
                  <c:v>23.048229999999947</c:v>
                </c:pt>
                <c:pt idx="1391">
                  <c:v>23.031469999999999</c:v>
                </c:pt>
                <c:pt idx="1392">
                  <c:v>23.00339</c:v>
                </c:pt>
                <c:pt idx="1393">
                  <c:v>22.966499999999954</c:v>
                </c:pt>
                <c:pt idx="1394">
                  <c:v>22.937069999999999</c:v>
                </c:pt>
                <c:pt idx="1395">
                  <c:v>22.90917</c:v>
                </c:pt>
                <c:pt idx="1396">
                  <c:v>22.873429999999964</c:v>
                </c:pt>
                <c:pt idx="1397">
                  <c:v>22.846170000000001</c:v>
                </c:pt>
                <c:pt idx="1398">
                  <c:v>22.826779999999989</c:v>
                </c:pt>
                <c:pt idx="1399">
                  <c:v>22.818100000000001</c:v>
                </c:pt>
                <c:pt idx="1400">
                  <c:v>22.813659999999999</c:v>
                </c:pt>
                <c:pt idx="1401">
                  <c:v>22.83071</c:v>
                </c:pt>
                <c:pt idx="1402">
                  <c:v>22.845079999999989</c:v>
                </c:pt>
                <c:pt idx="1403">
                  <c:v>22.857109999999999</c:v>
                </c:pt>
                <c:pt idx="1404">
                  <c:v>22.880039999999962</c:v>
                </c:pt>
                <c:pt idx="1405">
                  <c:v>22.900379999999959</c:v>
                </c:pt>
                <c:pt idx="1406">
                  <c:v>22.901769999999967</c:v>
                </c:pt>
                <c:pt idx="1407">
                  <c:v>22.922459999999958</c:v>
                </c:pt>
                <c:pt idx="1408">
                  <c:v>22.955939999999959</c:v>
                </c:pt>
                <c:pt idx="1409">
                  <c:v>22.984909999999989</c:v>
                </c:pt>
                <c:pt idx="1410">
                  <c:v>23.00591</c:v>
                </c:pt>
                <c:pt idx="1411">
                  <c:v>23.017749999999989</c:v>
                </c:pt>
                <c:pt idx="1412">
                  <c:v>23.038150000000005</c:v>
                </c:pt>
                <c:pt idx="1413">
                  <c:v>23.078019999999963</c:v>
                </c:pt>
                <c:pt idx="1414">
                  <c:v>23.14208</c:v>
                </c:pt>
                <c:pt idx="1415">
                  <c:v>23.226229999999962</c:v>
                </c:pt>
                <c:pt idx="1416">
                  <c:v>23.300970000000031</c:v>
                </c:pt>
                <c:pt idx="1417">
                  <c:v>23.380789999999962</c:v>
                </c:pt>
                <c:pt idx="1418">
                  <c:v>23.469089999999962</c:v>
                </c:pt>
                <c:pt idx="1419">
                  <c:v>23.570460000000001</c:v>
                </c:pt>
                <c:pt idx="1420">
                  <c:v>23.681560000000001</c:v>
                </c:pt>
                <c:pt idx="1421">
                  <c:v>23.793489999999959</c:v>
                </c:pt>
                <c:pt idx="1422">
                  <c:v>23.88766</c:v>
                </c:pt>
                <c:pt idx="1423">
                  <c:v>23.966779999999954</c:v>
                </c:pt>
                <c:pt idx="1424">
                  <c:v>24.042539999999935</c:v>
                </c:pt>
                <c:pt idx="1425">
                  <c:v>24.116230000000005</c:v>
                </c:pt>
                <c:pt idx="1426">
                  <c:v>24.19519</c:v>
                </c:pt>
                <c:pt idx="1427">
                  <c:v>24.286439999999935</c:v>
                </c:pt>
                <c:pt idx="1428">
                  <c:v>24.383099999999963</c:v>
                </c:pt>
                <c:pt idx="1429">
                  <c:v>24.473749999999935</c:v>
                </c:pt>
                <c:pt idx="1430">
                  <c:v>24.551250000000032</c:v>
                </c:pt>
                <c:pt idx="1431">
                  <c:v>24.611450000000044</c:v>
                </c:pt>
                <c:pt idx="1432">
                  <c:v>24.678460000000001</c:v>
                </c:pt>
                <c:pt idx="1433">
                  <c:v>24.749519999999954</c:v>
                </c:pt>
                <c:pt idx="1434">
                  <c:v>24.832260000000005</c:v>
                </c:pt>
                <c:pt idx="1435">
                  <c:v>24.91977</c:v>
                </c:pt>
                <c:pt idx="1436">
                  <c:v>25.000619999999962</c:v>
                </c:pt>
                <c:pt idx="1437">
                  <c:v>25.071570000000001</c:v>
                </c:pt>
                <c:pt idx="1438">
                  <c:v>25.153510000000001</c:v>
                </c:pt>
                <c:pt idx="1439">
                  <c:v>25.236840000000001</c:v>
                </c:pt>
                <c:pt idx="1440">
                  <c:v>25.317299999999999</c:v>
                </c:pt>
                <c:pt idx="1441">
                  <c:v>25.390260000000001</c:v>
                </c:pt>
                <c:pt idx="1442">
                  <c:v>25.468389999999935</c:v>
                </c:pt>
                <c:pt idx="1443">
                  <c:v>25.549109999999963</c:v>
                </c:pt>
                <c:pt idx="1444">
                  <c:v>25.635549999999963</c:v>
                </c:pt>
                <c:pt idx="1445">
                  <c:v>25.723229999999958</c:v>
                </c:pt>
                <c:pt idx="1446">
                  <c:v>25.834000000000032</c:v>
                </c:pt>
                <c:pt idx="1447">
                  <c:v>25.9589</c:v>
                </c:pt>
                <c:pt idx="1448">
                  <c:v>26.076609999999963</c:v>
                </c:pt>
                <c:pt idx="1449">
                  <c:v>26.1816</c:v>
                </c:pt>
                <c:pt idx="1450">
                  <c:v>26.280399999999947</c:v>
                </c:pt>
                <c:pt idx="1451">
                  <c:v>26.355499999999989</c:v>
                </c:pt>
                <c:pt idx="1452">
                  <c:v>26.42285</c:v>
                </c:pt>
                <c:pt idx="1453">
                  <c:v>26.504290000000001</c:v>
                </c:pt>
                <c:pt idx="1454">
                  <c:v>26.584700000000002</c:v>
                </c:pt>
                <c:pt idx="1455">
                  <c:v>26.667549999999963</c:v>
                </c:pt>
                <c:pt idx="1456">
                  <c:v>26.784279999999963</c:v>
                </c:pt>
                <c:pt idx="1457">
                  <c:v>26.893540000000002</c:v>
                </c:pt>
                <c:pt idx="1458">
                  <c:v>26.981139999999954</c:v>
                </c:pt>
                <c:pt idx="1459">
                  <c:v>27.092189999999963</c:v>
                </c:pt>
                <c:pt idx="1460">
                  <c:v>27.176659999999988</c:v>
                </c:pt>
                <c:pt idx="1461">
                  <c:v>27.256879999999999</c:v>
                </c:pt>
                <c:pt idx="1462">
                  <c:v>27.311789999999988</c:v>
                </c:pt>
                <c:pt idx="1463">
                  <c:v>27.347970000000036</c:v>
                </c:pt>
                <c:pt idx="1464">
                  <c:v>27.367360000000001</c:v>
                </c:pt>
                <c:pt idx="1465">
                  <c:v>27.35997000000004</c:v>
                </c:pt>
                <c:pt idx="1466">
                  <c:v>27.371070000000032</c:v>
                </c:pt>
                <c:pt idx="1467">
                  <c:v>27.376339999999963</c:v>
                </c:pt>
                <c:pt idx="1468">
                  <c:v>27.36938</c:v>
                </c:pt>
                <c:pt idx="1469">
                  <c:v>27.348019999999959</c:v>
                </c:pt>
                <c:pt idx="1470">
                  <c:v>27.319410000000001</c:v>
                </c:pt>
                <c:pt idx="1471">
                  <c:v>27.295929999999959</c:v>
                </c:pt>
                <c:pt idx="1472">
                  <c:v>27.291170000000001</c:v>
                </c:pt>
                <c:pt idx="1473">
                  <c:v>27.308230000000002</c:v>
                </c:pt>
                <c:pt idx="1474">
                  <c:v>27.33344</c:v>
                </c:pt>
                <c:pt idx="1475">
                  <c:v>27.380239999999958</c:v>
                </c:pt>
                <c:pt idx="1476">
                  <c:v>27.411149999999989</c:v>
                </c:pt>
                <c:pt idx="1477">
                  <c:v>27.435139999999958</c:v>
                </c:pt>
                <c:pt idx="1478">
                  <c:v>27.460979999999989</c:v>
                </c:pt>
                <c:pt idx="1479">
                  <c:v>27.509550000000001</c:v>
                </c:pt>
                <c:pt idx="1480">
                  <c:v>27.573729999999962</c:v>
                </c:pt>
                <c:pt idx="1481">
                  <c:v>27.626970000000032</c:v>
                </c:pt>
                <c:pt idx="1482">
                  <c:v>27.659269999999999</c:v>
                </c:pt>
                <c:pt idx="1483">
                  <c:v>27.687930000000001</c:v>
                </c:pt>
                <c:pt idx="1484">
                  <c:v>27.704509999999967</c:v>
                </c:pt>
                <c:pt idx="1485">
                  <c:v>27.70167</c:v>
                </c:pt>
                <c:pt idx="1486">
                  <c:v>27.707739999999962</c:v>
                </c:pt>
                <c:pt idx="1487">
                  <c:v>27.708559999999963</c:v>
                </c:pt>
                <c:pt idx="1488">
                  <c:v>27.694749999999967</c:v>
                </c:pt>
                <c:pt idx="1489">
                  <c:v>27.67754</c:v>
                </c:pt>
                <c:pt idx="1490">
                  <c:v>27.66301</c:v>
                </c:pt>
                <c:pt idx="1491">
                  <c:v>27.625769999999989</c:v>
                </c:pt>
                <c:pt idx="1492">
                  <c:v>27.606839999999988</c:v>
                </c:pt>
                <c:pt idx="1493">
                  <c:v>27.576689999999989</c:v>
                </c:pt>
                <c:pt idx="1494">
                  <c:v>27.541139999999963</c:v>
                </c:pt>
                <c:pt idx="1495">
                  <c:v>27.506789999999963</c:v>
                </c:pt>
                <c:pt idx="1496">
                  <c:v>27.456719999999958</c:v>
                </c:pt>
                <c:pt idx="1497">
                  <c:v>27.403009999999959</c:v>
                </c:pt>
                <c:pt idx="1498">
                  <c:v>27.35463</c:v>
                </c:pt>
                <c:pt idx="1499">
                  <c:v>27.306049999999964</c:v>
                </c:pt>
                <c:pt idx="1500">
                  <c:v>27.24945</c:v>
                </c:pt>
                <c:pt idx="1501">
                  <c:v>27.196750000000005</c:v>
                </c:pt>
                <c:pt idx="1502">
                  <c:v>27.167719999999989</c:v>
                </c:pt>
                <c:pt idx="1503">
                  <c:v>27.144400000000001</c:v>
                </c:pt>
                <c:pt idx="1504">
                  <c:v>27.107780000000005</c:v>
                </c:pt>
                <c:pt idx="1505">
                  <c:v>27.07451</c:v>
                </c:pt>
                <c:pt idx="1506">
                  <c:v>27.02336</c:v>
                </c:pt>
                <c:pt idx="1507">
                  <c:v>26.958089999999963</c:v>
                </c:pt>
                <c:pt idx="1508">
                  <c:v>26.910329999999959</c:v>
                </c:pt>
                <c:pt idx="1509">
                  <c:v>26.8383</c:v>
                </c:pt>
                <c:pt idx="1510">
                  <c:v>26.771180000000001</c:v>
                </c:pt>
                <c:pt idx="1511">
                  <c:v>26.689550000000001</c:v>
                </c:pt>
                <c:pt idx="1512">
                  <c:v>26.63813</c:v>
                </c:pt>
                <c:pt idx="1513">
                  <c:v>26.580009999999962</c:v>
                </c:pt>
                <c:pt idx="1514">
                  <c:v>26.50292</c:v>
                </c:pt>
                <c:pt idx="1515">
                  <c:v>26.419589999999989</c:v>
                </c:pt>
                <c:pt idx="1516">
                  <c:v>26.331019999999999</c:v>
                </c:pt>
                <c:pt idx="1517">
                  <c:v>26.23826</c:v>
                </c:pt>
                <c:pt idx="1518">
                  <c:v>26.161970000000036</c:v>
                </c:pt>
                <c:pt idx="1519">
                  <c:v>26.091980000000031</c:v>
                </c:pt>
                <c:pt idx="1520">
                  <c:v>26.005689999999962</c:v>
                </c:pt>
                <c:pt idx="1521">
                  <c:v>25.917680000000001</c:v>
                </c:pt>
                <c:pt idx="1522">
                  <c:v>25.829439999999959</c:v>
                </c:pt>
                <c:pt idx="1523">
                  <c:v>25.724209999999989</c:v>
                </c:pt>
                <c:pt idx="1524">
                  <c:v>25.62555</c:v>
                </c:pt>
                <c:pt idx="1525">
                  <c:v>25.511450000000032</c:v>
                </c:pt>
                <c:pt idx="1526">
                  <c:v>25.390560000000001</c:v>
                </c:pt>
                <c:pt idx="1527">
                  <c:v>25.284419999999958</c:v>
                </c:pt>
                <c:pt idx="1528">
                  <c:v>25.194479999999999</c:v>
                </c:pt>
                <c:pt idx="1529">
                  <c:v>25.094169999999988</c:v>
                </c:pt>
                <c:pt idx="1530">
                  <c:v>24.997529999999962</c:v>
                </c:pt>
                <c:pt idx="1531">
                  <c:v>24.906949999999959</c:v>
                </c:pt>
                <c:pt idx="1532">
                  <c:v>24.826080000000001</c:v>
                </c:pt>
                <c:pt idx="1533">
                  <c:v>24.754570000000001</c:v>
                </c:pt>
                <c:pt idx="1534">
                  <c:v>24.68927</c:v>
                </c:pt>
                <c:pt idx="1535">
                  <c:v>24.633949999999999</c:v>
                </c:pt>
                <c:pt idx="1536">
                  <c:v>24.570589999999989</c:v>
                </c:pt>
                <c:pt idx="1537">
                  <c:v>24.516050000000032</c:v>
                </c:pt>
                <c:pt idx="1538">
                  <c:v>24.486419999999935</c:v>
                </c:pt>
                <c:pt idx="1539">
                  <c:v>24.472919999999959</c:v>
                </c:pt>
                <c:pt idx="1540">
                  <c:v>24.455819999999989</c:v>
                </c:pt>
                <c:pt idx="1541">
                  <c:v>24.444189999999963</c:v>
                </c:pt>
                <c:pt idx="1542">
                  <c:v>24.420409999999954</c:v>
                </c:pt>
                <c:pt idx="1543">
                  <c:v>24.419899999999988</c:v>
                </c:pt>
                <c:pt idx="1544">
                  <c:v>24.419589999999989</c:v>
                </c:pt>
                <c:pt idx="1545">
                  <c:v>24.4114</c:v>
                </c:pt>
                <c:pt idx="1546">
                  <c:v>24.403169999999989</c:v>
                </c:pt>
                <c:pt idx="1547">
                  <c:v>24.380769999999959</c:v>
                </c:pt>
                <c:pt idx="1548">
                  <c:v>24.3522</c:v>
                </c:pt>
                <c:pt idx="1549">
                  <c:v>24.329319999999989</c:v>
                </c:pt>
                <c:pt idx="1550">
                  <c:v>24.308879999999988</c:v>
                </c:pt>
                <c:pt idx="1551">
                  <c:v>24.300519999999963</c:v>
                </c:pt>
                <c:pt idx="1552">
                  <c:v>24.292759999999962</c:v>
                </c:pt>
                <c:pt idx="1553">
                  <c:v>24.289769999999958</c:v>
                </c:pt>
                <c:pt idx="1554">
                  <c:v>24.301220000000001</c:v>
                </c:pt>
                <c:pt idx="1555">
                  <c:v>24.318439999999963</c:v>
                </c:pt>
                <c:pt idx="1556">
                  <c:v>24.330169999999999</c:v>
                </c:pt>
                <c:pt idx="1557">
                  <c:v>24.344580000000001</c:v>
                </c:pt>
                <c:pt idx="1558">
                  <c:v>24.358319999999967</c:v>
                </c:pt>
                <c:pt idx="1559">
                  <c:v>24.363139999999962</c:v>
                </c:pt>
                <c:pt idx="1560">
                  <c:v>24.378710000000002</c:v>
                </c:pt>
                <c:pt idx="1561">
                  <c:v>24.41581</c:v>
                </c:pt>
                <c:pt idx="1562">
                  <c:v>24.437660000000001</c:v>
                </c:pt>
                <c:pt idx="1563">
                  <c:v>24.468439999999923</c:v>
                </c:pt>
                <c:pt idx="1564">
                  <c:v>24.517939999999999</c:v>
                </c:pt>
                <c:pt idx="1565">
                  <c:v>24.577819999999999</c:v>
                </c:pt>
                <c:pt idx="1566">
                  <c:v>24.633849999999999</c:v>
                </c:pt>
                <c:pt idx="1567">
                  <c:v>24.693159999999999</c:v>
                </c:pt>
                <c:pt idx="1568">
                  <c:v>24.739899999999999</c:v>
                </c:pt>
                <c:pt idx="1569">
                  <c:v>24.7941</c:v>
                </c:pt>
                <c:pt idx="1570">
                  <c:v>24.868319999999958</c:v>
                </c:pt>
                <c:pt idx="1571">
                  <c:v>24.939050000000005</c:v>
                </c:pt>
                <c:pt idx="1572">
                  <c:v>24.999759999999959</c:v>
                </c:pt>
                <c:pt idx="1573">
                  <c:v>25.067160000000001</c:v>
                </c:pt>
                <c:pt idx="1574">
                  <c:v>25.12039</c:v>
                </c:pt>
                <c:pt idx="1575">
                  <c:v>25.14527</c:v>
                </c:pt>
                <c:pt idx="1576">
                  <c:v>25.189339999999962</c:v>
                </c:pt>
                <c:pt idx="1577">
                  <c:v>25.222999999999963</c:v>
                </c:pt>
                <c:pt idx="1578">
                  <c:v>25.262429999999924</c:v>
                </c:pt>
                <c:pt idx="1579">
                  <c:v>25.310070000000032</c:v>
                </c:pt>
                <c:pt idx="1580">
                  <c:v>25.35369</c:v>
                </c:pt>
                <c:pt idx="1581">
                  <c:v>25.392849999999989</c:v>
                </c:pt>
                <c:pt idx="1582">
                  <c:v>25.429789999999958</c:v>
                </c:pt>
                <c:pt idx="1583">
                  <c:v>25.465259999999958</c:v>
                </c:pt>
                <c:pt idx="1584">
                  <c:v>25.501429999999967</c:v>
                </c:pt>
                <c:pt idx="1585">
                  <c:v>25.53565</c:v>
                </c:pt>
                <c:pt idx="1586">
                  <c:v>25.581099999999989</c:v>
                </c:pt>
                <c:pt idx="1587">
                  <c:v>25.627350000000032</c:v>
                </c:pt>
                <c:pt idx="1588">
                  <c:v>25.646460000000001</c:v>
                </c:pt>
                <c:pt idx="1589">
                  <c:v>25.660029999999963</c:v>
                </c:pt>
                <c:pt idx="1590">
                  <c:v>25.672229999999963</c:v>
                </c:pt>
                <c:pt idx="1591">
                  <c:v>25.696560000000005</c:v>
                </c:pt>
                <c:pt idx="1592">
                  <c:v>25.720329999999958</c:v>
                </c:pt>
                <c:pt idx="1593">
                  <c:v>25.740749999999924</c:v>
                </c:pt>
                <c:pt idx="1594">
                  <c:v>25.762059999999959</c:v>
                </c:pt>
                <c:pt idx="1595">
                  <c:v>25.795940000000002</c:v>
                </c:pt>
                <c:pt idx="1596">
                  <c:v>25.825369999999989</c:v>
                </c:pt>
                <c:pt idx="1597">
                  <c:v>25.85258</c:v>
                </c:pt>
                <c:pt idx="1598">
                  <c:v>25.87256</c:v>
                </c:pt>
                <c:pt idx="1599">
                  <c:v>25.882259999999963</c:v>
                </c:pt>
                <c:pt idx="1600">
                  <c:v>25.900139999999954</c:v>
                </c:pt>
                <c:pt idx="1601">
                  <c:v>25.92465</c:v>
                </c:pt>
                <c:pt idx="1602">
                  <c:v>25.94792</c:v>
                </c:pt>
                <c:pt idx="1603">
                  <c:v>25.966789999999943</c:v>
                </c:pt>
                <c:pt idx="1604">
                  <c:v>25.973949999999963</c:v>
                </c:pt>
                <c:pt idx="1605">
                  <c:v>25.971430000000002</c:v>
                </c:pt>
                <c:pt idx="1606">
                  <c:v>25.978489999999958</c:v>
                </c:pt>
                <c:pt idx="1607">
                  <c:v>25.990760000000002</c:v>
                </c:pt>
                <c:pt idx="1608">
                  <c:v>26.002699999999958</c:v>
                </c:pt>
                <c:pt idx="1609">
                  <c:v>26.030899999999999</c:v>
                </c:pt>
                <c:pt idx="1610">
                  <c:v>26.050219999999989</c:v>
                </c:pt>
                <c:pt idx="1611">
                  <c:v>26.075089999999989</c:v>
                </c:pt>
                <c:pt idx="1612">
                  <c:v>26.102810000000005</c:v>
                </c:pt>
                <c:pt idx="1613">
                  <c:v>26.132970000000039</c:v>
                </c:pt>
                <c:pt idx="1614">
                  <c:v>26.156110000000005</c:v>
                </c:pt>
                <c:pt idx="1615">
                  <c:v>26.173819999999999</c:v>
                </c:pt>
                <c:pt idx="1616">
                  <c:v>26.189520000000002</c:v>
                </c:pt>
                <c:pt idx="1617">
                  <c:v>26.200690000000002</c:v>
                </c:pt>
                <c:pt idx="1618">
                  <c:v>26.220779999999962</c:v>
                </c:pt>
                <c:pt idx="1619">
                  <c:v>26.232399999999959</c:v>
                </c:pt>
                <c:pt idx="1620">
                  <c:v>26.243079999999967</c:v>
                </c:pt>
                <c:pt idx="1621">
                  <c:v>26.248199999999958</c:v>
                </c:pt>
                <c:pt idx="1622">
                  <c:v>26.252970000000001</c:v>
                </c:pt>
                <c:pt idx="1623">
                  <c:v>26.269089999999959</c:v>
                </c:pt>
                <c:pt idx="1624">
                  <c:v>26.279119999999963</c:v>
                </c:pt>
                <c:pt idx="1625">
                  <c:v>26.30246</c:v>
                </c:pt>
                <c:pt idx="1626">
                  <c:v>26.30771</c:v>
                </c:pt>
                <c:pt idx="1627">
                  <c:v>26.308439999999958</c:v>
                </c:pt>
                <c:pt idx="1628">
                  <c:v>26.29260999999995</c:v>
                </c:pt>
                <c:pt idx="1629">
                  <c:v>26.266529999999936</c:v>
                </c:pt>
                <c:pt idx="1630">
                  <c:v>26.241820000000001</c:v>
                </c:pt>
                <c:pt idx="1631">
                  <c:v>26.21247</c:v>
                </c:pt>
                <c:pt idx="1632">
                  <c:v>26.187049999999989</c:v>
                </c:pt>
                <c:pt idx="1633">
                  <c:v>26.140329999999963</c:v>
                </c:pt>
                <c:pt idx="1634">
                  <c:v>26.083449999999935</c:v>
                </c:pt>
                <c:pt idx="1635">
                  <c:v>26.013999999999999</c:v>
                </c:pt>
                <c:pt idx="1636">
                  <c:v>25.929519999999954</c:v>
                </c:pt>
                <c:pt idx="1637">
                  <c:v>25.837000000000032</c:v>
                </c:pt>
                <c:pt idx="1638">
                  <c:v>25.72794</c:v>
                </c:pt>
                <c:pt idx="1639">
                  <c:v>25.634319999999999</c:v>
                </c:pt>
                <c:pt idx="1640">
                  <c:v>25.536650000000005</c:v>
                </c:pt>
                <c:pt idx="1641">
                  <c:v>25.450229999999962</c:v>
                </c:pt>
                <c:pt idx="1642">
                  <c:v>25.357650000000032</c:v>
                </c:pt>
                <c:pt idx="1643">
                  <c:v>25.267209999999963</c:v>
                </c:pt>
                <c:pt idx="1644">
                  <c:v>25.15859</c:v>
                </c:pt>
                <c:pt idx="1645">
                  <c:v>25.050609999999963</c:v>
                </c:pt>
                <c:pt idx="1646">
                  <c:v>24.948459999999958</c:v>
                </c:pt>
                <c:pt idx="1647">
                  <c:v>24.877289999999999</c:v>
                </c:pt>
                <c:pt idx="1648">
                  <c:v>24.81145000000004</c:v>
                </c:pt>
                <c:pt idx="1649">
                  <c:v>24.743929999999963</c:v>
                </c:pt>
                <c:pt idx="1650">
                  <c:v>24.675719999999959</c:v>
                </c:pt>
                <c:pt idx="1651">
                  <c:v>24.598770000000002</c:v>
                </c:pt>
                <c:pt idx="1652">
                  <c:v>24.530750000000001</c:v>
                </c:pt>
                <c:pt idx="1653">
                  <c:v>24.461679999999962</c:v>
                </c:pt>
                <c:pt idx="1654">
                  <c:v>24.396619999999963</c:v>
                </c:pt>
                <c:pt idx="1655">
                  <c:v>24.33333</c:v>
                </c:pt>
                <c:pt idx="1656">
                  <c:v>24.280270000000002</c:v>
                </c:pt>
                <c:pt idx="1657">
                  <c:v>24.220599999999958</c:v>
                </c:pt>
                <c:pt idx="1658">
                  <c:v>24.15135000000004</c:v>
                </c:pt>
                <c:pt idx="1659">
                  <c:v>24.090669999999989</c:v>
                </c:pt>
                <c:pt idx="1660">
                  <c:v>24.035250000000001</c:v>
                </c:pt>
                <c:pt idx="1661">
                  <c:v>23.967529999999954</c:v>
                </c:pt>
                <c:pt idx="1662">
                  <c:v>23.893249999999959</c:v>
                </c:pt>
                <c:pt idx="1663">
                  <c:v>23.809139999999989</c:v>
                </c:pt>
                <c:pt idx="1664">
                  <c:v>23.729089999999989</c:v>
                </c:pt>
                <c:pt idx="1665">
                  <c:v>23.644030000000001</c:v>
                </c:pt>
                <c:pt idx="1666">
                  <c:v>23.557770000000001</c:v>
                </c:pt>
                <c:pt idx="1667">
                  <c:v>23.469159999999963</c:v>
                </c:pt>
                <c:pt idx="1668">
                  <c:v>23.377949999999988</c:v>
                </c:pt>
                <c:pt idx="1669">
                  <c:v>23.294779999999989</c:v>
                </c:pt>
                <c:pt idx="1670">
                  <c:v>23.203489999999963</c:v>
                </c:pt>
                <c:pt idx="1671">
                  <c:v>23.131530000000001</c:v>
                </c:pt>
                <c:pt idx="1672">
                  <c:v>23.052040000000002</c:v>
                </c:pt>
                <c:pt idx="1673">
                  <c:v>22.973479999999963</c:v>
                </c:pt>
                <c:pt idx="1674">
                  <c:v>22.91356</c:v>
                </c:pt>
                <c:pt idx="1675">
                  <c:v>22.863959999999999</c:v>
                </c:pt>
                <c:pt idx="1676">
                  <c:v>22.8337</c:v>
                </c:pt>
                <c:pt idx="1677">
                  <c:v>22.801010000000005</c:v>
                </c:pt>
                <c:pt idx="1678">
                  <c:v>22.769369999999963</c:v>
                </c:pt>
                <c:pt idx="1679">
                  <c:v>22.750299999999989</c:v>
                </c:pt>
                <c:pt idx="1680">
                  <c:v>22.732569999999967</c:v>
                </c:pt>
                <c:pt idx="1681">
                  <c:v>22.71377</c:v>
                </c:pt>
                <c:pt idx="1682">
                  <c:v>22.692719999999962</c:v>
                </c:pt>
                <c:pt idx="1683">
                  <c:v>22.688800000000001</c:v>
                </c:pt>
                <c:pt idx="1684">
                  <c:v>22.688800000000001</c:v>
                </c:pt>
                <c:pt idx="1685">
                  <c:v>22.701799999999963</c:v>
                </c:pt>
                <c:pt idx="1686">
                  <c:v>22.72739</c:v>
                </c:pt>
                <c:pt idx="1687">
                  <c:v>22.753539999999958</c:v>
                </c:pt>
                <c:pt idx="1688">
                  <c:v>22.798419999999954</c:v>
                </c:pt>
                <c:pt idx="1689">
                  <c:v>22.82723</c:v>
                </c:pt>
                <c:pt idx="1690">
                  <c:v>22.850050000000032</c:v>
                </c:pt>
                <c:pt idx="1691">
                  <c:v>22.862689999999958</c:v>
                </c:pt>
                <c:pt idx="1692">
                  <c:v>22.882499999999947</c:v>
                </c:pt>
                <c:pt idx="1693">
                  <c:v>22.870989999999999</c:v>
                </c:pt>
                <c:pt idx="1694">
                  <c:v>22.882209999999958</c:v>
                </c:pt>
                <c:pt idx="1695">
                  <c:v>22.881699999999963</c:v>
                </c:pt>
                <c:pt idx="1696">
                  <c:v>22.889220000000002</c:v>
                </c:pt>
                <c:pt idx="1697">
                  <c:v>22.883839999999989</c:v>
                </c:pt>
                <c:pt idx="1698">
                  <c:v>22.888409999999947</c:v>
                </c:pt>
                <c:pt idx="1699">
                  <c:v>22.897729999999989</c:v>
                </c:pt>
                <c:pt idx="1700">
                  <c:v>22.906929999999967</c:v>
                </c:pt>
                <c:pt idx="1701">
                  <c:v>22.920619999999943</c:v>
                </c:pt>
                <c:pt idx="1702">
                  <c:v>22.920909999999989</c:v>
                </c:pt>
                <c:pt idx="1703">
                  <c:v>22.908930000000002</c:v>
                </c:pt>
                <c:pt idx="1704">
                  <c:v>22.894690000000001</c:v>
                </c:pt>
                <c:pt idx="1705">
                  <c:v>22.872170000000001</c:v>
                </c:pt>
                <c:pt idx="1706">
                  <c:v>22.834040000000005</c:v>
                </c:pt>
                <c:pt idx="1707">
                  <c:v>22.808009999999989</c:v>
                </c:pt>
                <c:pt idx="1708">
                  <c:v>22.791779999999989</c:v>
                </c:pt>
                <c:pt idx="1709">
                  <c:v>22.75742</c:v>
                </c:pt>
                <c:pt idx="1710">
                  <c:v>22.732990000000001</c:v>
                </c:pt>
                <c:pt idx="1711">
                  <c:v>22.714469999999999</c:v>
                </c:pt>
                <c:pt idx="1712">
                  <c:v>22.71171</c:v>
                </c:pt>
                <c:pt idx="1713">
                  <c:v>22.713619999999963</c:v>
                </c:pt>
                <c:pt idx="1714">
                  <c:v>22.704280000000001</c:v>
                </c:pt>
                <c:pt idx="1715">
                  <c:v>22.697510000000001</c:v>
                </c:pt>
                <c:pt idx="1716">
                  <c:v>22.701619999999959</c:v>
                </c:pt>
                <c:pt idx="1717">
                  <c:v>22.705329999999954</c:v>
                </c:pt>
                <c:pt idx="1718">
                  <c:v>22.70748</c:v>
                </c:pt>
                <c:pt idx="1719">
                  <c:v>22.70805</c:v>
                </c:pt>
                <c:pt idx="1720">
                  <c:v>22.714649999999963</c:v>
                </c:pt>
                <c:pt idx="1721">
                  <c:v>22.702449999999935</c:v>
                </c:pt>
                <c:pt idx="1722">
                  <c:v>22.702179999999959</c:v>
                </c:pt>
                <c:pt idx="1723">
                  <c:v>22.68957</c:v>
                </c:pt>
                <c:pt idx="1724">
                  <c:v>22.670749999999959</c:v>
                </c:pt>
                <c:pt idx="1725">
                  <c:v>22.651660000000032</c:v>
                </c:pt>
                <c:pt idx="1726">
                  <c:v>22.615910000000031</c:v>
                </c:pt>
                <c:pt idx="1727">
                  <c:v>22.58098</c:v>
                </c:pt>
                <c:pt idx="1728">
                  <c:v>22.542759999999962</c:v>
                </c:pt>
                <c:pt idx="1729">
                  <c:v>22.502239999999954</c:v>
                </c:pt>
                <c:pt idx="1730">
                  <c:v>22.464269999999967</c:v>
                </c:pt>
                <c:pt idx="1731">
                  <c:v>22.441469999999963</c:v>
                </c:pt>
                <c:pt idx="1732">
                  <c:v>22.406269999999989</c:v>
                </c:pt>
                <c:pt idx="1733">
                  <c:v>22.35604</c:v>
                </c:pt>
                <c:pt idx="1734">
                  <c:v>22.299099999999989</c:v>
                </c:pt>
                <c:pt idx="1735">
                  <c:v>22.249499999999962</c:v>
                </c:pt>
                <c:pt idx="1736">
                  <c:v>22.198219999999989</c:v>
                </c:pt>
                <c:pt idx="1737">
                  <c:v>22.159649999999989</c:v>
                </c:pt>
                <c:pt idx="1738">
                  <c:v>22.121580000000005</c:v>
                </c:pt>
                <c:pt idx="1739">
                  <c:v>22.076960000000032</c:v>
                </c:pt>
                <c:pt idx="1740">
                  <c:v>22.03753</c:v>
                </c:pt>
                <c:pt idx="1741">
                  <c:v>22.000389999999989</c:v>
                </c:pt>
                <c:pt idx="1742">
                  <c:v>21.961499999999958</c:v>
                </c:pt>
                <c:pt idx="1743">
                  <c:v>21.94415</c:v>
                </c:pt>
                <c:pt idx="1744">
                  <c:v>21.917919999999999</c:v>
                </c:pt>
                <c:pt idx="1745">
                  <c:v>21.891629999999989</c:v>
                </c:pt>
                <c:pt idx="1746">
                  <c:v>21.860279999999989</c:v>
                </c:pt>
                <c:pt idx="1747">
                  <c:v>21.821719999999967</c:v>
                </c:pt>
                <c:pt idx="1748">
                  <c:v>21.774930000000001</c:v>
                </c:pt>
                <c:pt idx="1749">
                  <c:v>21.733160000000005</c:v>
                </c:pt>
                <c:pt idx="1750">
                  <c:v>21.684190000000001</c:v>
                </c:pt>
                <c:pt idx="1751">
                  <c:v>21.644770000000001</c:v>
                </c:pt>
                <c:pt idx="1752">
                  <c:v>21.610170000000036</c:v>
                </c:pt>
                <c:pt idx="1753">
                  <c:v>21.578759999999967</c:v>
                </c:pt>
                <c:pt idx="1754">
                  <c:v>21.55744</c:v>
                </c:pt>
                <c:pt idx="1755">
                  <c:v>21.540409999999962</c:v>
                </c:pt>
                <c:pt idx="1756">
                  <c:v>21.528079999999989</c:v>
                </c:pt>
                <c:pt idx="1757">
                  <c:v>21.507490000000001</c:v>
                </c:pt>
                <c:pt idx="1758">
                  <c:v>21.48696</c:v>
                </c:pt>
                <c:pt idx="1759">
                  <c:v>21.472709999999935</c:v>
                </c:pt>
                <c:pt idx="1760">
                  <c:v>21.45119</c:v>
                </c:pt>
                <c:pt idx="1761">
                  <c:v>21.43112</c:v>
                </c:pt>
                <c:pt idx="1762">
                  <c:v>21.39949</c:v>
                </c:pt>
                <c:pt idx="1763">
                  <c:v>21.368279999999963</c:v>
                </c:pt>
                <c:pt idx="1764">
                  <c:v>21.34186000000004</c:v>
                </c:pt>
                <c:pt idx="1765">
                  <c:v>21.309280000000001</c:v>
                </c:pt>
                <c:pt idx="1766">
                  <c:v>21.25883</c:v>
                </c:pt>
                <c:pt idx="1767">
                  <c:v>21.18965</c:v>
                </c:pt>
                <c:pt idx="1768">
                  <c:v>21.099609999999959</c:v>
                </c:pt>
                <c:pt idx="1769">
                  <c:v>21.007050000000032</c:v>
                </c:pt>
                <c:pt idx="1770">
                  <c:v>20.91292</c:v>
                </c:pt>
                <c:pt idx="1771">
                  <c:v>20.823530000000002</c:v>
                </c:pt>
                <c:pt idx="1772">
                  <c:v>20.75009</c:v>
                </c:pt>
                <c:pt idx="1773">
                  <c:v>20.677630000000001</c:v>
                </c:pt>
                <c:pt idx="1774">
                  <c:v>20.602150000000005</c:v>
                </c:pt>
                <c:pt idx="1775">
                  <c:v>20.522609999999947</c:v>
                </c:pt>
                <c:pt idx="1776">
                  <c:v>20.41602</c:v>
                </c:pt>
                <c:pt idx="1777">
                  <c:v>20.32471</c:v>
                </c:pt>
                <c:pt idx="1778">
                  <c:v>20.210989999999999</c:v>
                </c:pt>
                <c:pt idx="1779">
                  <c:v>20.07882</c:v>
                </c:pt>
                <c:pt idx="1780">
                  <c:v>19.943509999999954</c:v>
                </c:pt>
                <c:pt idx="1781">
                  <c:v>19.810459999999999</c:v>
                </c:pt>
                <c:pt idx="1782">
                  <c:v>19.67491000000004</c:v>
                </c:pt>
                <c:pt idx="1783">
                  <c:v>19.557500000000001</c:v>
                </c:pt>
                <c:pt idx="1784">
                  <c:v>19.443899999999989</c:v>
                </c:pt>
                <c:pt idx="1785">
                  <c:v>19.32368</c:v>
                </c:pt>
                <c:pt idx="1786">
                  <c:v>19.192620000000002</c:v>
                </c:pt>
                <c:pt idx="1787">
                  <c:v>19.05742</c:v>
                </c:pt>
                <c:pt idx="1788">
                  <c:v>18.985199999999935</c:v>
                </c:pt>
                <c:pt idx="1789">
                  <c:v>18.918039999999962</c:v>
                </c:pt>
                <c:pt idx="1790">
                  <c:v>18.855429999999959</c:v>
                </c:pt>
                <c:pt idx="1791">
                  <c:v>18.786090000000002</c:v>
                </c:pt>
                <c:pt idx="1792">
                  <c:v>18.720099999999963</c:v>
                </c:pt>
                <c:pt idx="1793">
                  <c:v>18.658180000000005</c:v>
                </c:pt>
                <c:pt idx="1794">
                  <c:v>18.588229999999935</c:v>
                </c:pt>
                <c:pt idx="1795">
                  <c:v>18.51164</c:v>
                </c:pt>
                <c:pt idx="1796">
                  <c:v>18.433250000000001</c:v>
                </c:pt>
                <c:pt idx="1797">
                  <c:v>18.35003</c:v>
                </c:pt>
                <c:pt idx="1798">
                  <c:v>18.277979999999999</c:v>
                </c:pt>
                <c:pt idx="1799">
                  <c:v>18.196050000000032</c:v>
                </c:pt>
                <c:pt idx="1800">
                  <c:v>18.118350000000031</c:v>
                </c:pt>
                <c:pt idx="1801">
                  <c:v>18.02795000000004</c:v>
                </c:pt>
                <c:pt idx="1802">
                  <c:v>17.931450000000005</c:v>
                </c:pt>
                <c:pt idx="1803">
                  <c:v>17.842829999999989</c:v>
                </c:pt>
                <c:pt idx="1804">
                  <c:v>17.749849999999963</c:v>
                </c:pt>
                <c:pt idx="1805">
                  <c:v>17.662659999999963</c:v>
                </c:pt>
                <c:pt idx="1806">
                  <c:v>17.569659999999963</c:v>
                </c:pt>
                <c:pt idx="1807">
                  <c:v>17.474139999999959</c:v>
                </c:pt>
                <c:pt idx="1808">
                  <c:v>17.378679999999989</c:v>
                </c:pt>
                <c:pt idx="1809">
                  <c:v>17.281880000000001</c:v>
                </c:pt>
                <c:pt idx="1810">
                  <c:v>17.180589999999963</c:v>
                </c:pt>
                <c:pt idx="1811">
                  <c:v>17.084029999999959</c:v>
                </c:pt>
                <c:pt idx="1812">
                  <c:v>16.995839999999962</c:v>
                </c:pt>
                <c:pt idx="1813">
                  <c:v>16.919609999999963</c:v>
                </c:pt>
                <c:pt idx="1814">
                  <c:v>16.86983</c:v>
                </c:pt>
                <c:pt idx="1815">
                  <c:v>16.83568</c:v>
                </c:pt>
                <c:pt idx="1816">
                  <c:v>16.813659999999999</c:v>
                </c:pt>
                <c:pt idx="1817">
                  <c:v>16.811930000000039</c:v>
                </c:pt>
                <c:pt idx="1818">
                  <c:v>16.82667</c:v>
                </c:pt>
                <c:pt idx="1819">
                  <c:v>16.83998000000004</c:v>
                </c:pt>
                <c:pt idx="1820">
                  <c:v>16.848409999999962</c:v>
                </c:pt>
                <c:pt idx="1821">
                  <c:v>16.857220000000005</c:v>
                </c:pt>
                <c:pt idx="1822">
                  <c:v>16.85706000000004</c:v>
                </c:pt>
                <c:pt idx="1823">
                  <c:v>16.849539999999962</c:v>
                </c:pt>
                <c:pt idx="1824">
                  <c:v>16.842379999999963</c:v>
                </c:pt>
                <c:pt idx="1825">
                  <c:v>16.846270000000001</c:v>
                </c:pt>
                <c:pt idx="1826">
                  <c:v>16.886569999999963</c:v>
                </c:pt>
                <c:pt idx="1827">
                  <c:v>16.898319999999959</c:v>
                </c:pt>
                <c:pt idx="1828">
                  <c:v>16.928529999999924</c:v>
                </c:pt>
                <c:pt idx="1829">
                  <c:v>16.963229999999935</c:v>
                </c:pt>
                <c:pt idx="1830">
                  <c:v>16.994439999999958</c:v>
                </c:pt>
                <c:pt idx="1831">
                  <c:v>17.016839999999988</c:v>
                </c:pt>
                <c:pt idx="1832">
                  <c:v>17.042489999999958</c:v>
                </c:pt>
                <c:pt idx="1833">
                  <c:v>17.06588</c:v>
                </c:pt>
                <c:pt idx="1834">
                  <c:v>17.104379999999999</c:v>
                </c:pt>
                <c:pt idx="1835">
                  <c:v>17.143979999999999</c:v>
                </c:pt>
                <c:pt idx="1836">
                  <c:v>17.20307</c:v>
                </c:pt>
                <c:pt idx="1837">
                  <c:v>17.269509999999947</c:v>
                </c:pt>
                <c:pt idx="1838">
                  <c:v>17.292059999999989</c:v>
                </c:pt>
                <c:pt idx="1839">
                  <c:v>17.310359999999999</c:v>
                </c:pt>
                <c:pt idx="1840">
                  <c:v>17.33062</c:v>
                </c:pt>
                <c:pt idx="1841">
                  <c:v>17.34807</c:v>
                </c:pt>
                <c:pt idx="1842">
                  <c:v>17.357710000000001</c:v>
                </c:pt>
                <c:pt idx="1843">
                  <c:v>17.36422</c:v>
                </c:pt>
                <c:pt idx="1844">
                  <c:v>17.358809999999988</c:v>
                </c:pt>
                <c:pt idx="1845">
                  <c:v>17.371870000000044</c:v>
                </c:pt>
                <c:pt idx="1846">
                  <c:v>17.386310000000002</c:v>
                </c:pt>
                <c:pt idx="1847">
                  <c:v>17.400019999999962</c:v>
                </c:pt>
                <c:pt idx="1848">
                  <c:v>17.392880000000005</c:v>
                </c:pt>
                <c:pt idx="1849">
                  <c:v>17.37819</c:v>
                </c:pt>
                <c:pt idx="1850">
                  <c:v>17.342659999999963</c:v>
                </c:pt>
                <c:pt idx="1851">
                  <c:v>17.32056</c:v>
                </c:pt>
                <c:pt idx="1852">
                  <c:v>17.29936</c:v>
                </c:pt>
                <c:pt idx="1853">
                  <c:v>17.26707</c:v>
                </c:pt>
                <c:pt idx="1854">
                  <c:v>17.24701</c:v>
                </c:pt>
                <c:pt idx="1855">
                  <c:v>17.223269999999989</c:v>
                </c:pt>
                <c:pt idx="1856">
                  <c:v>17.21809</c:v>
                </c:pt>
                <c:pt idx="1857">
                  <c:v>17.207630000000002</c:v>
                </c:pt>
                <c:pt idx="1858">
                  <c:v>17.195589999999989</c:v>
                </c:pt>
                <c:pt idx="1859">
                  <c:v>17.182339999999954</c:v>
                </c:pt>
                <c:pt idx="1860">
                  <c:v>17.179990000000036</c:v>
                </c:pt>
                <c:pt idx="1861">
                  <c:v>17.177980000000048</c:v>
                </c:pt>
                <c:pt idx="1862">
                  <c:v>17.177659999999999</c:v>
                </c:pt>
                <c:pt idx="1863">
                  <c:v>17.175910000000005</c:v>
                </c:pt>
                <c:pt idx="1864">
                  <c:v>17.158460000000005</c:v>
                </c:pt>
                <c:pt idx="1865">
                  <c:v>17.137770000000032</c:v>
                </c:pt>
                <c:pt idx="1866">
                  <c:v>17.1203</c:v>
                </c:pt>
                <c:pt idx="1867">
                  <c:v>17.102910000000001</c:v>
                </c:pt>
                <c:pt idx="1868">
                  <c:v>17.097570000000001</c:v>
                </c:pt>
                <c:pt idx="1869">
                  <c:v>17.09112</c:v>
                </c:pt>
                <c:pt idx="1870">
                  <c:v>17.085819999999959</c:v>
                </c:pt>
                <c:pt idx="1871">
                  <c:v>17.083309999999958</c:v>
                </c:pt>
                <c:pt idx="1872">
                  <c:v>17.071439999999967</c:v>
                </c:pt>
                <c:pt idx="1873">
                  <c:v>17.078130000000002</c:v>
                </c:pt>
                <c:pt idx="1874">
                  <c:v>17.082299999999954</c:v>
                </c:pt>
                <c:pt idx="1875">
                  <c:v>17.082389999999947</c:v>
                </c:pt>
                <c:pt idx="1876">
                  <c:v>17.084029999999959</c:v>
                </c:pt>
                <c:pt idx="1877">
                  <c:v>17.102180000000001</c:v>
                </c:pt>
                <c:pt idx="1878">
                  <c:v>17.11888000000004</c:v>
                </c:pt>
                <c:pt idx="1879">
                  <c:v>17.147659999999988</c:v>
                </c:pt>
                <c:pt idx="1880">
                  <c:v>17.178380000000001</c:v>
                </c:pt>
                <c:pt idx="1881">
                  <c:v>17.205639999999935</c:v>
                </c:pt>
                <c:pt idx="1882">
                  <c:v>17.24492</c:v>
                </c:pt>
                <c:pt idx="1883">
                  <c:v>17.275339999999954</c:v>
                </c:pt>
                <c:pt idx="1884">
                  <c:v>17.286329999999943</c:v>
                </c:pt>
                <c:pt idx="1885">
                  <c:v>17.290120000000002</c:v>
                </c:pt>
                <c:pt idx="1886">
                  <c:v>17.290139999999958</c:v>
                </c:pt>
                <c:pt idx="1887">
                  <c:v>17.287489999999959</c:v>
                </c:pt>
                <c:pt idx="1888">
                  <c:v>17.268139999999935</c:v>
                </c:pt>
                <c:pt idx="1889">
                  <c:v>17.25245</c:v>
                </c:pt>
                <c:pt idx="1890">
                  <c:v>17.241629999999958</c:v>
                </c:pt>
                <c:pt idx="1891">
                  <c:v>17.241329999999962</c:v>
                </c:pt>
                <c:pt idx="1892">
                  <c:v>17.23329</c:v>
                </c:pt>
                <c:pt idx="1893">
                  <c:v>17.22315</c:v>
                </c:pt>
                <c:pt idx="1894">
                  <c:v>17.23592</c:v>
                </c:pt>
                <c:pt idx="1895">
                  <c:v>17.246569999999959</c:v>
                </c:pt>
                <c:pt idx="1896">
                  <c:v>17.25817</c:v>
                </c:pt>
                <c:pt idx="1897">
                  <c:v>17.26746</c:v>
                </c:pt>
                <c:pt idx="1898">
                  <c:v>17.289429999999935</c:v>
                </c:pt>
                <c:pt idx="1899">
                  <c:v>17.320499999999967</c:v>
                </c:pt>
                <c:pt idx="1900">
                  <c:v>17.368599999999958</c:v>
                </c:pt>
                <c:pt idx="1901">
                  <c:v>17.3994</c:v>
                </c:pt>
                <c:pt idx="1902">
                  <c:v>17.426609999999954</c:v>
                </c:pt>
                <c:pt idx="1903">
                  <c:v>17.439769999999989</c:v>
                </c:pt>
                <c:pt idx="1904">
                  <c:v>17.42727</c:v>
                </c:pt>
                <c:pt idx="1905">
                  <c:v>17.424699999999962</c:v>
                </c:pt>
                <c:pt idx="1906">
                  <c:v>17.419</c:v>
                </c:pt>
                <c:pt idx="1907">
                  <c:v>17.431190000000001</c:v>
                </c:pt>
                <c:pt idx="1908">
                  <c:v>17.439639999999958</c:v>
                </c:pt>
                <c:pt idx="1909">
                  <c:v>17.45731</c:v>
                </c:pt>
                <c:pt idx="1910">
                  <c:v>17.468959999999967</c:v>
                </c:pt>
                <c:pt idx="1911">
                  <c:v>17.474529999999962</c:v>
                </c:pt>
                <c:pt idx="1912">
                  <c:v>17.478079999999963</c:v>
                </c:pt>
                <c:pt idx="1913">
                  <c:v>17.478470000000002</c:v>
                </c:pt>
                <c:pt idx="1914">
                  <c:v>17.478739999999924</c:v>
                </c:pt>
                <c:pt idx="1915">
                  <c:v>17.479810000000001</c:v>
                </c:pt>
                <c:pt idx="1916">
                  <c:v>17.477779999999989</c:v>
                </c:pt>
                <c:pt idx="1917">
                  <c:v>17.47288</c:v>
                </c:pt>
                <c:pt idx="1918">
                  <c:v>17.460369999999962</c:v>
                </c:pt>
                <c:pt idx="1919">
                  <c:v>17.448619999999924</c:v>
                </c:pt>
                <c:pt idx="1920">
                  <c:v>17.444239999999958</c:v>
                </c:pt>
                <c:pt idx="1921">
                  <c:v>17.445419999999924</c:v>
                </c:pt>
                <c:pt idx="1922">
                  <c:v>17.452009999999962</c:v>
                </c:pt>
                <c:pt idx="1923">
                  <c:v>17.452669999999962</c:v>
                </c:pt>
                <c:pt idx="1924">
                  <c:v>17.461489999999962</c:v>
                </c:pt>
                <c:pt idx="1925">
                  <c:v>17.468269999999954</c:v>
                </c:pt>
                <c:pt idx="1926">
                  <c:v>17.464229999999958</c:v>
                </c:pt>
                <c:pt idx="1927">
                  <c:v>17.454940000000001</c:v>
                </c:pt>
                <c:pt idx="1928">
                  <c:v>17.449679999999958</c:v>
                </c:pt>
                <c:pt idx="1929">
                  <c:v>17.437480000000001</c:v>
                </c:pt>
                <c:pt idx="1930">
                  <c:v>17.429719999999943</c:v>
                </c:pt>
                <c:pt idx="1931">
                  <c:v>17.425199999999947</c:v>
                </c:pt>
                <c:pt idx="1932">
                  <c:v>17.412129999999962</c:v>
                </c:pt>
                <c:pt idx="1933">
                  <c:v>17.403929999999963</c:v>
                </c:pt>
                <c:pt idx="1934">
                  <c:v>17.408519999999935</c:v>
                </c:pt>
                <c:pt idx="1935">
                  <c:v>17.415129999999962</c:v>
                </c:pt>
                <c:pt idx="1936">
                  <c:v>17.416789999999963</c:v>
                </c:pt>
                <c:pt idx="1937">
                  <c:v>17.416589999999989</c:v>
                </c:pt>
                <c:pt idx="1938">
                  <c:v>17.426039999999954</c:v>
                </c:pt>
                <c:pt idx="1939">
                  <c:v>17.441800000000001</c:v>
                </c:pt>
                <c:pt idx="1940">
                  <c:v>17.450970000000005</c:v>
                </c:pt>
                <c:pt idx="1941">
                  <c:v>17.461329999999947</c:v>
                </c:pt>
                <c:pt idx="1942">
                  <c:v>17.475409999999954</c:v>
                </c:pt>
                <c:pt idx="1943">
                  <c:v>17.492739999999923</c:v>
                </c:pt>
                <c:pt idx="1944">
                  <c:v>17.504439999999963</c:v>
                </c:pt>
                <c:pt idx="1945">
                  <c:v>17.5124</c:v>
                </c:pt>
                <c:pt idx="1946">
                  <c:v>17.520320000000002</c:v>
                </c:pt>
                <c:pt idx="1947">
                  <c:v>17.531060000000036</c:v>
                </c:pt>
                <c:pt idx="1948">
                  <c:v>17.535450000000001</c:v>
                </c:pt>
                <c:pt idx="1949">
                  <c:v>17.544450000000001</c:v>
                </c:pt>
                <c:pt idx="1950">
                  <c:v>17.555060000000001</c:v>
                </c:pt>
                <c:pt idx="1951">
                  <c:v>17.570679999999989</c:v>
                </c:pt>
                <c:pt idx="1952">
                  <c:v>17.58605</c:v>
                </c:pt>
                <c:pt idx="1953">
                  <c:v>17.62152</c:v>
                </c:pt>
                <c:pt idx="1954">
                  <c:v>17.679259999999999</c:v>
                </c:pt>
                <c:pt idx="1955">
                  <c:v>17.729319999999962</c:v>
                </c:pt>
                <c:pt idx="1956">
                  <c:v>17.770810000000001</c:v>
                </c:pt>
                <c:pt idx="1957">
                  <c:v>17.802769999999963</c:v>
                </c:pt>
                <c:pt idx="1958">
                  <c:v>17.834219999999988</c:v>
                </c:pt>
                <c:pt idx="1959">
                  <c:v>17.858820000000001</c:v>
                </c:pt>
                <c:pt idx="1960">
                  <c:v>17.878539999999958</c:v>
                </c:pt>
                <c:pt idx="1961">
                  <c:v>17.907350000000001</c:v>
                </c:pt>
                <c:pt idx="1962">
                  <c:v>17.932279999999963</c:v>
                </c:pt>
                <c:pt idx="1963">
                  <c:v>17.963559999999962</c:v>
                </c:pt>
                <c:pt idx="1964">
                  <c:v>17.990419999999947</c:v>
                </c:pt>
                <c:pt idx="1965">
                  <c:v>18.011479999999999</c:v>
                </c:pt>
                <c:pt idx="1966">
                  <c:v>18.03509</c:v>
                </c:pt>
                <c:pt idx="1967">
                  <c:v>18.066039999999958</c:v>
                </c:pt>
                <c:pt idx="1968">
                  <c:v>18.100110000000001</c:v>
                </c:pt>
                <c:pt idx="1969">
                  <c:v>18.141810000000032</c:v>
                </c:pt>
                <c:pt idx="1970">
                  <c:v>18.179310000000001</c:v>
                </c:pt>
                <c:pt idx="1971">
                  <c:v>18.216629999999963</c:v>
                </c:pt>
                <c:pt idx="1972">
                  <c:v>18.245569999999958</c:v>
                </c:pt>
                <c:pt idx="1973">
                  <c:v>18.27206</c:v>
                </c:pt>
                <c:pt idx="1974">
                  <c:v>18.291530000000002</c:v>
                </c:pt>
                <c:pt idx="1975">
                  <c:v>18.310189999999999</c:v>
                </c:pt>
                <c:pt idx="1976">
                  <c:v>18.338960000000036</c:v>
                </c:pt>
                <c:pt idx="1977">
                  <c:v>18.363980000000005</c:v>
                </c:pt>
                <c:pt idx="1978">
                  <c:v>18.38851999999995</c:v>
                </c:pt>
                <c:pt idx="1979">
                  <c:v>18.412189999999963</c:v>
                </c:pt>
                <c:pt idx="1980">
                  <c:v>18.435559999999963</c:v>
                </c:pt>
                <c:pt idx="1981">
                  <c:v>18.451560000000001</c:v>
                </c:pt>
                <c:pt idx="1982">
                  <c:v>18.4771</c:v>
                </c:pt>
                <c:pt idx="1983">
                  <c:v>18.505609999999958</c:v>
                </c:pt>
                <c:pt idx="1984">
                  <c:v>18.522029999999958</c:v>
                </c:pt>
                <c:pt idx="1985">
                  <c:v>18.541889999999999</c:v>
                </c:pt>
                <c:pt idx="1986">
                  <c:v>18.562659999999962</c:v>
                </c:pt>
                <c:pt idx="1987">
                  <c:v>18.577940000000005</c:v>
                </c:pt>
                <c:pt idx="1988">
                  <c:v>18.580939999999959</c:v>
                </c:pt>
                <c:pt idx="1989">
                  <c:v>18.579409999999989</c:v>
                </c:pt>
                <c:pt idx="1990">
                  <c:v>18.584790000000002</c:v>
                </c:pt>
                <c:pt idx="1991">
                  <c:v>18.588049999999935</c:v>
                </c:pt>
                <c:pt idx="1992">
                  <c:v>18.597629999999963</c:v>
                </c:pt>
                <c:pt idx="1993">
                  <c:v>18.610070000000039</c:v>
                </c:pt>
                <c:pt idx="1994">
                  <c:v>18.629519999999989</c:v>
                </c:pt>
                <c:pt idx="1995">
                  <c:v>18.645800000000001</c:v>
                </c:pt>
                <c:pt idx="1996">
                  <c:v>18.661079999999988</c:v>
                </c:pt>
                <c:pt idx="1997">
                  <c:v>18.669989999999999</c:v>
                </c:pt>
                <c:pt idx="1998">
                  <c:v>18.686779999999963</c:v>
                </c:pt>
                <c:pt idx="1999">
                  <c:v>18.699210000000001</c:v>
                </c:pt>
                <c:pt idx="2000">
                  <c:v>18.708139999999947</c:v>
                </c:pt>
                <c:pt idx="2001">
                  <c:v>18.720339999999947</c:v>
                </c:pt>
                <c:pt idx="2002">
                  <c:v>18.735239999999958</c:v>
                </c:pt>
                <c:pt idx="2003">
                  <c:v>18.751750000000001</c:v>
                </c:pt>
                <c:pt idx="2004">
                  <c:v>18.753969999999999</c:v>
                </c:pt>
                <c:pt idx="2005">
                  <c:v>18.754799999999989</c:v>
                </c:pt>
                <c:pt idx="2006">
                  <c:v>18.752749999999935</c:v>
                </c:pt>
                <c:pt idx="2007">
                  <c:v>18.752050000000001</c:v>
                </c:pt>
                <c:pt idx="2008">
                  <c:v>18.751470000000001</c:v>
                </c:pt>
                <c:pt idx="2009">
                  <c:v>18.752389999999959</c:v>
                </c:pt>
                <c:pt idx="2010">
                  <c:v>18.755129999999962</c:v>
                </c:pt>
                <c:pt idx="2011">
                  <c:v>18.745559999999962</c:v>
                </c:pt>
                <c:pt idx="2012">
                  <c:v>18.739450000000001</c:v>
                </c:pt>
                <c:pt idx="2013">
                  <c:v>18.729590000000002</c:v>
                </c:pt>
                <c:pt idx="2014">
                  <c:v>18.723539999999954</c:v>
                </c:pt>
                <c:pt idx="2015">
                  <c:v>18.722779999999947</c:v>
                </c:pt>
                <c:pt idx="2016">
                  <c:v>18.716940000000001</c:v>
                </c:pt>
                <c:pt idx="2017">
                  <c:v>18.709539999999958</c:v>
                </c:pt>
                <c:pt idx="2018">
                  <c:v>18.691410000000001</c:v>
                </c:pt>
                <c:pt idx="2019">
                  <c:v>18.672750000000001</c:v>
                </c:pt>
                <c:pt idx="2020">
                  <c:v>18.654589999999999</c:v>
                </c:pt>
                <c:pt idx="2021">
                  <c:v>18.629930000000005</c:v>
                </c:pt>
                <c:pt idx="2022">
                  <c:v>18.613470000000031</c:v>
                </c:pt>
                <c:pt idx="2023">
                  <c:v>18.593599999999963</c:v>
                </c:pt>
                <c:pt idx="2024">
                  <c:v>18.583549999999935</c:v>
                </c:pt>
                <c:pt idx="2025">
                  <c:v>18.579239999999963</c:v>
                </c:pt>
                <c:pt idx="2026">
                  <c:v>18.579090000000001</c:v>
                </c:pt>
                <c:pt idx="2027">
                  <c:v>18.583950000000005</c:v>
                </c:pt>
                <c:pt idx="2028">
                  <c:v>18.584759999999989</c:v>
                </c:pt>
                <c:pt idx="2029">
                  <c:v>18.59657</c:v>
                </c:pt>
                <c:pt idx="2030">
                  <c:v>18.596789999999963</c:v>
                </c:pt>
                <c:pt idx="2031">
                  <c:v>18.604890000000044</c:v>
                </c:pt>
                <c:pt idx="2032">
                  <c:v>18.611180000000044</c:v>
                </c:pt>
                <c:pt idx="2033">
                  <c:v>18.614590000000032</c:v>
                </c:pt>
                <c:pt idx="2034">
                  <c:v>18.626049999999989</c:v>
                </c:pt>
                <c:pt idx="2035">
                  <c:v>18.634599999999999</c:v>
                </c:pt>
                <c:pt idx="2036">
                  <c:v>18.648439999999958</c:v>
                </c:pt>
                <c:pt idx="2037">
                  <c:v>18.664719999999967</c:v>
                </c:pt>
                <c:pt idx="2038">
                  <c:v>18.686920000000001</c:v>
                </c:pt>
                <c:pt idx="2039">
                  <c:v>18.71021</c:v>
                </c:pt>
                <c:pt idx="2040">
                  <c:v>18.728679999999958</c:v>
                </c:pt>
                <c:pt idx="2041">
                  <c:v>18.748089999999962</c:v>
                </c:pt>
                <c:pt idx="2042">
                  <c:v>18.766479999999962</c:v>
                </c:pt>
                <c:pt idx="2043">
                  <c:v>18.784569999999963</c:v>
                </c:pt>
                <c:pt idx="2044">
                  <c:v>18.79683</c:v>
                </c:pt>
                <c:pt idx="2045">
                  <c:v>18.812889999999999</c:v>
                </c:pt>
                <c:pt idx="2046">
                  <c:v>18.83379</c:v>
                </c:pt>
                <c:pt idx="2047">
                  <c:v>18.861149999999963</c:v>
                </c:pt>
                <c:pt idx="2048">
                  <c:v>18.885919999999963</c:v>
                </c:pt>
                <c:pt idx="2049">
                  <c:v>18.916229999999963</c:v>
                </c:pt>
                <c:pt idx="2050">
                  <c:v>18.947890000000001</c:v>
                </c:pt>
                <c:pt idx="2051">
                  <c:v>18.97607</c:v>
                </c:pt>
                <c:pt idx="2052">
                  <c:v>19.009889999999999</c:v>
                </c:pt>
                <c:pt idx="2053">
                  <c:v>19.04626</c:v>
                </c:pt>
                <c:pt idx="2054">
                  <c:v>19.087619999999962</c:v>
                </c:pt>
                <c:pt idx="2055">
                  <c:v>19.1265</c:v>
                </c:pt>
                <c:pt idx="2056">
                  <c:v>19.172270000000001</c:v>
                </c:pt>
                <c:pt idx="2057">
                  <c:v>19.221789999999963</c:v>
                </c:pt>
                <c:pt idx="2058">
                  <c:v>19.276070000000001</c:v>
                </c:pt>
                <c:pt idx="2059">
                  <c:v>19.335599999999989</c:v>
                </c:pt>
                <c:pt idx="2060">
                  <c:v>19.391839999999988</c:v>
                </c:pt>
                <c:pt idx="2061">
                  <c:v>19.457930000000001</c:v>
                </c:pt>
                <c:pt idx="2062">
                  <c:v>19.526969999999999</c:v>
                </c:pt>
                <c:pt idx="2063">
                  <c:v>19.58737</c:v>
                </c:pt>
                <c:pt idx="2064">
                  <c:v>19.647020000000001</c:v>
                </c:pt>
                <c:pt idx="2065">
                  <c:v>19.709230000000002</c:v>
                </c:pt>
                <c:pt idx="2066">
                  <c:v>19.781829999999989</c:v>
                </c:pt>
                <c:pt idx="2067">
                  <c:v>19.850750000000001</c:v>
                </c:pt>
                <c:pt idx="2068">
                  <c:v>19.931799999999967</c:v>
                </c:pt>
                <c:pt idx="2069">
                  <c:v>20.013900000000032</c:v>
                </c:pt>
                <c:pt idx="2070">
                  <c:v>20.094619999999964</c:v>
                </c:pt>
                <c:pt idx="2071">
                  <c:v>20.169709999999959</c:v>
                </c:pt>
                <c:pt idx="2072">
                  <c:v>20.250019999999989</c:v>
                </c:pt>
                <c:pt idx="2073">
                  <c:v>20.340990000000001</c:v>
                </c:pt>
                <c:pt idx="2074">
                  <c:v>20.422499999999935</c:v>
                </c:pt>
                <c:pt idx="2075">
                  <c:v>20.496839999999963</c:v>
                </c:pt>
                <c:pt idx="2076">
                  <c:v>20.57159</c:v>
                </c:pt>
                <c:pt idx="2077">
                  <c:v>20.649319999999989</c:v>
                </c:pt>
                <c:pt idx="2078">
                  <c:v>20.737300000000001</c:v>
                </c:pt>
                <c:pt idx="2079">
                  <c:v>20.821829999999999</c:v>
                </c:pt>
                <c:pt idx="2080">
                  <c:v>20.906970000000001</c:v>
                </c:pt>
                <c:pt idx="2081">
                  <c:v>20.981729999999935</c:v>
                </c:pt>
                <c:pt idx="2082">
                  <c:v>21.050870000000032</c:v>
                </c:pt>
                <c:pt idx="2083">
                  <c:v>21.116479999999999</c:v>
                </c:pt>
                <c:pt idx="2084">
                  <c:v>21.179469999999988</c:v>
                </c:pt>
                <c:pt idx="2085">
                  <c:v>21.25337</c:v>
                </c:pt>
                <c:pt idx="2086">
                  <c:v>21.32319</c:v>
                </c:pt>
                <c:pt idx="2087">
                  <c:v>21.400649999999935</c:v>
                </c:pt>
                <c:pt idx="2088">
                  <c:v>21.470749999999935</c:v>
                </c:pt>
                <c:pt idx="2089">
                  <c:v>21.54232999999995</c:v>
                </c:pt>
                <c:pt idx="2090">
                  <c:v>21.620380000000001</c:v>
                </c:pt>
                <c:pt idx="2091">
                  <c:v>21.68439</c:v>
                </c:pt>
                <c:pt idx="2092">
                  <c:v>21.743929999999963</c:v>
                </c:pt>
                <c:pt idx="2093">
                  <c:v>21.793229999999962</c:v>
                </c:pt>
                <c:pt idx="2094">
                  <c:v>21.847169999999988</c:v>
                </c:pt>
                <c:pt idx="2095">
                  <c:v>21.905149999999935</c:v>
                </c:pt>
                <c:pt idx="2096">
                  <c:v>21.952199999999962</c:v>
                </c:pt>
                <c:pt idx="2097">
                  <c:v>21.991529999999958</c:v>
                </c:pt>
                <c:pt idx="2098">
                  <c:v>22.02047</c:v>
                </c:pt>
                <c:pt idx="2099">
                  <c:v>22.048419999999954</c:v>
                </c:pt>
                <c:pt idx="2100">
                  <c:v>22.076149999999959</c:v>
                </c:pt>
                <c:pt idx="2101">
                  <c:v>22.113340000000001</c:v>
                </c:pt>
                <c:pt idx="2102">
                  <c:v>22.146159999999988</c:v>
                </c:pt>
                <c:pt idx="2103">
                  <c:v>22.178429999999963</c:v>
                </c:pt>
                <c:pt idx="2104">
                  <c:v>22.219570000000001</c:v>
                </c:pt>
                <c:pt idx="2105">
                  <c:v>22.264629999999947</c:v>
                </c:pt>
                <c:pt idx="2106">
                  <c:v>22.318059999999999</c:v>
                </c:pt>
                <c:pt idx="2107">
                  <c:v>22.351430000000001</c:v>
                </c:pt>
                <c:pt idx="2108">
                  <c:v>22.376899999999999</c:v>
                </c:pt>
                <c:pt idx="2109">
                  <c:v>22.39385000000004</c:v>
                </c:pt>
                <c:pt idx="2110">
                  <c:v>22.409759999999963</c:v>
                </c:pt>
                <c:pt idx="2111">
                  <c:v>22.416950000000032</c:v>
                </c:pt>
                <c:pt idx="2112">
                  <c:v>22.415439999999947</c:v>
                </c:pt>
                <c:pt idx="2113">
                  <c:v>22.41714</c:v>
                </c:pt>
                <c:pt idx="2114">
                  <c:v>22.425159999999959</c:v>
                </c:pt>
                <c:pt idx="2115">
                  <c:v>22.429619999999954</c:v>
                </c:pt>
                <c:pt idx="2116">
                  <c:v>22.425339999999924</c:v>
                </c:pt>
                <c:pt idx="2117">
                  <c:v>22.42182</c:v>
                </c:pt>
                <c:pt idx="2118">
                  <c:v>22.413799999999959</c:v>
                </c:pt>
                <c:pt idx="2119">
                  <c:v>22.400279999999963</c:v>
                </c:pt>
                <c:pt idx="2120">
                  <c:v>22.388000000000002</c:v>
                </c:pt>
                <c:pt idx="2121">
                  <c:v>22.374150000000039</c:v>
                </c:pt>
                <c:pt idx="2122">
                  <c:v>22.352550000000001</c:v>
                </c:pt>
                <c:pt idx="2123">
                  <c:v>22.321629999999963</c:v>
                </c:pt>
                <c:pt idx="2124">
                  <c:v>22.297889999999999</c:v>
                </c:pt>
                <c:pt idx="2125">
                  <c:v>22.27785000000004</c:v>
                </c:pt>
                <c:pt idx="2126">
                  <c:v>22.251149999999967</c:v>
                </c:pt>
                <c:pt idx="2127">
                  <c:v>22.22306</c:v>
                </c:pt>
                <c:pt idx="2128">
                  <c:v>22.186439999999962</c:v>
                </c:pt>
                <c:pt idx="2129">
                  <c:v>22.149960000000036</c:v>
                </c:pt>
                <c:pt idx="2130">
                  <c:v>22.123960000000039</c:v>
                </c:pt>
                <c:pt idx="2131">
                  <c:v>22.1053</c:v>
                </c:pt>
                <c:pt idx="2132">
                  <c:v>22.093050000000005</c:v>
                </c:pt>
                <c:pt idx="2133">
                  <c:v>22.082219999999943</c:v>
                </c:pt>
                <c:pt idx="2134">
                  <c:v>22.070260000000001</c:v>
                </c:pt>
                <c:pt idx="2135">
                  <c:v>22.05209</c:v>
                </c:pt>
                <c:pt idx="2136">
                  <c:v>22.031150000000039</c:v>
                </c:pt>
                <c:pt idx="2137">
                  <c:v>22.005939999999963</c:v>
                </c:pt>
                <c:pt idx="2138">
                  <c:v>21.986249999999924</c:v>
                </c:pt>
                <c:pt idx="2139">
                  <c:v>21.961499999999958</c:v>
                </c:pt>
                <c:pt idx="2140">
                  <c:v>21.933579999999989</c:v>
                </c:pt>
                <c:pt idx="2141">
                  <c:v>21.915310000000002</c:v>
                </c:pt>
                <c:pt idx="2142">
                  <c:v>21.905289999999958</c:v>
                </c:pt>
                <c:pt idx="2143">
                  <c:v>21.903189999999963</c:v>
                </c:pt>
                <c:pt idx="2144">
                  <c:v>21.894760000000005</c:v>
                </c:pt>
                <c:pt idx="2145">
                  <c:v>21.875209999999967</c:v>
                </c:pt>
                <c:pt idx="2146">
                  <c:v>21.85913</c:v>
                </c:pt>
                <c:pt idx="2147">
                  <c:v>21.849639999999958</c:v>
                </c:pt>
                <c:pt idx="2148">
                  <c:v>21.845569999999963</c:v>
                </c:pt>
                <c:pt idx="2149">
                  <c:v>21.844200000000001</c:v>
                </c:pt>
                <c:pt idx="2150">
                  <c:v>21.843250000000001</c:v>
                </c:pt>
                <c:pt idx="2151">
                  <c:v>21.834299999999999</c:v>
                </c:pt>
                <c:pt idx="2152">
                  <c:v>21.825429999999958</c:v>
                </c:pt>
                <c:pt idx="2153">
                  <c:v>21.814609999999988</c:v>
                </c:pt>
                <c:pt idx="2154">
                  <c:v>21.791889999999999</c:v>
                </c:pt>
                <c:pt idx="2155">
                  <c:v>21.765409999999935</c:v>
                </c:pt>
                <c:pt idx="2156">
                  <c:v>21.724959999999999</c:v>
                </c:pt>
                <c:pt idx="2157">
                  <c:v>21.711780000000001</c:v>
                </c:pt>
                <c:pt idx="2158">
                  <c:v>21.706189999999989</c:v>
                </c:pt>
                <c:pt idx="2159">
                  <c:v>21.70166</c:v>
                </c:pt>
                <c:pt idx="2160">
                  <c:v>21.713439999999963</c:v>
                </c:pt>
                <c:pt idx="2161">
                  <c:v>21.729559999999989</c:v>
                </c:pt>
                <c:pt idx="2162">
                  <c:v>21.747589999999963</c:v>
                </c:pt>
                <c:pt idx="2163">
                  <c:v>21.757739999999959</c:v>
                </c:pt>
                <c:pt idx="2164">
                  <c:v>21.761060000000001</c:v>
                </c:pt>
                <c:pt idx="2165">
                  <c:v>21.7514</c:v>
                </c:pt>
                <c:pt idx="2166">
                  <c:v>21.74896</c:v>
                </c:pt>
                <c:pt idx="2167">
                  <c:v>21.74812999999995</c:v>
                </c:pt>
                <c:pt idx="2168">
                  <c:v>21.750160000000001</c:v>
                </c:pt>
                <c:pt idx="2169">
                  <c:v>21.761039999999962</c:v>
                </c:pt>
                <c:pt idx="2170">
                  <c:v>21.77795000000004</c:v>
                </c:pt>
                <c:pt idx="2171">
                  <c:v>21.797750000000001</c:v>
                </c:pt>
                <c:pt idx="2172">
                  <c:v>21.811640000000001</c:v>
                </c:pt>
                <c:pt idx="2173">
                  <c:v>21.832260000000005</c:v>
                </c:pt>
                <c:pt idx="2174">
                  <c:v>21.846579999999989</c:v>
                </c:pt>
                <c:pt idx="2175">
                  <c:v>21.85613</c:v>
                </c:pt>
                <c:pt idx="2176">
                  <c:v>21.868779999999958</c:v>
                </c:pt>
                <c:pt idx="2177">
                  <c:v>21.884209999999989</c:v>
                </c:pt>
                <c:pt idx="2178">
                  <c:v>21.897929999999999</c:v>
                </c:pt>
                <c:pt idx="2179">
                  <c:v>21.913170000000001</c:v>
                </c:pt>
                <c:pt idx="2180">
                  <c:v>21.922689999999935</c:v>
                </c:pt>
                <c:pt idx="2181">
                  <c:v>21.929939999999959</c:v>
                </c:pt>
                <c:pt idx="2182">
                  <c:v>21.932459999999963</c:v>
                </c:pt>
                <c:pt idx="2183">
                  <c:v>21.936409999999963</c:v>
                </c:pt>
                <c:pt idx="2184">
                  <c:v>21.939419999999959</c:v>
                </c:pt>
                <c:pt idx="2185">
                  <c:v>21.946789999999954</c:v>
                </c:pt>
                <c:pt idx="2186">
                  <c:v>21.960019999999954</c:v>
                </c:pt>
                <c:pt idx="2187">
                  <c:v>21.968169999999958</c:v>
                </c:pt>
                <c:pt idx="2188">
                  <c:v>21.976199999999963</c:v>
                </c:pt>
                <c:pt idx="2189">
                  <c:v>21.982989999999958</c:v>
                </c:pt>
                <c:pt idx="2190">
                  <c:v>21.988129999999924</c:v>
                </c:pt>
                <c:pt idx="2191">
                  <c:v>21.993739999999935</c:v>
                </c:pt>
                <c:pt idx="2192">
                  <c:v>21.991129999999959</c:v>
                </c:pt>
                <c:pt idx="2193">
                  <c:v>21.989139999999935</c:v>
                </c:pt>
                <c:pt idx="2194">
                  <c:v>21.994230000000002</c:v>
                </c:pt>
                <c:pt idx="2195">
                  <c:v>22.003219999999963</c:v>
                </c:pt>
                <c:pt idx="2196">
                  <c:v>22.022829999999963</c:v>
                </c:pt>
                <c:pt idx="2197">
                  <c:v>22.04599</c:v>
                </c:pt>
                <c:pt idx="2198">
                  <c:v>22.071529999999989</c:v>
                </c:pt>
                <c:pt idx="2199">
                  <c:v>22.092229999999958</c:v>
                </c:pt>
                <c:pt idx="2200">
                  <c:v>22.106079999999999</c:v>
                </c:pt>
                <c:pt idx="2201">
                  <c:v>22.120139999999989</c:v>
                </c:pt>
                <c:pt idx="2202">
                  <c:v>22.12828</c:v>
                </c:pt>
                <c:pt idx="2203">
                  <c:v>22.14209</c:v>
                </c:pt>
                <c:pt idx="2204">
                  <c:v>22.150469999999999</c:v>
                </c:pt>
                <c:pt idx="2205">
                  <c:v>22.156739999999989</c:v>
                </c:pt>
                <c:pt idx="2206">
                  <c:v>22.16048</c:v>
                </c:pt>
                <c:pt idx="2207">
                  <c:v>22.15126000000004</c:v>
                </c:pt>
                <c:pt idx="2208">
                  <c:v>22.14593</c:v>
                </c:pt>
                <c:pt idx="2209">
                  <c:v>22.143560000000001</c:v>
                </c:pt>
                <c:pt idx="2210">
                  <c:v>22.134670000000032</c:v>
                </c:pt>
                <c:pt idx="2211">
                  <c:v>22.130269999999999</c:v>
                </c:pt>
                <c:pt idx="2212">
                  <c:v>22.127099999999999</c:v>
                </c:pt>
                <c:pt idx="2213">
                  <c:v>22.137419999999999</c:v>
                </c:pt>
                <c:pt idx="2214">
                  <c:v>22.15061</c:v>
                </c:pt>
                <c:pt idx="2215">
                  <c:v>22.17822</c:v>
                </c:pt>
                <c:pt idx="2216">
                  <c:v>22.187650000000001</c:v>
                </c:pt>
                <c:pt idx="2217">
                  <c:v>22.200379999999967</c:v>
                </c:pt>
                <c:pt idx="2218">
                  <c:v>22.208079999999963</c:v>
                </c:pt>
                <c:pt idx="2219">
                  <c:v>22.211729999999989</c:v>
                </c:pt>
                <c:pt idx="2220">
                  <c:v>22.206949999999967</c:v>
                </c:pt>
                <c:pt idx="2221">
                  <c:v>22.200489999999963</c:v>
                </c:pt>
                <c:pt idx="2222">
                  <c:v>22.202119999999958</c:v>
                </c:pt>
                <c:pt idx="2223">
                  <c:v>22.2029</c:v>
                </c:pt>
                <c:pt idx="2224">
                  <c:v>22.205819999999989</c:v>
                </c:pt>
                <c:pt idx="2225">
                  <c:v>22.21678</c:v>
                </c:pt>
                <c:pt idx="2226">
                  <c:v>22.23197000000004</c:v>
                </c:pt>
                <c:pt idx="2227">
                  <c:v>22.242689999999943</c:v>
                </c:pt>
                <c:pt idx="2228">
                  <c:v>22.250710000000002</c:v>
                </c:pt>
                <c:pt idx="2229">
                  <c:v>22.2515</c:v>
                </c:pt>
                <c:pt idx="2230">
                  <c:v>22.256</c:v>
                </c:pt>
                <c:pt idx="2231">
                  <c:v>22.263699999999954</c:v>
                </c:pt>
                <c:pt idx="2232">
                  <c:v>22.265109999999954</c:v>
                </c:pt>
                <c:pt idx="2233">
                  <c:v>22.263999999999989</c:v>
                </c:pt>
                <c:pt idx="2234">
                  <c:v>22.262049999999924</c:v>
                </c:pt>
                <c:pt idx="2235">
                  <c:v>22.25732</c:v>
                </c:pt>
                <c:pt idx="2236">
                  <c:v>22.24493</c:v>
                </c:pt>
                <c:pt idx="2237">
                  <c:v>22.231909999999999</c:v>
                </c:pt>
                <c:pt idx="2238">
                  <c:v>22.22411</c:v>
                </c:pt>
                <c:pt idx="2239">
                  <c:v>22.216619999999963</c:v>
                </c:pt>
                <c:pt idx="2240">
                  <c:v>22.213619999999963</c:v>
                </c:pt>
                <c:pt idx="2241">
                  <c:v>22.207950000000039</c:v>
                </c:pt>
                <c:pt idx="2242">
                  <c:v>22.205259999999967</c:v>
                </c:pt>
                <c:pt idx="2243">
                  <c:v>22.199359999999999</c:v>
                </c:pt>
                <c:pt idx="2244">
                  <c:v>22.194820000000032</c:v>
                </c:pt>
                <c:pt idx="2245">
                  <c:v>22.191780000000001</c:v>
                </c:pt>
                <c:pt idx="2246">
                  <c:v>22.178639999999962</c:v>
                </c:pt>
                <c:pt idx="2247">
                  <c:v>22.156120000000001</c:v>
                </c:pt>
                <c:pt idx="2248">
                  <c:v>22.126740000000002</c:v>
                </c:pt>
                <c:pt idx="2249">
                  <c:v>22.10277</c:v>
                </c:pt>
                <c:pt idx="2250">
                  <c:v>22.09375</c:v>
                </c:pt>
                <c:pt idx="2251">
                  <c:v>22.086339999999954</c:v>
                </c:pt>
                <c:pt idx="2252">
                  <c:v>22.080909999999989</c:v>
                </c:pt>
                <c:pt idx="2253">
                  <c:v>22.075039999999962</c:v>
                </c:pt>
                <c:pt idx="2254">
                  <c:v>22.072019999999959</c:v>
                </c:pt>
                <c:pt idx="2255">
                  <c:v>22.06747</c:v>
                </c:pt>
                <c:pt idx="2256">
                  <c:v>22.073319999999963</c:v>
                </c:pt>
                <c:pt idx="2257">
                  <c:v>22.079039999999967</c:v>
                </c:pt>
                <c:pt idx="2258">
                  <c:v>22.088809999999963</c:v>
                </c:pt>
                <c:pt idx="2259">
                  <c:v>22.09262999999995</c:v>
                </c:pt>
                <c:pt idx="2260">
                  <c:v>22.092379999999963</c:v>
                </c:pt>
                <c:pt idx="2261">
                  <c:v>22.087439999999958</c:v>
                </c:pt>
                <c:pt idx="2262">
                  <c:v>22.075119999999959</c:v>
                </c:pt>
                <c:pt idx="2263">
                  <c:v>22.05226</c:v>
                </c:pt>
                <c:pt idx="2264">
                  <c:v>22.018699999999964</c:v>
                </c:pt>
                <c:pt idx="2265">
                  <c:v>21.983379999999947</c:v>
                </c:pt>
                <c:pt idx="2266">
                  <c:v>21.958769999999962</c:v>
                </c:pt>
                <c:pt idx="2267">
                  <c:v>21.93271999999995</c:v>
                </c:pt>
                <c:pt idx="2268">
                  <c:v>21.906860000000005</c:v>
                </c:pt>
                <c:pt idx="2269">
                  <c:v>21.876000000000001</c:v>
                </c:pt>
                <c:pt idx="2270">
                  <c:v>21.842469999999963</c:v>
                </c:pt>
                <c:pt idx="2271">
                  <c:v>21.80986000000004</c:v>
                </c:pt>
                <c:pt idx="2272">
                  <c:v>21.783249999999935</c:v>
                </c:pt>
                <c:pt idx="2273">
                  <c:v>21.75572999999995</c:v>
                </c:pt>
                <c:pt idx="2274">
                  <c:v>21.7273</c:v>
                </c:pt>
                <c:pt idx="2275">
                  <c:v>21.692609999999959</c:v>
                </c:pt>
                <c:pt idx="2276">
                  <c:v>21.65182000000004</c:v>
                </c:pt>
                <c:pt idx="2277">
                  <c:v>21.611740000000001</c:v>
                </c:pt>
                <c:pt idx="2278">
                  <c:v>21.588039999999936</c:v>
                </c:pt>
                <c:pt idx="2279">
                  <c:v>21.571829999999999</c:v>
                </c:pt>
                <c:pt idx="2280">
                  <c:v>21.552329999999962</c:v>
                </c:pt>
                <c:pt idx="2281">
                  <c:v>21.526599999999959</c:v>
                </c:pt>
                <c:pt idx="2282">
                  <c:v>21.50067</c:v>
                </c:pt>
                <c:pt idx="2283">
                  <c:v>21.472650000000002</c:v>
                </c:pt>
                <c:pt idx="2284">
                  <c:v>21.444749999999935</c:v>
                </c:pt>
                <c:pt idx="2285">
                  <c:v>21.408509999999943</c:v>
                </c:pt>
                <c:pt idx="2286">
                  <c:v>21.379880000000032</c:v>
                </c:pt>
                <c:pt idx="2287">
                  <c:v>21.358419999999963</c:v>
                </c:pt>
                <c:pt idx="2288">
                  <c:v>21.331029999999988</c:v>
                </c:pt>
                <c:pt idx="2289">
                  <c:v>21.30584</c:v>
                </c:pt>
                <c:pt idx="2290">
                  <c:v>21.277049999999967</c:v>
                </c:pt>
                <c:pt idx="2291">
                  <c:v>21.247979999999988</c:v>
                </c:pt>
                <c:pt idx="2292">
                  <c:v>21.217749999999963</c:v>
                </c:pt>
                <c:pt idx="2293">
                  <c:v>21.185169999999989</c:v>
                </c:pt>
                <c:pt idx="2294">
                  <c:v>21.142629999999958</c:v>
                </c:pt>
                <c:pt idx="2295">
                  <c:v>21.08907</c:v>
                </c:pt>
                <c:pt idx="2296">
                  <c:v>21.043739999999943</c:v>
                </c:pt>
                <c:pt idx="2297">
                  <c:v>21.01371</c:v>
                </c:pt>
                <c:pt idx="2298">
                  <c:v>20.983049999999935</c:v>
                </c:pt>
                <c:pt idx="2299">
                  <c:v>20.95909</c:v>
                </c:pt>
                <c:pt idx="2300">
                  <c:v>20.933060000000001</c:v>
                </c:pt>
                <c:pt idx="2301">
                  <c:v>20.904</c:v>
                </c:pt>
                <c:pt idx="2302">
                  <c:v>20.8691</c:v>
                </c:pt>
                <c:pt idx="2303">
                  <c:v>20.818079999999988</c:v>
                </c:pt>
                <c:pt idx="2304">
                  <c:v>20.76961999999995</c:v>
                </c:pt>
                <c:pt idx="2305">
                  <c:v>20.721240000000002</c:v>
                </c:pt>
                <c:pt idx="2306">
                  <c:v>20.669509999999963</c:v>
                </c:pt>
                <c:pt idx="2307">
                  <c:v>20.628739999999958</c:v>
                </c:pt>
                <c:pt idx="2308">
                  <c:v>20.578519999999962</c:v>
                </c:pt>
                <c:pt idx="2309">
                  <c:v>20.526029999999963</c:v>
                </c:pt>
                <c:pt idx="2310">
                  <c:v>20.476150000000001</c:v>
                </c:pt>
                <c:pt idx="2311">
                  <c:v>20.425159999999959</c:v>
                </c:pt>
                <c:pt idx="2312">
                  <c:v>20.38157</c:v>
                </c:pt>
                <c:pt idx="2313">
                  <c:v>20.342880000000001</c:v>
                </c:pt>
                <c:pt idx="2314">
                  <c:v>20.30829</c:v>
                </c:pt>
                <c:pt idx="2315">
                  <c:v>20.282769999999935</c:v>
                </c:pt>
                <c:pt idx="2316">
                  <c:v>20.255379999999963</c:v>
                </c:pt>
                <c:pt idx="2317">
                  <c:v>20.229890000000001</c:v>
                </c:pt>
                <c:pt idx="2318">
                  <c:v>20.202729999999935</c:v>
                </c:pt>
                <c:pt idx="2319">
                  <c:v>20.178940000000001</c:v>
                </c:pt>
                <c:pt idx="2320">
                  <c:v>20.16357</c:v>
                </c:pt>
                <c:pt idx="2321">
                  <c:v>20.149999999999999</c:v>
                </c:pt>
                <c:pt idx="2322">
                  <c:v>20.131319999999999</c:v>
                </c:pt>
                <c:pt idx="2323">
                  <c:v>20.109629999999989</c:v>
                </c:pt>
                <c:pt idx="2324">
                  <c:v>20.085699999999935</c:v>
                </c:pt>
                <c:pt idx="2325">
                  <c:v>20.062460000000002</c:v>
                </c:pt>
                <c:pt idx="2326">
                  <c:v>20.033930000000005</c:v>
                </c:pt>
                <c:pt idx="2327">
                  <c:v>19.992920000000002</c:v>
                </c:pt>
                <c:pt idx="2328">
                  <c:v>19.942679999999935</c:v>
                </c:pt>
                <c:pt idx="2329">
                  <c:v>19.881820000000001</c:v>
                </c:pt>
                <c:pt idx="2330">
                  <c:v>19.823329999999963</c:v>
                </c:pt>
                <c:pt idx="2331">
                  <c:v>19.77383</c:v>
                </c:pt>
                <c:pt idx="2332">
                  <c:v>19.73807</c:v>
                </c:pt>
                <c:pt idx="2333">
                  <c:v>19.710899999999999</c:v>
                </c:pt>
                <c:pt idx="2334">
                  <c:v>19.685289999999959</c:v>
                </c:pt>
                <c:pt idx="2335">
                  <c:v>19.668789999999962</c:v>
                </c:pt>
                <c:pt idx="2336">
                  <c:v>19.649360000000001</c:v>
                </c:pt>
                <c:pt idx="2337">
                  <c:v>19.628830000000001</c:v>
                </c:pt>
                <c:pt idx="2338">
                  <c:v>19.614580000000036</c:v>
                </c:pt>
                <c:pt idx="2339">
                  <c:v>19.602180000000001</c:v>
                </c:pt>
                <c:pt idx="2340">
                  <c:v>19.59084</c:v>
                </c:pt>
                <c:pt idx="2341">
                  <c:v>19.582999999999959</c:v>
                </c:pt>
                <c:pt idx="2342">
                  <c:v>19.572689999999962</c:v>
                </c:pt>
                <c:pt idx="2343">
                  <c:v>19.566609999999958</c:v>
                </c:pt>
                <c:pt idx="2344">
                  <c:v>19.563099999999963</c:v>
                </c:pt>
                <c:pt idx="2345">
                  <c:v>19.57518</c:v>
                </c:pt>
                <c:pt idx="2346">
                  <c:v>19.585769999999954</c:v>
                </c:pt>
                <c:pt idx="2347">
                  <c:v>19.585909999999959</c:v>
                </c:pt>
                <c:pt idx="2348">
                  <c:v>19.59459</c:v>
                </c:pt>
                <c:pt idx="2349">
                  <c:v>19.587019999999963</c:v>
                </c:pt>
                <c:pt idx="2350">
                  <c:v>19.574559999999988</c:v>
                </c:pt>
                <c:pt idx="2351">
                  <c:v>19.566039999999958</c:v>
                </c:pt>
                <c:pt idx="2352">
                  <c:v>19.565850000000001</c:v>
                </c:pt>
                <c:pt idx="2353">
                  <c:v>19.580880000000001</c:v>
                </c:pt>
                <c:pt idx="2354">
                  <c:v>19.600339999999989</c:v>
                </c:pt>
                <c:pt idx="2355">
                  <c:v>19.62351</c:v>
                </c:pt>
                <c:pt idx="2356">
                  <c:v>19.632709999999989</c:v>
                </c:pt>
                <c:pt idx="2357">
                  <c:v>19.638110000000001</c:v>
                </c:pt>
                <c:pt idx="2358">
                  <c:v>19.652429999999963</c:v>
                </c:pt>
                <c:pt idx="2359">
                  <c:v>19.688389999999959</c:v>
                </c:pt>
                <c:pt idx="2360">
                  <c:v>19.72</c:v>
                </c:pt>
                <c:pt idx="2361">
                  <c:v>19.754719999999963</c:v>
                </c:pt>
                <c:pt idx="2362">
                  <c:v>19.790369999999989</c:v>
                </c:pt>
                <c:pt idx="2363">
                  <c:v>19.813420000000001</c:v>
                </c:pt>
                <c:pt idx="2364">
                  <c:v>19.833089999999999</c:v>
                </c:pt>
                <c:pt idx="2365">
                  <c:v>19.84421</c:v>
                </c:pt>
                <c:pt idx="2366">
                  <c:v>19.86298</c:v>
                </c:pt>
                <c:pt idx="2367">
                  <c:v>19.874829999999999</c:v>
                </c:pt>
                <c:pt idx="2368">
                  <c:v>19.889619999999958</c:v>
                </c:pt>
                <c:pt idx="2369">
                  <c:v>19.911760000000001</c:v>
                </c:pt>
                <c:pt idx="2370">
                  <c:v>19.927849999999989</c:v>
                </c:pt>
                <c:pt idx="2371">
                  <c:v>19.946269999999959</c:v>
                </c:pt>
                <c:pt idx="2372">
                  <c:v>19.959820000000001</c:v>
                </c:pt>
                <c:pt idx="2373">
                  <c:v>19.980659999999947</c:v>
                </c:pt>
                <c:pt idx="2374">
                  <c:v>20.010760000000001</c:v>
                </c:pt>
                <c:pt idx="2375">
                  <c:v>20.035599999999963</c:v>
                </c:pt>
                <c:pt idx="2376">
                  <c:v>20.065989999999989</c:v>
                </c:pt>
                <c:pt idx="2377">
                  <c:v>20.111270000000044</c:v>
                </c:pt>
                <c:pt idx="2378">
                  <c:v>20.147900000000032</c:v>
                </c:pt>
                <c:pt idx="2379">
                  <c:v>20.186520000000002</c:v>
                </c:pt>
                <c:pt idx="2380">
                  <c:v>20.222739999999934</c:v>
                </c:pt>
                <c:pt idx="2381">
                  <c:v>20.26099</c:v>
                </c:pt>
                <c:pt idx="2382">
                  <c:v>20.297899999999988</c:v>
                </c:pt>
                <c:pt idx="2383">
                  <c:v>20.329999999999988</c:v>
                </c:pt>
                <c:pt idx="2384">
                  <c:v>20.363719999999958</c:v>
                </c:pt>
                <c:pt idx="2385">
                  <c:v>20.412749999999935</c:v>
                </c:pt>
                <c:pt idx="2386">
                  <c:v>20.459109999999963</c:v>
                </c:pt>
                <c:pt idx="2387">
                  <c:v>20.507079999999988</c:v>
                </c:pt>
                <c:pt idx="2388">
                  <c:v>20.55021</c:v>
                </c:pt>
                <c:pt idx="2389">
                  <c:v>20.58681</c:v>
                </c:pt>
                <c:pt idx="2390">
                  <c:v>20.618350000000031</c:v>
                </c:pt>
                <c:pt idx="2391">
                  <c:v>20.644690000000001</c:v>
                </c:pt>
                <c:pt idx="2392">
                  <c:v>20.68066</c:v>
                </c:pt>
                <c:pt idx="2393">
                  <c:v>20.71977</c:v>
                </c:pt>
                <c:pt idx="2394">
                  <c:v>20.760239999999943</c:v>
                </c:pt>
                <c:pt idx="2395">
                  <c:v>20.800070000000005</c:v>
                </c:pt>
                <c:pt idx="2396">
                  <c:v>20.838660000000001</c:v>
                </c:pt>
                <c:pt idx="2397">
                  <c:v>20.880880000000001</c:v>
                </c:pt>
                <c:pt idx="2398">
                  <c:v>20.925519999999935</c:v>
                </c:pt>
                <c:pt idx="2399">
                  <c:v>20.966729999999924</c:v>
                </c:pt>
                <c:pt idx="2400">
                  <c:v>21.009530000000002</c:v>
                </c:pt>
                <c:pt idx="2401">
                  <c:v>21.042090000000002</c:v>
                </c:pt>
                <c:pt idx="2402">
                  <c:v>21.07546</c:v>
                </c:pt>
                <c:pt idx="2403">
                  <c:v>21.113610000000001</c:v>
                </c:pt>
                <c:pt idx="2404">
                  <c:v>21.153260000000031</c:v>
                </c:pt>
                <c:pt idx="2405">
                  <c:v>21.188490000000002</c:v>
                </c:pt>
                <c:pt idx="2406">
                  <c:v>21.237130000000001</c:v>
                </c:pt>
                <c:pt idx="2407">
                  <c:v>21.27711</c:v>
                </c:pt>
                <c:pt idx="2408">
                  <c:v>21.31268</c:v>
                </c:pt>
                <c:pt idx="2409">
                  <c:v>21.3293</c:v>
                </c:pt>
                <c:pt idx="2410">
                  <c:v>21.347850000000044</c:v>
                </c:pt>
                <c:pt idx="2411">
                  <c:v>21.369219999999963</c:v>
                </c:pt>
                <c:pt idx="2412">
                  <c:v>21.393550000000001</c:v>
                </c:pt>
                <c:pt idx="2413">
                  <c:v>21.43413</c:v>
                </c:pt>
                <c:pt idx="2414">
                  <c:v>21.476139999999958</c:v>
                </c:pt>
                <c:pt idx="2415">
                  <c:v>21.521039999999989</c:v>
                </c:pt>
                <c:pt idx="2416">
                  <c:v>21.557739999999963</c:v>
                </c:pt>
                <c:pt idx="2417">
                  <c:v>21.602989999999988</c:v>
                </c:pt>
                <c:pt idx="2418">
                  <c:v>21.652090000000001</c:v>
                </c:pt>
                <c:pt idx="2419">
                  <c:v>21.69248</c:v>
                </c:pt>
                <c:pt idx="2420">
                  <c:v>21.734259999999999</c:v>
                </c:pt>
                <c:pt idx="2421">
                  <c:v>21.782289999999943</c:v>
                </c:pt>
                <c:pt idx="2422">
                  <c:v>21.831080000000032</c:v>
                </c:pt>
                <c:pt idx="2423">
                  <c:v>21.870699999999989</c:v>
                </c:pt>
                <c:pt idx="2424">
                  <c:v>21.903770000000002</c:v>
                </c:pt>
                <c:pt idx="2425">
                  <c:v>21.942529999999923</c:v>
                </c:pt>
                <c:pt idx="2426">
                  <c:v>21.980029999999935</c:v>
                </c:pt>
                <c:pt idx="2427">
                  <c:v>22.015170000000001</c:v>
                </c:pt>
                <c:pt idx="2428">
                  <c:v>22.058219999999963</c:v>
                </c:pt>
                <c:pt idx="2429">
                  <c:v>22.107160000000039</c:v>
                </c:pt>
                <c:pt idx="2430">
                  <c:v>22.164010000000001</c:v>
                </c:pt>
                <c:pt idx="2431">
                  <c:v>22.219200000000001</c:v>
                </c:pt>
                <c:pt idx="2432">
                  <c:v>22.274629999999959</c:v>
                </c:pt>
                <c:pt idx="2433">
                  <c:v>22.333629999999989</c:v>
                </c:pt>
                <c:pt idx="2434">
                  <c:v>22.395959999999999</c:v>
                </c:pt>
                <c:pt idx="2435">
                  <c:v>22.439810000000001</c:v>
                </c:pt>
                <c:pt idx="2436">
                  <c:v>22.485989999999962</c:v>
                </c:pt>
                <c:pt idx="2437">
                  <c:v>22.522189999999959</c:v>
                </c:pt>
                <c:pt idx="2438">
                  <c:v>22.564329999999959</c:v>
                </c:pt>
                <c:pt idx="2439">
                  <c:v>22.614830000000044</c:v>
                </c:pt>
                <c:pt idx="2440">
                  <c:v>22.674029999999988</c:v>
                </c:pt>
                <c:pt idx="2441">
                  <c:v>22.737250000000031</c:v>
                </c:pt>
                <c:pt idx="2442">
                  <c:v>22.79036</c:v>
                </c:pt>
                <c:pt idx="2443">
                  <c:v>22.839070000000032</c:v>
                </c:pt>
                <c:pt idx="2444">
                  <c:v>22.888449999999935</c:v>
                </c:pt>
                <c:pt idx="2445">
                  <c:v>22.929349999999936</c:v>
                </c:pt>
                <c:pt idx="2446">
                  <c:v>22.959629999999958</c:v>
                </c:pt>
                <c:pt idx="2447">
                  <c:v>22.99006</c:v>
                </c:pt>
                <c:pt idx="2448">
                  <c:v>23.01333</c:v>
                </c:pt>
                <c:pt idx="2449">
                  <c:v>23.040870000000005</c:v>
                </c:pt>
                <c:pt idx="2450">
                  <c:v>23.066099999999963</c:v>
                </c:pt>
                <c:pt idx="2451">
                  <c:v>23.09796000000004</c:v>
                </c:pt>
                <c:pt idx="2452">
                  <c:v>23.131720000000001</c:v>
                </c:pt>
                <c:pt idx="2453">
                  <c:v>23.154240000000001</c:v>
                </c:pt>
                <c:pt idx="2454">
                  <c:v>23.174340000000001</c:v>
                </c:pt>
                <c:pt idx="2455">
                  <c:v>23.211929999999999</c:v>
                </c:pt>
                <c:pt idx="2456">
                  <c:v>23.241700000000002</c:v>
                </c:pt>
                <c:pt idx="2457">
                  <c:v>23.278209999999962</c:v>
                </c:pt>
                <c:pt idx="2458">
                  <c:v>23.309729999999959</c:v>
                </c:pt>
                <c:pt idx="2459">
                  <c:v>23.342970000000001</c:v>
                </c:pt>
                <c:pt idx="2460">
                  <c:v>23.371320000000001</c:v>
                </c:pt>
                <c:pt idx="2461">
                  <c:v>23.393070000000005</c:v>
                </c:pt>
                <c:pt idx="2462">
                  <c:v>23.414400000000001</c:v>
                </c:pt>
                <c:pt idx="2463">
                  <c:v>23.435219999999962</c:v>
                </c:pt>
                <c:pt idx="2464">
                  <c:v>23.465459999999947</c:v>
                </c:pt>
                <c:pt idx="2465">
                  <c:v>23.489399999999954</c:v>
                </c:pt>
                <c:pt idx="2466">
                  <c:v>23.511170000000032</c:v>
                </c:pt>
                <c:pt idx="2467">
                  <c:v>23.529579999999989</c:v>
                </c:pt>
                <c:pt idx="2468">
                  <c:v>23.55292</c:v>
                </c:pt>
                <c:pt idx="2469">
                  <c:v>23.573</c:v>
                </c:pt>
                <c:pt idx="2470">
                  <c:v>23.598199999999963</c:v>
                </c:pt>
                <c:pt idx="2471">
                  <c:v>23.620149999999963</c:v>
                </c:pt>
                <c:pt idx="2472">
                  <c:v>23.651240000000001</c:v>
                </c:pt>
                <c:pt idx="2473">
                  <c:v>23.689959999999999</c:v>
                </c:pt>
                <c:pt idx="2474">
                  <c:v>23.720239999999954</c:v>
                </c:pt>
                <c:pt idx="2475">
                  <c:v>23.754380000000001</c:v>
                </c:pt>
                <c:pt idx="2476">
                  <c:v>23.777349999999959</c:v>
                </c:pt>
                <c:pt idx="2477">
                  <c:v>23.797429999999963</c:v>
                </c:pt>
                <c:pt idx="2478">
                  <c:v>23.818519999999989</c:v>
                </c:pt>
                <c:pt idx="2479">
                  <c:v>23.843509999999959</c:v>
                </c:pt>
                <c:pt idx="2480">
                  <c:v>23.856169999999999</c:v>
                </c:pt>
                <c:pt idx="2481">
                  <c:v>23.86112</c:v>
                </c:pt>
                <c:pt idx="2482">
                  <c:v>23.865389999999962</c:v>
                </c:pt>
                <c:pt idx="2483">
                  <c:v>23.862570000000002</c:v>
                </c:pt>
                <c:pt idx="2484">
                  <c:v>23.850059999999999</c:v>
                </c:pt>
                <c:pt idx="2485">
                  <c:v>23.841180000000001</c:v>
                </c:pt>
                <c:pt idx="2486">
                  <c:v>23.829889999999999</c:v>
                </c:pt>
                <c:pt idx="2487">
                  <c:v>23.820539999999962</c:v>
                </c:pt>
                <c:pt idx="2488">
                  <c:v>23.801860000000044</c:v>
                </c:pt>
                <c:pt idx="2489">
                  <c:v>23.778779999999962</c:v>
                </c:pt>
                <c:pt idx="2490">
                  <c:v>23.753309999999964</c:v>
                </c:pt>
                <c:pt idx="2491">
                  <c:v>23.733630000000002</c:v>
                </c:pt>
                <c:pt idx="2492">
                  <c:v>23.720749999999935</c:v>
                </c:pt>
                <c:pt idx="2493">
                  <c:v>23.712869999999999</c:v>
                </c:pt>
                <c:pt idx="2494">
                  <c:v>23.700619999999958</c:v>
                </c:pt>
                <c:pt idx="2495">
                  <c:v>23.696100000000001</c:v>
                </c:pt>
                <c:pt idx="2496">
                  <c:v>23.700669999999963</c:v>
                </c:pt>
                <c:pt idx="2497">
                  <c:v>23.698820000000001</c:v>
                </c:pt>
                <c:pt idx="2498">
                  <c:v>23.702909999999989</c:v>
                </c:pt>
                <c:pt idx="2499">
                  <c:v>23.712350000000001</c:v>
                </c:pt>
                <c:pt idx="2500">
                  <c:v>23.72598</c:v>
                </c:pt>
                <c:pt idx="2501">
                  <c:v>23.739930000000001</c:v>
                </c:pt>
                <c:pt idx="2502">
                  <c:v>23.750699999999959</c:v>
                </c:pt>
                <c:pt idx="2503">
                  <c:v>23.759460000000001</c:v>
                </c:pt>
                <c:pt idx="2504">
                  <c:v>23.765289999999947</c:v>
                </c:pt>
                <c:pt idx="2505">
                  <c:v>23.753769999999989</c:v>
                </c:pt>
                <c:pt idx="2506">
                  <c:v>23.755210000000002</c:v>
                </c:pt>
                <c:pt idx="2507">
                  <c:v>23.761139999999962</c:v>
                </c:pt>
                <c:pt idx="2508">
                  <c:v>23.757210000000001</c:v>
                </c:pt>
                <c:pt idx="2509">
                  <c:v>23.761500000000002</c:v>
                </c:pt>
                <c:pt idx="2510">
                  <c:v>23.773119999999963</c:v>
                </c:pt>
                <c:pt idx="2511">
                  <c:v>23.794170000000001</c:v>
                </c:pt>
                <c:pt idx="2512">
                  <c:v>23.81999000000004</c:v>
                </c:pt>
                <c:pt idx="2513">
                  <c:v>23.839449999999989</c:v>
                </c:pt>
                <c:pt idx="2514">
                  <c:v>23.845399999999962</c:v>
                </c:pt>
                <c:pt idx="2515">
                  <c:v>23.851820000000032</c:v>
                </c:pt>
                <c:pt idx="2516">
                  <c:v>23.866529999999958</c:v>
                </c:pt>
                <c:pt idx="2517">
                  <c:v>23.885059999999989</c:v>
                </c:pt>
                <c:pt idx="2518">
                  <c:v>23.896819999999988</c:v>
                </c:pt>
                <c:pt idx="2519">
                  <c:v>23.915489999999959</c:v>
                </c:pt>
                <c:pt idx="2520">
                  <c:v>23.924389999999963</c:v>
                </c:pt>
                <c:pt idx="2521">
                  <c:v>23.934919999999988</c:v>
                </c:pt>
                <c:pt idx="2522">
                  <c:v>23.932970000000001</c:v>
                </c:pt>
                <c:pt idx="2523">
                  <c:v>23.924880000000005</c:v>
                </c:pt>
                <c:pt idx="2524">
                  <c:v>23.923960000000001</c:v>
                </c:pt>
                <c:pt idx="2525">
                  <c:v>23.924569999999989</c:v>
                </c:pt>
                <c:pt idx="2526">
                  <c:v>23.933119999999963</c:v>
                </c:pt>
                <c:pt idx="2527">
                  <c:v>23.952119999999958</c:v>
                </c:pt>
                <c:pt idx="2528">
                  <c:v>23.96471999999995</c:v>
                </c:pt>
                <c:pt idx="2529">
                  <c:v>23.97175</c:v>
                </c:pt>
                <c:pt idx="2530">
                  <c:v>23.987529999999943</c:v>
                </c:pt>
                <c:pt idx="2531">
                  <c:v>24.003860000000032</c:v>
                </c:pt>
                <c:pt idx="2532">
                  <c:v>24.011019999999988</c:v>
                </c:pt>
                <c:pt idx="2533">
                  <c:v>24.02148</c:v>
                </c:pt>
                <c:pt idx="2534">
                  <c:v>24.03614</c:v>
                </c:pt>
                <c:pt idx="2535">
                  <c:v>24.048829999999963</c:v>
                </c:pt>
                <c:pt idx="2536">
                  <c:v>24.061419999999959</c:v>
                </c:pt>
                <c:pt idx="2537">
                  <c:v>24.080389999999962</c:v>
                </c:pt>
                <c:pt idx="2538">
                  <c:v>24.096609999999959</c:v>
                </c:pt>
                <c:pt idx="2539">
                  <c:v>24.111599999999999</c:v>
                </c:pt>
                <c:pt idx="2540">
                  <c:v>24.12846</c:v>
                </c:pt>
                <c:pt idx="2541">
                  <c:v>24.138829999999999</c:v>
                </c:pt>
                <c:pt idx="2542">
                  <c:v>24.14836</c:v>
                </c:pt>
                <c:pt idx="2543">
                  <c:v>24.155550000000005</c:v>
                </c:pt>
                <c:pt idx="2544">
                  <c:v>24.165959999999988</c:v>
                </c:pt>
                <c:pt idx="2545">
                  <c:v>24.170629999999989</c:v>
                </c:pt>
                <c:pt idx="2546">
                  <c:v>24.174669999999999</c:v>
                </c:pt>
                <c:pt idx="2547">
                  <c:v>24.181000000000001</c:v>
                </c:pt>
                <c:pt idx="2548">
                  <c:v>24.186520000000002</c:v>
                </c:pt>
                <c:pt idx="2549">
                  <c:v>24.188839999999963</c:v>
                </c:pt>
                <c:pt idx="2550">
                  <c:v>24.188789999999958</c:v>
                </c:pt>
                <c:pt idx="2551">
                  <c:v>24.189689999999963</c:v>
                </c:pt>
                <c:pt idx="2552">
                  <c:v>24.192869999999999</c:v>
                </c:pt>
                <c:pt idx="2553">
                  <c:v>24.201080000000001</c:v>
                </c:pt>
                <c:pt idx="2554">
                  <c:v>24.20983</c:v>
                </c:pt>
                <c:pt idx="2555">
                  <c:v>24.21565</c:v>
                </c:pt>
                <c:pt idx="2556">
                  <c:v>24.206199999999964</c:v>
                </c:pt>
                <c:pt idx="2557">
                  <c:v>24.18938</c:v>
                </c:pt>
                <c:pt idx="2558">
                  <c:v>24.176150000000032</c:v>
                </c:pt>
                <c:pt idx="2559">
                  <c:v>24.153220000000001</c:v>
                </c:pt>
                <c:pt idx="2560">
                  <c:v>24.130590000000005</c:v>
                </c:pt>
                <c:pt idx="2561">
                  <c:v>24.096250000000001</c:v>
                </c:pt>
                <c:pt idx="2562">
                  <c:v>24.056750000000001</c:v>
                </c:pt>
                <c:pt idx="2563">
                  <c:v>24.02177</c:v>
                </c:pt>
                <c:pt idx="2564">
                  <c:v>23.990319999999958</c:v>
                </c:pt>
                <c:pt idx="2565">
                  <c:v>23.958939999999959</c:v>
                </c:pt>
                <c:pt idx="2566">
                  <c:v>23.925910000000002</c:v>
                </c:pt>
                <c:pt idx="2567">
                  <c:v>23.89049</c:v>
                </c:pt>
                <c:pt idx="2568">
                  <c:v>23.85472</c:v>
                </c:pt>
                <c:pt idx="2569">
                  <c:v>23.814710000000005</c:v>
                </c:pt>
                <c:pt idx="2570">
                  <c:v>23.77882</c:v>
                </c:pt>
                <c:pt idx="2571">
                  <c:v>23.73414</c:v>
                </c:pt>
                <c:pt idx="2572">
                  <c:v>23.700880000000005</c:v>
                </c:pt>
                <c:pt idx="2573">
                  <c:v>23.671479999999999</c:v>
                </c:pt>
                <c:pt idx="2574">
                  <c:v>23.649049999999963</c:v>
                </c:pt>
                <c:pt idx="2575">
                  <c:v>23.620380000000001</c:v>
                </c:pt>
                <c:pt idx="2576">
                  <c:v>23.601810000000039</c:v>
                </c:pt>
                <c:pt idx="2577">
                  <c:v>23.574290000000001</c:v>
                </c:pt>
                <c:pt idx="2578">
                  <c:v>23.544460000000001</c:v>
                </c:pt>
                <c:pt idx="2579">
                  <c:v>23.513000000000005</c:v>
                </c:pt>
                <c:pt idx="2580">
                  <c:v>23.484109999999962</c:v>
                </c:pt>
                <c:pt idx="2581">
                  <c:v>23.461729999999935</c:v>
                </c:pt>
                <c:pt idx="2582">
                  <c:v>23.44295</c:v>
                </c:pt>
                <c:pt idx="2583">
                  <c:v>23.426719999999943</c:v>
                </c:pt>
                <c:pt idx="2584">
                  <c:v>23.412509999999962</c:v>
                </c:pt>
                <c:pt idx="2585">
                  <c:v>23.394500000000001</c:v>
                </c:pt>
                <c:pt idx="2586">
                  <c:v>23.385639999999935</c:v>
                </c:pt>
                <c:pt idx="2587">
                  <c:v>23.374739999999989</c:v>
                </c:pt>
                <c:pt idx="2588">
                  <c:v>23.366619999999962</c:v>
                </c:pt>
                <c:pt idx="2589">
                  <c:v>23.364360000000001</c:v>
                </c:pt>
                <c:pt idx="2590">
                  <c:v>23.360539999999947</c:v>
                </c:pt>
                <c:pt idx="2591">
                  <c:v>23.350449999999963</c:v>
                </c:pt>
                <c:pt idx="2592">
                  <c:v>23.33334</c:v>
                </c:pt>
                <c:pt idx="2593">
                  <c:v>23.31521</c:v>
                </c:pt>
                <c:pt idx="2594">
                  <c:v>23.30463</c:v>
                </c:pt>
                <c:pt idx="2595">
                  <c:v>23.298409999999958</c:v>
                </c:pt>
                <c:pt idx="2596">
                  <c:v>23.298599999999954</c:v>
                </c:pt>
                <c:pt idx="2597">
                  <c:v>23.30302</c:v>
                </c:pt>
                <c:pt idx="2598">
                  <c:v>23.30932</c:v>
                </c:pt>
                <c:pt idx="2599">
                  <c:v>23.314119999999999</c:v>
                </c:pt>
                <c:pt idx="2600">
                  <c:v>23.319849999999999</c:v>
                </c:pt>
                <c:pt idx="2601">
                  <c:v>23.323550000000001</c:v>
                </c:pt>
                <c:pt idx="2602">
                  <c:v>23.327890000000032</c:v>
                </c:pt>
                <c:pt idx="2603">
                  <c:v>23.339099999999988</c:v>
                </c:pt>
                <c:pt idx="2604">
                  <c:v>23.347709999999989</c:v>
                </c:pt>
                <c:pt idx="2605">
                  <c:v>23.366109999999964</c:v>
                </c:pt>
                <c:pt idx="2606">
                  <c:v>23.392949999999963</c:v>
                </c:pt>
                <c:pt idx="2607">
                  <c:v>23.413820000000001</c:v>
                </c:pt>
                <c:pt idx="2608">
                  <c:v>23.437889999999999</c:v>
                </c:pt>
                <c:pt idx="2609">
                  <c:v>23.470039999999958</c:v>
                </c:pt>
                <c:pt idx="2610">
                  <c:v>23.495709999999935</c:v>
                </c:pt>
                <c:pt idx="2611">
                  <c:v>23.52618</c:v>
                </c:pt>
                <c:pt idx="2612">
                  <c:v>23.565339999999935</c:v>
                </c:pt>
                <c:pt idx="2613">
                  <c:v>23.601880000000044</c:v>
                </c:pt>
                <c:pt idx="2614">
                  <c:v>23.645230000000002</c:v>
                </c:pt>
                <c:pt idx="2615">
                  <c:v>23.68901</c:v>
                </c:pt>
                <c:pt idx="2616">
                  <c:v>23.735629999999954</c:v>
                </c:pt>
                <c:pt idx="2617">
                  <c:v>23.78415</c:v>
                </c:pt>
                <c:pt idx="2618">
                  <c:v>23.83342</c:v>
                </c:pt>
                <c:pt idx="2619">
                  <c:v>23.890429999999963</c:v>
                </c:pt>
                <c:pt idx="2620">
                  <c:v>23.945179999999958</c:v>
                </c:pt>
                <c:pt idx="2621">
                  <c:v>24.003229999999963</c:v>
                </c:pt>
                <c:pt idx="2622">
                  <c:v>24.052379999999989</c:v>
                </c:pt>
                <c:pt idx="2623">
                  <c:v>24.100709999999989</c:v>
                </c:pt>
                <c:pt idx="2624">
                  <c:v>24.132490000000001</c:v>
                </c:pt>
                <c:pt idx="2625">
                  <c:v>24.172529999999959</c:v>
                </c:pt>
                <c:pt idx="2626">
                  <c:v>24.204699999999963</c:v>
                </c:pt>
                <c:pt idx="2627">
                  <c:v>24.237829999999999</c:v>
                </c:pt>
                <c:pt idx="2628">
                  <c:v>24.278569999999959</c:v>
                </c:pt>
                <c:pt idx="2629">
                  <c:v>24.325389999999963</c:v>
                </c:pt>
                <c:pt idx="2630">
                  <c:v>24.361329999999963</c:v>
                </c:pt>
                <c:pt idx="2631">
                  <c:v>24.39442</c:v>
                </c:pt>
                <c:pt idx="2632">
                  <c:v>24.43177</c:v>
                </c:pt>
                <c:pt idx="2633">
                  <c:v>24.483079999999962</c:v>
                </c:pt>
                <c:pt idx="2634">
                  <c:v>24.537500000000001</c:v>
                </c:pt>
                <c:pt idx="2635">
                  <c:v>24.596889999999988</c:v>
                </c:pt>
                <c:pt idx="2636">
                  <c:v>24.654010000000032</c:v>
                </c:pt>
                <c:pt idx="2637">
                  <c:v>24.715330000000002</c:v>
                </c:pt>
                <c:pt idx="2638">
                  <c:v>24.784409999999962</c:v>
                </c:pt>
                <c:pt idx="2639">
                  <c:v>24.855889999999999</c:v>
                </c:pt>
                <c:pt idx="2640">
                  <c:v>24.923279999999959</c:v>
                </c:pt>
                <c:pt idx="2641">
                  <c:v>24.992579999999947</c:v>
                </c:pt>
                <c:pt idx="2642">
                  <c:v>25.063210000000002</c:v>
                </c:pt>
                <c:pt idx="2643">
                  <c:v>25.139410000000005</c:v>
                </c:pt>
                <c:pt idx="2644">
                  <c:v>25.213519999999964</c:v>
                </c:pt>
                <c:pt idx="2645">
                  <c:v>25.302820000000001</c:v>
                </c:pt>
                <c:pt idx="2646">
                  <c:v>25.35643</c:v>
                </c:pt>
                <c:pt idx="2647">
                  <c:v>25.399570000000001</c:v>
                </c:pt>
                <c:pt idx="2648">
                  <c:v>25.447739999999943</c:v>
                </c:pt>
                <c:pt idx="2649">
                  <c:v>25.510680000000001</c:v>
                </c:pt>
                <c:pt idx="2650">
                  <c:v>25.571000000000005</c:v>
                </c:pt>
                <c:pt idx="2651">
                  <c:v>25.629670000000001</c:v>
                </c:pt>
                <c:pt idx="2652">
                  <c:v>25.677340000000001</c:v>
                </c:pt>
                <c:pt idx="2653">
                  <c:v>25.724419999999963</c:v>
                </c:pt>
                <c:pt idx="2654">
                  <c:v>25.783309999999947</c:v>
                </c:pt>
                <c:pt idx="2655">
                  <c:v>25.835039999999989</c:v>
                </c:pt>
                <c:pt idx="2656">
                  <c:v>25.88381</c:v>
                </c:pt>
                <c:pt idx="2657">
                  <c:v>25.925239999999935</c:v>
                </c:pt>
                <c:pt idx="2658">
                  <c:v>25.962209999999935</c:v>
                </c:pt>
                <c:pt idx="2659">
                  <c:v>25.999939999999963</c:v>
                </c:pt>
                <c:pt idx="2660">
                  <c:v>26.036280000000001</c:v>
                </c:pt>
                <c:pt idx="2661">
                  <c:v>26.07338</c:v>
                </c:pt>
                <c:pt idx="2662">
                  <c:v>26.094249999999963</c:v>
                </c:pt>
                <c:pt idx="2663">
                  <c:v>26.114699999999999</c:v>
                </c:pt>
                <c:pt idx="2664">
                  <c:v>26.12847</c:v>
                </c:pt>
                <c:pt idx="2665">
                  <c:v>26.124639999999989</c:v>
                </c:pt>
                <c:pt idx="2666">
                  <c:v>26.1203</c:v>
                </c:pt>
                <c:pt idx="2667">
                  <c:v>26.103890000000032</c:v>
                </c:pt>
                <c:pt idx="2668">
                  <c:v>26.085279999999958</c:v>
                </c:pt>
                <c:pt idx="2669">
                  <c:v>26.057480000000005</c:v>
                </c:pt>
                <c:pt idx="2670">
                  <c:v>26.040539999999954</c:v>
                </c:pt>
                <c:pt idx="2671">
                  <c:v>26.026309999999963</c:v>
                </c:pt>
                <c:pt idx="2672">
                  <c:v>26.010980000000032</c:v>
                </c:pt>
                <c:pt idx="2673">
                  <c:v>25.990179999999963</c:v>
                </c:pt>
                <c:pt idx="2674">
                  <c:v>25.984919999999963</c:v>
                </c:pt>
                <c:pt idx="2675">
                  <c:v>25.95833999999995</c:v>
                </c:pt>
                <c:pt idx="2676">
                  <c:v>25.920159999999989</c:v>
                </c:pt>
                <c:pt idx="2677">
                  <c:v>25.882239999999936</c:v>
                </c:pt>
                <c:pt idx="2678">
                  <c:v>25.845779999999962</c:v>
                </c:pt>
                <c:pt idx="2679">
                  <c:v>25.797470000000001</c:v>
                </c:pt>
                <c:pt idx="2680">
                  <c:v>25.753589999999967</c:v>
                </c:pt>
                <c:pt idx="2681">
                  <c:v>25.715160000000001</c:v>
                </c:pt>
                <c:pt idx="2682">
                  <c:v>25.667100000000001</c:v>
                </c:pt>
                <c:pt idx="2683">
                  <c:v>25.601009999999999</c:v>
                </c:pt>
                <c:pt idx="2684">
                  <c:v>25.53086000000004</c:v>
                </c:pt>
                <c:pt idx="2685">
                  <c:v>25.455850000000005</c:v>
                </c:pt>
                <c:pt idx="2686">
                  <c:v>25.375119999999963</c:v>
                </c:pt>
                <c:pt idx="2687">
                  <c:v>25.292190000000002</c:v>
                </c:pt>
                <c:pt idx="2688">
                  <c:v>25.203419999999962</c:v>
                </c:pt>
                <c:pt idx="2689">
                  <c:v>25.105619999999959</c:v>
                </c:pt>
                <c:pt idx="2690">
                  <c:v>25.011140000000001</c:v>
                </c:pt>
                <c:pt idx="2691">
                  <c:v>24.945399999999935</c:v>
                </c:pt>
                <c:pt idx="2692">
                  <c:v>24.913900000000005</c:v>
                </c:pt>
                <c:pt idx="2693">
                  <c:v>24.862159999999989</c:v>
                </c:pt>
                <c:pt idx="2694">
                  <c:v>24.801760000000005</c:v>
                </c:pt>
                <c:pt idx="2695">
                  <c:v>24.718350000000001</c:v>
                </c:pt>
                <c:pt idx="2696">
                  <c:v>24.657640000000001</c:v>
                </c:pt>
                <c:pt idx="2697">
                  <c:v>24.613980000000048</c:v>
                </c:pt>
                <c:pt idx="2698">
                  <c:v>24.55912</c:v>
                </c:pt>
                <c:pt idx="2699">
                  <c:v>24.490229999999954</c:v>
                </c:pt>
                <c:pt idx="2700">
                  <c:v>24.418299999999963</c:v>
                </c:pt>
                <c:pt idx="2701">
                  <c:v>24.352119999999989</c:v>
                </c:pt>
                <c:pt idx="2702">
                  <c:v>24.290539999999954</c:v>
                </c:pt>
                <c:pt idx="2703">
                  <c:v>24.225919999999963</c:v>
                </c:pt>
                <c:pt idx="2704">
                  <c:v>24.150300000000001</c:v>
                </c:pt>
                <c:pt idx="2705">
                  <c:v>24.072890000000001</c:v>
                </c:pt>
                <c:pt idx="2706">
                  <c:v>24.00394</c:v>
                </c:pt>
                <c:pt idx="2707">
                  <c:v>23.943309999999947</c:v>
                </c:pt>
                <c:pt idx="2708">
                  <c:v>23.899149999999963</c:v>
                </c:pt>
                <c:pt idx="2709">
                  <c:v>23.852160000000001</c:v>
                </c:pt>
                <c:pt idx="2710">
                  <c:v>23.80517</c:v>
                </c:pt>
                <c:pt idx="2711">
                  <c:v>23.75909</c:v>
                </c:pt>
                <c:pt idx="2712">
                  <c:v>23.716380000000001</c:v>
                </c:pt>
                <c:pt idx="2713">
                  <c:v>23.672080000000001</c:v>
                </c:pt>
                <c:pt idx="2714">
                  <c:v>23.635629999999964</c:v>
                </c:pt>
                <c:pt idx="2715">
                  <c:v>23.620059999999999</c:v>
                </c:pt>
                <c:pt idx="2716">
                  <c:v>23.599639999999958</c:v>
                </c:pt>
                <c:pt idx="2717">
                  <c:v>23.58989</c:v>
                </c:pt>
                <c:pt idx="2718">
                  <c:v>23.585479999999954</c:v>
                </c:pt>
                <c:pt idx="2719">
                  <c:v>23.573409999999967</c:v>
                </c:pt>
                <c:pt idx="2720">
                  <c:v>23.558199999999989</c:v>
                </c:pt>
                <c:pt idx="2721">
                  <c:v>23.535979999999999</c:v>
                </c:pt>
                <c:pt idx="2722">
                  <c:v>23.519490000000001</c:v>
                </c:pt>
                <c:pt idx="2723">
                  <c:v>23.52206</c:v>
                </c:pt>
                <c:pt idx="2724">
                  <c:v>23.521129999999989</c:v>
                </c:pt>
                <c:pt idx="2725">
                  <c:v>23.532509999999959</c:v>
                </c:pt>
                <c:pt idx="2726">
                  <c:v>23.560970000000001</c:v>
                </c:pt>
                <c:pt idx="2727">
                  <c:v>23.572489999999959</c:v>
                </c:pt>
                <c:pt idx="2728">
                  <c:v>23.572729999999954</c:v>
                </c:pt>
                <c:pt idx="2729">
                  <c:v>23.588049999999935</c:v>
                </c:pt>
                <c:pt idx="2730">
                  <c:v>23.605460000000001</c:v>
                </c:pt>
                <c:pt idx="2731">
                  <c:v>23.615919999999999</c:v>
                </c:pt>
                <c:pt idx="2732">
                  <c:v>23.631290000000032</c:v>
                </c:pt>
                <c:pt idx="2733">
                  <c:v>23.648439999999958</c:v>
                </c:pt>
                <c:pt idx="2734">
                  <c:v>23.66666</c:v>
                </c:pt>
                <c:pt idx="2735">
                  <c:v>23.687069999999999</c:v>
                </c:pt>
                <c:pt idx="2736">
                  <c:v>23.712679999999963</c:v>
                </c:pt>
                <c:pt idx="2737">
                  <c:v>23.73882</c:v>
                </c:pt>
                <c:pt idx="2738">
                  <c:v>23.77647</c:v>
                </c:pt>
                <c:pt idx="2739">
                  <c:v>23.802820000000001</c:v>
                </c:pt>
                <c:pt idx="2740">
                  <c:v>23.824159999999999</c:v>
                </c:pt>
                <c:pt idx="2741">
                  <c:v>23.824390000000001</c:v>
                </c:pt>
                <c:pt idx="2742">
                  <c:v>23.792489999999958</c:v>
                </c:pt>
                <c:pt idx="2743">
                  <c:v>23.776769999999967</c:v>
                </c:pt>
                <c:pt idx="2744">
                  <c:v>23.766169999999963</c:v>
                </c:pt>
                <c:pt idx="2745">
                  <c:v>23.7592</c:v>
                </c:pt>
                <c:pt idx="2746">
                  <c:v>23.75751</c:v>
                </c:pt>
                <c:pt idx="2747">
                  <c:v>23.745069999999959</c:v>
                </c:pt>
                <c:pt idx="2748">
                  <c:v>23.735050000000001</c:v>
                </c:pt>
                <c:pt idx="2749">
                  <c:v>23.727049999999959</c:v>
                </c:pt>
                <c:pt idx="2750">
                  <c:v>23.726699999999958</c:v>
                </c:pt>
                <c:pt idx="2751">
                  <c:v>23.721579999999989</c:v>
                </c:pt>
                <c:pt idx="2752">
                  <c:v>23.71809</c:v>
                </c:pt>
                <c:pt idx="2753">
                  <c:v>23.714770000000001</c:v>
                </c:pt>
                <c:pt idx="2754">
                  <c:v>23.711210000000001</c:v>
                </c:pt>
                <c:pt idx="2755">
                  <c:v>23.712990000000001</c:v>
                </c:pt>
                <c:pt idx="2756">
                  <c:v>23.719169999999988</c:v>
                </c:pt>
                <c:pt idx="2757">
                  <c:v>23.737900000000032</c:v>
                </c:pt>
                <c:pt idx="2758">
                  <c:v>23.745260000000002</c:v>
                </c:pt>
                <c:pt idx="2759">
                  <c:v>23.751249999999963</c:v>
                </c:pt>
                <c:pt idx="2760">
                  <c:v>23.76416</c:v>
                </c:pt>
                <c:pt idx="2761">
                  <c:v>23.771879999999999</c:v>
                </c:pt>
                <c:pt idx="2762">
                  <c:v>23.786259999999963</c:v>
                </c:pt>
                <c:pt idx="2763">
                  <c:v>23.809480000000001</c:v>
                </c:pt>
                <c:pt idx="2764">
                  <c:v>23.828299999999963</c:v>
                </c:pt>
                <c:pt idx="2765">
                  <c:v>23.844100000000001</c:v>
                </c:pt>
                <c:pt idx="2766">
                  <c:v>23.856159999999999</c:v>
                </c:pt>
                <c:pt idx="2767">
                  <c:v>23.862299999999962</c:v>
                </c:pt>
                <c:pt idx="2768">
                  <c:v>23.863609999999962</c:v>
                </c:pt>
                <c:pt idx="2769">
                  <c:v>23.88298</c:v>
                </c:pt>
                <c:pt idx="2770">
                  <c:v>23.897130000000001</c:v>
                </c:pt>
                <c:pt idx="2771">
                  <c:v>23.915189999999967</c:v>
                </c:pt>
                <c:pt idx="2772">
                  <c:v>23.932299999999962</c:v>
                </c:pt>
                <c:pt idx="2773">
                  <c:v>23.93413</c:v>
                </c:pt>
                <c:pt idx="2774">
                  <c:v>23.929849999999959</c:v>
                </c:pt>
                <c:pt idx="2775">
                  <c:v>23.926399999999958</c:v>
                </c:pt>
                <c:pt idx="2776">
                  <c:v>23.913399999999989</c:v>
                </c:pt>
                <c:pt idx="2777">
                  <c:v>23.915529999999954</c:v>
                </c:pt>
                <c:pt idx="2778">
                  <c:v>23.931480000000001</c:v>
                </c:pt>
                <c:pt idx="2779">
                  <c:v>23.940749999999934</c:v>
                </c:pt>
                <c:pt idx="2780">
                  <c:v>23.944890000000001</c:v>
                </c:pt>
                <c:pt idx="2781">
                  <c:v>23.947319999999962</c:v>
                </c:pt>
                <c:pt idx="2782">
                  <c:v>23.950220000000002</c:v>
                </c:pt>
                <c:pt idx="2783">
                  <c:v>23.963809999999963</c:v>
                </c:pt>
                <c:pt idx="2784">
                  <c:v>23.980649999999923</c:v>
                </c:pt>
                <c:pt idx="2785">
                  <c:v>23.989169999999962</c:v>
                </c:pt>
                <c:pt idx="2786">
                  <c:v>24.00347</c:v>
                </c:pt>
                <c:pt idx="2787">
                  <c:v>24.014749999999989</c:v>
                </c:pt>
                <c:pt idx="2788">
                  <c:v>24.009530000000002</c:v>
                </c:pt>
                <c:pt idx="2789">
                  <c:v>24.024609999999967</c:v>
                </c:pt>
                <c:pt idx="2790">
                  <c:v>24.045299999999958</c:v>
                </c:pt>
                <c:pt idx="2791">
                  <c:v>24.060739999999935</c:v>
                </c:pt>
                <c:pt idx="2792">
                  <c:v>24.076920000000001</c:v>
                </c:pt>
                <c:pt idx="2793">
                  <c:v>24.088360000000002</c:v>
                </c:pt>
                <c:pt idx="2794">
                  <c:v>24.102129999999963</c:v>
                </c:pt>
                <c:pt idx="2795">
                  <c:v>24.12218</c:v>
                </c:pt>
                <c:pt idx="2796">
                  <c:v>24.146999999999988</c:v>
                </c:pt>
                <c:pt idx="2797">
                  <c:v>24.17201</c:v>
                </c:pt>
                <c:pt idx="2798">
                  <c:v>24.19971</c:v>
                </c:pt>
                <c:pt idx="2799">
                  <c:v>24.223459999999989</c:v>
                </c:pt>
                <c:pt idx="2800">
                  <c:v>24.245099999999958</c:v>
                </c:pt>
                <c:pt idx="2801">
                  <c:v>24.270959999999999</c:v>
                </c:pt>
                <c:pt idx="2802">
                  <c:v>24.297070000000001</c:v>
                </c:pt>
                <c:pt idx="2803">
                  <c:v>24.310590000000001</c:v>
                </c:pt>
                <c:pt idx="2804">
                  <c:v>24.327680000000001</c:v>
                </c:pt>
                <c:pt idx="2805">
                  <c:v>24.34665</c:v>
                </c:pt>
                <c:pt idx="2806">
                  <c:v>24.35802</c:v>
                </c:pt>
                <c:pt idx="2807">
                  <c:v>24.361149999999963</c:v>
                </c:pt>
                <c:pt idx="2808">
                  <c:v>24.362129999999958</c:v>
                </c:pt>
                <c:pt idx="2809">
                  <c:v>24.359279999999988</c:v>
                </c:pt>
                <c:pt idx="2810">
                  <c:v>24.354880000000044</c:v>
                </c:pt>
                <c:pt idx="2811">
                  <c:v>24.349810000000005</c:v>
                </c:pt>
                <c:pt idx="2812">
                  <c:v>24.332439999999959</c:v>
                </c:pt>
                <c:pt idx="2813">
                  <c:v>24.310250000000032</c:v>
                </c:pt>
                <c:pt idx="2814">
                  <c:v>24.288519999999924</c:v>
                </c:pt>
                <c:pt idx="2815">
                  <c:v>24.263439999999935</c:v>
                </c:pt>
                <c:pt idx="2816">
                  <c:v>24.238150000000001</c:v>
                </c:pt>
                <c:pt idx="2817">
                  <c:v>24.225109999999958</c:v>
                </c:pt>
                <c:pt idx="2818">
                  <c:v>24.214350000000032</c:v>
                </c:pt>
                <c:pt idx="2819">
                  <c:v>24.196480000000001</c:v>
                </c:pt>
                <c:pt idx="2820">
                  <c:v>24.187570000000001</c:v>
                </c:pt>
                <c:pt idx="2821">
                  <c:v>24.174860000000049</c:v>
                </c:pt>
                <c:pt idx="2822">
                  <c:v>24.167639999999963</c:v>
                </c:pt>
                <c:pt idx="2823">
                  <c:v>24.164980000000032</c:v>
                </c:pt>
                <c:pt idx="2824">
                  <c:v>24.167940000000005</c:v>
                </c:pt>
                <c:pt idx="2825">
                  <c:v>24.173169999999999</c:v>
                </c:pt>
                <c:pt idx="2826">
                  <c:v>24.185079999999989</c:v>
                </c:pt>
                <c:pt idx="2827">
                  <c:v>24.192900000000005</c:v>
                </c:pt>
                <c:pt idx="2828">
                  <c:v>24.204809999999988</c:v>
                </c:pt>
                <c:pt idx="2829">
                  <c:v>24.22194</c:v>
                </c:pt>
                <c:pt idx="2830">
                  <c:v>24.222469999999962</c:v>
                </c:pt>
                <c:pt idx="2831">
                  <c:v>24.221299999999989</c:v>
                </c:pt>
                <c:pt idx="2832">
                  <c:v>24.216339999999963</c:v>
                </c:pt>
                <c:pt idx="2833">
                  <c:v>24.1921</c:v>
                </c:pt>
                <c:pt idx="2834">
                  <c:v>24.17454</c:v>
                </c:pt>
                <c:pt idx="2835">
                  <c:v>24.169280000000001</c:v>
                </c:pt>
                <c:pt idx="2836">
                  <c:v>24.155180000000001</c:v>
                </c:pt>
                <c:pt idx="2837">
                  <c:v>24.13213</c:v>
                </c:pt>
                <c:pt idx="2838">
                  <c:v>24.113219999999988</c:v>
                </c:pt>
                <c:pt idx="2839">
                  <c:v>24.089229999999958</c:v>
                </c:pt>
                <c:pt idx="2840">
                  <c:v>24.06184</c:v>
                </c:pt>
                <c:pt idx="2841">
                  <c:v>24.034559999999999</c:v>
                </c:pt>
                <c:pt idx="2842">
                  <c:v>24.012129999999967</c:v>
                </c:pt>
                <c:pt idx="2843">
                  <c:v>23.99783</c:v>
                </c:pt>
                <c:pt idx="2844">
                  <c:v>23.978939999999962</c:v>
                </c:pt>
                <c:pt idx="2845">
                  <c:v>23.95411</c:v>
                </c:pt>
                <c:pt idx="2846">
                  <c:v>23.927099999999989</c:v>
                </c:pt>
                <c:pt idx="2847">
                  <c:v>23.904</c:v>
                </c:pt>
                <c:pt idx="2848">
                  <c:v>23.880870000000005</c:v>
                </c:pt>
                <c:pt idx="2849">
                  <c:v>23.856649999999959</c:v>
                </c:pt>
                <c:pt idx="2850">
                  <c:v>23.827059999999999</c:v>
                </c:pt>
                <c:pt idx="2851">
                  <c:v>23.796329999999962</c:v>
                </c:pt>
                <c:pt idx="2852">
                  <c:v>23.772499999999958</c:v>
                </c:pt>
                <c:pt idx="2853">
                  <c:v>23.754249999999963</c:v>
                </c:pt>
                <c:pt idx="2854">
                  <c:v>23.734729999999963</c:v>
                </c:pt>
                <c:pt idx="2855">
                  <c:v>23.713889999999999</c:v>
                </c:pt>
                <c:pt idx="2856">
                  <c:v>23.68282</c:v>
                </c:pt>
                <c:pt idx="2857">
                  <c:v>23.645659999999989</c:v>
                </c:pt>
                <c:pt idx="2858">
                  <c:v>23.621810000000032</c:v>
                </c:pt>
                <c:pt idx="2859">
                  <c:v>23.593830000000001</c:v>
                </c:pt>
                <c:pt idx="2860">
                  <c:v>23.572119999999959</c:v>
                </c:pt>
                <c:pt idx="2861">
                  <c:v>23.55733</c:v>
                </c:pt>
                <c:pt idx="2862">
                  <c:v>23.553989999999999</c:v>
                </c:pt>
                <c:pt idx="2863">
                  <c:v>23.539390000000001</c:v>
                </c:pt>
                <c:pt idx="2864">
                  <c:v>23.526260000000001</c:v>
                </c:pt>
                <c:pt idx="2865">
                  <c:v>23.512229999999963</c:v>
                </c:pt>
                <c:pt idx="2866">
                  <c:v>23.507400000000001</c:v>
                </c:pt>
                <c:pt idx="2867">
                  <c:v>23.497339999999962</c:v>
                </c:pt>
                <c:pt idx="2868">
                  <c:v>23.49277999999995</c:v>
                </c:pt>
                <c:pt idx="2869">
                  <c:v>23.498309999999954</c:v>
                </c:pt>
                <c:pt idx="2870">
                  <c:v>23.488399999999935</c:v>
                </c:pt>
                <c:pt idx="2871">
                  <c:v>23.485199999999935</c:v>
                </c:pt>
                <c:pt idx="2872">
                  <c:v>23.476880000000001</c:v>
                </c:pt>
                <c:pt idx="2873">
                  <c:v>23.476590000000002</c:v>
                </c:pt>
                <c:pt idx="2874">
                  <c:v>23.478909999999967</c:v>
                </c:pt>
                <c:pt idx="2875">
                  <c:v>23.481039999999954</c:v>
                </c:pt>
                <c:pt idx="2876">
                  <c:v>23.475939999999962</c:v>
                </c:pt>
                <c:pt idx="2877">
                  <c:v>23.476980000000001</c:v>
                </c:pt>
                <c:pt idx="2878">
                  <c:v>23.47146</c:v>
                </c:pt>
                <c:pt idx="2879">
                  <c:v>23.464129999999958</c:v>
                </c:pt>
                <c:pt idx="2880">
                  <c:v>23.476529999999947</c:v>
                </c:pt>
                <c:pt idx="2881">
                  <c:v>23.499539999999943</c:v>
                </c:pt>
                <c:pt idx="2882">
                  <c:v>23.531160000000032</c:v>
                </c:pt>
                <c:pt idx="2883">
                  <c:v>23.565930000000002</c:v>
                </c:pt>
                <c:pt idx="2884">
                  <c:v>23.594830000000005</c:v>
                </c:pt>
                <c:pt idx="2885">
                  <c:v>23.615030000000001</c:v>
                </c:pt>
                <c:pt idx="2886">
                  <c:v>23.633019999999988</c:v>
                </c:pt>
                <c:pt idx="2887">
                  <c:v>23.659559999999999</c:v>
                </c:pt>
                <c:pt idx="2888">
                  <c:v>23.684989999999999</c:v>
                </c:pt>
                <c:pt idx="2889">
                  <c:v>23.711169999999999</c:v>
                </c:pt>
                <c:pt idx="2890">
                  <c:v>23.73518</c:v>
                </c:pt>
                <c:pt idx="2891">
                  <c:v>23.802489999999963</c:v>
                </c:pt>
                <c:pt idx="2892">
                  <c:v>23.885479999999962</c:v>
                </c:pt>
                <c:pt idx="2893">
                  <c:v>23.948149999999924</c:v>
                </c:pt>
                <c:pt idx="2894">
                  <c:v>24.009360000000001</c:v>
                </c:pt>
                <c:pt idx="2895">
                  <c:v>24.068560000000002</c:v>
                </c:pt>
                <c:pt idx="2896">
                  <c:v>24.129100000000001</c:v>
                </c:pt>
                <c:pt idx="2897">
                  <c:v>24.186350000000001</c:v>
                </c:pt>
                <c:pt idx="2898">
                  <c:v>24.251470000000001</c:v>
                </c:pt>
                <c:pt idx="2899">
                  <c:v>24.33407000000004</c:v>
                </c:pt>
                <c:pt idx="2900">
                  <c:v>24.421500000000002</c:v>
                </c:pt>
                <c:pt idx="2901">
                  <c:v>24.508509999999962</c:v>
                </c:pt>
                <c:pt idx="2902">
                  <c:v>24.584589999999963</c:v>
                </c:pt>
                <c:pt idx="2903">
                  <c:v>24.668289999999963</c:v>
                </c:pt>
                <c:pt idx="2904">
                  <c:v>24.748669999999958</c:v>
                </c:pt>
                <c:pt idx="2905">
                  <c:v>24.82948</c:v>
                </c:pt>
                <c:pt idx="2906">
                  <c:v>24.929539999999935</c:v>
                </c:pt>
                <c:pt idx="2907">
                  <c:v>25.040609999999958</c:v>
                </c:pt>
                <c:pt idx="2908">
                  <c:v>25.14622</c:v>
                </c:pt>
                <c:pt idx="2909">
                  <c:v>25.25713</c:v>
                </c:pt>
                <c:pt idx="2910">
                  <c:v>25.357669999999999</c:v>
                </c:pt>
                <c:pt idx="2911">
                  <c:v>25.453539999999947</c:v>
                </c:pt>
                <c:pt idx="2912">
                  <c:v>25.566459999999989</c:v>
                </c:pt>
                <c:pt idx="2913">
                  <c:v>25.670529999999989</c:v>
                </c:pt>
                <c:pt idx="2914">
                  <c:v>25.786629999999935</c:v>
                </c:pt>
                <c:pt idx="2915">
                  <c:v>25.901629999999958</c:v>
                </c:pt>
                <c:pt idx="2916">
                  <c:v>26.005960000000005</c:v>
                </c:pt>
                <c:pt idx="2917">
                  <c:v>26.096869999999999</c:v>
                </c:pt>
                <c:pt idx="2918">
                  <c:v>26.175329999999963</c:v>
                </c:pt>
                <c:pt idx="2919">
                  <c:v>26.247350000000001</c:v>
                </c:pt>
                <c:pt idx="2920">
                  <c:v>26.32883</c:v>
                </c:pt>
                <c:pt idx="2921">
                  <c:v>26.41555</c:v>
                </c:pt>
                <c:pt idx="2922">
                  <c:v>26.500629999999958</c:v>
                </c:pt>
                <c:pt idx="2923">
                  <c:v>26.578569999999967</c:v>
                </c:pt>
                <c:pt idx="2924">
                  <c:v>26.646080000000001</c:v>
                </c:pt>
                <c:pt idx="2925">
                  <c:v>26.716239999999967</c:v>
                </c:pt>
                <c:pt idx="2926">
                  <c:v>26.793590000000002</c:v>
                </c:pt>
                <c:pt idx="2927">
                  <c:v>26.801659999999988</c:v>
                </c:pt>
                <c:pt idx="2928">
                  <c:v>26.79898</c:v>
                </c:pt>
                <c:pt idx="2929">
                  <c:v>26.793669999999963</c:v>
                </c:pt>
                <c:pt idx="2930">
                  <c:v>26.79326</c:v>
                </c:pt>
                <c:pt idx="2931">
                  <c:v>26.790150000000001</c:v>
                </c:pt>
                <c:pt idx="2932">
                  <c:v>26.782179999999947</c:v>
                </c:pt>
                <c:pt idx="2933">
                  <c:v>26.774840000000001</c:v>
                </c:pt>
                <c:pt idx="2934">
                  <c:v>26.75909</c:v>
                </c:pt>
                <c:pt idx="2935">
                  <c:v>26.738910000000001</c:v>
                </c:pt>
                <c:pt idx="2936">
                  <c:v>26.719329999999989</c:v>
                </c:pt>
                <c:pt idx="2937">
                  <c:v>26.699780000000001</c:v>
                </c:pt>
                <c:pt idx="2938">
                  <c:v>26.688849999999963</c:v>
                </c:pt>
                <c:pt idx="2939">
                  <c:v>26.673470000000005</c:v>
                </c:pt>
                <c:pt idx="2940">
                  <c:v>26.661190000000001</c:v>
                </c:pt>
                <c:pt idx="2941">
                  <c:v>26.608910000000005</c:v>
                </c:pt>
                <c:pt idx="2942">
                  <c:v>26.536819999999999</c:v>
                </c:pt>
                <c:pt idx="2943">
                  <c:v>26.482499999999934</c:v>
                </c:pt>
                <c:pt idx="2944">
                  <c:v>26.440739999999934</c:v>
                </c:pt>
                <c:pt idx="2945">
                  <c:v>26.408999999999963</c:v>
                </c:pt>
                <c:pt idx="2946">
                  <c:v>26.37604</c:v>
                </c:pt>
                <c:pt idx="2947">
                  <c:v>26.343219999999963</c:v>
                </c:pt>
                <c:pt idx="2948">
                  <c:v>26.296859999999999</c:v>
                </c:pt>
                <c:pt idx="2949">
                  <c:v>26.236870000000032</c:v>
                </c:pt>
                <c:pt idx="2950">
                  <c:v>26.179300000000001</c:v>
                </c:pt>
                <c:pt idx="2951">
                  <c:v>26.126159999999999</c:v>
                </c:pt>
                <c:pt idx="2952">
                  <c:v>26.081579999999963</c:v>
                </c:pt>
                <c:pt idx="2953">
                  <c:v>26.039010000000001</c:v>
                </c:pt>
                <c:pt idx="2954">
                  <c:v>25.995850000000001</c:v>
                </c:pt>
                <c:pt idx="2955">
                  <c:v>25.956130000000002</c:v>
                </c:pt>
                <c:pt idx="2956">
                  <c:v>25.927029999999959</c:v>
                </c:pt>
                <c:pt idx="2957">
                  <c:v>25.881799999999959</c:v>
                </c:pt>
                <c:pt idx="2958">
                  <c:v>25.84046</c:v>
                </c:pt>
                <c:pt idx="2959">
                  <c:v>25.79693</c:v>
                </c:pt>
                <c:pt idx="2960">
                  <c:v>25.769570000000002</c:v>
                </c:pt>
                <c:pt idx="2961">
                  <c:v>25.744979999999988</c:v>
                </c:pt>
                <c:pt idx="2962">
                  <c:v>25.704630000000002</c:v>
                </c:pt>
                <c:pt idx="2963">
                  <c:v>25.668519999999958</c:v>
                </c:pt>
                <c:pt idx="2964">
                  <c:v>25.619800000000044</c:v>
                </c:pt>
                <c:pt idx="2965">
                  <c:v>25.58182</c:v>
                </c:pt>
                <c:pt idx="2966">
                  <c:v>25.55819</c:v>
                </c:pt>
                <c:pt idx="2967">
                  <c:v>25.54346</c:v>
                </c:pt>
                <c:pt idx="2968">
                  <c:v>25.532360000000001</c:v>
                </c:pt>
                <c:pt idx="2969">
                  <c:v>25.508219999999962</c:v>
                </c:pt>
                <c:pt idx="2970">
                  <c:v>25.480759999999954</c:v>
                </c:pt>
                <c:pt idx="2971">
                  <c:v>25.43159</c:v>
                </c:pt>
                <c:pt idx="2972">
                  <c:v>25.382280000000002</c:v>
                </c:pt>
                <c:pt idx="2973">
                  <c:v>25.328959999999999</c:v>
                </c:pt>
                <c:pt idx="2974">
                  <c:v>25.282519999999934</c:v>
                </c:pt>
                <c:pt idx="2975">
                  <c:v>25.229319999999962</c:v>
                </c:pt>
                <c:pt idx="2976">
                  <c:v>25.174530000000001</c:v>
                </c:pt>
                <c:pt idx="2977">
                  <c:v>25.188129999999958</c:v>
                </c:pt>
                <c:pt idx="2978">
                  <c:v>25.208570000000002</c:v>
                </c:pt>
                <c:pt idx="2979">
                  <c:v>25.225079999999959</c:v>
                </c:pt>
                <c:pt idx="2980">
                  <c:v>25.230239999999959</c:v>
                </c:pt>
                <c:pt idx="2981">
                  <c:v>25.235569999999989</c:v>
                </c:pt>
                <c:pt idx="2982">
                  <c:v>25.236229999999964</c:v>
                </c:pt>
                <c:pt idx="2983">
                  <c:v>25.23969</c:v>
                </c:pt>
                <c:pt idx="2984">
                  <c:v>25.256799999999959</c:v>
                </c:pt>
                <c:pt idx="2985">
                  <c:v>25.290489999999959</c:v>
                </c:pt>
                <c:pt idx="2986">
                  <c:v>25.33324</c:v>
                </c:pt>
                <c:pt idx="2987">
                  <c:v>25.371770000000001</c:v>
                </c:pt>
                <c:pt idx="2988">
                  <c:v>25.413229999999963</c:v>
                </c:pt>
                <c:pt idx="2989">
                  <c:v>25.461839999999963</c:v>
                </c:pt>
                <c:pt idx="2990">
                  <c:v>25.515840000000001</c:v>
                </c:pt>
                <c:pt idx="2991">
                  <c:v>25.55763</c:v>
                </c:pt>
                <c:pt idx="2992">
                  <c:v>25.601860000000045</c:v>
                </c:pt>
                <c:pt idx="2993">
                  <c:v>25.652000000000001</c:v>
                </c:pt>
                <c:pt idx="2994">
                  <c:v>25.67521</c:v>
                </c:pt>
                <c:pt idx="2995">
                  <c:v>25.690239999999989</c:v>
                </c:pt>
                <c:pt idx="2996">
                  <c:v>25.711649999999963</c:v>
                </c:pt>
                <c:pt idx="2997">
                  <c:v>25.7303</c:v>
                </c:pt>
                <c:pt idx="2998">
                  <c:v>25.762639999999923</c:v>
                </c:pt>
                <c:pt idx="2999">
                  <c:v>25.809480000000001</c:v>
                </c:pt>
                <c:pt idx="3000">
                  <c:v>25.861860000000032</c:v>
                </c:pt>
                <c:pt idx="3001">
                  <c:v>25.910550000000001</c:v>
                </c:pt>
                <c:pt idx="3002">
                  <c:v>25.955489999999962</c:v>
                </c:pt>
                <c:pt idx="3003">
                  <c:v>25.994629999999958</c:v>
                </c:pt>
                <c:pt idx="3004">
                  <c:v>26.037210000000005</c:v>
                </c:pt>
                <c:pt idx="3005">
                  <c:v>26.07123</c:v>
                </c:pt>
                <c:pt idx="3006">
                  <c:v>26.087890000000005</c:v>
                </c:pt>
                <c:pt idx="3007">
                  <c:v>26.113330000000001</c:v>
                </c:pt>
                <c:pt idx="3008">
                  <c:v>26.12227</c:v>
                </c:pt>
                <c:pt idx="3009">
                  <c:v>26.130379999999999</c:v>
                </c:pt>
                <c:pt idx="3010">
                  <c:v>26.115800000000036</c:v>
                </c:pt>
                <c:pt idx="3011">
                  <c:v>26.097239999999989</c:v>
                </c:pt>
                <c:pt idx="3012">
                  <c:v>26.06917</c:v>
                </c:pt>
                <c:pt idx="3013">
                  <c:v>26.065850000000001</c:v>
                </c:pt>
                <c:pt idx="3014">
                  <c:v>26.062789999999943</c:v>
                </c:pt>
                <c:pt idx="3015">
                  <c:v>26.050070000000005</c:v>
                </c:pt>
                <c:pt idx="3016">
                  <c:v>26.034810000000039</c:v>
                </c:pt>
                <c:pt idx="3017">
                  <c:v>26.021570000000001</c:v>
                </c:pt>
                <c:pt idx="3018">
                  <c:v>25.995629999999924</c:v>
                </c:pt>
                <c:pt idx="3019">
                  <c:v>25.975599999999954</c:v>
                </c:pt>
                <c:pt idx="3020">
                  <c:v>25.960429999999935</c:v>
                </c:pt>
                <c:pt idx="3021">
                  <c:v>25.95984</c:v>
                </c:pt>
                <c:pt idx="3022">
                  <c:v>25.967079999999989</c:v>
                </c:pt>
                <c:pt idx="3023">
                  <c:v>25.981660000000002</c:v>
                </c:pt>
                <c:pt idx="3024">
                  <c:v>26.002659999999963</c:v>
                </c:pt>
                <c:pt idx="3025">
                  <c:v>26.018830000000001</c:v>
                </c:pt>
                <c:pt idx="3026">
                  <c:v>26.031839999999999</c:v>
                </c:pt>
                <c:pt idx="3027">
                  <c:v>26.039980000000032</c:v>
                </c:pt>
                <c:pt idx="3028">
                  <c:v>26.052529999999958</c:v>
                </c:pt>
                <c:pt idx="3029">
                  <c:v>26.066789999999958</c:v>
                </c:pt>
                <c:pt idx="3030">
                  <c:v>26.12311</c:v>
                </c:pt>
                <c:pt idx="3031">
                  <c:v>26.18965</c:v>
                </c:pt>
                <c:pt idx="3032">
                  <c:v>26.25704</c:v>
                </c:pt>
                <c:pt idx="3033">
                  <c:v>26.328220000000002</c:v>
                </c:pt>
                <c:pt idx="3034">
                  <c:v>26.39161</c:v>
                </c:pt>
                <c:pt idx="3035">
                  <c:v>26.452509999999947</c:v>
                </c:pt>
                <c:pt idx="3036">
                  <c:v>26.50215</c:v>
                </c:pt>
                <c:pt idx="3037">
                  <c:v>26.586259999999989</c:v>
                </c:pt>
                <c:pt idx="3038">
                  <c:v>26.671679999999999</c:v>
                </c:pt>
                <c:pt idx="3039">
                  <c:v>26.75958</c:v>
                </c:pt>
                <c:pt idx="3040">
                  <c:v>26.841229999999989</c:v>
                </c:pt>
                <c:pt idx="3041">
                  <c:v>26.963509999999935</c:v>
                </c:pt>
                <c:pt idx="3042">
                  <c:v>27.125129999999963</c:v>
                </c:pt>
                <c:pt idx="3043">
                  <c:v>27.275209999999962</c:v>
                </c:pt>
                <c:pt idx="3044">
                  <c:v>27.444990000000001</c:v>
                </c:pt>
                <c:pt idx="3045">
                  <c:v>27.644130000000001</c:v>
                </c:pt>
                <c:pt idx="3046">
                  <c:v>27.83248</c:v>
                </c:pt>
                <c:pt idx="3047">
                  <c:v>28.01972</c:v>
                </c:pt>
                <c:pt idx="3048">
                  <c:v>28.19631</c:v>
                </c:pt>
                <c:pt idx="3049">
                  <c:v>28.35087000000004</c:v>
                </c:pt>
                <c:pt idx="3050">
                  <c:v>28.499870000000001</c:v>
                </c:pt>
                <c:pt idx="3051">
                  <c:v>28.62913</c:v>
                </c:pt>
                <c:pt idx="3052">
                  <c:v>28.757210000000001</c:v>
                </c:pt>
                <c:pt idx="3053">
                  <c:v>28.892539999999947</c:v>
                </c:pt>
                <c:pt idx="3054">
                  <c:v>29.023800000000001</c:v>
                </c:pt>
                <c:pt idx="3055">
                  <c:v>29.166149999999959</c:v>
                </c:pt>
                <c:pt idx="3056">
                  <c:v>29.30237</c:v>
                </c:pt>
                <c:pt idx="3057">
                  <c:v>29.440779999999947</c:v>
                </c:pt>
                <c:pt idx="3058">
                  <c:v>29.585519999999935</c:v>
                </c:pt>
                <c:pt idx="3059">
                  <c:v>29.732659999999989</c:v>
                </c:pt>
                <c:pt idx="3060">
                  <c:v>29.885109999999958</c:v>
                </c:pt>
                <c:pt idx="3061">
                  <c:v>30.040800000000001</c:v>
                </c:pt>
                <c:pt idx="3062">
                  <c:v>30.206629999999958</c:v>
                </c:pt>
                <c:pt idx="3063">
                  <c:v>30.356470000000005</c:v>
                </c:pt>
                <c:pt idx="3064">
                  <c:v>30.522849999999959</c:v>
                </c:pt>
                <c:pt idx="3065">
                  <c:v>30.714410000000001</c:v>
                </c:pt>
                <c:pt idx="3066">
                  <c:v>30.903209999999962</c:v>
                </c:pt>
                <c:pt idx="3067">
                  <c:v>31.102959999999999</c:v>
                </c:pt>
                <c:pt idx="3068">
                  <c:v>31.316929999999999</c:v>
                </c:pt>
                <c:pt idx="3069">
                  <c:v>31.537489999999988</c:v>
                </c:pt>
                <c:pt idx="3070">
                  <c:v>31.756830000000001</c:v>
                </c:pt>
                <c:pt idx="3071">
                  <c:v>31.980049999999924</c:v>
                </c:pt>
                <c:pt idx="3072">
                  <c:v>32.197250000000011</c:v>
                </c:pt>
                <c:pt idx="3073">
                  <c:v>32.407089999999997</c:v>
                </c:pt>
                <c:pt idx="3074">
                  <c:v>32.623620000000003</c:v>
                </c:pt>
                <c:pt idx="3075">
                  <c:v>32.834679999999999</c:v>
                </c:pt>
                <c:pt idx="3076">
                  <c:v>33.05012</c:v>
                </c:pt>
                <c:pt idx="3077">
                  <c:v>33.280990000000003</c:v>
                </c:pt>
                <c:pt idx="3078">
                  <c:v>33.503400000000006</c:v>
                </c:pt>
                <c:pt idx="3079">
                  <c:v>33.729630000000064</c:v>
                </c:pt>
                <c:pt idx="3080">
                  <c:v>33.926510000000064</c:v>
                </c:pt>
                <c:pt idx="3081">
                  <c:v>34.103900000000003</c:v>
                </c:pt>
                <c:pt idx="3082">
                  <c:v>34.276700000000012</c:v>
                </c:pt>
                <c:pt idx="3083">
                  <c:v>34.439770000000003</c:v>
                </c:pt>
                <c:pt idx="3084">
                  <c:v>34.607170000000011</c:v>
                </c:pt>
                <c:pt idx="3085">
                  <c:v>34.769090000000013</c:v>
                </c:pt>
                <c:pt idx="3086">
                  <c:v>34.942840000000004</c:v>
                </c:pt>
                <c:pt idx="3087">
                  <c:v>35.081739999999996</c:v>
                </c:pt>
                <c:pt idx="3088">
                  <c:v>35.233870000000003</c:v>
                </c:pt>
                <c:pt idx="3089">
                  <c:v>35.372800000000005</c:v>
                </c:pt>
                <c:pt idx="3090">
                  <c:v>35.521610000000003</c:v>
                </c:pt>
                <c:pt idx="3091">
                  <c:v>35.618340000000003</c:v>
                </c:pt>
                <c:pt idx="3092">
                  <c:v>35.674970000000002</c:v>
                </c:pt>
                <c:pt idx="3093">
                  <c:v>35.74062</c:v>
                </c:pt>
                <c:pt idx="3094">
                  <c:v>35.819710000000001</c:v>
                </c:pt>
                <c:pt idx="3095">
                  <c:v>35.889049999999997</c:v>
                </c:pt>
                <c:pt idx="3096">
                  <c:v>35.966420000000006</c:v>
                </c:pt>
                <c:pt idx="3097">
                  <c:v>36.051949999999998</c:v>
                </c:pt>
                <c:pt idx="3098">
                  <c:v>36.147780000000004</c:v>
                </c:pt>
                <c:pt idx="3099">
                  <c:v>36.25226</c:v>
                </c:pt>
                <c:pt idx="3100">
                  <c:v>36.345150000000011</c:v>
                </c:pt>
                <c:pt idx="3101">
                  <c:v>36.452560000000005</c:v>
                </c:pt>
                <c:pt idx="3102">
                  <c:v>36.56747</c:v>
                </c:pt>
                <c:pt idx="3103">
                  <c:v>36.675130000000088</c:v>
                </c:pt>
                <c:pt idx="3104">
                  <c:v>36.780070000000002</c:v>
                </c:pt>
                <c:pt idx="3105">
                  <c:v>36.887169999999998</c:v>
                </c:pt>
                <c:pt idx="3106">
                  <c:v>37.000659999999996</c:v>
                </c:pt>
                <c:pt idx="3107">
                  <c:v>37.11262</c:v>
                </c:pt>
                <c:pt idx="3108">
                  <c:v>37.224380000000011</c:v>
                </c:pt>
                <c:pt idx="3109">
                  <c:v>37.337229999999998</c:v>
                </c:pt>
                <c:pt idx="3110">
                  <c:v>37.44753</c:v>
                </c:pt>
                <c:pt idx="3111">
                  <c:v>37.552859999999995</c:v>
                </c:pt>
                <c:pt idx="3112">
                  <c:v>37.647300000000001</c:v>
                </c:pt>
                <c:pt idx="3113">
                  <c:v>37.730740000000011</c:v>
                </c:pt>
                <c:pt idx="3114">
                  <c:v>37.792750000000105</c:v>
                </c:pt>
                <c:pt idx="3115">
                  <c:v>37.838970000000003</c:v>
                </c:pt>
                <c:pt idx="3116">
                  <c:v>37.879809999999999</c:v>
                </c:pt>
                <c:pt idx="3117">
                  <c:v>37.923750000000013</c:v>
                </c:pt>
                <c:pt idx="3118">
                  <c:v>37.947279999999999</c:v>
                </c:pt>
                <c:pt idx="3119">
                  <c:v>37.956769999999999</c:v>
                </c:pt>
                <c:pt idx="3120">
                  <c:v>37.977789999999999</c:v>
                </c:pt>
                <c:pt idx="3121">
                  <c:v>37.981439999999999</c:v>
                </c:pt>
                <c:pt idx="3122">
                  <c:v>37.981069999999995</c:v>
                </c:pt>
                <c:pt idx="3123">
                  <c:v>37.985210000000002</c:v>
                </c:pt>
                <c:pt idx="3124">
                  <c:v>37.966150000000013</c:v>
                </c:pt>
                <c:pt idx="3125">
                  <c:v>37.951769999999996</c:v>
                </c:pt>
                <c:pt idx="3126">
                  <c:v>37.919439999999994</c:v>
                </c:pt>
                <c:pt idx="3127">
                  <c:v>37.898020000000002</c:v>
                </c:pt>
                <c:pt idx="3128">
                  <c:v>37.894310000000011</c:v>
                </c:pt>
                <c:pt idx="3129">
                  <c:v>37.898920000000011</c:v>
                </c:pt>
                <c:pt idx="3130">
                  <c:v>37.900540000000007</c:v>
                </c:pt>
                <c:pt idx="3131">
                  <c:v>37.908210000000011</c:v>
                </c:pt>
                <c:pt idx="3132">
                  <c:v>37.932500000000012</c:v>
                </c:pt>
                <c:pt idx="3133">
                  <c:v>37.963480000000004</c:v>
                </c:pt>
                <c:pt idx="3134">
                  <c:v>37.979240000000004</c:v>
                </c:pt>
                <c:pt idx="3135">
                  <c:v>38.00141</c:v>
                </c:pt>
                <c:pt idx="3136">
                  <c:v>38.021310000000064</c:v>
                </c:pt>
                <c:pt idx="3137">
                  <c:v>38.051489999999994</c:v>
                </c:pt>
                <c:pt idx="3138">
                  <c:v>38.061320000000002</c:v>
                </c:pt>
                <c:pt idx="3139">
                  <c:v>38.079030000000003</c:v>
                </c:pt>
                <c:pt idx="3140">
                  <c:v>38.092890000000011</c:v>
                </c:pt>
                <c:pt idx="3141">
                  <c:v>38.130040000000001</c:v>
                </c:pt>
                <c:pt idx="3142">
                  <c:v>38.166670000000003</c:v>
                </c:pt>
                <c:pt idx="3143">
                  <c:v>38.204070000000002</c:v>
                </c:pt>
                <c:pt idx="3144">
                  <c:v>38.22601000000008</c:v>
                </c:pt>
                <c:pt idx="3145">
                  <c:v>38.232210000000073</c:v>
                </c:pt>
                <c:pt idx="3146">
                  <c:v>38.230690000000003</c:v>
                </c:pt>
                <c:pt idx="3147">
                  <c:v>38.222720000000088</c:v>
                </c:pt>
                <c:pt idx="3148">
                  <c:v>38.216270000000002</c:v>
                </c:pt>
                <c:pt idx="3149">
                  <c:v>38.221720000000012</c:v>
                </c:pt>
                <c:pt idx="3150">
                  <c:v>38.235310000000105</c:v>
                </c:pt>
                <c:pt idx="3151">
                  <c:v>38.257879999999993</c:v>
                </c:pt>
                <c:pt idx="3152">
                  <c:v>38.273490000000002</c:v>
                </c:pt>
                <c:pt idx="3153">
                  <c:v>38.290960000000013</c:v>
                </c:pt>
                <c:pt idx="3154">
                  <c:v>38.308910000000012</c:v>
                </c:pt>
                <c:pt idx="3155">
                  <c:v>38.320900000000002</c:v>
                </c:pt>
                <c:pt idx="3156">
                  <c:v>38.330040000000004</c:v>
                </c:pt>
                <c:pt idx="3157">
                  <c:v>38.342740000000006</c:v>
                </c:pt>
                <c:pt idx="3158">
                  <c:v>38.357199999999999</c:v>
                </c:pt>
                <c:pt idx="3159">
                  <c:v>38.374049999999997</c:v>
                </c:pt>
                <c:pt idx="3160">
                  <c:v>38.39752</c:v>
                </c:pt>
                <c:pt idx="3161">
                  <c:v>38.442640000000004</c:v>
                </c:pt>
                <c:pt idx="3162">
                  <c:v>38.492620000000002</c:v>
                </c:pt>
                <c:pt idx="3163">
                  <c:v>38.565770000000064</c:v>
                </c:pt>
                <c:pt idx="3164">
                  <c:v>38.649740000000001</c:v>
                </c:pt>
                <c:pt idx="3165">
                  <c:v>38.726990000000065</c:v>
                </c:pt>
                <c:pt idx="3166">
                  <c:v>38.804219999999994</c:v>
                </c:pt>
                <c:pt idx="3167">
                  <c:v>38.864750000000001</c:v>
                </c:pt>
                <c:pt idx="3168">
                  <c:v>38.952279999999995</c:v>
                </c:pt>
                <c:pt idx="3169">
                  <c:v>39.052130000000012</c:v>
                </c:pt>
                <c:pt idx="3170">
                  <c:v>39.143250000000002</c:v>
                </c:pt>
                <c:pt idx="3171">
                  <c:v>39.23048</c:v>
                </c:pt>
                <c:pt idx="3172">
                  <c:v>39.336150000000011</c:v>
                </c:pt>
                <c:pt idx="3173">
                  <c:v>39.432530000000064</c:v>
                </c:pt>
                <c:pt idx="3174">
                  <c:v>39.546790000000001</c:v>
                </c:pt>
                <c:pt idx="3175">
                  <c:v>39.677289999999999</c:v>
                </c:pt>
                <c:pt idx="3176">
                  <c:v>39.832750000000011</c:v>
                </c:pt>
                <c:pt idx="3177">
                  <c:v>39.969010000000011</c:v>
                </c:pt>
                <c:pt idx="3178">
                  <c:v>40.098990000000065</c:v>
                </c:pt>
                <c:pt idx="3179">
                  <c:v>40.211360000000006</c:v>
                </c:pt>
                <c:pt idx="3180">
                  <c:v>40.33437</c:v>
                </c:pt>
                <c:pt idx="3181">
                  <c:v>40.456559999999996</c:v>
                </c:pt>
                <c:pt idx="3182">
                  <c:v>40.579000000000001</c:v>
                </c:pt>
                <c:pt idx="3183">
                  <c:v>40.703980000000001</c:v>
                </c:pt>
                <c:pt idx="3184">
                  <c:v>40.819269999999996</c:v>
                </c:pt>
                <c:pt idx="3185">
                  <c:v>40.913999999999994</c:v>
                </c:pt>
                <c:pt idx="3186">
                  <c:v>40.985879999999995</c:v>
                </c:pt>
                <c:pt idx="3187">
                  <c:v>41.062120000000064</c:v>
                </c:pt>
                <c:pt idx="3188">
                  <c:v>41.126790000000064</c:v>
                </c:pt>
                <c:pt idx="3189">
                  <c:v>41.172720000000012</c:v>
                </c:pt>
                <c:pt idx="3190">
                  <c:v>41.222670000000065</c:v>
                </c:pt>
                <c:pt idx="3191">
                  <c:v>41.258110000000073</c:v>
                </c:pt>
                <c:pt idx="3192">
                  <c:v>41.284730000000003</c:v>
                </c:pt>
                <c:pt idx="3193">
                  <c:v>41.30133</c:v>
                </c:pt>
                <c:pt idx="3194">
                  <c:v>41.318720000000006</c:v>
                </c:pt>
                <c:pt idx="3195">
                  <c:v>41.338770000000011</c:v>
                </c:pt>
                <c:pt idx="3196">
                  <c:v>41.356879999999997</c:v>
                </c:pt>
                <c:pt idx="3197">
                  <c:v>41.37079</c:v>
                </c:pt>
                <c:pt idx="3198">
                  <c:v>41.385849999999998</c:v>
                </c:pt>
                <c:pt idx="3199">
                  <c:v>41.370629999999998</c:v>
                </c:pt>
                <c:pt idx="3200">
                  <c:v>41.356479999999998</c:v>
                </c:pt>
                <c:pt idx="3201">
                  <c:v>41.331599999999995</c:v>
                </c:pt>
                <c:pt idx="3202">
                  <c:v>41.297440000000002</c:v>
                </c:pt>
                <c:pt idx="3203">
                  <c:v>41.262710000000105</c:v>
                </c:pt>
                <c:pt idx="3204">
                  <c:v>41.244279999999996</c:v>
                </c:pt>
                <c:pt idx="3205">
                  <c:v>41.234720000000003</c:v>
                </c:pt>
                <c:pt idx="3206">
                  <c:v>41.220480000000002</c:v>
                </c:pt>
                <c:pt idx="3207">
                  <c:v>41.198840000000011</c:v>
                </c:pt>
                <c:pt idx="3208">
                  <c:v>41.165040000000012</c:v>
                </c:pt>
                <c:pt idx="3209">
                  <c:v>41.114320000000006</c:v>
                </c:pt>
                <c:pt idx="3210">
                  <c:v>41.072630000000011</c:v>
                </c:pt>
                <c:pt idx="3211">
                  <c:v>41.019150000000003</c:v>
                </c:pt>
                <c:pt idx="3212">
                  <c:v>40.96284</c:v>
                </c:pt>
                <c:pt idx="3213">
                  <c:v>40.905330000000063</c:v>
                </c:pt>
                <c:pt idx="3214">
                  <c:v>40.846659999999993</c:v>
                </c:pt>
                <c:pt idx="3215">
                  <c:v>40.796790000000072</c:v>
                </c:pt>
                <c:pt idx="3216">
                  <c:v>40.761680000000005</c:v>
                </c:pt>
                <c:pt idx="3217">
                  <c:v>40.7346</c:v>
                </c:pt>
                <c:pt idx="3218">
                  <c:v>40.703730000000064</c:v>
                </c:pt>
                <c:pt idx="3219">
                  <c:v>40.664910000000013</c:v>
                </c:pt>
                <c:pt idx="3220">
                  <c:v>40.6173</c:v>
                </c:pt>
                <c:pt idx="3221">
                  <c:v>40.583590000000001</c:v>
                </c:pt>
                <c:pt idx="3222">
                  <c:v>40.521090000000001</c:v>
                </c:pt>
                <c:pt idx="3223">
                  <c:v>40.457999999999998</c:v>
                </c:pt>
                <c:pt idx="3224">
                  <c:v>40.380539999999996</c:v>
                </c:pt>
                <c:pt idx="3225">
                  <c:v>40.286950000000012</c:v>
                </c:pt>
                <c:pt idx="3226">
                  <c:v>40.189630000000001</c:v>
                </c:pt>
                <c:pt idx="3227">
                  <c:v>40.089040000000004</c:v>
                </c:pt>
                <c:pt idx="3228">
                  <c:v>39.976489999999998</c:v>
                </c:pt>
                <c:pt idx="3229">
                  <c:v>39.861229999999999</c:v>
                </c:pt>
                <c:pt idx="3230">
                  <c:v>39.708090000000013</c:v>
                </c:pt>
                <c:pt idx="3231">
                  <c:v>39.545270000000002</c:v>
                </c:pt>
                <c:pt idx="3232">
                  <c:v>39.371439999999993</c:v>
                </c:pt>
                <c:pt idx="3233">
                  <c:v>39.154759999999996</c:v>
                </c:pt>
                <c:pt idx="3234">
                  <c:v>38.972140000000003</c:v>
                </c:pt>
                <c:pt idx="3235">
                  <c:v>38.806819999999995</c:v>
                </c:pt>
                <c:pt idx="3236">
                  <c:v>38.702660000000002</c:v>
                </c:pt>
                <c:pt idx="3237">
                  <c:v>38.581419999999994</c:v>
                </c:pt>
                <c:pt idx="3238">
                  <c:v>38.444749999999999</c:v>
                </c:pt>
                <c:pt idx="3239">
                  <c:v>38.31897</c:v>
                </c:pt>
                <c:pt idx="3240">
                  <c:v>38.178360000000012</c:v>
                </c:pt>
                <c:pt idx="3241">
                  <c:v>38.063750000000013</c:v>
                </c:pt>
                <c:pt idx="3242">
                  <c:v>37.984239999999993</c:v>
                </c:pt>
                <c:pt idx="3243">
                  <c:v>37.903700000000001</c:v>
                </c:pt>
                <c:pt idx="3244">
                  <c:v>37.790570000000081</c:v>
                </c:pt>
                <c:pt idx="3245">
                  <c:v>37.681679999999993</c:v>
                </c:pt>
                <c:pt idx="3246">
                  <c:v>37.571330000000003</c:v>
                </c:pt>
                <c:pt idx="3247">
                  <c:v>37.492920000000012</c:v>
                </c:pt>
                <c:pt idx="3248">
                  <c:v>37.399610000000003</c:v>
                </c:pt>
                <c:pt idx="3249">
                  <c:v>37.333400000000005</c:v>
                </c:pt>
                <c:pt idx="3250">
                  <c:v>37.274879999999996</c:v>
                </c:pt>
                <c:pt idx="3251">
                  <c:v>37.212380000000003</c:v>
                </c:pt>
                <c:pt idx="3252">
                  <c:v>37.142290000000003</c:v>
                </c:pt>
                <c:pt idx="3253">
                  <c:v>37.078760000000003</c:v>
                </c:pt>
                <c:pt idx="3254">
                  <c:v>37.000240000000005</c:v>
                </c:pt>
                <c:pt idx="3255">
                  <c:v>36.918590000000002</c:v>
                </c:pt>
                <c:pt idx="3256">
                  <c:v>36.838060000000006</c:v>
                </c:pt>
                <c:pt idx="3257">
                  <c:v>36.78792</c:v>
                </c:pt>
                <c:pt idx="3258">
                  <c:v>36.776130000000073</c:v>
                </c:pt>
                <c:pt idx="3259">
                  <c:v>36.775170000000088</c:v>
                </c:pt>
                <c:pt idx="3260">
                  <c:v>36.763550000000073</c:v>
                </c:pt>
                <c:pt idx="3261">
                  <c:v>36.724540000000012</c:v>
                </c:pt>
                <c:pt idx="3262">
                  <c:v>36.67792</c:v>
                </c:pt>
                <c:pt idx="3263">
                  <c:v>36.628710000000105</c:v>
                </c:pt>
                <c:pt idx="3264">
                  <c:v>36.592780000000012</c:v>
                </c:pt>
                <c:pt idx="3265">
                  <c:v>36.540120000000002</c:v>
                </c:pt>
                <c:pt idx="3266">
                  <c:v>36.465920000000011</c:v>
                </c:pt>
                <c:pt idx="3267">
                  <c:v>36.419320000000006</c:v>
                </c:pt>
                <c:pt idx="3268">
                  <c:v>36.390810000000002</c:v>
                </c:pt>
                <c:pt idx="3269">
                  <c:v>36.363970000000002</c:v>
                </c:pt>
                <c:pt idx="3270">
                  <c:v>36.33943</c:v>
                </c:pt>
                <c:pt idx="3271">
                  <c:v>36.301449999999996</c:v>
                </c:pt>
                <c:pt idx="3272">
                  <c:v>36.251560000000005</c:v>
                </c:pt>
                <c:pt idx="3273">
                  <c:v>36.236390000000064</c:v>
                </c:pt>
                <c:pt idx="3274">
                  <c:v>36.187079999999995</c:v>
                </c:pt>
                <c:pt idx="3275">
                  <c:v>36.147370000000002</c:v>
                </c:pt>
                <c:pt idx="3276">
                  <c:v>36.114039999999996</c:v>
                </c:pt>
                <c:pt idx="3277">
                  <c:v>36.073620000000005</c:v>
                </c:pt>
                <c:pt idx="3278">
                  <c:v>36.018710000000013</c:v>
                </c:pt>
                <c:pt idx="3279">
                  <c:v>35.999180000000003</c:v>
                </c:pt>
                <c:pt idx="3280">
                  <c:v>35.968570000000064</c:v>
                </c:pt>
                <c:pt idx="3281">
                  <c:v>35.934469999999997</c:v>
                </c:pt>
                <c:pt idx="3282">
                  <c:v>35.910089999999997</c:v>
                </c:pt>
                <c:pt idx="3283">
                  <c:v>35.927910000000011</c:v>
                </c:pt>
                <c:pt idx="3284">
                  <c:v>35.94594</c:v>
                </c:pt>
                <c:pt idx="3285">
                  <c:v>35.973649999999999</c:v>
                </c:pt>
                <c:pt idx="3286">
                  <c:v>35.960300000000011</c:v>
                </c:pt>
                <c:pt idx="3287">
                  <c:v>35.949200000000005</c:v>
                </c:pt>
                <c:pt idx="3288">
                  <c:v>35.974499999999999</c:v>
                </c:pt>
                <c:pt idx="3289">
                  <c:v>36.016160000000006</c:v>
                </c:pt>
                <c:pt idx="3290">
                  <c:v>36.051069999999996</c:v>
                </c:pt>
                <c:pt idx="3291">
                  <c:v>36.07206</c:v>
                </c:pt>
                <c:pt idx="3292">
                  <c:v>36.072980000000001</c:v>
                </c:pt>
                <c:pt idx="3293">
                  <c:v>36.09008</c:v>
                </c:pt>
                <c:pt idx="3294">
                  <c:v>36.136950000000013</c:v>
                </c:pt>
                <c:pt idx="3295">
                  <c:v>36.192330000000105</c:v>
                </c:pt>
                <c:pt idx="3296">
                  <c:v>36.258490000000002</c:v>
                </c:pt>
                <c:pt idx="3297">
                  <c:v>36.305510000000012</c:v>
                </c:pt>
                <c:pt idx="3298">
                  <c:v>36.332270000000001</c:v>
                </c:pt>
                <c:pt idx="3299">
                  <c:v>36.353549999999998</c:v>
                </c:pt>
                <c:pt idx="3300">
                  <c:v>36.362230000000011</c:v>
                </c:pt>
                <c:pt idx="3301">
                  <c:v>36.370239999999995</c:v>
                </c:pt>
                <c:pt idx="3302">
                  <c:v>36.385059999999996</c:v>
                </c:pt>
                <c:pt idx="3303">
                  <c:v>36.40916</c:v>
                </c:pt>
                <c:pt idx="3304">
                  <c:v>36.430540000000001</c:v>
                </c:pt>
                <c:pt idx="3305">
                  <c:v>36.456120000000006</c:v>
                </c:pt>
                <c:pt idx="3306">
                  <c:v>36.476659999999995</c:v>
                </c:pt>
                <c:pt idx="3307">
                  <c:v>36.475820000000006</c:v>
                </c:pt>
                <c:pt idx="3308">
                  <c:v>36.454999999999998</c:v>
                </c:pt>
                <c:pt idx="3309">
                  <c:v>36.444489999999995</c:v>
                </c:pt>
                <c:pt idx="3310">
                  <c:v>36.436710000000012</c:v>
                </c:pt>
                <c:pt idx="3311">
                  <c:v>36.46846</c:v>
                </c:pt>
                <c:pt idx="3312">
                  <c:v>36.5304</c:v>
                </c:pt>
                <c:pt idx="3313">
                  <c:v>36.587320000000005</c:v>
                </c:pt>
                <c:pt idx="3314">
                  <c:v>36.622990000000073</c:v>
                </c:pt>
                <c:pt idx="3315">
                  <c:v>36.668230000000072</c:v>
                </c:pt>
                <c:pt idx="3316">
                  <c:v>36.699590000000065</c:v>
                </c:pt>
                <c:pt idx="3317">
                  <c:v>36.698000000000064</c:v>
                </c:pt>
                <c:pt idx="3318">
                  <c:v>36.582260000000005</c:v>
                </c:pt>
                <c:pt idx="3319">
                  <c:v>36.489000000000004</c:v>
                </c:pt>
                <c:pt idx="3320">
                  <c:v>36.39761</c:v>
                </c:pt>
                <c:pt idx="3321">
                  <c:v>36.344149999999999</c:v>
                </c:pt>
                <c:pt idx="3322">
                  <c:v>36.314799999999998</c:v>
                </c:pt>
                <c:pt idx="3323">
                  <c:v>36.262960000000064</c:v>
                </c:pt>
                <c:pt idx="3324">
                  <c:v>36.249450000000003</c:v>
                </c:pt>
                <c:pt idx="3325">
                  <c:v>36.221430000000012</c:v>
                </c:pt>
                <c:pt idx="3326">
                  <c:v>36.177479999999996</c:v>
                </c:pt>
                <c:pt idx="3327">
                  <c:v>36.135320000000064</c:v>
                </c:pt>
                <c:pt idx="3328">
                  <c:v>36.114710000000002</c:v>
                </c:pt>
                <c:pt idx="3329">
                  <c:v>36.069230000000012</c:v>
                </c:pt>
                <c:pt idx="3330">
                  <c:v>36.052070000000001</c:v>
                </c:pt>
                <c:pt idx="3331">
                  <c:v>36.048650000000002</c:v>
                </c:pt>
                <c:pt idx="3332">
                  <c:v>36.044649999999997</c:v>
                </c:pt>
                <c:pt idx="3333">
                  <c:v>36.021679999999996</c:v>
                </c:pt>
                <c:pt idx="3334">
                  <c:v>35.974829999999997</c:v>
                </c:pt>
                <c:pt idx="3335">
                  <c:v>35.918110000000013</c:v>
                </c:pt>
                <c:pt idx="3336">
                  <c:v>35.890730000000012</c:v>
                </c:pt>
                <c:pt idx="3337">
                  <c:v>35.869550000000011</c:v>
                </c:pt>
                <c:pt idx="3338">
                  <c:v>35.827829999999999</c:v>
                </c:pt>
                <c:pt idx="3339">
                  <c:v>35.823530000000012</c:v>
                </c:pt>
                <c:pt idx="3340">
                  <c:v>35.824859999999994</c:v>
                </c:pt>
                <c:pt idx="3341">
                  <c:v>35.842610000000001</c:v>
                </c:pt>
                <c:pt idx="3342">
                  <c:v>35.859140000000004</c:v>
                </c:pt>
                <c:pt idx="3343">
                  <c:v>35.855279999999993</c:v>
                </c:pt>
                <c:pt idx="3344">
                  <c:v>35.847579999999994</c:v>
                </c:pt>
                <c:pt idx="3345">
                  <c:v>35.795540000000088</c:v>
                </c:pt>
                <c:pt idx="3346">
                  <c:v>35.747659999999996</c:v>
                </c:pt>
                <c:pt idx="3347">
                  <c:v>35.67483</c:v>
                </c:pt>
                <c:pt idx="3348">
                  <c:v>35.715380000000003</c:v>
                </c:pt>
                <c:pt idx="3349">
                  <c:v>35.748470000000012</c:v>
                </c:pt>
                <c:pt idx="3350">
                  <c:v>35.784459999999996</c:v>
                </c:pt>
                <c:pt idx="3351">
                  <c:v>35.831809999999997</c:v>
                </c:pt>
                <c:pt idx="3352">
                  <c:v>35.888689999999997</c:v>
                </c:pt>
                <c:pt idx="3353">
                  <c:v>35.93627</c:v>
                </c:pt>
                <c:pt idx="3354">
                  <c:v>35.988960000000006</c:v>
                </c:pt>
                <c:pt idx="3355">
                  <c:v>36.022200000000012</c:v>
                </c:pt>
                <c:pt idx="3356">
                  <c:v>36.062530000000081</c:v>
                </c:pt>
                <c:pt idx="3357">
                  <c:v>36.109060000000007</c:v>
                </c:pt>
                <c:pt idx="3358">
                  <c:v>36.144970000000001</c:v>
                </c:pt>
                <c:pt idx="3359">
                  <c:v>36.176330000000064</c:v>
                </c:pt>
                <c:pt idx="3360">
                  <c:v>36.204600000000006</c:v>
                </c:pt>
                <c:pt idx="3361">
                  <c:v>36.218000000000011</c:v>
                </c:pt>
                <c:pt idx="3362">
                  <c:v>36.20382</c:v>
                </c:pt>
                <c:pt idx="3363">
                  <c:v>36.190120000000064</c:v>
                </c:pt>
                <c:pt idx="3364">
                  <c:v>36.17454</c:v>
                </c:pt>
                <c:pt idx="3365">
                  <c:v>36.157849999999996</c:v>
                </c:pt>
                <c:pt idx="3366">
                  <c:v>36.167060000000006</c:v>
                </c:pt>
                <c:pt idx="3367">
                  <c:v>36.172240000000002</c:v>
                </c:pt>
                <c:pt idx="3368">
                  <c:v>36.27102</c:v>
                </c:pt>
                <c:pt idx="3369">
                  <c:v>36.342200000000005</c:v>
                </c:pt>
                <c:pt idx="3370">
                  <c:v>36.420510000000064</c:v>
                </c:pt>
                <c:pt idx="3371">
                  <c:v>36.476930000000003</c:v>
                </c:pt>
                <c:pt idx="3372">
                  <c:v>36.526600000000002</c:v>
                </c:pt>
                <c:pt idx="3373">
                  <c:v>36.570240000000005</c:v>
                </c:pt>
                <c:pt idx="3374">
                  <c:v>36.620550000000073</c:v>
                </c:pt>
                <c:pt idx="3375">
                  <c:v>36.679600000000001</c:v>
                </c:pt>
                <c:pt idx="3376">
                  <c:v>36.741610000000001</c:v>
                </c:pt>
                <c:pt idx="3377">
                  <c:v>36.816330000000001</c:v>
                </c:pt>
                <c:pt idx="3378">
                  <c:v>36.893370000000012</c:v>
                </c:pt>
                <c:pt idx="3379">
                  <c:v>36.962760000000003</c:v>
                </c:pt>
                <c:pt idx="3380">
                  <c:v>37.040210000000002</c:v>
                </c:pt>
                <c:pt idx="3381">
                  <c:v>37.130730000000064</c:v>
                </c:pt>
                <c:pt idx="3382">
                  <c:v>37.213770000000011</c:v>
                </c:pt>
                <c:pt idx="3383">
                  <c:v>37.311659999999975</c:v>
                </c:pt>
                <c:pt idx="3384">
                  <c:v>37.418770000000002</c:v>
                </c:pt>
                <c:pt idx="3385">
                  <c:v>37.52384</c:v>
                </c:pt>
                <c:pt idx="3386">
                  <c:v>37.601459999999996</c:v>
                </c:pt>
                <c:pt idx="3387">
                  <c:v>37.669200000000011</c:v>
                </c:pt>
                <c:pt idx="3388">
                  <c:v>37.741310000000013</c:v>
                </c:pt>
                <c:pt idx="3389">
                  <c:v>37.769360000000013</c:v>
                </c:pt>
                <c:pt idx="3390">
                  <c:v>37.799260000000011</c:v>
                </c:pt>
                <c:pt idx="3391">
                  <c:v>37.811409999999995</c:v>
                </c:pt>
                <c:pt idx="3392">
                  <c:v>37.815340000000006</c:v>
                </c:pt>
                <c:pt idx="3393">
                  <c:v>37.821289999999998</c:v>
                </c:pt>
                <c:pt idx="3394">
                  <c:v>37.827960000000004</c:v>
                </c:pt>
                <c:pt idx="3395">
                  <c:v>37.854839999999975</c:v>
                </c:pt>
                <c:pt idx="3396">
                  <c:v>37.894950000000001</c:v>
                </c:pt>
                <c:pt idx="3397">
                  <c:v>37.915879999999994</c:v>
                </c:pt>
                <c:pt idx="3398">
                  <c:v>37.830479999999994</c:v>
                </c:pt>
                <c:pt idx="3399">
                  <c:v>37.690040000000003</c:v>
                </c:pt>
                <c:pt idx="3400">
                  <c:v>37.566200000000002</c:v>
                </c:pt>
                <c:pt idx="3401">
                  <c:v>37.513859999999994</c:v>
                </c:pt>
                <c:pt idx="3402">
                  <c:v>37.443380000000005</c:v>
                </c:pt>
                <c:pt idx="3403">
                  <c:v>37.375730000000011</c:v>
                </c:pt>
                <c:pt idx="3404">
                  <c:v>37.320770000000003</c:v>
                </c:pt>
                <c:pt idx="3405">
                  <c:v>37.266510000000089</c:v>
                </c:pt>
                <c:pt idx="3406">
                  <c:v>37.219300000000011</c:v>
                </c:pt>
                <c:pt idx="3407">
                  <c:v>37.115470000000002</c:v>
                </c:pt>
                <c:pt idx="3408">
                  <c:v>37.039140000000003</c:v>
                </c:pt>
                <c:pt idx="3409">
                  <c:v>36.949829999999999</c:v>
                </c:pt>
                <c:pt idx="3410">
                  <c:v>36.826010000000011</c:v>
                </c:pt>
                <c:pt idx="3411">
                  <c:v>36.699580000000012</c:v>
                </c:pt>
                <c:pt idx="3412">
                  <c:v>36.54419</c:v>
                </c:pt>
                <c:pt idx="3413">
                  <c:v>36.37979</c:v>
                </c:pt>
                <c:pt idx="3414">
                  <c:v>36.212630000000011</c:v>
                </c:pt>
                <c:pt idx="3415">
                  <c:v>36.045530000000063</c:v>
                </c:pt>
                <c:pt idx="3416">
                  <c:v>35.83878</c:v>
                </c:pt>
                <c:pt idx="3417">
                  <c:v>35.664360000000002</c:v>
                </c:pt>
                <c:pt idx="3418">
                  <c:v>35.454229999999995</c:v>
                </c:pt>
                <c:pt idx="3419">
                  <c:v>35.246170000000063</c:v>
                </c:pt>
                <c:pt idx="3420">
                  <c:v>35.078980000000001</c:v>
                </c:pt>
                <c:pt idx="3421">
                  <c:v>34.908190000000012</c:v>
                </c:pt>
                <c:pt idx="3422">
                  <c:v>34.748030000000064</c:v>
                </c:pt>
                <c:pt idx="3423">
                  <c:v>34.566560000000003</c:v>
                </c:pt>
                <c:pt idx="3424">
                  <c:v>34.369910000000012</c:v>
                </c:pt>
                <c:pt idx="3425">
                  <c:v>34.177810000000001</c:v>
                </c:pt>
                <c:pt idx="3426">
                  <c:v>33.955720000000007</c:v>
                </c:pt>
                <c:pt idx="3427">
                  <c:v>33.739370000000072</c:v>
                </c:pt>
                <c:pt idx="3428">
                  <c:v>33.5428</c:v>
                </c:pt>
                <c:pt idx="3429">
                  <c:v>33.381389999999996</c:v>
                </c:pt>
                <c:pt idx="3430">
                  <c:v>33.213380000000001</c:v>
                </c:pt>
                <c:pt idx="3431">
                  <c:v>33.045230000000011</c:v>
                </c:pt>
                <c:pt idx="3432">
                  <c:v>32.902810000000002</c:v>
                </c:pt>
                <c:pt idx="3433">
                  <c:v>32.75508</c:v>
                </c:pt>
                <c:pt idx="3434">
                  <c:v>32.609060000000007</c:v>
                </c:pt>
                <c:pt idx="3435">
                  <c:v>32.477399999999996</c:v>
                </c:pt>
                <c:pt idx="3436">
                  <c:v>32.34525</c:v>
                </c:pt>
                <c:pt idx="3437">
                  <c:v>32.217600000000004</c:v>
                </c:pt>
                <c:pt idx="3438">
                  <c:v>32.07208</c:v>
                </c:pt>
                <c:pt idx="3439">
                  <c:v>31.921579999999963</c:v>
                </c:pt>
                <c:pt idx="3440">
                  <c:v>31.77515</c:v>
                </c:pt>
                <c:pt idx="3441">
                  <c:v>31.64209</c:v>
                </c:pt>
                <c:pt idx="3442">
                  <c:v>31.520609999999962</c:v>
                </c:pt>
                <c:pt idx="3443">
                  <c:v>31.370570000000001</c:v>
                </c:pt>
                <c:pt idx="3444">
                  <c:v>31.19472</c:v>
                </c:pt>
                <c:pt idx="3445">
                  <c:v>31.007439999999963</c:v>
                </c:pt>
                <c:pt idx="3446">
                  <c:v>30.876390000000001</c:v>
                </c:pt>
                <c:pt idx="3447">
                  <c:v>30.790209999999959</c:v>
                </c:pt>
                <c:pt idx="3448">
                  <c:v>30.506850000000032</c:v>
                </c:pt>
                <c:pt idx="3449">
                  <c:v>30.284029999999962</c:v>
                </c:pt>
                <c:pt idx="3450">
                  <c:v>30.038599999999963</c:v>
                </c:pt>
                <c:pt idx="3451">
                  <c:v>29.690460000000005</c:v>
                </c:pt>
                <c:pt idx="3452">
                  <c:v>29.346489999999989</c:v>
                </c:pt>
                <c:pt idx="3453">
                  <c:v>28.984919999999963</c:v>
                </c:pt>
                <c:pt idx="3454">
                  <c:v>28.627659999999999</c:v>
                </c:pt>
                <c:pt idx="3455">
                  <c:v>28.268059999999959</c:v>
                </c:pt>
                <c:pt idx="3456">
                  <c:v>27.939729999999958</c:v>
                </c:pt>
                <c:pt idx="3457">
                  <c:v>27.624140000000001</c:v>
                </c:pt>
                <c:pt idx="3458">
                  <c:v>27.297860000000032</c:v>
                </c:pt>
                <c:pt idx="3459">
                  <c:v>26.97784</c:v>
                </c:pt>
                <c:pt idx="3460">
                  <c:v>26.674029999999988</c:v>
                </c:pt>
                <c:pt idx="3461">
                  <c:v>26.374060000000032</c:v>
                </c:pt>
                <c:pt idx="3462">
                  <c:v>26.112939999999988</c:v>
                </c:pt>
                <c:pt idx="3463">
                  <c:v>25.87866</c:v>
                </c:pt>
                <c:pt idx="3464">
                  <c:v>25.668959999999988</c:v>
                </c:pt>
                <c:pt idx="3465">
                  <c:v>25.443439999999935</c:v>
                </c:pt>
                <c:pt idx="3466">
                  <c:v>25.252079999999989</c:v>
                </c:pt>
                <c:pt idx="3467">
                  <c:v>25.041779999999989</c:v>
                </c:pt>
                <c:pt idx="3468">
                  <c:v>24.876180000000005</c:v>
                </c:pt>
                <c:pt idx="3469">
                  <c:v>24.71377</c:v>
                </c:pt>
                <c:pt idx="3470">
                  <c:v>24.51858</c:v>
                </c:pt>
                <c:pt idx="3471">
                  <c:v>24.343979999999988</c:v>
                </c:pt>
                <c:pt idx="3472">
                  <c:v>24.167929999999988</c:v>
                </c:pt>
                <c:pt idx="3473">
                  <c:v>24.004650000000005</c:v>
                </c:pt>
                <c:pt idx="3474">
                  <c:v>23.856800000000032</c:v>
                </c:pt>
                <c:pt idx="3475">
                  <c:v>23.707419999999964</c:v>
                </c:pt>
                <c:pt idx="3476">
                  <c:v>23.596170000000001</c:v>
                </c:pt>
                <c:pt idx="3477">
                  <c:v>23.466389999999958</c:v>
                </c:pt>
                <c:pt idx="3478">
                  <c:v>23.312200000000001</c:v>
                </c:pt>
                <c:pt idx="3479">
                  <c:v>23.125629999999958</c:v>
                </c:pt>
                <c:pt idx="3480">
                  <c:v>22.932519999999947</c:v>
                </c:pt>
                <c:pt idx="3481">
                  <c:v>22.723459999999989</c:v>
                </c:pt>
                <c:pt idx="3482">
                  <c:v>22.499789999999958</c:v>
                </c:pt>
                <c:pt idx="3483">
                  <c:v>22.288919999999958</c:v>
                </c:pt>
                <c:pt idx="3484">
                  <c:v>22.067860000000032</c:v>
                </c:pt>
                <c:pt idx="3485">
                  <c:v>21.834540000000001</c:v>
                </c:pt>
                <c:pt idx="3486">
                  <c:v>21.599229999999963</c:v>
                </c:pt>
                <c:pt idx="3487">
                  <c:v>21.374279999999999</c:v>
                </c:pt>
                <c:pt idx="3488">
                  <c:v>21.17988000000004</c:v>
                </c:pt>
                <c:pt idx="3489">
                  <c:v>20.992219999999943</c:v>
                </c:pt>
                <c:pt idx="3490">
                  <c:v>20.81202</c:v>
                </c:pt>
                <c:pt idx="3491">
                  <c:v>20.610710000000001</c:v>
                </c:pt>
                <c:pt idx="3492">
                  <c:v>20.393920000000001</c:v>
                </c:pt>
                <c:pt idx="3493">
                  <c:v>20.206869999999999</c:v>
                </c:pt>
                <c:pt idx="3494">
                  <c:v>20.05367</c:v>
                </c:pt>
                <c:pt idx="3495">
                  <c:v>19.921519999999958</c:v>
                </c:pt>
                <c:pt idx="3496">
                  <c:v>19.71124</c:v>
                </c:pt>
                <c:pt idx="3497">
                  <c:v>19.492459999999962</c:v>
                </c:pt>
                <c:pt idx="3498">
                  <c:v>19.494119999999963</c:v>
                </c:pt>
                <c:pt idx="3499">
                  <c:v>19.492359999999962</c:v>
                </c:pt>
                <c:pt idx="3500">
                  <c:v>19.499779999999962</c:v>
                </c:pt>
                <c:pt idx="3501">
                  <c:v>19.542560000000002</c:v>
                </c:pt>
                <c:pt idx="3502">
                  <c:v>19.607679999999988</c:v>
                </c:pt>
                <c:pt idx="3503">
                  <c:v>19.666340000000002</c:v>
                </c:pt>
                <c:pt idx="3504">
                  <c:v>19.701779999999989</c:v>
                </c:pt>
                <c:pt idx="3505">
                  <c:v>19.751870000000039</c:v>
                </c:pt>
                <c:pt idx="3506">
                  <c:v>19.759149999999959</c:v>
                </c:pt>
                <c:pt idx="3507">
                  <c:v>19.7928</c:v>
                </c:pt>
                <c:pt idx="3508">
                  <c:v>19.83061</c:v>
                </c:pt>
                <c:pt idx="3509">
                  <c:v>19.868509999999958</c:v>
                </c:pt>
                <c:pt idx="3510">
                  <c:v>19.92792</c:v>
                </c:pt>
                <c:pt idx="3511">
                  <c:v>19.973719999999954</c:v>
                </c:pt>
                <c:pt idx="3512">
                  <c:v>20.000539999999958</c:v>
                </c:pt>
                <c:pt idx="3513">
                  <c:v>20.004980000000032</c:v>
                </c:pt>
                <c:pt idx="3514">
                  <c:v>20.007490000000001</c:v>
                </c:pt>
                <c:pt idx="3515">
                  <c:v>20.014860000000045</c:v>
                </c:pt>
                <c:pt idx="3516">
                  <c:v>20.02468</c:v>
                </c:pt>
                <c:pt idx="3517">
                  <c:v>20.021879999999999</c:v>
                </c:pt>
                <c:pt idx="3518">
                  <c:v>20.02478</c:v>
                </c:pt>
                <c:pt idx="3519">
                  <c:v>20.032739999999954</c:v>
                </c:pt>
                <c:pt idx="3520">
                  <c:v>20.014610000000001</c:v>
                </c:pt>
                <c:pt idx="3521">
                  <c:v>19.990299999999962</c:v>
                </c:pt>
                <c:pt idx="3522">
                  <c:v>19.969930000000002</c:v>
                </c:pt>
                <c:pt idx="3523">
                  <c:v>19.958259999999989</c:v>
                </c:pt>
                <c:pt idx="3524">
                  <c:v>19.931920000000005</c:v>
                </c:pt>
                <c:pt idx="3525">
                  <c:v>19.911999999999999</c:v>
                </c:pt>
                <c:pt idx="3526">
                  <c:v>19.876200000000001</c:v>
                </c:pt>
                <c:pt idx="3527">
                  <c:v>19.84751</c:v>
                </c:pt>
                <c:pt idx="3528">
                  <c:v>19.831450000000039</c:v>
                </c:pt>
                <c:pt idx="3529">
                  <c:v>19.825229999999962</c:v>
                </c:pt>
                <c:pt idx="3530">
                  <c:v>19.839160000000032</c:v>
                </c:pt>
                <c:pt idx="3531">
                  <c:v>19.85839</c:v>
                </c:pt>
                <c:pt idx="3532">
                  <c:v>19.858950000000036</c:v>
                </c:pt>
                <c:pt idx="3533">
                  <c:v>19.856190000000005</c:v>
                </c:pt>
                <c:pt idx="3534">
                  <c:v>19.873010000000001</c:v>
                </c:pt>
                <c:pt idx="3535">
                  <c:v>19.907509999999959</c:v>
                </c:pt>
                <c:pt idx="3536">
                  <c:v>19.928729999999934</c:v>
                </c:pt>
                <c:pt idx="3537">
                  <c:v>19.94716</c:v>
                </c:pt>
                <c:pt idx="3538">
                  <c:v>19.949449999999935</c:v>
                </c:pt>
                <c:pt idx="3539">
                  <c:v>19.953709999999958</c:v>
                </c:pt>
                <c:pt idx="3540">
                  <c:v>19.947369999999989</c:v>
                </c:pt>
                <c:pt idx="3541">
                  <c:v>19.955639999999935</c:v>
                </c:pt>
                <c:pt idx="3542">
                  <c:v>19.972839999999962</c:v>
                </c:pt>
                <c:pt idx="3543">
                  <c:v>20.008539999999954</c:v>
                </c:pt>
                <c:pt idx="3544">
                  <c:v>20.038530000000002</c:v>
                </c:pt>
                <c:pt idx="3545">
                  <c:v>20.061969999999999</c:v>
                </c:pt>
                <c:pt idx="3546">
                  <c:v>20.068399999999954</c:v>
                </c:pt>
                <c:pt idx="3547">
                  <c:v>20.078479999999963</c:v>
                </c:pt>
                <c:pt idx="3548">
                  <c:v>20.090619999999962</c:v>
                </c:pt>
                <c:pt idx="3549">
                  <c:v>20.111070000000048</c:v>
                </c:pt>
                <c:pt idx="3550">
                  <c:v>20.140170000000001</c:v>
                </c:pt>
                <c:pt idx="3551">
                  <c:v>20.153040000000001</c:v>
                </c:pt>
                <c:pt idx="3552">
                  <c:v>20.162749999999935</c:v>
                </c:pt>
                <c:pt idx="3553">
                  <c:v>20.185339999999954</c:v>
                </c:pt>
                <c:pt idx="3554">
                  <c:v>20.213100000000001</c:v>
                </c:pt>
                <c:pt idx="3555">
                  <c:v>20.244759999999989</c:v>
                </c:pt>
                <c:pt idx="3556">
                  <c:v>20.290970000000005</c:v>
                </c:pt>
                <c:pt idx="3557">
                  <c:v>20.340060000000001</c:v>
                </c:pt>
                <c:pt idx="3558">
                  <c:v>20.380689999999962</c:v>
                </c:pt>
                <c:pt idx="3559">
                  <c:v>20.407080000000001</c:v>
                </c:pt>
                <c:pt idx="3560">
                  <c:v>20.433070000000001</c:v>
                </c:pt>
                <c:pt idx="3561">
                  <c:v>20.460639999999923</c:v>
                </c:pt>
                <c:pt idx="3562">
                  <c:v>20.501760000000001</c:v>
                </c:pt>
                <c:pt idx="3563">
                  <c:v>20.5413</c:v>
                </c:pt>
                <c:pt idx="3564">
                  <c:v>20.565950000000001</c:v>
                </c:pt>
                <c:pt idx="3565">
                  <c:v>20.597809999999999</c:v>
                </c:pt>
                <c:pt idx="3566">
                  <c:v>20.638590000000001</c:v>
                </c:pt>
                <c:pt idx="3567">
                  <c:v>20.684889999999999</c:v>
                </c:pt>
                <c:pt idx="3568">
                  <c:v>20.717160000000032</c:v>
                </c:pt>
                <c:pt idx="3569">
                  <c:v>20.754280000000001</c:v>
                </c:pt>
                <c:pt idx="3570">
                  <c:v>20.813040000000001</c:v>
                </c:pt>
                <c:pt idx="3571">
                  <c:v>20.869769999999964</c:v>
                </c:pt>
                <c:pt idx="3572">
                  <c:v>20.919650000000001</c:v>
                </c:pt>
                <c:pt idx="3573">
                  <c:v>20.970099999999963</c:v>
                </c:pt>
                <c:pt idx="3574">
                  <c:v>21.043099999999964</c:v>
                </c:pt>
                <c:pt idx="3575">
                  <c:v>21.11243</c:v>
                </c:pt>
                <c:pt idx="3576">
                  <c:v>21.193390000000001</c:v>
                </c:pt>
                <c:pt idx="3577">
                  <c:v>21.263629999999935</c:v>
                </c:pt>
                <c:pt idx="3578">
                  <c:v>21.324950000000044</c:v>
                </c:pt>
                <c:pt idx="3579">
                  <c:v>21.373930000000001</c:v>
                </c:pt>
                <c:pt idx="3580">
                  <c:v>21.415209999999959</c:v>
                </c:pt>
                <c:pt idx="3581">
                  <c:v>21.462409999999924</c:v>
                </c:pt>
                <c:pt idx="3582">
                  <c:v>21.515319999999967</c:v>
                </c:pt>
                <c:pt idx="3583">
                  <c:v>21.563269999999989</c:v>
                </c:pt>
                <c:pt idx="3584">
                  <c:v>21.583139999999947</c:v>
                </c:pt>
                <c:pt idx="3585">
                  <c:v>21.57217</c:v>
                </c:pt>
                <c:pt idx="3586">
                  <c:v>21.575099999999967</c:v>
                </c:pt>
                <c:pt idx="3587">
                  <c:v>21.57206</c:v>
                </c:pt>
                <c:pt idx="3588">
                  <c:v>21.57837</c:v>
                </c:pt>
                <c:pt idx="3589">
                  <c:v>21.572139999999958</c:v>
                </c:pt>
                <c:pt idx="3590">
                  <c:v>21.56287</c:v>
                </c:pt>
                <c:pt idx="3591">
                  <c:v>21.555759999999989</c:v>
                </c:pt>
                <c:pt idx="3592">
                  <c:v>21.551169999999999</c:v>
                </c:pt>
                <c:pt idx="3593">
                  <c:v>21.531030000000001</c:v>
                </c:pt>
                <c:pt idx="3594">
                  <c:v>21.516050000000032</c:v>
                </c:pt>
                <c:pt idx="3595">
                  <c:v>21.501149999999967</c:v>
                </c:pt>
                <c:pt idx="3596">
                  <c:v>21.502949999999959</c:v>
                </c:pt>
                <c:pt idx="3597">
                  <c:v>21.500589999999963</c:v>
                </c:pt>
                <c:pt idx="3598">
                  <c:v>21.489659999999958</c:v>
                </c:pt>
                <c:pt idx="3599">
                  <c:v>21.4712</c:v>
                </c:pt>
                <c:pt idx="3600">
                  <c:v>21.437850000000044</c:v>
                </c:pt>
                <c:pt idx="3601">
                  <c:v>21.409829999999989</c:v>
                </c:pt>
                <c:pt idx="3602">
                  <c:v>21.389139999999962</c:v>
                </c:pt>
                <c:pt idx="3603">
                  <c:v>21.37283</c:v>
                </c:pt>
                <c:pt idx="3604">
                  <c:v>21.363969999999988</c:v>
                </c:pt>
                <c:pt idx="3605">
                  <c:v>21.35463</c:v>
                </c:pt>
                <c:pt idx="3606">
                  <c:v>21.340869999999999</c:v>
                </c:pt>
                <c:pt idx="3607">
                  <c:v>21.33811</c:v>
                </c:pt>
                <c:pt idx="3608">
                  <c:v>21.327000000000005</c:v>
                </c:pt>
                <c:pt idx="3609">
                  <c:v>21.336580000000001</c:v>
                </c:pt>
                <c:pt idx="3610">
                  <c:v>21.34704</c:v>
                </c:pt>
                <c:pt idx="3611">
                  <c:v>21.364719999999959</c:v>
                </c:pt>
                <c:pt idx="3612">
                  <c:v>21.399149999999963</c:v>
                </c:pt>
                <c:pt idx="3613">
                  <c:v>21.441849999999963</c:v>
                </c:pt>
                <c:pt idx="3614">
                  <c:v>21.485689999999934</c:v>
                </c:pt>
                <c:pt idx="3615">
                  <c:v>21.52739</c:v>
                </c:pt>
                <c:pt idx="3616">
                  <c:v>21.562699999999943</c:v>
                </c:pt>
                <c:pt idx="3617">
                  <c:v>21.60378</c:v>
                </c:pt>
                <c:pt idx="3618">
                  <c:v>21.642130000000002</c:v>
                </c:pt>
                <c:pt idx="3619">
                  <c:v>21.677340000000001</c:v>
                </c:pt>
                <c:pt idx="3620">
                  <c:v>21.70194</c:v>
                </c:pt>
                <c:pt idx="3621">
                  <c:v>21.717150000000036</c:v>
                </c:pt>
                <c:pt idx="3622">
                  <c:v>21.743339999999954</c:v>
                </c:pt>
                <c:pt idx="3623">
                  <c:v>21.766029999999958</c:v>
                </c:pt>
                <c:pt idx="3624">
                  <c:v>21.76465</c:v>
                </c:pt>
                <c:pt idx="3625">
                  <c:v>21.773119999999963</c:v>
                </c:pt>
                <c:pt idx="3626">
                  <c:v>21.793439999999947</c:v>
                </c:pt>
                <c:pt idx="3627">
                  <c:v>21.824719999999989</c:v>
                </c:pt>
                <c:pt idx="3628">
                  <c:v>21.842970000000001</c:v>
                </c:pt>
                <c:pt idx="3629">
                  <c:v>21.86918</c:v>
                </c:pt>
                <c:pt idx="3630">
                  <c:v>21.902309999999954</c:v>
                </c:pt>
                <c:pt idx="3631">
                  <c:v>21.93045</c:v>
                </c:pt>
                <c:pt idx="3632">
                  <c:v>21.969159999999963</c:v>
                </c:pt>
                <c:pt idx="3633">
                  <c:v>22.020379999999989</c:v>
                </c:pt>
                <c:pt idx="3634">
                  <c:v>22.085749999999923</c:v>
                </c:pt>
                <c:pt idx="3635">
                  <c:v>22.148729999999954</c:v>
                </c:pt>
                <c:pt idx="3636">
                  <c:v>22.208829999999963</c:v>
                </c:pt>
                <c:pt idx="3637">
                  <c:v>22.283069999999963</c:v>
                </c:pt>
                <c:pt idx="3638">
                  <c:v>22.3523</c:v>
                </c:pt>
                <c:pt idx="3639">
                  <c:v>22.425419999999935</c:v>
                </c:pt>
                <c:pt idx="3640">
                  <c:v>22.502419999999958</c:v>
                </c:pt>
                <c:pt idx="3641">
                  <c:v>22.575839999999989</c:v>
                </c:pt>
                <c:pt idx="3642">
                  <c:v>22.656359999999999</c:v>
                </c:pt>
                <c:pt idx="3643">
                  <c:v>22.74597</c:v>
                </c:pt>
                <c:pt idx="3644">
                  <c:v>22.829639999999962</c:v>
                </c:pt>
                <c:pt idx="3645">
                  <c:v>22.920159999999989</c:v>
                </c:pt>
                <c:pt idx="3646">
                  <c:v>23.004429999999989</c:v>
                </c:pt>
                <c:pt idx="3647">
                  <c:v>23.08577999999995</c:v>
                </c:pt>
                <c:pt idx="3648">
                  <c:v>23.16694</c:v>
                </c:pt>
                <c:pt idx="3649">
                  <c:v>23.258689999999962</c:v>
                </c:pt>
                <c:pt idx="3650">
                  <c:v>23.356940000000005</c:v>
                </c:pt>
                <c:pt idx="3651">
                  <c:v>23.455209999999958</c:v>
                </c:pt>
                <c:pt idx="3652">
                  <c:v>23.534310000000001</c:v>
                </c:pt>
                <c:pt idx="3653">
                  <c:v>23.617690000000032</c:v>
                </c:pt>
                <c:pt idx="3654">
                  <c:v>23.692439999999962</c:v>
                </c:pt>
                <c:pt idx="3655">
                  <c:v>23.748199999999958</c:v>
                </c:pt>
                <c:pt idx="3656">
                  <c:v>23.794460000000001</c:v>
                </c:pt>
                <c:pt idx="3657">
                  <c:v>23.837860000000049</c:v>
                </c:pt>
                <c:pt idx="3658">
                  <c:v>23.89114</c:v>
                </c:pt>
                <c:pt idx="3659">
                  <c:v>23.949860000000001</c:v>
                </c:pt>
                <c:pt idx="3660">
                  <c:v>23.996769999999962</c:v>
                </c:pt>
                <c:pt idx="3661">
                  <c:v>24.039990000000032</c:v>
                </c:pt>
                <c:pt idx="3662">
                  <c:v>24.078239999999958</c:v>
                </c:pt>
                <c:pt idx="3663">
                  <c:v>24.12424</c:v>
                </c:pt>
                <c:pt idx="3664">
                  <c:v>24.16677</c:v>
                </c:pt>
                <c:pt idx="3665">
                  <c:v>24.215850000000032</c:v>
                </c:pt>
                <c:pt idx="3666">
                  <c:v>24.26285</c:v>
                </c:pt>
                <c:pt idx="3667">
                  <c:v>24.30414</c:v>
                </c:pt>
                <c:pt idx="3668">
                  <c:v>24.339770000000001</c:v>
                </c:pt>
                <c:pt idx="3669">
                  <c:v>24.371369999999999</c:v>
                </c:pt>
                <c:pt idx="3670">
                  <c:v>24.40082</c:v>
                </c:pt>
                <c:pt idx="3671">
                  <c:v>24.438949999999959</c:v>
                </c:pt>
                <c:pt idx="3672">
                  <c:v>24.463279999999958</c:v>
                </c:pt>
                <c:pt idx="3673">
                  <c:v>24.485449999999922</c:v>
                </c:pt>
                <c:pt idx="3674">
                  <c:v>24.517019999999999</c:v>
                </c:pt>
                <c:pt idx="3675">
                  <c:v>24.533930000000005</c:v>
                </c:pt>
                <c:pt idx="3676">
                  <c:v>24.528209999999962</c:v>
                </c:pt>
                <c:pt idx="3677">
                  <c:v>24.526969999999999</c:v>
                </c:pt>
                <c:pt idx="3678">
                  <c:v>24.529719999999962</c:v>
                </c:pt>
                <c:pt idx="3679">
                  <c:v>24.53623</c:v>
                </c:pt>
                <c:pt idx="3680">
                  <c:v>24.536210000000001</c:v>
                </c:pt>
                <c:pt idx="3681">
                  <c:v>24.531500000000001</c:v>
                </c:pt>
                <c:pt idx="3682">
                  <c:v>24.532430000000002</c:v>
                </c:pt>
                <c:pt idx="3683">
                  <c:v>24.520230000000002</c:v>
                </c:pt>
                <c:pt idx="3684">
                  <c:v>24.522459999999963</c:v>
                </c:pt>
                <c:pt idx="3685">
                  <c:v>24.53424</c:v>
                </c:pt>
                <c:pt idx="3686">
                  <c:v>24.563939999999963</c:v>
                </c:pt>
                <c:pt idx="3687">
                  <c:v>24.586399999999962</c:v>
                </c:pt>
                <c:pt idx="3688">
                  <c:v>24.61410000000004</c:v>
                </c:pt>
                <c:pt idx="3689">
                  <c:v>24.642410000000002</c:v>
                </c:pt>
                <c:pt idx="3690">
                  <c:v>24.67503</c:v>
                </c:pt>
                <c:pt idx="3691">
                  <c:v>24.707450000000001</c:v>
                </c:pt>
                <c:pt idx="3692">
                  <c:v>24.722779999999947</c:v>
                </c:pt>
                <c:pt idx="3693">
                  <c:v>24.74166</c:v>
                </c:pt>
                <c:pt idx="3694">
                  <c:v>24.757050000000032</c:v>
                </c:pt>
                <c:pt idx="3695">
                  <c:v>24.765719999999934</c:v>
                </c:pt>
                <c:pt idx="3696">
                  <c:v>24.793679999999959</c:v>
                </c:pt>
                <c:pt idx="3697">
                  <c:v>24.82291</c:v>
                </c:pt>
                <c:pt idx="3698">
                  <c:v>24.8596</c:v>
                </c:pt>
                <c:pt idx="3699">
                  <c:v>24.879490000000001</c:v>
                </c:pt>
                <c:pt idx="3700">
                  <c:v>24.900289999999959</c:v>
                </c:pt>
                <c:pt idx="3701">
                  <c:v>24.929880000000001</c:v>
                </c:pt>
                <c:pt idx="3702">
                  <c:v>24.981539999999935</c:v>
                </c:pt>
                <c:pt idx="3703">
                  <c:v>25.025499999999958</c:v>
                </c:pt>
                <c:pt idx="3704">
                  <c:v>25.066099999999963</c:v>
                </c:pt>
                <c:pt idx="3705">
                  <c:v>25.118729999999989</c:v>
                </c:pt>
                <c:pt idx="3706">
                  <c:v>25.179639999999967</c:v>
                </c:pt>
                <c:pt idx="3707">
                  <c:v>25.231940000000005</c:v>
                </c:pt>
                <c:pt idx="3708">
                  <c:v>25.284269999999989</c:v>
                </c:pt>
                <c:pt idx="3709">
                  <c:v>25.329930000000001</c:v>
                </c:pt>
                <c:pt idx="3710">
                  <c:v>25.362499999999958</c:v>
                </c:pt>
                <c:pt idx="3711">
                  <c:v>25.383379999999963</c:v>
                </c:pt>
                <c:pt idx="3712">
                  <c:v>25.389769999999963</c:v>
                </c:pt>
                <c:pt idx="3713">
                  <c:v>25.38982</c:v>
                </c:pt>
                <c:pt idx="3714">
                  <c:v>25.40108</c:v>
                </c:pt>
                <c:pt idx="3715">
                  <c:v>25.421130000000002</c:v>
                </c:pt>
                <c:pt idx="3716">
                  <c:v>25.453880000000005</c:v>
                </c:pt>
                <c:pt idx="3717">
                  <c:v>25.484209999999958</c:v>
                </c:pt>
                <c:pt idx="3718">
                  <c:v>25.530970000000032</c:v>
                </c:pt>
                <c:pt idx="3719">
                  <c:v>25.579049999999963</c:v>
                </c:pt>
                <c:pt idx="3720">
                  <c:v>25.633379999999999</c:v>
                </c:pt>
                <c:pt idx="3721">
                  <c:v>25.679189999999988</c:v>
                </c:pt>
                <c:pt idx="3722">
                  <c:v>25.739889999999999</c:v>
                </c:pt>
                <c:pt idx="3723">
                  <c:v>25.809480000000001</c:v>
                </c:pt>
                <c:pt idx="3724">
                  <c:v>25.875389999999989</c:v>
                </c:pt>
                <c:pt idx="3725">
                  <c:v>25.943469999999962</c:v>
                </c:pt>
                <c:pt idx="3726">
                  <c:v>26.00478</c:v>
                </c:pt>
                <c:pt idx="3727">
                  <c:v>26.06427</c:v>
                </c:pt>
                <c:pt idx="3728">
                  <c:v>26.127669999999988</c:v>
                </c:pt>
                <c:pt idx="3729">
                  <c:v>26.192060000000001</c:v>
                </c:pt>
                <c:pt idx="3730">
                  <c:v>26.259650000000001</c:v>
                </c:pt>
                <c:pt idx="3731">
                  <c:v>26.329879999999999</c:v>
                </c:pt>
                <c:pt idx="3732">
                  <c:v>26.379460000000005</c:v>
                </c:pt>
                <c:pt idx="3733">
                  <c:v>26.437619999999963</c:v>
                </c:pt>
                <c:pt idx="3734">
                  <c:v>26.477129999999963</c:v>
                </c:pt>
                <c:pt idx="3735">
                  <c:v>26.51473</c:v>
                </c:pt>
                <c:pt idx="3736">
                  <c:v>26.53002</c:v>
                </c:pt>
                <c:pt idx="3737">
                  <c:v>26.534649999999989</c:v>
                </c:pt>
                <c:pt idx="3738">
                  <c:v>26.538699999999963</c:v>
                </c:pt>
                <c:pt idx="3739">
                  <c:v>26.541960000000032</c:v>
                </c:pt>
                <c:pt idx="3740">
                  <c:v>26.543009999999963</c:v>
                </c:pt>
                <c:pt idx="3741">
                  <c:v>26.545029999999958</c:v>
                </c:pt>
                <c:pt idx="3742">
                  <c:v>26.545129999999947</c:v>
                </c:pt>
                <c:pt idx="3743">
                  <c:v>26.536000000000001</c:v>
                </c:pt>
                <c:pt idx="3744">
                  <c:v>26.542549999999924</c:v>
                </c:pt>
                <c:pt idx="3745">
                  <c:v>26.54946</c:v>
                </c:pt>
                <c:pt idx="3746">
                  <c:v>26.5517</c:v>
                </c:pt>
                <c:pt idx="3747">
                  <c:v>26.562349999999924</c:v>
                </c:pt>
                <c:pt idx="3748">
                  <c:v>26.558420000000002</c:v>
                </c:pt>
                <c:pt idx="3749">
                  <c:v>26.571280000000005</c:v>
                </c:pt>
                <c:pt idx="3750">
                  <c:v>26.587230000000002</c:v>
                </c:pt>
                <c:pt idx="3751">
                  <c:v>26.614300000000032</c:v>
                </c:pt>
                <c:pt idx="3752">
                  <c:v>26.627810000000039</c:v>
                </c:pt>
                <c:pt idx="3753">
                  <c:v>26.64207</c:v>
                </c:pt>
                <c:pt idx="3754">
                  <c:v>26.663820000000001</c:v>
                </c:pt>
                <c:pt idx="3755">
                  <c:v>26.691369999999999</c:v>
                </c:pt>
                <c:pt idx="3756">
                  <c:v>26.714279999999999</c:v>
                </c:pt>
                <c:pt idx="3757">
                  <c:v>26.742429999999935</c:v>
                </c:pt>
                <c:pt idx="3758">
                  <c:v>26.757439999999963</c:v>
                </c:pt>
                <c:pt idx="3759">
                  <c:v>26.770679999999963</c:v>
                </c:pt>
                <c:pt idx="3760">
                  <c:v>26.805250000000001</c:v>
                </c:pt>
                <c:pt idx="3761">
                  <c:v>26.857589999999988</c:v>
                </c:pt>
                <c:pt idx="3762">
                  <c:v>26.936869999999999</c:v>
                </c:pt>
                <c:pt idx="3763">
                  <c:v>27.020669999999967</c:v>
                </c:pt>
                <c:pt idx="3764">
                  <c:v>27.09723</c:v>
                </c:pt>
                <c:pt idx="3765">
                  <c:v>27.16018</c:v>
                </c:pt>
                <c:pt idx="3766">
                  <c:v>27.220269999999989</c:v>
                </c:pt>
                <c:pt idx="3767">
                  <c:v>27.282719999999923</c:v>
                </c:pt>
                <c:pt idx="3768">
                  <c:v>27.348339999999947</c:v>
                </c:pt>
                <c:pt idx="3769">
                  <c:v>27.417860000000044</c:v>
                </c:pt>
                <c:pt idx="3770">
                  <c:v>27.468079999999958</c:v>
                </c:pt>
                <c:pt idx="3771">
                  <c:v>27.529209999999967</c:v>
                </c:pt>
                <c:pt idx="3772">
                  <c:v>27.583259999999989</c:v>
                </c:pt>
                <c:pt idx="3773">
                  <c:v>27.631340000000005</c:v>
                </c:pt>
                <c:pt idx="3774">
                  <c:v>27.691759999999999</c:v>
                </c:pt>
                <c:pt idx="3775">
                  <c:v>27.748999999999963</c:v>
                </c:pt>
              </c:numCache>
            </c:numRef>
          </c:val>
        </c:ser>
        <c:marker val="1"/>
        <c:axId val="121077760"/>
        <c:axId val="121079296"/>
      </c:lineChart>
      <c:dateAx>
        <c:axId val="121077760"/>
        <c:scaling>
          <c:orientation val="minMax"/>
        </c:scaling>
        <c:axPos val="b"/>
        <c:numFmt formatCode="yyyy" sourceLinked="0"/>
        <c:tickLblPos val="nextTo"/>
        <c:txPr>
          <a:bodyPr/>
          <a:lstStyle/>
          <a:p>
            <a:pPr>
              <a:defRPr sz="800"/>
            </a:pPr>
            <a:endParaRPr lang="en-US"/>
          </a:p>
        </c:txPr>
        <c:crossAx val="121079296"/>
        <c:crosses val="autoZero"/>
        <c:lblOffset val="100"/>
        <c:baseTimeUnit val="days"/>
        <c:majorUnit val="1"/>
        <c:majorTimeUnit val="years"/>
        <c:minorUnit val="1"/>
        <c:minorTimeUnit val="years"/>
      </c:dateAx>
      <c:valAx>
        <c:axId val="121079296"/>
        <c:scaling>
          <c:orientation val="minMax"/>
        </c:scaling>
        <c:axPos val="l"/>
        <c:majorGridlines/>
        <c:numFmt formatCode="&quot;$&quot;#,##0.00" sourceLinked="0"/>
        <c:tickLblPos val="nextTo"/>
        <c:crossAx val="121077760"/>
        <c:crosses val="autoZero"/>
        <c:crossBetween val="between"/>
      </c:valAx>
      <c:valAx>
        <c:axId val="121080832"/>
        <c:scaling>
          <c:orientation val="minMax"/>
        </c:scaling>
        <c:axPos val="r"/>
        <c:numFmt formatCode="General" sourceLinked="1"/>
        <c:tickLblPos val="nextTo"/>
        <c:crossAx val="121087104"/>
        <c:crosses val="max"/>
        <c:crossBetween val="between"/>
        <c:dispUnits>
          <c:builtInUnit val="millions"/>
          <c:dispUnitsLbl>
            <c:layout>
              <c:manualLayout>
                <c:xMode val="edge"/>
                <c:yMode val="edge"/>
                <c:x val="0.96635898233210382"/>
                <c:y val="0.45460576243858503"/>
              </c:manualLayout>
            </c:layout>
          </c:dispUnitsLbl>
        </c:dispUnits>
      </c:valAx>
      <c:dateAx>
        <c:axId val="121087104"/>
        <c:scaling>
          <c:orientation val="minMax"/>
        </c:scaling>
        <c:delete val="1"/>
        <c:axPos val="b"/>
        <c:numFmt formatCode="yy\-mm\-dd" sourceLinked="1"/>
        <c:tickLblPos val="none"/>
        <c:crossAx val="121080832"/>
        <c:crosses val="autoZero"/>
        <c:auto val="1"/>
        <c:lblOffset val="100"/>
        <c:baseTimeUnit val="days"/>
        <c:majorUnit val="1"/>
        <c:minorUnit val="1"/>
      </c:dateAx>
    </c:plotArea>
    <c:legend>
      <c:legendPos val="t"/>
      <c:layout>
        <c:manualLayout>
          <c:xMode val="edge"/>
          <c:yMode val="edge"/>
          <c:x val="0.37758770141688391"/>
          <c:y val="2.0843673108182285E-3"/>
          <c:w val="0.39535362903914373"/>
          <c:h val="3.7691433545774825E-2"/>
        </c:manualLayout>
      </c:layout>
    </c:legend>
    <c:plotVisOnly val="1"/>
    <c:dispBlanksAs val="gap"/>
  </c:chart>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plotArea>
      <c:layout/>
      <c:barChart>
        <c:barDir val="col"/>
        <c:grouping val="clustered"/>
        <c:ser>
          <c:idx val="0"/>
          <c:order val="0"/>
          <c:tx>
            <c:strRef>
              <c:f>'Balance Sheet'!$A$62</c:f>
              <c:strCache>
                <c:ptCount val="1"/>
                <c:pt idx="0">
                  <c:v>Debt-to-Equity Ratio</c:v>
                </c:pt>
              </c:strCache>
            </c:strRef>
          </c:tx>
          <c:dLbls>
            <c:showVal val="1"/>
          </c:dLbls>
          <c:cat>
            <c:numRef>
              <c:f>'Balance Sheet'!$C$64:$G$64</c:f>
              <c:numCache>
                <c:formatCode>General</c:formatCode>
                <c:ptCount val="5"/>
                <c:pt idx="0">
                  <c:v>2009</c:v>
                </c:pt>
                <c:pt idx="1">
                  <c:v>2008</c:v>
                </c:pt>
                <c:pt idx="2">
                  <c:v>2007</c:v>
                </c:pt>
                <c:pt idx="3">
                  <c:v>2006</c:v>
                </c:pt>
                <c:pt idx="4">
                  <c:v>2005</c:v>
                </c:pt>
              </c:numCache>
            </c:numRef>
          </c:cat>
          <c:val>
            <c:numRef>
              <c:f>'Balance Sheet'!$C$62:$G$62</c:f>
              <c:numCache>
                <c:formatCode>0.00":1"</c:formatCode>
                <c:ptCount val="5"/>
                <c:pt idx="0">
                  <c:v>0.92444376945857765</c:v>
                </c:pt>
                <c:pt idx="1">
                  <c:v>0.60361794500723343</c:v>
                </c:pt>
                <c:pt idx="2">
                  <c:v>0.57272079772079865</c:v>
                </c:pt>
                <c:pt idx="3">
                  <c:v>0.50561126236802145</c:v>
                </c:pt>
                <c:pt idx="4">
                  <c:v>0.52510840677018</c:v>
                </c:pt>
              </c:numCache>
            </c:numRef>
          </c:val>
        </c:ser>
        <c:axId val="91583232"/>
        <c:axId val="91584768"/>
      </c:barChart>
      <c:catAx>
        <c:axId val="91583232"/>
        <c:scaling>
          <c:orientation val="maxMin"/>
        </c:scaling>
        <c:axPos val="b"/>
        <c:numFmt formatCode="General" sourceLinked="1"/>
        <c:tickLblPos val="nextTo"/>
        <c:crossAx val="91584768"/>
        <c:crosses val="autoZero"/>
        <c:auto val="1"/>
        <c:lblAlgn val="ctr"/>
        <c:lblOffset val="100"/>
      </c:catAx>
      <c:valAx>
        <c:axId val="91584768"/>
        <c:scaling>
          <c:orientation val="minMax"/>
        </c:scaling>
        <c:axPos val="l"/>
        <c:majorGridlines>
          <c:spPr>
            <a:ln>
              <a:solidFill>
                <a:schemeClr val="bg1"/>
              </a:solidFill>
            </a:ln>
          </c:spPr>
        </c:majorGridlines>
        <c:numFmt formatCode="0.00&quot;:1&quot;" sourceLinked="1"/>
        <c:tickLblPos val="nextTo"/>
        <c:crossAx val="91583232"/>
        <c:crosses val="max"/>
        <c:crossBetween val="between"/>
      </c:valAx>
    </c:plotArea>
    <c:plotVisOnly val="1"/>
  </c:chart>
  <c:externalData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Sheet1!$A$2</c:f>
              <c:strCache>
                <c:ptCount val="1"/>
                <c:pt idx="0">
                  <c:v>P/E</c:v>
                </c:pt>
              </c:strCache>
            </c:strRef>
          </c:tx>
          <c:dLbls>
            <c:dLbl>
              <c:idx val="3"/>
              <c:tx>
                <c:rich>
                  <a:bodyPr/>
                  <a:lstStyle/>
                  <a:p>
                    <a:r>
                      <a:rPr lang="en-US" altLang="en-US"/>
                      <a:t>N/A</a:t>
                    </a:r>
                  </a:p>
                </c:rich>
              </c:tx>
              <c:showVal val="1"/>
            </c:dLbl>
            <c:dLbl>
              <c:idx val="4"/>
              <c:tx>
                <c:rich>
                  <a:bodyPr/>
                  <a:lstStyle/>
                  <a:p>
                    <a:r>
                      <a:rPr lang="en-US" altLang="en-US"/>
                      <a:t>N/A</a:t>
                    </a:r>
                  </a:p>
                </c:rich>
              </c:tx>
              <c:showVal val="1"/>
            </c:dLbl>
            <c:showVal val="1"/>
          </c:dLbls>
          <c:cat>
            <c:numRef>
              <c:f>Sheet1!$B$1:$F$1</c:f>
              <c:numCache>
                <c:formatCode>General</c:formatCode>
                <c:ptCount val="5"/>
                <c:pt idx="0">
                  <c:v>2009</c:v>
                </c:pt>
                <c:pt idx="1">
                  <c:v>2008</c:v>
                </c:pt>
                <c:pt idx="2">
                  <c:v>2007</c:v>
                </c:pt>
                <c:pt idx="3">
                  <c:v>2006</c:v>
                </c:pt>
                <c:pt idx="4">
                  <c:v>2005</c:v>
                </c:pt>
              </c:numCache>
            </c:numRef>
          </c:cat>
          <c:val>
            <c:numRef>
              <c:f>Sheet1!$B$2:$F$2</c:f>
              <c:numCache>
                <c:formatCode>#,##0.0;\(#,##0.0\);#,##0.0</c:formatCode>
                <c:ptCount val="5"/>
                <c:pt idx="0">
                  <c:v>20.807449999999989</c:v>
                </c:pt>
                <c:pt idx="1">
                  <c:v>16.134530000000005</c:v>
                </c:pt>
                <c:pt idx="2">
                  <c:v>17.613029999999988</c:v>
                </c:pt>
                <c:pt idx="3" formatCode="General">
                  <c:v>0</c:v>
                </c:pt>
                <c:pt idx="4" formatCode="General">
                  <c:v>0</c:v>
                </c:pt>
              </c:numCache>
            </c:numRef>
          </c:val>
        </c:ser>
        <c:axId val="91613440"/>
        <c:axId val="91648000"/>
      </c:barChart>
      <c:catAx>
        <c:axId val="91613440"/>
        <c:scaling>
          <c:orientation val="maxMin"/>
        </c:scaling>
        <c:axPos val="b"/>
        <c:numFmt formatCode="General" sourceLinked="1"/>
        <c:tickLblPos val="nextTo"/>
        <c:crossAx val="91648000"/>
        <c:crosses val="autoZero"/>
        <c:auto val="1"/>
        <c:lblAlgn val="ctr"/>
        <c:lblOffset val="100"/>
      </c:catAx>
      <c:valAx>
        <c:axId val="91648000"/>
        <c:scaling>
          <c:orientation val="minMax"/>
        </c:scaling>
        <c:axPos val="l"/>
        <c:majorGridlines>
          <c:spPr>
            <a:ln>
              <a:solidFill>
                <a:schemeClr val="bg1"/>
              </a:solidFill>
            </a:ln>
          </c:spPr>
        </c:majorGridlines>
        <c:numFmt formatCode="#,##0.0;\(#,##0.0\);#,##0.0" sourceLinked="1"/>
        <c:tickLblPos val="nextTo"/>
        <c:crossAx val="91613440"/>
        <c:crosses val="max"/>
        <c:crossBetween val="between"/>
      </c:valAx>
    </c:plotArea>
    <c:plotVisOnly val="1"/>
  </c:chart>
  <c:externalData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073253833049404"/>
          <c:y val="3.4825870646766212E-2"/>
          <c:w val="0.82964224872231651"/>
          <c:h val="0.85323383084577165"/>
        </c:manualLayout>
      </c:layout>
      <c:barChart>
        <c:barDir val="col"/>
        <c:grouping val="clustered"/>
        <c:ser>
          <c:idx val="0"/>
          <c:order val="0"/>
          <c:tx>
            <c:v>Revenue</c:v>
          </c:tx>
          <c:dLbls>
            <c:showVal val="1"/>
          </c:dLbls>
          <c:cat>
            <c:numRef>
              <c:f>Charts!$C$11:$G$11</c:f>
              <c:numCache>
                <c:formatCode>General</c:formatCode>
                <c:ptCount val="5"/>
                <c:pt idx="0">
                  <c:v>2005</c:v>
                </c:pt>
                <c:pt idx="1">
                  <c:v>2006</c:v>
                </c:pt>
                <c:pt idx="2">
                  <c:v>2007</c:v>
                </c:pt>
                <c:pt idx="3">
                  <c:v>2008</c:v>
                </c:pt>
                <c:pt idx="4">
                  <c:v>2009</c:v>
                </c:pt>
              </c:numCache>
            </c:numRef>
          </c:cat>
          <c:val>
            <c:numRef>
              <c:f>Charts!$C$12:$G$12</c:f>
              <c:numCache>
                <c:formatCode>#,##0;\(#,##0\)</c:formatCode>
                <c:ptCount val="5"/>
                <c:pt idx="0">
                  <c:v>1809.9</c:v>
                </c:pt>
                <c:pt idx="1">
                  <c:v>1921.5</c:v>
                </c:pt>
                <c:pt idx="2">
                  <c:v>1905.8</c:v>
                </c:pt>
                <c:pt idx="3">
                  <c:v>1926.4</c:v>
                </c:pt>
                <c:pt idx="4">
                  <c:v>1980.3</c:v>
                </c:pt>
              </c:numCache>
            </c:numRef>
          </c:val>
        </c:ser>
        <c:ser>
          <c:idx val="1"/>
          <c:order val="1"/>
          <c:tx>
            <c:v>EBITBA</c:v>
          </c:tx>
          <c:dLbls>
            <c:showVal val="1"/>
          </c:dLbls>
          <c:cat>
            <c:numRef>
              <c:f>Charts!$C$11:$G$11</c:f>
              <c:numCache>
                <c:formatCode>General</c:formatCode>
                <c:ptCount val="5"/>
                <c:pt idx="0">
                  <c:v>2005</c:v>
                </c:pt>
                <c:pt idx="1">
                  <c:v>2006</c:v>
                </c:pt>
                <c:pt idx="2">
                  <c:v>2007</c:v>
                </c:pt>
                <c:pt idx="3">
                  <c:v>2008</c:v>
                </c:pt>
                <c:pt idx="4">
                  <c:v>2009</c:v>
                </c:pt>
              </c:numCache>
            </c:numRef>
          </c:cat>
          <c:val>
            <c:numRef>
              <c:f>Charts!$C$13:$G$13</c:f>
              <c:numCache>
                <c:formatCode>#,##0;\(#,##0\)</c:formatCode>
                <c:ptCount val="5"/>
                <c:pt idx="0" formatCode="General">
                  <c:v>571</c:v>
                </c:pt>
                <c:pt idx="1">
                  <c:v>621</c:v>
                </c:pt>
                <c:pt idx="2">
                  <c:v>663.4</c:v>
                </c:pt>
                <c:pt idx="3">
                  <c:v>615</c:v>
                </c:pt>
                <c:pt idx="4">
                  <c:v>598.20000000000005</c:v>
                </c:pt>
              </c:numCache>
            </c:numRef>
          </c:val>
        </c:ser>
        <c:ser>
          <c:idx val="2"/>
          <c:order val="2"/>
          <c:tx>
            <c:v>Net Income</c:v>
          </c:tx>
          <c:dLbls>
            <c:showVal val="1"/>
          </c:dLbls>
          <c:cat>
            <c:numRef>
              <c:f>Charts!$C$11:$G$11</c:f>
              <c:numCache>
                <c:formatCode>General</c:formatCode>
                <c:ptCount val="5"/>
                <c:pt idx="0">
                  <c:v>2005</c:v>
                </c:pt>
                <c:pt idx="1">
                  <c:v>2006</c:v>
                </c:pt>
                <c:pt idx="2">
                  <c:v>2007</c:v>
                </c:pt>
                <c:pt idx="3">
                  <c:v>2008</c:v>
                </c:pt>
                <c:pt idx="4">
                  <c:v>2009</c:v>
                </c:pt>
              </c:numCache>
            </c:numRef>
          </c:cat>
          <c:val>
            <c:numRef>
              <c:f>Charts!$C$14:$G$14</c:f>
              <c:numCache>
                <c:formatCode>#,##0;\(#,##0\)</c:formatCode>
                <c:ptCount val="5"/>
                <c:pt idx="0">
                  <c:v>104</c:v>
                </c:pt>
                <c:pt idx="1">
                  <c:v>144</c:v>
                </c:pt>
                <c:pt idx="2">
                  <c:v>169.7</c:v>
                </c:pt>
                <c:pt idx="3">
                  <c:v>97.1</c:v>
                </c:pt>
                <c:pt idx="4">
                  <c:v>198.8</c:v>
                </c:pt>
              </c:numCache>
            </c:numRef>
          </c:val>
        </c:ser>
        <c:axId val="91506176"/>
        <c:axId val="91507712"/>
      </c:barChart>
      <c:catAx>
        <c:axId val="91506176"/>
        <c:scaling>
          <c:orientation val="minMax"/>
        </c:scaling>
        <c:axPos val="b"/>
        <c:numFmt formatCode="General" sourceLinked="1"/>
        <c:tickLblPos val="nextTo"/>
        <c:crossAx val="91507712"/>
        <c:crosses val="autoZero"/>
        <c:auto val="1"/>
        <c:lblAlgn val="ctr"/>
        <c:lblOffset val="100"/>
      </c:catAx>
      <c:valAx>
        <c:axId val="91507712"/>
        <c:scaling>
          <c:orientation val="minMax"/>
        </c:scaling>
        <c:axPos val="l"/>
        <c:majorGridlines>
          <c:spPr>
            <a:ln w="0">
              <a:solidFill>
                <a:schemeClr val="bg1"/>
              </a:solidFill>
            </a:ln>
          </c:spPr>
        </c:majorGridlines>
        <c:numFmt formatCode="#,##0;\(#,##0\)" sourceLinked="1"/>
        <c:tickLblPos val="nextTo"/>
        <c:crossAx val="91506176"/>
        <c:crosses val="autoZero"/>
        <c:crossBetween val="between"/>
      </c:valAx>
    </c:plotArea>
    <c:legend>
      <c:legendPos val="t"/>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41984926341927E-2"/>
          <c:y val="3.9816667585757852E-2"/>
          <c:w val="0.86194995926807705"/>
          <c:h val="0.90915621528789869"/>
        </c:manualLayout>
      </c:layout>
      <c:lineChart>
        <c:grouping val="standard"/>
        <c:ser>
          <c:idx val="1"/>
          <c:order val="0"/>
          <c:tx>
            <c:v>BCE</c:v>
          </c:tx>
          <c:marker>
            <c:symbol val="none"/>
          </c:marker>
          <c:cat>
            <c:numRef>
              <c:f>'Chart Data - 15'!$B$2:$B$10000</c:f>
              <c:numCache>
                <c:formatCode>[$-1009]d/mmm/yy;@</c:formatCode>
                <c:ptCount val="9999"/>
                <c:pt idx="0" formatCode="yy\-mm\-dd">
                  <c:v>#N/A</c:v>
                </c:pt>
                <c:pt idx="1">
                  <c:v>34785</c:v>
                </c:pt>
                <c:pt idx="2">
                  <c:v>34786</c:v>
                </c:pt>
                <c:pt idx="3">
                  <c:v>34787</c:v>
                </c:pt>
                <c:pt idx="4">
                  <c:v>34788</c:v>
                </c:pt>
                <c:pt idx="5">
                  <c:v>34789</c:v>
                </c:pt>
                <c:pt idx="6">
                  <c:v>34792</c:v>
                </c:pt>
                <c:pt idx="7">
                  <c:v>34793</c:v>
                </c:pt>
                <c:pt idx="8">
                  <c:v>34794</c:v>
                </c:pt>
                <c:pt idx="9">
                  <c:v>34795</c:v>
                </c:pt>
                <c:pt idx="10">
                  <c:v>34796</c:v>
                </c:pt>
                <c:pt idx="11">
                  <c:v>34799</c:v>
                </c:pt>
                <c:pt idx="12">
                  <c:v>34800</c:v>
                </c:pt>
                <c:pt idx="13">
                  <c:v>34801</c:v>
                </c:pt>
                <c:pt idx="14">
                  <c:v>34802</c:v>
                </c:pt>
                <c:pt idx="15">
                  <c:v>34806</c:v>
                </c:pt>
                <c:pt idx="16">
                  <c:v>34807</c:v>
                </c:pt>
                <c:pt idx="17">
                  <c:v>34808</c:v>
                </c:pt>
                <c:pt idx="18">
                  <c:v>34809</c:v>
                </c:pt>
                <c:pt idx="19">
                  <c:v>34810</c:v>
                </c:pt>
                <c:pt idx="20">
                  <c:v>34813</c:v>
                </c:pt>
                <c:pt idx="21">
                  <c:v>34814</c:v>
                </c:pt>
                <c:pt idx="22">
                  <c:v>34815</c:v>
                </c:pt>
                <c:pt idx="23">
                  <c:v>34816</c:v>
                </c:pt>
                <c:pt idx="24">
                  <c:v>34817</c:v>
                </c:pt>
                <c:pt idx="25">
                  <c:v>34820</c:v>
                </c:pt>
                <c:pt idx="26">
                  <c:v>34821</c:v>
                </c:pt>
                <c:pt idx="27">
                  <c:v>34822</c:v>
                </c:pt>
                <c:pt idx="28">
                  <c:v>34823</c:v>
                </c:pt>
                <c:pt idx="29">
                  <c:v>34824</c:v>
                </c:pt>
                <c:pt idx="30">
                  <c:v>34827</c:v>
                </c:pt>
                <c:pt idx="31">
                  <c:v>34828</c:v>
                </c:pt>
                <c:pt idx="32">
                  <c:v>34829</c:v>
                </c:pt>
                <c:pt idx="33">
                  <c:v>34830</c:v>
                </c:pt>
                <c:pt idx="34">
                  <c:v>34831</c:v>
                </c:pt>
                <c:pt idx="35">
                  <c:v>34834</c:v>
                </c:pt>
                <c:pt idx="36">
                  <c:v>34835</c:v>
                </c:pt>
                <c:pt idx="37">
                  <c:v>34836</c:v>
                </c:pt>
                <c:pt idx="38">
                  <c:v>34837</c:v>
                </c:pt>
                <c:pt idx="39">
                  <c:v>34838</c:v>
                </c:pt>
                <c:pt idx="40">
                  <c:v>34842</c:v>
                </c:pt>
                <c:pt idx="41">
                  <c:v>34843</c:v>
                </c:pt>
                <c:pt idx="42">
                  <c:v>34844</c:v>
                </c:pt>
                <c:pt idx="43">
                  <c:v>34845</c:v>
                </c:pt>
                <c:pt idx="44">
                  <c:v>34848</c:v>
                </c:pt>
                <c:pt idx="45">
                  <c:v>34849</c:v>
                </c:pt>
                <c:pt idx="46">
                  <c:v>34850</c:v>
                </c:pt>
                <c:pt idx="47">
                  <c:v>34851</c:v>
                </c:pt>
                <c:pt idx="48">
                  <c:v>34852</c:v>
                </c:pt>
                <c:pt idx="49">
                  <c:v>34855</c:v>
                </c:pt>
                <c:pt idx="50">
                  <c:v>34856</c:v>
                </c:pt>
                <c:pt idx="51">
                  <c:v>34857</c:v>
                </c:pt>
                <c:pt idx="52">
                  <c:v>34858</c:v>
                </c:pt>
                <c:pt idx="53">
                  <c:v>34859</c:v>
                </c:pt>
                <c:pt idx="54">
                  <c:v>34862</c:v>
                </c:pt>
                <c:pt idx="55">
                  <c:v>34863</c:v>
                </c:pt>
                <c:pt idx="56">
                  <c:v>34864</c:v>
                </c:pt>
                <c:pt idx="57">
                  <c:v>34865</c:v>
                </c:pt>
                <c:pt idx="58">
                  <c:v>34866</c:v>
                </c:pt>
                <c:pt idx="59">
                  <c:v>34869</c:v>
                </c:pt>
                <c:pt idx="60">
                  <c:v>34870</c:v>
                </c:pt>
                <c:pt idx="61">
                  <c:v>34871</c:v>
                </c:pt>
                <c:pt idx="62">
                  <c:v>34872</c:v>
                </c:pt>
                <c:pt idx="63">
                  <c:v>34873</c:v>
                </c:pt>
                <c:pt idx="64">
                  <c:v>34876</c:v>
                </c:pt>
                <c:pt idx="65">
                  <c:v>34877</c:v>
                </c:pt>
                <c:pt idx="66">
                  <c:v>34878</c:v>
                </c:pt>
                <c:pt idx="67">
                  <c:v>34879</c:v>
                </c:pt>
                <c:pt idx="68">
                  <c:v>34880</c:v>
                </c:pt>
                <c:pt idx="69">
                  <c:v>34884</c:v>
                </c:pt>
                <c:pt idx="70">
                  <c:v>34885</c:v>
                </c:pt>
                <c:pt idx="71">
                  <c:v>34886</c:v>
                </c:pt>
                <c:pt idx="72">
                  <c:v>34887</c:v>
                </c:pt>
                <c:pt idx="73">
                  <c:v>34890</c:v>
                </c:pt>
                <c:pt idx="74">
                  <c:v>34891</c:v>
                </c:pt>
                <c:pt idx="75">
                  <c:v>34892</c:v>
                </c:pt>
                <c:pt idx="76">
                  <c:v>34893</c:v>
                </c:pt>
                <c:pt idx="77">
                  <c:v>34894</c:v>
                </c:pt>
                <c:pt idx="78">
                  <c:v>34897</c:v>
                </c:pt>
                <c:pt idx="79">
                  <c:v>34898</c:v>
                </c:pt>
                <c:pt idx="80">
                  <c:v>34899</c:v>
                </c:pt>
                <c:pt idx="81">
                  <c:v>34900</c:v>
                </c:pt>
                <c:pt idx="82">
                  <c:v>34901</c:v>
                </c:pt>
                <c:pt idx="83">
                  <c:v>34904</c:v>
                </c:pt>
                <c:pt idx="84">
                  <c:v>34905</c:v>
                </c:pt>
                <c:pt idx="85">
                  <c:v>34906</c:v>
                </c:pt>
                <c:pt idx="86">
                  <c:v>34907</c:v>
                </c:pt>
                <c:pt idx="87">
                  <c:v>34908</c:v>
                </c:pt>
                <c:pt idx="88">
                  <c:v>34911</c:v>
                </c:pt>
                <c:pt idx="89">
                  <c:v>34912</c:v>
                </c:pt>
                <c:pt idx="90">
                  <c:v>34913</c:v>
                </c:pt>
                <c:pt idx="91">
                  <c:v>34914</c:v>
                </c:pt>
                <c:pt idx="92">
                  <c:v>34915</c:v>
                </c:pt>
                <c:pt idx="93">
                  <c:v>34918</c:v>
                </c:pt>
                <c:pt idx="94">
                  <c:v>34919</c:v>
                </c:pt>
                <c:pt idx="95">
                  <c:v>34920</c:v>
                </c:pt>
                <c:pt idx="96">
                  <c:v>34921</c:v>
                </c:pt>
                <c:pt idx="97">
                  <c:v>34922</c:v>
                </c:pt>
                <c:pt idx="98">
                  <c:v>34925</c:v>
                </c:pt>
                <c:pt idx="99">
                  <c:v>34926</c:v>
                </c:pt>
                <c:pt idx="100">
                  <c:v>34927</c:v>
                </c:pt>
                <c:pt idx="101">
                  <c:v>34928</c:v>
                </c:pt>
                <c:pt idx="102">
                  <c:v>34929</c:v>
                </c:pt>
                <c:pt idx="103">
                  <c:v>34932</c:v>
                </c:pt>
                <c:pt idx="104">
                  <c:v>34933</c:v>
                </c:pt>
                <c:pt idx="105">
                  <c:v>34934</c:v>
                </c:pt>
                <c:pt idx="106">
                  <c:v>34935</c:v>
                </c:pt>
                <c:pt idx="107">
                  <c:v>34936</c:v>
                </c:pt>
                <c:pt idx="108">
                  <c:v>34939</c:v>
                </c:pt>
                <c:pt idx="109">
                  <c:v>34940</c:v>
                </c:pt>
                <c:pt idx="110">
                  <c:v>34941</c:v>
                </c:pt>
                <c:pt idx="111">
                  <c:v>34942</c:v>
                </c:pt>
                <c:pt idx="112">
                  <c:v>34943</c:v>
                </c:pt>
                <c:pt idx="113">
                  <c:v>34947</c:v>
                </c:pt>
                <c:pt idx="114">
                  <c:v>34948</c:v>
                </c:pt>
                <c:pt idx="115">
                  <c:v>34949</c:v>
                </c:pt>
                <c:pt idx="116">
                  <c:v>34950</c:v>
                </c:pt>
                <c:pt idx="117">
                  <c:v>34953</c:v>
                </c:pt>
                <c:pt idx="118">
                  <c:v>34954</c:v>
                </c:pt>
                <c:pt idx="119">
                  <c:v>34955</c:v>
                </c:pt>
                <c:pt idx="120" formatCode="yy/mm/dd">
                  <c:v>34956</c:v>
                </c:pt>
                <c:pt idx="121" formatCode="yy/mm/dd">
                  <c:v>34957</c:v>
                </c:pt>
                <c:pt idx="122" formatCode="yy/mm/dd">
                  <c:v>34960</c:v>
                </c:pt>
                <c:pt idx="123" formatCode="yy/mm/dd">
                  <c:v>34961</c:v>
                </c:pt>
                <c:pt idx="124" formatCode="yy/mm/dd">
                  <c:v>34962</c:v>
                </c:pt>
                <c:pt idx="125" formatCode="yy/mm/dd">
                  <c:v>34963</c:v>
                </c:pt>
                <c:pt idx="126" formatCode="yy/mm/dd">
                  <c:v>34964</c:v>
                </c:pt>
                <c:pt idx="127" formatCode="yy/mm/dd">
                  <c:v>34967</c:v>
                </c:pt>
                <c:pt idx="128" formatCode="yy/mm/dd">
                  <c:v>34968</c:v>
                </c:pt>
                <c:pt idx="129" formatCode="yy/mm/dd">
                  <c:v>34969</c:v>
                </c:pt>
                <c:pt idx="130" formatCode="yy/mm/dd">
                  <c:v>34970</c:v>
                </c:pt>
                <c:pt idx="131" formatCode="yy/mm/dd">
                  <c:v>34971</c:v>
                </c:pt>
                <c:pt idx="132" formatCode="yy/mm/dd">
                  <c:v>34974</c:v>
                </c:pt>
                <c:pt idx="133" formatCode="yy/mm/dd">
                  <c:v>34975</c:v>
                </c:pt>
                <c:pt idx="134" formatCode="yy/mm/dd">
                  <c:v>34976</c:v>
                </c:pt>
                <c:pt idx="135" formatCode="yy/mm/dd">
                  <c:v>34977</c:v>
                </c:pt>
                <c:pt idx="136" formatCode="yy/mm/dd">
                  <c:v>34978</c:v>
                </c:pt>
                <c:pt idx="137" formatCode="yy/mm/dd">
                  <c:v>34982</c:v>
                </c:pt>
                <c:pt idx="138" formatCode="yy/mm/dd">
                  <c:v>34983</c:v>
                </c:pt>
                <c:pt idx="139" formatCode="yy/mm/dd">
                  <c:v>34984</c:v>
                </c:pt>
                <c:pt idx="140" formatCode="yy/mm/dd">
                  <c:v>34985</c:v>
                </c:pt>
                <c:pt idx="141" formatCode="yy/mm/dd">
                  <c:v>34988</c:v>
                </c:pt>
                <c:pt idx="142" formatCode="yy/mm/dd">
                  <c:v>34989</c:v>
                </c:pt>
                <c:pt idx="143" formatCode="yy/mm/dd">
                  <c:v>34990</c:v>
                </c:pt>
                <c:pt idx="144" formatCode="yy/mm/dd">
                  <c:v>34991</c:v>
                </c:pt>
                <c:pt idx="145" formatCode="yy/mm/dd">
                  <c:v>34992</c:v>
                </c:pt>
                <c:pt idx="146" formatCode="yy/mm/dd">
                  <c:v>34995</c:v>
                </c:pt>
                <c:pt idx="147" formatCode="yy/mm/dd">
                  <c:v>34996</c:v>
                </c:pt>
                <c:pt idx="148" formatCode="yy/mm/dd">
                  <c:v>34997</c:v>
                </c:pt>
                <c:pt idx="149" formatCode="yy/mm/dd">
                  <c:v>34998</c:v>
                </c:pt>
                <c:pt idx="150" formatCode="yy/mm/dd">
                  <c:v>34999</c:v>
                </c:pt>
                <c:pt idx="151" formatCode="yy/mm/dd">
                  <c:v>35002</c:v>
                </c:pt>
                <c:pt idx="152" formatCode="yy/mm/dd">
                  <c:v>35003</c:v>
                </c:pt>
                <c:pt idx="153" formatCode="yy/mm/dd">
                  <c:v>35004</c:v>
                </c:pt>
                <c:pt idx="154" formatCode="yy/mm/dd">
                  <c:v>35005</c:v>
                </c:pt>
                <c:pt idx="155" formatCode="yy/mm/dd">
                  <c:v>35006</c:v>
                </c:pt>
                <c:pt idx="156" formatCode="yy/mm/dd">
                  <c:v>35009</c:v>
                </c:pt>
                <c:pt idx="157" formatCode="yy/mm/dd">
                  <c:v>35010</c:v>
                </c:pt>
                <c:pt idx="158" formatCode="yy/mm/dd">
                  <c:v>35011</c:v>
                </c:pt>
                <c:pt idx="159" formatCode="yy/mm/dd">
                  <c:v>35012</c:v>
                </c:pt>
                <c:pt idx="160" formatCode="yy/mm/dd">
                  <c:v>35013</c:v>
                </c:pt>
                <c:pt idx="161" formatCode="yy/mm/dd">
                  <c:v>35016</c:v>
                </c:pt>
                <c:pt idx="162" formatCode="yy/mm/dd">
                  <c:v>35017</c:v>
                </c:pt>
                <c:pt idx="163" formatCode="yy/mm/dd">
                  <c:v>35018</c:v>
                </c:pt>
                <c:pt idx="164" formatCode="yy/mm/dd">
                  <c:v>35019</c:v>
                </c:pt>
                <c:pt idx="165" formatCode="yy/mm/dd">
                  <c:v>35020</c:v>
                </c:pt>
                <c:pt idx="166" formatCode="yy/mm/dd">
                  <c:v>35023</c:v>
                </c:pt>
                <c:pt idx="167" formatCode="yy/mm/dd">
                  <c:v>35024</c:v>
                </c:pt>
                <c:pt idx="168" formatCode="yy/mm/dd">
                  <c:v>35025</c:v>
                </c:pt>
                <c:pt idx="169" formatCode="yy/mm/dd">
                  <c:v>35026</c:v>
                </c:pt>
                <c:pt idx="170" formatCode="yy/mm/dd">
                  <c:v>35027</c:v>
                </c:pt>
                <c:pt idx="171" formatCode="yy/mm/dd">
                  <c:v>35030</c:v>
                </c:pt>
                <c:pt idx="172" formatCode="yy/mm/dd">
                  <c:v>35031</c:v>
                </c:pt>
                <c:pt idx="173" formatCode="yy/mm/dd">
                  <c:v>35032</c:v>
                </c:pt>
                <c:pt idx="174" formatCode="yy/mm/dd">
                  <c:v>35033</c:v>
                </c:pt>
                <c:pt idx="175" formatCode="yy/mm/dd">
                  <c:v>35034</c:v>
                </c:pt>
                <c:pt idx="176" formatCode="yy/mm/dd">
                  <c:v>35037</c:v>
                </c:pt>
                <c:pt idx="177" formatCode="yy/mm/dd">
                  <c:v>35038</c:v>
                </c:pt>
                <c:pt idx="178" formatCode="yy/mm/dd">
                  <c:v>35039</c:v>
                </c:pt>
                <c:pt idx="179" formatCode="yy/mm/dd">
                  <c:v>35040</c:v>
                </c:pt>
                <c:pt idx="180" formatCode="yy/mm/dd">
                  <c:v>35041</c:v>
                </c:pt>
                <c:pt idx="181" formatCode="yy/mm/dd">
                  <c:v>35044</c:v>
                </c:pt>
                <c:pt idx="182" formatCode="yy/mm/dd">
                  <c:v>35045</c:v>
                </c:pt>
                <c:pt idx="183" formatCode="yy/mm/dd">
                  <c:v>35046</c:v>
                </c:pt>
                <c:pt idx="184" formatCode="yy/mm/dd">
                  <c:v>35047</c:v>
                </c:pt>
                <c:pt idx="185" formatCode="yy/mm/dd">
                  <c:v>35048</c:v>
                </c:pt>
                <c:pt idx="186" formatCode="yy/mm/dd">
                  <c:v>35051</c:v>
                </c:pt>
                <c:pt idx="187" formatCode="yy/mm/dd">
                  <c:v>35052</c:v>
                </c:pt>
                <c:pt idx="188" formatCode="yy/mm/dd">
                  <c:v>35053</c:v>
                </c:pt>
                <c:pt idx="189" formatCode="yy/mm/dd">
                  <c:v>35054</c:v>
                </c:pt>
                <c:pt idx="190" formatCode="yy/mm/dd">
                  <c:v>35055</c:v>
                </c:pt>
                <c:pt idx="191" formatCode="yy/mm/dd">
                  <c:v>35060</c:v>
                </c:pt>
                <c:pt idx="192" formatCode="yy/mm/dd">
                  <c:v>35061</c:v>
                </c:pt>
                <c:pt idx="193" formatCode="yy/mm/dd">
                  <c:v>35062</c:v>
                </c:pt>
                <c:pt idx="194" formatCode="yy/mm/dd">
                  <c:v>35066</c:v>
                </c:pt>
                <c:pt idx="195" formatCode="yy/mm/dd">
                  <c:v>35067</c:v>
                </c:pt>
                <c:pt idx="196" formatCode="yy/mm/dd">
                  <c:v>35068</c:v>
                </c:pt>
                <c:pt idx="197" formatCode="yy/mm/dd">
                  <c:v>35069</c:v>
                </c:pt>
                <c:pt idx="198" formatCode="yy/mm/dd">
                  <c:v>35072</c:v>
                </c:pt>
                <c:pt idx="199" formatCode="yy/mm/dd">
                  <c:v>35073</c:v>
                </c:pt>
                <c:pt idx="200" formatCode="yy/mm/dd">
                  <c:v>35074</c:v>
                </c:pt>
                <c:pt idx="201" formatCode="yy/mm/dd">
                  <c:v>35075</c:v>
                </c:pt>
                <c:pt idx="202" formatCode="yy/mm/dd">
                  <c:v>35076</c:v>
                </c:pt>
                <c:pt idx="203" formatCode="yy/mm/dd">
                  <c:v>35079</c:v>
                </c:pt>
                <c:pt idx="204" formatCode="yy/mm/dd">
                  <c:v>35080</c:v>
                </c:pt>
                <c:pt idx="205" formatCode="yy/mm/dd">
                  <c:v>35081</c:v>
                </c:pt>
                <c:pt idx="206" formatCode="yy/mm/dd">
                  <c:v>35082</c:v>
                </c:pt>
                <c:pt idx="207" formatCode="yy/mm/dd">
                  <c:v>35083</c:v>
                </c:pt>
                <c:pt idx="208" formatCode="yy/mm/dd">
                  <c:v>35086</c:v>
                </c:pt>
                <c:pt idx="209" formatCode="yy/mm/dd">
                  <c:v>35087</c:v>
                </c:pt>
                <c:pt idx="210" formatCode="yy/mm/dd">
                  <c:v>35088</c:v>
                </c:pt>
                <c:pt idx="211" formatCode="yy/mm/dd">
                  <c:v>35089</c:v>
                </c:pt>
                <c:pt idx="212" formatCode="yy/mm/dd">
                  <c:v>35090</c:v>
                </c:pt>
                <c:pt idx="213" formatCode="yy/mm/dd">
                  <c:v>35093</c:v>
                </c:pt>
                <c:pt idx="214" formatCode="yy/mm/dd">
                  <c:v>35094</c:v>
                </c:pt>
                <c:pt idx="215" formatCode="yy/mm/dd">
                  <c:v>35095</c:v>
                </c:pt>
                <c:pt idx="216" formatCode="yy/mm/dd">
                  <c:v>35096</c:v>
                </c:pt>
                <c:pt idx="217" formatCode="yy/mm/dd">
                  <c:v>35097</c:v>
                </c:pt>
                <c:pt idx="218" formatCode="yy/mm/dd">
                  <c:v>35100</c:v>
                </c:pt>
                <c:pt idx="219" formatCode="yy/mm/dd">
                  <c:v>35101</c:v>
                </c:pt>
                <c:pt idx="220" formatCode="yy/mm/dd">
                  <c:v>35102</c:v>
                </c:pt>
                <c:pt idx="221" formatCode="yy/mm/dd">
                  <c:v>35103</c:v>
                </c:pt>
                <c:pt idx="222" formatCode="yy/mm/dd">
                  <c:v>35104</c:v>
                </c:pt>
                <c:pt idx="223" formatCode="yy/mm/dd">
                  <c:v>35107</c:v>
                </c:pt>
                <c:pt idx="224" formatCode="yy/mm/dd">
                  <c:v>35108</c:v>
                </c:pt>
                <c:pt idx="225" formatCode="yy/mm/dd">
                  <c:v>35109</c:v>
                </c:pt>
                <c:pt idx="226" formatCode="yy/mm/dd">
                  <c:v>35110</c:v>
                </c:pt>
                <c:pt idx="227" formatCode="yy/mm/dd">
                  <c:v>35111</c:v>
                </c:pt>
                <c:pt idx="228" formatCode="yy/mm/dd">
                  <c:v>35114</c:v>
                </c:pt>
                <c:pt idx="229" formatCode="yy/mm/dd">
                  <c:v>35115</c:v>
                </c:pt>
                <c:pt idx="230" formatCode="yy/mm/dd">
                  <c:v>35116</c:v>
                </c:pt>
                <c:pt idx="231" formatCode="yy/mm/dd">
                  <c:v>35117</c:v>
                </c:pt>
                <c:pt idx="232" formatCode="yy/mm/dd">
                  <c:v>35118</c:v>
                </c:pt>
                <c:pt idx="233" formatCode="yy/mm/dd">
                  <c:v>35121</c:v>
                </c:pt>
                <c:pt idx="234" formatCode="yy/mm/dd">
                  <c:v>35122</c:v>
                </c:pt>
                <c:pt idx="235" formatCode="yy/mm/dd">
                  <c:v>35123</c:v>
                </c:pt>
                <c:pt idx="236" formatCode="yy/mm/dd">
                  <c:v>35124</c:v>
                </c:pt>
                <c:pt idx="237" formatCode="yy/mm/dd">
                  <c:v>35125</c:v>
                </c:pt>
                <c:pt idx="238" formatCode="yy/mm/dd">
                  <c:v>35128</c:v>
                </c:pt>
                <c:pt idx="239" formatCode="yy/mm/dd">
                  <c:v>35129</c:v>
                </c:pt>
                <c:pt idx="240" formatCode="yy/mm/dd">
                  <c:v>35130</c:v>
                </c:pt>
                <c:pt idx="241" formatCode="yy/mm/dd">
                  <c:v>35131</c:v>
                </c:pt>
                <c:pt idx="242" formatCode="yy/mm/dd">
                  <c:v>35132</c:v>
                </c:pt>
                <c:pt idx="243" formatCode="yy/mm/dd">
                  <c:v>35135</c:v>
                </c:pt>
                <c:pt idx="244" formatCode="yy/mm/dd">
                  <c:v>35136</c:v>
                </c:pt>
                <c:pt idx="245" formatCode="yy/mm/dd">
                  <c:v>35137</c:v>
                </c:pt>
                <c:pt idx="246" formatCode="yy/mm/dd">
                  <c:v>35138</c:v>
                </c:pt>
                <c:pt idx="247" formatCode="yy/mm/dd">
                  <c:v>35139</c:v>
                </c:pt>
                <c:pt idx="248" formatCode="yy/mm/dd">
                  <c:v>35142</c:v>
                </c:pt>
                <c:pt idx="249" formatCode="yy/mm/dd">
                  <c:v>35143</c:v>
                </c:pt>
                <c:pt idx="250" formatCode="yy/mm/dd">
                  <c:v>35144</c:v>
                </c:pt>
                <c:pt idx="251" formatCode="yy/mm/dd">
                  <c:v>35145</c:v>
                </c:pt>
                <c:pt idx="252" formatCode="yy/mm/dd">
                  <c:v>35146</c:v>
                </c:pt>
                <c:pt idx="253" formatCode="yy/mm/dd">
                  <c:v>35149</c:v>
                </c:pt>
                <c:pt idx="254" formatCode="yy/mm/dd">
                  <c:v>35150</c:v>
                </c:pt>
                <c:pt idx="255" formatCode="yy/mm/dd">
                  <c:v>35151</c:v>
                </c:pt>
                <c:pt idx="256" formatCode="yy/mm/dd">
                  <c:v>35152</c:v>
                </c:pt>
                <c:pt idx="257" formatCode="yy/mm/dd">
                  <c:v>35153</c:v>
                </c:pt>
                <c:pt idx="258" formatCode="yy/mm/dd">
                  <c:v>35156</c:v>
                </c:pt>
                <c:pt idx="259" formatCode="yy/mm/dd">
                  <c:v>35157</c:v>
                </c:pt>
                <c:pt idx="260" formatCode="yy/mm/dd">
                  <c:v>35158</c:v>
                </c:pt>
                <c:pt idx="261" formatCode="yy/mm/dd">
                  <c:v>35159</c:v>
                </c:pt>
                <c:pt idx="262" formatCode="yy/mm/dd">
                  <c:v>35163</c:v>
                </c:pt>
                <c:pt idx="263" formatCode="yy/mm/dd">
                  <c:v>35164</c:v>
                </c:pt>
                <c:pt idx="264" formatCode="yy/mm/dd">
                  <c:v>35165</c:v>
                </c:pt>
                <c:pt idx="265" formatCode="yy/mm/dd">
                  <c:v>35166</c:v>
                </c:pt>
                <c:pt idx="266" formatCode="yy/mm/dd">
                  <c:v>35167</c:v>
                </c:pt>
                <c:pt idx="267" formatCode="yy/mm/dd">
                  <c:v>35170</c:v>
                </c:pt>
                <c:pt idx="268" formatCode="yy/mm/dd">
                  <c:v>35171</c:v>
                </c:pt>
                <c:pt idx="269" formatCode="yy/mm/dd">
                  <c:v>35172</c:v>
                </c:pt>
                <c:pt idx="270" formatCode="yy/mm/dd">
                  <c:v>35173</c:v>
                </c:pt>
                <c:pt idx="271" formatCode="yy/mm/dd">
                  <c:v>35174</c:v>
                </c:pt>
                <c:pt idx="272" formatCode="yy/mm/dd">
                  <c:v>35177</c:v>
                </c:pt>
                <c:pt idx="273" formatCode="yy/mm/dd">
                  <c:v>35178</c:v>
                </c:pt>
                <c:pt idx="274" formatCode="yy/mm/dd">
                  <c:v>35179</c:v>
                </c:pt>
                <c:pt idx="275" formatCode="yy/mm/dd">
                  <c:v>35180</c:v>
                </c:pt>
                <c:pt idx="276" formatCode="yy/mm/dd">
                  <c:v>35181</c:v>
                </c:pt>
                <c:pt idx="277" formatCode="yy/mm/dd">
                  <c:v>35184</c:v>
                </c:pt>
                <c:pt idx="278" formatCode="yy/mm/dd">
                  <c:v>35185</c:v>
                </c:pt>
                <c:pt idx="279" formatCode="yy/mm/dd">
                  <c:v>35186</c:v>
                </c:pt>
                <c:pt idx="280" formatCode="yy/mm/dd">
                  <c:v>35187</c:v>
                </c:pt>
                <c:pt idx="281" formatCode="yy/mm/dd">
                  <c:v>35188</c:v>
                </c:pt>
                <c:pt idx="282" formatCode="yy/mm/dd">
                  <c:v>35191</c:v>
                </c:pt>
                <c:pt idx="283" formatCode="yy/mm/dd">
                  <c:v>35192</c:v>
                </c:pt>
                <c:pt idx="284" formatCode="yy/mm/dd">
                  <c:v>35193</c:v>
                </c:pt>
                <c:pt idx="285" formatCode="yy/mm/dd">
                  <c:v>35194</c:v>
                </c:pt>
                <c:pt idx="286" formatCode="yy/mm/dd">
                  <c:v>35195</c:v>
                </c:pt>
                <c:pt idx="287" formatCode="yy/mm/dd">
                  <c:v>35198</c:v>
                </c:pt>
                <c:pt idx="288" formatCode="yy/mm/dd">
                  <c:v>35199</c:v>
                </c:pt>
                <c:pt idx="289" formatCode="yy/mm/dd">
                  <c:v>35200</c:v>
                </c:pt>
                <c:pt idx="290" formatCode="yy/mm/dd">
                  <c:v>35201</c:v>
                </c:pt>
                <c:pt idx="291" formatCode="yy/mm/dd">
                  <c:v>35202</c:v>
                </c:pt>
                <c:pt idx="292" formatCode="yy/mm/dd">
                  <c:v>35206</c:v>
                </c:pt>
                <c:pt idx="293" formatCode="yy/mm/dd">
                  <c:v>35207</c:v>
                </c:pt>
                <c:pt idx="294" formatCode="yy/mm/dd">
                  <c:v>35208</c:v>
                </c:pt>
                <c:pt idx="295" formatCode="yy/mm/dd">
                  <c:v>35209</c:v>
                </c:pt>
                <c:pt idx="296" formatCode="yy/mm/dd">
                  <c:v>35212</c:v>
                </c:pt>
                <c:pt idx="297" formatCode="yy/mm/dd">
                  <c:v>35213</c:v>
                </c:pt>
                <c:pt idx="298" formatCode="yy/mm/dd">
                  <c:v>35214</c:v>
                </c:pt>
                <c:pt idx="299" formatCode="yy/mm/dd">
                  <c:v>35215</c:v>
                </c:pt>
                <c:pt idx="300" formatCode="yy/mm/dd">
                  <c:v>35216</c:v>
                </c:pt>
                <c:pt idx="301" formatCode="yy/mm/dd">
                  <c:v>35219</c:v>
                </c:pt>
                <c:pt idx="302" formatCode="yy/mm/dd">
                  <c:v>35220</c:v>
                </c:pt>
                <c:pt idx="303" formatCode="yy/mm/dd">
                  <c:v>35221</c:v>
                </c:pt>
                <c:pt idx="304" formatCode="yy/mm/dd">
                  <c:v>35222</c:v>
                </c:pt>
                <c:pt idx="305" formatCode="yy/mm/dd">
                  <c:v>35223</c:v>
                </c:pt>
                <c:pt idx="306" formatCode="yy/mm/dd">
                  <c:v>35226</c:v>
                </c:pt>
                <c:pt idx="307" formatCode="yy/mm/dd">
                  <c:v>35227</c:v>
                </c:pt>
                <c:pt idx="308" formatCode="yy/mm/dd">
                  <c:v>35228</c:v>
                </c:pt>
                <c:pt idx="309" formatCode="yy/mm/dd">
                  <c:v>35229</c:v>
                </c:pt>
                <c:pt idx="310" formatCode="yy/mm/dd">
                  <c:v>35230</c:v>
                </c:pt>
                <c:pt idx="311" formatCode="yy/mm/dd">
                  <c:v>35233</c:v>
                </c:pt>
                <c:pt idx="312" formatCode="yy/mm/dd">
                  <c:v>35234</c:v>
                </c:pt>
                <c:pt idx="313" formatCode="yy/mm/dd">
                  <c:v>35235</c:v>
                </c:pt>
                <c:pt idx="314" formatCode="yy/mm/dd">
                  <c:v>35236</c:v>
                </c:pt>
                <c:pt idx="315" formatCode="yy/mm/dd">
                  <c:v>35237</c:v>
                </c:pt>
                <c:pt idx="316" formatCode="yy/mm/dd">
                  <c:v>35240</c:v>
                </c:pt>
                <c:pt idx="317" formatCode="yy/mm/dd">
                  <c:v>35241</c:v>
                </c:pt>
                <c:pt idx="318" formatCode="yy/mm/dd">
                  <c:v>35242</c:v>
                </c:pt>
                <c:pt idx="319" formatCode="yy/mm/dd">
                  <c:v>35243</c:v>
                </c:pt>
                <c:pt idx="320" formatCode="yy/mm/dd">
                  <c:v>35244</c:v>
                </c:pt>
                <c:pt idx="321" formatCode="yy/mm/dd">
                  <c:v>35248</c:v>
                </c:pt>
                <c:pt idx="322" formatCode="yy/mm/dd">
                  <c:v>35249</c:v>
                </c:pt>
                <c:pt idx="323" formatCode="yy/mm/dd">
                  <c:v>35250</c:v>
                </c:pt>
                <c:pt idx="324" formatCode="yy/mm/dd">
                  <c:v>35251</c:v>
                </c:pt>
                <c:pt idx="325" formatCode="yy/mm/dd">
                  <c:v>35254</c:v>
                </c:pt>
                <c:pt idx="326" formatCode="yy/mm/dd">
                  <c:v>35255</c:v>
                </c:pt>
                <c:pt idx="327" formatCode="yy/mm/dd">
                  <c:v>35256</c:v>
                </c:pt>
                <c:pt idx="328" formatCode="yy/mm/dd">
                  <c:v>35257</c:v>
                </c:pt>
                <c:pt idx="329" formatCode="yy/mm/dd">
                  <c:v>35258</c:v>
                </c:pt>
                <c:pt idx="330" formatCode="yy/mm/dd">
                  <c:v>35261</c:v>
                </c:pt>
                <c:pt idx="331" formatCode="yy/mm/dd">
                  <c:v>35262</c:v>
                </c:pt>
                <c:pt idx="332" formatCode="yy/mm/dd">
                  <c:v>35263</c:v>
                </c:pt>
                <c:pt idx="333" formatCode="yy/mm/dd">
                  <c:v>35264</c:v>
                </c:pt>
                <c:pt idx="334" formatCode="yy/mm/dd">
                  <c:v>35265</c:v>
                </c:pt>
                <c:pt idx="335" formatCode="yy/mm/dd">
                  <c:v>35268</c:v>
                </c:pt>
                <c:pt idx="336" formatCode="yy/mm/dd">
                  <c:v>35269</c:v>
                </c:pt>
                <c:pt idx="337" formatCode="yy/mm/dd">
                  <c:v>35270</c:v>
                </c:pt>
                <c:pt idx="338" formatCode="yy/mm/dd">
                  <c:v>35271</c:v>
                </c:pt>
                <c:pt idx="339" formatCode="yy/mm/dd">
                  <c:v>35272</c:v>
                </c:pt>
                <c:pt idx="340" formatCode="yy/mm/dd">
                  <c:v>35275</c:v>
                </c:pt>
                <c:pt idx="341" formatCode="yy/mm/dd">
                  <c:v>35276</c:v>
                </c:pt>
                <c:pt idx="342" formatCode="yy/mm/dd">
                  <c:v>35277</c:v>
                </c:pt>
                <c:pt idx="343" formatCode="yy/mm/dd">
                  <c:v>35278</c:v>
                </c:pt>
                <c:pt idx="344" formatCode="yy/mm/dd">
                  <c:v>35279</c:v>
                </c:pt>
                <c:pt idx="345" formatCode="yy/mm/dd">
                  <c:v>35282</c:v>
                </c:pt>
                <c:pt idx="346" formatCode="yy/mm/dd">
                  <c:v>35283</c:v>
                </c:pt>
                <c:pt idx="347" formatCode="yy/mm/dd">
                  <c:v>35284</c:v>
                </c:pt>
                <c:pt idx="348" formatCode="yy/mm/dd">
                  <c:v>35285</c:v>
                </c:pt>
                <c:pt idx="349" formatCode="yy/mm/dd">
                  <c:v>35286</c:v>
                </c:pt>
                <c:pt idx="350" formatCode="yy/mm/dd">
                  <c:v>35289</c:v>
                </c:pt>
                <c:pt idx="351" formatCode="yy/mm/dd">
                  <c:v>35290</c:v>
                </c:pt>
                <c:pt idx="352" formatCode="yy/mm/dd">
                  <c:v>35291</c:v>
                </c:pt>
                <c:pt idx="353" formatCode="yy/mm/dd">
                  <c:v>35292</c:v>
                </c:pt>
                <c:pt idx="354" formatCode="yy/mm/dd">
                  <c:v>35293</c:v>
                </c:pt>
                <c:pt idx="355" formatCode="yy/mm/dd">
                  <c:v>35296</c:v>
                </c:pt>
                <c:pt idx="356" formatCode="yy/mm/dd">
                  <c:v>35297</c:v>
                </c:pt>
                <c:pt idx="357" formatCode="yy/mm/dd">
                  <c:v>35298</c:v>
                </c:pt>
                <c:pt idx="358" formatCode="yy/mm/dd">
                  <c:v>35299</c:v>
                </c:pt>
                <c:pt idx="359" formatCode="yy/mm/dd">
                  <c:v>35300</c:v>
                </c:pt>
                <c:pt idx="360" formatCode="yy/mm/dd">
                  <c:v>35303</c:v>
                </c:pt>
                <c:pt idx="361" formatCode="yy/mm/dd">
                  <c:v>35304</c:v>
                </c:pt>
                <c:pt idx="362" formatCode="yy/mm/dd">
                  <c:v>35305</c:v>
                </c:pt>
                <c:pt idx="363" formatCode="yy/mm/dd">
                  <c:v>35306</c:v>
                </c:pt>
                <c:pt idx="364" formatCode="yy/mm/dd">
                  <c:v>35307</c:v>
                </c:pt>
                <c:pt idx="365" formatCode="yy/mm/dd">
                  <c:v>35311</c:v>
                </c:pt>
                <c:pt idx="366" formatCode="yy/mm/dd">
                  <c:v>35312</c:v>
                </c:pt>
                <c:pt idx="367" formatCode="yy/mm/dd">
                  <c:v>35313</c:v>
                </c:pt>
                <c:pt idx="368" formatCode="yy/mm/dd">
                  <c:v>35314</c:v>
                </c:pt>
                <c:pt idx="369" formatCode="yy/mm/dd">
                  <c:v>35317</c:v>
                </c:pt>
                <c:pt idx="370" formatCode="yy/mm/dd">
                  <c:v>35318</c:v>
                </c:pt>
                <c:pt idx="371" formatCode="yy/mm/dd">
                  <c:v>35319</c:v>
                </c:pt>
                <c:pt idx="372" formatCode="yy/mm/dd">
                  <c:v>35320</c:v>
                </c:pt>
                <c:pt idx="373" formatCode="yy/mm/dd">
                  <c:v>35321</c:v>
                </c:pt>
                <c:pt idx="374" formatCode="yy/mm/dd">
                  <c:v>35324</c:v>
                </c:pt>
                <c:pt idx="375" formatCode="yy/mm/dd">
                  <c:v>35325</c:v>
                </c:pt>
                <c:pt idx="376" formatCode="yy/mm/dd">
                  <c:v>35326</c:v>
                </c:pt>
                <c:pt idx="377" formatCode="yy/mm/dd">
                  <c:v>35327</c:v>
                </c:pt>
                <c:pt idx="378" formatCode="yy/mm/dd">
                  <c:v>35328</c:v>
                </c:pt>
                <c:pt idx="379" formatCode="yy/mm/dd">
                  <c:v>35331</c:v>
                </c:pt>
                <c:pt idx="380" formatCode="yy/mm/dd">
                  <c:v>35332</c:v>
                </c:pt>
                <c:pt idx="381" formatCode="yy/mm/dd">
                  <c:v>35333</c:v>
                </c:pt>
                <c:pt idx="382" formatCode="yy/mm/dd">
                  <c:v>35334</c:v>
                </c:pt>
                <c:pt idx="383" formatCode="yy/mm/dd">
                  <c:v>35335</c:v>
                </c:pt>
                <c:pt idx="384" formatCode="yy/mm/dd">
                  <c:v>35338</c:v>
                </c:pt>
                <c:pt idx="385" formatCode="yy/mm/dd">
                  <c:v>35339</c:v>
                </c:pt>
                <c:pt idx="386" formatCode="yy/mm/dd">
                  <c:v>35340</c:v>
                </c:pt>
                <c:pt idx="387" formatCode="yy/mm/dd">
                  <c:v>35341</c:v>
                </c:pt>
                <c:pt idx="388" formatCode="yy/mm/dd">
                  <c:v>35342</c:v>
                </c:pt>
                <c:pt idx="389" formatCode="yy/mm/dd">
                  <c:v>35345</c:v>
                </c:pt>
                <c:pt idx="390" formatCode="yy/mm/dd">
                  <c:v>35346</c:v>
                </c:pt>
                <c:pt idx="391" formatCode="yy/mm/dd">
                  <c:v>35347</c:v>
                </c:pt>
                <c:pt idx="392" formatCode="yy/mm/dd">
                  <c:v>35348</c:v>
                </c:pt>
                <c:pt idx="393" formatCode="yy/mm/dd">
                  <c:v>35349</c:v>
                </c:pt>
                <c:pt idx="394" formatCode="yy/mm/dd">
                  <c:v>35353</c:v>
                </c:pt>
                <c:pt idx="395" formatCode="yy/mm/dd">
                  <c:v>35354</c:v>
                </c:pt>
                <c:pt idx="396" formatCode="yy/mm/dd">
                  <c:v>35355</c:v>
                </c:pt>
                <c:pt idx="397" formatCode="yy/mm/dd">
                  <c:v>35356</c:v>
                </c:pt>
                <c:pt idx="398" formatCode="yy/mm/dd">
                  <c:v>35359</c:v>
                </c:pt>
                <c:pt idx="399" formatCode="yy/mm/dd">
                  <c:v>35360</c:v>
                </c:pt>
                <c:pt idx="400" formatCode="yy/mm/dd">
                  <c:v>35361</c:v>
                </c:pt>
                <c:pt idx="401" formatCode="yy/mm/dd">
                  <c:v>35362</c:v>
                </c:pt>
                <c:pt idx="402" formatCode="yy/mm/dd">
                  <c:v>35363</c:v>
                </c:pt>
                <c:pt idx="403" formatCode="yy/mm/dd">
                  <c:v>35366</c:v>
                </c:pt>
                <c:pt idx="404" formatCode="yy/mm/dd">
                  <c:v>35367</c:v>
                </c:pt>
                <c:pt idx="405" formatCode="yy/mm/dd">
                  <c:v>35368</c:v>
                </c:pt>
                <c:pt idx="406" formatCode="yy/mm/dd">
                  <c:v>35369</c:v>
                </c:pt>
                <c:pt idx="407" formatCode="yy/mm/dd">
                  <c:v>35370</c:v>
                </c:pt>
                <c:pt idx="408" formatCode="yy/mm/dd">
                  <c:v>35373</c:v>
                </c:pt>
                <c:pt idx="409" formatCode="yy/mm/dd">
                  <c:v>35374</c:v>
                </c:pt>
                <c:pt idx="410" formatCode="yy/mm/dd">
                  <c:v>35375</c:v>
                </c:pt>
                <c:pt idx="411" formatCode="yy/mm/dd">
                  <c:v>35376</c:v>
                </c:pt>
                <c:pt idx="412" formatCode="yy/mm/dd">
                  <c:v>35377</c:v>
                </c:pt>
                <c:pt idx="413" formatCode="yy/mm/dd">
                  <c:v>35380</c:v>
                </c:pt>
                <c:pt idx="414" formatCode="yy/mm/dd">
                  <c:v>35381</c:v>
                </c:pt>
                <c:pt idx="415" formatCode="yy/mm/dd">
                  <c:v>35382</c:v>
                </c:pt>
                <c:pt idx="416" formatCode="yy/mm/dd">
                  <c:v>35383</c:v>
                </c:pt>
                <c:pt idx="417" formatCode="yy/mm/dd">
                  <c:v>35384</c:v>
                </c:pt>
                <c:pt idx="418" formatCode="yy/mm/dd">
                  <c:v>35387</c:v>
                </c:pt>
                <c:pt idx="419" formatCode="yy/mm/dd">
                  <c:v>35388</c:v>
                </c:pt>
                <c:pt idx="420" formatCode="yy/mm/dd">
                  <c:v>35389</c:v>
                </c:pt>
                <c:pt idx="421" formatCode="yy/mm/dd">
                  <c:v>35390</c:v>
                </c:pt>
                <c:pt idx="422" formatCode="yy/mm/dd">
                  <c:v>35391</c:v>
                </c:pt>
                <c:pt idx="423" formatCode="yy/mm/dd">
                  <c:v>35394</c:v>
                </c:pt>
                <c:pt idx="424" formatCode="yy/mm/dd">
                  <c:v>35395</c:v>
                </c:pt>
                <c:pt idx="425" formatCode="yy/mm/dd">
                  <c:v>35396</c:v>
                </c:pt>
                <c:pt idx="426" formatCode="yy/mm/dd">
                  <c:v>35397</c:v>
                </c:pt>
                <c:pt idx="427" formatCode="yy/mm/dd">
                  <c:v>35398</c:v>
                </c:pt>
                <c:pt idx="428" formatCode="yy/mm/dd">
                  <c:v>35401</c:v>
                </c:pt>
                <c:pt idx="429" formatCode="yy/mm/dd">
                  <c:v>35402</c:v>
                </c:pt>
                <c:pt idx="430" formatCode="yy/mm/dd">
                  <c:v>35403</c:v>
                </c:pt>
                <c:pt idx="431" formatCode="yy/mm/dd">
                  <c:v>35404</c:v>
                </c:pt>
                <c:pt idx="432" formatCode="yy/mm/dd">
                  <c:v>35405</c:v>
                </c:pt>
                <c:pt idx="433" formatCode="yy/mm/dd">
                  <c:v>35408</c:v>
                </c:pt>
                <c:pt idx="434" formatCode="yy/mm/dd">
                  <c:v>35409</c:v>
                </c:pt>
                <c:pt idx="435" formatCode="yy/mm/dd">
                  <c:v>35410</c:v>
                </c:pt>
                <c:pt idx="436" formatCode="yy/mm/dd">
                  <c:v>35411</c:v>
                </c:pt>
                <c:pt idx="437" formatCode="yy/mm/dd">
                  <c:v>35412</c:v>
                </c:pt>
                <c:pt idx="438" formatCode="yy/mm/dd">
                  <c:v>35415</c:v>
                </c:pt>
                <c:pt idx="439" formatCode="yy/mm/dd">
                  <c:v>35416</c:v>
                </c:pt>
                <c:pt idx="440" formatCode="yy/mm/dd">
                  <c:v>35417</c:v>
                </c:pt>
                <c:pt idx="441" formatCode="yy/mm/dd">
                  <c:v>35418</c:v>
                </c:pt>
                <c:pt idx="442" formatCode="yy/mm/dd">
                  <c:v>35419</c:v>
                </c:pt>
                <c:pt idx="443" formatCode="yy/mm/dd">
                  <c:v>35422</c:v>
                </c:pt>
                <c:pt idx="444" formatCode="yy/mm/dd">
                  <c:v>35423</c:v>
                </c:pt>
                <c:pt idx="445" formatCode="yy/mm/dd">
                  <c:v>35426</c:v>
                </c:pt>
                <c:pt idx="446" formatCode="yy/mm/dd">
                  <c:v>35429</c:v>
                </c:pt>
                <c:pt idx="447" formatCode="yy/mm/dd">
                  <c:v>35430</c:v>
                </c:pt>
                <c:pt idx="448" formatCode="yy/mm/dd">
                  <c:v>35432</c:v>
                </c:pt>
                <c:pt idx="449" formatCode="yy/mm/dd">
                  <c:v>35433</c:v>
                </c:pt>
                <c:pt idx="450" formatCode="yy/mm/dd">
                  <c:v>35436</c:v>
                </c:pt>
                <c:pt idx="451" formatCode="yy/mm/dd">
                  <c:v>35437</c:v>
                </c:pt>
                <c:pt idx="452" formatCode="yy/mm/dd">
                  <c:v>35438</c:v>
                </c:pt>
                <c:pt idx="453" formatCode="yy/mm/dd">
                  <c:v>35439</c:v>
                </c:pt>
                <c:pt idx="454" formatCode="yy/mm/dd">
                  <c:v>35440</c:v>
                </c:pt>
                <c:pt idx="455" formatCode="yy/mm/dd">
                  <c:v>35443</c:v>
                </c:pt>
                <c:pt idx="456" formatCode="yy/mm/dd">
                  <c:v>35444</c:v>
                </c:pt>
                <c:pt idx="457" formatCode="yy/mm/dd">
                  <c:v>35445</c:v>
                </c:pt>
                <c:pt idx="458" formatCode="yy/mm/dd">
                  <c:v>35446</c:v>
                </c:pt>
                <c:pt idx="459" formatCode="yy/mm/dd">
                  <c:v>35447</c:v>
                </c:pt>
                <c:pt idx="460" formatCode="yy/mm/dd">
                  <c:v>35450</c:v>
                </c:pt>
                <c:pt idx="461" formatCode="yy/mm/dd">
                  <c:v>35451</c:v>
                </c:pt>
                <c:pt idx="462" formatCode="yy/mm/dd">
                  <c:v>35452</c:v>
                </c:pt>
                <c:pt idx="463" formatCode="yy/mm/dd">
                  <c:v>35453</c:v>
                </c:pt>
                <c:pt idx="464" formatCode="yy/mm/dd">
                  <c:v>35454</c:v>
                </c:pt>
                <c:pt idx="465" formatCode="yy/mm/dd">
                  <c:v>35457</c:v>
                </c:pt>
                <c:pt idx="466" formatCode="yy/mm/dd">
                  <c:v>35458</c:v>
                </c:pt>
                <c:pt idx="467" formatCode="yy/mm/dd">
                  <c:v>35459</c:v>
                </c:pt>
                <c:pt idx="468" formatCode="yy/mm/dd">
                  <c:v>35460</c:v>
                </c:pt>
                <c:pt idx="469" formatCode="yy/mm/dd">
                  <c:v>35461</c:v>
                </c:pt>
                <c:pt idx="470" formatCode="yy/mm/dd">
                  <c:v>35464</c:v>
                </c:pt>
                <c:pt idx="471" formatCode="yy/mm/dd">
                  <c:v>35465</c:v>
                </c:pt>
                <c:pt idx="472" formatCode="yy/mm/dd">
                  <c:v>35466</c:v>
                </c:pt>
                <c:pt idx="473" formatCode="yy/mm/dd">
                  <c:v>35467</c:v>
                </c:pt>
                <c:pt idx="474" formatCode="yy/mm/dd">
                  <c:v>35468</c:v>
                </c:pt>
                <c:pt idx="475" formatCode="yy/mm/dd">
                  <c:v>35471</c:v>
                </c:pt>
                <c:pt idx="476" formatCode="yy/mm/dd">
                  <c:v>35472</c:v>
                </c:pt>
                <c:pt idx="477" formatCode="yy/mm/dd">
                  <c:v>35473</c:v>
                </c:pt>
                <c:pt idx="478" formatCode="yy/mm/dd">
                  <c:v>35474</c:v>
                </c:pt>
                <c:pt idx="479" formatCode="yy/mm/dd">
                  <c:v>35475</c:v>
                </c:pt>
                <c:pt idx="480" formatCode="yy/mm/dd">
                  <c:v>35478</c:v>
                </c:pt>
                <c:pt idx="481" formatCode="yy/mm/dd">
                  <c:v>35479</c:v>
                </c:pt>
                <c:pt idx="482" formatCode="yy/mm/dd">
                  <c:v>35480</c:v>
                </c:pt>
                <c:pt idx="483" formatCode="yy/mm/dd">
                  <c:v>35481</c:v>
                </c:pt>
                <c:pt idx="484" formatCode="yy/mm/dd">
                  <c:v>35482</c:v>
                </c:pt>
                <c:pt idx="485" formatCode="yy/mm/dd">
                  <c:v>35485</c:v>
                </c:pt>
                <c:pt idx="486" formatCode="yy/mm/dd">
                  <c:v>35486</c:v>
                </c:pt>
                <c:pt idx="487" formatCode="yy/mm/dd">
                  <c:v>35487</c:v>
                </c:pt>
                <c:pt idx="488" formatCode="yy/mm/dd">
                  <c:v>35488</c:v>
                </c:pt>
                <c:pt idx="489" formatCode="yy/mm/dd">
                  <c:v>35489</c:v>
                </c:pt>
                <c:pt idx="490" formatCode="yy/mm/dd">
                  <c:v>35492</c:v>
                </c:pt>
                <c:pt idx="491" formatCode="yy/mm/dd">
                  <c:v>35493</c:v>
                </c:pt>
                <c:pt idx="492" formatCode="yy/mm/dd">
                  <c:v>35494</c:v>
                </c:pt>
                <c:pt idx="493" formatCode="yy/mm/dd">
                  <c:v>35495</c:v>
                </c:pt>
                <c:pt idx="494" formatCode="yy/mm/dd">
                  <c:v>35496</c:v>
                </c:pt>
                <c:pt idx="495" formatCode="yy/mm/dd">
                  <c:v>35499</c:v>
                </c:pt>
                <c:pt idx="496" formatCode="yy/mm/dd">
                  <c:v>35500</c:v>
                </c:pt>
                <c:pt idx="497" formatCode="yy/mm/dd">
                  <c:v>35501</c:v>
                </c:pt>
                <c:pt idx="498" formatCode="yy/mm/dd">
                  <c:v>35502</c:v>
                </c:pt>
                <c:pt idx="499" formatCode="yy/mm/dd">
                  <c:v>35503</c:v>
                </c:pt>
                <c:pt idx="500" formatCode="yy/mm/dd">
                  <c:v>35506</c:v>
                </c:pt>
                <c:pt idx="501" formatCode="yy/mm/dd">
                  <c:v>35507</c:v>
                </c:pt>
                <c:pt idx="502" formatCode="yy/mm/dd">
                  <c:v>35508</c:v>
                </c:pt>
                <c:pt idx="503" formatCode="yy/mm/dd">
                  <c:v>35509</c:v>
                </c:pt>
                <c:pt idx="504" formatCode="yy/mm/dd">
                  <c:v>35510</c:v>
                </c:pt>
                <c:pt idx="505" formatCode="yy/mm/dd">
                  <c:v>35513</c:v>
                </c:pt>
                <c:pt idx="506" formatCode="yy/mm/dd">
                  <c:v>35514</c:v>
                </c:pt>
                <c:pt idx="507" formatCode="yy/mm/dd">
                  <c:v>35515</c:v>
                </c:pt>
                <c:pt idx="508" formatCode="yy/mm/dd">
                  <c:v>35516</c:v>
                </c:pt>
                <c:pt idx="509" formatCode="yy/mm/dd">
                  <c:v>35520</c:v>
                </c:pt>
                <c:pt idx="510" formatCode="yy/mm/dd">
                  <c:v>35521</c:v>
                </c:pt>
                <c:pt idx="511" formatCode="yy/mm/dd">
                  <c:v>35522</c:v>
                </c:pt>
                <c:pt idx="512" formatCode="yy/mm/dd">
                  <c:v>35523</c:v>
                </c:pt>
                <c:pt idx="513" formatCode="yy/mm/dd">
                  <c:v>35524</c:v>
                </c:pt>
                <c:pt idx="514" formatCode="yy/mm/dd">
                  <c:v>35527</c:v>
                </c:pt>
                <c:pt idx="515" formatCode="yy/mm/dd">
                  <c:v>35528</c:v>
                </c:pt>
                <c:pt idx="516" formatCode="yy/mm/dd">
                  <c:v>35529</c:v>
                </c:pt>
                <c:pt idx="517" formatCode="yy/mm/dd">
                  <c:v>35530</c:v>
                </c:pt>
                <c:pt idx="518" formatCode="yy/mm/dd">
                  <c:v>35531</c:v>
                </c:pt>
                <c:pt idx="519" formatCode="yy/mm/dd">
                  <c:v>35534</c:v>
                </c:pt>
                <c:pt idx="520" formatCode="yy/mm/dd">
                  <c:v>35535</c:v>
                </c:pt>
                <c:pt idx="521" formatCode="yy/mm/dd">
                  <c:v>35536</c:v>
                </c:pt>
                <c:pt idx="522" formatCode="yy/mm/dd">
                  <c:v>35537</c:v>
                </c:pt>
                <c:pt idx="523" formatCode="yy/mm/dd">
                  <c:v>35538</c:v>
                </c:pt>
                <c:pt idx="524" formatCode="yy/mm/dd">
                  <c:v>35541</c:v>
                </c:pt>
                <c:pt idx="525" formatCode="yy/mm/dd">
                  <c:v>35542</c:v>
                </c:pt>
                <c:pt idx="526" formatCode="yy/mm/dd">
                  <c:v>35543</c:v>
                </c:pt>
                <c:pt idx="527" formatCode="yy/mm/dd">
                  <c:v>35544</c:v>
                </c:pt>
                <c:pt idx="528" formatCode="yy/mm/dd">
                  <c:v>35545</c:v>
                </c:pt>
                <c:pt idx="529" formatCode="yy/mm/dd">
                  <c:v>35548</c:v>
                </c:pt>
                <c:pt idx="530" formatCode="yy/mm/dd">
                  <c:v>35549</c:v>
                </c:pt>
                <c:pt idx="531" formatCode="yy/mm/dd">
                  <c:v>35550</c:v>
                </c:pt>
                <c:pt idx="532" formatCode="yy/mm/dd">
                  <c:v>35551</c:v>
                </c:pt>
                <c:pt idx="533" formatCode="yy/mm/dd">
                  <c:v>35552</c:v>
                </c:pt>
                <c:pt idx="534" formatCode="yy/mm/dd">
                  <c:v>35555</c:v>
                </c:pt>
                <c:pt idx="535" formatCode="yy/mm/dd">
                  <c:v>35556</c:v>
                </c:pt>
                <c:pt idx="536" formatCode="yy/mm/dd">
                  <c:v>35557</c:v>
                </c:pt>
                <c:pt idx="537" formatCode="yy/mm/dd">
                  <c:v>35558</c:v>
                </c:pt>
                <c:pt idx="538" formatCode="yy/mm/dd">
                  <c:v>35559</c:v>
                </c:pt>
                <c:pt idx="539" formatCode="yy/mm/dd">
                  <c:v>35562</c:v>
                </c:pt>
                <c:pt idx="540" formatCode="yy/mm/dd">
                  <c:v>35563</c:v>
                </c:pt>
                <c:pt idx="541" formatCode="yy/mm/dd">
                  <c:v>35564</c:v>
                </c:pt>
                <c:pt idx="542" formatCode="yy/mm/dd">
                  <c:v>35565</c:v>
                </c:pt>
                <c:pt idx="543" formatCode="yy/mm/dd">
                  <c:v>35566</c:v>
                </c:pt>
                <c:pt idx="544" formatCode="yy/mm/dd">
                  <c:v>35570</c:v>
                </c:pt>
                <c:pt idx="545" formatCode="yy/mm/dd">
                  <c:v>35571</c:v>
                </c:pt>
                <c:pt idx="546" formatCode="yy/mm/dd">
                  <c:v>35572</c:v>
                </c:pt>
                <c:pt idx="547" formatCode="yy/mm/dd">
                  <c:v>35573</c:v>
                </c:pt>
                <c:pt idx="548" formatCode="yy/mm/dd">
                  <c:v>35576</c:v>
                </c:pt>
                <c:pt idx="549" formatCode="yy/mm/dd">
                  <c:v>35577</c:v>
                </c:pt>
                <c:pt idx="550" formatCode="yy/mm/dd">
                  <c:v>35578</c:v>
                </c:pt>
                <c:pt idx="551" formatCode="yy/mm/dd">
                  <c:v>35579</c:v>
                </c:pt>
                <c:pt idx="552" formatCode="yy/mm/dd">
                  <c:v>35580</c:v>
                </c:pt>
                <c:pt idx="553" formatCode="yy/mm/dd">
                  <c:v>35583</c:v>
                </c:pt>
                <c:pt idx="554" formatCode="yy/mm/dd">
                  <c:v>35584</c:v>
                </c:pt>
                <c:pt idx="555" formatCode="yy/mm/dd">
                  <c:v>35585</c:v>
                </c:pt>
                <c:pt idx="556" formatCode="yy/mm/dd">
                  <c:v>35586</c:v>
                </c:pt>
                <c:pt idx="557" formatCode="yy/mm/dd">
                  <c:v>35587</c:v>
                </c:pt>
                <c:pt idx="558" formatCode="yy/mm/dd">
                  <c:v>35590</c:v>
                </c:pt>
                <c:pt idx="559" formatCode="yy/mm/dd">
                  <c:v>35591</c:v>
                </c:pt>
                <c:pt idx="560" formatCode="yy/mm/dd">
                  <c:v>35592</c:v>
                </c:pt>
                <c:pt idx="561" formatCode="yy/mm/dd">
                  <c:v>35593</c:v>
                </c:pt>
                <c:pt idx="562" formatCode="yy/mm/dd">
                  <c:v>35594</c:v>
                </c:pt>
                <c:pt idx="563" formatCode="yy/mm/dd">
                  <c:v>35597</c:v>
                </c:pt>
                <c:pt idx="564" formatCode="yy/mm/dd">
                  <c:v>35598</c:v>
                </c:pt>
                <c:pt idx="565" formatCode="yy/mm/dd">
                  <c:v>35599</c:v>
                </c:pt>
                <c:pt idx="566" formatCode="yy/mm/dd">
                  <c:v>35600</c:v>
                </c:pt>
                <c:pt idx="567" formatCode="yy/mm/dd">
                  <c:v>35601</c:v>
                </c:pt>
                <c:pt idx="568" formatCode="yy/mm/dd">
                  <c:v>35604</c:v>
                </c:pt>
                <c:pt idx="569" formatCode="yy/mm/dd">
                  <c:v>35605</c:v>
                </c:pt>
                <c:pt idx="570" formatCode="yy/mm/dd">
                  <c:v>35606</c:v>
                </c:pt>
                <c:pt idx="571" formatCode="yy/mm/dd">
                  <c:v>35607</c:v>
                </c:pt>
                <c:pt idx="572" formatCode="yy/mm/dd">
                  <c:v>35608</c:v>
                </c:pt>
                <c:pt idx="573" formatCode="yy/mm/dd">
                  <c:v>35611</c:v>
                </c:pt>
                <c:pt idx="574" formatCode="yy/mm/dd">
                  <c:v>35613</c:v>
                </c:pt>
                <c:pt idx="575" formatCode="yy/mm/dd">
                  <c:v>35614</c:v>
                </c:pt>
                <c:pt idx="576" formatCode="yy/mm/dd">
                  <c:v>35615</c:v>
                </c:pt>
                <c:pt idx="577" formatCode="yy/mm/dd">
                  <c:v>35618</c:v>
                </c:pt>
                <c:pt idx="578" formatCode="yy/mm/dd">
                  <c:v>35619</c:v>
                </c:pt>
                <c:pt idx="579" formatCode="yy/mm/dd">
                  <c:v>35620</c:v>
                </c:pt>
                <c:pt idx="580" formatCode="yy/mm/dd">
                  <c:v>35621</c:v>
                </c:pt>
                <c:pt idx="581" formatCode="yy/mm/dd">
                  <c:v>35622</c:v>
                </c:pt>
                <c:pt idx="582" formatCode="yy/mm/dd">
                  <c:v>35625</c:v>
                </c:pt>
                <c:pt idx="583" formatCode="yy/mm/dd">
                  <c:v>35626</c:v>
                </c:pt>
                <c:pt idx="584" formatCode="yy/mm/dd">
                  <c:v>35627</c:v>
                </c:pt>
                <c:pt idx="585" formatCode="yy/mm/dd">
                  <c:v>35628</c:v>
                </c:pt>
                <c:pt idx="586" formatCode="yy/mm/dd">
                  <c:v>35629</c:v>
                </c:pt>
                <c:pt idx="587" formatCode="yy/mm/dd">
                  <c:v>35632</c:v>
                </c:pt>
                <c:pt idx="588" formatCode="yy/mm/dd">
                  <c:v>35633</c:v>
                </c:pt>
                <c:pt idx="589" formatCode="yy/mm/dd">
                  <c:v>35634</c:v>
                </c:pt>
                <c:pt idx="590" formatCode="yy/mm/dd">
                  <c:v>35635</c:v>
                </c:pt>
                <c:pt idx="591" formatCode="yy/mm/dd">
                  <c:v>35636</c:v>
                </c:pt>
                <c:pt idx="592" formatCode="yy/mm/dd">
                  <c:v>35639</c:v>
                </c:pt>
                <c:pt idx="593" formatCode="yy/mm/dd">
                  <c:v>35640</c:v>
                </c:pt>
                <c:pt idx="594" formatCode="yy/mm/dd">
                  <c:v>35641</c:v>
                </c:pt>
                <c:pt idx="595" formatCode="yy/mm/dd">
                  <c:v>35642</c:v>
                </c:pt>
                <c:pt idx="596" formatCode="yy/mm/dd">
                  <c:v>35643</c:v>
                </c:pt>
                <c:pt idx="597" formatCode="yy/mm/dd">
                  <c:v>35646</c:v>
                </c:pt>
                <c:pt idx="598" formatCode="yy/mm/dd">
                  <c:v>35647</c:v>
                </c:pt>
                <c:pt idx="599" formatCode="yy/mm/dd">
                  <c:v>35648</c:v>
                </c:pt>
                <c:pt idx="600" formatCode="yy/mm/dd">
                  <c:v>35649</c:v>
                </c:pt>
                <c:pt idx="601" formatCode="yy/mm/dd">
                  <c:v>35650</c:v>
                </c:pt>
                <c:pt idx="602" formatCode="yy/mm/dd">
                  <c:v>35653</c:v>
                </c:pt>
                <c:pt idx="603" formatCode="yy/mm/dd">
                  <c:v>35654</c:v>
                </c:pt>
                <c:pt idx="604" formatCode="yy/mm/dd">
                  <c:v>35655</c:v>
                </c:pt>
                <c:pt idx="605" formatCode="yy/mm/dd">
                  <c:v>35656</c:v>
                </c:pt>
                <c:pt idx="606" formatCode="yy/mm/dd">
                  <c:v>35657</c:v>
                </c:pt>
                <c:pt idx="607" formatCode="yy/mm/dd">
                  <c:v>35660</c:v>
                </c:pt>
                <c:pt idx="608" formatCode="yy/mm/dd">
                  <c:v>35661</c:v>
                </c:pt>
                <c:pt idx="609" formatCode="yy/mm/dd">
                  <c:v>35662</c:v>
                </c:pt>
                <c:pt idx="610" formatCode="yy/mm/dd">
                  <c:v>35663</c:v>
                </c:pt>
                <c:pt idx="611" formatCode="yy/mm/dd">
                  <c:v>35664</c:v>
                </c:pt>
                <c:pt idx="612" formatCode="yy/mm/dd">
                  <c:v>35667</c:v>
                </c:pt>
                <c:pt idx="613" formatCode="yy/mm/dd">
                  <c:v>35668</c:v>
                </c:pt>
                <c:pt idx="614" formatCode="yy/mm/dd">
                  <c:v>35669</c:v>
                </c:pt>
                <c:pt idx="615" formatCode="yy/mm/dd">
                  <c:v>35670</c:v>
                </c:pt>
                <c:pt idx="616" formatCode="yy/mm/dd">
                  <c:v>35671</c:v>
                </c:pt>
                <c:pt idx="617" formatCode="yy/mm/dd">
                  <c:v>35675</c:v>
                </c:pt>
                <c:pt idx="618" formatCode="yy/mm/dd">
                  <c:v>35676</c:v>
                </c:pt>
                <c:pt idx="619" formatCode="yy/mm/dd">
                  <c:v>35677</c:v>
                </c:pt>
                <c:pt idx="620" formatCode="yy/mm/dd">
                  <c:v>35678</c:v>
                </c:pt>
                <c:pt idx="621" formatCode="yy/mm/dd">
                  <c:v>35681</c:v>
                </c:pt>
                <c:pt idx="622" formatCode="yy/mm/dd">
                  <c:v>35682</c:v>
                </c:pt>
                <c:pt idx="623" formatCode="yy/mm/dd">
                  <c:v>35683</c:v>
                </c:pt>
                <c:pt idx="624" formatCode="yy/mm/dd">
                  <c:v>35684</c:v>
                </c:pt>
                <c:pt idx="625" formatCode="yy/mm/dd">
                  <c:v>35685</c:v>
                </c:pt>
                <c:pt idx="626" formatCode="yy/mm/dd">
                  <c:v>35688</c:v>
                </c:pt>
                <c:pt idx="627" formatCode="yy/mm/dd">
                  <c:v>35689</c:v>
                </c:pt>
                <c:pt idx="628" formatCode="yy/mm/dd">
                  <c:v>35690</c:v>
                </c:pt>
                <c:pt idx="629" formatCode="yy/mm/dd">
                  <c:v>35691</c:v>
                </c:pt>
                <c:pt idx="630" formatCode="yy/mm/dd">
                  <c:v>35692</c:v>
                </c:pt>
                <c:pt idx="631" formatCode="yy/mm/dd">
                  <c:v>35695</c:v>
                </c:pt>
                <c:pt idx="632" formatCode="yy/mm/dd">
                  <c:v>35696</c:v>
                </c:pt>
                <c:pt idx="633" formatCode="yy/mm/dd">
                  <c:v>35697</c:v>
                </c:pt>
                <c:pt idx="634" formatCode="yy/mm/dd">
                  <c:v>35698</c:v>
                </c:pt>
                <c:pt idx="635" formatCode="yy/mm/dd">
                  <c:v>35699</c:v>
                </c:pt>
                <c:pt idx="636" formatCode="yy/mm/dd">
                  <c:v>35702</c:v>
                </c:pt>
                <c:pt idx="637" formatCode="yy/mm/dd">
                  <c:v>35703</c:v>
                </c:pt>
                <c:pt idx="638" formatCode="yy/mm/dd">
                  <c:v>35704</c:v>
                </c:pt>
                <c:pt idx="639" formatCode="yy/mm/dd">
                  <c:v>35705</c:v>
                </c:pt>
                <c:pt idx="640" formatCode="yy/mm/dd">
                  <c:v>35706</c:v>
                </c:pt>
                <c:pt idx="641" formatCode="yy/mm/dd">
                  <c:v>35709</c:v>
                </c:pt>
                <c:pt idx="642" formatCode="yy/mm/dd">
                  <c:v>35710</c:v>
                </c:pt>
                <c:pt idx="643" formatCode="yy/mm/dd">
                  <c:v>35711</c:v>
                </c:pt>
                <c:pt idx="644" formatCode="yy/mm/dd">
                  <c:v>35712</c:v>
                </c:pt>
                <c:pt idx="645" formatCode="yy/mm/dd">
                  <c:v>35713</c:v>
                </c:pt>
                <c:pt idx="646" formatCode="yy/mm/dd">
                  <c:v>35717</c:v>
                </c:pt>
                <c:pt idx="647" formatCode="yy/mm/dd">
                  <c:v>35718</c:v>
                </c:pt>
                <c:pt idx="648" formatCode="yy/mm/dd">
                  <c:v>35719</c:v>
                </c:pt>
                <c:pt idx="649" formatCode="yy/mm/dd">
                  <c:v>35720</c:v>
                </c:pt>
                <c:pt idx="650" formatCode="yy/mm/dd">
                  <c:v>35723</c:v>
                </c:pt>
                <c:pt idx="651" formatCode="yy/mm/dd">
                  <c:v>35724</c:v>
                </c:pt>
                <c:pt idx="652" formatCode="yy/mm/dd">
                  <c:v>35725</c:v>
                </c:pt>
                <c:pt idx="653" formatCode="yy/mm/dd">
                  <c:v>35726</c:v>
                </c:pt>
                <c:pt idx="654" formatCode="yy/mm/dd">
                  <c:v>35727</c:v>
                </c:pt>
                <c:pt idx="655" formatCode="yy/mm/dd">
                  <c:v>35730</c:v>
                </c:pt>
                <c:pt idx="656" formatCode="yy/mm/dd">
                  <c:v>35731</c:v>
                </c:pt>
                <c:pt idx="657" formatCode="yy/mm/dd">
                  <c:v>35732</c:v>
                </c:pt>
                <c:pt idx="658" formatCode="yy/mm/dd">
                  <c:v>35733</c:v>
                </c:pt>
                <c:pt idx="659" formatCode="yy/mm/dd">
                  <c:v>35734</c:v>
                </c:pt>
                <c:pt idx="660" formatCode="yy/mm/dd">
                  <c:v>35737</c:v>
                </c:pt>
                <c:pt idx="661" formatCode="yy/mm/dd">
                  <c:v>35738</c:v>
                </c:pt>
                <c:pt idx="662" formatCode="yy/mm/dd">
                  <c:v>35739</c:v>
                </c:pt>
                <c:pt idx="663" formatCode="yy/mm/dd">
                  <c:v>35740</c:v>
                </c:pt>
                <c:pt idx="664" formatCode="yy/mm/dd">
                  <c:v>35741</c:v>
                </c:pt>
                <c:pt idx="665" formatCode="yy/mm/dd">
                  <c:v>35744</c:v>
                </c:pt>
                <c:pt idx="666" formatCode="yy/mm/dd">
                  <c:v>35745</c:v>
                </c:pt>
                <c:pt idx="667" formatCode="yy/mm/dd">
                  <c:v>35746</c:v>
                </c:pt>
                <c:pt idx="668" formatCode="yy/mm/dd">
                  <c:v>35747</c:v>
                </c:pt>
                <c:pt idx="669" formatCode="yy/mm/dd">
                  <c:v>35748</c:v>
                </c:pt>
                <c:pt idx="670" formatCode="yy/mm/dd">
                  <c:v>35751</c:v>
                </c:pt>
                <c:pt idx="671" formatCode="yy/mm/dd">
                  <c:v>35752</c:v>
                </c:pt>
                <c:pt idx="672" formatCode="yy/mm/dd">
                  <c:v>35753</c:v>
                </c:pt>
                <c:pt idx="673" formatCode="yy/mm/dd">
                  <c:v>35754</c:v>
                </c:pt>
                <c:pt idx="674" formatCode="yy/mm/dd">
                  <c:v>35755</c:v>
                </c:pt>
                <c:pt idx="675" formatCode="yy/mm/dd">
                  <c:v>35758</c:v>
                </c:pt>
                <c:pt idx="676" formatCode="yy/mm/dd">
                  <c:v>35759</c:v>
                </c:pt>
                <c:pt idx="677" formatCode="yy/mm/dd">
                  <c:v>35760</c:v>
                </c:pt>
                <c:pt idx="678" formatCode="yy/mm/dd">
                  <c:v>35761</c:v>
                </c:pt>
                <c:pt idx="679" formatCode="yy/mm/dd">
                  <c:v>35762</c:v>
                </c:pt>
                <c:pt idx="680" formatCode="yy/mm/dd">
                  <c:v>35765</c:v>
                </c:pt>
                <c:pt idx="681" formatCode="yy/mm/dd">
                  <c:v>35766</c:v>
                </c:pt>
                <c:pt idx="682" formatCode="yy/mm/dd">
                  <c:v>35767</c:v>
                </c:pt>
                <c:pt idx="683" formatCode="yy/mm/dd">
                  <c:v>35768</c:v>
                </c:pt>
                <c:pt idx="684" formatCode="yy/mm/dd">
                  <c:v>35769</c:v>
                </c:pt>
                <c:pt idx="685" formatCode="yy/mm/dd">
                  <c:v>35772</c:v>
                </c:pt>
                <c:pt idx="686" formatCode="yy/mm/dd">
                  <c:v>35773</c:v>
                </c:pt>
                <c:pt idx="687" formatCode="yy/mm/dd">
                  <c:v>35774</c:v>
                </c:pt>
                <c:pt idx="688" formatCode="yy/mm/dd">
                  <c:v>35775</c:v>
                </c:pt>
                <c:pt idx="689" formatCode="yy/mm/dd">
                  <c:v>35776</c:v>
                </c:pt>
                <c:pt idx="690" formatCode="yy/mm/dd">
                  <c:v>35779</c:v>
                </c:pt>
                <c:pt idx="691" formatCode="yy/mm/dd">
                  <c:v>35780</c:v>
                </c:pt>
                <c:pt idx="692" formatCode="yy/mm/dd">
                  <c:v>35781</c:v>
                </c:pt>
                <c:pt idx="693" formatCode="yy/mm/dd">
                  <c:v>35782</c:v>
                </c:pt>
                <c:pt idx="694" formatCode="yy/mm/dd">
                  <c:v>35783</c:v>
                </c:pt>
                <c:pt idx="695" formatCode="yy/mm/dd">
                  <c:v>35786</c:v>
                </c:pt>
                <c:pt idx="696" formatCode="yy/mm/dd">
                  <c:v>35787</c:v>
                </c:pt>
                <c:pt idx="697" formatCode="yy/mm/dd">
                  <c:v>35788</c:v>
                </c:pt>
                <c:pt idx="698" formatCode="yy/mm/dd">
                  <c:v>35793</c:v>
                </c:pt>
                <c:pt idx="699" formatCode="yy/mm/dd">
                  <c:v>35794</c:v>
                </c:pt>
                <c:pt idx="700" formatCode="yy/mm/dd">
                  <c:v>35795</c:v>
                </c:pt>
                <c:pt idx="701" formatCode="yy/mm/dd">
                  <c:v>35797</c:v>
                </c:pt>
                <c:pt idx="702" formatCode="yy/mm/dd">
                  <c:v>35800</c:v>
                </c:pt>
                <c:pt idx="703" formatCode="yy/mm/dd">
                  <c:v>35801</c:v>
                </c:pt>
                <c:pt idx="704" formatCode="yy/mm/dd">
                  <c:v>35802</c:v>
                </c:pt>
                <c:pt idx="705" formatCode="yy/mm/dd">
                  <c:v>35803</c:v>
                </c:pt>
                <c:pt idx="706" formatCode="yy/mm/dd">
                  <c:v>35804</c:v>
                </c:pt>
                <c:pt idx="707" formatCode="yy/mm/dd">
                  <c:v>35807</c:v>
                </c:pt>
                <c:pt idx="708" formatCode="yy/mm/dd">
                  <c:v>35808</c:v>
                </c:pt>
                <c:pt idx="709" formatCode="yy/mm/dd">
                  <c:v>35809</c:v>
                </c:pt>
                <c:pt idx="710" formatCode="yy/mm/dd">
                  <c:v>35810</c:v>
                </c:pt>
                <c:pt idx="711" formatCode="yy/mm/dd">
                  <c:v>35811</c:v>
                </c:pt>
                <c:pt idx="712" formatCode="yy/mm/dd">
                  <c:v>35814</c:v>
                </c:pt>
                <c:pt idx="713" formatCode="yy/mm/dd">
                  <c:v>35815</c:v>
                </c:pt>
                <c:pt idx="714" formatCode="yy/mm/dd">
                  <c:v>35816</c:v>
                </c:pt>
                <c:pt idx="715" formatCode="yy/mm/dd">
                  <c:v>35817</c:v>
                </c:pt>
                <c:pt idx="716" formatCode="yy/mm/dd">
                  <c:v>35818</c:v>
                </c:pt>
                <c:pt idx="717" formatCode="yy/mm/dd">
                  <c:v>35821</c:v>
                </c:pt>
                <c:pt idx="718" formatCode="yy/mm/dd">
                  <c:v>35822</c:v>
                </c:pt>
                <c:pt idx="719" formatCode="yy/mm/dd">
                  <c:v>35823</c:v>
                </c:pt>
                <c:pt idx="720" formatCode="yy/mm/dd">
                  <c:v>35824</c:v>
                </c:pt>
                <c:pt idx="721" formatCode="yy/mm/dd">
                  <c:v>35825</c:v>
                </c:pt>
                <c:pt idx="722" formatCode="yy/mm/dd">
                  <c:v>35828</c:v>
                </c:pt>
                <c:pt idx="723" formatCode="yy/mm/dd">
                  <c:v>35829</c:v>
                </c:pt>
                <c:pt idx="724" formatCode="yy/mm/dd">
                  <c:v>35830</c:v>
                </c:pt>
                <c:pt idx="725" formatCode="yy/mm/dd">
                  <c:v>35831</c:v>
                </c:pt>
                <c:pt idx="726" formatCode="yy/mm/dd">
                  <c:v>35832</c:v>
                </c:pt>
                <c:pt idx="727" formatCode="yy/mm/dd">
                  <c:v>35835</c:v>
                </c:pt>
                <c:pt idx="728" formatCode="yy/mm/dd">
                  <c:v>35836</c:v>
                </c:pt>
                <c:pt idx="729" formatCode="yy/mm/dd">
                  <c:v>35837</c:v>
                </c:pt>
                <c:pt idx="730" formatCode="yy/mm/dd">
                  <c:v>35838</c:v>
                </c:pt>
                <c:pt idx="731" formatCode="yy/mm/dd">
                  <c:v>35839</c:v>
                </c:pt>
                <c:pt idx="732" formatCode="yy/mm/dd">
                  <c:v>35842</c:v>
                </c:pt>
                <c:pt idx="733" formatCode="yy/mm/dd">
                  <c:v>35843</c:v>
                </c:pt>
                <c:pt idx="734" formatCode="yy/mm/dd">
                  <c:v>35844</c:v>
                </c:pt>
                <c:pt idx="735" formatCode="yy/mm/dd">
                  <c:v>35845</c:v>
                </c:pt>
                <c:pt idx="736" formatCode="yy/mm/dd">
                  <c:v>35846</c:v>
                </c:pt>
                <c:pt idx="737" formatCode="yy/mm/dd">
                  <c:v>35849</c:v>
                </c:pt>
                <c:pt idx="738" formatCode="yy/mm/dd">
                  <c:v>35850</c:v>
                </c:pt>
                <c:pt idx="739" formatCode="yy/mm/dd">
                  <c:v>35851</c:v>
                </c:pt>
                <c:pt idx="740" formatCode="yy/mm/dd">
                  <c:v>35852</c:v>
                </c:pt>
                <c:pt idx="741" formatCode="yy/mm/dd">
                  <c:v>35853</c:v>
                </c:pt>
                <c:pt idx="742" formatCode="yy/mm/dd">
                  <c:v>35856</c:v>
                </c:pt>
                <c:pt idx="743" formatCode="yy/mm/dd">
                  <c:v>35857</c:v>
                </c:pt>
                <c:pt idx="744" formatCode="yy/mm/dd">
                  <c:v>35858</c:v>
                </c:pt>
                <c:pt idx="745" formatCode="yy/mm/dd">
                  <c:v>35859</c:v>
                </c:pt>
                <c:pt idx="746" formatCode="yy/mm/dd">
                  <c:v>35860</c:v>
                </c:pt>
                <c:pt idx="747" formatCode="yy/mm/dd">
                  <c:v>35863</c:v>
                </c:pt>
                <c:pt idx="748" formatCode="yy/mm/dd">
                  <c:v>35864</c:v>
                </c:pt>
                <c:pt idx="749" formatCode="yy/mm/dd">
                  <c:v>35865</c:v>
                </c:pt>
                <c:pt idx="750" formatCode="yy/mm/dd">
                  <c:v>35866</c:v>
                </c:pt>
                <c:pt idx="751" formatCode="yy/mm/dd">
                  <c:v>35867</c:v>
                </c:pt>
                <c:pt idx="752" formatCode="yy/mm/dd">
                  <c:v>35870</c:v>
                </c:pt>
                <c:pt idx="753" formatCode="yy/mm/dd">
                  <c:v>35871</c:v>
                </c:pt>
                <c:pt idx="754" formatCode="yy/mm/dd">
                  <c:v>35872</c:v>
                </c:pt>
                <c:pt idx="755" formatCode="yy/mm/dd">
                  <c:v>35873</c:v>
                </c:pt>
                <c:pt idx="756" formatCode="yy/mm/dd">
                  <c:v>35874</c:v>
                </c:pt>
                <c:pt idx="757" formatCode="yy/mm/dd">
                  <c:v>35877</c:v>
                </c:pt>
                <c:pt idx="758" formatCode="yy/mm/dd">
                  <c:v>35878</c:v>
                </c:pt>
                <c:pt idx="759" formatCode="yy/mm/dd">
                  <c:v>35879</c:v>
                </c:pt>
                <c:pt idx="760" formatCode="yy/mm/dd">
                  <c:v>35880</c:v>
                </c:pt>
                <c:pt idx="761" formatCode="yy/mm/dd">
                  <c:v>35881</c:v>
                </c:pt>
                <c:pt idx="762" formatCode="yy/mm/dd">
                  <c:v>35884</c:v>
                </c:pt>
                <c:pt idx="763" formatCode="yy/mm/dd">
                  <c:v>35885</c:v>
                </c:pt>
                <c:pt idx="764" formatCode="yy/mm/dd">
                  <c:v>35886</c:v>
                </c:pt>
                <c:pt idx="765" formatCode="yy/mm/dd">
                  <c:v>35887</c:v>
                </c:pt>
                <c:pt idx="766" formatCode="yy/mm/dd">
                  <c:v>35888</c:v>
                </c:pt>
                <c:pt idx="767" formatCode="yy/mm/dd">
                  <c:v>35891</c:v>
                </c:pt>
                <c:pt idx="768" formatCode="yy/mm/dd">
                  <c:v>35892</c:v>
                </c:pt>
                <c:pt idx="769" formatCode="yy/mm/dd">
                  <c:v>35893</c:v>
                </c:pt>
                <c:pt idx="770" formatCode="yy/mm/dd">
                  <c:v>35894</c:v>
                </c:pt>
                <c:pt idx="771" formatCode="yy/mm/dd">
                  <c:v>35898</c:v>
                </c:pt>
                <c:pt idx="772" formatCode="yy/mm/dd">
                  <c:v>35899</c:v>
                </c:pt>
                <c:pt idx="773" formatCode="yy/mm/dd">
                  <c:v>35900</c:v>
                </c:pt>
                <c:pt idx="774" formatCode="yy/mm/dd">
                  <c:v>35901</c:v>
                </c:pt>
                <c:pt idx="775" formatCode="yy/mm/dd">
                  <c:v>35902</c:v>
                </c:pt>
                <c:pt idx="776" formatCode="yy/mm/dd">
                  <c:v>35905</c:v>
                </c:pt>
                <c:pt idx="777" formatCode="yy/mm/dd">
                  <c:v>35906</c:v>
                </c:pt>
                <c:pt idx="778" formatCode="yy/mm/dd">
                  <c:v>35907</c:v>
                </c:pt>
                <c:pt idx="779" formatCode="yy/mm/dd">
                  <c:v>35908</c:v>
                </c:pt>
                <c:pt idx="780" formatCode="yy/mm/dd">
                  <c:v>35909</c:v>
                </c:pt>
                <c:pt idx="781" formatCode="yy/mm/dd">
                  <c:v>35912</c:v>
                </c:pt>
                <c:pt idx="782" formatCode="yy/mm/dd">
                  <c:v>35913</c:v>
                </c:pt>
                <c:pt idx="783" formatCode="yy/mm/dd">
                  <c:v>35914</c:v>
                </c:pt>
                <c:pt idx="784" formatCode="yy/mm/dd">
                  <c:v>35915</c:v>
                </c:pt>
                <c:pt idx="785" formatCode="yy/mm/dd">
                  <c:v>35916</c:v>
                </c:pt>
                <c:pt idx="786" formatCode="yy/mm/dd">
                  <c:v>35919</c:v>
                </c:pt>
                <c:pt idx="787" formatCode="yy/mm/dd">
                  <c:v>35920</c:v>
                </c:pt>
                <c:pt idx="788" formatCode="yy/mm/dd">
                  <c:v>35921</c:v>
                </c:pt>
                <c:pt idx="789" formatCode="yy/mm/dd">
                  <c:v>35922</c:v>
                </c:pt>
                <c:pt idx="790" formatCode="yy/mm/dd">
                  <c:v>35923</c:v>
                </c:pt>
                <c:pt idx="791" formatCode="yy/mm/dd">
                  <c:v>35926</c:v>
                </c:pt>
                <c:pt idx="792" formatCode="yy/mm/dd">
                  <c:v>35927</c:v>
                </c:pt>
                <c:pt idx="793" formatCode="yy/mm/dd">
                  <c:v>35928</c:v>
                </c:pt>
                <c:pt idx="794" formatCode="yy/mm/dd">
                  <c:v>35929</c:v>
                </c:pt>
                <c:pt idx="795" formatCode="yy/mm/dd">
                  <c:v>35930</c:v>
                </c:pt>
                <c:pt idx="796" formatCode="yy/mm/dd">
                  <c:v>35934</c:v>
                </c:pt>
                <c:pt idx="797" formatCode="yy/mm/dd">
                  <c:v>35935</c:v>
                </c:pt>
                <c:pt idx="798" formatCode="yy/mm/dd">
                  <c:v>35936</c:v>
                </c:pt>
                <c:pt idx="799" formatCode="yy/mm/dd">
                  <c:v>35937</c:v>
                </c:pt>
                <c:pt idx="800" formatCode="yy/mm/dd">
                  <c:v>35940</c:v>
                </c:pt>
                <c:pt idx="801" formatCode="yy/mm/dd">
                  <c:v>35941</c:v>
                </c:pt>
                <c:pt idx="802" formatCode="yy/mm/dd">
                  <c:v>35942</c:v>
                </c:pt>
                <c:pt idx="803" formatCode="yy/mm/dd">
                  <c:v>35943</c:v>
                </c:pt>
                <c:pt idx="804" formatCode="yy/mm/dd">
                  <c:v>35944</c:v>
                </c:pt>
                <c:pt idx="805" formatCode="yy/mm/dd">
                  <c:v>35947</c:v>
                </c:pt>
                <c:pt idx="806" formatCode="yy/mm/dd">
                  <c:v>35948</c:v>
                </c:pt>
                <c:pt idx="807" formatCode="yy/mm/dd">
                  <c:v>35949</c:v>
                </c:pt>
                <c:pt idx="808" formatCode="yy/mm/dd">
                  <c:v>35950</c:v>
                </c:pt>
                <c:pt idx="809" formatCode="yy/mm/dd">
                  <c:v>35951</c:v>
                </c:pt>
                <c:pt idx="810" formatCode="yy/mm/dd">
                  <c:v>35954</c:v>
                </c:pt>
                <c:pt idx="811" formatCode="yy/mm/dd">
                  <c:v>35955</c:v>
                </c:pt>
                <c:pt idx="812" formatCode="yy/mm/dd">
                  <c:v>35956</c:v>
                </c:pt>
                <c:pt idx="813" formatCode="yy/mm/dd">
                  <c:v>35957</c:v>
                </c:pt>
                <c:pt idx="814" formatCode="yy/mm/dd">
                  <c:v>35958</c:v>
                </c:pt>
                <c:pt idx="815" formatCode="yy/mm/dd">
                  <c:v>35961</c:v>
                </c:pt>
                <c:pt idx="816" formatCode="yy/mm/dd">
                  <c:v>35962</c:v>
                </c:pt>
                <c:pt idx="817" formatCode="yy/mm/dd">
                  <c:v>35963</c:v>
                </c:pt>
                <c:pt idx="818" formatCode="yy/mm/dd">
                  <c:v>35964</c:v>
                </c:pt>
                <c:pt idx="819" formatCode="yy/mm/dd">
                  <c:v>35965</c:v>
                </c:pt>
                <c:pt idx="820" formatCode="yy/mm/dd">
                  <c:v>35968</c:v>
                </c:pt>
                <c:pt idx="821" formatCode="yy/mm/dd">
                  <c:v>35969</c:v>
                </c:pt>
                <c:pt idx="822" formatCode="yy/mm/dd">
                  <c:v>35970</c:v>
                </c:pt>
                <c:pt idx="823" formatCode="yy/mm/dd">
                  <c:v>35971</c:v>
                </c:pt>
                <c:pt idx="824" formatCode="yy/mm/dd">
                  <c:v>35972</c:v>
                </c:pt>
                <c:pt idx="825" formatCode="yy/mm/dd">
                  <c:v>35975</c:v>
                </c:pt>
                <c:pt idx="826" formatCode="yy/mm/dd">
                  <c:v>35976</c:v>
                </c:pt>
                <c:pt idx="827" formatCode="yy/mm/dd">
                  <c:v>35978</c:v>
                </c:pt>
                <c:pt idx="828" formatCode="yy/mm/dd">
                  <c:v>35979</c:v>
                </c:pt>
                <c:pt idx="829" formatCode="yy/mm/dd">
                  <c:v>35982</c:v>
                </c:pt>
                <c:pt idx="830" formatCode="yy/mm/dd">
                  <c:v>35983</c:v>
                </c:pt>
                <c:pt idx="831" formatCode="yy/mm/dd">
                  <c:v>35984</c:v>
                </c:pt>
                <c:pt idx="832" formatCode="yy/mm/dd">
                  <c:v>35985</c:v>
                </c:pt>
                <c:pt idx="833" formatCode="yy/mm/dd">
                  <c:v>35986</c:v>
                </c:pt>
                <c:pt idx="834" formatCode="yy/mm/dd">
                  <c:v>35989</c:v>
                </c:pt>
                <c:pt idx="835" formatCode="yy/mm/dd">
                  <c:v>35990</c:v>
                </c:pt>
                <c:pt idx="836" formatCode="yy/mm/dd">
                  <c:v>35991</c:v>
                </c:pt>
                <c:pt idx="837" formatCode="yy/mm/dd">
                  <c:v>35992</c:v>
                </c:pt>
                <c:pt idx="838" formatCode="yy/mm/dd">
                  <c:v>35993</c:v>
                </c:pt>
                <c:pt idx="839" formatCode="yy/mm/dd">
                  <c:v>35996</c:v>
                </c:pt>
                <c:pt idx="840" formatCode="yy/mm/dd">
                  <c:v>35997</c:v>
                </c:pt>
                <c:pt idx="841" formatCode="yy/mm/dd">
                  <c:v>35998</c:v>
                </c:pt>
                <c:pt idx="842" formatCode="yy/mm/dd">
                  <c:v>35999</c:v>
                </c:pt>
                <c:pt idx="843" formatCode="yy/mm/dd">
                  <c:v>36000</c:v>
                </c:pt>
                <c:pt idx="844" formatCode="yy/mm/dd">
                  <c:v>36003</c:v>
                </c:pt>
                <c:pt idx="845" formatCode="yy/mm/dd">
                  <c:v>36004</c:v>
                </c:pt>
                <c:pt idx="846" formatCode="yy/mm/dd">
                  <c:v>36005</c:v>
                </c:pt>
                <c:pt idx="847" formatCode="yy/mm/dd">
                  <c:v>36006</c:v>
                </c:pt>
                <c:pt idx="848" formatCode="yy/mm/dd">
                  <c:v>36007</c:v>
                </c:pt>
                <c:pt idx="849" formatCode="yy/mm/dd">
                  <c:v>36010</c:v>
                </c:pt>
                <c:pt idx="850" formatCode="yy/mm/dd">
                  <c:v>36011</c:v>
                </c:pt>
                <c:pt idx="851" formatCode="yy/mm/dd">
                  <c:v>36012</c:v>
                </c:pt>
                <c:pt idx="852" formatCode="yy/mm/dd">
                  <c:v>36013</c:v>
                </c:pt>
                <c:pt idx="853" formatCode="yy/mm/dd">
                  <c:v>36014</c:v>
                </c:pt>
                <c:pt idx="854" formatCode="yy/mm/dd">
                  <c:v>36017</c:v>
                </c:pt>
                <c:pt idx="855" formatCode="yy/mm/dd">
                  <c:v>36018</c:v>
                </c:pt>
                <c:pt idx="856" formatCode="yy/mm/dd">
                  <c:v>36019</c:v>
                </c:pt>
                <c:pt idx="857" formatCode="yy/mm/dd">
                  <c:v>36020</c:v>
                </c:pt>
                <c:pt idx="858" formatCode="yy/mm/dd">
                  <c:v>36021</c:v>
                </c:pt>
                <c:pt idx="859" formatCode="yy/mm/dd">
                  <c:v>36024</c:v>
                </c:pt>
                <c:pt idx="860" formatCode="yy/mm/dd">
                  <c:v>36025</c:v>
                </c:pt>
                <c:pt idx="861" formatCode="yy/mm/dd">
                  <c:v>36026</c:v>
                </c:pt>
                <c:pt idx="862" formatCode="yy/mm/dd">
                  <c:v>36027</c:v>
                </c:pt>
                <c:pt idx="863" formatCode="yy/mm/dd">
                  <c:v>36028</c:v>
                </c:pt>
                <c:pt idx="864" formatCode="yy/mm/dd">
                  <c:v>36031</c:v>
                </c:pt>
                <c:pt idx="865" formatCode="yy/mm/dd">
                  <c:v>36032</c:v>
                </c:pt>
                <c:pt idx="866" formatCode="yy/mm/dd">
                  <c:v>36033</c:v>
                </c:pt>
                <c:pt idx="867" formatCode="yy/mm/dd">
                  <c:v>36034</c:v>
                </c:pt>
                <c:pt idx="868" formatCode="yy/mm/dd">
                  <c:v>36035</c:v>
                </c:pt>
                <c:pt idx="869" formatCode="yy/mm/dd">
                  <c:v>36038</c:v>
                </c:pt>
                <c:pt idx="870" formatCode="yy/mm/dd">
                  <c:v>36039</c:v>
                </c:pt>
                <c:pt idx="871" formatCode="yy/mm/dd">
                  <c:v>36040</c:v>
                </c:pt>
                <c:pt idx="872" formatCode="yy/mm/dd">
                  <c:v>36041</c:v>
                </c:pt>
                <c:pt idx="873" formatCode="yy/mm/dd">
                  <c:v>36042</c:v>
                </c:pt>
                <c:pt idx="874" formatCode="yy/mm/dd">
                  <c:v>36046</c:v>
                </c:pt>
                <c:pt idx="875" formatCode="yy/mm/dd">
                  <c:v>36047</c:v>
                </c:pt>
                <c:pt idx="876" formatCode="yy/mm/dd">
                  <c:v>36048</c:v>
                </c:pt>
                <c:pt idx="877" formatCode="yy/mm/dd">
                  <c:v>36049</c:v>
                </c:pt>
                <c:pt idx="878" formatCode="yy/mm/dd">
                  <c:v>36052</c:v>
                </c:pt>
                <c:pt idx="879" formatCode="yy/mm/dd">
                  <c:v>36053</c:v>
                </c:pt>
                <c:pt idx="880" formatCode="yy/mm/dd">
                  <c:v>36054</c:v>
                </c:pt>
                <c:pt idx="881" formatCode="yy/mm/dd">
                  <c:v>36055</c:v>
                </c:pt>
                <c:pt idx="882" formatCode="yy/mm/dd">
                  <c:v>36056</c:v>
                </c:pt>
                <c:pt idx="883" formatCode="yy/mm/dd">
                  <c:v>36059</c:v>
                </c:pt>
                <c:pt idx="884" formatCode="yy/mm/dd">
                  <c:v>36060</c:v>
                </c:pt>
                <c:pt idx="885" formatCode="yy/mm/dd">
                  <c:v>36061</c:v>
                </c:pt>
                <c:pt idx="886" formatCode="yy/mm/dd">
                  <c:v>36062</c:v>
                </c:pt>
                <c:pt idx="887" formatCode="yy/mm/dd">
                  <c:v>36063</c:v>
                </c:pt>
                <c:pt idx="888" formatCode="yy/mm/dd">
                  <c:v>36066</c:v>
                </c:pt>
                <c:pt idx="889" formatCode="yy/mm/dd">
                  <c:v>36067</c:v>
                </c:pt>
                <c:pt idx="890" formatCode="yy/mm/dd">
                  <c:v>36068</c:v>
                </c:pt>
                <c:pt idx="891" formatCode="yy/mm/dd">
                  <c:v>36069</c:v>
                </c:pt>
                <c:pt idx="892" formatCode="yy/mm/dd">
                  <c:v>36070</c:v>
                </c:pt>
                <c:pt idx="893" formatCode="yy/mm/dd">
                  <c:v>36073</c:v>
                </c:pt>
                <c:pt idx="894" formatCode="yy/mm/dd">
                  <c:v>36074</c:v>
                </c:pt>
                <c:pt idx="895" formatCode="yy/mm/dd">
                  <c:v>36075</c:v>
                </c:pt>
                <c:pt idx="896" formatCode="yy/mm/dd">
                  <c:v>36076</c:v>
                </c:pt>
                <c:pt idx="897" formatCode="yy/mm/dd">
                  <c:v>36077</c:v>
                </c:pt>
                <c:pt idx="898" formatCode="yy/mm/dd">
                  <c:v>36081</c:v>
                </c:pt>
                <c:pt idx="899" formatCode="yy/mm/dd">
                  <c:v>36082</c:v>
                </c:pt>
                <c:pt idx="900" formatCode="yy/mm/dd">
                  <c:v>36083</c:v>
                </c:pt>
                <c:pt idx="901" formatCode="yy/mm/dd">
                  <c:v>36084</c:v>
                </c:pt>
                <c:pt idx="902" formatCode="yy/mm/dd">
                  <c:v>36087</c:v>
                </c:pt>
                <c:pt idx="903" formatCode="yy/mm/dd">
                  <c:v>36088</c:v>
                </c:pt>
                <c:pt idx="904" formatCode="yy/mm/dd">
                  <c:v>36089</c:v>
                </c:pt>
                <c:pt idx="905" formatCode="yy/mm/dd">
                  <c:v>36090</c:v>
                </c:pt>
                <c:pt idx="906" formatCode="yy/mm/dd">
                  <c:v>36091</c:v>
                </c:pt>
                <c:pt idx="907" formatCode="yy/mm/dd">
                  <c:v>36094</c:v>
                </c:pt>
                <c:pt idx="908" formatCode="yy/mm/dd">
                  <c:v>36095</c:v>
                </c:pt>
                <c:pt idx="909" formatCode="yy/mm/dd">
                  <c:v>36096</c:v>
                </c:pt>
                <c:pt idx="910" formatCode="yy/mm/dd">
                  <c:v>36097</c:v>
                </c:pt>
                <c:pt idx="911" formatCode="yy/mm/dd">
                  <c:v>36098</c:v>
                </c:pt>
                <c:pt idx="912" formatCode="yy/mm/dd">
                  <c:v>36101</c:v>
                </c:pt>
                <c:pt idx="913" formatCode="yy/mm/dd">
                  <c:v>36102</c:v>
                </c:pt>
                <c:pt idx="914" formatCode="yy/mm/dd">
                  <c:v>36103</c:v>
                </c:pt>
                <c:pt idx="915" formatCode="yy/mm/dd">
                  <c:v>36104</c:v>
                </c:pt>
                <c:pt idx="916" formatCode="yy/mm/dd">
                  <c:v>36105</c:v>
                </c:pt>
                <c:pt idx="917" formatCode="yy/mm/dd">
                  <c:v>36108</c:v>
                </c:pt>
                <c:pt idx="918" formatCode="yy/mm/dd">
                  <c:v>36109</c:v>
                </c:pt>
                <c:pt idx="919" formatCode="yy/mm/dd">
                  <c:v>36110</c:v>
                </c:pt>
                <c:pt idx="920" formatCode="yy/mm/dd">
                  <c:v>36111</c:v>
                </c:pt>
                <c:pt idx="921" formatCode="yy/mm/dd">
                  <c:v>36112</c:v>
                </c:pt>
                <c:pt idx="922" formatCode="yy/mm/dd">
                  <c:v>36115</c:v>
                </c:pt>
                <c:pt idx="923" formatCode="yy/mm/dd">
                  <c:v>36116</c:v>
                </c:pt>
                <c:pt idx="924" formatCode="yy/mm/dd">
                  <c:v>36117</c:v>
                </c:pt>
                <c:pt idx="925" formatCode="yy/mm/dd">
                  <c:v>36118</c:v>
                </c:pt>
                <c:pt idx="926" formatCode="yy/mm/dd">
                  <c:v>36119</c:v>
                </c:pt>
                <c:pt idx="927" formatCode="yy/mm/dd">
                  <c:v>36122</c:v>
                </c:pt>
                <c:pt idx="928" formatCode="yy/mm/dd">
                  <c:v>36123</c:v>
                </c:pt>
                <c:pt idx="929" formatCode="yy/mm/dd">
                  <c:v>36124</c:v>
                </c:pt>
                <c:pt idx="930" formatCode="yy/mm/dd">
                  <c:v>36125</c:v>
                </c:pt>
                <c:pt idx="931" formatCode="yy/mm/dd">
                  <c:v>36126</c:v>
                </c:pt>
                <c:pt idx="932" formatCode="yy/mm/dd">
                  <c:v>36129</c:v>
                </c:pt>
                <c:pt idx="933" formatCode="yy/mm/dd">
                  <c:v>36130</c:v>
                </c:pt>
                <c:pt idx="934" formatCode="yy/mm/dd">
                  <c:v>36131</c:v>
                </c:pt>
                <c:pt idx="935" formatCode="yy/mm/dd">
                  <c:v>36132</c:v>
                </c:pt>
                <c:pt idx="936" formatCode="yy/mm/dd">
                  <c:v>36133</c:v>
                </c:pt>
                <c:pt idx="937" formatCode="yy/mm/dd">
                  <c:v>36136</c:v>
                </c:pt>
                <c:pt idx="938" formatCode="yy/mm/dd">
                  <c:v>36137</c:v>
                </c:pt>
                <c:pt idx="939" formatCode="yy/mm/dd">
                  <c:v>36138</c:v>
                </c:pt>
                <c:pt idx="940" formatCode="yy/mm/dd">
                  <c:v>36139</c:v>
                </c:pt>
                <c:pt idx="941" formatCode="yy/mm/dd">
                  <c:v>36140</c:v>
                </c:pt>
                <c:pt idx="942" formatCode="yy/mm/dd">
                  <c:v>36143</c:v>
                </c:pt>
                <c:pt idx="943" formatCode="yy/mm/dd">
                  <c:v>36144</c:v>
                </c:pt>
                <c:pt idx="944" formatCode="yy/mm/dd">
                  <c:v>36145</c:v>
                </c:pt>
                <c:pt idx="945" formatCode="yy/mm/dd">
                  <c:v>36146</c:v>
                </c:pt>
                <c:pt idx="946" formatCode="yy/mm/dd">
                  <c:v>36147</c:v>
                </c:pt>
                <c:pt idx="947" formatCode="yy/mm/dd">
                  <c:v>36150</c:v>
                </c:pt>
                <c:pt idx="948" formatCode="yy/mm/dd">
                  <c:v>36151</c:v>
                </c:pt>
                <c:pt idx="949" formatCode="yy/mm/dd">
                  <c:v>36152</c:v>
                </c:pt>
                <c:pt idx="950" formatCode="yy/mm/dd">
                  <c:v>36153</c:v>
                </c:pt>
                <c:pt idx="951" formatCode="yy/mm/dd">
                  <c:v>36158</c:v>
                </c:pt>
                <c:pt idx="952" formatCode="yy/mm/dd">
                  <c:v>36159</c:v>
                </c:pt>
                <c:pt idx="953" formatCode="yy/mm/dd">
                  <c:v>36160</c:v>
                </c:pt>
                <c:pt idx="954" formatCode="yy/mm/dd">
                  <c:v>36164</c:v>
                </c:pt>
                <c:pt idx="955" formatCode="yy/mm/dd">
                  <c:v>36165</c:v>
                </c:pt>
                <c:pt idx="956" formatCode="yy/mm/dd">
                  <c:v>36166</c:v>
                </c:pt>
                <c:pt idx="957" formatCode="yy/mm/dd">
                  <c:v>36167</c:v>
                </c:pt>
                <c:pt idx="958" formatCode="yy/mm/dd">
                  <c:v>36168</c:v>
                </c:pt>
                <c:pt idx="959" formatCode="yy/mm/dd">
                  <c:v>36171</c:v>
                </c:pt>
                <c:pt idx="960" formatCode="yy/mm/dd">
                  <c:v>36172</c:v>
                </c:pt>
                <c:pt idx="961" formatCode="yy/mm/dd">
                  <c:v>36173</c:v>
                </c:pt>
                <c:pt idx="962" formatCode="yy/mm/dd">
                  <c:v>36174</c:v>
                </c:pt>
                <c:pt idx="963" formatCode="yy/mm/dd">
                  <c:v>36175</c:v>
                </c:pt>
                <c:pt idx="964" formatCode="yy/mm/dd">
                  <c:v>36178</c:v>
                </c:pt>
                <c:pt idx="965" formatCode="yy/mm/dd">
                  <c:v>36179</c:v>
                </c:pt>
                <c:pt idx="966" formatCode="yy/mm/dd">
                  <c:v>36180</c:v>
                </c:pt>
                <c:pt idx="967" formatCode="yy/mm/dd">
                  <c:v>36181</c:v>
                </c:pt>
                <c:pt idx="968" formatCode="yy/mm/dd">
                  <c:v>36182</c:v>
                </c:pt>
                <c:pt idx="969" formatCode="yy/mm/dd">
                  <c:v>36185</c:v>
                </c:pt>
                <c:pt idx="970" formatCode="yy/mm/dd">
                  <c:v>36186</c:v>
                </c:pt>
                <c:pt idx="971" formatCode="yy/mm/dd">
                  <c:v>36187</c:v>
                </c:pt>
                <c:pt idx="972" formatCode="yy/mm/dd">
                  <c:v>36188</c:v>
                </c:pt>
                <c:pt idx="973" formatCode="yy/mm/dd">
                  <c:v>36189</c:v>
                </c:pt>
                <c:pt idx="974" formatCode="yy/mm/dd">
                  <c:v>36192</c:v>
                </c:pt>
                <c:pt idx="975" formatCode="yy/mm/dd">
                  <c:v>36193</c:v>
                </c:pt>
                <c:pt idx="976" formatCode="yy/mm/dd">
                  <c:v>36194</c:v>
                </c:pt>
                <c:pt idx="977" formatCode="yy/mm/dd">
                  <c:v>36195</c:v>
                </c:pt>
                <c:pt idx="978" formatCode="yy/mm/dd">
                  <c:v>36196</c:v>
                </c:pt>
                <c:pt idx="979" formatCode="yy/mm/dd">
                  <c:v>36199</c:v>
                </c:pt>
                <c:pt idx="980" formatCode="yy/mm/dd">
                  <c:v>36200</c:v>
                </c:pt>
                <c:pt idx="981" formatCode="yy/mm/dd">
                  <c:v>36201</c:v>
                </c:pt>
                <c:pt idx="982" formatCode="yy/mm/dd">
                  <c:v>36202</c:v>
                </c:pt>
                <c:pt idx="983" formatCode="yy/mm/dd">
                  <c:v>36203</c:v>
                </c:pt>
                <c:pt idx="984" formatCode="yy/mm/dd">
                  <c:v>36206</c:v>
                </c:pt>
                <c:pt idx="985" formatCode="yy/mm/dd">
                  <c:v>36207</c:v>
                </c:pt>
                <c:pt idx="986" formatCode="yy/mm/dd">
                  <c:v>36208</c:v>
                </c:pt>
                <c:pt idx="987" formatCode="yy/mm/dd">
                  <c:v>36209</c:v>
                </c:pt>
                <c:pt idx="988" formatCode="yy/mm/dd">
                  <c:v>36210</c:v>
                </c:pt>
                <c:pt idx="989" formatCode="yy/mm/dd">
                  <c:v>36213</c:v>
                </c:pt>
                <c:pt idx="990" formatCode="yy/mm/dd">
                  <c:v>36214</c:v>
                </c:pt>
                <c:pt idx="991" formatCode="yy/mm/dd">
                  <c:v>36215</c:v>
                </c:pt>
                <c:pt idx="992" formatCode="yy/mm/dd">
                  <c:v>36216</c:v>
                </c:pt>
                <c:pt idx="993" formatCode="yy/mm/dd">
                  <c:v>36217</c:v>
                </c:pt>
                <c:pt idx="994" formatCode="yy/mm/dd">
                  <c:v>36220</c:v>
                </c:pt>
                <c:pt idx="995" formatCode="yy/mm/dd">
                  <c:v>36221</c:v>
                </c:pt>
                <c:pt idx="996" formatCode="yy/mm/dd">
                  <c:v>36222</c:v>
                </c:pt>
                <c:pt idx="997" formatCode="yy/mm/dd">
                  <c:v>36223</c:v>
                </c:pt>
                <c:pt idx="998" formatCode="yy/mm/dd">
                  <c:v>36224</c:v>
                </c:pt>
                <c:pt idx="999" formatCode="yy/mm/dd">
                  <c:v>36227</c:v>
                </c:pt>
                <c:pt idx="1000" formatCode="yy/mm/dd">
                  <c:v>36228</c:v>
                </c:pt>
                <c:pt idx="1001" formatCode="yy/mm/dd">
                  <c:v>36229</c:v>
                </c:pt>
                <c:pt idx="1002" formatCode="yy/mm/dd">
                  <c:v>36230</c:v>
                </c:pt>
                <c:pt idx="1003" formatCode="yy/mm/dd">
                  <c:v>36231</c:v>
                </c:pt>
                <c:pt idx="1004" formatCode="yy/mm/dd">
                  <c:v>36234</c:v>
                </c:pt>
                <c:pt idx="1005" formatCode="yy/mm/dd">
                  <c:v>36235</c:v>
                </c:pt>
                <c:pt idx="1006" formatCode="yy/mm/dd">
                  <c:v>36236</c:v>
                </c:pt>
                <c:pt idx="1007" formatCode="yy/mm/dd">
                  <c:v>36237</c:v>
                </c:pt>
                <c:pt idx="1008" formatCode="yy/mm/dd">
                  <c:v>36238</c:v>
                </c:pt>
                <c:pt idx="1009" formatCode="yy/mm/dd">
                  <c:v>36241</c:v>
                </c:pt>
                <c:pt idx="1010" formatCode="yy/mm/dd">
                  <c:v>36242</c:v>
                </c:pt>
                <c:pt idx="1011" formatCode="yy/mm/dd">
                  <c:v>36243</c:v>
                </c:pt>
                <c:pt idx="1012" formatCode="yy/mm/dd">
                  <c:v>36244</c:v>
                </c:pt>
                <c:pt idx="1013" formatCode="yy/mm/dd">
                  <c:v>36245</c:v>
                </c:pt>
                <c:pt idx="1014" formatCode="yy/mm/dd">
                  <c:v>36248</c:v>
                </c:pt>
                <c:pt idx="1015" formatCode="yy/mm/dd">
                  <c:v>36249</c:v>
                </c:pt>
                <c:pt idx="1016" formatCode="yy/mm/dd">
                  <c:v>36250</c:v>
                </c:pt>
                <c:pt idx="1017" formatCode="yy/mm/dd">
                  <c:v>36251</c:v>
                </c:pt>
                <c:pt idx="1018" formatCode="yy/mm/dd">
                  <c:v>36255</c:v>
                </c:pt>
                <c:pt idx="1019" formatCode="yy/mm/dd">
                  <c:v>36256</c:v>
                </c:pt>
                <c:pt idx="1020" formatCode="yy/mm/dd">
                  <c:v>36257</c:v>
                </c:pt>
                <c:pt idx="1021" formatCode="yy/mm/dd">
                  <c:v>36258</c:v>
                </c:pt>
                <c:pt idx="1022" formatCode="yy/mm/dd">
                  <c:v>36259</c:v>
                </c:pt>
                <c:pt idx="1023" formatCode="yy/mm/dd">
                  <c:v>36262</c:v>
                </c:pt>
                <c:pt idx="1024" formatCode="yy/mm/dd">
                  <c:v>36263</c:v>
                </c:pt>
                <c:pt idx="1025" formatCode="yy/mm/dd">
                  <c:v>36264</c:v>
                </c:pt>
                <c:pt idx="1026" formatCode="yy/mm/dd">
                  <c:v>36265</c:v>
                </c:pt>
                <c:pt idx="1027" formatCode="yy/mm/dd">
                  <c:v>36266</c:v>
                </c:pt>
                <c:pt idx="1028" formatCode="yy/mm/dd">
                  <c:v>36269</c:v>
                </c:pt>
                <c:pt idx="1029" formatCode="yy/mm/dd">
                  <c:v>36270</c:v>
                </c:pt>
                <c:pt idx="1030" formatCode="yy/mm/dd">
                  <c:v>36271</c:v>
                </c:pt>
                <c:pt idx="1031" formatCode="yy/mm/dd">
                  <c:v>36272</c:v>
                </c:pt>
                <c:pt idx="1032" formatCode="yy/mm/dd">
                  <c:v>36273</c:v>
                </c:pt>
                <c:pt idx="1033" formatCode="yy/mm/dd">
                  <c:v>36276</c:v>
                </c:pt>
                <c:pt idx="1034" formatCode="yy/mm/dd">
                  <c:v>36277</c:v>
                </c:pt>
                <c:pt idx="1035" formatCode="yy/mm/dd">
                  <c:v>36278</c:v>
                </c:pt>
                <c:pt idx="1036" formatCode="yy/mm/dd">
                  <c:v>36279</c:v>
                </c:pt>
                <c:pt idx="1037" formatCode="yy/mm/dd">
                  <c:v>36280</c:v>
                </c:pt>
                <c:pt idx="1038" formatCode="yy/mm/dd">
                  <c:v>36283</c:v>
                </c:pt>
                <c:pt idx="1039" formatCode="yy/mm/dd">
                  <c:v>36284</c:v>
                </c:pt>
                <c:pt idx="1040" formatCode="yy/mm/dd">
                  <c:v>36285</c:v>
                </c:pt>
                <c:pt idx="1041" formatCode="yy/mm/dd">
                  <c:v>36286</c:v>
                </c:pt>
                <c:pt idx="1042" formatCode="yy/mm/dd">
                  <c:v>36287</c:v>
                </c:pt>
                <c:pt idx="1043" formatCode="yy/mm/dd">
                  <c:v>36290</c:v>
                </c:pt>
                <c:pt idx="1044" formatCode="yy/mm/dd">
                  <c:v>36291</c:v>
                </c:pt>
                <c:pt idx="1045" formatCode="yy/mm/dd">
                  <c:v>36292</c:v>
                </c:pt>
                <c:pt idx="1046" formatCode="yy/mm/dd">
                  <c:v>36293</c:v>
                </c:pt>
                <c:pt idx="1047" formatCode="yy/mm/dd">
                  <c:v>36294</c:v>
                </c:pt>
                <c:pt idx="1048" formatCode="yy/mm/dd">
                  <c:v>36297</c:v>
                </c:pt>
                <c:pt idx="1049" formatCode="yy/mm/dd">
                  <c:v>36298</c:v>
                </c:pt>
                <c:pt idx="1050" formatCode="yy/mm/dd">
                  <c:v>36299</c:v>
                </c:pt>
                <c:pt idx="1051" formatCode="yy/mm/dd">
                  <c:v>36300</c:v>
                </c:pt>
                <c:pt idx="1052" formatCode="yy/mm/dd">
                  <c:v>36301</c:v>
                </c:pt>
                <c:pt idx="1053" formatCode="yy/mm/dd">
                  <c:v>36305</c:v>
                </c:pt>
                <c:pt idx="1054" formatCode="yy/mm/dd">
                  <c:v>36306</c:v>
                </c:pt>
                <c:pt idx="1055" formatCode="yy/mm/dd">
                  <c:v>36307</c:v>
                </c:pt>
                <c:pt idx="1056" formatCode="yy/mm/dd">
                  <c:v>36308</c:v>
                </c:pt>
                <c:pt idx="1057" formatCode="yy/mm/dd">
                  <c:v>36311</c:v>
                </c:pt>
                <c:pt idx="1058" formatCode="yy/mm/dd">
                  <c:v>36312</c:v>
                </c:pt>
                <c:pt idx="1059" formatCode="yy/mm/dd">
                  <c:v>36313</c:v>
                </c:pt>
                <c:pt idx="1060" formatCode="yy/mm/dd">
                  <c:v>36314</c:v>
                </c:pt>
                <c:pt idx="1061" formatCode="yy/mm/dd">
                  <c:v>36315</c:v>
                </c:pt>
                <c:pt idx="1062" formatCode="yy/mm/dd">
                  <c:v>36318</c:v>
                </c:pt>
                <c:pt idx="1063" formatCode="yy/mm/dd">
                  <c:v>36319</c:v>
                </c:pt>
                <c:pt idx="1064" formatCode="yy/mm/dd">
                  <c:v>36320</c:v>
                </c:pt>
                <c:pt idx="1065" formatCode="yy/mm/dd">
                  <c:v>36321</c:v>
                </c:pt>
                <c:pt idx="1066" formatCode="yy/mm/dd">
                  <c:v>36322</c:v>
                </c:pt>
                <c:pt idx="1067" formatCode="yy/mm/dd">
                  <c:v>36325</c:v>
                </c:pt>
                <c:pt idx="1068" formatCode="yy/mm/dd">
                  <c:v>36326</c:v>
                </c:pt>
                <c:pt idx="1069" formatCode="yy/mm/dd">
                  <c:v>36327</c:v>
                </c:pt>
                <c:pt idx="1070" formatCode="yy/mm/dd">
                  <c:v>36328</c:v>
                </c:pt>
                <c:pt idx="1071" formatCode="yy/mm/dd">
                  <c:v>36329</c:v>
                </c:pt>
                <c:pt idx="1072" formatCode="yy/mm/dd">
                  <c:v>36332</c:v>
                </c:pt>
                <c:pt idx="1073" formatCode="yy/mm/dd">
                  <c:v>36333</c:v>
                </c:pt>
                <c:pt idx="1074" formatCode="yy/mm/dd">
                  <c:v>36334</c:v>
                </c:pt>
                <c:pt idx="1075" formatCode="yy/mm/dd">
                  <c:v>36335</c:v>
                </c:pt>
                <c:pt idx="1076" formatCode="yy/mm/dd">
                  <c:v>36336</c:v>
                </c:pt>
                <c:pt idx="1077" formatCode="yy/mm/dd">
                  <c:v>36339</c:v>
                </c:pt>
                <c:pt idx="1078" formatCode="yy/mm/dd">
                  <c:v>36340</c:v>
                </c:pt>
                <c:pt idx="1079" formatCode="yy/mm/dd">
                  <c:v>36341</c:v>
                </c:pt>
                <c:pt idx="1080" formatCode="yy/mm/dd">
                  <c:v>36343</c:v>
                </c:pt>
                <c:pt idx="1081" formatCode="yy/mm/dd">
                  <c:v>36346</c:v>
                </c:pt>
                <c:pt idx="1082" formatCode="yy/mm/dd">
                  <c:v>36347</c:v>
                </c:pt>
                <c:pt idx="1083" formatCode="yy/mm/dd">
                  <c:v>36348</c:v>
                </c:pt>
                <c:pt idx="1084" formatCode="yy/mm/dd">
                  <c:v>36349</c:v>
                </c:pt>
                <c:pt idx="1085" formatCode="yy/mm/dd">
                  <c:v>36350</c:v>
                </c:pt>
                <c:pt idx="1086" formatCode="yy/mm/dd">
                  <c:v>36353</c:v>
                </c:pt>
                <c:pt idx="1087" formatCode="yy/mm/dd">
                  <c:v>36354</c:v>
                </c:pt>
                <c:pt idx="1088" formatCode="yy/mm/dd">
                  <c:v>36355</c:v>
                </c:pt>
                <c:pt idx="1089" formatCode="yy/mm/dd">
                  <c:v>36356</c:v>
                </c:pt>
                <c:pt idx="1090" formatCode="yy/mm/dd">
                  <c:v>36357</c:v>
                </c:pt>
                <c:pt idx="1091" formatCode="yy/mm/dd">
                  <c:v>36360</c:v>
                </c:pt>
                <c:pt idx="1092" formatCode="yy/mm/dd">
                  <c:v>36361</c:v>
                </c:pt>
                <c:pt idx="1093" formatCode="yy/mm/dd">
                  <c:v>36362</c:v>
                </c:pt>
                <c:pt idx="1094" formatCode="yy/mm/dd">
                  <c:v>36363</c:v>
                </c:pt>
                <c:pt idx="1095" formatCode="yy/mm/dd">
                  <c:v>36364</c:v>
                </c:pt>
                <c:pt idx="1096" formatCode="yy/mm/dd">
                  <c:v>36367</c:v>
                </c:pt>
                <c:pt idx="1097" formatCode="yy/mm/dd">
                  <c:v>36368</c:v>
                </c:pt>
                <c:pt idx="1098" formatCode="yy/mm/dd">
                  <c:v>36369</c:v>
                </c:pt>
                <c:pt idx="1099" formatCode="yy/mm/dd">
                  <c:v>36370</c:v>
                </c:pt>
                <c:pt idx="1100" formatCode="yy/mm/dd">
                  <c:v>36371</c:v>
                </c:pt>
                <c:pt idx="1101" formatCode="yy/mm/dd">
                  <c:v>36374</c:v>
                </c:pt>
                <c:pt idx="1102" formatCode="yy/mm/dd">
                  <c:v>36375</c:v>
                </c:pt>
                <c:pt idx="1103" formatCode="yy/mm/dd">
                  <c:v>36376</c:v>
                </c:pt>
                <c:pt idx="1104" formatCode="yy/mm/dd">
                  <c:v>36377</c:v>
                </c:pt>
                <c:pt idx="1105" formatCode="yy/mm/dd">
                  <c:v>36378</c:v>
                </c:pt>
                <c:pt idx="1106" formatCode="yy/mm/dd">
                  <c:v>36381</c:v>
                </c:pt>
                <c:pt idx="1107" formatCode="yy/mm/dd">
                  <c:v>36382</c:v>
                </c:pt>
                <c:pt idx="1108" formatCode="yy/mm/dd">
                  <c:v>36383</c:v>
                </c:pt>
                <c:pt idx="1109" formatCode="yy/mm/dd">
                  <c:v>36384</c:v>
                </c:pt>
                <c:pt idx="1110" formatCode="yy/mm/dd">
                  <c:v>36385</c:v>
                </c:pt>
                <c:pt idx="1111" formatCode="yy/mm/dd">
                  <c:v>36388</c:v>
                </c:pt>
                <c:pt idx="1112" formatCode="yy/mm/dd">
                  <c:v>36389</c:v>
                </c:pt>
                <c:pt idx="1113" formatCode="yy/mm/dd">
                  <c:v>36390</c:v>
                </c:pt>
                <c:pt idx="1114" formatCode="yy/mm/dd">
                  <c:v>36391</c:v>
                </c:pt>
                <c:pt idx="1115" formatCode="yy/mm/dd">
                  <c:v>36392</c:v>
                </c:pt>
                <c:pt idx="1116" formatCode="yy/mm/dd">
                  <c:v>36395</c:v>
                </c:pt>
                <c:pt idx="1117" formatCode="yy/mm/dd">
                  <c:v>36396</c:v>
                </c:pt>
                <c:pt idx="1118" formatCode="yy/mm/dd">
                  <c:v>36397</c:v>
                </c:pt>
                <c:pt idx="1119" formatCode="yy/mm/dd">
                  <c:v>36398</c:v>
                </c:pt>
                <c:pt idx="1120" formatCode="yy/mm/dd">
                  <c:v>36399</c:v>
                </c:pt>
                <c:pt idx="1121" formatCode="yy/mm/dd">
                  <c:v>36402</c:v>
                </c:pt>
                <c:pt idx="1122" formatCode="yy/mm/dd">
                  <c:v>36403</c:v>
                </c:pt>
                <c:pt idx="1123" formatCode="yy/mm/dd">
                  <c:v>36404</c:v>
                </c:pt>
                <c:pt idx="1124" formatCode="yy/mm/dd">
                  <c:v>36405</c:v>
                </c:pt>
                <c:pt idx="1125" formatCode="yy/mm/dd">
                  <c:v>36406</c:v>
                </c:pt>
                <c:pt idx="1126" formatCode="yy/mm/dd">
                  <c:v>36410</c:v>
                </c:pt>
                <c:pt idx="1127" formatCode="yy/mm/dd">
                  <c:v>36411</c:v>
                </c:pt>
                <c:pt idx="1128" formatCode="yy/mm/dd">
                  <c:v>36412</c:v>
                </c:pt>
                <c:pt idx="1129" formatCode="yy/mm/dd">
                  <c:v>36413</c:v>
                </c:pt>
                <c:pt idx="1130" formatCode="yy/mm/dd">
                  <c:v>36416</c:v>
                </c:pt>
                <c:pt idx="1131" formatCode="yy/mm/dd">
                  <c:v>36417</c:v>
                </c:pt>
                <c:pt idx="1132" formatCode="yy/mm/dd">
                  <c:v>36418</c:v>
                </c:pt>
                <c:pt idx="1133" formatCode="yy/mm/dd">
                  <c:v>36419</c:v>
                </c:pt>
                <c:pt idx="1134" formatCode="yy/mm/dd">
                  <c:v>36420</c:v>
                </c:pt>
                <c:pt idx="1135" formatCode="yy/mm/dd">
                  <c:v>36423</c:v>
                </c:pt>
                <c:pt idx="1136" formatCode="yy/mm/dd">
                  <c:v>36424</c:v>
                </c:pt>
                <c:pt idx="1137" formatCode="yy/mm/dd">
                  <c:v>36425</c:v>
                </c:pt>
                <c:pt idx="1138" formatCode="yy/mm/dd">
                  <c:v>36426</c:v>
                </c:pt>
                <c:pt idx="1139" formatCode="yy/mm/dd">
                  <c:v>36427</c:v>
                </c:pt>
                <c:pt idx="1140" formatCode="yy/mm/dd">
                  <c:v>36430</c:v>
                </c:pt>
                <c:pt idx="1141" formatCode="yy/mm/dd">
                  <c:v>36431</c:v>
                </c:pt>
                <c:pt idx="1142" formatCode="yy/mm/dd">
                  <c:v>36432</c:v>
                </c:pt>
                <c:pt idx="1143" formatCode="yy/mm/dd">
                  <c:v>36433</c:v>
                </c:pt>
                <c:pt idx="1144" formatCode="yy/mm/dd">
                  <c:v>36434</c:v>
                </c:pt>
                <c:pt idx="1145" formatCode="yy/mm/dd">
                  <c:v>36437</c:v>
                </c:pt>
                <c:pt idx="1146" formatCode="yy/mm/dd">
                  <c:v>36438</c:v>
                </c:pt>
                <c:pt idx="1147" formatCode="yy/mm/dd">
                  <c:v>36439</c:v>
                </c:pt>
                <c:pt idx="1148" formatCode="yy/mm/dd">
                  <c:v>36440</c:v>
                </c:pt>
                <c:pt idx="1149" formatCode="yy/mm/dd">
                  <c:v>36441</c:v>
                </c:pt>
                <c:pt idx="1150" formatCode="yy/mm/dd">
                  <c:v>36445</c:v>
                </c:pt>
                <c:pt idx="1151" formatCode="yy/mm/dd">
                  <c:v>36446</c:v>
                </c:pt>
                <c:pt idx="1152" formatCode="yy/mm/dd">
                  <c:v>36447</c:v>
                </c:pt>
                <c:pt idx="1153" formatCode="yy/mm/dd">
                  <c:v>36448</c:v>
                </c:pt>
                <c:pt idx="1154" formatCode="yy/mm/dd">
                  <c:v>36451</c:v>
                </c:pt>
                <c:pt idx="1155" formatCode="yy/mm/dd">
                  <c:v>36452</c:v>
                </c:pt>
                <c:pt idx="1156" formatCode="yy/mm/dd">
                  <c:v>36453</c:v>
                </c:pt>
                <c:pt idx="1157" formatCode="yy/mm/dd">
                  <c:v>36454</c:v>
                </c:pt>
                <c:pt idx="1158" formatCode="yy/mm/dd">
                  <c:v>36455</c:v>
                </c:pt>
                <c:pt idx="1159" formatCode="yy/mm/dd">
                  <c:v>36458</c:v>
                </c:pt>
                <c:pt idx="1160" formatCode="yy/mm/dd">
                  <c:v>36459</c:v>
                </c:pt>
                <c:pt idx="1161" formatCode="yy/mm/dd">
                  <c:v>36460</c:v>
                </c:pt>
                <c:pt idx="1162" formatCode="yy/mm/dd">
                  <c:v>36461</c:v>
                </c:pt>
                <c:pt idx="1163" formatCode="yy/mm/dd">
                  <c:v>36462</c:v>
                </c:pt>
                <c:pt idx="1164" formatCode="yy/mm/dd">
                  <c:v>36465</c:v>
                </c:pt>
                <c:pt idx="1165" formatCode="yy/mm/dd">
                  <c:v>36466</c:v>
                </c:pt>
                <c:pt idx="1166" formatCode="yy/mm/dd">
                  <c:v>36467</c:v>
                </c:pt>
                <c:pt idx="1167" formatCode="yy/mm/dd">
                  <c:v>36468</c:v>
                </c:pt>
                <c:pt idx="1168" formatCode="yy/mm/dd">
                  <c:v>36469</c:v>
                </c:pt>
                <c:pt idx="1169" formatCode="yy/mm/dd">
                  <c:v>36472</c:v>
                </c:pt>
                <c:pt idx="1170" formatCode="yy/mm/dd">
                  <c:v>36473</c:v>
                </c:pt>
                <c:pt idx="1171" formatCode="yy/mm/dd">
                  <c:v>36474</c:v>
                </c:pt>
                <c:pt idx="1172" formatCode="yy/mm/dd">
                  <c:v>36475</c:v>
                </c:pt>
                <c:pt idx="1173" formatCode="yy/mm/dd">
                  <c:v>36476</c:v>
                </c:pt>
                <c:pt idx="1174" formatCode="yy/mm/dd">
                  <c:v>36479</c:v>
                </c:pt>
                <c:pt idx="1175" formatCode="yy/mm/dd">
                  <c:v>36480</c:v>
                </c:pt>
                <c:pt idx="1176" formatCode="yy/mm/dd">
                  <c:v>36481</c:v>
                </c:pt>
                <c:pt idx="1177" formatCode="yy/mm/dd">
                  <c:v>36482</c:v>
                </c:pt>
                <c:pt idx="1178" formatCode="yy/mm/dd">
                  <c:v>36483</c:v>
                </c:pt>
                <c:pt idx="1179" formatCode="yy/mm/dd">
                  <c:v>36486</c:v>
                </c:pt>
                <c:pt idx="1180" formatCode="yy/mm/dd">
                  <c:v>36487</c:v>
                </c:pt>
                <c:pt idx="1181" formatCode="yy/mm/dd">
                  <c:v>36488</c:v>
                </c:pt>
                <c:pt idx="1182" formatCode="yy/mm/dd">
                  <c:v>36489</c:v>
                </c:pt>
                <c:pt idx="1183" formatCode="yy/mm/dd">
                  <c:v>36490</c:v>
                </c:pt>
                <c:pt idx="1184" formatCode="yy/mm/dd">
                  <c:v>36493</c:v>
                </c:pt>
                <c:pt idx="1185" formatCode="yy/mm/dd">
                  <c:v>36494</c:v>
                </c:pt>
                <c:pt idx="1186" formatCode="yy/mm/dd">
                  <c:v>36495</c:v>
                </c:pt>
                <c:pt idx="1187" formatCode="yy/mm/dd">
                  <c:v>36496</c:v>
                </c:pt>
                <c:pt idx="1188" formatCode="yy/mm/dd">
                  <c:v>36497</c:v>
                </c:pt>
                <c:pt idx="1189" formatCode="yy/mm/dd">
                  <c:v>36500</c:v>
                </c:pt>
                <c:pt idx="1190" formatCode="yy/mm/dd">
                  <c:v>36501</c:v>
                </c:pt>
                <c:pt idx="1191" formatCode="yy/mm/dd">
                  <c:v>36502</c:v>
                </c:pt>
                <c:pt idx="1192" formatCode="yy/mm/dd">
                  <c:v>36503</c:v>
                </c:pt>
                <c:pt idx="1193" formatCode="yy/mm/dd">
                  <c:v>36504</c:v>
                </c:pt>
                <c:pt idx="1194" formatCode="yy/mm/dd">
                  <c:v>36507</c:v>
                </c:pt>
                <c:pt idx="1195" formatCode="yy/mm/dd">
                  <c:v>36508</c:v>
                </c:pt>
                <c:pt idx="1196" formatCode="yy/mm/dd">
                  <c:v>36509</c:v>
                </c:pt>
                <c:pt idx="1197" formatCode="yy/mm/dd">
                  <c:v>36510</c:v>
                </c:pt>
                <c:pt idx="1198" formatCode="yy/mm/dd">
                  <c:v>36511</c:v>
                </c:pt>
                <c:pt idx="1199" formatCode="yy/mm/dd">
                  <c:v>36514</c:v>
                </c:pt>
                <c:pt idx="1200" formatCode="yy/mm/dd">
                  <c:v>36515</c:v>
                </c:pt>
                <c:pt idx="1201" formatCode="yy/mm/dd">
                  <c:v>36516</c:v>
                </c:pt>
                <c:pt idx="1202" formatCode="yy/mm/dd">
                  <c:v>36517</c:v>
                </c:pt>
                <c:pt idx="1203" formatCode="yy/mm/dd">
                  <c:v>36518</c:v>
                </c:pt>
                <c:pt idx="1204" formatCode="yy/mm/dd">
                  <c:v>36523</c:v>
                </c:pt>
                <c:pt idx="1205" formatCode="yy/mm/dd">
                  <c:v>36524</c:v>
                </c:pt>
                <c:pt idx="1206" formatCode="yy/mm/dd">
                  <c:v>36525</c:v>
                </c:pt>
                <c:pt idx="1207" formatCode="yy/mm/dd">
                  <c:v>36529</c:v>
                </c:pt>
                <c:pt idx="1208" formatCode="yy/mm/dd">
                  <c:v>36530</c:v>
                </c:pt>
                <c:pt idx="1209" formatCode="yy/mm/dd">
                  <c:v>36531</c:v>
                </c:pt>
                <c:pt idx="1210" formatCode="yy/mm/dd">
                  <c:v>36532</c:v>
                </c:pt>
                <c:pt idx="1211" formatCode="yy/mm/dd">
                  <c:v>36535</c:v>
                </c:pt>
                <c:pt idx="1212" formatCode="yy/mm/dd">
                  <c:v>36536</c:v>
                </c:pt>
                <c:pt idx="1213" formatCode="yy/mm/dd">
                  <c:v>36537</c:v>
                </c:pt>
                <c:pt idx="1214" formatCode="yy/mm/dd">
                  <c:v>36538</c:v>
                </c:pt>
                <c:pt idx="1215" formatCode="yy/mm/dd">
                  <c:v>36539</c:v>
                </c:pt>
                <c:pt idx="1216" formatCode="yy/mm/dd">
                  <c:v>36542</c:v>
                </c:pt>
                <c:pt idx="1217" formatCode="yy/mm/dd">
                  <c:v>36543</c:v>
                </c:pt>
                <c:pt idx="1218" formatCode="yy/mm/dd">
                  <c:v>36544</c:v>
                </c:pt>
                <c:pt idx="1219" formatCode="yy/mm/dd">
                  <c:v>36545</c:v>
                </c:pt>
                <c:pt idx="1220" formatCode="yy/mm/dd">
                  <c:v>36546</c:v>
                </c:pt>
                <c:pt idx="1221" formatCode="yy/mm/dd">
                  <c:v>36549</c:v>
                </c:pt>
                <c:pt idx="1222" formatCode="yy/mm/dd">
                  <c:v>36550</c:v>
                </c:pt>
                <c:pt idx="1223" formatCode="yy/mm/dd">
                  <c:v>36551</c:v>
                </c:pt>
                <c:pt idx="1224" formatCode="yy/mm/dd">
                  <c:v>36552</c:v>
                </c:pt>
                <c:pt idx="1225" formatCode="yy/mm/dd">
                  <c:v>36553</c:v>
                </c:pt>
                <c:pt idx="1226" formatCode="yy/mm/dd">
                  <c:v>36556</c:v>
                </c:pt>
                <c:pt idx="1227" formatCode="yy/mm/dd">
                  <c:v>36557</c:v>
                </c:pt>
                <c:pt idx="1228" formatCode="yy/mm/dd">
                  <c:v>36558</c:v>
                </c:pt>
                <c:pt idx="1229" formatCode="yy/mm/dd">
                  <c:v>36559</c:v>
                </c:pt>
                <c:pt idx="1230" formatCode="yy/mm/dd">
                  <c:v>36560</c:v>
                </c:pt>
                <c:pt idx="1231" formatCode="yy/mm/dd">
                  <c:v>36563</c:v>
                </c:pt>
                <c:pt idx="1232" formatCode="yy/mm/dd">
                  <c:v>36564</c:v>
                </c:pt>
                <c:pt idx="1233" formatCode="yy/mm/dd">
                  <c:v>36565</c:v>
                </c:pt>
                <c:pt idx="1234" formatCode="yy/mm/dd">
                  <c:v>36566</c:v>
                </c:pt>
                <c:pt idx="1235" formatCode="yy/mm/dd">
                  <c:v>36567</c:v>
                </c:pt>
                <c:pt idx="1236" formatCode="yy/mm/dd">
                  <c:v>36570</c:v>
                </c:pt>
                <c:pt idx="1237" formatCode="yy/mm/dd">
                  <c:v>36571</c:v>
                </c:pt>
                <c:pt idx="1238" formatCode="yy/mm/dd">
                  <c:v>36572</c:v>
                </c:pt>
                <c:pt idx="1239" formatCode="yy/mm/dd">
                  <c:v>36573</c:v>
                </c:pt>
                <c:pt idx="1240" formatCode="yy/mm/dd">
                  <c:v>36574</c:v>
                </c:pt>
                <c:pt idx="1241" formatCode="yy/mm/dd">
                  <c:v>36577</c:v>
                </c:pt>
                <c:pt idx="1242" formatCode="yy/mm/dd">
                  <c:v>36578</c:v>
                </c:pt>
                <c:pt idx="1243" formatCode="yy/mm/dd">
                  <c:v>36579</c:v>
                </c:pt>
                <c:pt idx="1244" formatCode="yy/mm/dd">
                  <c:v>36580</c:v>
                </c:pt>
                <c:pt idx="1245" formatCode="yy/mm/dd">
                  <c:v>36581</c:v>
                </c:pt>
                <c:pt idx="1246" formatCode="yy/mm/dd">
                  <c:v>36584</c:v>
                </c:pt>
                <c:pt idx="1247" formatCode="yy/mm/dd">
                  <c:v>36585</c:v>
                </c:pt>
                <c:pt idx="1248" formatCode="yy/mm/dd">
                  <c:v>36586</c:v>
                </c:pt>
                <c:pt idx="1249" formatCode="yy/mm/dd">
                  <c:v>36587</c:v>
                </c:pt>
                <c:pt idx="1250" formatCode="yy/mm/dd">
                  <c:v>36588</c:v>
                </c:pt>
                <c:pt idx="1251" formatCode="yy/mm/dd">
                  <c:v>36591</c:v>
                </c:pt>
                <c:pt idx="1252" formatCode="yy/mm/dd">
                  <c:v>36592</c:v>
                </c:pt>
                <c:pt idx="1253" formatCode="yy/mm/dd">
                  <c:v>36593</c:v>
                </c:pt>
                <c:pt idx="1254" formatCode="yy/mm/dd">
                  <c:v>36594</c:v>
                </c:pt>
                <c:pt idx="1255" formatCode="yy/mm/dd">
                  <c:v>36595</c:v>
                </c:pt>
                <c:pt idx="1256" formatCode="yy/mm/dd">
                  <c:v>36598</c:v>
                </c:pt>
                <c:pt idx="1257" formatCode="yy/mm/dd">
                  <c:v>36599</c:v>
                </c:pt>
                <c:pt idx="1258" formatCode="yy/mm/dd">
                  <c:v>36600</c:v>
                </c:pt>
                <c:pt idx="1259" formatCode="yy/mm/dd">
                  <c:v>36601</c:v>
                </c:pt>
                <c:pt idx="1260" formatCode="yy/mm/dd">
                  <c:v>36602</c:v>
                </c:pt>
                <c:pt idx="1261" formatCode="yy/mm/dd">
                  <c:v>36605</c:v>
                </c:pt>
                <c:pt idx="1262" formatCode="yy/mm/dd">
                  <c:v>36606</c:v>
                </c:pt>
                <c:pt idx="1263" formatCode="yy/mm/dd">
                  <c:v>36607</c:v>
                </c:pt>
                <c:pt idx="1264" formatCode="yy/mm/dd">
                  <c:v>36608</c:v>
                </c:pt>
                <c:pt idx="1265" formatCode="yy/mm/dd">
                  <c:v>36609</c:v>
                </c:pt>
                <c:pt idx="1266" formatCode="yy/mm/dd">
                  <c:v>36612</c:v>
                </c:pt>
                <c:pt idx="1267" formatCode="yy/mm/dd">
                  <c:v>36613</c:v>
                </c:pt>
                <c:pt idx="1268" formatCode="yy/mm/dd">
                  <c:v>36614</c:v>
                </c:pt>
                <c:pt idx="1269" formatCode="yy/mm/dd">
                  <c:v>36615</c:v>
                </c:pt>
                <c:pt idx="1270" formatCode="yy/mm/dd">
                  <c:v>36616</c:v>
                </c:pt>
                <c:pt idx="1271" formatCode="yy/mm/dd">
                  <c:v>36619</c:v>
                </c:pt>
                <c:pt idx="1272" formatCode="yy/mm/dd">
                  <c:v>36620</c:v>
                </c:pt>
                <c:pt idx="1273" formatCode="yy/mm/dd">
                  <c:v>36621</c:v>
                </c:pt>
                <c:pt idx="1274" formatCode="yy/mm/dd">
                  <c:v>36622</c:v>
                </c:pt>
                <c:pt idx="1275" formatCode="yy/mm/dd">
                  <c:v>36623</c:v>
                </c:pt>
                <c:pt idx="1276" formatCode="yy/mm/dd">
                  <c:v>36626</c:v>
                </c:pt>
                <c:pt idx="1277" formatCode="yy/mm/dd">
                  <c:v>36627</c:v>
                </c:pt>
                <c:pt idx="1278" formatCode="yy/mm/dd">
                  <c:v>36628</c:v>
                </c:pt>
                <c:pt idx="1279" formatCode="yy/mm/dd">
                  <c:v>36629</c:v>
                </c:pt>
                <c:pt idx="1280" formatCode="yy/mm/dd">
                  <c:v>36630</c:v>
                </c:pt>
                <c:pt idx="1281" formatCode="yy/mm/dd">
                  <c:v>36633</c:v>
                </c:pt>
                <c:pt idx="1282" formatCode="yy/mm/dd">
                  <c:v>36634</c:v>
                </c:pt>
                <c:pt idx="1283" formatCode="yy/mm/dd">
                  <c:v>36635</c:v>
                </c:pt>
                <c:pt idx="1284" formatCode="yy/mm/dd">
                  <c:v>36636</c:v>
                </c:pt>
                <c:pt idx="1285" formatCode="yy/mm/dd">
                  <c:v>36640</c:v>
                </c:pt>
                <c:pt idx="1286" formatCode="yy/mm/dd">
                  <c:v>36641</c:v>
                </c:pt>
                <c:pt idx="1287" formatCode="yy/mm/dd">
                  <c:v>36642</c:v>
                </c:pt>
                <c:pt idx="1288" formatCode="yy/mm/dd">
                  <c:v>36643</c:v>
                </c:pt>
                <c:pt idx="1289" formatCode="yy/mm/dd">
                  <c:v>36644</c:v>
                </c:pt>
                <c:pt idx="1290" formatCode="yy/mm/dd">
                  <c:v>36647</c:v>
                </c:pt>
                <c:pt idx="1291" formatCode="yy/mm/dd">
                  <c:v>36648</c:v>
                </c:pt>
                <c:pt idx="1292" formatCode="yy/mm/dd">
                  <c:v>36649</c:v>
                </c:pt>
                <c:pt idx="1293" formatCode="yy/mm/dd">
                  <c:v>36650</c:v>
                </c:pt>
                <c:pt idx="1294" formatCode="yy/mm/dd">
                  <c:v>36651</c:v>
                </c:pt>
                <c:pt idx="1295" formatCode="yy/mm/dd">
                  <c:v>36654</c:v>
                </c:pt>
                <c:pt idx="1296" formatCode="yy/mm/dd">
                  <c:v>36655</c:v>
                </c:pt>
                <c:pt idx="1297" formatCode="yy/mm/dd">
                  <c:v>36656</c:v>
                </c:pt>
                <c:pt idx="1298" formatCode="yy/mm/dd">
                  <c:v>36657</c:v>
                </c:pt>
                <c:pt idx="1299" formatCode="yy/mm/dd">
                  <c:v>36658</c:v>
                </c:pt>
                <c:pt idx="1300" formatCode="yy/mm/dd">
                  <c:v>36661</c:v>
                </c:pt>
                <c:pt idx="1301" formatCode="yy/mm/dd">
                  <c:v>36662</c:v>
                </c:pt>
                <c:pt idx="1302" formatCode="yy/mm/dd">
                  <c:v>36663</c:v>
                </c:pt>
                <c:pt idx="1303" formatCode="yy/mm/dd">
                  <c:v>36664</c:v>
                </c:pt>
                <c:pt idx="1304" formatCode="yy/mm/dd">
                  <c:v>36665</c:v>
                </c:pt>
                <c:pt idx="1305" formatCode="yy/mm/dd">
                  <c:v>36669</c:v>
                </c:pt>
                <c:pt idx="1306" formatCode="yy/mm/dd">
                  <c:v>36670</c:v>
                </c:pt>
                <c:pt idx="1307" formatCode="yy/mm/dd">
                  <c:v>36671</c:v>
                </c:pt>
                <c:pt idx="1308" formatCode="yy/mm/dd">
                  <c:v>36672</c:v>
                </c:pt>
                <c:pt idx="1309" formatCode="yy/mm/dd">
                  <c:v>36675</c:v>
                </c:pt>
                <c:pt idx="1310" formatCode="yy/mm/dd">
                  <c:v>36676</c:v>
                </c:pt>
                <c:pt idx="1311" formatCode="yy/mm/dd">
                  <c:v>36677</c:v>
                </c:pt>
                <c:pt idx="1312" formatCode="yy/mm/dd">
                  <c:v>36678</c:v>
                </c:pt>
                <c:pt idx="1313" formatCode="yy/mm/dd">
                  <c:v>36679</c:v>
                </c:pt>
                <c:pt idx="1314" formatCode="yy/mm/dd">
                  <c:v>36682</c:v>
                </c:pt>
                <c:pt idx="1315" formatCode="yy/mm/dd">
                  <c:v>36683</c:v>
                </c:pt>
                <c:pt idx="1316" formatCode="yy/mm/dd">
                  <c:v>36684</c:v>
                </c:pt>
                <c:pt idx="1317" formatCode="yy/mm/dd">
                  <c:v>36685</c:v>
                </c:pt>
                <c:pt idx="1318" formatCode="yy/mm/dd">
                  <c:v>36686</c:v>
                </c:pt>
                <c:pt idx="1319" formatCode="yy/mm/dd">
                  <c:v>36689</c:v>
                </c:pt>
                <c:pt idx="1320" formatCode="yy/mm/dd">
                  <c:v>36690</c:v>
                </c:pt>
                <c:pt idx="1321" formatCode="yy/mm/dd">
                  <c:v>36691</c:v>
                </c:pt>
                <c:pt idx="1322" formatCode="yy/mm/dd">
                  <c:v>36692</c:v>
                </c:pt>
                <c:pt idx="1323" formatCode="yy/mm/dd">
                  <c:v>36693</c:v>
                </c:pt>
                <c:pt idx="1324" formatCode="yy/mm/dd">
                  <c:v>36696</c:v>
                </c:pt>
                <c:pt idx="1325" formatCode="yy/mm/dd">
                  <c:v>36697</c:v>
                </c:pt>
                <c:pt idx="1326" formatCode="yy/mm/dd">
                  <c:v>36698</c:v>
                </c:pt>
                <c:pt idx="1327" formatCode="yy/mm/dd">
                  <c:v>36699</c:v>
                </c:pt>
                <c:pt idx="1328" formatCode="yy/mm/dd">
                  <c:v>36700</c:v>
                </c:pt>
                <c:pt idx="1329" formatCode="yy/mm/dd">
                  <c:v>36703</c:v>
                </c:pt>
                <c:pt idx="1330" formatCode="yy/mm/dd">
                  <c:v>36704</c:v>
                </c:pt>
                <c:pt idx="1331" formatCode="yy/mm/dd">
                  <c:v>36705</c:v>
                </c:pt>
                <c:pt idx="1332" formatCode="yy/mm/dd">
                  <c:v>36706</c:v>
                </c:pt>
                <c:pt idx="1333" formatCode="yy/mm/dd">
                  <c:v>36707</c:v>
                </c:pt>
                <c:pt idx="1334" formatCode="yy/mm/dd">
                  <c:v>36711</c:v>
                </c:pt>
                <c:pt idx="1335" formatCode="yy/mm/dd">
                  <c:v>36712</c:v>
                </c:pt>
                <c:pt idx="1336" formatCode="yy/mm/dd">
                  <c:v>36713</c:v>
                </c:pt>
                <c:pt idx="1337" formatCode="yy/mm/dd">
                  <c:v>36714</c:v>
                </c:pt>
                <c:pt idx="1338" formatCode="yy/mm/dd">
                  <c:v>36717</c:v>
                </c:pt>
                <c:pt idx="1339" formatCode="yy/mm/dd">
                  <c:v>36718</c:v>
                </c:pt>
                <c:pt idx="1340" formatCode="yy/mm/dd">
                  <c:v>36719</c:v>
                </c:pt>
                <c:pt idx="1341" formatCode="yy/mm/dd">
                  <c:v>36720</c:v>
                </c:pt>
                <c:pt idx="1342" formatCode="yy/mm/dd">
                  <c:v>36721</c:v>
                </c:pt>
                <c:pt idx="1343" formatCode="yy/mm/dd">
                  <c:v>36724</c:v>
                </c:pt>
                <c:pt idx="1344" formatCode="yy/mm/dd">
                  <c:v>36725</c:v>
                </c:pt>
                <c:pt idx="1345" formatCode="yy/mm/dd">
                  <c:v>36726</c:v>
                </c:pt>
                <c:pt idx="1346" formatCode="yy/mm/dd">
                  <c:v>36727</c:v>
                </c:pt>
                <c:pt idx="1347" formatCode="yy/mm/dd">
                  <c:v>36728</c:v>
                </c:pt>
                <c:pt idx="1348" formatCode="yy/mm/dd">
                  <c:v>36731</c:v>
                </c:pt>
                <c:pt idx="1349" formatCode="yy/mm/dd">
                  <c:v>36732</c:v>
                </c:pt>
                <c:pt idx="1350" formatCode="yy/mm/dd">
                  <c:v>36733</c:v>
                </c:pt>
                <c:pt idx="1351" formatCode="yy/mm/dd">
                  <c:v>36734</c:v>
                </c:pt>
                <c:pt idx="1352" formatCode="yy/mm/dd">
                  <c:v>36735</c:v>
                </c:pt>
                <c:pt idx="1353" formatCode="yy/mm/dd">
                  <c:v>36738</c:v>
                </c:pt>
                <c:pt idx="1354" formatCode="yy/mm/dd">
                  <c:v>36739</c:v>
                </c:pt>
                <c:pt idx="1355" formatCode="yy/mm/dd">
                  <c:v>36740</c:v>
                </c:pt>
                <c:pt idx="1356" formatCode="yy/mm/dd">
                  <c:v>36741</c:v>
                </c:pt>
                <c:pt idx="1357" formatCode="yy/mm/dd">
                  <c:v>36742</c:v>
                </c:pt>
                <c:pt idx="1358" formatCode="yy/mm/dd">
                  <c:v>36746</c:v>
                </c:pt>
                <c:pt idx="1359" formatCode="yy/mm/dd">
                  <c:v>36747</c:v>
                </c:pt>
                <c:pt idx="1360" formatCode="yy/mm/dd">
                  <c:v>36748</c:v>
                </c:pt>
                <c:pt idx="1361" formatCode="yy/mm/dd">
                  <c:v>36749</c:v>
                </c:pt>
                <c:pt idx="1362" formatCode="yy/mm/dd">
                  <c:v>36752</c:v>
                </c:pt>
                <c:pt idx="1363" formatCode="yy/mm/dd">
                  <c:v>36753</c:v>
                </c:pt>
                <c:pt idx="1364" formatCode="yy/mm/dd">
                  <c:v>36754</c:v>
                </c:pt>
                <c:pt idx="1365" formatCode="yy/mm/dd">
                  <c:v>36755</c:v>
                </c:pt>
                <c:pt idx="1366" formatCode="yy/mm/dd">
                  <c:v>36756</c:v>
                </c:pt>
                <c:pt idx="1367" formatCode="yy/mm/dd">
                  <c:v>36759</c:v>
                </c:pt>
                <c:pt idx="1368" formatCode="yy/mm/dd">
                  <c:v>36760</c:v>
                </c:pt>
                <c:pt idx="1369" formatCode="yy/mm/dd">
                  <c:v>36761</c:v>
                </c:pt>
                <c:pt idx="1370" formatCode="yy/mm/dd">
                  <c:v>36762</c:v>
                </c:pt>
                <c:pt idx="1371" formatCode="yy/mm/dd">
                  <c:v>36763</c:v>
                </c:pt>
                <c:pt idx="1372" formatCode="yy/mm/dd">
                  <c:v>36766</c:v>
                </c:pt>
                <c:pt idx="1373" formatCode="yy/mm/dd">
                  <c:v>36767</c:v>
                </c:pt>
                <c:pt idx="1374" formatCode="yy/mm/dd">
                  <c:v>36768</c:v>
                </c:pt>
                <c:pt idx="1375" formatCode="yy/mm/dd">
                  <c:v>36769</c:v>
                </c:pt>
                <c:pt idx="1376" formatCode="yy/mm/dd">
                  <c:v>36770</c:v>
                </c:pt>
                <c:pt idx="1377" formatCode="yy/mm/dd">
                  <c:v>36774</c:v>
                </c:pt>
                <c:pt idx="1378" formatCode="yy/mm/dd">
                  <c:v>36775</c:v>
                </c:pt>
                <c:pt idx="1379" formatCode="yy/mm/dd">
                  <c:v>36776</c:v>
                </c:pt>
                <c:pt idx="1380" formatCode="yy/mm/dd">
                  <c:v>36777</c:v>
                </c:pt>
                <c:pt idx="1381" formatCode="yy/mm/dd">
                  <c:v>36780</c:v>
                </c:pt>
                <c:pt idx="1382" formatCode="yy/mm/dd">
                  <c:v>36781</c:v>
                </c:pt>
                <c:pt idx="1383" formatCode="yy/mm/dd">
                  <c:v>36782</c:v>
                </c:pt>
                <c:pt idx="1384" formatCode="yy/mm/dd">
                  <c:v>36783</c:v>
                </c:pt>
                <c:pt idx="1385" formatCode="yy/mm/dd">
                  <c:v>36784</c:v>
                </c:pt>
                <c:pt idx="1386" formatCode="yy/mm/dd">
                  <c:v>36787</c:v>
                </c:pt>
                <c:pt idx="1387" formatCode="yy/mm/dd">
                  <c:v>36788</c:v>
                </c:pt>
                <c:pt idx="1388" formatCode="yy/mm/dd">
                  <c:v>36789</c:v>
                </c:pt>
                <c:pt idx="1389" formatCode="yy/mm/dd">
                  <c:v>36790</c:v>
                </c:pt>
                <c:pt idx="1390" formatCode="yy/mm/dd">
                  <c:v>36791</c:v>
                </c:pt>
                <c:pt idx="1391" formatCode="yy/mm/dd">
                  <c:v>36794</c:v>
                </c:pt>
                <c:pt idx="1392" formatCode="yy/mm/dd">
                  <c:v>36795</c:v>
                </c:pt>
                <c:pt idx="1393" formatCode="yy/mm/dd">
                  <c:v>36796</c:v>
                </c:pt>
                <c:pt idx="1394" formatCode="yy/mm/dd">
                  <c:v>36797</c:v>
                </c:pt>
                <c:pt idx="1395" formatCode="yy/mm/dd">
                  <c:v>36798</c:v>
                </c:pt>
                <c:pt idx="1396" formatCode="yy/mm/dd">
                  <c:v>36801</c:v>
                </c:pt>
                <c:pt idx="1397" formatCode="yy/mm/dd">
                  <c:v>36802</c:v>
                </c:pt>
                <c:pt idx="1398" formatCode="yy/mm/dd">
                  <c:v>36803</c:v>
                </c:pt>
                <c:pt idx="1399" formatCode="yy/mm/dd">
                  <c:v>36804</c:v>
                </c:pt>
                <c:pt idx="1400" formatCode="yy/mm/dd">
                  <c:v>36805</c:v>
                </c:pt>
                <c:pt idx="1401" formatCode="yy/mm/dd">
                  <c:v>36809</c:v>
                </c:pt>
                <c:pt idx="1402" formatCode="yy/mm/dd">
                  <c:v>36810</c:v>
                </c:pt>
                <c:pt idx="1403" formatCode="yy/mm/dd">
                  <c:v>36811</c:v>
                </c:pt>
                <c:pt idx="1404" formatCode="yy/mm/dd">
                  <c:v>36812</c:v>
                </c:pt>
                <c:pt idx="1405" formatCode="yy/mm/dd">
                  <c:v>36815</c:v>
                </c:pt>
                <c:pt idx="1406" formatCode="yy/mm/dd">
                  <c:v>36816</c:v>
                </c:pt>
                <c:pt idx="1407" formatCode="yy/mm/dd">
                  <c:v>36817</c:v>
                </c:pt>
                <c:pt idx="1408" formatCode="yy/mm/dd">
                  <c:v>36818</c:v>
                </c:pt>
                <c:pt idx="1409" formatCode="yy/mm/dd">
                  <c:v>36819</c:v>
                </c:pt>
                <c:pt idx="1410" formatCode="yy/mm/dd">
                  <c:v>36822</c:v>
                </c:pt>
                <c:pt idx="1411" formatCode="yy/mm/dd">
                  <c:v>36823</c:v>
                </c:pt>
                <c:pt idx="1412" formatCode="yy/mm/dd">
                  <c:v>36824</c:v>
                </c:pt>
                <c:pt idx="1413" formatCode="yy/mm/dd">
                  <c:v>36825</c:v>
                </c:pt>
                <c:pt idx="1414" formatCode="yy/mm/dd">
                  <c:v>36826</c:v>
                </c:pt>
                <c:pt idx="1415" formatCode="yy/mm/dd">
                  <c:v>36829</c:v>
                </c:pt>
                <c:pt idx="1416" formatCode="yy/mm/dd">
                  <c:v>36830</c:v>
                </c:pt>
                <c:pt idx="1417" formatCode="yy/mm/dd">
                  <c:v>36831</c:v>
                </c:pt>
                <c:pt idx="1418" formatCode="yy/mm/dd">
                  <c:v>36832</c:v>
                </c:pt>
                <c:pt idx="1419" formatCode="yy/mm/dd">
                  <c:v>36833</c:v>
                </c:pt>
                <c:pt idx="1420" formatCode="yy/mm/dd">
                  <c:v>36836</c:v>
                </c:pt>
                <c:pt idx="1421" formatCode="yy/mm/dd">
                  <c:v>36837</c:v>
                </c:pt>
                <c:pt idx="1422" formatCode="yy/mm/dd">
                  <c:v>36838</c:v>
                </c:pt>
                <c:pt idx="1423" formatCode="yy/mm/dd">
                  <c:v>36839</c:v>
                </c:pt>
                <c:pt idx="1424" formatCode="yy/mm/dd">
                  <c:v>36840</c:v>
                </c:pt>
                <c:pt idx="1425" formatCode="yy/mm/dd">
                  <c:v>36843</c:v>
                </c:pt>
                <c:pt idx="1426" formatCode="yy/mm/dd">
                  <c:v>36844</c:v>
                </c:pt>
                <c:pt idx="1427" formatCode="yy/mm/dd">
                  <c:v>36845</c:v>
                </c:pt>
                <c:pt idx="1428" formatCode="yy/mm/dd">
                  <c:v>36846</c:v>
                </c:pt>
                <c:pt idx="1429" formatCode="yy/mm/dd">
                  <c:v>36847</c:v>
                </c:pt>
                <c:pt idx="1430" formatCode="yy/mm/dd">
                  <c:v>36850</c:v>
                </c:pt>
                <c:pt idx="1431" formatCode="yy/mm/dd">
                  <c:v>36851</c:v>
                </c:pt>
                <c:pt idx="1432" formatCode="yy/mm/dd">
                  <c:v>36852</c:v>
                </c:pt>
                <c:pt idx="1433" formatCode="yy/mm/dd">
                  <c:v>36853</c:v>
                </c:pt>
                <c:pt idx="1434" formatCode="yy/mm/dd">
                  <c:v>36854</c:v>
                </c:pt>
                <c:pt idx="1435" formatCode="yy/mm/dd">
                  <c:v>36857</c:v>
                </c:pt>
                <c:pt idx="1436" formatCode="yy/mm/dd">
                  <c:v>36858</c:v>
                </c:pt>
                <c:pt idx="1437" formatCode="yy/mm/dd">
                  <c:v>36859</c:v>
                </c:pt>
                <c:pt idx="1438" formatCode="yy/mm/dd">
                  <c:v>36860</c:v>
                </c:pt>
                <c:pt idx="1439" formatCode="yy/mm/dd">
                  <c:v>36861</c:v>
                </c:pt>
                <c:pt idx="1440" formatCode="yy/mm/dd">
                  <c:v>36864</c:v>
                </c:pt>
                <c:pt idx="1441" formatCode="yy/mm/dd">
                  <c:v>36865</c:v>
                </c:pt>
                <c:pt idx="1442" formatCode="yy/mm/dd">
                  <c:v>36866</c:v>
                </c:pt>
                <c:pt idx="1443" formatCode="yy/mm/dd">
                  <c:v>36867</c:v>
                </c:pt>
                <c:pt idx="1444" formatCode="yy/mm/dd">
                  <c:v>36868</c:v>
                </c:pt>
                <c:pt idx="1445" formatCode="yy/mm/dd">
                  <c:v>36871</c:v>
                </c:pt>
                <c:pt idx="1446" formatCode="yy/mm/dd">
                  <c:v>36872</c:v>
                </c:pt>
                <c:pt idx="1447" formatCode="yy/mm/dd">
                  <c:v>36873</c:v>
                </c:pt>
                <c:pt idx="1448" formatCode="yy/mm/dd">
                  <c:v>36874</c:v>
                </c:pt>
                <c:pt idx="1449" formatCode="yy/mm/dd">
                  <c:v>36875</c:v>
                </c:pt>
                <c:pt idx="1450" formatCode="yy/mm/dd">
                  <c:v>36878</c:v>
                </c:pt>
                <c:pt idx="1451" formatCode="yy/mm/dd">
                  <c:v>36879</c:v>
                </c:pt>
                <c:pt idx="1452" formatCode="yy/mm/dd">
                  <c:v>36880</c:v>
                </c:pt>
                <c:pt idx="1453" formatCode="yy/mm/dd">
                  <c:v>36881</c:v>
                </c:pt>
                <c:pt idx="1454" formatCode="yy/mm/dd">
                  <c:v>36882</c:v>
                </c:pt>
                <c:pt idx="1455" formatCode="yy/mm/dd">
                  <c:v>36887</c:v>
                </c:pt>
                <c:pt idx="1456" formatCode="yy/mm/dd">
                  <c:v>36888</c:v>
                </c:pt>
                <c:pt idx="1457" formatCode="yy/mm/dd">
                  <c:v>36889</c:v>
                </c:pt>
                <c:pt idx="1458" formatCode="yy/mm/dd">
                  <c:v>36893</c:v>
                </c:pt>
                <c:pt idx="1459" formatCode="yy/mm/dd">
                  <c:v>36894</c:v>
                </c:pt>
                <c:pt idx="1460" formatCode="yy/mm/dd">
                  <c:v>36895</c:v>
                </c:pt>
                <c:pt idx="1461" formatCode="yy/mm/dd">
                  <c:v>36896</c:v>
                </c:pt>
                <c:pt idx="1462" formatCode="yy/mm/dd">
                  <c:v>36899</c:v>
                </c:pt>
                <c:pt idx="1463" formatCode="yy/mm/dd">
                  <c:v>36900</c:v>
                </c:pt>
                <c:pt idx="1464" formatCode="yy/mm/dd">
                  <c:v>36901</c:v>
                </c:pt>
                <c:pt idx="1465" formatCode="yy/mm/dd">
                  <c:v>36902</c:v>
                </c:pt>
                <c:pt idx="1466" formatCode="yy/mm/dd">
                  <c:v>36903</c:v>
                </c:pt>
                <c:pt idx="1467" formatCode="yy/mm/dd">
                  <c:v>36906</c:v>
                </c:pt>
                <c:pt idx="1468" formatCode="yy/mm/dd">
                  <c:v>36907</c:v>
                </c:pt>
                <c:pt idx="1469" formatCode="yy/mm/dd">
                  <c:v>36908</c:v>
                </c:pt>
                <c:pt idx="1470" formatCode="yy/mm/dd">
                  <c:v>36909</c:v>
                </c:pt>
                <c:pt idx="1471" formatCode="yy/mm/dd">
                  <c:v>36910</c:v>
                </c:pt>
                <c:pt idx="1472" formatCode="yy/mm/dd">
                  <c:v>36913</c:v>
                </c:pt>
                <c:pt idx="1473" formatCode="yy/mm/dd">
                  <c:v>36914</c:v>
                </c:pt>
                <c:pt idx="1474" formatCode="yy/mm/dd">
                  <c:v>36915</c:v>
                </c:pt>
                <c:pt idx="1475" formatCode="yy/mm/dd">
                  <c:v>36916</c:v>
                </c:pt>
                <c:pt idx="1476" formatCode="yy/mm/dd">
                  <c:v>36917</c:v>
                </c:pt>
                <c:pt idx="1477" formatCode="yy/mm/dd">
                  <c:v>36920</c:v>
                </c:pt>
                <c:pt idx="1478" formatCode="yy/mm/dd">
                  <c:v>36921</c:v>
                </c:pt>
                <c:pt idx="1479" formatCode="yy/mm/dd">
                  <c:v>36922</c:v>
                </c:pt>
                <c:pt idx="1480" formatCode="yy/mm/dd">
                  <c:v>36923</c:v>
                </c:pt>
                <c:pt idx="1481" formatCode="yy/mm/dd">
                  <c:v>36924</c:v>
                </c:pt>
                <c:pt idx="1482" formatCode="yy/mm/dd">
                  <c:v>36927</c:v>
                </c:pt>
                <c:pt idx="1483" formatCode="yy/mm/dd">
                  <c:v>36928</c:v>
                </c:pt>
                <c:pt idx="1484" formatCode="yy/mm/dd">
                  <c:v>36929</c:v>
                </c:pt>
                <c:pt idx="1485" formatCode="yy/mm/dd">
                  <c:v>36930</c:v>
                </c:pt>
                <c:pt idx="1486" formatCode="yy/mm/dd">
                  <c:v>36931</c:v>
                </c:pt>
                <c:pt idx="1487" formatCode="yy/mm/dd">
                  <c:v>36934</c:v>
                </c:pt>
                <c:pt idx="1488" formatCode="yy/mm/dd">
                  <c:v>36935</c:v>
                </c:pt>
                <c:pt idx="1489" formatCode="yy/mm/dd">
                  <c:v>36936</c:v>
                </c:pt>
                <c:pt idx="1490" formatCode="yy/mm/dd">
                  <c:v>36937</c:v>
                </c:pt>
                <c:pt idx="1491" formatCode="yy/mm/dd">
                  <c:v>36938</c:v>
                </c:pt>
                <c:pt idx="1492" formatCode="yy/mm/dd">
                  <c:v>36941</c:v>
                </c:pt>
                <c:pt idx="1493" formatCode="yy/mm/dd">
                  <c:v>36942</c:v>
                </c:pt>
                <c:pt idx="1494" formatCode="yy/mm/dd">
                  <c:v>36943</c:v>
                </c:pt>
                <c:pt idx="1495" formatCode="yy/mm/dd">
                  <c:v>36944</c:v>
                </c:pt>
                <c:pt idx="1496" formatCode="yy/mm/dd">
                  <c:v>36945</c:v>
                </c:pt>
                <c:pt idx="1497" formatCode="yy/mm/dd">
                  <c:v>36948</c:v>
                </c:pt>
                <c:pt idx="1498" formatCode="yy/mm/dd">
                  <c:v>36949</c:v>
                </c:pt>
                <c:pt idx="1499" formatCode="yy/mm/dd">
                  <c:v>36950</c:v>
                </c:pt>
                <c:pt idx="1500" formatCode="yy/mm/dd">
                  <c:v>36951</c:v>
                </c:pt>
                <c:pt idx="1501" formatCode="yy/mm/dd">
                  <c:v>36952</c:v>
                </c:pt>
                <c:pt idx="1502" formatCode="yy/mm/dd">
                  <c:v>36955</c:v>
                </c:pt>
                <c:pt idx="1503" formatCode="yy/mm/dd">
                  <c:v>36956</c:v>
                </c:pt>
                <c:pt idx="1504" formatCode="yy/mm/dd">
                  <c:v>36957</c:v>
                </c:pt>
                <c:pt idx="1505" formatCode="yy/mm/dd">
                  <c:v>36958</c:v>
                </c:pt>
                <c:pt idx="1506" formatCode="yy/mm/dd">
                  <c:v>36959</c:v>
                </c:pt>
                <c:pt idx="1507" formatCode="yy/mm/dd">
                  <c:v>36962</c:v>
                </c:pt>
                <c:pt idx="1508" formatCode="yy/mm/dd">
                  <c:v>36963</c:v>
                </c:pt>
                <c:pt idx="1509" formatCode="yy/mm/dd">
                  <c:v>36964</c:v>
                </c:pt>
                <c:pt idx="1510" formatCode="yy/mm/dd">
                  <c:v>36965</c:v>
                </c:pt>
                <c:pt idx="1511" formatCode="yy/mm/dd">
                  <c:v>36966</c:v>
                </c:pt>
                <c:pt idx="1512" formatCode="yy/mm/dd">
                  <c:v>36969</c:v>
                </c:pt>
                <c:pt idx="1513" formatCode="yy/mm/dd">
                  <c:v>36970</c:v>
                </c:pt>
                <c:pt idx="1514" formatCode="yy/mm/dd">
                  <c:v>36971</c:v>
                </c:pt>
                <c:pt idx="1515" formatCode="yy/mm/dd">
                  <c:v>36972</c:v>
                </c:pt>
                <c:pt idx="1516" formatCode="yy/mm/dd">
                  <c:v>36973</c:v>
                </c:pt>
                <c:pt idx="1517" formatCode="yy/mm/dd">
                  <c:v>36976</c:v>
                </c:pt>
                <c:pt idx="1518" formatCode="yy/mm/dd">
                  <c:v>36977</c:v>
                </c:pt>
                <c:pt idx="1519" formatCode="yy/mm/dd">
                  <c:v>36978</c:v>
                </c:pt>
                <c:pt idx="1520" formatCode="yy/mm/dd">
                  <c:v>36979</c:v>
                </c:pt>
                <c:pt idx="1521" formatCode="yy/mm/dd">
                  <c:v>36980</c:v>
                </c:pt>
                <c:pt idx="1522" formatCode="yy/mm/dd">
                  <c:v>36983</c:v>
                </c:pt>
                <c:pt idx="1523" formatCode="yy/mm/dd">
                  <c:v>36984</c:v>
                </c:pt>
                <c:pt idx="1524" formatCode="yy/mm/dd">
                  <c:v>36985</c:v>
                </c:pt>
                <c:pt idx="1525" formatCode="yy/mm/dd">
                  <c:v>36986</c:v>
                </c:pt>
                <c:pt idx="1526" formatCode="yy/mm/dd">
                  <c:v>36987</c:v>
                </c:pt>
                <c:pt idx="1527" formatCode="yy/mm/dd">
                  <c:v>36990</c:v>
                </c:pt>
                <c:pt idx="1528" formatCode="yy/mm/dd">
                  <c:v>36991</c:v>
                </c:pt>
                <c:pt idx="1529" formatCode="yy/mm/dd">
                  <c:v>36992</c:v>
                </c:pt>
                <c:pt idx="1530" formatCode="yy/mm/dd">
                  <c:v>36993</c:v>
                </c:pt>
                <c:pt idx="1531" formatCode="yy/mm/dd">
                  <c:v>36997</c:v>
                </c:pt>
                <c:pt idx="1532" formatCode="yy/mm/dd">
                  <c:v>36998</c:v>
                </c:pt>
                <c:pt idx="1533" formatCode="yy/mm/dd">
                  <c:v>36999</c:v>
                </c:pt>
                <c:pt idx="1534" formatCode="yy/mm/dd">
                  <c:v>37000</c:v>
                </c:pt>
                <c:pt idx="1535" formatCode="yy/mm/dd">
                  <c:v>37001</c:v>
                </c:pt>
                <c:pt idx="1536" formatCode="yy/mm/dd">
                  <c:v>37004</c:v>
                </c:pt>
                <c:pt idx="1537" formatCode="yy/mm/dd">
                  <c:v>37005</c:v>
                </c:pt>
                <c:pt idx="1538" formatCode="yy/mm/dd">
                  <c:v>37006</c:v>
                </c:pt>
                <c:pt idx="1539" formatCode="yy/mm/dd">
                  <c:v>37007</c:v>
                </c:pt>
                <c:pt idx="1540" formatCode="yy/mm/dd">
                  <c:v>37008</c:v>
                </c:pt>
                <c:pt idx="1541" formatCode="yy/mm/dd">
                  <c:v>37011</c:v>
                </c:pt>
                <c:pt idx="1542" formatCode="yy/mm/dd">
                  <c:v>37012</c:v>
                </c:pt>
                <c:pt idx="1543" formatCode="yy/mm/dd">
                  <c:v>37013</c:v>
                </c:pt>
                <c:pt idx="1544" formatCode="yy/mm/dd">
                  <c:v>37014</c:v>
                </c:pt>
                <c:pt idx="1545" formatCode="yy/mm/dd">
                  <c:v>37015</c:v>
                </c:pt>
                <c:pt idx="1546" formatCode="yy/mm/dd">
                  <c:v>37018</c:v>
                </c:pt>
                <c:pt idx="1547" formatCode="yy/mm/dd">
                  <c:v>37019</c:v>
                </c:pt>
                <c:pt idx="1548" formatCode="yy/mm/dd">
                  <c:v>37020</c:v>
                </c:pt>
                <c:pt idx="1549" formatCode="yy/mm/dd">
                  <c:v>37021</c:v>
                </c:pt>
                <c:pt idx="1550" formatCode="yy/mm/dd">
                  <c:v>37022</c:v>
                </c:pt>
                <c:pt idx="1551" formatCode="yy/mm/dd">
                  <c:v>37025</c:v>
                </c:pt>
                <c:pt idx="1552" formatCode="yy/mm/dd">
                  <c:v>37026</c:v>
                </c:pt>
                <c:pt idx="1553" formatCode="yy/mm/dd">
                  <c:v>37027</c:v>
                </c:pt>
                <c:pt idx="1554" formatCode="yy/mm/dd">
                  <c:v>37028</c:v>
                </c:pt>
                <c:pt idx="1555" formatCode="yy/mm/dd">
                  <c:v>37029</c:v>
                </c:pt>
                <c:pt idx="1556" formatCode="yy/mm/dd">
                  <c:v>37033</c:v>
                </c:pt>
                <c:pt idx="1557" formatCode="yy/mm/dd">
                  <c:v>37034</c:v>
                </c:pt>
                <c:pt idx="1558" formatCode="yy/mm/dd">
                  <c:v>37035</c:v>
                </c:pt>
                <c:pt idx="1559" formatCode="yy/mm/dd">
                  <c:v>37036</c:v>
                </c:pt>
                <c:pt idx="1560" formatCode="yy/mm/dd">
                  <c:v>37039</c:v>
                </c:pt>
                <c:pt idx="1561" formatCode="yy/mm/dd">
                  <c:v>37040</c:v>
                </c:pt>
                <c:pt idx="1562" formatCode="yy/mm/dd">
                  <c:v>37041</c:v>
                </c:pt>
                <c:pt idx="1563" formatCode="yy/mm/dd">
                  <c:v>37042</c:v>
                </c:pt>
                <c:pt idx="1564" formatCode="yy/mm/dd">
                  <c:v>37043</c:v>
                </c:pt>
                <c:pt idx="1565" formatCode="yy/mm/dd">
                  <c:v>37046</c:v>
                </c:pt>
                <c:pt idx="1566" formatCode="yy/mm/dd">
                  <c:v>37047</c:v>
                </c:pt>
                <c:pt idx="1567" formatCode="yy/mm/dd">
                  <c:v>37048</c:v>
                </c:pt>
                <c:pt idx="1568" formatCode="yy/mm/dd">
                  <c:v>37049</c:v>
                </c:pt>
                <c:pt idx="1569" formatCode="yy/mm/dd">
                  <c:v>37050</c:v>
                </c:pt>
                <c:pt idx="1570" formatCode="yy/mm/dd">
                  <c:v>37053</c:v>
                </c:pt>
                <c:pt idx="1571" formatCode="yy/mm/dd">
                  <c:v>37054</c:v>
                </c:pt>
                <c:pt idx="1572" formatCode="yy/mm/dd">
                  <c:v>37055</c:v>
                </c:pt>
                <c:pt idx="1573" formatCode="yy/mm/dd">
                  <c:v>37056</c:v>
                </c:pt>
                <c:pt idx="1574" formatCode="yy/mm/dd">
                  <c:v>37057</c:v>
                </c:pt>
                <c:pt idx="1575" formatCode="yy/mm/dd">
                  <c:v>37060</c:v>
                </c:pt>
                <c:pt idx="1576" formatCode="yy/mm/dd">
                  <c:v>37061</c:v>
                </c:pt>
                <c:pt idx="1577" formatCode="yy/mm/dd">
                  <c:v>37062</c:v>
                </c:pt>
                <c:pt idx="1578" formatCode="yy/mm/dd">
                  <c:v>37063</c:v>
                </c:pt>
                <c:pt idx="1579" formatCode="yy/mm/dd">
                  <c:v>37064</c:v>
                </c:pt>
                <c:pt idx="1580" formatCode="yy/mm/dd">
                  <c:v>37067</c:v>
                </c:pt>
                <c:pt idx="1581" formatCode="yy/mm/dd">
                  <c:v>37068</c:v>
                </c:pt>
                <c:pt idx="1582" formatCode="yy/mm/dd">
                  <c:v>37069</c:v>
                </c:pt>
                <c:pt idx="1583" formatCode="yy/mm/dd">
                  <c:v>37070</c:v>
                </c:pt>
                <c:pt idx="1584" formatCode="yy/mm/dd">
                  <c:v>37071</c:v>
                </c:pt>
                <c:pt idx="1585" formatCode="yy/mm/dd">
                  <c:v>37075</c:v>
                </c:pt>
                <c:pt idx="1586" formatCode="yy/mm/dd">
                  <c:v>37076</c:v>
                </c:pt>
                <c:pt idx="1587" formatCode="yy/mm/dd">
                  <c:v>37077</c:v>
                </c:pt>
                <c:pt idx="1588" formatCode="yy/mm/dd">
                  <c:v>37078</c:v>
                </c:pt>
                <c:pt idx="1589" formatCode="yy/mm/dd">
                  <c:v>37081</c:v>
                </c:pt>
                <c:pt idx="1590" formatCode="yy/mm/dd">
                  <c:v>37082</c:v>
                </c:pt>
                <c:pt idx="1591" formatCode="yy/mm/dd">
                  <c:v>37083</c:v>
                </c:pt>
                <c:pt idx="1592" formatCode="yy/mm/dd">
                  <c:v>37084</c:v>
                </c:pt>
                <c:pt idx="1593" formatCode="yy/mm/dd">
                  <c:v>37085</c:v>
                </c:pt>
                <c:pt idx="1594" formatCode="yy/mm/dd">
                  <c:v>37088</c:v>
                </c:pt>
                <c:pt idx="1595" formatCode="yy/mm/dd">
                  <c:v>37089</c:v>
                </c:pt>
                <c:pt idx="1596" formatCode="yy/mm/dd">
                  <c:v>37090</c:v>
                </c:pt>
                <c:pt idx="1597" formatCode="yy/mm/dd">
                  <c:v>37091</c:v>
                </c:pt>
                <c:pt idx="1598" formatCode="yy/mm/dd">
                  <c:v>37092</c:v>
                </c:pt>
                <c:pt idx="1599" formatCode="yy/mm/dd">
                  <c:v>37095</c:v>
                </c:pt>
                <c:pt idx="1600" formatCode="yy/mm/dd">
                  <c:v>37096</c:v>
                </c:pt>
                <c:pt idx="1601" formatCode="yy/mm/dd">
                  <c:v>37097</c:v>
                </c:pt>
                <c:pt idx="1602" formatCode="yy/mm/dd">
                  <c:v>37098</c:v>
                </c:pt>
                <c:pt idx="1603" formatCode="yy/mm/dd">
                  <c:v>37099</c:v>
                </c:pt>
                <c:pt idx="1604" formatCode="yy/mm/dd">
                  <c:v>37102</c:v>
                </c:pt>
                <c:pt idx="1605" formatCode="yy/mm/dd">
                  <c:v>37103</c:v>
                </c:pt>
                <c:pt idx="1606" formatCode="yy/mm/dd">
                  <c:v>37104</c:v>
                </c:pt>
                <c:pt idx="1607" formatCode="yy/mm/dd">
                  <c:v>37105</c:v>
                </c:pt>
                <c:pt idx="1608" formatCode="yy/mm/dd">
                  <c:v>37106</c:v>
                </c:pt>
                <c:pt idx="1609" formatCode="yy/mm/dd">
                  <c:v>37110</c:v>
                </c:pt>
                <c:pt idx="1610" formatCode="yy/mm/dd">
                  <c:v>37111</c:v>
                </c:pt>
                <c:pt idx="1611" formatCode="yy/mm/dd">
                  <c:v>37112</c:v>
                </c:pt>
                <c:pt idx="1612" formatCode="yy/mm/dd">
                  <c:v>37113</c:v>
                </c:pt>
                <c:pt idx="1613" formatCode="yy/mm/dd">
                  <c:v>37116</c:v>
                </c:pt>
                <c:pt idx="1614" formatCode="yy/mm/dd">
                  <c:v>37117</c:v>
                </c:pt>
                <c:pt idx="1615" formatCode="yy/mm/dd">
                  <c:v>37118</c:v>
                </c:pt>
                <c:pt idx="1616" formatCode="yy/mm/dd">
                  <c:v>37119</c:v>
                </c:pt>
                <c:pt idx="1617" formatCode="yy/mm/dd">
                  <c:v>37120</c:v>
                </c:pt>
                <c:pt idx="1618" formatCode="yy/mm/dd">
                  <c:v>37123</c:v>
                </c:pt>
                <c:pt idx="1619" formatCode="yy/mm/dd">
                  <c:v>37124</c:v>
                </c:pt>
                <c:pt idx="1620" formatCode="yy/mm/dd">
                  <c:v>37125</c:v>
                </c:pt>
                <c:pt idx="1621" formatCode="yy/mm/dd">
                  <c:v>37126</c:v>
                </c:pt>
                <c:pt idx="1622" formatCode="yy/mm/dd">
                  <c:v>37127</c:v>
                </c:pt>
                <c:pt idx="1623" formatCode="yy/mm/dd">
                  <c:v>37130</c:v>
                </c:pt>
                <c:pt idx="1624" formatCode="yy/mm/dd">
                  <c:v>37131</c:v>
                </c:pt>
                <c:pt idx="1625" formatCode="yy/mm/dd">
                  <c:v>37132</c:v>
                </c:pt>
                <c:pt idx="1626" formatCode="yy/mm/dd">
                  <c:v>37133</c:v>
                </c:pt>
                <c:pt idx="1627" formatCode="yy/mm/dd">
                  <c:v>37134</c:v>
                </c:pt>
                <c:pt idx="1628" formatCode="yy/mm/dd">
                  <c:v>37138</c:v>
                </c:pt>
                <c:pt idx="1629" formatCode="yy/mm/dd">
                  <c:v>37139</c:v>
                </c:pt>
                <c:pt idx="1630" formatCode="yy/mm/dd">
                  <c:v>37140</c:v>
                </c:pt>
                <c:pt idx="1631" formatCode="yy/mm/dd">
                  <c:v>37141</c:v>
                </c:pt>
                <c:pt idx="1632" formatCode="yy/mm/dd">
                  <c:v>37144</c:v>
                </c:pt>
                <c:pt idx="1633" formatCode="yy/mm/dd">
                  <c:v>37145</c:v>
                </c:pt>
                <c:pt idx="1634" formatCode="yy/mm/dd">
                  <c:v>37147</c:v>
                </c:pt>
                <c:pt idx="1635" formatCode="yy/mm/dd">
                  <c:v>37148</c:v>
                </c:pt>
                <c:pt idx="1636" formatCode="yy/mm/dd">
                  <c:v>37151</c:v>
                </c:pt>
                <c:pt idx="1637" formatCode="yy/mm/dd">
                  <c:v>37152</c:v>
                </c:pt>
                <c:pt idx="1638" formatCode="yy/mm/dd">
                  <c:v>37153</c:v>
                </c:pt>
                <c:pt idx="1639" formatCode="yy/mm/dd">
                  <c:v>37154</c:v>
                </c:pt>
                <c:pt idx="1640" formatCode="yy/mm/dd">
                  <c:v>37155</c:v>
                </c:pt>
                <c:pt idx="1641" formatCode="yy/mm/dd">
                  <c:v>37158</c:v>
                </c:pt>
                <c:pt idx="1642" formatCode="yy/mm/dd">
                  <c:v>37159</c:v>
                </c:pt>
                <c:pt idx="1643" formatCode="yy/mm/dd">
                  <c:v>37160</c:v>
                </c:pt>
                <c:pt idx="1644" formatCode="yy/mm/dd">
                  <c:v>37161</c:v>
                </c:pt>
                <c:pt idx="1645" formatCode="yy/mm/dd">
                  <c:v>37162</c:v>
                </c:pt>
                <c:pt idx="1646" formatCode="yy/mm/dd">
                  <c:v>37165</c:v>
                </c:pt>
                <c:pt idx="1647" formatCode="yy/mm/dd">
                  <c:v>37166</c:v>
                </c:pt>
                <c:pt idx="1648" formatCode="yy/mm/dd">
                  <c:v>37167</c:v>
                </c:pt>
                <c:pt idx="1649" formatCode="yy/mm/dd">
                  <c:v>37168</c:v>
                </c:pt>
                <c:pt idx="1650" formatCode="yy/mm/dd">
                  <c:v>37169</c:v>
                </c:pt>
                <c:pt idx="1651" formatCode="yy/mm/dd">
                  <c:v>37173</c:v>
                </c:pt>
                <c:pt idx="1652" formatCode="yy/mm/dd">
                  <c:v>37174</c:v>
                </c:pt>
                <c:pt idx="1653" formatCode="yy/mm/dd">
                  <c:v>37175</c:v>
                </c:pt>
                <c:pt idx="1654" formatCode="yy/mm/dd">
                  <c:v>37176</c:v>
                </c:pt>
                <c:pt idx="1655" formatCode="yy/mm/dd">
                  <c:v>37179</c:v>
                </c:pt>
                <c:pt idx="1656" formatCode="yy/mm/dd">
                  <c:v>37180</c:v>
                </c:pt>
                <c:pt idx="1657" formatCode="yy/mm/dd">
                  <c:v>37181</c:v>
                </c:pt>
                <c:pt idx="1658" formatCode="yy/mm/dd">
                  <c:v>37182</c:v>
                </c:pt>
                <c:pt idx="1659" formatCode="yy/mm/dd">
                  <c:v>37183</c:v>
                </c:pt>
                <c:pt idx="1660" formatCode="yy/mm/dd">
                  <c:v>37186</c:v>
                </c:pt>
                <c:pt idx="1661" formatCode="yy/mm/dd">
                  <c:v>37187</c:v>
                </c:pt>
                <c:pt idx="1662" formatCode="yy/mm/dd">
                  <c:v>37188</c:v>
                </c:pt>
                <c:pt idx="1663" formatCode="yy/mm/dd">
                  <c:v>37189</c:v>
                </c:pt>
                <c:pt idx="1664" formatCode="yy/mm/dd">
                  <c:v>37190</c:v>
                </c:pt>
                <c:pt idx="1665" formatCode="yy/mm/dd">
                  <c:v>37193</c:v>
                </c:pt>
                <c:pt idx="1666" formatCode="yy/mm/dd">
                  <c:v>37194</c:v>
                </c:pt>
                <c:pt idx="1667" formatCode="yy/mm/dd">
                  <c:v>37195</c:v>
                </c:pt>
                <c:pt idx="1668" formatCode="yy/mm/dd">
                  <c:v>37196</c:v>
                </c:pt>
                <c:pt idx="1669" formatCode="yy/mm/dd">
                  <c:v>37197</c:v>
                </c:pt>
                <c:pt idx="1670" formatCode="yy/mm/dd">
                  <c:v>37200</c:v>
                </c:pt>
                <c:pt idx="1671" formatCode="yy/mm/dd">
                  <c:v>37201</c:v>
                </c:pt>
                <c:pt idx="1672" formatCode="yy/mm/dd">
                  <c:v>37202</c:v>
                </c:pt>
                <c:pt idx="1673" formatCode="yy/mm/dd">
                  <c:v>37203</c:v>
                </c:pt>
                <c:pt idx="1674" formatCode="yy/mm/dd">
                  <c:v>37204</c:v>
                </c:pt>
                <c:pt idx="1675" formatCode="yy/mm/dd">
                  <c:v>37207</c:v>
                </c:pt>
                <c:pt idx="1676" formatCode="yy/mm/dd">
                  <c:v>37208</c:v>
                </c:pt>
                <c:pt idx="1677" formatCode="yy/mm/dd">
                  <c:v>37209</c:v>
                </c:pt>
                <c:pt idx="1678" formatCode="yy/mm/dd">
                  <c:v>37210</c:v>
                </c:pt>
                <c:pt idx="1679" formatCode="yy/mm/dd">
                  <c:v>37211</c:v>
                </c:pt>
                <c:pt idx="1680" formatCode="yy/mm/dd">
                  <c:v>37214</c:v>
                </c:pt>
                <c:pt idx="1681" formatCode="yy/mm/dd">
                  <c:v>37215</c:v>
                </c:pt>
                <c:pt idx="1682" formatCode="yy/mm/dd">
                  <c:v>37216</c:v>
                </c:pt>
                <c:pt idx="1683" formatCode="yy/mm/dd">
                  <c:v>37217</c:v>
                </c:pt>
                <c:pt idx="1684" formatCode="yy/mm/dd">
                  <c:v>37218</c:v>
                </c:pt>
                <c:pt idx="1685" formatCode="yy/mm/dd">
                  <c:v>37221</c:v>
                </c:pt>
                <c:pt idx="1686" formatCode="yy/mm/dd">
                  <c:v>37222</c:v>
                </c:pt>
                <c:pt idx="1687" formatCode="yy/mm/dd">
                  <c:v>37223</c:v>
                </c:pt>
                <c:pt idx="1688" formatCode="yy/mm/dd">
                  <c:v>37224</c:v>
                </c:pt>
                <c:pt idx="1689" formatCode="yy/mm/dd">
                  <c:v>37225</c:v>
                </c:pt>
                <c:pt idx="1690" formatCode="yy/mm/dd">
                  <c:v>37228</c:v>
                </c:pt>
                <c:pt idx="1691" formatCode="yy/mm/dd">
                  <c:v>37229</c:v>
                </c:pt>
                <c:pt idx="1692" formatCode="yy/mm/dd">
                  <c:v>37230</c:v>
                </c:pt>
                <c:pt idx="1693" formatCode="yy/mm/dd">
                  <c:v>37231</c:v>
                </c:pt>
                <c:pt idx="1694" formatCode="yy/mm/dd">
                  <c:v>37232</c:v>
                </c:pt>
                <c:pt idx="1695" formatCode="yy/mm/dd">
                  <c:v>37235</c:v>
                </c:pt>
                <c:pt idx="1696" formatCode="yy/mm/dd">
                  <c:v>37236</c:v>
                </c:pt>
                <c:pt idx="1697" formatCode="yy/mm/dd">
                  <c:v>37237</c:v>
                </c:pt>
                <c:pt idx="1698" formatCode="yy/mm/dd">
                  <c:v>37238</c:v>
                </c:pt>
                <c:pt idx="1699" formatCode="yy/mm/dd">
                  <c:v>37239</c:v>
                </c:pt>
                <c:pt idx="1700" formatCode="yy/mm/dd">
                  <c:v>37242</c:v>
                </c:pt>
                <c:pt idx="1701" formatCode="yy/mm/dd">
                  <c:v>37243</c:v>
                </c:pt>
                <c:pt idx="1702" formatCode="yy/mm/dd">
                  <c:v>37244</c:v>
                </c:pt>
                <c:pt idx="1703" formatCode="yy/mm/dd">
                  <c:v>37245</c:v>
                </c:pt>
                <c:pt idx="1704" formatCode="yy/mm/dd">
                  <c:v>37246</c:v>
                </c:pt>
                <c:pt idx="1705" formatCode="yy/mm/dd">
                  <c:v>37249</c:v>
                </c:pt>
                <c:pt idx="1706" formatCode="yy/mm/dd">
                  <c:v>37252</c:v>
                </c:pt>
                <c:pt idx="1707" formatCode="yy/mm/dd">
                  <c:v>37253</c:v>
                </c:pt>
                <c:pt idx="1708" formatCode="yy/mm/dd">
                  <c:v>37256</c:v>
                </c:pt>
                <c:pt idx="1709" formatCode="yy/mm/dd">
                  <c:v>37258</c:v>
                </c:pt>
                <c:pt idx="1710" formatCode="yy/mm/dd">
                  <c:v>37259</c:v>
                </c:pt>
                <c:pt idx="1711" formatCode="yy/mm/dd">
                  <c:v>37260</c:v>
                </c:pt>
                <c:pt idx="1712" formatCode="yy/mm/dd">
                  <c:v>37263</c:v>
                </c:pt>
                <c:pt idx="1713" formatCode="yy/mm/dd">
                  <c:v>37264</c:v>
                </c:pt>
                <c:pt idx="1714" formatCode="yy/mm/dd">
                  <c:v>37265</c:v>
                </c:pt>
                <c:pt idx="1715" formatCode="yy/mm/dd">
                  <c:v>37266</c:v>
                </c:pt>
                <c:pt idx="1716" formatCode="yy/mm/dd">
                  <c:v>37267</c:v>
                </c:pt>
                <c:pt idx="1717" formatCode="yy/mm/dd">
                  <c:v>37270</c:v>
                </c:pt>
                <c:pt idx="1718" formatCode="yy/mm/dd">
                  <c:v>37271</c:v>
                </c:pt>
                <c:pt idx="1719" formatCode="yy/mm/dd">
                  <c:v>37272</c:v>
                </c:pt>
                <c:pt idx="1720" formatCode="yy/mm/dd">
                  <c:v>37273</c:v>
                </c:pt>
                <c:pt idx="1721" formatCode="yy/mm/dd">
                  <c:v>37274</c:v>
                </c:pt>
                <c:pt idx="1722" formatCode="yy/mm/dd">
                  <c:v>37277</c:v>
                </c:pt>
                <c:pt idx="1723" formatCode="yy/mm/dd">
                  <c:v>37278</c:v>
                </c:pt>
                <c:pt idx="1724" formatCode="yy/mm/dd">
                  <c:v>37279</c:v>
                </c:pt>
                <c:pt idx="1725" formatCode="yy/mm/dd">
                  <c:v>37280</c:v>
                </c:pt>
                <c:pt idx="1726" formatCode="yy/mm/dd">
                  <c:v>37281</c:v>
                </c:pt>
                <c:pt idx="1727" formatCode="yy/mm/dd">
                  <c:v>37284</c:v>
                </c:pt>
                <c:pt idx="1728" formatCode="yy/mm/dd">
                  <c:v>37285</c:v>
                </c:pt>
                <c:pt idx="1729" formatCode="yy/mm/dd">
                  <c:v>37286</c:v>
                </c:pt>
                <c:pt idx="1730" formatCode="yy/mm/dd">
                  <c:v>37287</c:v>
                </c:pt>
                <c:pt idx="1731" formatCode="yy/mm/dd">
                  <c:v>37288</c:v>
                </c:pt>
                <c:pt idx="1732" formatCode="yy/mm/dd">
                  <c:v>37291</c:v>
                </c:pt>
                <c:pt idx="1733" formatCode="yy/mm/dd">
                  <c:v>37292</c:v>
                </c:pt>
                <c:pt idx="1734" formatCode="yy/mm/dd">
                  <c:v>37293</c:v>
                </c:pt>
                <c:pt idx="1735" formatCode="yy/mm/dd">
                  <c:v>37294</c:v>
                </c:pt>
                <c:pt idx="1736" formatCode="yy/mm/dd">
                  <c:v>37295</c:v>
                </c:pt>
                <c:pt idx="1737" formatCode="yy/mm/dd">
                  <c:v>37298</c:v>
                </c:pt>
                <c:pt idx="1738" formatCode="yy/mm/dd">
                  <c:v>37299</c:v>
                </c:pt>
                <c:pt idx="1739" formatCode="yy/mm/dd">
                  <c:v>37300</c:v>
                </c:pt>
                <c:pt idx="1740" formatCode="yy/mm/dd">
                  <c:v>37301</c:v>
                </c:pt>
                <c:pt idx="1741" formatCode="yy/mm/dd">
                  <c:v>37302</c:v>
                </c:pt>
                <c:pt idx="1742" formatCode="yy/mm/dd">
                  <c:v>37305</c:v>
                </c:pt>
                <c:pt idx="1743" formatCode="yy/mm/dd">
                  <c:v>37306</c:v>
                </c:pt>
                <c:pt idx="1744" formatCode="yy/mm/dd">
                  <c:v>37307</c:v>
                </c:pt>
                <c:pt idx="1745" formatCode="yy/mm/dd">
                  <c:v>37308</c:v>
                </c:pt>
                <c:pt idx="1746" formatCode="yy/mm/dd">
                  <c:v>37309</c:v>
                </c:pt>
                <c:pt idx="1747" formatCode="yy/mm/dd">
                  <c:v>37312</c:v>
                </c:pt>
                <c:pt idx="1748" formatCode="yy/mm/dd">
                  <c:v>37313</c:v>
                </c:pt>
                <c:pt idx="1749" formatCode="yy/mm/dd">
                  <c:v>37314</c:v>
                </c:pt>
                <c:pt idx="1750" formatCode="yy/mm/dd">
                  <c:v>37315</c:v>
                </c:pt>
                <c:pt idx="1751" formatCode="yy/mm/dd">
                  <c:v>37316</c:v>
                </c:pt>
                <c:pt idx="1752" formatCode="yy/mm/dd">
                  <c:v>37319</c:v>
                </c:pt>
                <c:pt idx="1753" formatCode="yy/mm/dd">
                  <c:v>37320</c:v>
                </c:pt>
                <c:pt idx="1754" formatCode="yy/mm/dd">
                  <c:v>37321</c:v>
                </c:pt>
                <c:pt idx="1755" formatCode="yy/mm/dd">
                  <c:v>37322</c:v>
                </c:pt>
                <c:pt idx="1756" formatCode="yy/mm/dd">
                  <c:v>37323</c:v>
                </c:pt>
                <c:pt idx="1757" formatCode="yy/mm/dd">
                  <c:v>37326</c:v>
                </c:pt>
                <c:pt idx="1758" formatCode="yy/mm/dd">
                  <c:v>37327</c:v>
                </c:pt>
                <c:pt idx="1759" formatCode="yy/mm/dd">
                  <c:v>37328</c:v>
                </c:pt>
                <c:pt idx="1760" formatCode="yy/mm/dd">
                  <c:v>37329</c:v>
                </c:pt>
                <c:pt idx="1761" formatCode="yy/mm/dd">
                  <c:v>37330</c:v>
                </c:pt>
                <c:pt idx="1762" formatCode="yy/mm/dd">
                  <c:v>37333</c:v>
                </c:pt>
                <c:pt idx="1763" formatCode="yy/mm/dd">
                  <c:v>37334</c:v>
                </c:pt>
                <c:pt idx="1764" formatCode="yy/mm/dd">
                  <c:v>37335</c:v>
                </c:pt>
                <c:pt idx="1765" formatCode="yy/mm/dd">
                  <c:v>37336</c:v>
                </c:pt>
                <c:pt idx="1766" formatCode="yy/mm/dd">
                  <c:v>37337</c:v>
                </c:pt>
                <c:pt idx="1767" formatCode="yy/mm/dd">
                  <c:v>37340</c:v>
                </c:pt>
                <c:pt idx="1768" formatCode="yy/mm/dd">
                  <c:v>37341</c:v>
                </c:pt>
                <c:pt idx="1769" formatCode="yy/mm/dd">
                  <c:v>37342</c:v>
                </c:pt>
                <c:pt idx="1770" formatCode="yy/mm/dd">
                  <c:v>37343</c:v>
                </c:pt>
                <c:pt idx="1771" formatCode="yy/mm/dd">
                  <c:v>37347</c:v>
                </c:pt>
                <c:pt idx="1772" formatCode="yy/mm/dd">
                  <c:v>37348</c:v>
                </c:pt>
                <c:pt idx="1773" formatCode="yy/mm/dd">
                  <c:v>37349</c:v>
                </c:pt>
                <c:pt idx="1774" formatCode="yy/mm/dd">
                  <c:v>37350</c:v>
                </c:pt>
                <c:pt idx="1775" formatCode="yy/mm/dd">
                  <c:v>37351</c:v>
                </c:pt>
                <c:pt idx="1776" formatCode="yy/mm/dd">
                  <c:v>37354</c:v>
                </c:pt>
                <c:pt idx="1777" formatCode="yy/mm/dd">
                  <c:v>37355</c:v>
                </c:pt>
                <c:pt idx="1778" formatCode="yy/mm/dd">
                  <c:v>37356</c:v>
                </c:pt>
                <c:pt idx="1779" formatCode="yy/mm/dd">
                  <c:v>37357</c:v>
                </c:pt>
                <c:pt idx="1780" formatCode="yy/mm/dd">
                  <c:v>37358</c:v>
                </c:pt>
                <c:pt idx="1781" formatCode="yy/mm/dd">
                  <c:v>37361</c:v>
                </c:pt>
                <c:pt idx="1782" formatCode="yy/mm/dd">
                  <c:v>37362</c:v>
                </c:pt>
                <c:pt idx="1783" formatCode="yy/mm/dd">
                  <c:v>37363</c:v>
                </c:pt>
                <c:pt idx="1784" formatCode="yy/mm/dd">
                  <c:v>37364</c:v>
                </c:pt>
                <c:pt idx="1785" formatCode="yy/mm/dd">
                  <c:v>37365</c:v>
                </c:pt>
                <c:pt idx="1786" formatCode="yy/mm/dd">
                  <c:v>37368</c:v>
                </c:pt>
                <c:pt idx="1787" formatCode="yy/mm/dd">
                  <c:v>37369</c:v>
                </c:pt>
                <c:pt idx="1788" formatCode="yy/mm/dd">
                  <c:v>37370</c:v>
                </c:pt>
                <c:pt idx="1789" formatCode="yy/mm/dd">
                  <c:v>37371</c:v>
                </c:pt>
                <c:pt idx="1790" formatCode="yy/mm/dd">
                  <c:v>37372</c:v>
                </c:pt>
                <c:pt idx="1791" formatCode="yy/mm/dd">
                  <c:v>37375</c:v>
                </c:pt>
                <c:pt idx="1792" formatCode="yy/mm/dd">
                  <c:v>37376</c:v>
                </c:pt>
                <c:pt idx="1793" formatCode="yy/mm/dd">
                  <c:v>37377</c:v>
                </c:pt>
                <c:pt idx="1794" formatCode="yy/mm/dd">
                  <c:v>37378</c:v>
                </c:pt>
                <c:pt idx="1795" formatCode="yy/mm/dd">
                  <c:v>37379</c:v>
                </c:pt>
                <c:pt idx="1796" formatCode="yy/mm/dd">
                  <c:v>37382</c:v>
                </c:pt>
                <c:pt idx="1797" formatCode="yy/mm/dd">
                  <c:v>37383</c:v>
                </c:pt>
                <c:pt idx="1798" formatCode="yy/mm/dd">
                  <c:v>37384</c:v>
                </c:pt>
                <c:pt idx="1799" formatCode="yy/mm/dd">
                  <c:v>37385</c:v>
                </c:pt>
                <c:pt idx="1800" formatCode="yy/mm/dd">
                  <c:v>37386</c:v>
                </c:pt>
                <c:pt idx="1801" formatCode="yy/mm/dd">
                  <c:v>37389</c:v>
                </c:pt>
                <c:pt idx="1802" formatCode="yy/mm/dd">
                  <c:v>37390</c:v>
                </c:pt>
                <c:pt idx="1803" formatCode="yy/mm/dd">
                  <c:v>37391</c:v>
                </c:pt>
                <c:pt idx="1804" formatCode="yy/mm/dd">
                  <c:v>37392</c:v>
                </c:pt>
                <c:pt idx="1805" formatCode="yy/mm/dd">
                  <c:v>37393</c:v>
                </c:pt>
                <c:pt idx="1806" formatCode="yy/mm/dd">
                  <c:v>37397</c:v>
                </c:pt>
                <c:pt idx="1807" formatCode="yy/mm/dd">
                  <c:v>37398</c:v>
                </c:pt>
                <c:pt idx="1808" formatCode="yy/mm/dd">
                  <c:v>37399</c:v>
                </c:pt>
                <c:pt idx="1809" formatCode="yy/mm/dd">
                  <c:v>37400</c:v>
                </c:pt>
                <c:pt idx="1810" formatCode="yy/mm/dd">
                  <c:v>37403</c:v>
                </c:pt>
                <c:pt idx="1811" formatCode="yy/mm/dd">
                  <c:v>37404</c:v>
                </c:pt>
                <c:pt idx="1812" formatCode="yy/mm/dd">
                  <c:v>37405</c:v>
                </c:pt>
                <c:pt idx="1813" formatCode="yy/mm/dd">
                  <c:v>37406</c:v>
                </c:pt>
                <c:pt idx="1814" formatCode="yy/mm/dd">
                  <c:v>37407</c:v>
                </c:pt>
                <c:pt idx="1815" formatCode="yy/mm/dd">
                  <c:v>37410</c:v>
                </c:pt>
                <c:pt idx="1816" formatCode="yy/mm/dd">
                  <c:v>37411</c:v>
                </c:pt>
                <c:pt idx="1817" formatCode="yy/mm/dd">
                  <c:v>37412</c:v>
                </c:pt>
                <c:pt idx="1818" formatCode="yy/mm/dd">
                  <c:v>37413</c:v>
                </c:pt>
                <c:pt idx="1819" formatCode="yy/mm/dd">
                  <c:v>37414</c:v>
                </c:pt>
                <c:pt idx="1820" formatCode="yy/mm/dd">
                  <c:v>37417</c:v>
                </c:pt>
                <c:pt idx="1821" formatCode="yy/mm/dd">
                  <c:v>37418</c:v>
                </c:pt>
                <c:pt idx="1822" formatCode="yy/mm/dd">
                  <c:v>37419</c:v>
                </c:pt>
                <c:pt idx="1823" formatCode="yy/mm/dd">
                  <c:v>37420</c:v>
                </c:pt>
                <c:pt idx="1824" formatCode="yy/mm/dd">
                  <c:v>37421</c:v>
                </c:pt>
                <c:pt idx="1825" formatCode="yy/mm/dd">
                  <c:v>37424</c:v>
                </c:pt>
                <c:pt idx="1826" formatCode="yy/mm/dd">
                  <c:v>37425</c:v>
                </c:pt>
                <c:pt idx="1827" formatCode="yy/mm/dd">
                  <c:v>37426</c:v>
                </c:pt>
                <c:pt idx="1828" formatCode="yy/mm/dd">
                  <c:v>37427</c:v>
                </c:pt>
                <c:pt idx="1829" formatCode="yy/mm/dd">
                  <c:v>37428</c:v>
                </c:pt>
                <c:pt idx="1830" formatCode="yy/mm/dd">
                  <c:v>37431</c:v>
                </c:pt>
                <c:pt idx="1831" formatCode="yy/mm/dd">
                  <c:v>37432</c:v>
                </c:pt>
                <c:pt idx="1832" formatCode="yy/mm/dd">
                  <c:v>37433</c:v>
                </c:pt>
                <c:pt idx="1833" formatCode="yy/mm/dd">
                  <c:v>37434</c:v>
                </c:pt>
                <c:pt idx="1834" formatCode="yy/mm/dd">
                  <c:v>37435</c:v>
                </c:pt>
                <c:pt idx="1835" formatCode="yy/mm/dd">
                  <c:v>37439</c:v>
                </c:pt>
                <c:pt idx="1836" formatCode="yy/mm/dd">
                  <c:v>37440</c:v>
                </c:pt>
                <c:pt idx="1837" formatCode="yy/mm/dd">
                  <c:v>37441</c:v>
                </c:pt>
                <c:pt idx="1838" formatCode="yy/mm/dd">
                  <c:v>37442</c:v>
                </c:pt>
                <c:pt idx="1839" formatCode="yy/mm/dd">
                  <c:v>37445</c:v>
                </c:pt>
                <c:pt idx="1840" formatCode="yy/mm/dd">
                  <c:v>37446</c:v>
                </c:pt>
                <c:pt idx="1841" formatCode="yy/mm/dd">
                  <c:v>37447</c:v>
                </c:pt>
                <c:pt idx="1842" formatCode="yy/mm/dd">
                  <c:v>37448</c:v>
                </c:pt>
                <c:pt idx="1843" formatCode="yy/mm/dd">
                  <c:v>37449</c:v>
                </c:pt>
                <c:pt idx="1844" formatCode="yy/mm/dd">
                  <c:v>37452</c:v>
                </c:pt>
                <c:pt idx="1845" formatCode="yy/mm/dd">
                  <c:v>37453</c:v>
                </c:pt>
                <c:pt idx="1846" formatCode="yy/mm/dd">
                  <c:v>37454</c:v>
                </c:pt>
                <c:pt idx="1847" formatCode="yy/mm/dd">
                  <c:v>37455</c:v>
                </c:pt>
                <c:pt idx="1848" formatCode="yy/mm/dd">
                  <c:v>37456</c:v>
                </c:pt>
                <c:pt idx="1849" formatCode="yy/mm/dd">
                  <c:v>37459</c:v>
                </c:pt>
                <c:pt idx="1850" formatCode="yy/mm/dd">
                  <c:v>37460</c:v>
                </c:pt>
                <c:pt idx="1851" formatCode="yy/mm/dd">
                  <c:v>37461</c:v>
                </c:pt>
                <c:pt idx="1852" formatCode="yy/mm/dd">
                  <c:v>37462</c:v>
                </c:pt>
                <c:pt idx="1853" formatCode="yy/mm/dd">
                  <c:v>37463</c:v>
                </c:pt>
                <c:pt idx="1854" formatCode="yy/mm/dd">
                  <c:v>37466</c:v>
                </c:pt>
                <c:pt idx="1855" formatCode="yy/mm/dd">
                  <c:v>37467</c:v>
                </c:pt>
                <c:pt idx="1856" formatCode="yy/mm/dd">
                  <c:v>37468</c:v>
                </c:pt>
                <c:pt idx="1857" formatCode="yy/mm/dd">
                  <c:v>37469</c:v>
                </c:pt>
                <c:pt idx="1858" formatCode="yy/mm/dd">
                  <c:v>37470</c:v>
                </c:pt>
                <c:pt idx="1859" formatCode="yy/mm/dd">
                  <c:v>37474</c:v>
                </c:pt>
                <c:pt idx="1860" formatCode="yy/mm/dd">
                  <c:v>37475</c:v>
                </c:pt>
                <c:pt idx="1861" formatCode="yy/mm/dd">
                  <c:v>37476</c:v>
                </c:pt>
                <c:pt idx="1862" formatCode="yy/mm/dd">
                  <c:v>37477</c:v>
                </c:pt>
                <c:pt idx="1863" formatCode="yy/mm/dd">
                  <c:v>37480</c:v>
                </c:pt>
                <c:pt idx="1864" formatCode="yy/mm/dd">
                  <c:v>37481</c:v>
                </c:pt>
                <c:pt idx="1865" formatCode="yy/mm/dd">
                  <c:v>37482</c:v>
                </c:pt>
                <c:pt idx="1866" formatCode="yy/mm/dd">
                  <c:v>37483</c:v>
                </c:pt>
                <c:pt idx="1867" formatCode="yy/mm/dd">
                  <c:v>37484</c:v>
                </c:pt>
                <c:pt idx="1868" formatCode="yy/mm/dd">
                  <c:v>37487</c:v>
                </c:pt>
                <c:pt idx="1869" formatCode="yy/mm/dd">
                  <c:v>37488</c:v>
                </c:pt>
                <c:pt idx="1870" formatCode="yy/mm/dd">
                  <c:v>37489</c:v>
                </c:pt>
                <c:pt idx="1871" formatCode="yy/mm/dd">
                  <c:v>37490</c:v>
                </c:pt>
                <c:pt idx="1872" formatCode="yy/mm/dd">
                  <c:v>37491</c:v>
                </c:pt>
                <c:pt idx="1873" formatCode="yy/mm/dd">
                  <c:v>37494</c:v>
                </c:pt>
                <c:pt idx="1874" formatCode="yy/mm/dd">
                  <c:v>37495</c:v>
                </c:pt>
                <c:pt idx="1875" formatCode="yy/mm/dd">
                  <c:v>37496</c:v>
                </c:pt>
                <c:pt idx="1876" formatCode="yy/mm/dd">
                  <c:v>37497</c:v>
                </c:pt>
                <c:pt idx="1877" formatCode="yy/mm/dd">
                  <c:v>37498</c:v>
                </c:pt>
                <c:pt idx="1878" formatCode="yy/mm/dd">
                  <c:v>37502</c:v>
                </c:pt>
                <c:pt idx="1879" formatCode="yy/mm/dd">
                  <c:v>37503</c:v>
                </c:pt>
                <c:pt idx="1880" formatCode="yy/mm/dd">
                  <c:v>37504</c:v>
                </c:pt>
                <c:pt idx="1881" formatCode="yy/mm/dd">
                  <c:v>37505</c:v>
                </c:pt>
                <c:pt idx="1882" formatCode="yy/mm/dd">
                  <c:v>37508</c:v>
                </c:pt>
                <c:pt idx="1883" formatCode="yy/mm/dd">
                  <c:v>37509</c:v>
                </c:pt>
                <c:pt idx="1884" formatCode="yy/mm/dd">
                  <c:v>37510</c:v>
                </c:pt>
                <c:pt idx="1885" formatCode="yy/mm/dd">
                  <c:v>37511</c:v>
                </c:pt>
                <c:pt idx="1886" formatCode="yy/mm/dd">
                  <c:v>37512</c:v>
                </c:pt>
                <c:pt idx="1887" formatCode="yy/mm/dd">
                  <c:v>37515</c:v>
                </c:pt>
                <c:pt idx="1888" formatCode="yy/mm/dd">
                  <c:v>37516</c:v>
                </c:pt>
                <c:pt idx="1889" formatCode="yy/mm/dd">
                  <c:v>37517</c:v>
                </c:pt>
                <c:pt idx="1890" formatCode="yy/mm/dd">
                  <c:v>37518</c:v>
                </c:pt>
                <c:pt idx="1891" formatCode="yy/mm/dd">
                  <c:v>37519</c:v>
                </c:pt>
                <c:pt idx="1892" formatCode="yy/mm/dd">
                  <c:v>37522</c:v>
                </c:pt>
                <c:pt idx="1893" formatCode="yy/mm/dd">
                  <c:v>37523</c:v>
                </c:pt>
                <c:pt idx="1894" formatCode="yy/mm/dd">
                  <c:v>37524</c:v>
                </c:pt>
                <c:pt idx="1895" formatCode="yy/mm/dd">
                  <c:v>37525</c:v>
                </c:pt>
                <c:pt idx="1896" formatCode="yy/mm/dd">
                  <c:v>37526</c:v>
                </c:pt>
                <c:pt idx="1897" formatCode="yy/mm/dd">
                  <c:v>37529</c:v>
                </c:pt>
                <c:pt idx="1898" formatCode="yy/mm/dd">
                  <c:v>37530</c:v>
                </c:pt>
                <c:pt idx="1899" formatCode="yy/mm/dd">
                  <c:v>37531</c:v>
                </c:pt>
                <c:pt idx="1900" formatCode="yy/mm/dd">
                  <c:v>37532</c:v>
                </c:pt>
                <c:pt idx="1901" formatCode="yy/mm/dd">
                  <c:v>37533</c:v>
                </c:pt>
                <c:pt idx="1902" formatCode="yy/mm/dd">
                  <c:v>37536</c:v>
                </c:pt>
                <c:pt idx="1903" formatCode="yy/mm/dd">
                  <c:v>37537</c:v>
                </c:pt>
                <c:pt idx="1904" formatCode="yy/mm/dd">
                  <c:v>37538</c:v>
                </c:pt>
                <c:pt idx="1905" formatCode="yy/mm/dd">
                  <c:v>37539</c:v>
                </c:pt>
                <c:pt idx="1906" formatCode="yy/mm/dd">
                  <c:v>37540</c:v>
                </c:pt>
                <c:pt idx="1907" formatCode="yy/mm/dd">
                  <c:v>37544</c:v>
                </c:pt>
                <c:pt idx="1908" formatCode="yy/mm/dd">
                  <c:v>37545</c:v>
                </c:pt>
                <c:pt idx="1909" formatCode="yy/mm/dd">
                  <c:v>37546</c:v>
                </c:pt>
                <c:pt idx="1910" formatCode="yy/mm/dd">
                  <c:v>37547</c:v>
                </c:pt>
                <c:pt idx="1911" formatCode="yy/mm/dd">
                  <c:v>37550</c:v>
                </c:pt>
                <c:pt idx="1912" formatCode="yy/mm/dd">
                  <c:v>37551</c:v>
                </c:pt>
                <c:pt idx="1913" formatCode="yy/mm/dd">
                  <c:v>37552</c:v>
                </c:pt>
                <c:pt idx="1914" formatCode="yy/mm/dd">
                  <c:v>37553</c:v>
                </c:pt>
                <c:pt idx="1915" formatCode="yy/mm/dd">
                  <c:v>37554</c:v>
                </c:pt>
                <c:pt idx="1916" formatCode="yy/mm/dd">
                  <c:v>37557</c:v>
                </c:pt>
                <c:pt idx="1917" formatCode="yy/mm/dd">
                  <c:v>37558</c:v>
                </c:pt>
                <c:pt idx="1918" formatCode="yy/mm/dd">
                  <c:v>37559</c:v>
                </c:pt>
                <c:pt idx="1919" formatCode="yy/mm/dd">
                  <c:v>37560</c:v>
                </c:pt>
                <c:pt idx="1920" formatCode="yy/mm/dd">
                  <c:v>37561</c:v>
                </c:pt>
                <c:pt idx="1921" formatCode="yy/mm/dd">
                  <c:v>37564</c:v>
                </c:pt>
                <c:pt idx="1922" formatCode="yy/mm/dd">
                  <c:v>37565</c:v>
                </c:pt>
                <c:pt idx="1923" formatCode="yy/mm/dd">
                  <c:v>37566</c:v>
                </c:pt>
                <c:pt idx="1924" formatCode="yy/mm/dd">
                  <c:v>37567</c:v>
                </c:pt>
                <c:pt idx="1925" formatCode="yy/mm/dd">
                  <c:v>37568</c:v>
                </c:pt>
                <c:pt idx="1926" formatCode="yy/mm/dd">
                  <c:v>37571</c:v>
                </c:pt>
                <c:pt idx="1927" formatCode="yy/mm/dd">
                  <c:v>37572</c:v>
                </c:pt>
                <c:pt idx="1928" formatCode="yy/mm/dd">
                  <c:v>37573</c:v>
                </c:pt>
                <c:pt idx="1929" formatCode="yy/mm/dd">
                  <c:v>37574</c:v>
                </c:pt>
                <c:pt idx="1930" formatCode="yy/mm/dd">
                  <c:v>37575</c:v>
                </c:pt>
                <c:pt idx="1931" formatCode="yy/mm/dd">
                  <c:v>37578</c:v>
                </c:pt>
                <c:pt idx="1932" formatCode="yy/mm/dd">
                  <c:v>37579</c:v>
                </c:pt>
                <c:pt idx="1933" formatCode="yy/mm/dd">
                  <c:v>37580</c:v>
                </c:pt>
                <c:pt idx="1934" formatCode="yy/mm/dd">
                  <c:v>37581</c:v>
                </c:pt>
                <c:pt idx="1935" formatCode="yy/mm/dd">
                  <c:v>37582</c:v>
                </c:pt>
                <c:pt idx="1936" formatCode="yy/mm/dd">
                  <c:v>37585</c:v>
                </c:pt>
                <c:pt idx="1937" formatCode="yy/mm/dd">
                  <c:v>37586</c:v>
                </c:pt>
                <c:pt idx="1938" formatCode="yy/mm/dd">
                  <c:v>37587</c:v>
                </c:pt>
                <c:pt idx="1939" formatCode="yy/mm/dd">
                  <c:v>37588</c:v>
                </c:pt>
                <c:pt idx="1940" formatCode="yy/mm/dd">
                  <c:v>37589</c:v>
                </c:pt>
                <c:pt idx="1941" formatCode="yy/mm/dd">
                  <c:v>37592</c:v>
                </c:pt>
                <c:pt idx="1942" formatCode="yy/mm/dd">
                  <c:v>37593</c:v>
                </c:pt>
                <c:pt idx="1943" formatCode="yy/mm/dd">
                  <c:v>37594</c:v>
                </c:pt>
                <c:pt idx="1944" formatCode="yy/mm/dd">
                  <c:v>37595</c:v>
                </c:pt>
                <c:pt idx="1945" formatCode="yy/mm/dd">
                  <c:v>37596</c:v>
                </c:pt>
                <c:pt idx="1946" formatCode="yy/mm/dd">
                  <c:v>37599</c:v>
                </c:pt>
                <c:pt idx="1947" formatCode="yy/mm/dd">
                  <c:v>37600</c:v>
                </c:pt>
                <c:pt idx="1948" formatCode="yy/mm/dd">
                  <c:v>37601</c:v>
                </c:pt>
                <c:pt idx="1949" formatCode="yy/mm/dd">
                  <c:v>37602</c:v>
                </c:pt>
                <c:pt idx="1950" formatCode="yy/mm/dd">
                  <c:v>37603</c:v>
                </c:pt>
                <c:pt idx="1951" formatCode="yy/mm/dd">
                  <c:v>37606</c:v>
                </c:pt>
                <c:pt idx="1952" formatCode="yy/mm/dd">
                  <c:v>37607</c:v>
                </c:pt>
                <c:pt idx="1953" formatCode="yy/mm/dd">
                  <c:v>37608</c:v>
                </c:pt>
                <c:pt idx="1954" formatCode="yy/mm/dd">
                  <c:v>37609</c:v>
                </c:pt>
                <c:pt idx="1955" formatCode="yy/mm/dd">
                  <c:v>37610</c:v>
                </c:pt>
                <c:pt idx="1956" formatCode="yy/mm/dd">
                  <c:v>37613</c:v>
                </c:pt>
                <c:pt idx="1957" formatCode="yy/mm/dd">
                  <c:v>37614</c:v>
                </c:pt>
                <c:pt idx="1958" formatCode="yy/mm/dd">
                  <c:v>37617</c:v>
                </c:pt>
                <c:pt idx="1959" formatCode="yy/mm/dd">
                  <c:v>37620</c:v>
                </c:pt>
                <c:pt idx="1960" formatCode="yy/mm/dd">
                  <c:v>37621</c:v>
                </c:pt>
                <c:pt idx="1961" formatCode="yy/mm/dd">
                  <c:v>37623</c:v>
                </c:pt>
                <c:pt idx="1962" formatCode="yy/mm/dd">
                  <c:v>37624</c:v>
                </c:pt>
                <c:pt idx="1963" formatCode="yy/mm/dd">
                  <c:v>37627</c:v>
                </c:pt>
                <c:pt idx="1964" formatCode="yy/mm/dd">
                  <c:v>37628</c:v>
                </c:pt>
                <c:pt idx="1965" formatCode="yy/mm/dd">
                  <c:v>37629</c:v>
                </c:pt>
                <c:pt idx="1966" formatCode="yy/mm/dd">
                  <c:v>37630</c:v>
                </c:pt>
                <c:pt idx="1967" formatCode="yy/mm/dd">
                  <c:v>37631</c:v>
                </c:pt>
                <c:pt idx="1968" formatCode="yy/mm/dd">
                  <c:v>37634</c:v>
                </c:pt>
                <c:pt idx="1969" formatCode="yy/mm/dd">
                  <c:v>37635</c:v>
                </c:pt>
                <c:pt idx="1970" formatCode="yy/mm/dd">
                  <c:v>37636</c:v>
                </c:pt>
                <c:pt idx="1971" formatCode="yy/mm/dd">
                  <c:v>37637</c:v>
                </c:pt>
                <c:pt idx="1972" formatCode="yy/mm/dd">
                  <c:v>37638</c:v>
                </c:pt>
                <c:pt idx="1973" formatCode="yy/mm/dd">
                  <c:v>37641</c:v>
                </c:pt>
                <c:pt idx="1974" formatCode="yy/mm/dd">
                  <c:v>37642</c:v>
                </c:pt>
                <c:pt idx="1975" formatCode="yy/mm/dd">
                  <c:v>37643</c:v>
                </c:pt>
                <c:pt idx="1976" formatCode="yy/mm/dd">
                  <c:v>37644</c:v>
                </c:pt>
                <c:pt idx="1977" formatCode="yy/mm/dd">
                  <c:v>37645</c:v>
                </c:pt>
                <c:pt idx="1978" formatCode="yy/mm/dd">
                  <c:v>37648</c:v>
                </c:pt>
                <c:pt idx="1979" formatCode="yy/mm/dd">
                  <c:v>37649</c:v>
                </c:pt>
                <c:pt idx="1980" formatCode="yy/mm/dd">
                  <c:v>37650</c:v>
                </c:pt>
                <c:pt idx="1981" formatCode="yy/mm/dd">
                  <c:v>37651</c:v>
                </c:pt>
                <c:pt idx="1982" formatCode="yy/mm/dd">
                  <c:v>37652</c:v>
                </c:pt>
                <c:pt idx="1983" formatCode="yy/mm/dd">
                  <c:v>37655</c:v>
                </c:pt>
                <c:pt idx="1984" formatCode="yy/mm/dd">
                  <c:v>37656</c:v>
                </c:pt>
                <c:pt idx="1985" formatCode="yy/mm/dd">
                  <c:v>37657</c:v>
                </c:pt>
                <c:pt idx="1986" formatCode="yy/mm/dd">
                  <c:v>37658</c:v>
                </c:pt>
                <c:pt idx="1987" formatCode="yy/mm/dd">
                  <c:v>37659</c:v>
                </c:pt>
                <c:pt idx="1988" formatCode="yy/mm/dd">
                  <c:v>37662</c:v>
                </c:pt>
                <c:pt idx="1989" formatCode="yy/mm/dd">
                  <c:v>37663</c:v>
                </c:pt>
                <c:pt idx="1990" formatCode="yy/mm/dd">
                  <c:v>37664</c:v>
                </c:pt>
                <c:pt idx="1991" formatCode="yy/mm/dd">
                  <c:v>37665</c:v>
                </c:pt>
                <c:pt idx="1992" formatCode="yy/mm/dd">
                  <c:v>37666</c:v>
                </c:pt>
                <c:pt idx="1993" formatCode="yy/mm/dd">
                  <c:v>37669</c:v>
                </c:pt>
                <c:pt idx="1994" formatCode="yy/mm/dd">
                  <c:v>37670</c:v>
                </c:pt>
                <c:pt idx="1995" formatCode="yy/mm/dd">
                  <c:v>37671</c:v>
                </c:pt>
                <c:pt idx="1996" formatCode="yy/mm/dd">
                  <c:v>37672</c:v>
                </c:pt>
                <c:pt idx="1997" formatCode="yy/mm/dd">
                  <c:v>37673</c:v>
                </c:pt>
                <c:pt idx="1998" formatCode="yy/mm/dd">
                  <c:v>37676</c:v>
                </c:pt>
                <c:pt idx="1999" formatCode="yy/mm/dd">
                  <c:v>37677</c:v>
                </c:pt>
                <c:pt idx="2000" formatCode="yy/mm/dd">
                  <c:v>37678</c:v>
                </c:pt>
                <c:pt idx="2001" formatCode="yy/mm/dd">
                  <c:v>37679</c:v>
                </c:pt>
                <c:pt idx="2002" formatCode="yy/mm/dd">
                  <c:v>37680</c:v>
                </c:pt>
                <c:pt idx="2003" formatCode="yy/mm/dd">
                  <c:v>37683</c:v>
                </c:pt>
                <c:pt idx="2004" formatCode="yy/mm/dd">
                  <c:v>37684</c:v>
                </c:pt>
                <c:pt idx="2005" formatCode="yy/mm/dd">
                  <c:v>37685</c:v>
                </c:pt>
                <c:pt idx="2006" formatCode="yy/mm/dd">
                  <c:v>37686</c:v>
                </c:pt>
                <c:pt idx="2007" formatCode="yy/mm/dd">
                  <c:v>37687</c:v>
                </c:pt>
                <c:pt idx="2008" formatCode="yy/mm/dd">
                  <c:v>37690</c:v>
                </c:pt>
                <c:pt idx="2009" formatCode="yy/mm/dd">
                  <c:v>37691</c:v>
                </c:pt>
                <c:pt idx="2010" formatCode="yy/mm/dd">
                  <c:v>37692</c:v>
                </c:pt>
                <c:pt idx="2011" formatCode="yy/mm/dd">
                  <c:v>37693</c:v>
                </c:pt>
                <c:pt idx="2012" formatCode="yy/mm/dd">
                  <c:v>37694</c:v>
                </c:pt>
                <c:pt idx="2013" formatCode="yy/mm/dd">
                  <c:v>37697</c:v>
                </c:pt>
                <c:pt idx="2014" formatCode="yy/mm/dd">
                  <c:v>37698</c:v>
                </c:pt>
                <c:pt idx="2015" formatCode="yy/mm/dd">
                  <c:v>37699</c:v>
                </c:pt>
                <c:pt idx="2016" formatCode="yy/mm/dd">
                  <c:v>37700</c:v>
                </c:pt>
                <c:pt idx="2017" formatCode="yy/mm/dd">
                  <c:v>37701</c:v>
                </c:pt>
                <c:pt idx="2018" formatCode="yy/mm/dd">
                  <c:v>37704</c:v>
                </c:pt>
                <c:pt idx="2019" formatCode="yy/mm/dd">
                  <c:v>37705</c:v>
                </c:pt>
                <c:pt idx="2020" formatCode="yy/mm/dd">
                  <c:v>37706</c:v>
                </c:pt>
                <c:pt idx="2021" formatCode="yy/mm/dd">
                  <c:v>37707</c:v>
                </c:pt>
                <c:pt idx="2022" formatCode="yy/mm/dd">
                  <c:v>37708</c:v>
                </c:pt>
                <c:pt idx="2023" formatCode="yy/mm/dd">
                  <c:v>37711</c:v>
                </c:pt>
                <c:pt idx="2024" formatCode="yy/mm/dd">
                  <c:v>37712</c:v>
                </c:pt>
                <c:pt idx="2025" formatCode="yy/mm/dd">
                  <c:v>37713</c:v>
                </c:pt>
                <c:pt idx="2026" formatCode="yy/mm/dd">
                  <c:v>37714</c:v>
                </c:pt>
                <c:pt idx="2027" formatCode="yy/mm/dd">
                  <c:v>37715</c:v>
                </c:pt>
                <c:pt idx="2028" formatCode="yy/mm/dd">
                  <c:v>37718</c:v>
                </c:pt>
                <c:pt idx="2029" formatCode="yy/mm/dd">
                  <c:v>37719</c:v>
                </c:pt>
                <c:pt idx="2030" formatCode="yy/mm/dd">
                  <c:v>37720</c:v>
                </c:pt>
                <c:pt idx="2031" formatCode="yy/mm/dd">
                  <c:v>37721</c:v>
                </c:pt>
                <c:pt idx="2032" formatCode="yy/mm/dd">
                  <c:v>37722</c:v>
                </c:pt>
                <c:pt idx="2033" formatCode="yy/mm/dd">
                  <c:v>37725</c:v>
                </c:pt>
                <c:pt idx="2034" formatCode="yy/mm/dd">
                  <c:v>37726</c:v>
                </c:pt>
                <c:pt idx="2035" formatCode="yy/mm/dd">
                  <c:v>37727</c:v>
                </c:pt>
                <c:pt idx="2036" formatCode="yy/mm/dd">
                  <c:v>37728</c:v>
                </c:pt>
                <c:pt idx="2037" formatCode="yy/mm/dd">
                  <c:v>37732</c:v>
                </c:pt>
                <c:pt idx="2038" formatCode="yy/mm/dd">
                  <c:v>37733</c:v>
                </c:pt>
                <c:pt idx="2039" formatCode="yy/mm/dd">
                  <c:v>37734</c:v>
                </c:pt>
                <c:pt idx="2040" formatCode="yy/mm/dd">
                  <c:v>37735</c:v>
                </c:pt>
                <c:pt idx="2041" formatCode="yy/mm/dd">
                  <c:v>37736</c:v>
                </c:pt>
                <c:pt idx="2042" formatCode="yy/mm/dd">
                  <c:v>37739</c:v>
                </c:pt>
                <c:pt idx="2043" formatCode="yy/mm/dd">
                  <c:v>37740</c:v>
                </c:pt>
                <c:pt idx="2044" formatCode="yy/mm/dd">
                  <c:v>37741</c:v>
                </c:pt>
                <c:pt idx="2045" formatCode="yy/mm/dd">
                  <c:v>37742</c:v>
                </c:pt>
                <c:pt idx="2046" formatCode="yy/mm/dd">
                  <c:v>37743</c:v>
                </c:pt>
                <c:pt idx="2047" formatCode="yy/mm/dd">
                  <c:v>37746</c:v>
                </c:pt>
                <c:pt idx="2048" formatCode="yy/mm/dd">
                  <c:v>37747</c:v>
                </c:pt>
                <c:pt idx="2049" formatCode="yy/mm/dd">
                  <c:v>37748</c:v>
                </c:pt>
                <c:pt idx="2050" formatCode="yy/mm/dd">
                  <c:v>37749</c:v>
                </c:pt>
                <c:pt idx="2051" formatCode="yy/mm/dd">
                  <c:v>37750</c:v>
                </c:pt>
                <c:pt idx="2052" formatCode="yy/mm/dd">
                  <c:v>37753</c:v>
                </c:pt>
                <c:pt idx="2053" formatCode="yy/mm/dd">
                  <c:v>37754</c:v>
                </c:pt>
                <c:pt idx="2054" formatCode="yy/mm/dd">
                  <c:v>37755</c:v>
                </c:pt>
                <c:pt idx="2055" formatCode="yy/mm/dd">
                  <c:v>37756</c:v>
                </c:pt>
                <c:pt idx="2056" formatCode="yy/mm/dd">
                  <c:v>37757</c:v>
                </c:pt>
                <c:pt idx="2057" formatCode="yy/mm/dd">
                  <c:v>37761</c:v>
                </c:pt>
                <c:pt idx="2058" formatCode="yy/mm/dd">
                  <c:v>37762</c:v>
                </c:pt>
                <c:pt idx="2059" formatCode="yy/mm/dd">
                  <c:v>37763</c:v>
                </c:pt>
                <c:pt idx="2060" formatCode="yy/mm/dd">
                  <c:v>37764</c:v>
                </c:pt>
                <c:pt idx="2061" formatCode="yy/mm/dd">
                  <c:v>37767</c:v>
                </c:pt>
                <c:pt idx="2062" formatCode="yy/mm/dd">
                  <c:v>37768</c:v>
                </c:pt>
                <c:pt idx="2063" formatCode="yy/mm/dd">
                  <c:v>37769</c:v>
                </c:pt>
                <c:pt idx="2064" formatCode="yy/mm/dd">
                  <c:v>37770</c:v>
                </c:pt>
                <c:pt idx="2065" formatCode="yy/mm/dd">
                  <c:v>37771</c:v>
                </c:pt>
                <c:pt idx="2066" formatCode="yy/mm/dd">
                  <c:v>37774</c:v>
                </c:pt>
                <c:pt idx="2067" formatCode="yy/mm/dd">
                  <c:v>37775</c:v>
                </c:pt>
                <c:pt idx="2068" formatCode="yy/mm/dd">
                  <c:v>37776</c:v>
                </c:pt>
                <c:pt idx="2069" formatCode="yy/mm/dd">
                  <c:v>37777</c:v>
                </c:pt>
                <c:pt idx="2070" formatCode="yy/mm/dd">
                  <c:v>37778</c:v>
                </c:pt>
                <c:pt idx="2071" formatCode="yy/mm/dd">
                  <c:v>37781</c:v>
                </c:pt>
                <c:pt idx="2072" formatCode="yy/mm/dd">
                  <c:v>37782</c:v>
                </c:pt>
                <c:pt idx="2073" formatCode="yy/mm/dd">
                  <c:v>37783</c:v>
                </c:pt>
                <c:pt idx="2074" formatCode="yy/mm/dd">
                  <c:v>37784</c:v>
                </c:pt>
                <c:pt idx="2075" formatCode="yy/mm/dd">
                  <c:v>37785</c:v>
                </c:pt>
                <c:pt idx="2076" formatCode="yy/mm/dd">
                  <c:v>37788</c:v>
                </c:pt>
                <c:pt idx="2077" formatCode="yy/mm/dd">
                  <c:v>37789</c:v>
                </c:pt>
                <c:pt idx="2078" formatCode="yy/mm/dd">
                  <c:v>37790</c:v>
                </c:pt>
                <c:pt idx="2079" formatCode="yy/mm/dd">
                  <c:v>37791</c:v>
                </c:pt>
                <c:pt idx="2080" formatCode="yy/mm/dd">
                  <c:v>37792</c:v>
                </c:pt>
                <c:pt idx="2081" formatCode="yy/mm/dd">
                  <c:v>37795</c:v>
                </c:pt>
                <c:pt idx="2082" formatCode="yy/mm/dd">
                  <c:v>37796</c:v>
                </c:pt>
                <c:pt idx="2083" formatCode="yy/mm/dd">
                  <c:v>37797</c:v>
                </c:pt>
                <c:pt idx="2084" formatCode="yy/mm/dd">
                  <c:v>37798</c:v>
                </c:pt>
                <c:pt idx="2085" formatCode="yy/mm/dd">
                  <c:v>37799</c:v>
                </c:pt>
                <c:pt idx="2086" formatCode="yy/mm/dd">
                  <c:v>37802</c:v>
                </c:pt>
                <c:pt idx="2087" formatCode="yy/mm/dd">
                  <c:v>37804</c:v>
                </c:pt>
                <c:pt idx="2088" formatCode="yy/mm/dd">
                  <c:v>37805</c:v>
                </c:pt>
                <c:pt idx="2089" formatCode="yy/mm/dd">
                  <c:v>37806</c:v>
                </c:pt>
                <c:pt idx="2090" formatCode="yy/mm/dd">
                  <c:v>37809</c:v>
                </c:pt>
                <c:pt idx="2091" formatCode="yy/mm/dd">
                  <c:v>37810</c:v>
                </c:pt>
                <c:pt idx="2092" formatCode="yy/mm/dd">
                  <c:v>37811</c:v>
                </c:pt>
                <c:pt idx="2093" formatCode="yy/mm/dd">
                  <c:v>37812</c:v>
                </c:pt>
                <c:pt idx="2094" formatCode="yy/mm/dd">
                  <c:v>37813</c:v>
                </c:pt>
                <c:pt idx="2095" formatCode="yy/mm/dd">
                  <c:v>37816</c:v>
                </c:pt>
                <c:pt idx="2096" formatCode="yy/mm/dd">
                  <c:v>37817</c:v>
                </c:pt>
                <c:pt idx="2097" formatCode="yy/mm/dd">
                  <c:v>37818</c:v>
                </c:pt>
                <c:pt idx="2098" formatCode="yy/mm/dd">
                  <c:v>37819</c:v>
                </c:pt>
                <c:pt idx="2099" formatCode="yy/mm/dd">
                  <c:v>37820</c:v>
                </c:pt>
                <c:pt idx="2100" formatCode="yy/mm/dd">
                  <c:v>37823</c:v>
                </c:pt>
                <c:pt idx="2101" formatCode="yy/mm/dd">
                  <c:v>37824</c:v>
                </c:pt>
                <c:pt idx="2102" formatCode="yy/mm/dd">
                  <c:v>37825</c:v>
                </c:pt>
                <c:pt idx="2103" formatCode="yy/mm/dd">
                  <c:v>37826</c:v>
                </c:pt>
                <c:pt idx="2104" formatCode="yy/mm/dd">
                  <c:v>37827</c:v>
                </c:pt>
                <c:pt idx="2105" formatCode="yy/mm/dd">
                  <c:v>37830</c:v>
                </c:pt>
                <c:pt idx="2106" formatCode="yy/mm/dd">
                  <c:v>37831</c:v>
                </c:pt>
                <c:pt idx="2107" formatCode="yy/mm/dd">
                  <c:v>37832</c:v>
                </c:pt>
                <c:pt idx="2108" formatCode="yy/mm/dd">
                  <c:v>37833</c:v>
                </c:pt>
                <c:pt idx="2109" formatCode="yy/mm/dd">
                  <c:v>37834</c:v>
                </c:pt>
                <c:pt idx="2110" formatCode="yy/mm/dd">
                  <c:v>37838</c:v>
                </c:pt>
                <c:pt idx="2111" formatCode="yy/mm/dd">
                  <c:v>37839</c:v>
                </c:pt>
                <c:pt idx="2112" formatCode="yy/mm/dd">
                  <c:v>37840</c:v>
                </c:pt>
                <c:pt idx="2113" formatCode="yy/mm/dd">
                  <c:v>37841</c:v>
                </c:pt>
                <c:pt idx="2114" formatCode="yy/mm/dd">
                  <c:v>37844</c:v>
                </c:pt>
                <c:pt idx="2115" formatCode="yy/mm/dd">
                  <c:v>37845</c:v>
                </c:pt>
                <c:pt idx="2116" formatCode="yy/mm/dd">
                  <c:v>37846</c:v>
                </c:pt>
                <c:pt idx="2117" formatCode="yy/mm/dd">
                  <c:v>37847</c:v>
                </c:pt>
                <c:pt idx="2118" formatCode="yy/mm/dd">
                  <c:v>37848</c:v>
                </c:pt>
                <c:pt idx="2119" formatCode="yy/mm/dd">
                  <c:v>37851</c:v>
                </c:pt>
                <c:pt idx="2120" formatCode="yy/mm/dd">
                  <c:v>37852</c:v>
                </c:pt>
                <c:pt idx="2121" formatCode="yy/mm/dd">
                  <c:v>37853</c:v>
                </c:pt>
                <c:pt idx="2122" formatCode="yy/mm/dd">
                  <c:v>37854</c:v>
                </c:pt>
                <c:pt idx="2123" formatCode="yy/mm/dd">
                  <c:v>37855</c:v>
                </c:pt>
                <c:pt idx="2124" formatCode="yy/mm/dd">
                  <c:v>37858</c:v>
                </c:pt>
                <c:pt idx="2125" formatCode="yy/mm/dd">
                  <c:v>37859</c:v>
                </c:pt>
                <c:pt idx="2126" formatCode="yy/mm/dd">
                  <c:v>37860</c:v>
                </c:pt>
                <c:pt idx="2127" formatCode="yy/mm/dd">
                  <c:v>37861</c:v>
                </c:pt>
                <c:pt idx="2128" formatCode="yy/mm/dd">
                  <c:v>37862</c:v>
                </c:pt>
                <c:pt idx="2129" formatCode="yy/mm/dd">
                  <c:v>37866</c:v>
                </c:pt>
                <c:pt idx="2130" formatCode="yy/mm/dd">
                  <c:v>37867</c:v>
                </c:pt>
                <c:pt idx="2131" formatCode="yy/mm/dd">
                  <c:v>37868</c:v>
                </c:pt>
                <c:pt idx="2132" formatCode="yy/mm/dd">
                  <c:v>37869</c:v>
                </c:pt>
                <c:pt idx="2133" formatCode="yy/mm/dd">
                  <c:v>37872</c:v>
                </c:pt>
                <c:pt idx="2134" formatCode="yy/mm/dd">
                  <c:v>37873</c:v>
                </c:pt>
                <c:pt idx="2135" formatCode="yy/mm/dd">
                  <c:v>37874</c:v>
                </c:pt>
                <c:pt idx="2136" formatCode="yy/mm/dd">
                  <c:v>37875</c:v>
                </c:pt>
                <c:pt idx="2137" formatCode="yy/mm/dd">
                  <c:v>37876</c:v>
                </c:pt>
                <c:pt idx="2138" formatCode="yy/mm/dd">
                  <c:v>37879</c:v>
                </c:pt>
                <c:pt idx="2139" formatCode="yy/mm/dd">
                  <c:v>37880</c:v>
                </c:pt>
                <c:pt idx="2140" formatCode="yy/mm/dd">
                  <c:v>37881</c:v>
                </c:pt>
                <c:pt idx="2141" formatCode="yy/mm/dd">
                  <c:v>37882</c:v>
                </c:pt>
                <c:pt idx="2142" formatCode="yy/mm/dd">
                  <c:v>37883</c:v>
                </c:pt>
                <c:pt idx="2143" formatCode="yy/mm/dd">
                  <c:v>37886</c:v>
                </c:pt>
                <c:pt idx="2144" formatCode="yy/mm/dd">
                  <c:v>37887</c:v>
                </c:pt>
                <c:pt idx="2145" formatCode="yy/mm/dd">
                  <c:v>37888</c:v>
                </c:pt>
                <c:pt idx="2146" formatCode="yy/mm/dd">
                  <c:v>37889</c:v>
                </c:pt>
                <c:pt idx="2147" formatCode="yy/mm/dd">
                  <c:v>37890</c:v>
                </c:pt>
                <c:pt idx="2148" formatCode="yy/mm/dd">
                  <c:v>37893</c:v>
                </c:pt>
                <c:pt idx="2149" formatCode="yy/mm/dd">
                  <c:v>37894</c:v>
                </c:pt>
                <c:pt idx="2150" formatCode="yy/mm/dd">
                  <c:v>37895</c:v>
                </c:pt>
                <c:pt idx="2151" formatCode="yy/mm/dd">
                  <c:v>37896</c:v>
                </c:pt>
                <c:pt idx="2152" formatCode="yy/mm/dd">
                  <c:v>37897</c:v>
                </c:pt>
                <c:pt idx="2153" formatCode="yy/mm/dd">
                  <c:v>37900</c:v>
                </c:pt>
                <c:pt idx="2154" formatCode="yy/mm/dd">
                  <c:v>37901</c:v>
                </c:pt>
                <c:pt idx="2155" formatCode="yy/mm/dd">
                  <c:v>37902</c:v>
                </c:pt>
                <c:pt idx="2156" formatCode="yy/mm/dd">
                  <c:v>37903</c:v>
                </c:pt>
                <c:pt idx="2157" formatCode="yy/mm/dd">
                  <c:v>37904</c:v>
                </c:pt>
                <c:pt idx="2158" formatCode="yy/mm/dd">
                  <c:v>37908</c:v>
                </c:pt>
                <c:pt idx="2159" formatCode="yy/mm/dd">
                  <c:v>37909</c:v>
                </c:pt>
                <c:pt idx="2160" formatCode="yy/mm/dd">
                  <c:v>37910</c:v>
                </c:pt>
                <c:pt idx="2161" formatCode="yy/mm/dd">
                  <c:v>37911</c:v>
                </c:pt>
                <c:pt idx="2162" formatCode="yy/mm/dd">
                  <c:v>37914</c:v>
                </c:pt>
                <c:pt idx="2163" formatCode="yy/mm/dd">
                  <c:v>37915</c:v>
                </c:pt>
                <c:pt idx="2164" formatCode="yy/mm/dd">
                  <c:v>37916</c:v>
                </c:pt>
                <c:pt idx="2165" formatCode="yy/mm/dd">
                  <c:v>37917</c:v>
                </c:pt>
                <c:pt idx="2166" formatCode="yy/mm/dd">
                  <c:v>37918</c:v>
                </c:pt>
                <c:pt idx="2167" formatCode="yy/mm/dd">
                  <c:v>37921</c:v>
                </c:pt>
                <c:pt idx="2168" formatCode="yy/mm/dd">
                  <c:v>37922</c:v>
                </c:pt>
                <c:pt idx="2169" formatCode="yy/mm/dd">
                  <c:v>37923</c:v>
                </c:pt>
                <c:pt idx="2170" formatCode="yy/mm/dd">
                  <c:v>37924</c:v>
                </c:pt>
                <c:pt idx="2171" formatCode="yy/mm/dd">
                  <c:v>37925</c:v>
                </c:pt>
                <c:pt idx="2172" formatCode="yy/mm/dd">
                  <c:v>37928</c:v>
                </c:pt>
                <c:pt idx="2173" formatCode="yy/mm/dd">
                  <c:v>37929</c:v>
                </c:pt>
                <c:pt idx="2174" formatCode="yy/mm/dd">
                  <c:v>37930</c:v>
                </c:pt>
                <c:pt idx="2175" formatCode="yy/mm/dd">
                  <c:v>37931</c:v>
                </c:pt>
                <c:pt idx="2176" formatCode="yy/mm/dd">
                  <c:v>37932</c:v>
                </c:pt>
                <c:pt idx="2177" formatCode="yy/mm/dd">
                  <c:v>37935</c:v>
                </c:pt>
                <c:pt idx="2178" formatCode="yy/mm/dd">
                  <c:v>37936</c:v>
                </c:pt>
                <c:pt idx="2179" formatCode="yy/mm/dd">
                  <c:v>37937</c:v>
                </c:pt>
                <c:pt idx="2180" formatCode="yy/mm/dd">
                  <c:v>37938</c:v>
                </c:pt>
                <c:pt idx="2181" formatCode="yy/mm/dd">
                  <c:v>37939</c:v>
                </c:pt>
                <c:pt idx="2182" formatCode="yy/mm/dd">
                  <c:v>37942</c:v>
                </c:pt>
                <c:pt idx="2183" formatCode="yy/mm/dd">
                  <c:v>37943</c:v>
                </c:pt>
                <c:pt idx="2184" formatCode="yy/mm/dd">
                  <c:v>37944</c:v>
                </c:pt>
                <c:pt idx="2185" formatCode="yy/mm/dd">
                  <c:v>37945</c:v>
                </c:pt>
                <c:pt idx="2186" formatCode="yy/mm/dd">
                  <c:v>37946</c:v>
                </c:pt>
                <c:pt idx="2187" formatCode="yy/mm/dd">
                  <c:v>37949</c:v>
                </c:pt>
                <c:pt idx="2188" formatCode="yy/mm/dd">
                  <c:v>37950</c:v>
                </c:pt>
                <c:pt idx="2189" formatCode="yy/mm/dd">
                  <c:v>37951</c:v>
                </c:pt>
                <c:pt idx="2190" formatCode="yy/mm/dd">
                  <c:v>37952</c:v>
                </c:pt>
                <c:pt idx="2191" formatCode="yy/mm/dd">
                  <c:v>37953</c:v>
                </c:pt>
                <c:pt idx="2192" formatCode="yy/mm/dd">
                  <c:v>37956</c:v>
                </c:pt>
                <c:pt idx="2193" formatCode="yy/mm/dd">
                  <c:v>37957</c:v>
                </c:pt>
                <c:pt idx="2194" formatCode="yy/mm/dd">
                  <c:v>37958</c:v>
                </c:pt>
                <c:pt idx="2195" formatCode="yy/mm/dd">
                  <c:v>37959</c:v>
                </c:pt>
                <c:pt idx="2196" formatCode="yy/mm/dd">
                  <c:v>37960</c:v>
                </c:pt>
                <c:pt idx="2197" formatCode="yy/mm/dd">
                  <c:v>37963</c:v>
                </c:pt>
                <c:pt idx="2198" formatCode="yy/mm/dd">
                  <c:v>37964</c:v>
                </c:pt>
                <c:pt idx="2199" formatCode="yy/mm/dd">
                  <c:v>37965</c:v>
                </c:pt>
                <c:pt idx="2200" formatCode="yy/mm/dd">
                  <c:v>37966</c:v>
                </c:pt>
                <c:pt idx="2201" formatCode="yy/mm/dd">
                  <c:v>37967</c:v>
                </c:pt>
                <c:pt idx="2202" formatCode="yy/mm/dd">
                  <c:v>37970</c:v>
                </c:pt>
                <c:pt idx="2203" formatCode="yy/mm/dd">
                  <c:v>37971</c:v>
                </c:pt>
                <c:pt idx="2204" formatCode="yy/mm/dd">
                  <c:v>37972</c:v>
                </c:pt>
                <c:pt idx="2205" formatCode="yy/mm/dd">
                  <c:v>37973</c:v>
                </c:pt>
                <c:pt idx="2206" formatCode="yy/mm/dd">
                  <c:v>37974</c:v>
                </c:pt>
                <c:pt idx="2207" formatCode="yy/mm/dd">
                  <c:v>37977</c:v>
                </c:pt>
                <c:pt idx="2208" formatCode="yy/mm/dd">
                  <c:v>37978</c:v>
                </c:pt>
                <c:pt idx="2209" formatCode="yy/mm/dd">
                  <c:v>37979</c:v>
                </c:pt>
                <c:pt idx="2210" formatCode="yy/mm/dd">
                  <c:v>37984</c:v>
                </c:pt>
                <c:pt idx="2211" formatCode="yy/mm/dd">
                  <c:v>37985</c:v>
                </c:pt>
                <c:pt idx="2212" formatCode="yy/mm/dd">
                  <c:v>37986</c:v>
                </c:pt>
                <c:pt idx="2213" formatCode="yy/mm/dd">
                  <c:v>37988</c:v>
                </c:pt>
                <c:pt idx="2214" formatCode="yy/mm/dd">
                  <c:v>37991</c:v>
                </c:pt>
                <c:pt idx="2215" formatCode="yy/mm/dd">
                  <c:v>37992</c:v>
                </c:pt>
                <c:pt idx="2216" formatCode="yy/mm/dd">
                  <c:v>37993</c:v>
                </c:pt>
                <c:pt idx="2217" formatCode="yy/mm/dd">
                  <c:v>37994</c:v>
                </c:pt>
                <c:pt idx="2218" formatCode="yy/mm/dd">
                  <c:v>37995</c:v>
                </c:pt>
                <c:pt idx="2219" formatCode="yy/mm/dd">
                  <c:v>37998</c:v>
                </c:pt>
                <c:pt idx="2220" formatCode="yy/mm/dd">
                  <c:v>37999</c:v>
                </c:pt>
                <c:pt idx="2221" formatCode="yy/mm/dd">
                  <c:v>38000</c:v>
                </c:pt>
                <c:pt idx="2222" formatCode="yy/mm/dd">
                  <c:v>38001</c:v>
                </c:pt>
                <c:pt idx="2223" formatCode="yy/mm/dd">
                  <c:v>38002</c:v>
                </c:pt>
                <c:pt idx="2224" formatCode="yy/mm/dd">
                  <c:v>38005</c:v>
                </c:pt>
                <c:pt idx="2225" formatCode="yy/mm/dd">
                  <c:v>38006</c:v>
                </c:pt>
                <c:pt idx="2226" formatCode="yy/mm/dd">
                  <c:v>38007</c:v>
                </c:pt>
                <c:pt idx="2227" formatCode="yy/mm/dd">
                  <c:v>38008</c:v>
                </c:pt>
                <c:pt idx="2228" formatCode="yy/mm/dd">
                  <c:v>38009</c:v>
                </c:pt>
                <c:pt idx="2229" formatCode="yy/mm/dd">
                  <c:v>38012</c:v>
                </c:pt>
                <c:pt idx="2230" formatCode="yy/mm/dd">
                  <c:v>38013</c:v>
                </c:pt>
                <c:pt idx="2231" formatCode="yy/mm/dd">
                  <c:v>38014</c:v>
                </c:pt>
                <c:pt idx="2232" formatCode="yy/mm/dd">
                  <c:v>38015</c:v>
                </c:pt>
                <c:pt idx="2233" formatCode="yy/mm/dd">
                  <c:v>38016</c:v>
                </c:pt>
                <c:pt idx="2234" formatCode="yy/mm/dd">
                  <c:v>38019</c:v>
                </c:pt>
                <c:pt idx="2235" formatCode="yy/mm/dd">
                  <c:v>38020</c:v>
                </c:pt>
                <c:pt idx="2236" formatCode="yy/mm/dd">
                  <c:v>38021</c:v>
                </c:pt>
                <c:pt idx="2237" formatCode="yy/mm/dd">
                  <c:v>38022</c:v>
                </c:pt>
                <c:pt idx="2238" formatCode="yy/mm/dd">
                  <c:v>38023</c:v>
                </c:pt>
                <c:pt idx="2239" formatCode="yy/mm/dd">
                  <c:v>38026</c:v>
                </c:pt>
                <c:pt idx="2240" formatCode="yy/mm/dd">
                  <c:v>38027</c:v>
                </c:pt>
                <c:pt idx="2241" formatCode="yy/mm/dd">
                  <c:v>38028</c:v>
                </c:pt>
                <c:pt idx="2242" formatCode="yy/mm/dd">
                  <c:v>38029</c:v>
                </c:pt>
                <c:pt idx="2243" formatCode="yy/mm/dd">
                  <c:v>38030</c:v>
                </c:pt>
                <c:pt idx="2244" formatCode="yy/mm/dd">
                  <c:v>38033</c:v>
                </c:pt>
                <c:pt idx="2245" formatCode="yy/mm/dd">
                  <c:v>38034</c:v>
                </c:pt>
                <c:pt idx="2246" formatCode="yy/mm/dd">
                  <c:v>38035</c:v>
                </c:pt>
                <c:pt idx="2247" formatCode="yy/mm/dd">
                  <c:v>38036</c:v>
                </c:pt>
                <c:pt idx="2248" formatCode="yy/mm/dd">
                  <c:v>38037</c:v>
                </c:pt>
                <c:pt idx="2249" formatCode="yy/mm/dd">
                  <c:v>38040</c:v>
                </c:pt>
                <c:pt idx="2250" formatCode="yy/mm/dd">
                  <c:v>38041</c:v>
                </c:pt>
                <c:pt idx="2251" formatCode="yy/mm/dd">
                  <c:v>38042</c:v>
                </c:pt>
                <c:pt idx="2252" formatCode="yy/mm/dd">
                  <c:v>38043</c:v>
                </c:pt>
                <c:pt idx="2253" formatCode="yy/mm/dd">
                  <c:v>38044</c:v>
                </c:pt>
                <c:pt idx="2254" formatCode="yy/mm/dd">
                  <c:v>38047</c:v>
                </c:pt>
                <c:pt idx="2255" formatCode="yy/mm/dd">
                  <c:v>38048</c:v>
                </c:pt>
                <c:pt idx="2256" formatCode="yy/mm/dd">
                  <c:v>38049</c:v>
                </c:pt>
                <c:pt idx="2257" formatCode="yy/mm/dd">
                  <c:v>38050</c:v>
                </c:pt>
                <c:pt idx="2258" formatCode="yy/mm/dd">
                  <c:v>38051</c:v>
                </c:pt>
                <c:pt idx="2259" formatCode="yy/mm/dd">
                  <c:v>38054</c:v>
                </c:pt>
                <c:pt idx="2260" formatCode="yy/mm/dd">
                  <c:v>38055</c:v>
                </c:pt>
                <c:pt idx="2261" formatCode="yy/mm/dd">
                  <c:v>38056</c:v>
                </c:pt>
                <c:pt idx="2262" formatCode="yy/mm/dd">
                  <c:v>38057</c:v>
                </c:pt>
                <c:pt idx="2263" formatCode="yy/mm/dd">
                  <c:v>38058</c:v>
                </c:pt>
                <c:pt idx="2264" formatCode="yy/mm/dd">
                  <c:v>38061</c:v>
                </c:pt>
                <c:pt idx="2265" formatCode="yy/mm/dd">
                  <c:v>38062</c:v>
                </c:pt>
                <c:pt idx="2266" formatCode="yy/mm/dd">
                  <c:v>38063</c:v>
                </c:pt>
                <c:pt idx="2267" formatCode="yy/mm/dd">
                  <c:v>38064</c:v>
                </c:pt>
                <c:pt idx="2268" formatCode="yy/mm/dd">
                  <c:v>38065</c:v>
                </c:pt>
                <c:pt idx="2269" formatCode="yy/mm/dd">
                  <c:v>38068</c:v>
                </c:pt>
                <c:pt idx="2270" formatCode="yy/mm/dd">
                  <c:v>38069</c:v>
                </c:pt>
                <c:pt idx="2271" formatCode="yy/mm/dd">
                  <c:v>38070</c:v>
                </c:pt>
                <c:pt idx="2272" formatCode="yy/mm/dd">
                  <c:v>38071</c:v>
                </c:pt>
                <c:pt idx="2273" formatCode="yy/mm/dd">
                  <c:v>38072</c:v>
                </c:pt>
                <c:pt idx="2274" formatCode="yy/mm/dd">
                  <c:v>38075</c:v>
                </c:pt>
                <c:pt idx="2275" formatCode="yy/mm/dd">
                  <c:v>38076</c:v>
                </c:pt>
                <c:pt idx="2276" formatCode="yy/mm/dd">
                  <c:v>38077</c:v>
                </c:pt>
                <c:pt idx="2277" formatCode="yy/mm/dd">
                  <c:v>38078</c:v>
                </c:pt>
                <c:pt idx="2278" formatCode="yy/mm/dd">
                  <c:v>38079</c:v>
                </c:pt>
                <c:pt idx="2279" formatCode="yy/mm/dd">
                  <c:v>38082</c:v>
                </c:pt>
                <c:pt idx="2280" formatCode="yy/mm/dd">
                  <c:v>38083</c:v>
                </c:pt>
                <c:pt idx="2281" formatCode="yy/mm/dd">
                  <c:v>38084</c:v>
                </c:pt>
                <c:pt idx="2282" formatCode="yy/mm/dd">
                  <c:v>38085</c:v>
                </c:pt>
                <c:pt idx="2283" formatCode="yy/mm/dd">
                  <c:v>38089</c:v>
                </c:pt>
                <c:pt idx="2284" formatCode="yy/mm/dd">
                  <c:v>38090</c:v>
                </c:pt>
                <c:pt idx="2285" formatCode="yy/mm/dd">
                  <c:v>38091</c:v>
                </c:pt>
                <c:pt idx="2286" formatCode="yy/mm/dd">
                  <c:v>38092</c:v>
                </c:pt>
                <c:pt idx="2287" formatCode="yy/mm/dd">
                  <c:v>38093</c:v>
                </c:pt>
                <c:pt idx="2288" formatCode="yy/mm/dd">
                  <c:v>38096</c:v>
                </c:pt>
                <c:pt idx="2289" formatCode="yy/mm/dd">
                  <c:v>38097</c:v>
                </c:pt>
                <c:pt idx="2290" formatCode="yy/mm/dd">
                  <c:v>38098</c:v>
                </c:pt>
                <c:pt idx="2291" formatCode="yy/mm/dd">
                  <c:v>38099</c:v>
                </c:pt>
                <c:pt idx="2292" formatCode="yy/mm/dd">
                  <c:v>38100</c:v>
                </c:pt>
                <c:pt idx="2293" formatCode="yy/mm/dd">
                  <c:v>38103</c:v>
                </c:pt>
                <c:pt idx="2294" formatCode="yy/mm/dd">
                  <c:v>38104</c:v>
                </c:pt>
                <c:pt idx="2295" formatCode="yy/mm/dd">
                  <c:v>38105</c:v>
                </c:pt>
                <c:pt idx="2296" formatCode="yy/mm/dd">
                  <c:v>38106</c:v>
                </c:pt>
                <c:pt idx="2297" formatCode="yy/mm/dd">
                  <c:v>38107</c:v>
                </c:pt>
                <c:pt idx="2298" formatCode="yy/mm/dd">
                  <c:v>38110</c:v>
                </c:pt>
                <c:pt idx="2299" formatCode="yy/mm/dd">
                  <c:v>38111</c:v>
                </c:pt>
                <c:pt idx="2300" formatCode="yy/mm/dd">
                  <c:v>38112</c:v>
                </c:pt>
                <c:pt idx="2301" formatCode="yy/mm/dd">
                  <c:v>38113</c:v>
                </c:pt>
                <c:pt idx="2302" formatCode="yy/mm/dd">
                  <c:v>38114</c:v>
                </c:pt>
                <c:pt idx="2303" formatCode="yy/mm/dd">
                  <c:v>38117</c:v>
                </c:pt>
                <c:pt idx="2304" formatCode="yy/mm/dd">
                  <c:v>38118</c:v>
                </c:pt>
                <c:pt idx="2305" formatCode="yy/mm/dd">
                  <c:v>38119</c:v>
                </c:pt>
                <c:pt idx="2306" formatCode="yy/mm/dd">
                  <c:v>38120</c:v>
                </c:pt>
                <c:pt idx="2307" formatCode="yy/mm/dd">
                  <c:v>38121</c:v>
                </c:pt>
                <c:pt idx="2308" formatCode="yy/mm/dd">
                  <c:v>38124</c:v>
                </c:pt>
                <c:pt idx="2309" formatCode="yy/mm/dd">
                  <c:v>38125</c:v>
                </c:pt>
                <c:pt idx="2310" formatCode="yy/mm/dd">
                  <c:v>38126</c:v>
                </c:pt>
                <c:pt idx="2311" formatCode="yy/mm/dd">
                  <c:v>38127</c:v>
                </c:pt>
                <c:pt idx="2312" formatCode="yy/mm/dd">
                  <c:v>38128</c:v>
                </c:pt>
                <c:pt idx="2313" formatCode="yy/mm/dd">
                  <c:v>38132</c:v>
                </c:pt>
                <c:pt idx="2314" formatCode="yy/mm/dd">
                  <c:v>38133</c:v>
                </c:pt>
                <c:pt idx="2315" formatCode="yy/mm/dd">
                  <c:v>38134</c:v>
                </c:pt>
                <c:pt idx="2316" formatCode="yy/mm/dd">
                  <c:v>38135</c:v>
                </c:pt>
                <c:pt idx="2317" formatCode="yy/mm/dd">
                  <c:v>38138</c:v>
                </c:pt>
                <c:pt idx="2318" formatCode="yy/mm/dd">
                  <c:v>38139</c:v>
                </c:pt>
                <c:pt idx="2319" formatCode="yy/mm/dd">
                  <c:v>38140</c:v>
                </c:pt>
                <c:pt idx="2320" formatCode="yy/mm/dd">
                  <c:v>38141</c:v>
                </c:pt>
                <c:pt idx="2321" formatCode="yy/mm/dd">
                  <c:v>38142</c:v>
                </c:pt>
                <c:pt idx="2322" formatCode="yy/mm/dd">
                  <c:v>38145</c:v>
                </c:pt>
                <c:pt idx="2323" formatCode="yy/mm/dd">
                  <c:v>38146</c:v>
                </c:pt>
                <c:pt idx="2324" formatCode="yy/mm/dd">
                  <c:v>38147</c:v>
                </c:pt>
                <c:pt idx="2325" formatCode="yy/mm/dd">
                  <c:v>38148</c:v>
                </c:pt>
                <c:pt idx="2326" formatCode="yy/mm/dd">
                  <c:v>38149</c:v>
                </c:pt>
                <c:pt idx="2327" formatCode="yy/mm/dd">
                  <c:v>38152</c:v>
                </c:pt>
                <c:pt idx="2328" formatCode="yy/mm/dd">
                  <c:v>38153</c:v>
                </c:pt>
                <c:pt idx="2329" formatCode="yy/mm/dd">
                  <c:v>38154</c:v>
                </c:pt>
                <c:pt idx="2330" formatCode="yy/mm/dd">
                  <c:v>38155</c:v>
                </c:pt>
                <c:pt idx="2331" formatCode="yy/mm/dd">
                  <c:v>38156</c:v>
                </c:pt>
                <c:pt idx="2332" formatCode="yy/mm/dd">
                  <c:v>38159</c:v>
                </c:pt>
                <c:pt idx="2333" formatCode="yy/mm/dd">
                  <c:v>38160</c:v>
                </c:pt>
                <c:pt idx="2334" formatCode="yy/mm/dd">
                  <c:v>38161</c:v>
                </c:pt>
                <c:pt idx="2335" formatCode="yy/mm/dd">
                  <c:v>38162</c:v>
                </c:pt>
                <c:pt idx="2336" formatCode="yy/mm/dd">
                  <c:v>38163</c:v>
                </c:pt>
                <c:pt idx="2337" formatCode="yy/mm/dd">
                  <c:v>38166</c:v>
                </c:pt>
                <c:pt idx="2338" formatCode="yy/mm/dd">
                  <c:v>38167</c:v>
                </c:pt>
                <c:pt idx="2339" formatCode="yy/mm/dd">
                  <c:v>38168</c:v>
                </c:pt>
                <c:pt idx="2340" formatCode="yy/mm/dd">
                  <c:v>38170</c:v>
                </c:pt>
                <c:pt idx="2341" formatCode="yy/mm/dd">
                  <c:v>38173</c:v>
                </c:pt>
                <c:pt idx="2342" formatCode="yy/mm/dd">
                  <c:v>38174</c:v>
                </c:pt>
                <c:pt idx="2343" formatCode="yy/mm/dd">
                  <c:v>38175</c:v>
                </c:pt>
                <c:pt idx="2344" formatCode="yy/mm/dd">
                  <c:v>38176</c:v>
                </c:pt>
                <c:pt idx="2345" formatCode="yy/mm/dd">
                  <c:v>38177</c:v>
                </c:pt>
                <c:pt idx="2346" formatCode="yy/mm/dd">
                  <c:v>38180</c:v>
                </c:pt>
                <c:pt idx="2347" formatCode="yy/mm/dd">
                  <c:v>38181</c:v>
                </c:pt>
                <c:pt idx="2348" formatCode="yy/mm/dd">
                  <c:v>38182</c:v>
                </c:pt>
                <c:pt idx="2349" formatCode="yy/mm/dd">
                  <c:v>38183</c:v>
                </c:pt>
                <c:pt idx="2350" formatCode="yy/mm/dd">
                  <c:v>38184</c:v>
                </c:pt>
                <c:pt idx="2351" formatCode="yy/mm/dd">
                  <c:v>38187</c:v>
                </c:pt>
                <c:pt idx="2352" formatCode="yy/mm/dd">
                  <c:v>38188</c:v>
                </c:pt>
                <c:pt idx="2353" formatCode="yy/mm/dd">
                  <c:v>38189</c:v>
                </c:pt>
                <c:pt idx="2354" formatCode="yy/mm/dd">
                  <c:v>38190</c:v>
                </c:pt>
                <c:pt idx="2355" formatCode="yy/mm/dd">
                  <c:v>38191</c:v>
                </c:pt>
                <c:pt idx="2356" formatCode="yy/mm/dd">
                  <c:v>38194</c:v>
                </c:pt>
                <c:pt idx="2357" formatCode="yy/mm/dd">
                  <c:v>38195</c:v>
                </c:pt>
                <c:pt idx="2358" formatCode="yy/mm/dd">
                  <c:v>38196</c:v>
                </c:pt>
                <c:pt idx="2359" formatCode="yy/mm/dd">
                  <c:v>38197</c:v>
                </c:pt>
                <c:pt idx="2360" formatCode="yy/mm/dd">
                  <c:v>38198</c:v>
                </c:pt>
                <c:pt idx="2361" formatCode="yy/mm/dd">
                  <c:v>38202</c:v>
                </c:pt>
                <c:pt idx="2362" formatCode="yy/mm/dd">
                  <c:v>38203</c:v>
                </c:pt>
                <c:pt idx="2363" formatCode="yy/mm/dd">
                  <c:v>38204</c:v>
                </c:pt>
                <c:pt idx="2364" formatCode="yy/mm/dd">
                  <c:v>38205</c:v>
                </c:pt>
                <c:pt idx="2365" formatCode="yy/mm/dd">
                  <c:v>38208</c:v>
                </c:pt>
                <c:pt idx="2366" formatCode="yy/mm/dd">
                  <c:v>38209</c:v>
                </c:pt>
                <c:pt idx="2367" formatCode="yy/mm/dd">
                  <c:v>38210</c:v>
                </c:pt>
                <c:pt idx="2368" formatCode="yy/mm/dd">
                  <c:v>38211</c:v>
                </c:pt>
                <c:pt idx="2369" formatCode="yy/mm/dd">
                  <c:v>38212</c:v>
                </c:pt>
                <c:pt idx="2370" formatCode="yy/mm/dd">
                  <c:v>38215</c:v>
                </c:pt>
                <c:pt idx="2371" formatCode="yy/mm/dd">
                  <c:v>38216</c:v>
                </c:pt>
                <c:pt idx="2372" formatCode="yy/mm/dd">
                  <c:v>38217</c:v>
                </c:pt>
                <c:pt idx="2373" formatCode="yy/mm/dd">
                  <c:v>38218</c:v>
                </c:pt>
                <c:pt idx="2374" formatCode="yy/mm/dd">
                  <c:v>38219</c:v>
                </c:pt>
                <c:pt idx="2375" formatCode="yy/mm/dd">
                  <c:v>38222</c:v>
                </c:pt>
                <c:pt idx="2376" formatCode="yy/mm/dd">
                  <c:v>38223</c:v>
                </c:pt>
                <c:pt idx="2377" formatCode="yy/mm/dd">
                  <c:v>38224</c:v>
                </c:pt>
                <c:pt idx="2378" formatCode="yy/mm/dd">
                  <c:v>38225</c:v>
                </c:pt>
                <c:pt idx="2379" formatCode="yy/mm/dd">
                  <c:v>38226</c:v>
                </c:pt>
                <c:pt idx="2380" formatCode="yy/mm/dd">
                  <c:v>38229</c:v>
                </c:pt>
                <c:pt idx="2381" formatCode="yy/mm/dd">
                  <c:v>38230</c:v>
                </c:pt>
                <c:pt idx="2382" formatCode="yy/mm/dd">
                  <c:v>38231</c:v>
                </c:pt>
                <c:pt idx="2383" formatCode="yy/mm/dd">
                  <c:v>38232</c:v>
                </c:pt>
                <c:pt idx="2384" formatCode="yy/mm/dd">
                  <c:v>38233</c:v>
                </c:pt>
                <c:pt idx="2385" formatCode="yy/mm/dd">
                  <c:v>38237</c:v>
                </c:pt>
                <c:pt idx="2386" formatCode="yy/mm/dd">
                  <c:v>38238</c:v>
                </c:pt>
                <c:pt idx="2387" formatCode="yy/mm/dd">
                  <c:v>38239</c:v>
                </c:pt>
                <c:pt idx="2388" formatCode="yy/mm/dd">
                  <c:v>38240</c:v>
                </c:pt>
                <c:pt idx="2389" formatCode="yy/mm/dd">
                  <c:v>38243</c:v>
                </c:pt>
                <c:pt idx="2390" formatCode="yy/mm/dd">
                  <c:v>38244</c:v>
                </c:pt>
                <c:pt idx="2391" formatCode="yy/mm/dd">
                  <c:v>38245</c:v>
                </c:pt>
                <c:pt idx="2392" formatCode="yy/mm/dd">
                  <c:v>38246</c:v>
                </c:pt>
                <c:pt idx="2393" formatCode="yy/mm/dd">
                  <c:v>38247</c:v>
                </c:pt>
                <c:pt idx="2394" formatCode="yy/mm/dd">
                  <c:v>38250</c:v>
                </c:pt>
                <c:pt idx="2395" formatCode="yy/mm/dd">
                  <c:v>38251</c:v>
                </c:pt>
                <c:pt idx="2396" formatCode="yy/mm/dd">
                  <c:v>38252</c:v>
                </c:pt>
                <c:pt idx="2397" formatCode="yy/mm/dd">
                  <c:v>38253</c:v>
                </c:pt>
                <c:pt idx="2398" formatCode="yy/mm/dd">
                  <c:v>38254</c:v>
                </c:pt>
                <c:pt idx="2399" formatCode="yy/mm/dd">
                  <c:v>38257</c:v>
                </c:pt>
                <c:pt idx="2400" formatCode="yy/mm/dd">
                  <c:v>38258</c:v>
                </c:pt>
                <c:pt idx="2401" formatCode="yy/mm/dd">
                  <c:v>38259</c:v>
                </c:pt>
                <c:pt idx="2402" formatCode="yy/mm/dd">
                  <c:v>38260</c:v>
                </c:pt>
                <c:pt idx="2403" formatCode="yy/mm/dd">
                  <c:v>38261</c:v>
                </c:pt>
                <c:pt idx="2404" formatCode="yy/mm/dd">
                  <c:v>38264</c:v>
                </c:pt>
                <c:pt idx="2405" formatCode="yy/mm/dd">
                  <c:v>38265</c:v>
                </c:pt>
                <c:pt idx="2406" formatCode="yy/mm/dd">
                  <c:v>38266</c:v>
                </c:pt>
                <c:pt idx="2407" formatCode="yy/mm/dd">
                  <c:v>38267</c:v>
                </c:pt>
                <c:pt idx="2408" formatCode="yy/mm/dd">
                  <c:v>38268</c:v>
                </c:pt>
                <c:pt idx="2409" formatCode="yy/mm/dd">
                  <c:v>38272</c:v>
                </c:pt>
                <c:pt idx="2410" formatCode="yy/mm/dd">
                  <c:v>38273</c:v>
                </c:pt>
                <c:pt idx="2411" formatCode="yy/mm/dd">
                  <c:v>38274</c:v>
                </c:pt>
                <c:pt idx="2412" formatCode="yy/mm/dd">
                  <c:v>38275</c:v>
                </c:pt>
                <c:pt idx="2413" formatCode="yy/mm/dd">
                  <c:v>38278</c:v>
                </c:pt>
                <c:pt idx="2414" formatCode="yy/mm/dd">
                  <c:v>38279</c:v>
                </c:pt>
                <c:pt idx="2415" formatCode="yy/mm/dd">
                  <c:v>38280</c:v>
                </c:pt>
                <c:pt idx="2416" formatCode="yy/mm/dd">
                  <c:v>38281</c:v>
                </c:pt>
                <c:pt idx="2417" formatCode="yy/mm/dd">
                  <c:v>38282</c:v>
                </c:pt>
                <c:pt idx="2418" formatCode="yy/mm/dd">
                  <c:v>38285</c:v>
                </c:pt>
                <c:pt idx="2419" formatCode="yy/mm/dd">
                  <c:v>38286</c:v>
                </c:pt>
                <c:pt idx="2420" formatCode="yy/mm/dd">
                  <c:v>38287</c:v>
                </c:pt>
                <c:pt idx="2421" formatCode="yy/mm/dd">
                  <c:v>38288</c:v>
                </c:pt>
                <c:pt idx="2422" formatCode="yy/mm/dd">
                  <c:v>38289</c:v>
                </c:pt>
                <c:pt idx="2423" formatCode="yy/mm/dd">
                  <c:v>38292</c:v>
                </c:pt>
                <c:pt idx="2424" formatCode="yy/mm/dd">
                  <c:v>38293</c:v>
                </c:pt>
                <c:pt idx="2425" formatCode="yy/mm/dd">
                  <c:v>38294</c:v>
                </c:pt>
                <c:pt idx="2426" formatCode="yy/mm/dd">
                  <c:v>38295</c:v>
                </c:pt>
                <c:pt idx="2427" formatCode="yy/mm/dd">
                  <c:v>38296</c:v>
                </c:pt>
                <c:pt idx="2428" formatCode="yy/mm/dd">
                  <c:v>38299</c:v>
                </c:pt>
                <c:pt idx="2429" formatCode="yy/mm/dd">
                  <c:v>38300</c:v>
                </c:pt>
                <c:pt idx="2430" formatCode="yy/mm/dd">
                  <c:v>38301</c:v>
                </c:pt>
                <c:pt idx="2431" formatCode="yy/mm/dd">
                  <c:v>38302</c:v>
                </c:pt>
                <c:pt idx="2432" formatCode="yy/mm/dd">
                  <c:v>38303</c:v>
                </c:pt>
                <c:pt idx="2433" formatCode="yy/mm/dd">
                  <c:v>38306</c:v>
                </c:pt>
                <c:pt idx="2434" formatCode="yy/mm/dd">
                  <c:v>38307</c:v>
                </c:pt>
                <c:pt idx="2435" formatCode="yy/mm/dd">
                  <c:v>38308</c:v>
                </c:pt>
                <c:pt idx="2436" formatCode="yy/mm/dd">
                  <c:v>38309</c:v>
                </c:pt>
                <c:pt idx="2437" formatCode="yy/mm/dd">
                  <c:v>38310</c:v>
                </c:pt>
                <c:pt idx="2438" formatCode="yy/mm/dd">
                  <c:v>38313</c:v>
                </c:pt>
                <c:pt idx="2439" formatCode="yy/mm/dd">
                  <c:v>38314</c:v>
                </c:pt>
                <c:pt idx="2440" formatCode="yy/mm/dd">
                  <c:v>38315</c:v>
                </c:pt>
                <c:pt idx="2441" formatCode="yy/mm/dd">
                  <c:v>38316</c:v>
                </c:pt>
                <c:pt idx="2442" formatCode="yy/mm/dd">
                  <c:v>38317</c:v>
                </c:pt>
                <c:pt idx="2443" formatCode="yy/mm/dd">
                  <c:v>38320</c:v>
                </c:pt>
                <c:pt idx="2444" formatCode="yy/mm/dd">
                  <c:v>38321</c:v>
                </c:pt>
                <c:pt idx="2445" formatCode="yy/mm/dd">
                  <c:v>38322</c:v>
                </c:pt>
                <c:pt idx="2446" formatCode="yy/mm/dd">
                  <c:v>38323</c:v>
                </c:pt>
                <c:pt idx="2447" formatCode="yy/mm/dd">
                  <c:v>38324</c:v>
                </c:pt>
                <c:pt idx="2448" formatCode="yy/mm/dd">
                  <c:v>38327</c:v>
                </c:pt>
                <c:pt idx="2449" formatCode="yy/mm/dd">
                  <c:v>38328</c:v>
                </c:pt>
                <c:pt idx="2450" formatCode="yy/mm/dd">
                  <c:v>38329</c:v>
                </c:pt>
                <c:pt idx="2451" formatCode="yy/mm/dd">
                  <c:v>38330</c:v>
                </c:pt>
                <c:pt idx="2452" formatCode="yy/mm/dd">
                  <c:v>38331</c:v>
                </c:pt>
                <c:pt idx="2453" formatCode="yy/mm/dd">
                  <c:v>38334</c:v>
                </c:pt>
                <c:pt idx="2454" formatCode="yy/mm/dd">
                  <c:v>38335</c:v>
                </c:pt>
                <c:pt idx="2455" formatCode="yy/mm/dd">
                  <c:v>38336</c:v>
                </c:pt>
                <c:pt idx="2456" formatCode="yy/mm/dd">
                  <c:v>38337</c:v>
                </c:pt>
                <c:pt idx="2457" formatCode="yy/mm/dd">
                  <c:v>38338</c:v>
                </c:pt>
                <c:pt idx="2458" formatCode="yy/mm/dd">
                  <c:v>38341</c:v>
                </c:pt>
                <c:pt idx="2459" formatCode="yy/mm/dd">
                  <c:v>38342</c:v>
                </c:pt>
                <c:pt idx="2460" formatCode="yy/mm/dd">
                  <c:v>38343</c:v>
                </c:pt>
                <c:pt idx="2461" formatCode="yy/mm/dd">
                  <c:v>38344</c:v>
                </c:pt>
                <c:pt idx="2462" formatCode="yy/mm/dd">
                  <c:v>38345</c:v>
                </c:pt>
                <c:pt idx="2463" formatCode="yy/mm/dd">
                  <c:v>38350</c:v>
                </c:pt>
                <c:pt idx="2464" formatCode="yy/mm/dd">
                  <c:v>38351</c:v>
                </c:pt>
                <c:pt idx="2465" formatCode="yy/mm/dd">
                  <c:v>38352</c:v>
                </c:pt>
                <c:pt idx="2466" formatCode="yy/mm/dd">
                  <c:v>38356</c:v>
                </c:pt>
                <c:pt idx="2467" formatCode="yy/mm/dd">
                  <c:v>38357</c:v>
                </c:pt>
                <c:pt idx="2468" formatCode="yy/mm/dd">
                  <c:v>38358</c:v>
                </c:pt>
                <c:pt idx="2469" formatCode="yy/mm/dd">
                  <c:v>38359</c:v>
                </c:pt>
                <c:pt idx="2470" formatCode="yy/mm/dd">
                  <c:v>38362</c:v>
                </c:pt>
                <c:pt idx="2471" formatCode="yy/mm/dd">
                  <c:v>38363</c:v>
                </c:pt>
                <c:pt idx="2472" formatCode="yy/mm/dd">
                  <c:v>38364</c:v>
                </c:pt>
                <c:pt idx="2473" formatCode="yy/mm/dd">
                  <c:v>38365</c:v>
                </c:pt>
                <c:pt idx="2474" formatCode="yy/mm/dd">
                  <c:v>38366</c:v>
                </c:pt>
                <c:pt idx="2475" formatCode="yy/mm/dd">
                  <c:v>38369</c:v>
                </c:pt>
                <c:pt idx="2476" formatCode="yy/mm/dd">
                  <c:v>38370</c:v>
                </c:pt>
                <c:pt idx="2477" formatCode="yy/mm/dd">
                  <c:v>38371</c:v>
                </c:pt>
                <c:pt idx="2478" formatCode="yy/mm/dd">
                  <c:v>38372</c:v>
                </c:pt>
                <c:pt idx="2479" formatCode="yy/mm/dd">
                  <c:v>38373</c:v>
                </c:pt>
                <c:pt idx="2480" formatCode="yy/mm/dd">
                  <c:v>38376</c:v>
                </c:pt>
                <c:pt idx="2481" formatCode="yy/mm/dd">
                  <c:v>38377</c:v>
                </c:pt>
                <c:pt idx="2482" formatCode="yy/mm/dd">
                  <c:v>38378</c:v>
                </c:pt>
                <c:pt idx="2483" formatCode="yy/mm/dd">
                  <c:v>38379</c:v>
                </c:pt>
                <c:pt idx="2484" formatCode="yy/mm/dd">
                  <c:v>38380</c:v>
                </c:pt>
                <c:pt idx="2485" formatCode="yy/mm/dd">
                  <c:v>38383</c:v>
                </c:pt>
                <c:pt idx="2486" formatCode="yy/mm/dd">
                  <c:v>38384</c:v>
                </c:pt>
                <c:pt idx="2487" formatCode="yy/mm/dd">
                  <c:v>38385</c:v>
                </c:pt>
                <c:pt idx="2488" formatCode="yy/mm/dd">
                  <c:v>38386</c:v>
                </c:pt>
                <c:pt idx="2489" formatCode="yy/mm/dd">
                  <c:v>38387</c:v>
                </c:pt>
                <c:pt idx="2490" formatCode="yy/mm/dd">
                  <c:v>38390</c:v>
                </c:pt>
                <c:pt idx="2491" formatCode="yy/mm/dd">
                  <c:v>38391</c:v>
                </c:pt>
                <c:pt idx="2492" formatCode="yy/mm/dd">
                  <c:v>38392</c:v>
                </c:pt>
                <c:pt idx="2493" formatCode="yy/mm/dd">
                  <c:v>38393</c:v>
                </c:pt>
                <c:pt idx="2494" formatCode="yy/mm/dd">
                  <c:v>38394</c:v>
                </c:pt>
                <c:pt idx="2495" formatCode="yy/mm/dd">
                  <c:v>38397</c:v>
                </c:pt>
                <c:pt idx="2496" formatCode="yy/mm/dd">
                  <c:v>38398</c:v>
                </c:pt>
                <c:pt idx="2497" formatCode="yy/mm/dd">
                  <c:v>38399</c:v>
                </c:pt>
                <c:pt idx="2498" formatCode="yy/mm/dd">
                  <c:v>38400</c:v>
                </c:pt>
                <c:pt idx="2499" formatCode="yy/mm/dd">
                  <c:v>38401</c:v>
                </c:pt>
                <c:pt idx="2500" formatCode="yy/mm/dd">
                  <c:v>38404</c:v>
                </c:pt>
                <c:pt idx="2501" formatCode="yy/mm/dd">
                  <c:v>38405</c:v>
                </c:pt>
                <c:pt idx="2502" formatCode="yy/mm/dd">
                  <c:v>38406</c:v>
                </c:pt>
                <c:pt idx="2503" formatCode="yy/mm/dd">
                  <c:v>38407</c:v>
                </c:pt>
                <c:pt idx="2504" formatCode="yy/mm/dd">
                  <c:v>38408</c:v>
                </c:pt>
                <c:pt idx="2505" formatCode="yy/mm/dd">
                  <c:v>38411</c:v>
                </c:pt>
                <c:pt idx="2506" formatCode="yy/mm/dd">
                  <c:v>38412</c:v>
                </c:pt>
                <c:pt idx="2507" formatCode="yy/mm/dd">
                  <c:v>38413</c:v>
                </c:pt>
                <c:pt idx="2508" formatCode="yy/mm/dd">
                  <c:v>38414</c:v>
                </c:pt>
                <c:pt idx="2509" formatCode="yy/mm/dd">
                  <c:v>38415</c:v>
                </c:pt>
                <c:pt idx="2510" formatCode="yy/mm/dd">
                  <c:v>38418</c:v>
                </c:pt>
                <c:pt idx="2511" formatCode="yy/mm/dd">
                  <c:v>38419</c:v>
                </c:pt>
                <c:pt idx="2512" formatCode="yy/mm/dd">
                  <c:v>38420</c:v>
                </c:pt>
                <c:pt idx="2513" formatCode="yy/mm/dd">
                  <c:v>38421</c:v>
                </c:pt>
                <c:pt idx="2514" formatCode="yy/mm/dd">
                  <c:v>38422</c:v>
                </c:pt>
                <c:pt idx="2515" formatCode="yy/mm/dd">
                  <c:v>38425</c:v>
                </c:pt>
                <c:pt idx="2516" formatCode="yy/mm/dd">
                  <c:v>38426</c:v>
                </c:pt>
                <c:pt idx="2517" formatCode="yy/mm/dd">
                  <c:v>38427</c:v>
                </c:pt>
                <c:pt idx="2518" formatCode="yy/mm/dd">
                  <c:v>38428</c:v>
                </c:pt>
                <c:pt idx="2519" formatCode="yy/mm/dd">
                  <c:v>38429</c:v>
                </c:pt>
                <c:pt idx="2520" formatCode="yy/mm/dd">
                  <c:v>38432</c:v>
                </c:pt>
                <c:pt idx="2521" formatCode="yy/mm/dd">
                  <c:v>38433</c:v>
                </c:pt>
                <c:pt idx="2522" formatCode="yy/mm/dd">
                  <c:v>38434</c:v>
                </c:pt>
                <c:pt idx="2523" formatCode="yy/mm/dd">
                  <c:v>38435</c:v>
                </c:pt>
                <c:pt idx="2524" formatCode="yy/mm/dd">
                  <c:v>38439</c:v>
                </c:pt>
                <c:pt idx="2525" formatCode="yy/mm/dd">
                  <c:v>38440</c:v>
                </c:pt>
                <c:pt idx="2526" formatCode="yy/mm/dd">
                  <c:v>38441</c:v>
                </c:pt>
                <c:pt idx="2527" formatCode="yy/mm/dd">
                  <c:v>38442</c:v>
                </c:pt>
                <c:pt idx="2528" formatCode="yy/mm/dd">
                  <c:v>38443</c:v>
                </c:pt>
                <c:pt idx="2529" formatCode="yy/mm/dd">
                  <c:v>38446</c:v>
                </c:pt>
                <c:pt idx="2530" formatCode="yy/mm/dd">
                  <c:v>38447</c:v>
                </c:pt>
                <c:pt idx="2531" formatCode="yy/mm/dd">
                  <c:v>38448</c:v>
                </c:pt>
                <c:pt idx="2532" formatCode="yy/mm/dd">
                  <c:v>38449</c:v>
                </c:pt>
                <c:pt idx="2533" formatCode="yy/mm/dd">
                  <c:v>38450</c:v>
                </c:pt>
                <c:pt idx="2534" formatCode="yy/mm/dd">
                  <c:v>38453</c:v>
                </c:pt>
                <c:pt idx="2535" formatCode="yy/mm/dd">
                  <c:v>38454</c:v>
                </c:pt>
                <c:pt idx="2536" formatCode="yy/mm/dd">
                  <c:v>38455</c:v>
                </c:pt>
                <c:pt idx="2537" formatCode="yy/mm/dd">
                  <c:v>38456</c:v>
                </c:pt>
                <c:pt idx="2538" formatCode="yy/mm/dd">
                  <c:v>38457</c:v>
                </c:pt>
                <c:pt idx="2539" formatCode="yy/mm/dd">
                  <c:v>38460</c:v>
                </c:pt>
                <c:pt idx="2540" formatCode="yy/mm/dd">
                  <c:v>38461</c:v>
                </c:pt>
                <c:pt idx="2541" formatCode="yy/mm/dd">
                  <c:v>38462</c:v>
                </c:pt>
                <c:pt idx="2542" formatCode="yy/mm/dd">
                  <c:v>38463</c:v>
                </c:pt>
                <c:pt idx="2543" formatCode="yy/mm/dd">
                  <c:v>38464</c:v>
                </c:pt>
                <c:pt idx="2544" formatCode="yy/mm/dd">
                  <c:v>38467</c:v>
                </c:pt>
                <c:pt idx="2545" formatCode="yy/mm/dd">
                  <c:v>38468</c:v>
                </c:pt>
                <c:pt idx="2546" formatCode="yy/mm/dd">
                  <c:v>38469</c:v>
                </c:pt>
                <c:pt idx="2547" formatCode="yy/mm/dd">
                  <c:v>38470</c:v>
                </c:pt>
                <c:pt idx="2548" formatCode="yy/mm/dd">
                  <c:v>38471</c:v>
                </c:pt>
                <c:pt idx="2549" formatCode="yy/mm/dd">
                  <c:v>38474</c:v>
                </c:pt>
                <c:pt idx="2550" formatCode="yy/mm/dd">
                  <c:v>38475</c:v>
                </c:pt>
                <c:pt idx="2551" formatCode="yy/mm/dd">
                  <c:v>38476</c:v>
                </c:pt>
                <c:pt idx="2552" formatCode="yy/mm/dd">
                  <c:v>38477</c:v>
                </c:pt>
                <c:pt idx="2553" formatCode="yy/mm/dd">
                  <c:v>38478</c:v>
                </c:pt>
                <c:pt idx="2554" formatCode="yy/mm/dd">
                  <c:v>38481</c:v>
                </c:pt>
                <c:pt idx="2555" formatCode="yy/mm/dd">
                  <c:v>38482</c:v>
                </c:pt>
                <c:pt idx="2556" formatCode="yy/mm/dd">
                  <c:v>38483</c:v>
                </c:pt>
                <c:pt idx="2557" formatCode="yy/mm/dd">
                  <c:v>38484</c:v>
                </c:pt>
                <c:pt idx="2558" formatCode="yy/mm/dd">
                  <c:v>38485</c:v>
                </c:pt>
                <c:pt idx="2559" formatCode="yy/mm/dd">
                  <c:v>38488</c:v>
                </c:pt>
                <c:pt idx="2560" formatCode="yy/mm/dd">
                  <c:v>38489</c:v>
                </c:pt>
                <c:pt idx="2561" formatCode="yy/mm/dd">
                  <c:v>38490</c:v>
                </c:pt>
                <c:pt idx="2562" formatCode="yy/mm/dd">
                  <c:v>38491</c:v>
                </c:pt>
                <c:pt idx="2563" formatCode="yy/mm/dd">
                  <c:v>38492</c:v>
                </c:pt>
                <c:pt idx="2564" formatCode="yy/mm/dd">
                  <c:v>38496</c:v>
                </c:pt>
                <c:pt idx="2565" formatCode="yy/mm/dd">
                  <c:v>38497</c:v>
                </c:pt>
                <c:pt idx="2566" formatCode="yy/mm/dd">
                  <c:v>38498</c:v>
                </c:pt>
                <c:pt idx="2567" formatCode="yy/mm/dd">
                  <c:v>38499</c:v>
                </c:pt>
                <c:pt idx="2568" formatCode="yy/mm/dd">
                  <c:v>38502</c:v>
                </c:pt>
                <c:pt idx="2569" formatCode="yy/mm/dd">
                  <c:v>38503</c:v>
                </c:pt>
                <c:pt idx="2570" formatCode="yy/mm/dd">
                  <c:v>38504</c:v>
                </c:pt>
                <c:pt idx="2571" formatCode="yy/mm/dd">
                  <c:v>38505</c:v>
                </c:pt>
                <c:pt idx="2572" formatCode="yy/mm/dd">
                  <c:v>38506</c:v>
                </c:pt>
                <c:pt idx="2573" formatCode="yy/mm/dd">
                  <c:v>38509</c:v>
                </c:pt>
                <c:pt idx="2574" formatCode="yy/mm/dd">
                  <c:v>38510</c:v>
                </c:pt>
                <c:pt idx="2575" formatCode="yy/mm/dd">
                  <c:v>38511</c:v>
                </c:pt>
                <c:pt idx="2576" formatCode="yy/mm/dd">
                  <c:v>38512</c:v>
                </c:pt>
                <c:pt idx="2577" formatCode="yy/mm/dd">
                  <c:v>38513</c:v>
                </c:pt>
                <c:pt idx="2578" formatCode="yy/mm/dd">
                  <c:v>38516</c:v>
                </c:pt>
                <c:pt idx="2579" formatCode="yy/mm/dd">
                  <c:v>38517</c:v>
                </c:pt>
                <c:pt idx="2580" formatCode="yy/mm/dd">
                  <c:v>38518</c:v>
                </c:pt>
                <c:pt idx="2581" formatCode="yy/mm/dd">
                  <c:v>38519</c:v>
                </c:pt>
                <c:pt idx="2582" formatCode="yy/mm/dd">
                  <c:v>38520</c:v>
                </c:pt>
                <c:pt idx="2583" formatCode="yy/mm/dd">
                  <c:v>38523</c:v>
                </c:pt>
                <c:pt idx="2584" formatCode="yy/mm/dd">
                  <c:v>38524</c:v>
                </c:pt>
                <c:pt idx="2585" formatCode="yy/mm/dd">
                  <c:v>38525</c:v>
                </c:pt>
                <c:pt idx="2586" formatCode="yy/mm/dd">
                  <c:v>38526</c:v>
                </c:pt>
                <c:pt idx="2587" formatCode="yy/mm/dd">
                  <c:v>38527</c:v>
                </c:pt>
                <c:pt idx="2588" formatCode="yy/mm/dd">
                  <c:v>38530</c:v>
                </c:pt>
                <c:pt idx="2589" formatCode="yy/mm/dd">
                  <c:v>38531</c:v>
                </c:pt>
                <c:pt idx="2590" formatCode="yy/mm/dd">
                  <c:v>38532</c:v>
                </c:pt>
                <c:pt idx="2591" formatCode="yy/mm/dd">
                  <c:v>38533</c:v>
                </c:pt>
                <c:pt idx="2592" formatCode="yy/mm/dd">
                  <c:v>38537</c:v>
                </c:pt>
                <c:pt idx="2593" formatCode="yy/mm/dd">
                  <c:v>38538</c:v>
                </c:pt>
                <c:pt idx="2594" formatCode="yy/mm/dd">
                  <c:v>38539</c:v>
                </c:pt>
                <c:pt idx="2595" formatCode="yy/mm/dd">
                  <c:v>38540</c:v>
                </c:pt>
                <c:pt idx="2596" formatCode="yy/mm/dd">
                  <c:v>38541</c:v>
                </c:pt>
                <c:pt idx="2597" formatCode="yy/mm/dd">
                  <c:v>38544</c:v>
                </c:pt>
                <c:pt idx="2598" formatCode="yy/mm/dd">
                  <c:v>38545</c:v>
                </c:pt>
                <c:pt idx="2599" formatCode="yy/mm/dd">
                  <c:v>38546</c:v>
                </c:pt>
                <c:pt idx="2600" formatCode="yy/mm/dd">
                  <c:v>38547</c:v>
                </c:pt>
                <c:pt idx="2601" formatCode="yy/mm/dd">
                  <c:v>38548</c:v>
                </c:pt>
                <c:pt idx="2602" formatCode="yy/mm/dd">
                  <c:v>38551</c:v>
                </c:pt>
                <c:pt idx="2603" formatCode="yy/mm/dd">
                  <c:v>38552</c:v>
                </c:pt>
                <c:pt idx="2604" formatCode="yy/mm/dd">
                  <c:v>38553</c:v>
                </c:pt>
                <c:pt idx="2605" formatCode="yy/mm/dd">
                  <c:v>38554</c:v>
                </c:pt>
                <c:pt idx="2606" formatCode="yy/mm/dd">
                  <c:v>38555</c:v>
                </c:pt>
                <c:pt idx="2607" formatCode="yy/mm/dd">
                  <c:v>38558</c:v>
                </c:pt>
                <c:pt idx="2608" formatCode="yy/mm/dd">
                  <c:v>38559</c:v>
                </c:pt>
                <c:pt idx="2609" formatCode="yy/mm/dd">
                  <c:v>38560</c:v>
                </c:pt>
                <c:pt idx="2610" formatCode="yy/mm/dd">
                  <c:v>38561</c:v>
                </c:pt>
                <c:pt idx="2611" formatCode="yy/mm/dd">
                  <c:v>38562</c:v>
                </c:pt>
                <c:pt idx="2612" formatCode="yy/mm/dd">
                  <c:v>38566</c:v>
                </c:pt>
                <c:pt idx="2613" formatCode="yy/mm/dd">
                  <c:v>38567</c:v>
                </c:pt>
                <c:pt idx="2614" formatCode="yy/mm/dd">
                  <c:v>38568</c:v>
                </c:pt>
                <c:pt idx="2615" formatCode="yy/mm/dd">
                  <c:v>38569</c:v>
                </c:pt>
                <c:pt idx="2616" formatCode="yy/mm/dd">
                  <c:v>38572</c:v>
                </c:pt>
                <c:pt idx="2617" formatCode="yy/mm/dd">
                  <c:v>38573</c:v>
                </c:pt>
                <c:pt idx="2618" formatCode="yy/mm/dd">
                  <c:v>38574</c:v>
                </c:pt>
                <c:pt idx="2619" formatCode="yy/mm/dd">
                  <c:v>38575</c:v>
                </c:pt>
                <c:pt idx="2620" formatCode="yy/mm/dd">
                  <c:v>38576</c:v>
                </c:pt>
                <c:pt idx="2621" formatCode="yy/mm/dd">
                  <c:v>38579</c:v>
                </c:pt>
                <c:pt idx="2622" formatCode="yy/mm/dd">
                  <c:v>38580</c:v>
                </c:pt>
                <c:pt idx="2623" formatCode="yy/mm/dd">
                  <c:v>38581</c:v>
                </c:pt>
                <c:pt idx="2624" formatCode="yy/mm/dd">
                  <c:v>38582</c:v>
                </c:pt>
                <c:pt idx="2625" formatCode="yy/mm/dd">
                  <c:v>38583</c:v>
                </c:pt>
                <c:pt idx="2626" formatCode="yy/mm/dd">
                  <c:v>38586</c:v>
                </c:pt>
                <c:pt idx="2627" formatCode="yy/mm/dd">
                  <c:v>38587</c:v>
                </c:pt>
                <c:pt idx="2628" formatCode="yy/mm/dd">
                  <c:v>38588</c:v>
                </c:pt>
                <c:pt idx="2629" formatCode="yy/mm/dd">
                  <c:v>38589</c:v>
                </c:pt>
                <c:pt idx="2630" formatCode="yy/mm/dd">
                  <c:v>38590</c:v>
                </c:pt>
                <c:pt idx="2631" formatCode="yy/mm/dd">
                  <c:v>38593</c:v>
                </c:pt>
                <c:pt idx="2632" formatCode="yy/mm/dd">
                  <c:v>38594</c:v>
                </c:pt>
                <c:pt idx="2633" formatCode="yy/mm/dd">
                  <c:v>38595</c:v>
                </c:pt>
                <c:pt idx="2634" formatCode="yy/mm/dd">
                  <c:v>38596</c:v>
                </c:pt>
                <c:pt idx="2635" formatCode="yy/mm/dd">
                  <c:v>38597</c:v>
                </c:pt>
                <c:pt idx="2636" formatCode="yy/mm/dd">
                  <c:v>38601</c:v>
                </c:pt>
                <c:pt idx="2637" formatCode="yy/mm/dd">
                  <c:v>38602</c:v>
                </c:pt>
                <c:pt idx="2638" formatCode="yy/mm/dd">
                  <c:v>38603</c:v>
                </c:pt>
                <c:pt idx="2639" formatCode="yy/mm/dd">
                  <c:v>38604</c:v>
                </c:pt>
                <c:pt idx="2640" formatCode="yy/mm/dd">
                  <c:v>38607</c:v>
                </c:pt>
                <c:pt idx="2641" formatCode="yy/mm/dd">
                  <c:v>38608</c:v>
                </c:pt>
                <c:pt idx="2642" formatCode="yy/mm/dd">
                  <c:v>38609</c:v>
                </c:pt>
                <c:pt idx="2643" formatCode="yy/mm/dd">
                  <c:v>38610</c:v>
                </c:pt>
                <c:pt idx="2644" formatCode="yy/mm/dd">
                  <c:v>38611</c:v>
                </c:pt>
                <c:pt idx="2645" formatCode="yy/mm/dd">
                  <c:v>38614</c:v>
                </c:pt>
                <c:pt idx="2646" formatCode="yy/mm/dd">
                  <c:v>38615</c:v>
                </c:pt>
                <c:pt idx="2647" formatCode="yy/mm/dd">
                  <c:v>38616</c:v>
                </c:pt>
                <c:pt idx="2648" formatCode="yy/mm/dd">
                  <c:v>38617</c:v>
                </c:pt>
                <c:pt idx="2649" formatCode="yy/mm/dd">
                  <c:v>38618</c:v>
                </c:pt>
                <c:pt idx="2650" formatCode="yy/mm/dd">
                  <c:v>38621</c:v>
                </c:pt>
                <c:pt idx="2651" formatCode="yy/mm/dd">
                  <c:v>38622</c:v>
                </c:pt>
                <c:pt idx="2652" formatCode="yy/mm/dd">
                  <c:v>38623</c:v>
                </c:pt>
                <c:pt idx="2653" formatCode="yy/mm/dd">
                  <c:v>38624</c:v>
                </c:pt>
                <c:pt idx="2654" formatCode="yy/mm/dd">
                  <c:v>38625</c:v>
                </c:pt>
                <c:pt idx="2655" formatCode="yy/mm/dd">
                  <c:v>38628</c:v>
                </c:pt>
                <c:pt idx="2656" formatCode="yy/mm/dd">
                  <c:v>38629</c:v>
                </c:pt>
                <c:pt idx="2657" formatCode="yy/mm/dd">
                  <c:v>38630</c:v>
                </c:pt>
                <c:pt idx="2658" formatCode="yy/mm/dd">
                  <c:v>38631</c:v>
                </c:pt>
                <c:pt idx="2659" formatCode="yy/mm/dd">
                  <c:v>38632</c:v>
                </c:pt>
                <c:pt idx="2660" formatCode="yy/mm/dd">
                  <c:v>38636</c:v>
                </c:pt>
                <c:pt idx="2661" formatCode="yy/mm/dd">
                  <c:v>38637</c:v>
                </c:pt>
                <c:pt idx="2662" formatCode="yy/mm/dd">
                  <c:v>38638</c:v>
                </c:pt>
                <c:pt idx="2663" formatCode="yy/mm/dd">
                  <c:v>38639</c:v>
                </c:pt>
                <c:pt idx="2664" formatCode="yy/mm/dd">
                  <c:v>38642</c:v>
                </c:pt>
                <c:pt idx="2665" formatCode="yy/mm/dd">
                  <c:v>38643</c:v>
                </c:pt>
                <c:pt idx="2666" formatCode="yy/mm/dd">
                  <c:v>38644</c:v>
                </c:pt>
                <c:pt idx="2667" formatCode="yy/mm/dd">
                  <c:v>38645</c:v>
                </c:pt>
                <c:pt idx="2668" formatCode="yy/mm/dd">
                  <c:v>38646</c:v>
                </c:pt>
                <c:pt idx="2669" formatCode="yy/mm/dd">
                  <c:v>38649</c:v>
                </c:pt>
                <c:pt idx="2670" formatCode="yy/mm/dd">
                  <c:v>38650</c:v>
                </c:pt>
                <c:pt idx="2671" formatCode="yy/mm/dd">
                  <c:v>38651</c:v>
                </c:pt>
                <c:pt idx="2672" formatCode="yy/mm/dd">
                  <c:v>38652</c:v>
                </c:pt>
                <c:pt idx="2673" formatCode="yy/mm/dd">
                  <c:v>38653</c:v>
                </c:pt>
                <c:pt idx="2674" formatCode="yy/mm/dd">
                  <c:v>38656</c:v>
                </c:pt>
                <c:pt idx="2675" formatCode="yy/mm/dd">
                  <c:v>38657</c:v>
                </c:pt>
                <c:pt idx="2676" formatCode="yy/mm/dd">
                  <c:v>38658</c:v>
                </c:pt>
                <c:pt idx="2677" formatCode="yy/mm/dd">
                  <c:v>38659</c:v>
                </c:pt>
                <c:pt idx="2678" formatCode="yy/mm/dd">
                  <c:v>38660</c:v>
                </c:pt>
                <c:pt idx="2679" formatCode="yy/mm/dd">
                  <c:v>38663</c:v>
                </c:pt>
                <c:pt idx="2680" formatCode="yy/mm/dd">
                  <c:v>38664</c:v>
                </c:pt>
                <c:pt idx="2681" formatCode="yy/mm/dd">
                  <c:v>38665</c:v>
                </c:pt>
                <c:pt idx="2682" formatCode="yy/mm/dd">
                  <c:v>38666</c:v>
                </c:pt>
                <c:pt idx="2683" formatCode="yy/mm/dd">
                  <c:v>38667</c:v>
                </c:pt>
                <c:pt idx="2684" formatCode="yy/mm/dd">
                  <c:v>38670</c:v>
                </c:pt>
                <c:pt idx="2685" formatCode="yy/mm/dd">
                  <c:v>38671</c:v>
                </c:pt>
                <c:pt idx="2686" formatCode="yy/mm/dd">
                  <c:v>38672</c:v>
                </c:pt>
                <c:pt idx="2687" formatCode="yy/mm/dd">
                  <c:v>38673</c:v>
                </c:pt>
                <c:pt idx="2688" formatCode="yy/mm/dd">
                  <c:v>38674</c:v>
                </c:pt>
                <c:pt idx="2689" formatCode="yy/mm/dd">
                  <c:v>38677</c:v>
                </c:pt>
                <c:pt idx="2690" formatCode="yy/mm/dd">
                  <c:v>38678</c:v>
                </c:pt>
                <c:pt idx="2691" formatCode="yy/mm/dd">
                  <c:v>38679</c:v>
                </c:pt>
                <c:pt idx="2692" formatCode="yy/mm/dd">
                  <c:v>38680</c:v>
                </c:pt>
                <c:pt idx="2693" formatCode="yy/mm/dd">
                  <c:v>38681</c:v>
                </c:pt>
                <c:pt idx="2694" formatCode="yy/mm/dd">
                  <c:v>38684</c:v>
                </c:pt>
                <c:pt idx="2695" formatCode="yy/mm/dd">
                  <c:v>38685</c:v>
                </c:pt>
                <c:pt idx="2696" formatCode="yy/mm/dd">
                  <c:v>38686</c:v>
                </c:pt>
                <c:pt idx="2697" formatCode="yy/mm/dd">
                  <c:v>38687</c:v>
                </c:pt>
                <c:pt idx="2698" formatCode="yy/mm/dd">
                  <c:v>38688</c:v>
                </c:pt>
                <c:pt idx="2699" formatCode="yy/mm/dd">
                  <c:v>38691</c:v>
                </c:pt>
                <c:pt idx="2700" formatCode="yy/mm/dd">
                  <c:v>38692</c:v>
                </c:pt>
                <c:pt idx="2701" formatCode="yy/mm/dd">
                  <c:v>38693</c:v>
                </c:pt>
                <c:pt idx="2702" formatCode="yy/mm/dd">
                  <c:v>38694</c:v>
                </c:pt>
                <c:pt idx="2703" formatCode="yy/mm/dd">
                  <c:v>38695</c:v>
                </c:pt>
                <c:pt idx="2704" formatCode="yy/mm/dd">
                  <c:v>38698</c:v>
                </c:pt>
                <c:pt idx="2705" formatCode="yy/mm/dd">
                  <c:v>38699</c:v>
                </c:pt>
                <c:pt idx="2706" formatCode="yy/mm/dd">
                  <c:v>38700</c:v>
                </c:pt>
                <c:pt idx="2707" formatCode="yy/mm/dd">
                  <c:v>38701</c:v>
                </c:pt>
                <c:pt idx="2708" formatCode="yy/mm/dd">
                  <c:v>38702</c:v>
                </c:pt>
                <c:pt idx="2709" formatCode="yy/mm/dd">
                  <c:v>38705</c:v>
                </c:pt>
                <c:pt idx="2710" formatCode="yy/mm/dd">
                  <c:v>38706</c:v>
                </c:pt>
                <c:pt idx="2711" formatCode="yy/mm/dd">
                  <c:v>38707</c:v>
                </c:pt>
                <c:pt idx="2712" formatCode="yy/mm/dd">
                  <c:v>38708</c:v>
                </c:pt>
                <c:pt idx="2713" formatCode="yy/mm/dd">
                  <c:v>38709</c:v>
                </c:pt>
                <c:pt idx="2714" formatCode="yy/mm/dd">
                  <c:v>38714</c:v>
                </c:pt>
                <c:pt idx="2715" formatCode="yy/mm/dd">
                  <c:v>38715</c:v>
                </c:pt>
                <c:pt idx="2716" formatCode="yy/mm/dd">
                  <c:v>38716</c:v>
                </c:pt>
                <c:pt idx="2717" formatCode="yy/mm/dd">
                  <c:v>38720</c:v>
                </c:pt>
                <c:pt idx="2718" formatCode="yy/mm/dd">
                  <c:v>38721</c:v>
                </c:pt>
                <c:pt idx="2719" formatCode="yy/mm/dd">
                  <c:v>38722</c:v>
                </c:pt>
                <c:pt idx="2720" formatCode="yy/mm/dd">
                  <c:v>38723</c:v>
                </c:pt>
                <c:pt idx="2721" formatCode="yy/mm/dd">
                  <c:v>38726</c:v>
                </c:pt>
                <c:pt idx="2722" formatCode="yy/mm/dd">
                  <c:v>38727</c:v>
                </c:pt>
                <c:pt idx="2723" formatCode="yy/mm/dd">
                  <c:v>38728</c:v>
                </c:pt>
                <c:pt idx="2724" formatCode="yy/mm/dd">
                  <c:v>38729</c:v>
                </c:pt>
                <c:pt idx="2725" formatCode="yy/mm/dd">
                  <c:v>38730</c:v>
                </c:pt>
                <c:pt idx="2726" formatCode="yy/mm/dd">
                  <c:v>38733</c:v>
                </c:pt>
                <c:pt idx="2727" formatCode="yy/mm/dd">
                  <c:v>38734</c:v>
                </c:pt>
                <c:pt idx="2728" formatCode="yy/mm/dd">
                  <c:v>38735</c:v>
                </c:pt>
                <c:pt idx="2729" formatCode="yy/mm/dd">
                  <c:v>38736</c:v>
                </c:pt>
                <c:pt idx="2730" formatCode="yy/mm/dd">
                  <c:v>38737</c:v>
                </c:pt>
                <c:pt idx="2731" formatCode="yy/mm/dd">
                  <c:v>38740</c:v>
                </c:pt>
                <c:pt idx="2732" formatCode="yy/mm/dd">
                  <c:v>38741</c:v>
                </c:pt>
                <c:pt idx="2733" formatCode="yy/mm/dd">
                  <c:v>38742</c:v>
                </c:pt>
                <c:pt idx="2734" formatCode="yy/mm/dd">
                  <c:v>38743</c:v>
                </c:pt>
                <c:pt idx="2735" formatCode="yy/mm/dd">
                  <c:v>38744</c:v>
                </c:pt>
                <c:pt idx="2736" formatCode="yy/mm/dd">
                  <c:v>38747</c:v>
                </c:pt>
                <c:pt idx="2737" formatCode="yy/mm/dd">
                  <c:v>38748</c:v>
                </c:pt>
                <c:pt idx="2738" formatCode="yy/mm/dd">
                  <c:v>38749</c:v>
                </c:pt>
                <c:pt idx="2739" formatCode="yy/mm/dd">
                  <c:v>38750</c:v>
                </c:pt>
                <c:pt idx="2740" formatCode="yy/mm/dd">
                  <c:v>38751</c:v>
                </c:pt>
                <c:pt idx="2741" formatCode="yy/mm/dd">
                  <c:v>38754</c:v>
                </c:pt>
                <c:pt idx="2742" formatCode="yy/mm/dd">
                  <c:v>38755</c:v>
                </c:pt>
                <c:pt idx="2743" formatCode="yy/mm/dd">
                  <c:v>38756</c:v>
                </c:pt>
                <c:pt idx="2744" formatCode="yy/mm/dd">
                  <c:v>38757</c:v>
                </c:pt>
                <c:pt idx="2745" formatCode="yy/mm/dd">
                  <c:v>38758</c:v>
                </c:pt>
                <c:pt idx="2746" formatCode="yy/mm/dd">
                  <c:v>38761</c:v>
                </c:pt>
                <c:pt idx="2747" formatCode="yy/mm/dd">
                  <c:v>38762</c:v>
                </c:pt>
                <c:pt idx="2748" formatCode="yy/mm/dd">
                  <c:v>38763</c:v>
                </c:pt>
                <c:pt idx="2749" formatCode="yy/mm/dd">
                  <c:v>38764</c:v>
                </c:pt>
                <c:pt idx="2750" formatCode="yy/mm/dd">
                  <c:v>38765</c:v>
                </c:pt>
                <c:pt idx="2751" formatCode="yy/mm/dd">
                  <c:v>38768</c:v>
                </c:pt>
                <c:pt idx="2752" formatCode="yy/mm/dd">
                  <c:v>38769</c:v>
                </c:pt>
                <c:pt idx="2753" formatCode="yy/mm/dd">
                  <c:v>38770</c:v>
                </c:pt>
                <c:pt idx="2754" formatCode="yy/mm/dd">
                  <c:v>38771</c:v>
                </c:pt>
                <c:pt idx="2755" formatCode="yy/mm/dd">
                  <c:v>38772</c:v>
                </c:pt>
                <c:pt idx="2756" formatCode="yy/mm/dd">
                  <c:v>38775</c:v>
                </c:pt>
                <c:pt idx="2757" formatCode="yy/mm/dd">
                  <c:v>38776</c:v>
                </c:pt>
                <c:pt idx="2758" formatCode="yy/mm/dd">
                  <c:v>38777</c:v>
                </c:pt>
                <c:pt idx="2759" formatCode="yy/mm/dd">
                  <c:v>38778</c:v>
                </c:pt>
                <c:pt idx="2760" formatCode="yy/mm/dd">
                  <c:v>38779</c:v>
                </c:pt>
                <c:pt idx="2761" formatCode="yy/mm/dd">
                  <c:v>38782</c:v>
                </c:pt>
                <c:pt idx="2762" formatCode="yy/mm/dd">
                  <c:v>38783</c:v>
                </c:pt>
                <c:pt idx="2763" formatCode="yy/mm/dd">
                  <c:v>38784</c:v>
                </c:pt>
                <c:pt idx="2764" formatCode="yy/mm/dd">
                  <c:v>38785</c:v>
                </c:pt>
                <c:pt idx="2765" formatCode="yy/mm/dd">
                  <c:v>38786</c:v>
                </c:pt>
                <c:pt idx="2766" formatCode="yy/mm/dd">
                  <c:v>38789</c:v>
                </c:pt>
                <c:pt idx="2767" formatCode="yy/mm/dd">
                  <c:v>38790</c:v>
                </c:pt>
                <c:pt idx="2768" formatCode="yy/mm/dd">
                  <c:v>38791</c:v>
                </c:pt>
                <c:pt idx="2769" formatCode="yy/mm/dd">
                  <c:v>38792</c:v>
                </c:pt>
                <c:pt idx="2770" formatCode="yy/mm/dd">
                  <c:v>38793</c:v>
                </c:pt>
                <c:pt idx="2771" formatCode="yy/mm/dd">
                  <c:v>38796</c:v>
                </c:pt>
                <c:pt idx="2772" formatCode="yy/mm/dd">
                  <c:v>38797</c:v>
                </c:pt>
                <c:pt idx="2773" formatCode="yy/mm/dd">
                  <c:v>38798</c:v>
                </c:pt>
                <c:pt idx="2774" formatCode="yy/mm/dd">
                  <c:v>38799</c:v>
                </c:pt>
                <c:pt idx="2775" formatCode="yy/mm/dd">
                  <c:v>38800</c:v>
                </c:pt>
                <c:pt idx="2776" formatCode="yy/mm/dd">
                  <c:v>38803</c:v>
                </c:pt>
                <c:pt idx="2777" formatCode="yy/mm/dd">
                  <c:v>38804</c:v>
                </c:pt>
                <c:pt idx="2778" formatCode="yy/mm/dd">
                  <c:v>38805</c:v>
                </c:pt>
                <c:pt idx="2779" formatCode="yy/mm/dd">
                  <c:v>38806</c:v>
                </c:pt>
                <c:pt idx="2780" formatCode="yy/mm/dd">
                  <c:v>38807</c:v>
                </c:pt>
                <c:pt idx="2781" formatCode="yy/mm/dd">
                  <c:v>38810</c:v>
                </c:pt>
                <c:pt idx="2782" formatCode="yy/mm/dd">
                  <c:v>38811</c:v>
                </c:pt>
                <c:pt idx="2783" formatCode="yy/mm/dd">
                  <c:v>38812</c:v>
                </c:pt>
                <c:pt idx="2784" formatCode="yy/mm/dd">
                  <c:v>38813</c:v>
                </c:pt>
                <c:pt idx="2785" formatCode="yy/mm/dd">
                  <c:v>38814</c:v>
                </c:pt>
                <c:pt idx="2786" formatCode="yy/mm/dd">
                  <c:v>38817</c:v>
                </c:pt>
                <c:pt idx="2787" formatCode="yy/mm/dd">
                  <c:v>38818</c:v>
                </c:pt>
                <c:pt idx="2788" formatCode="yy/mm/dd">
                  <c:v>38819</c:v>
                </c:pt>
                <c:pt idx="2789" formatCode="yy/mm/dd">
                  <c:v>38820</c:v>
                </c:pt>
                <c:pt idx="2790" formatCode="yy/mm/dd">
                  <c:v>38824</c:v>
                </c:pt>
                <c:pt idx="2791" formatCode="yy/mm/dd">
                  <c:v>38825</c:v>
                </c:pt>
                <c:pt idx="2792" formatCode="yy/mm/dd">
                  <c:v>38826</c:v>
                </c:pt>
                <c:pt idx="2793" formatCode="yy/mm/dd">
                  <c:v>38827</c:v>
                </c:pt>
                <c:pt idx="2794" formatCode="yy/mm/dd">
                  <c:v>38828</c:v>
                </c:pt>
                <c:pt idx="2795" formatCode="yy/mm/dd">
                  <c:v>38831</c:v>
                </c:pt>
                <c:pt idx="2796" formatCode="yy/mm/dd">
                  <c:v>38832</c:v>
                </c:pt>
                <c:pt idx="2797" formatCode="yy/mm/dd">
                  <c:v>38833</c:v>
                </c:pt>
                <c:pt idx="2798" formatCode="yy/mm/dd">
                  <c:v>38834</c:v>
                </c:pt>
                <c:pt idx="2799" formatCode="yy/mm/dd">
                  <c:v>38835</c:v>
                </c:pt>
                <c:pt idx="2800" formatCode="yy/mm/dd">
                  <c:v>38838</c:v>
                </c:pt>
                <c:pt idx="2801" formatCode="yy/mm/dd">
                  <c:v>38839</c:v>
                </c:pt>
                <c:pt idx="2802" formatCode="yy/mm/dd">
                  <c:v>38840</c:v>
                </c:pt>
                <c:pt idx="2803" formatCode="yy/mm/dd">
                  <c:v>38841</c:v>
                </c:pt>
                <c:pt idx="2804" formatCode="yy/mm/dd">
                  <c:v>38842</c:v>
                </c:pt>
                <c:pt idx="2805" formatCode="yy/mm/dd">
                  <c:v>38845</c:v>
                </c:pt>
                <c:pt idx="2806" formatCode="yy/mm/dd">
                  <c:v>38846</c:v>
                </c:pt>
                <c:pt idx="2807" formatCode="yy/mm/dd">
                  <c:v>38847</c:v>
                </c:pt>
                <c:pt idx="2808" formatCode="yy/mm/dd">
                  <c:v>38848</c:v>
                </c:pt>
                <c:pt idx="2809" formatCode="yy/mm/dd">
                  <c:v>38849</c:v>
                </c:pt>
                <c:pt idx="2810" formatCode="yy/mm/dd">
                  <c:v>38852</c:v>
                </c:pt>
                <c:pt idx="2811" formatCode="yy/mm/dd">
                  <c:v>38853</c:v>
                </c:pt>
                <c:pt idx="2812" formatCode="yy/mm/dd">
                  <c:v>38854</c:v>
                </c:pt>
                <c:pt idx="2813" formatCode="yy/mm/dd">
                  <c:v>38855</c:v>
                </c:pt>
                <c:pt idx="2814" formatCode="yy/mm/dd">
                  <c:v>38856</c:v>
                </c:pt>
                <c:pt idx="2815" formatCode="yy/mm/dd">
                  <c:v>38860</c:v>
                </c:pt>
                <c:pt idx="2816" formatCode="yy/mm/dd">
                  <c:v>38861</c:v>
                </c:pt>
                <c:pt idx="2817" formatCode="yy/mm/dd">
                  <c:v>38862</c:v>
                </c:pt>
                <c:pt idx="2818" formatCode="yy/mm/dd">
                  <c:v>38863</c:v>
                </c:pt>
                <c:pt idx="2819" formatCode="yy/mm/dd">
                  <c:v>38866</c:v>
                </c:pt>
                <c:pt idx="2820" formatCode="yy/mm/dd">
                  <c:v>38867</c:v>
                </c:pt>
                <c:pt idx="2821" formatCode="yy/mm/dd">
                  <c:v>38868</c:v>
                </c:pt>
                <c:pt idx="2822" formatCode="yy/mm/dd">
                  <c:v>38869</c:v>
                </c:pt>
                <c:pt idx="2823" formatCode="yy/mm/dd">
                  <c:v>38870</c:v>
                </c:pt>
                <c:pt idx="2824" formatCode="yy/mm/dd">
                  <c:v>38873</c:v>
                </c:pt>
                <c:pt idx="2825" formatCode="yy/mm/dd">
                  <c:v>38874</c:v>
                </c:pt>
                <c:pt idx="2826" formatCode="yy/mm/dd">
                  <c:v>38875</c:v>
                </c:pt>
                <c:pt idx="2827" formatCode="yy/mm/dd">
                  <c:v>38876</c:v>
                </c:pt>
                <c:pt idx="2828" formatCode="yy/mm/dd">
                  <c:v>38877</c:v>
                </c:pt>
                <c:pt idx="2829" formatCode="yy/mm/dd">
                  <c:v>38880</c:v>
                </c:pt>
                <c:pt idx="2830" formatCode="yy/mm/dd">
                  <c:v>38881</c:v>
                </c:pt>
                <c:pt idx="2831" formatCode="yy/mm/dd">
                  <c:v>38882</c:v>
                </c:pt>
                <c:pt idx="2832" formatCode="yy/mm/dd">
                  <c:v>38883</c:v>
                </c:pt>
                <c:pt idx="2833" formatCode="yy/mm/dd">
                  <c:v>38884</c:v>
                </c:pt>
                <c:pt idx="2834" formatCode="yy/mm/dd">
                  <c:v>38887</c:v>
                </c:pt>
                <c:pt idx="2835" formatCode="yy/mm/dd">
                  <c:v>38888</c:v>
                </c:pt>
                <c:pt idx="2836" formatCode="yy/mm/dd">
                  <c:v>38889</c:v>
                </c:pt>
                <c:pt idx="2837" formatCode="yy/mm/dd">
                  <c:v>38890</c:v>
                </c:pt>
                <c:pt idx="2838" formatCode="yy/mm/dd">
                  <c:v>38891</c:v>
                </c:pt>
                <c:pt idx="2839" formatCode="yy/mm/dd">
                  <c:v>38894</c:v>
                </c:pt>
                <c:pt idx="2840" formatCode="yy/mm/dd">
                  <c:v>38895</c:v>
                </c:pt>
                <c:pt idx="2841" formatCode="yy/mm/dd">
                  <c:v>38896</c:v>
                </c:pt>
                <c:pt idx="2842" formatCode="yy/mm/dd">
                  <c:v>38897</c:v>
                </c:pt>
                <c:pt idx="2843" formatCode="yy/mm/dd">
                  <c:v>38898</c:v>
                </c:pt>
                <c:pt idx="2844" formatCode="yy/mm/dd">
                  <c:v>38902</c:v>
                </c:pt>
                <c:pt idx="2845" formatCode="yy/mm/dd">
                  <c:v>38903</c:v>
                </c:pt>
                <c:pt idx="2846" formatCode="yy/mm/dd">
                  <c:v>38904</c:v>
                </c:pt>
                <c:pt idx="2847" formatCode="yy/mm/dd">
                  <c:v>38905</c:v>
                </c:pt>
                <c:pt idx="2848" formatCode="yy/mm/dd">
                  <c:v>38908</c:v>
                </c:pt>
                <c:pt idx="2849" formatCode="yy/mm/dd">
                  <c:v>38909</c:v>
                </c:pt>
                <c:pt idx="2850" formatCode="yy/mm/dd">
                  <c:v>38910</c:v>
                </c:pt>
                <c:pt idx="2851" formatCode="yy/mm/dd">
                  <c:v>38911</c:v>
                </c:pt>
                <c:pt idx="2852" formatCode="yy/mm/dd">
                  <c:v>38912</c:v>
                </c:pt>
                <c:pt idx="2853" formatCode="yy/mm/dd">
                  <c:v>38915</c:v>
                </c:pt>
                <c:pt idx="2854" formatCode="yy/mm/dd">
                  <c:v>38916</c:v>
                </c:pt>
                <c:pt idx="2855" formatCode="yy/mm/dd">
                  <c:v>38917</c:v>
                </c:pt>
                <c:pt idx="2856" formatCode="yy/mm/dd">
                  <c:v>38918</c:v>
                </c:pt>
                <c:pt idx="2857" formatCode="yy/mm/dd">
                  <c:v>38919</c:v>
                </c:pt>
                <c:pt idx="2858" formatCode="yy/mm/dd">
                  <c:v>38922</c:v>
                </c:pt>
                <c:pt idx="2859" formatCode="yy/mm/dd">
                  <c:v>38923</c:v>
                </c:pt>
                <c:pt idx="2860" formatCode="yy/mm/dd">
                  <c:v>38924</c:v>
                </c:pt>
                <c:pt idx="2861" formatCode="yy/mm/dd">
                  <c:v>38925</c:v>
                </c:pt>
                <c:pt idx="2862" formatCode="yy/mm/dd">
                  <c:v>38926</c:v>
                </c:pt>
                <c:pt idx="2863" formatCode="yy/mm/dd">
                  <c:v>38929</c:v>
                </c:pt>
                <c:pt idx="2864" formatCode="yy/mm/dd">
                  <c:v>38930</c:v>
                </c:pt>
                <c:pt idx="2865" formatCode="yy/mm/dd">
                  <c:v>38931</c:v>
                </c:pt>
                <c:pt idx="2866" formatCode="yy/mm/dd">
                  <c:v>38932</c:v>
                </c:pt>
                <c:pt idx="2867" formatCode="yy/mm/dd">
                  <c:v>38933</c:v>
                </c:pt>
                <c:pt idx="2868" formatCode="yy/mm/dd">
                  <c:v>38937</c:v>
                </c:pt>
                <c:pt idx="2869" formatCode="yy/mm/dd">
                  <c:v>38938</c:v>
                </c:pt>
                <c:pt idx="2870" formatCode="yy/mm/dd">
                  <c:v>38939</c:v>
                </c:pt>
                <c:pt idx="2871" formatCode="yy/mm/dd">
                  <c:v>38940</c:v>
                </c:pt>
                <c:pt idx="2872" formatCode="yy/mm/dd">
                  <c:v>38943</c:v>
                </c:pt>
                <c:pt idx="2873" formatCode="yy/mm/dd">
                  <c:v>38944</c:v>
                </c:pt>
                <c:pt idx="2874" formatCode="yy/mm/dd">
                  <c:v>38945</c:v>
                </c:pt>
                <c:pt idx="2875" formatCode="yy/mm/dd">
                  <c:v>38946</c:v>
                </c:pt>
                <c:pt idx="2876" formatCode="yy/mm/dd">
                  <c:v>38947</c:v>
                </c:pt>
                <c:pt idx="2877" formatCode="yy/mm/dd">
                  <c:v>38950</c:v>
                </c:pt>
                <c:pt idx="2878" formatCode="yy/mm/dd">
                  <c:v>38951</c:v>
                </c:pt>
                <c:pt idx="2879" formatCode="yy/mm/dd">
                  <c:v>38952</c:v>
                </c:pt>
                <c:pt idx="2880" formatCode="yy/mm/dd">
                  <c:v>38953</c:v>
                </c:pt>
                <c:pt idx="2881" formatCode="yy/mm/dd">
                  <c:v>38954</c:v>
                </c:pt>
                <c:pt idx="2882" formatCode="yy/mm/dd">
                  <c:v>38957</c:v>
                </c:pt>
                <c:pt idx="2883" formatCode="yy/mm/dd">
                  <c:v>38958</c:v>
                </c:pt>
                <c:pt idx="2884" formatCode="yy/mm/dd">
                  <c:v>38959</c:v>
                </c:pt>
                <c:pt idx="2885" formatCode="yy/mm/dd">
                  <c:v>38960</c:v>
                </c:pt>
                <c:pt idx="2886" formatCode="yy/mm/dd">
                  <c:v>38961</c:v>
                </c:pt>
                <c:pt idx="2887" formatCode="yy/mm/dd">
                  <c:v>38965</c:v>
                </c:pt>
                <c:pt idx="2888" formatCode="yy/mm/dd">
                  <c:v>38966</c:v>
                </c:pt>
                <c:pt idx="2889" formatCode="yy/mm/dd">
                  <c:v>38967</c:v>
                </c:pt>
                <c:pt idx="2890" formatCode="yy/mm/dd">
                  <c:v>38968</c:v>
                </c:pt>
                <c:pt idx="2891" formatCode="yy/mm/dd">
                  <c:v>38971</c:v>
                </c:pt>
                <c:pt idx="2892" formatCode="yy/mm/dd">
                  <c:v>38972</c:v>
                </c:pt>
                <c:pt idx="2893" formatCode="yy/mm/dd">
                  <c:v>38973</c:v>
                </c:pt>
                <c:pt idx="2894" formatCode="yy/mm/dd">
                  <c:v>38974</c:v>
                </c:pt>
                <c:pt idx="2895" formatCode="yy/mm/dd">
                  <c:v>38975</c:v>
                </c:pt>
                <c:pt idx="2896" formatCode="yy/mm/dd">
                  <c:v>38978</c:v>
                </c:pt>
                <c:pt idx="2897" formatCode="yy/mm/dd">
                  <c:v>38979</c:v>
                </c:pt>
                <c:pt idx="2898" formatCode="yy/mm/dd">
                  <c:v>38980</c:v>
                </c:pt>
                <c:pt idx="2899" formatCode="yy/mm/dd">
                  <c:v>38981</c:v>
                </c:pt>
                <c:pt idx="2900" formatCode="yy/mm/dd">
                  <c:v>38982</c:v>
                </c:pt>
                <c:pt idx="2901" formatCode="yy/mm/dd">
                  <c:v>38985</c:v>
                </c:pt>
                <c:pt idx="2902" formatCode="yy/mm/dd">
                  <c:v>38986</c:v>
                </c:pt>
                <c:pt idx="2903" formatCode="yy/mm/dd">
                  <c:v>38987</c:v>
                </c:pt>
                <c:pt idx="2904" formatCode="yy/mm/dd">
                  <c:v>38988</c:v>
                </c:pt>
                <c:pt idx="2905" formatCode="yy/mm/dd">
                  <c:v>38989</c:v>
                </c:pt>
                <c:pt idx="2906" formatCode="yy/mm/dd">
                  <c:v>38992</c:v>
                </c:pt>
                <c:pt idx="2907" formatCode="yy/mm/dd">
                  <c:v>38993</c:v>
                </c:pt>
                <c:pt idx="2908" formatCode="yy/mm/dd">
                  <c:v>38994</c:v>
                </c:pt>
                <c:pt idx="2909" formatCode="yy/mm/dd">
                  <c:v>38995</c:v>
                </c:pt>
                <c:pt idx="2910" formatCode="yy/mm/dd">
                  <c:v>38996</c:v>
                </c:pt>
                <c:pt idx="2911" formatCode="yy/mm/dd">
                  <c:v>39000</c:v>
                </c:pt>
                <c:pt idx="2912" formatCode="yy/mm/dd">
                  <c:v>39001</c:v>
                </c:pt>
                <c:pt idx="2913" formatCode="yy/mm/dd">
                  <c:v>39002</c:v>
                </c:pt>
                <c:pt idx="2914" formatCode="yy/mm/dd">
                  <c:v>39003</c:v>
                </c:pt>
                <c:pt idx="2915" formatCode="yy/mm/dd">
                  <c:v>39006</c:v>
                </c:pt>
                <c:pt idx="2916" formatCode="yy/mm/dd">
                  <c:v>39007</c:v>
                </c:pt>
                <c:pt idx="2917" formatCode="yy/mm/dd">
                  <c:v>39008</c:v>
                </c:pt>
                <c:pt idx="2918" formatCode="yy/mm/dd">
                  <c:v>39009</c:v>
                </c:pt>
                <c:pt idx="2919" formatCode="yy/mm/dd">
                  <c:v>39010</c:v>
                </c:pt>
                <c:pt idx="2920" formatCode="yy/mm/dd">
                  <c:v>39013</c:v>
                </c:pt>
                <c:pt idx="2921" formatCode="yy/mm/dd">
                  <c:v>39014</c:v>
                </c:pt>
                <c:pt idx="2922" formatCode="yy/mm/dd">
                  <c:v>39015</c:v>
                </c:pt>
                <c:pt idx="2923" formatCode="yy/mm/dd">
                  <c:v>39016</c:v>
                </c:pt>
                <c:pt idx="2924" formatCode="yy/mm/dd">
                  <c:v>39017</c:v>
                </c:pt>
                <c:pt idx="2925" formatCode="yy/mm/dd">
                  <c:v>39020</c:v>
                </c:pt>
                <c:pt idx="2926" formatCode="yy/mm/dd">
                  <c:v>39021</c:v>
                </c:pt>
                <c:pt idx="2927" formatCode="yy/mm/dd">
                  <c:v>39022</c:v>
                </c:pt>
                <c:pt idx="2928" formatCode="yy/mm/dd">
                  <c:v>39023</c:v>
                </c:pt>
                <c:pt idx="2929" formatCode="yy/mm/dd">
                  <c:v>39024</c:v>
                </c:pt>
                <c:pt idx="2930" formatCode="yy/mm/dd">
                  <c:v>39027</c:v>
                </c:pt>
                <c:pt idx="2931" formatCode="yy/mm/dd">
                  <c:v>39028</c:v>
                </c:pt>
                <c:pt idx="2932" formatCode="yy/mm/dd">
                  <c:v>39029</c:v>
                </c:pt>
                <c:pt idx="2933" formatCode="yy/mm/dd">
                  <c:v>39030</c:v>
                </c:pt>
                <c:pt idx="2934" formatCode="yy/mm/dd">
                  <c:v>39031</c:v>
                </c:pt>
                <c:pt idx="2935" formatCode="yy/mm/dd">
                  <c:v>39034</c:v>
                </c:pt>
                <c:pt idx="2936" formatCode="yy/mm/dd">
                  <c:v>39035</c:v>
                </c:pt>
                <c:pt idx="2937" formatCode="yy/mm/dd">
                  <c:v>39036</c:v>
                </c:pt>
                <c:pt idx="2938" formatCode="yy/mm/dd">
                  <c:v>39037</c:v>
                </c:pt>
                <c:pt idx="2939" formatCode="yy/mm/dd">
                  <c:v>39038</c:v>
                </c:pt>
                <c:pt idx="2940" formatCode="yy/mm/dd">
                  <c:v>39041</c:v>
                </c:pt>
                <c:pt idx="2941" formatCode="yy/mm/dd">
                  <c:v>39042</c:v>
                </c:pt>
                <c:pt idx="2942" formatCode="yy/mm/dd">
                  <c:v>39043</c:v>
                </c:pt>
                <c:pt idx="2943" formatCode="yy/mm/dd">
                  <c:v>39044</c:v>
                </c:pt>
                <c:pt idx="2944" formatCode="yy/mm/dd">
                  <c:v>39045</c:v>
                </c:pt>
                <c:pt idx="2945" formatCode="yy/mm/dd">
                  <c:v>39048</c:v>
                </c:pt>
                <c:pt idx="2946" formatCode="yy/mm/dd">
                  <c:v>39049</c:v>
                </c:pt>
                <c:pt idx="2947" formatCode="yy/mm/dd">
                  <c:v>39050</c:v>
                </c:pt>
                <c:pt idx="2948" formatCode="yy/mm/dd">
                  <c:v>39051</c:v>
                </c:pt>
                <c:pt idx="2949" formatCode="yy/mm/dd">
                  <c:v>39052</c:v>
                </c:pt>
                <c:pt idx="2950" formatCode="yy/mm/dd">
                  <c:v>39055</c:v>
                </c:pt>
                <c:pt idx="2951" formatCode="yy/mm/dd">
                  <c:v>39056</c:v>
                </c:pt>
                <c:pt idx="2952" formatCode="yy/mm/dd">
                  <c:v>39057</c:v>
                </c:pt>
                <c:pt idx="2953" formatCode="yy/mm/dd">
                  <c:v>39058</c:v>
                </c:pt>
                <c:pt idx="2954" formatCode="yy/mm/dd">
                  <c:v>39059</c:v>
                </c:pt>
                <c:pt idx="2955" formatCode="yy/mm/dd">
                  <c:v>39062</c:v>
                </c:pt>
                <c:pt idx="2956" formatCode="yy/mm/dd">
                  <c:v>39063</c:v>
                </c:pt>
                <c:pt idx="2957" formatCode="yy/mm/dd">
                  <c:v>39064</c:v>
                </c:pt>
                <c:pt idx="2958" formatCode="yy/mm/dd">
                  <c:v>39065</c:v>
                </c:pt>
                <c:pt idx="2959" formatCode="yy/mm/dd">
                  <c:v>39066</c:v>
                </c:pt>
                <c:pt idx="2960" formatCode="yy/mm/dd">
                  <c:v>39069</c:v>
                </c:pt>
                <c:pt idx="2961" formatCode="yy/mm/dd">
                  <c:v>39070</c:v>
                </c:pt>
                <c:pt idx="2962" formatCode="yy/mm/dd">
                  <c:v>39071</c:v>
                </c:pt>
                <c:pt idx="2963" formatCode="yy/mm/dd">
                  <c:v>39072</c:v>
                </c:pt>
                <c:pt idx="2964" formatCode="yy/mm/dd">
                  <c:v>39073</c:v>
                </c:pt>
                <c:pt idx="2965" formatCode="yy/mm/dd">
                  <c:v>39078</c:v>
                </c:pt>
                <c:pt idx="2966" formatCode="yy/mm/dd">
                  <c:v>39079</c:v>
                </c:pt>
                <c:pt idx="2967" formatCode="yy/mm/dd">
                  <c:v>39080</c:v>
                </c:pt>
                <c:pt idx="2968" formatCode="yy/mm/dd">
                  <c:v>39084</c:v>
                </c:pt>
                <c:pt idx="2969" formatCode="yy/mm/dd">
                  <c:v>39085</c:v>
                </c:pt>
                <c:pt idx="2970" formatCode="yy/mm/dd">
                  <c:v>39086</c:v>
                </c:pt>
                <c:pt idx="2971" formatCode="yy/mm/dd">
                  <c:v>39087</c:v>
                </c:pt>
                <c:pt idx="2972" formatCode="yy/mm/dd">
                  <c:v>39090</c:v>
                </c:pt>
                <c:pt idx="2973" formatCode="yy/mm/dd">
                  <c:v>39091</c:v>
                </c:pt>
                <c:pt idx="2974" formatCode="yy/mm/dd">
                  <c:v>39092</c:v>
                </c:pt>
                <c:pt idx="2975" formatCode="yy/mm/dd">
                  <c:v>39093</c:v>
                </c:pt>
                <c:pt idx="2976" formatCode="yy/mm/dd">
                  <c:v>39094</c:v>
                </c:pt>
                <c:pt idx="2977" formatCode="yy/mm/dd">
                  <c:v>39097</c:v>
                </c:pt>
                <c:pt idx="2978" formatCode="yy/mm/dd">
                  <c:v>39098</c:v>
                </c:pt>
                <c:pt idx="2979" formatCode="yy/mm/dd">
                  <c:v>39099</c:v>
                </c:pt>
                <c:pt idx="2980" formatCode="yy/mm/dd">
                  <c:v>39100</c:v>
                </c:pt>
                <c:pt idx="2981" formatCode="yy/mm/dd">
                  <c:v>39101</c:v>
                </c:pt>
                <c:pt idx="2982" formatCode="yy/mm/dd">
                  <c:v>39104</c:v>
                </c:pt>
                <c:pt idx="2983" formatCode="yy/mm/dd">
                  <c:v>39105</c:v>
                </c:pt>
                <c:pt idx="2984" formatCode="yy/mm/dd">
                  <c:v>39106</c:v>
                </c:pt>
                <c:pt idx="2985" formatCode="yy/mm/dd">
                  <c:v>39107</c:v>
                </c:pt>
                <c:pt idx="2986" formatCode="yy/mm/dd">
                  <c:v>39108</c:v>
                </c:pt>
                <c:pt idx="2987" formatCode="yy/mm/dd">
                  <c:v>39111</c:v>
                </c:pt>
                <c:pt idx="2988" formatCode="yy/mm/dd">
                  <c:v>39112</c:v>
                </c:pt>
                <c:pt idx="2989" formatCode="yy/mm/dd">
                  <c:v>39113</c:v>
                </c:pt>
                <c:pt idx="2990" formatCode="yy/mm/dd">
                  <c:v>39114</c:v>
                </c:pt>
                <c:pt idx="2991" formatCode="yy/mm/dd">
                  <c:v>39115</c:v>
                </c:pt>
                <c:pt idx="2992" formatCode="yy/mm/dd">
                  <c:v>39118</c:v>
                </c:pt>
                <c:pt idx="2993" formatCode="yy/mm/dd">
                  <c:v>39119</c:v>
                </c:pt>
                <c:pt idx="2994" formatCode="yy/mm/dd">
                  <c:v>39120</c:v>
                </c:pt>
                <c:pt idx="2995" formatCode="yy/mm/dd">
                  <c:v>39121</c:v>
                </c:pt>
                <c:pt idx="2996" formatCode="yy/mm/dd">
                  <c:v>39122</c:v>
                </c:pt>
                <c:pt idx="2997" formatCode="yy/mm/dd">
                  <c:v>39125</c:v>
                </c:pt>
                <c:pt idx="2998" formatCode="yy/mm/dd">
                  <c:v>39126</c:v>
                </c:pt>
                <c:pt idx="2999" formatCode="yy/mm/dd">
                  <c:v>39127</c:v>
                </c:pt>
                <c:pt idx="3000" formatCode="yy/mm/dd">
                  <c:v>39128</c:v>
                </c:pt>
                <c:pt idx="3001" formatCode="yy/mm/dd">
                  <c:v>39129</c:v>
                </c:pt>
                <c:pt idx="3002" formatCode="yy/mm/dd">
                  <c:v>39132</c:v>
                </c:pt>
                <c:pt idx="3003" formatCode="yy/mm/dd">
                  <c:v>39133</c:v>
                </c:pt>
                <c:pt idx="3004" formatCode="yy/mm/dd">
                  <c:v>39134</c:v>
                </c:pt>
                <c:pt idx="3005" formatCode="yy/mm/dd">
                  <c:v>39135</c:v>
                </c:pt>
                <c:pt idx="3006" formatCode="yy/mm/dd">
                  <c:v>39136</c:v>
                </c:pt>
                <c:pt idx="3007" formatCode="yy/mm/dd">
                  <c:v>39139</c:v>
                </c:pt>
                <c:pt idx="3008" formatCode="yy/mm/dd">
                  <c:v>39140</c:v>
                </c:pt>
                <c:pt idx="3009" formatCode="yy/mm/dd">
                  <c:v>39141</c:v>
                </c:pt>
                <c:pt idx="3010" formatCode="yy/mm/dd">
                  <c:v>39142</c:v>
                </c:pt>
                <c:pt idx="3011" formatCode="yy/mm/dd">
                  <c:v>39143</c:v>
                </c:pt>
                <c:pt idx="3012" formatCode="yy/mm/dd">
                  <c:v>39146</c:v>
                </c:pt>
                <c:pt idx="3013" formatCode="yy/mm/dd">
                  <c:v>39147</c:v>
                </c:pt>
                <c:pt idx="3014" formatCode="yy/mm/dd">
                  <c:v>39148</c:v>
                </c:pt>
                <c:pt idx="3015" formatCode="yy/mm/dd">
                  <c:v>39149</c:v>
                </c:pt>
                <c:pt idx="3016" formatCode="yy/mm/dd">
                  <c:v>39150</c:v>
                </c:pt>
                <c:pt idx="3017" formatCode="yy/mm/dd">
                  <c:v>39153</c:v>
                </c:pt>
                <c:pt idx="3018" formatCode="yy/mm/dd">
                  <c:v>39154</c:v>
                </c:pt>
                <c:pt idx="3019" formatCode="yy/mm/dd">
                  <c:v>39155</c:v>
                </c:pt>
                <c:pt idx="3020" formatCode="yy/mm/dd">
                  <c:v>39156</c:v>
                </c:pt>
                <c:pt idx="3021" formatCode="yy/mm/dd">
                  <c:v>39157</c:v>
                </c:pt>
                <c:pt idx="3022" formatCode="yy/mm/dd">
                  <c:v>39160</c:v>
                </c:pt>
                <c:pt idx="3023" formatCode="yy/mm/dd">
                  <c:v>39161</c:v>
                </c:pt>
                <c:pt idx="3024" formatCode="yy/mm/dd">
                  <c:v>39162</c:v>
                </c:pt>
                <c:pt idx="3025" formatCode="yy/mm/dd">
                  <c:v>39163</c:v>
                </c:pt>
                <c:pt idx="3026" formatCode="yy/mm/dd">
                  <c:v>39164</c:v>
                </c:pt>
                <c:pt idx="3027" formatCode="yy/mm/dd">
                  <c:v>39167</c:v>
                </c:pt>
                <c:pt idx="3028" formatCode="yy/mm/dd">
                  <c:v>39168</c:v>
                </c:pt>
                <c:pt idx="3029" formatCode="yy/mm/dd">
                  <c:v>39169</c:v>
                </c:pt>
                <c:pt idx="3030" formatCode="yy/mm/dd">
                  <c:v>39170</c:v>
                </c:pt>
                <c:pt idx="3031" formatCode="yy/mm/dd">
                  <c:v>39171</c:v>
                </c:pt>
                <c:pt idx="3032" formatCode="yy/mm/dd">
                  <c:v>39174</c:v>
                </c:pt>
                <c:pt idx="3033" formatCode="yy/mm/dd">
                  <c:v>39175</c:v>
                </c:pt>
                <c:pt idx="3034" formatCode="yy/mm/dd">
                  <c:v>39176</c:v>
                </c:pt>
                <c:pt idx="3035" formatCode="yy/mm/dd">
                  <c:v>39177</c:v>
                </c:pt>
                <c:pt idx="3036" formatCode="yy/mm/dd">
                  <c:v>39181</c:v>
                </c:pt>
                <c:pt idx="3037" formatCode="yy/mm/dd">
                  <c:v>39182</c:v>
                </c:pt>
                <c:pt idx="3038" formatCode="yy/mm/dd">
                  <c:v>39183</c:v>
                </c:pt>
                <c:pt idx="3039" formatCode="yy/mm/dd">
                  <c:v>39184</c:v>
                </c:pt>
                <c:pt idx="3040" formatCode="yy/mm/dd">
                  <c:v>39185</c:v>
                </c:pt>
                <c:pt idx="3041" formatCode="yy/mm/dd">
                  <c:v>39188</c:v>
                </c:pt>
                <c:pt idx="3042" formatCode="yy/mm/dd">
                  <c:v>39189</c:v>
                </c:pt>
                <c:pt idx="3043" formatCode="yy/mm/dd">
                  <c:v>39190</c:v>
                </c:pt>
                <c:pt idx="3044" formatCode="yy/mm/dd">
                  <c:v>39191</c:v>
                </c:pt>
                <c:pt idx="3045" formatCode="yy/mm/dd">
                  <c:v>39192</c:v>
                </c:pt>
                <c:pt idx="3046" formatCode="yy/mm/dd">
                  <c:v>39195</c:v>
                </c:pt>
                <c:pt idx="3047" formatCode="yy/mm/dd">
                  <c:v>39196</c:v>
                </c:pt>
                <c:pt idx="3048" formatCode="yy/mm/dd">
                  <c:v>39197</c:v>
                </c:pt>
                <c:pt idx="3049" formatCode="yy/mm/dd">
                  <c:v>39198</c:v>
                </c:pt>
                <c:pt idx="3050" formatCode="yy/mm/dd">
                  <c:v>39199</c:v>
                </c:pt>
                <c:pt idx="3051" formatCode="yy/mm/dd">
                  <c:v>39202</c:v>
                </c:pt>
                <c:pt idx="3052" formatCode="yy/mm/dd">
                  <c:v>39203</c:v>
                </c:pt>
                <c:pt idx="3053" formatCode="yy/mm/dd">
                  <c:v>39204</c:v>
                </c:pt>
                <c:pt idx="3054" formatCode="yy/mm/dd">
                  <c:v>39205</c:v>
                </c:pt>
                <c:pt idx="3055" formatCode="yy/mm/dd">
                  <c:v>39206</c:v>
                </c:pt>
                <c:pt idx="3056" formatCode="yy/mm/dd">
                  <c:v>39209</c:v>
                </c:pt>
                <c:pt idx="3057" formatCode="yy/mm/dd">
                  <c:v>39210</c:v>
                </c:pt>
                <c:pt idx="3058" formatCode="yy/mm/dd">
                  <c:v>39211</c:v>
                </c:pt>
                <c:pt idx="3059" formatCode="yy/mm/dd">
                  <c:v>39212</c:v>
                </c:pt>
                <c:pt idx="3060" formatCode="yy/mm/dd">
                  <c:v>39213</c:v>
                </c:pt>
                <c:pt idx="3061" formatCode="yy/mm/dd">
                  <c:v>39216</c:v>
                </c:pt>
                <c:pt idx="3062" formatCode="yy/mm/dd">
                  <c:v>39217</c:v>
                </c:pt>
                <c:pt idx="3063" formatCode="yy/mm/dd">
                  <c:v>39218</c:v>
                </c:pt>
                <c:pt idx="3064" formatCode="yy/mm/dd">
                  <c:v>39219</c:v>
                </c:pt>
                <c:pt idx="3065" formatCode="yy/mm/dd">
                  <c:v>39220</c:v>
                </c:pt>
                <c:pt idx="3066" formatCode="yy/mm/dd">
                  <c:v>39224</c:v>
                </c:pt>
                <c:pt idx="3067" formatCode="yy/mm/dd">
                  <c:v>39225</c:v>
                </c:pt>
                <c:pt idx="3068" formatCode="yy/mm/dd">
                  <c:v>39226</c:v>
                </c:pt>
                <c:pt idx="3069" formatCode="yy/mm/dd">
                  <c:v>39227</c:v>
                </c:pt>
                <c:pt idx="3070" formatCode="yy/mm/dd">
                  <c:v>39230</c:v>
                </c:pt>
                <c:pt idx="3071" formatCode="yy/mm/dd">
                  <c:v>39231</c:v>
                </c:pt>
                <c:pt idx="3072" formatCode="yy/mm/dd">
                  <c:v>39232</c:v>
                </c:pt>
                <c:pt idx="3073" formatCode="yy/mm/dd">
                  <c:v>39233</c:v>
                </c:pt>
                <c:pt idx="3074" formatCode="yy/mm/dd">
                  <c:v>39234</c:v>
                </c:pt>
                <c:pt idx="3075" formatCode="yy/mm/dd">
                  <c:v>39237</c:v>
                </c:pt>
                <c:pt idx="3076" formatCode="yy/mm/dd">
                  <c:v>39238</c:v>
                </c:pt>
                <c:pt idx="3077" formatCode="yy/mm/dd">
                  <c:v>39239</c:v>
                </c:pt>
                <c:pt idx="3078" formatCode="yy/mm/dd">
                  <c:v>39240</c:v>
                </c:pt>
                <c:pt idx="3079" formatCode="yy/mm/dd">
                  <c:v>39241</c:v>
                </c:pt>
                <c:pt idx="3080" formatCode="yy/mm/dd">
                  <c:v>39244</c:v>
                </c:pt>
                <c:pt idx="3081" formatCode="yy/mm/dd">
                  <c:v>39245</c:v>
                </c:pt>
                <c:pt idx="3082" formatCode="yy/mm/dd">
                  <c:v>39246</c:v>
                </c:pt>
                <c:pt idx="3083" formatCode="yy/mm/dd">
                  <c:v>39247</c:v>
                </c:pt>
                <c:pt idx="3084" formatCode="yy/mm/dd">
                  <c:v>39248</c:v>
                </c:pt>
                <c:pt idx="3085" formatCode="yy/mm/dd">
                  <c:v>39251</c:v>
                </c:pt>
                <c:pt idx="3086" formatCode="yy/mm/dd">
                  <c:v>39252</c:v>
                </c:pt>
                <c:pt idx="3087" formatCode="yy/mm/dd">
                  <c:v>39253</c:v>
                </c:pt>
                <c:pt idx="3088" formatCode="yy/mm/dd">
                  <c:v>39254</c:v>
                </c:pt>
                <c:pt idx="3089" formatCode="yy/mm/dd">
                  <c:v>39255</c:v>
                </c:pt>
                <c:pt idx="3090" formatCode="yy/mm/dd">
                  <c:v>39258</c:v>
                </c:pt>
                <c:pt idx="3091" formatCode="yy/mm/dd">
                  <c:v>39259</c:v>
                </c:pt>
                <c:pt idx="3092" formatCode="yy/mm/dd">
                  <c:v>39260</c:v>
                </c:pt>
                <c:pt idx="3093" formatCode="yy/mm/dd">
                  <c:v>39261</c:v>
                </c:pt>
                <c:pt idx="3094" formatCode="yy/mm/dd">
                  <c:v>39262</c:v>
                </c:pt>
                <c:pt idx="3095" formatCode="yy/mm/dd">
                  <c:v>39266</c:v>
                </c:pt>
                <c:pt idx="3096" formatCode="yy/mm/dd">
                  <c:v>39267</c:v>
                </c:pt>
                <c:pt idx="3097" formatCode="yy/mm/dd">
                  <c:v>39268</c:v>
                </c:pt>
                <c:pt idx="3098" formatCode="yy/mm/dd">
                  <c:v>39269</c:v>
                </c:pt>
                <c:pt idx="3099" formatCode="yy/mm/dd">
                  <c:v>39272</c:v>
                </c:pt>
                <c:pt idx="3100" formatCode="yy/mm/dd">
                  <c:v>39273</c:v>
                </c:pt>
                <c:pt idx="3101" formatCode="yy/mm/dd">
                  <c:v>39274</c:v>
                </c:pt>
                <c:pt idx="3102" formatCode="yy/mm/dd">
                  <c:v>39275</c:v>
                </c:pt>
                <c:pt idx="3103" formatCode="yy/mm/dd">
                  <c:v>39276</c:v>
                </c:pt>
                <c:pt idx="3104" formatCode="yy/mm/dd">
                  <c:v>39279</c:v>
                </c:pt>
                <c:pt idx="3105" formatCode="yy/mm/dd">
                  <c:v>39280</c:v>
                </c:pt>
                <c:pt idx="3106" formatCode="yy/mm/dd">
                  <c:v>39281</c:v>
                </c:pt>
                <c:pt idx="3107" formatCode="yy/mm/dd">
                  <c:v>39282</c:v>
                </c:pt>
                <c:pt idx="3108" formatCode="yy/mm/dd">
                  <c:v>39283</c:v>
                </c:pt>
                <c:pt idx="3109" formatCode="yy/mm/dd">
                  <c:v>39286</c:v>
                </c:pt>
                <c:pt idx="3110" formatCode="yy/mm/dd">
                  <c:v>39287</c:v>
                </c:pt>
                <c:pt idx="3111" formatCode="yy/mm/dd">
                  <c:v>39288</c:v>
                </c:pt>
                <c:pt idx="3112" formatCode="yy/mm/dd">
                  <c:v>39289</c:v>
                </c:pt>
                <c:pt idx="3113" formatCode="yy/mm/dd">
                  <c:v>39290</c:v>
                </c:pt>
                <c:pt idx="3114" formatCode="yy/mm/dd">
                  <c:v>39293</c:v>
                </c:pt>
                <c:pt idx="3115" formatCode="yy/mm/dd">
                  <c:v>39294</c:v>
                </c:pt>
                <c:pt idx="3116" formatCode="yy/mm/dd">
                  <c:v>39295</c:v>
                </c:pt>
                <c:pt idx="3117" formatCode="yy/mm/dd">
                  <c:v>39296</c:v>
                </c:pt>
                <c:pt idx="3118" formatCode="yy/mm/dd">
                  <c:v>39297</c:v>
                </c:pt>
                <c:pt idx="3119" formatCode="yy/mm/dd">
                  <c:v>39301</c:v>
                </c:pt>
                <c:pt idx="3120" formatCode="yy/mm/dd">
                  <c:v>39302</c:v>
                </c:pt>
                <c:pt idx="3121" formatCode="yy/mm/dd">
                  <c:v>39303</c:v>
                </c:pt>
                <c:pt idx="3122" formatCode="yy/mm/dd">
                  <c:v>39304</c:v>
                </c:pt>
                <c:pt idx="3123" formatCode="yy/mm/dd">
                  <c:v>39307</c:v>
                </c:pt>
                <c:pt idx="3124" formatCode="yy/mm/dd">
                  <c:v>39308</c:v>
                </c:pt>
                <c:pt idx="3125" formatCode="yy/mm/dd">
                  <c:v>39309</c:v>
                </c:pt>
                <c:pt idx="3126" formatCode="yy/mm/dd">
                  <c:v>39310</c:v>
                </c:pt>
                <c:pt idx="3127" formatCode="yy/mm/dd">
                  <c:v>39311</c:v>
                </c:pt>
                <c:pt idx="3128" formatCode="yy/mm/dd">
                  <c:v>39314</c:v>
                </c:pt>
                <c:pt idx="3129" formatCode="yy/mm/dd">
                  <c:v>39315</c:v>
                </c:pt>
                <c:pt idx="3130" formatCode="yy/mm/dd">
                  <c:v>39316</c:v>
                </c:pt>
                <c:pt idx="3131" formatCode="yy/mm/dd">
                  <c:v>39317</c:v>
                </c:pt>
                <c:pt idx="3132" formatCode="yy/mm/dd">
                  <c:v>39318</c:v>
                </c:pt>
                <c:pt idx="3133" formatCode="yy/mm/dd">
                  <c:v>39321</c:v>
                </c:pt>
                <c:pt idx="3134" formatCode="yy/mm/dd">
                  <c:v>39322</c:v>
                </c:pt>
                <c:pt idx="3135" formatCode="yy/mm/dd">
                  <c:v>39323</c:v>
                </c:pt>
                <c:pt idx="3136" formatCode="yy/mm/dd">
                  <c:v>39324</c:v>
                </c:pt>
                <c:pt idx="3137" formatCode="yy/mm/dd">
                  <c:v>39325</c:v>
                </c:pt>
                <c:pt idx="3138" formatCode="yy/mm/dd">
                  <c:v>39329</c:v>
                </c:pt>
                <c:pt idx="3139" formatCode="yy/mm/dd">
                  <c:v>39330</c:v>
                </c:pt>
                <c:pt idx="3140" formatCode="yy/mm/dd">
                  <c:v>39331</c:v>
                </c:pt>
                <c:pt idx="3141" formatCode="yy/mm/dd">
                  <c:v>39332</c:v>
                </c:pt>
                <c:pt idx="3142" formatCode="yy/mm/dd">
                  <c:v>39335</c:v>
                </c:pt>
                <c:pt idx="3143" formatCode="yy/mm/dd">
                  <c:v>39336</c:v>
                </c:pt>
                <c:pt idx="3144" formatCode="yy/mm/dd">
                  <c:v>39337</c:v>
                </c:pt>
                <c:pt idx="3145" formatCode="yy/mm/dd">
                  <c:v>39338</c:v>
                </c:pt>
                <c:pt idx="3146" formatCode="yy/mm/dd">
                  <c:v>39339</c:v>
                </c:pt>
                <c:pt idx="3147" formatCode="yy/mm/dd">
                  <c:v>39342</c:v>
                </c:pt>
                <c:pt idx="3148" formatCode="yy/mm/dd">
                  <c:v>39343</c:v>
                </c:pt>
                <c:pt idx="3149" formatCode="yy/mm/dd">
                  <c:v>39344</c:v>
                </c:pt>
                <c:pt idx="3150" formatCode="yy/mm/dd">
                  <c:v>39345</c:v>
                </c:pt>
                <c:pt idx="3151" formatCode="yy/mm/dd">
                  <c:v>39346</c:v>
                </c:pt>
                <c:pt idx="3152" formatCode="yy/mm/dd">
                  <c:v>39349</c:v>
                </c:pt>
                <c:pt idx="3153" formatCode="yy/mm/dd">
                  <c:v>39350</c:v>
                </c:pt>
                <c:pt idx="3154" formatCode="yy/mm/dd">
                  <c:v>39351</c:v>
                </c:pt>
                <c:pt idx="3155" formatCode="yy/mm/dd">
                  <c:v>39352</c:v>
                </c:pt>
                <c:pt idx="3156" formatCode="yy/mm/dd">
                  <c:v>39353</c:v>
                </c:pt>
                <c:pt idx="3157" formatCode="yy/mm/dd">
                  <c:v>39356</c:v>
                </c:pt>
                <c:pt idx="3158" formatCode="yy/mm/dd">
                  <c:v>39357</c:v>
                </c:pt>
                <c:pt idx="3159" formatCode="yy/mm/dd">
                  <c:v>39358</c:v>
                </c:pt>
                <c:pt idx="3160" formatCode="yy/mm/dd">
                  <c:v>39359</c:v>
                </c:pt>
                <c:pt idx="3161" formatCode="yy/mm/dd">
                  <c:v>39360</c:v>
                </c:pt>
                <c:pt idx="3162" formatCode="yy/mm/dd">
                  <c:v>39364</c:v>
                </c:pt>
                <c:pt idx="3163" formatCode="yy/mm/dd">
                  <c:v>39365</c:v>
                </c:pt>
                <c:pt idx="3164" formatCode="yy/mm/dd">
                  <c:v>39366</c:v>
                </c:pt>
                <c:pt idx="3165" formatCode="yy/mm/dd">
                  <c:v>39367</c:v>
                </c:pt>
                <c:pt idx="3166" formatCode="yy/mm/dd">
                  <c:v>39370</c:v>
                </c:pt>
                <c:pt idx="3167" formatCode="yy/mm/dd">
                  <c:v>39371</c:v>
                </c:pt>
                <c:pt idx="3168" formatCode="yy/mm/dd">
                  <c:v>39372</c:v>
                </c:pt>
                <c:pt idx="3169" formatCode="yy/mm/dd">
                  <c:v>39373</c:v>
                </c:pt>
                <c:pt idx="3170" formatCode="yy/mm/dd">
                  <c:v>39374</c:v>
                </c:pt>
                <c:pt idx="3171" formatCode="yy/mm/dd">
                  <c:v>39377</c:v>
                </c:pt>
                <c:pt idx="3172" formatCode="yy/mm/dd">
                  <c:v>39378</c:v>
                </c:pt>
                <c:pt idx="3173" formatCode="yy/mm/dd">
                  <c:v>39379</c:v>
                </c:pt>
                <c:pt idx="3174" formatCode="yy/mm/dd">
                  <c:v>39380</c:v>
                </c:pt>
                <c:pt idx="3175" formatCode="yy/mm/dd">
                  <c:v>39381</c:v>
                </c:pt>
                <c:pt idx="3176" formatCode="yy/mm/dd">
                  <c:v>39384</c:v>
                </c:pt>
                <c:pt idx="3177" formatCode="yy/mm/dd">
                  <c:v>39385</c:v>
                </c:pt>
                <c:pt idx="3178" formatCode="yy/mm/dd">
                  <c:v>39386</c:v>
                </c:pt>
                <c:pt idx="3179" formatCode="yy/mm/dd">
                  <c:v>39387</c:v>
                </c:pt>
                <c:pt idx="3180" formatCode="yy/mm/dd">
                  <c:v>39388</c:v>
                </c:pt>
                <c:pt idx="3181" formatCode="yy/mm/dd">
                  <c:v>39391</c:v>
                </c:pt>
                <c:pt idx="3182" formatCode="yy/mm/dd">
                  <c:v>39392</c:v>
                </c:pt>
                <c:pt idx="3183" formatCode="yy/mm/dd">
                  <c:v>39393</c:v>
                </c:pt>
                <c:pt idx="3184" formatCode="yy/mm/dd">
                  <c:v>39394</c:v>
                </c:pt>
                <c:pt idx="3185" formatCode="yy/mm/dd">
                  <c:v>39395</c:v>
                </c:pt>
                <c:pt idx="3186" formatCode="yy/mm/dd">
                  <c:v>39398</c:v>
                </c:pt>
                <c:pt idx="3187" formatCode="yy/mm/dd">
                  <c:v>39399</c:v>
                </c:pt>
                <c:pt idx="3188" formatCode="yy/mm/dd">
                  <c:v>39400</c:v>
                </c:pt>
                <c:pt idx="3189" formatCode="yy/mm/dd">
                  <c:v>39401</c:v>
                </c:pt>
                <c:pt idx="3190" formatCode="yy/mm/dd">
                  <c:v>39402</c:v>
                </c:pt>
                <c:pt idx="3191" formatCode="yy/mm/dd">
                  <c:v>39405</c:v>
                </c:pt>
                <c:pt idx="3192" formatCode="yy/mm/dd">
                  <c:v>39406</c:v>
                </c:pt>
                <c:pt idx="3193" formatCode="yy/mm/dd">
                  <c:v>39407</c:v>
                </c:pt>
                <c:pt idx="3194" formatCode="yy/mm/dd">
                  <c:v>39408</c:v>
                </c:pt>
                <c:pt idx="3195" formatCode="yy/mm/dd">
                  <c:v>39409</c:v>
                </c:pt>
                <c:pt idx="3196" formatCode="yy/mm/dd">
                  <c:v>39412</c:v>
                </c:pt>
                <c:pt idx="3197" formatCode="yy/mm/dd">
                  <c:v>39413</c:v>
                </c:pt>
                <c:pt idx="3198" formatCode="yy/mm/dd">
                  <c:v>39414</c:v>
                </c:pt>
                <c:pt idx="3199" formatCode="yy/mm/dd">
                  <c:v>39415</c:v>
                </c:pt>
                <c:pt idx="3200" formatCode="yy/mm/dd">
                  <c:v>39416</c:v>
                </c:pt>
                <c:pt idx="3201" formatCode="yy/mm/dd">
                  <c:v>39419</c:v>
                </c:pt>
                <c:pt idx="3202" formatCode="yy/mm/dd">
                  <c:v>39420</c:v>
                </c:pt>
                <c:pt idx="3203" formatCode="yy/mm/dd">
                  <c:v>39421</c:v>
                </c:pt>
                <c:pt idx="3204" formatCode="yy/mm/dd">
                  <c:v>39422</c:v>
                </c:pt>
                <c:pt idx="3205" formatCode="yy/mm/dd">
                  <c:v>39423</c:v>
                </c:pt>
                <c:pt idx="3206" formatCode="yy/mm/dd">
                  <c:v>39426</c:v>
                </c:pt>
                <c:pt idx="3207" formatCode="yy/mm/dd">
                  <c:v>39427</c:v>
                </c:pt>
                <c:pt idx="3208" formatCode="yy/mm/dd">
                  <c:v>39428</c:v>
                </c:pt>
                <c:pt idx="3209" formatCode="yy/mm/dd">
                  <c:v>39429</c:v>
                </c:pt>
                <c:pt idx="3210" formatCode="yy/mm/dd">
                  <c:v>39430</c:v>
                </c:pt>
                <c:pt idx="3211" formatCode="yy/mm/dd">
                  <c:v>39433</c:v>
                </c:pt>
                <c:pt idx="3212" formatCode="yy/mm/dd">
                  <c:v>39434</c:v>
                </c:pt>
                <c:pt idx="3213" formatCode="yy/mm/dd">
                  <c:v>39435</c:v>
                </c:pt>
                <c:pt idx="3214" formatCode="yy/mm/dd">
                  <c:v>39436</c:v>
                </c:pt>
                <c:pt idx="3215" formatCode="yy/mm/dd">
                  <c:v>39437</c:v>
                </c:pt>
                <c:pt idx="3216" formatCode="yy/mm/dd">
                  <c:v>39440</c:v>
                </c:pt>
                <c:pt idx="3217" formatCode="yy/mm/dd">
                  <c:v>39443</c:v>
                </c:pt>
                <c:pt idx="3218" formatCode="yy/mm/dd">
                  <c:v>39444</c:v>
                </c:pt>
                <c:pt idx="3219" formatCode="yy/mm/dd">
                  <c:v>39447</c:v>
                </c:pt>
                <c:pt idx="3220" formatCode="yy/mm/dd">
                  <c:v>39449</c:v>
                </c:pt>
                <c:pt idx="3221" formatCode="yy/mm/dd">
                  <c:v>39450</c:v>
                </c:pt>
                <c:pt idx="3222" formatCode="yy/mm/dd">
                  <c:v>39451</c:v>
                </c:pt>
                <c:pt idx="3223" formatCode="yy/mm/dd">
                  <c:v>39454</c:v>
                </c:pt>
                <c:pt idx="3224" formatCode="yy/mm/dd">
                  <c:v>39455</c:v>
                </c:pt>
                <c:pt idx="3225" formatCode="yy/mm/dd">
                  <c:v>39456</c:v>
                </c:pt>
                <c:pt idx="3226" formatCode="yy/mm/dd">
                  <c:v>39457</c:v>
                </c:pt>
                <c:pt idx="3227" formatCode="yy/mm/dd">
                  <c:v>39458</c:v>
                </c:pt>
                <c:pt idx="3228" formatCode="yy/mm/dd">
                  <c:v>39461</c:v>
                </c:pt>
                <c:pt idx="3229" formatCode="yy/mm/dd">
                  <c:v>39462</c:v>
                </c:pt>
                <c:pt idx="3230" formatCode="yy/mm/dd">
                  <c:v>39463</c:v>
                </c:pt>
                <c:pt idx="3231" formatCode="yy/mm/dd">
                  <c:v>39464</c:v>
                </c:pt>
                <c:pt idx="3232" formatCode="yy/mm/dd">
                  <c:v>39465</c:v>
                </c:pt>
                <c:pt idx="3233" formatCode="yy/mm/dd">
                  <c:v>39468</c:v>
                </c:pt>
                <c:pt idx="3234" formatCode="yy/mm/dd">
                  <c:v>39469</c:v>
                </c:pt>
                <c:pt idx="3235" formatCode="yy/mm/dd">
                  <c:v>39470</c:v>
                </c:pt>
                <c:pt idx="3236" formatCode="yy/mm/dd">
                  <c:v>39471</c:v>
                </c:pt>
                <c:pt idx="3237" formatCode="yy/mm/dd">
                  <c:v>39472</c:v>
                </c:pt>
                <c:pt idx="3238" formatCode="yy/mm/dd">
                  <c:v>39475</c:v>
                </c:pt>
                <c:pt idx="3239" formatCode="yy/mm/dd">
                  <c:v>39476</c:v>
                </c:pt>
                <c:pt idx="3240" formatCode="yy/mm/dd">
                  <c:v>39477</c:v>
                </c:pt>
                <c:pt idx="3241" formatCode="yy/mm/dd">
                  <c:v>39478</c:v>
                </c:pt>
                <c:pt idx="3242" formatCode="yy/mm/dd">
                  <c:v>39479</c:v>
                </c:pt>
                <c:pt idx="3243" formatCode="yy/mm/dd">
                  <c:v>39482</c:v>
                </c:pt>
                <c:pt idx="3244" formatCode="yy/mm/dd">
                  <c:v>39483</c:v>
                </c:pt>
                <c:pt idx="3245" formatCode="yy/mm/dd">
                  <c:v>39484</c:v>
                </c:pt>
                <c:pt idx="3246" formatCode="yy/mm/dd">
                  <c:v>39485</c:v>
                </c:pt>
                <c:pt idx="3247" formatCode="yy/mm/dd">
                  <c:v>39486</c:v>
                </c:pt>
                <c:pt idx="3248" formatCode="yy/mm/dd">
                  <c:v>39489</c:v>
                </c:pt>
                <c:pt idx="3249" formatCode="yy/mm/dd">
                  <c:v>39490</c:v>
                </c:pt>
                <c:pt idx="3250" formatCode="yy/mm/dd">
                  <c:v>39491</c:v>
                </c:pt>
                <c:pt idx="3251" formatCode="yy/mm/dd">
                  <c:v>39492</c:v>
                </c:pt>
                <c:pt idx="3252" formatCode="yy/mm/dd">
                  <c:v>39493</c:v>
                </c:pt>
                <c:pt idx="3253" formatCode="yy/mm/dd">
                  <c:v>39497</c:v>
                </c:pt>
                <c:pt idx="3254" formatCode="yy/mm/dd">
                  <c:v>39498</c:v>
                </c:pt>
                <c:pt idx="3255" formatCode="yy/mm/dd">
                  <c:v>39499</c:v>
                </c:pt>
                <c:pt idx="3256" formatCode="yy/mm/dd">
                  <c:v>39500</c:v>
                </c:pt>
                <c:pt idx="3257" formatCode="yy/mm/dd">
                  <c:v>39503</c:v>
                </c:pt>
                <c:pt idx="3258" formatCode="yy/mm/dd">
                  <c:v>39504</c:v>
                </c:pt>
                <c:pt idx="3259" formatCode="yy/mm/dd">
                  <c:v>39505</c:v>
                </c:pt>
                <c:pt idx="3260" formatCode="yy/mm/dd">
                  <c:v>39506</c:v>
                </c:pt>
                <c:pt idx="3261" formatCode="yy/mm/dd">
                  <c:v>39507</c:v>
                </c:pt>
                <c:pt idx="3262" formatCode="yy/mm/dd">
                  <c:v>39510</c:v>
                </c:pt>
                <c:pt idx="3263" formatCode="yy/mm/dd">
                  <c:v>39511</c:v>
                </c:pt>
                <c:pt idx="3264" formatCode="yy/mm/dd">
                  <c:v>39512</c:v>
                </c:pt>
                <c:pt idx="3265" formatCode="yy/mm/dd">
                  <c:v>39513</c:v>
                </c:pt>
                <c:pt idx="3266" formatCode="yy/mm/dd">
                  <c:v>39514</c:v>
                </c:pt>
                <c:pt idx="3267" formatCode="yy/mm/dd">
                  <c:v>39517</c:v>
                </c:pt>
                <c:pt idx="3268" formatCode="yy/mm/dd">
                  <c:v>39518</c:v>
                </c:pt>
                <c:pt idx="3269" formatCode="yy/mm/dd">
                  <c:v>39519</c:v>
                </c:pt>
                <c:pt idx="3270" formatCode="yy/mm/dd">
                  <c:v>39520</c:v>
                </c:pt>
                <c:pt idx="3271" formatCode="yy/mm/dd">
                  <c:v>39521</c:v>
                </c:pt>
                <c:pt idx="3272" formatCode="yy/mm/dd">
                  <c:v>39524</c:v>
                </c:pt>
                <c:pt idx="3273" formatCode="yy/mm/dd">
                  <c:v>39525</c:v>
                </c:pt>
                <c:pt idx="3274" formatCode="yy/mm/dd">
                  <c:v>39526</c:v>
                </c:pt>
                <c:pt idx="3275" formatCode="yy/mm/dd">
                  <c:v>39527</c:v>
                </c:pt>
                <c:pt idx="3276" formatCode="yy/mm/dd">
                  <c:v>39531</c:v>
                </c:pt>
                <c:pt idx="3277" formatCode="yy/mm/dd">
                  <c:v>39532</c:v>
                </c:pt>
                <c:pt idx="3278" formatCode="yy/mm/dd">
                  <c:v>39533</c:v>
                </c:pt>
                <c:pt idx="3279" formatCode="yy/mm/dd">
                  <c:v>39534</c:v>
                </c:pt>
                <c:pt idx="3280" formatCode="yy/mm/dd">
                  <c:v>39535</c:v>
                </c:pt>
                <c:pt idx="3281" formatCode="yy/mm/dd">
                  <c:v>39538</c:v>
                </c:pt>
                <c:pt idx="3282" formatCode="yy/mm/dd">
                  <c:v>39539</c:v>
                </c:pt>
                <c:pt idx="3283" formatCode="yy/mm/dd">
                  <c:v>39540</c:v>
                </c:pt>
                <c:pt idx="3284" formatCode="yy/mm/dd">
                  <c:v>39541</c:v>
                </c:pt>
                <c:pt idx="3285" formatCode="yy/mm/dd">
                  <c:v>39542</c:v>
                </c:pt>
                <c:pt idx="3286" formatCode="yy/mm/dd">
                  <c:v>39545</c:v>
                </c:pt>
                <c:pt idx="3287" formatCode="yy/mm/dd">
                  <c:v>39546</c:v>
                </c:pt>
                <c:pt idx="3288" formatCode="yy/mm/dd">
                  <c:v>39547</c:v>
                </c:pt>
                <c:pt idx="3289" formatCode="yy/mm/dd">
                  <c:v>39548</c:v>
                </c:pt>
                <c:pt idx="3290" formatCode="yy/mm/dd">
                  <c:v>39549</c:v>
                </c:pt>
                <c:pt idx="3291" formatCode="yy/mm/dd">
                  <c:v>39552</c:v>
                </c:pt>
                <c:pt idx="3292" formatCode="yy/mm/dd">
                  <c:v>39553</c:v>
                </c:pt>
                <c:pt idx="3293" formatCode="yy/mm/dd">
                  <c:v>39554</c:v>
                </c:pt>
                <c:pt idx="3294" formatCode="yy/mm/dd">
                  <c:v>39555</c:v>
                </c:pt>
                <c:pt idx="3295" formatCode="yy/mm/dd">
                  <c:v>39556</c:v>
                </c:pt>
                <c:pt idx="3296" formatCode="yy/mm/dd">
                  <c:v>39559</c:v>
                </c:pt>
                <c:pt idx="3297" formatCode="yy/mm/dd">
                  <c:v>39560</c:v>
                </c:pt>
                <c:pt idx="3298" formatCode="yy/mm/dd">
                  <c:v>39561</c:v>
                </c:pt>
                <c:pt idx="3299" formatCode="yy/mm/dd">
                  <c:v>39562</c:v>
                </c:pt>
                <c:pt idx="3300" formatCode="yy/mm/dd">
                  <c:v>39563</c:v>
                </c:pt>
                <c:pt idx="3301" formatCode="yy/mm/dd">
                  <c:v>39566</c:v>
                </c:pt>
                <c:pt idx="3302" formatCode="yy/mm/dd">
                  <c:v>39567</c:v>
                </c:pt>
                <c:pt idx="3303" formatCode="yy/mm/dd">
                  <c:v>39568</c:v>
                </c:pt>
                <c:pt idx="3304" formatCode="yy/mm/dd">
                  <c:v>39569</c:v>
                </c:pt>
                <c:pt idx="3305" formatCode="yy/mm/dd">
                  <c:v>39570</c:v>
                </c:pt>
                <c:pt idx="3306" formatCode="yy/mm/dd">
                  <c:v>39573</c:v>
                </c:pt>
                <c:pt idx="3307" formatCode="yy/mm/dd">
                  <c:v>39574</c:v>
                </c:pt>
                <c:pt idx="3308" formatCode="yy/mm/dd">
                  <c:v>39575</c:v>
                </c:pt>
                <c:pt idx="3309" formatCode="yy/mm/dd">
                  <c:v>39576</c:v>
                </c:pt>
                <c:pt idx="3310" formatCode="yy/mm/dd">
                  <c:v>39577</c:v>
                </c:pt>
                <c:pt idx="3311" formatCode="yy/mm/dd">
                  <c:v>39580</c:v>
                </c:pt>
                <c:pt idx="3312" formatCode="yy/mm/dd">
                  <c:v>39581</c:v>
                </c:pt>
                <c:pt idx="3313" formatCode="yy/mm/dd">
                  <c:v>39582</c:v>
                </c:pt>
                <c:pt idx="3314" formatCode="yy/mm/dd">
                  <c:v>39583</c:v>
                </c:pt>
                <c:pt idx="3315" formatCode="yy/mm/dd">
                  <c:v>39584</c:v>
                </c:pt>
                <c:pt idx="3316" formatCode="yy/mm/dd">
                  <c:v>39588</c:v>
                </c:pt>
                <c:pt idx="3317" formatCode="yy/mm/dd">
                  <c:v>39589</c:v>
                </c:pt>
                <c:pt idx="3318" formatCode="yy/mm/dd">
                  <c:v>39590</c:v>
                </c:pt>
                <c:pt idx="3319" formatCode="yy/mm/dd">
                  <c:v>39591</c:v>
                </c:pt>
                <c:pt idx="3320" formatCode="yy/mm/dd">
                  <c:v>39594</c:v>
                </c:pt>
                <c:pt idx="3321" formatCode="yy/mm/dd">
                  <c:v>39595</c:v>
                </c:pt>
                <c:pt idx="3322" formatCode="yy/mm/dd">
                  <c:v>39596</c:v>
                </c:pt>
                <c:pt idx="3323" formatCode="yy/mm/dd">
                  <c:v>39597</c:v>
                </c:pt>
                <c:pt idx="3324" formatCode="yy/mm/dd">
                  <c:v>39598</c:v>
                </c:pt>
                <c:pt idx="3325" formatCode="yy/mm/dd">
                  <c:v>39601</c:v>
                </c:pt>
                <c:pt idx="3326" formatCode="yy/mm/dd">
                  <c:v>39602</c:v>
                </c:pt>
                <c:pt idx="3327" formatCode="yy/mm/dd">
                  <c:v>39603</c:v>
                </c:pt>
                <c:pt idx="3328" formatCode="yy/mm/dd">
                  <c:v>39604</c:v>
                </c:pt>
                <c:pt idx="3329" formatCode="yy/mm/dd">
                  <c:v>39605</c:v>
                </c:pt>
                <c:pt idx="3330" formatCode="yy/mm/dd">
                  <c:v>39608</c:v>
                </c:pt>
                <c:pt idx="3331" formatCode="yy/mm/dd">
                  <c:v>39609</c:v>
                </c:pt>
                <c:pt idx="3332" formatCode="yy/mm/dd">
                  <c:v>39610</c:v>
                </c:pt>
                <c:pt idx="3333" formatCode="yy/mm/dd">
                  <c:v>39611</c:v>
                </c:pt>
                <c:pt idx="3334" formatCode="yy/mm/dd">
                  <c:v>39612</c:v>
                </c:pt>
                <c:pt idx="3335" formatCode="yy/mm/dd">
                  <c:v>39615</c:v>
                </c:pt>
                <c:pt idx="3336" formatCode="yy/mm/dd">
                  <c:v>39616</c:v>
                </c:pt>
                <c:pt idx="3337" formatCode="yy/mm/dd">
                  <c:v>39617</c:v>
                </c:pt>
                <c:pt idx="3338" formatCode="yy/mm/dd">
                  <c:v>39618</c:v>
                </c:pt>
                <c:pt idx="3339" formatCode="yy/mm/dd">
                  <c:v>39619</c:v>
                </c:pt>
                <c:pt idx="3340" formatCode="yy/mm/dd">
                  <c:v>39622</c:v>
                </c:pt>
                <c:pt idx="3341" formatCode="yy/mm/dd">
                  <c:v>39623</c:v>
                </c:pt>
                <c:pt idx="3342" formatCode="yy/mm/dd">
                  <c:v>39624</c:v>
                </c:pt>
                <c:pt idx="3343" formatCode="yy/mm/dd">
                  <c:v>39625</c:v>
                </c:pt>
                <c:pt idx="3344" formatCode="yy/mm/dd">
                  <c:v>39626</c:v>
                </c:pt>
                <c:pt idx="3345" formatCode="yy/mm/dd">
                  <c:v>39629</c:v>
                </c:pt>
                <c:pt idx="3346" formatCode="yy/mm/dd">
                  <c:v>39631</c:v>
                </c:pt>
                <c:pt idx="3347" formatCode="yy/mm/dd">
                  <c:v>39632</c:v>
                </c:pt>
                <c:pt idx="3348" formatCode="yy/mm/dd">
                  <c:v>39633</c:v>
                </c:pt>
                <c:pt idx="3349" formatCode="yy/mm/dd">
                  <c:v>39636</c:v>
                </c:pt>
                <c:pt idx="3350" formatCode="yy/mm/dd">
                  <c:v>39637</c:v>
                </c:pt>
                <c:pt idx="3351" formatCode="yy/mm/dd">
                  <c:v>39638</c:v>
                </c:pt>
                <c:pt idx="3352" formatCode="yy/mm/dd">
                  <c:v>39639</c:v>
                </c:pt>
                <c:pt idx="3353" formatCode="yy/mm/dd">
                  <c:v>39640</c:v>
                </c:pt>
                <c:pt idx="3354" formatCode="yy/mm/dd">
                  <c:v>39643</c:v>
                </c:pt>
                <c:pt idx="3355" formatCode="yy/mm/dd">
                  <c:v>39644</c:v>
                </c:pt>
                <c:pt idx="3356" formatCode="yy/mm/dd">
                  <c:v>39645</c:v>
                </c:pt>
                <c:pt idx="3357" formatCode="yy/mm/dd">
                  <c:v>39646</c:v>
                </c:pt>
                <c:pt idx="3358" formatCode="yy/mm/dd">
                  <c:v>39647</c:v>
                </c:pt>
                <c:pt idx="3359" formatCode="yy/mm/dd">
                  <c:v>39650</c:v>
                </c:pt>
                <c:pt idx="3360" formatCode="yy/mm/dd">
                  <c:v>39651</c:v>
                </c:pt>
                <c:pt idx="3361" formatCode="yy/mm/dd">
                  <c:v>39652</c:v>
                </c:pt>
                <c:pt idx="3362" formatCode="yy/mm/dd">
                  <c:v>39653</c:v>
                </c:pt>
                <c:pt idx="3363" formatCode="yy/mm/dd">
                  <c:v>39654</c:v>
                </c:pt>
                <c:pt idx="3364" formatCode="yy/mm/dd">
                  <c:v>39657</c:v>
                </c:pt>
                <c:pt idx="3365" formatCode="yy/mm/dd">
                  <c:v>39658</c:v>
                </c:pt>
                <c:pt idx="3366" formatCode="yy/mm/dd">
                  <c:v>39659</c:v>
                </c:pt>
                <c:pt idx="3367" formatCode="yy/mm/dd">
                  <c:v>39660</c:v>
                </c:pt>
                <c:pt idx="3368" formatCode="yy/mm/dd">
                  <c:v>39661</c:v>
                </c:pt>
                <c:pt idx="3369" formatCode="yy/mm/dd">
                  <c:v>39665</c:v>
                </c:pt>
                <c:pt idx="3370" formatCode="yy/mm/dd">
                  <c:v>39666</c:v>
                </c:pt>
                <c:pt idx="3371" formatCode="yy/mm/dd">
                  <c:v>39667</c:v>
                </c:pt>
                <c:pt idx="3372" formatCode="yy/mm/dd">
                  <c:v>39668</c:v>
                </c:pt>
                <c:pt idx="3373" formatCode="yy/mm/dd">
                  <c:v>39671</c:v>
                </c:pt>
                <c:pt idx="3374" formatCode="yy/mm/dd">
                  <c:v>39672</c:v>
                </c:pt>
                <c:pt idx="3375" formatCode="yy/mm/dd">
                  <c:v>39673</c:v>
                </c:pt>
                <c:pt idx="3376" formatCode="yy/mm/dd">
                  <c:v>39674</c:v>
                </c:pt>
                <c:pt idx="3377" formatCode="yy/mm/dd">
                  <c:v>39675</c:v>
                </c:pt>
                <c:pt idx="3378" formatCode="yy/mm/dd">
                  <c:v>39678</c:v>
                </c:pt>
                <c:pt idx="3379" formatCode="yy/mm/dd">
                  <c:v>39679</c:v>
                </c:pt>
                <c:pt idx="3380" formatCode="yy/mm/dd">
                  <c:v>39680</c:v>
                </c:pt>
                <c:pt idx="3381" formatCode="yy/mm/dd">
                  <c:v>39681</c:v>
                </c:pt>
                <c:pt idx="3382" formatCode="yy/mm/dd">
                  <c:v>39682</c:v>
                </c:pt>
                <c:pt idx="3383" formatCode="yy/mm/dd">
                  <c:v>39685</c:v>
                </c:pt>
                <c:pt idx="3384" formatCode="yy/mm/dd">
                  <c:v>39686</c:v>
                </c:pt>
                <c:pt idx="3385" formatCode="yy/mm/dd">
                  <c:v>39687</c:v>
                </c:pt>
                <c:pt idx="3386" formatCode="yy/mm/dd">
                  <c:v>39688</c:v>
                </c:pt>
                <c:pt idx="3387" formatCode="yy/mm/dd">
                  <c:v>39689</c:v>
                </c:pt>
                <c:pt idx="3388" formatCode="yy/mm/dd">
                  <c:v>39693</c:v>
                </c:pt>
                <c:pt idx="3389" formatCode="yy/mm/dd">
                  <c:v>39694</c:v>
                </c:pt>
                <c:pt idx="3390" formatCode="yy/mm/dd">
                  <c:v>39695</c:v>
                </c:pt>
                <c:pt idx="3391" formatCode="yy/mm/dd">
                  <c:v>39696</c:v>
                </c:pt>
                <c:pt idx="3392" formatCode="yy/mm/dd">
                  <c:v>39699</c:v>
                </c:pt>
                <c:pt idx="3393" formatCode="yy/mm/dd">
                  <c:v>39700</c:v>
                </c:pt>
                <c:pt idx="3394" formatCode="yy/mm/dd">
                  <c:v>39701</c:v>
                </c:pt>
                <c:pt idx="3395" formatCode="yy/mm/dd">
                  <c:v>39702</c:v>
                </c:pt>
                <c:pt idx="3396" formatCode="yy/mm/dd">
                  <c:v>39703</c:v>
                </c:pt>
                <c:pt idx="3397" formatCode="yy/mm/dd">
                  <c:v>39706</c:v>
                </c:pt>
                <c:pt idx="3398" formatCode="yy/mm/dd">
                  <c:v>39707</c:v>
                </c:pt>
                <c:pt idx="3399" formatCode="yy/mm/dd">
                  <c:v>39708</c:v>
                </c:pt>
                <c:pt idx="3400" formatCode="yy/mm/dd">
                  <c:v>39709</c:v>
                </c:pt>
                <c:pt idx="3401" formatCode="yy/mm/dd">
                  <c:v>39710</c:v>
                </c:pt>
                <c:pt idx="3402" formatCode="yy/mm/dd">
                  <c:v>39713</c:v>
                </c:pt>
                <c:pt idx="3403" formatCode="yy/mm/dd">
                  <c:v>39714</c:v>
                </c:pt>
                <c:pt idx="3404" formatCode="yy/mm/dd">
                  <c:v>39715</c:v>
                </c:pt>
                <c:pt idx="3405" formatCode="yy/mm/dd">
                  <c:v>39716</c:v>
                </c:pt>
                <c:pt idx="3406" formatCode="yy/mm/dd">
                  <c:v>39717</c:v>
                </c:pt>
                <c:pt idx="3407" formatCode="yy/mm/dd">
                  <c:v>39720</c:v>
                </c:pt>
                <c:pt idx="3408" formatCode="yy/mm/dd">
                  <c:v>39721</c:v>
                </c:pt>
                <c:pt idx="3409" formatCode="yy/mm/dd">
                  <c:v>39722</c:v>
                </c:pt>
                <c:pt idx="3410" formatCode="yy/mm/dd">
                  <c:v>39723</c:v>
                </c:pt>
                <c:pt idx="3411" formatCode="yy/mm/dd">
                  <c:v>39724</c:v>
                </c:pt>
                <c:pt idx="3412" formatCode="yy/mm/dd">
                  <c:v>39727</c:v>
                </c:pt>
                <c:pt idx="3413" formatCode="yy/mm/dd">
                  <c:v>39728</c:v>
                </c:pt>
                <c:pt idx="3414" formatCode="yy/mm/dd">
                  <c:v>39729</c:v>
                </c:pt>
                <c:pt idx="3415" formatCode="yy/mm/dd">
                  <c:v>39730</c:v>
                </c:pt>
                <c:pt idx="3416" formatCode="yy/mm/dd">
                  <c:v>39731</c:v>
                </c:pt>
                <c:pt idx="3417" formatCode="yy/mm/dd">
                  <c:v>39735</c:v>
                </c:pt>
                <c:pt idx="3418" formatCode="yy/mm/dd">
                  <c:v>39736</c:v>
                </c:pt>
                <c:pt idx="3419" formatCode="yy/mm/dd">
                  <c:v>39737</c:v>
                </c:pt>
                <c:pt idx="3420" formatCode="yy/mm/dd">
                  <c:v>39738</c:v>
                </c:pt>
                <c:pt idx="3421" formatCode="yy/mm/dd">
                  <c:v>39741</c:v>
                </c:pt>
                <c:pt idx="3422" formatCode="yy/mm/dd">
                  <c:v>39742</c:v>
                </c:pt>
                <c:pt idx="3423" formatCode="yy/mm/dd">
                  <c:v>39743</c:v>
                </c:pt>
                <c:pt idx="3424" formatCode="yy/mm/dd">
                  <c:v>39744</c:v>
                </c:pt>
                <c:pt idx="3425" formatCode="yy/mm/dd">
                  <c:v>39745</c:v>
                </c:pt>
                <c:pt idx="3426" formatCode="yy/mm/dd">
                  <c:v>39748</c:v>
                </c:pt>
                <c:pt idx="3427" formatCode="yy/mm/dd">
                  <c:v>39749</c:v>
                </c:pt>
                <c:pt idx="3428" formatCode="yy/mm/dd">
                  <c:v>39750</c:v>
                </c:pt>
                <c:pt idx="3429" formatCode="yy/mm/dd">
                  <c:v>39751</c:v>
                </c:pt>
                <c:pt idx="3430" formatCode="yy/mm/dd">
                  <c:v>39752</c:v>
                </c:pt>
                <c:pt idx="3431" formatCode="yy/mm/dd">
                  <c:v>39755</c:v>
                </c:pt>
                <c:pt idx="3432" formatCode="yy/mm/dd">
                  <c:v>39756</c:v>
                </c:pt>
                <c:pt idx="3433" formatCode="yy/mm/dd">
                  <c:v>39757</c:v>
                </c:pt>
                <c:pt idx="3434" formatCode="yy/mm/dd">
                  <c:v>39758</c:v>
                </c:pt>
                <c:pt idx="3435" formatCode="yy/mm/dd">
                  <c:v>39759</c:v>
                </c:pt>
                <c:pt idx="3436" formatCode="yy/mm/dd">
                  <c:v>39762</c:v>
                </c:pt>
                <c:pt idx="3437" formatCode="yy/mm/dd">
                  <c:v>39763</c:v>
                </c:pt>
                <c:pt idx="3438" formatCode="yy/mm/dd">
                  <c:v>39764</c:v>
                </c:pt>
                <c:pt idx="3439" formatCode="yy/mm/dd">
                  <c:v>39765</c:v>
                </c:pt>
                <c:pt idx="3440" formatCode="yy/mm/dd">
                  <c:v>39766</c:v>
                </c:pt>
                <c:pt idx="3441" formatCode="yy/mm/dd">
                  <c:v>39769</c:v>
                </c:pt>
                <c:pt idx="3442" formatCode="yy/mm/dd">
                  <c:v>39770</c:v>
                </c:pt>
                <c:pt idx="3443" formatCode="yy/mm/dd">
                  <c:v>39771</c:v>
                </c:pt>
                <c:pt idx="3444" formatCode="yy/mm/dd">
                  <c:v>39772</c:v>
                </c:pt>
                <c:pt idx="3445" formatCode="yy/mm/dd">
                  <c:v>39773</c:v>
                </c:pt>
                <c:pt idx="3446" formatCode="yy/mm/dd">
                  <c:v>39776</c:v>
                </c:pt>
                <c:pt idx="3447" formatCode="yy/mm/dd">
                  <c:v>39777</c:v>
                </c:pt>
                <c:pt idx="3448" formatCode="yy/mm/dd">
                  <c:v>39778</c:v>
                </c:pt>
                <c:pt idx="3449" formatCode="yy/mm/dd">
                  <c:v>39779</c:v>
                </c:pt>
                <c:pt idx="3450" formatCode="yy/mm/dd">
                  <c:v>39780</c:v>
                </c:pt>
                <c:pt idx="3451" formatCode="yy/mm/dd">
                  <c:v>39783</c:v>
                </c:pt>
                <c:pt idx="3452" formatCode="yy/mm/dd">
                  <c:v>39784</c:v>
                </c:pt>
                <c:pt idx="3453" formatCode="yy/mm/dd">
                  <c:v>39785</c:v>
                </c:pt>
                <c:pt idx="3454" formatCode="yy/mm/dd">
                  <c:v>39786</c:v>
                </c:pt>
                <c:pt idx="3455" formatCode="yy/mm/dd">
                  <c:v>39787</c:v>
                </c:pt>
                <c:pt idx="3456" formatCode="yy/mm/dd">
                  <c:v>39790</c:v>
                </c:pt>
                <c:pt idx="3457" formatCode="yy/mm/dd">
                  <c:v>39791</c:v>
                </c:pt>
                <c:pt idx="3458" formatCode="yy/mm/dd">
                  <c:v>39792</c:v>
                </c:pt>
                <c:pt idx="3459" formatCode="yy/mm/dd">
                  <c:v>39793</c:v>
                </c:pt>
                <c:pt idx="3460" formatCode="yy/mm/dd">
                  <c:v>39794</c:v>
                </c:pt>
                <c:pt idx="3461" formatCode="yy/mm/dd">
                  <c:v>39797</c:v>
                </c:pt>
                <c:pt idx="3462" formatCode="yy/mm/dd">
                  <c:v>39798</c:v>
                </c:pt>
                <c:pt idx="3463" formatCode="yy/mm/dd">
                  <c:v>39799</c:v>
                </c:pt>
                <c:pt idx="3464" formatCode="yy/mm/dd">
                  <c:v>39800</c:v>
                </c:pt>
                <c:pt idx="3465" formatCode="yy/mm/dd">
                  <c:v>39801</c:v>
                </c:pt>
                <c:pt idx="3466" formatCode="yy/mm/dd">
                  <c:v>39804</c:v>
                </c:pt>
                <c:pt idx="3467" formatCode="yy/mm/dd">
                  <c:v>39805</c:v>
                </c:pt>
                <c:pt idx="3468" formatCode="yy/mm/dd">
                  <c:v>39806</c:v>
                </c:pt>
                <c:pt idx="3469" formatCode="yy/mm/dd">
                  <c:v>39811</c:v>
                </c:pt>
                <c:pt idx="3470" formatCode="yy/mm/dd">
                  <c:v>39812</c:v>
                </c:pt>
                <c:pt idx="3471" formatCode="yy/mm/dd">
                  <c:v>39813</c:v>
                </c:pt>
                <c:pt idx="3472" formatCode="yy/mm/dd">
                  <c:v>39815</c:v>
                </c:pt>
                <c:pt idx="3473" formatCode="yy/mm/dd">
                  <c:v>39818</c:v>
                </c:pt>
                <c:pt idx="3474" formatCode="yy/mm/dd">
                  <c:v>39819</c:v>
                </c:pt>
                <c:pt idx="3475" formatCode="yy/mm/dd">
                  <c:v>39820</c:v>
                </c:pt>
                <c:pt idx="3476" formatCode="yy/mm/dd">
                  <c:v>39821</c:v>
                </c:pt>
                <c:pt idx="3477" formatCode="yy/mm/dd">
                  <c:v>39822</c:v>
                </c:pt>
                <c:pt idx="3478" formatCode="yy/mm/dd">
                  <c:v>39825</c:v>
                </c:pt>
                <c:pt idx="3479" formatCode="yy/mm/dd">
                  <c:v>39826</c:v>
                </c:pt>
                <c:pt idx="3480" formatCode="yy/mm/dd">
                  <c:v>39827</c:v>
                </c:pt>
                <c:pt idx="3481" formatCode="yy/mm/dd">
                  <c:v>39828</c:v>
                </c:pt>
                <c:pt idx="3482" formatCode="yy/mm/dd">
                  <c:v>39829</c:v>
                </c:pt>
                <c:pt idx="3483" formatCode="yy/mm/dd">
                  <c:v>39832</c:v>
                </c:pt>
                <c:pt idx="3484" formatCode="yy/mm/dd">
                  <c:v>39833</c:v>
                </c:pt>
                <c:pt idx="3485" formatCode="yy/mm/dd">
                  <c:v>39834</c:v>
                </c:pt>
                <c:pt idx="3486" formatCode="yy/mm/dd">
                  <c:v>39835</c:v>
                </c:pt>
                <c:pt idx="3487" formatCode="yy/mm/dd">
                  <c:v>39836</c:v>
                </c:pt>
                <c:pt idx="3488" formatCode="yy/mm/dd">
                  <c:v>39839</c:v>
                </c:pt>
                <c:pt idx="3489" formatCode="yy/mm/dd">
                  <c:v>39840</c:v>
                </c:pt>
                <c:pt idx="3490" formatCode="yy/mm/dd">
                  <c:v>39841</c:v>
                </c:pt>
                <c:pt idx="3491" formatCode="yy/mm/dd">
                  <c:v>39842</c:v>
                </c:pt>
                <c:pt idx="3492" formatCode="yy/mm/dd">
                  <c:v>39843</c:v>
                </c:pt>
                <c:pt idx="3493" formatCode="yy/mm/dd">
                  <c:v>39846</c:v>
                </c:pt>
                <c:pt idx="3494" formatCode="yy/mm/dd">
                  <c:v>39847</c:v>
                </c:pt>
                <c:pt idx="3495" formatCode="yy/mm/dd">
                  <c:v>39848</c:v>
                </c:pt>
                <c:pt idx="3496" formatCode="yy/mm/dd">
                  <c:v>39849</c:v>
                </c:pt>
                <c:pt idx="3497" formatCode="yy/mm/dd">
                  <c:v>39850</c:v>
                </c:pt>
                <c:pt idx="3498" formatCode="yy/mm/dd">
                  <c:v>39853</c:v>
                </c:pt>
                <c:pt idx="3499" formatCode="yy/mm/dd">
                  <c:v>39854</c:v>
                </c:pt>
                <c:pt idx="3500" formatCode="yy/mm/dd">
                  <c:v>39855</c:v>
                </c:pt>
                <c:pt idx="3501" formatCode="yy/mm/dd">
                  <c:v>39856</c:v>
                </c:pt>
                <c:pt idx="3502" formatCode="yy/mm/dd">
                  <c:v>39857</c:v>
                </c:pt>
                <c:pt idx="3503" formatCode="yy/mm/dd">
                  <c:v>39861</c:v>
                </c:pt>
                <c:pt idx="3504" formatCode="yy/mm/dd">
                  <c:v>39862</c:v>
                </c:pt>
                <c:pt idx="3505" formatCode="yy/mm/dd">
                  <c:v>39863</c:v>
                </c:pt>
                <c:pt idx="3506" formatCode="yy/mm/dd">
                  <c:v>39864</c:v>
                </c:pt>
                <c:pt idx="3507" formatCode="yy/mm/dd">
                  <c:v>39867</c:v>
                </c:pt>
                <c:pt idx="3508" formatCode="yy/mm/dd">
                  <c:v>39868</c:v>
                </c:pt>
                <c:pt idx="3509" formatCode="yy/mm/dd">
                  <c:v>39869</c:v>
                </c:pt>
                <c:pt idx="3510" formatCode="yy/mm/dd">
                  <c:v>39870</c:v>
                </c:pt>
                <c:pt idx="3511" formatCode="yy/mm/dd">
                  <c:v>39871</c:v>
                </c:pt>
                <c:pt idx="3512" formatCode="yy/mm/dd">
                  <c:v>39874</c:v>
                </c:pt>
                <c:pt idx="3513" formatCode="yy/mm/dd">
                  <c:v>39875</c:v>
                </c:pt>
                <c:pt idx="3514" formatCode="yy/mm/dd">
                  <c:v>39876</c:v>
                </c:pt>
                <c:pt idx="3515" formatCode="yy/mm/dd">
                  <c:v>39877</c:v>
                </c:pt>
                <c:pt idx="3516" formatCode="yy/mm/dd">
                  <c:v>39878</c:v>
                </c:pt>
                <c:pt idx="3517" formatCode="yy/mm/dd">
                  <c:v>39881</c:v>
                </c:pt>
                <c:pt idx="3518" formatCode="yy/mm/dd">
                  <c:v>39882</c:v>
                </c:pt>
                <c:pt idx="3519" formatCode="yy/mm/dd">
                  <c:v>39883</c:v>
                </c:pt>
                <c:pt idx="3520" formatCode="yy/mm/dd">
                  <c:v>39884</c:v>
                </c:pt>
                <c:pt idx="3521" formatCode="yy/mm/dd">
                  <c:v>39885</c:v>
                </c:pt>
                <c:pt idx="3522" formatCode="yy/mm/dd">
                  <c:v>39888</c:v>
                </c:pt>
                <c:pt idx="3523" formatCode="yy/mm/dd">
                  <c:v>39889</c:v>
                </c:pt>
                <c:pt idx="3524" formatCode="yy/mm/dd">
                  <c:v>39890</c:v>
                </c:pt>
                <c:pt idx="3525" formatCode="yy/mm/dd">
                  <c:v>39891</c:v>
                </c:pt>
                <c:pt idx="3526" formatCode="yy/mm/dd">
                  <c:v>39892</c:v>
                </c:pt>
                <c:pt idx="3527" formatCode="yy/mm/dd">
                  <c:v>39895</c:v>
                </c:pt>
                <c:pt idx="3528" formatCode="yy/mm/dd">
                  <c:v>39896</c:v>
                </c:pt>
                <c:pt idx="3529" formatCode="yy/mm/dd">
                  <c:v>39897</c:v>
                </c:pt>
                <c:pt idx="3530" formatCode="yy/mm/dd">
                  <c:v>39898</c:v>
                </c:pt>
                <c:pt idx="3531" formatCode="yy/mm/dd">
                  <c:v>39899</c:v>
                </c:pt>
                <c:pt idx="3532" formatCode="yy/mm/dd">
                  <c:v>39902</c:v>
                </c:pt>
                <c:pt idx="3533" formatCode="yy/mm/dd">
                  <c:v>39903</c:v>
                </c:pt>
                <c:pt idx="3534" formatCode="yy/mm/dd">
                  <c:v>39904</c:v>
                </c:pt>
                <c:pt idx="3535" formatCode="yy/mm/dd">
                  <c:v>39905</c:v>
                </c:pt>
                <c:pt idx="3536" formatCode="yy/mm/dd">
                  <c:v>39906</c:v>
                </c:pt>
                <c:pt idx="3537" formatCode="yy/mm/dd">
                  <c:v>39909</c:v>
                </c:pt>
                <c:pt idx="3538" formatCode="yy/mm/dd">
                  <c:v>39910</c:v>
                </c:pt>
                <c:pt idx="3539" formatCode="yy/mm/dd">
                  <c:v>39911</c:v>
                </c:pt>
                <c:pt idx="3540" formatCode="yy/mm/dd">
                  <c:v>39912</c:v>
                </c:pt>
                <c:pt idx="3541" formatCode="yy/mm/dd">
                  <c:v>39916</c:v>
                </c:pt>
                <c:pt idx="3542" formatCode="yy/mm/dd">
                  <c:v>39917</c:v>
                </c:pt>
                <c:pt idx="3543" formatCode="yy/mm/dd">
                  <c:v>39918</c:v>
                </c:pt>
                <c:pt idx="3544" formatCode="yy/mm/dd">
                  <c:v>39919</c:v>
                </c:pt>
                <c:pt idx="3545" formatCode="yy/mm/dd">
                  <c:v>39920</c:v>
                </c:pt>
                <c:pt idx="3546" formatCode="yy/mm/dd">
                  <c:v>39923</c:v>
                </c:pt>
                <c:pt idx="3547" formatCode="yy/mm/dd">
                  <c:v>39924</c:v>
                </c:pt>
                <c:pt idx="3548" formatCode="yy/mm/dd">
                  <c:v>39925</c:v>
                </c:pt>
                <c:pt idx="3549" formatCode="yy/mm/dd">
                  <c:v>39926</c:v>
                </c:pt>
                <c:pt idx="3550" formatCode="yy/mm/dd">
                  <c:v>39927</c:v>
                </c:pt>
                <c:pt idx="3551" formatCode="yy/mm/dd">
                  <c:v>39930</c:v>
                </c:pt>
                <c:pt idx="3552" formatCode="yy/mm/dd">
                  <c:v>39931</c:v>
                </c:pt>
                <c:pt idx="3553" formatCode="yy/mm/dd">
                  <c:v>39932</c:v>
                </c:pt>
                <c:pt idx="3554" formatCode="yy/mm/dd">
                  <c:v>39933</c:v>
                </c:pt>
                <c:pt idx="3555" formatCode="yy/mm/dd">
                  <c:v>39934</c:v>
                </c:pt>
                <c:pt idx="3556" formatCode="yy/mm/dd">
                  <c:v>39937</c:v>
                </c:pt>
                <c:pt idx="3557" formatCode="yy/mm/dd">
                  <c:v>39938</c:v>
                </c:pt>
                <c:pt idx="3558" formatCode="yy/mm/dd">
                  <c:v>39939</c:v>
                </c:pt>
                <c:pt idx="3559" formatCode="yy/mm/dd">
                  <c:v>39940</c:v>
                </c:pt>
                <c:pt idx="3560" formatCode="yy/mm/dd">
                  <c:v>39941</c:v>
                </c:pt>
                <c:pt idx="3561" formatCode="yy/mm/dd">
                  <c:v>39944</c:v>
                </c:pt>
                <c:pt idx="3562" formatCode="yy/mm/dd">
                  <c:v>39945</c:v>
                </c:pt>
                <c:pt idx="3563" formatCode="yy/mm/dd">
                  <c:v>39946</c:v>
                </c:pt>
                <c:pt idx="3564" formatCode="yy/mm/dd">
                  <c:v>39947</c:v>
                </c:pt>
                <c:pt idx="3565" formatCode="yy/mm/dd">
                  <c:v>39948</c:v>
                </c:pt>
                <c:pt idx="3566" formatCode="yy/mm/dd">
                  <c:v>39952</c:v>
                </c:pt>
                <c:pt idx="3567" formatCode="yy/mm/dd">
                  <c:v>39953</c:v>
                </c:pt>
                <c:pt idx="3568" formatCode="yy/mm/dd">
                  <c:v>39954</c:v>
                </c:pt>
                <c:pt idx="3569" formatCode="yy/mm/dd">
                  <c:v>39955</c:v>
                </c:pt>
                <c:pt idx="3570" formatCode="yy/mm/dd">
                  <c:v>39958</c:v>
                </c:pt>
                <c:pt idx="3571" formatCode="yy/mm/dd">
                  <c:v>39959</c:v>
                </c:pt>
                <c:pt idx="3572" formatCode="yy/mm/dd">
                  <c:v>39960</c:v>
                </c:pt>
                <c:pt idx="3573" formatCode="yy/mm/dd">
                  <c:v>39961</c:v>
                </c:pt>
                <c:pt idx="3574" formatCode="yy/mm/dd">
                  <c:v>39962</c:v>
                </c:pt>
                <c:pt idx="3575" formatCode="yy/mm/dd">
                  <c:v>39965</c:v>
                </c:pt>
                <c:pt idx="3576" formatCode="yy/mm/dd">
                  <c:v>39966</c:v>
                </c:pt>
                <c:pt idx="3577" formatCode="yy/mm/dd">
                  <c:v>39967</c:v>
                </c:pt>
                <c:pt idx="3578" formatCode="yy/mm/dd">
                  <c:v>39968</c:v>
                </c:pt>
                <c:pt idx="3579" formatCode="yy/mm/dd">
                  <c:v>39969</c:v>
                </c:pt>
                <c:pt idx="3580" formatCode="yy/mm/dd">
                  <c:v>39972</c:v>
                </c:pt>
                <c:pt idx="3581" formatCode="yy/mm/dd">
                  <c:v>39973</c:v>
                </c:pt>
                <c:pt idx="3582" formatCode="yy/mm/dd">
                  <c:v>39974</c:v>
                </c:pt>
                <c:pt idx="3583" formatCode="yy/mm/dd">
                  <c:v>39975</c:v>
                </c:pt>
                <c:pt idx="3584" formatCode="yy/mm/dd">
                  <c:v>39976</c:v>
                </c:pt>
                <c:pt idx="3585" formatCode="yy/mm/dd">
                  <c:v>39979</c:v>
                </c:pt>
                <c:pt idx="3586" formatCode="yy/mm/dd">
                  <c:v>39980</c:v>
                </c:pt>
                <c:pt idx="3587" formatCode="yy/mm/dd">
                  <c:v>39981</c:v>
                </c:pt>
                <c:pt idx="3588" formatCode="yy/mm/dd">
                  <c:v>39982</c:v>
                </c:pt>
                <c:pt idx="3589" formatCode="yy/mm/dd">
                  <c:v>39983</c:v>
                </c:pt>
                <c:pt idx="3590" formatCode="yy/mm/dd">
                  <c:v>39986</c:v>
                </c:pt>
                <c:pt idx="3591" formatCode="yy/mm/dd">
                  <c:v>39987</c:v>
                </c:pt>
                <c:pt idx="3592" formatCode="yy/mm/dd">
                  <c:v>39988</c:v>
                </c:pt>
                <c:pt idx="3593" formatCode="yy/mm/dd">
                  <c:v>39989</c:v>
                </c:pt>
                <c:pt idx="3594" formatCode="yy/mm/dd">
                  <c:v>39990</c:v>
                </c:pt>
                <c:pt idx="3595" formatCode="yy/mm/dd">
                  <c:v>39993</c:v>
                </c:pt>
                <c:pt idx="3596" formatCode="yy/mm/dd">
                  <c:v>39994</c:v>
                </c:pt>
                <c:pt idx="3597" formatCode="yy/mm/dd">
                  <c:v>39996</c:v>
                </c:pt>
                <c:pt idx="3598" formatCode="yy/mm/dd">
                  <c:v>39997</c:v>
                </c:pt>
                <c:pt idx="3599" formatCode="yy/mm/dd">
                  <c:v>40000</c:v>
                </c:pt>
                <c:pt idx="3600" formatCode="yy/mm/dd">
                  <c:v>40001</c:v>
                </c:pt>
                <c:pt idx="3601" formatCode="yy/mm/dd">
                  <c:v>40002</c:v>
                </c:pt>
                <c:pt idx="3602" formatCode="yy/mm/dd">
                  <c:v>40003</c:v>
                </c:pt>
                <c:pt idx="3603" formatCode="yy/mm/dd">
                  <c:v>40004</c:v>
                </c:pt>
                <c:pt idx="3604" formatCode="yy/mm/dd">
                  <c:v>40007</c:v>
                </c:pt>
                <c:pt idx="3605" formatCode="yy/mm/dd">
                  <c:v>40008</c:v>
                </c:pt>
                <c:pt idx="3606" formatCode="yy/mm/dd">
                  <c:v>40009</c:v>
                </c:pt>
                <c:pt idx="3607" formatCode="yy/mm/dd">
                  <c:v>40010</c:v>
                </c:pt>
                <c:pt idx="3608" formatCode="yy/mm/dd">
                  <c:v>40011</c:v>
                </c:pt>
                <c:pt idx="3609" formatCode="yy/mm/dd">
                  <c:v>40014</c:v>
                </c:pt>
                <c:pt idx="3610" formatCode="yy/mm/dd">
                  <c:v>40015</c:v>
                </c:pt>
                <c:pt idx="3611" formatCode="yy/mm/dd">
                  <c:v>40016</c:v>
                </c:pt>
                <c:pt idx="3612" formatCode="yy/mm/dd">
                  <c:v>40017</c:v>
                </c:pt>
                <c:pt idx="3613" formatCode="yy/mm/dd">
                  <c:v>40018</c:v>
                </c:pt>
                <c:pt idx="3614" formatCode="yy/mm/dd">
                  <c:v>40021</c:v>
                </c:pt>
                <c:pt idx="3615" formatCode="yy/mm/dd">
                  <c:v>40022</c:v>
                </c:pt>
                <c:pt idx="3616" formatCode="yy/mm/dd">
                  <c:v>40023</c:v>
                </c:pt>
                <c:pt idx="3617" formatCode="yy/mm/dd">
                  <c:v>40024</c:v>
                </c:pt>
                <c:pt idx="3618" formatCode="yy/mm/dd">
                  <c:v>40025</c:v>
                </c:pt>
                <c:pt idx="3619" formatCode="yy/mm/dd">
                  <c:v>40029</c:v>
                </c:pt>
                <c:pt idx="3620" formatCode="yy/mm/dd">
                  <c:v>40030</c:v>
                </c:pt>
                <c:pt idx="3621" formatCode="yy/mm/dd">
                  <c:v>40031</c:v>
                </c:pt>
                <c:pt idx="3622" formatCode="yy/mm/dd">
                  <c:v>40032</c:v>
                </c:pt>
                <c:pt idx="3623" formatCode="yy/mm/dd">
                  <c:v>40035</c:v>
                </c:pt>
                <c:pt idx="3624" formatCode="yy/mm/dd">
                  <c:v>40036</c:v>
                </c:pt>
                <c:pt idx="3625" formatCode="yy/mm/dd">
                  <c:v>40037</c:v>
                </c:pt>
                <c:pt idx="3626" formatCode="yy/mm/dd">
                  <c:v>40038</c:v>
                </c:pt>
                <c:pt idx="3627" formatCode="yy/mm/dd">
                  <c:v>40039</c:v>
                </c:pt>
                <c:pt idx="3628" formatCode="yy/mm/dd">
                  <c:v>40042</c:v>
                </c:pt>
                <c:pt idx="3629" formatCode="yy/mm/dd">
                  <c:v>40043</c:v>
                </c:pt>
                <c:pt idx="3630" formatCode="yy/mm/dd">
                  <c:v>40044</c:v>
                </c:pt>
                <c:pt idx="3631" formatCode="yy/mm/dd">
                  <c:v>40045</c:v>
                </c:pt>
                <c:pt idx="3632" formatCode="yy/mm/dd">
                  <c:v>40046</c:v>
                </c:pt>
                <c:pt idx="3633" formatCode="yy/mm/dd">
                  <c:v>40049</c:v>
                </c:pt>
                <c:pt idx="3634" formatCode="yy/mm/dd">
                  <c:v>40050</c:v>
                </c:pt>
                <c:pt idx="3635" formatCode="yy/mm/dd">
                  <c:v>40051</c:v>
                </c:pt>
                <c:pt idx="3636" formatCode="yy/mm/dd">
                  <c:v>40052</c:v>
                </c:pt>
                <c:pt idx="3637" formatCode="yy/mm/dd">
                  <c:v>40053</c:v>
                </c:pt>
                <c:pt idx="3638" formatCode="yy/mm/dd">
                  <c:v>40056</c:v>
                </c:pt>
                <c:pt idx="3639" formatCode="yy/mm/dd">
                  <c:v>40057</c:v>
                </c:pt>
                <c:pt idx="3640" formatCode="yy/mm/dd">
                  <c:v>40058</c:v>
                </c:pt>
                <c:pt idx="3641" formatCode="yy/mm/dd">
                  <c:v>40059</c:v>
                </c:pt>
                <c:pt idx="3642" formatCode="yy/mm/dd">
                  <c:v>40060</c:v>
                </c:pt>
                <c:pt idx="3643" formatCode="yy/mm/dd">
                  <c:v>40064</c:v>
                </c:pt>
                <c:pt idx="3644" formatCode="yy/mm/dd">
                  <c:v>40065</c:v>
                </c:pt>
                <c:pt idx="3645" formatCode="yy/mm/dd">
                  <c:v>40066</c:v>
                </c:pt>
                <c:pt idx="3646" formatCode="yy/mm/dd">
                  <c:v>40067</c:v>
                </c:pt>
                <c:pt idx="3647" formatCode="yy/mm/dd">
                  <c:v>40070</c:v>
                </c:pt>
                <c:pt idx="3648" formatCode="yy/mm/dd">
                  <c:v>40071</c:v>
                </c:pt>
                <c:pt idx="3649" formatCode="yy/mm/dd">
                  <c:v>40072</c:v>
                </c:pt>
                <c:pt idx="3650" formatCode="yy/mm/dd">
                  <c:v>40073</c:v>
                </c:pt>
                <c:pt idx="3651" formatCode="yy/mm/dd">
                  <c:v>40074</c:v>
                </c:pt>
                <c:pt idx="3652" formatCode="yy/mm/dd">
                  <c:v>40077</c:v>
                </c:pt>
                <c:pt idx="3653" formatCode="yy/mm/dd">
                  <c:v>40078</c:v>
                </c:pt>
                <c:pt idx="3654" formatCode="yy/mm/dd">
                  <c:v>40079</c:v>
                </c:pt>
                <c:pt idx="3655" formatCode="yy/mm/dd">
                  <c:v>40080</c:v>
                </c:pt>
                <c:pt idx="3656" formatCode="yy/mm/dd">
                  <c:v>40081</c:v>
                </c:pt>
                <c:pt idx="3657" formatCode="yy/mm/dd">
                  <c:v>40084</c:v>
                </c:pt>
                <c:pt idx="3658" formatCode="yy/mm/dd">
                  <c:v>40085</c:v>
                </c:pt>
                <c:pt idx="3659" formatCode="yy/mm/dd">
                  <c:v>40086</c:v>
                </c:pt>
                <c:pt idx="3660" formatCode="yy/mm/dd">
                  <c:v>40087</c:v>
                </c:pt>
                <c:pt idx="3661" formatCode="yy/mm/dd">
                  <c:v>40088</c:v>
                </c:pt>
                <c:pt idx="3662" formatCode="yy/mm/dd">
                  <c:v>40091</c:v>
                </c:pt>
                <c:pt idx="3663" formatCode="yy/mm/dd">
                  <c:v>40092</c:v>
                </c:pt>
                <c:pt idx="3664" formatCode="yy/mm/dd">
                  <c:v>40093</c:v>
                </c:pt>
                <c:pt idx="3665" formatCode="yy/mm/dd">
                  <c:v>40094</c:v>
                </c:pt>
                <c:pt idx="3666" formatCode="yy/mm/dd">
                  <c:v>40095</c:v>
                </c:pt>
                <c:pt idx="3667" formatCode="yy/mm/dd">
                  <c:v>40099</c:v>
                </c:pt>
                <c:pt idx="3668" formatCode="yy/mm/dd">
                  <c:v>40100</c:v>
                </c:pt>
                <c:pt idx="3669" formatCode="yy/mm/dd">
                  <c:v>40101</c:v>
                </c:pt>
                <c:pt idx="3670" formatCode="yy/mm/dd">
                  <c:v>40102</c:v>
                </c:pt>
                <c:pt idx="3671" formatCode="yy/mm/dd">
                  <c:v>40105</c:v>
                </c:pt>
                <c:pt idx="3672" formatCode="yy/mm/dd">
                  <c:v>40106</c:v>
                </c:pt>
                <c:pt idx="3673" formatCode="yy/mm/dd">
                  <c:v>40107</c:v>
                </c:pt>
                <c:pt idx="3674" formatCode="yy/mm/dd">
                  <c:v>40108</c:v>
                </c:pt>
                <c:pt idx="3675" formatCode="yy/mm/dd">
                  <c:v>40109</c:v>
                </c:pt>
                <c:pt idx="3676" formatCode="yy/mm/dd">
                  <c:v>40112</c:v>
                </c:pt>
                <c:pt idx="3677" formatCode="yy/mm/dd">
                  <c:v>40113</c:v>
                </c:pt>
                <c:pt idx="3678" formatCode="yy/mm/dd">
                  <c:v>40114</c:v>
                </c:pt>
                <c:pt idx="3679" formatCode="yy/mm/dd">
                  <c:v>40115</c:v>
                </c:pt>
                <c:pt idx="3680" formatCode="yy/mm/dd">
                  <c:v>40116</c:v>
                </c:pt>
                <c:pt idx="3681" formatCode="yy/mm/dd">
                  <c:v>40119</c:v>
                </c:pt>
                <c:pt idx="3682" formatCode="yy/mm/dd">
                  <c:v>40120</c:v>
                </c:pt>
                <c:pt idx="3683" formatCode="yy/mm/dd">
                  <c:v>40121</c:v>
                </c:pt>
                <c:pt idx="3684" formatCode="yy/mm/dd">
                  <c:v>40122</c:v>
                </c:pt>
                <c:pt idx="3685" formatCode="yy/mm/dd">
                  <c:v>40123</c:v>
                </c:pt>
                <c:pt idx="3686" formatCode="yy/mm/dd">
                  <c:v>40126</c:v>
                </c:pt>
                <c:pt idx="3687" formatCode="yy/mm/dd">
                  <c:v>40127</c:v>
                </c:pt>
                <c:pt idx="3688" formatCode="yy/mm/dd">
                  <c:v>40128</c:v>
                </c:pt>
                <c:pt idx="3689" formatCode="yy/mm/dd">
                  <c:v>40129</c:v>
                </c:pt>
                <c:pt idx="3690" formatCode="yy/mm/dd">
                  <c:v>40130</c:v>
                </c:pt>
                <c:pt idx="3691" formatCode="yy/mm/dd">
                  <c:v>40133</c:v>
                </c:pt>
                <c:pt idx="3692" formatCode="yy/mm/dd">
                  <c:v>40134</c:v>
                </c:pt>
                <c:pt idx="3693" formatCode="yy/mm/dd">
                  <c:v>40135</c:v>
                </c:pt>
                <c:pt idx="3694" formatCode="yy/mm/dd">
                  <c:v>40136</c:v>
                </c:pt>
                <c:pt idx="3695" formatCode="yy/mm/dd">
                  <c:v>40137</c:v>
                </c:pt>
                <c:pt idx="3696" formatCode="yy/mm/dd">
                  <c:v>40140</c:v>
                </c:pt>
                <c:pt idx="3697" formatCode="yy/mm/dd">
                  <c:v>40141</c:v>
                </c:pt>
                <c:pt idx="3698" formatCode="yy/mm/dd">
                  <c:v>40142</c:v>
                </c:pt>
                <c:pt idx="3699" formatCode="yy/mm/dd">
                  <c:v>40143</c:v>
                </c:pt>
                <c:pt idx="3700" formatCode="yy/mm/dd">
                  <c:v>40144</c:v>
                </c:pt>
                <c:pt idx="3701" formatCode="yy/mm/dd">
                  <c:v>40147</c:v>
                </c:pt>
                <c:pt idx="3702" formatCode="yy/mm/dd">
                  <c:v>40148</c:v>
                </c:pt>
                <c:pt idx="3703" formatCode="yy/mm/dd">
                  <c:v>40149</c:v>
                </c:pt>
                <c:pt idx="3704" formatCode="yy/mm/dd">
                  <c:v>40150</c:v>
                </c:pt>
                <c:pt idx="3705" formatCode="yy/mm/dd">
                  <c:v>40151</c:v>
                </c:pt>
                <c:pt idx="3706" formatCode="yy/mm/dd">
                  <c:v>40154</c:v>
                </c:pt>
                <c:pt idx="3707" formatCode="yy/mm/dd">
                  <c:v>40155</c:v>
                </c:pt>
                <c:pt idx="3708" formatCode="yy/mm/dd">
                  <c:v>40156</c:v>
                </c:pt>
                <c:pt idx="3709" formatCode="yy/mm/dd">
                  <c:v>40157</c:v>
                </c:pt>
                <c:pt idx="3710" formatCode="yy/mm/dd">
                  <c:v>40158</c:v>
                </c:pt>
                <c:pt idx="3711" formatCode="yy/mm/dd">
                  <c:v>40161</c:v>
                </c:pt>
                <c:pt idx="3712" formatCode="yy/mm/dd">
                  <c:v>40162</c:v>
                </c:pt>
                <c:pt idx="3713" formatCode="yy/mm/dd">
                  <c:v>40163</c:v>
                </c:pt>
                <c:pt idx="3714" formatCode="yy/mm/dd">
                  <c:v>40164</c:v>
                </c:pt>
                <c:pt idx="3715" formatCode="yy/mm/dd">
                  <c:v>40165</c:v>
                </c:pt>
                <c:pt idx="3716" formatCode="yy/mm/dd">
                  <c:v>40168</c:v>
                </c:pt>
                <c:pt idx="3717" formatCode="yy/mm/dd">
                  <c:v>40169</c:v>
                </c:pt>
                <c:pt idx="3718" formatCode="yy/mm/dd">
                  <c:v>40170</c:v>
                </c:pt>
                <c:pt idx="3719" formatCode="yy/mm/dd">
                  <c:v>40171</c:v>
                </c:pt>
                <c:pt idx="3720" formatCode="yy/mm/dd">
                  <c:v>40176</c:v>
                </c:pt>
                <c:pt idx="3721" formatCode="yy/mm/dd">
                  <c:v>40177</c:v>
                </c:pt>
                <c:pt idx="3722" formatCode="yy/mm/dd">
                  <c:v>40178</c:v>
                </c:pt>
                <c:pt idx="3723" formatCode="yy/mm/dd">
                  <c:v>40182</c:v>
                </c:pt>
                <c:pt idx="3724" formatCode="yy/mm/dd">
                  <c:v>40183</c:v>
                </c:pt>
                <c:pt idx="3725" formatCode="yy/mm/dd">
                  <c:v>40184</c:v>
                </c:pt>
                <c:pt idx="3726" formatCode="yy/mm/dd">
                  <c:v>40185</c:v>
                </c:pt>
                <c:pt idx="3727" formatCode="yy/mm/dd">
                  <c:v>40186</c:v>
                </c:pt>
                <c:pt idx="3728" formatCode="yy/mm/dd">
                  <c:v>40189</c:v>
                </c:pt>
                <c:pt idx="3729" formatCode="yy/mm/dd">
                  <c:v>40190</c:v>
                </c:pt>
                <c:pt idx="3730" formatCode="yy/mm/dd">
                  <c:v>40191</c:v>
                </c:pt>
                <c:pt idx="3731" formatCode="yy/mm/dd">
                  <c:v>40192</c:v>
                </c:pt>
                <c:pt idx="3732" formatCode="yy/mm/dd">
                  <c:v>40193</c:v>
                </c:pt>
                <c:pt idx="3733" formatCode="yy/mm/dd">
                  <c:v>40196</c:v>
                </c:pt>
                <c:pt idx="3734" formatCode="yy/mm/dd">
                  <c:v>40197</c:v>
                </c:pt>
                <c:pt idx="3735" formatCode="yy/mm/dd">
                  <c:v>40198</c:v>
                </c:pt>
                <c:pt idx="3736" formatCode="yy/mm/dd">
                  <c:v>40199</c:v>
                </c:pt>
                <c:pt idx="3737" formatCode="yy/mm/dd">
                  <c:v>40200</c:v>
                </c:pt>
                <c:pt idx="3738" formatCode="yy/mm/dd">
                  <c:v>40203</c:v>
                </c:pt>
                <c:pt idx="3739" formatCode="yy/mm/dd">
                  <c:v>40204</c:v>
                </c:pt>
                <c:pt idx="3740" formatCode="yy/mm/dd">
                  <c:v>40205</c:v>
                </c:pt>
                <c:pt idx="3741" formatCode="yy/mm/dd">
                  <c:v>40206</c:v>
                </c:pt>
                <c:pt idx="3742" formatCode="yy/mm/dd">
                  <c:v>40207</c:v>
                </c:pt>
                <c:pt idx="3743" formatCode="yy/mm/dd">
                  <c:v>40210</c:v>
                </c:pt>
                <c:pt idx="3744" formatCode="yy/mm/dd">
                  <c:v>40211</c:v>
                </c:pt>
                <c:pt idx="3745" formatCode="yy/mm/dd">
                  <c:v>40212</c:v>
                </c:pt>
                <c:pt idx="3746" formatCode="yy/mm/dd">
                  <c:v>40213</c:v>
                </c:pt>
                <c:pt idx="3747" formatCode="yy/mm/dd">
                  <c:v>40214</c:v>
                </c:pt>
                <c:pt idx="3748" formatCode="yy/mm/dd">
                  <c:v>40217</c:v>
                </c:pt>
                <c:pt idx="3749" formatCode="yy/mm/dd">
                  <c:v>40218</c:v>
                </c:pt>
                <c:pt idx="3750" formatCode="yy/mm/dd">
                  <c:v>40219</c:v>
                </c:pt>
                <c:pt idx="3751" formatCode="yy/mm/dd">
                  <c:v>40220</c:v>
                </c:pt>
                <c:pt idx="3752" formatCode="yy/mm/dd">
                  <c:v>40221</c:v>
                </c:pt>
                <c:pt idx="3753" formatCode="yy/mm/dd">
                  <c:v>40225</c:v>
                </c:pt>
                <c:pt idx="3754" formatCode="yy/mm/dd">
                  <c:v>40226</c:v>
                </c:pt>
                <c:pt idx="3755" formatCode="yy/mm/dd">
                  <c:v>40227</c:v>
                </c:pt>
                <c:pt idx="3756" formatCode="yy/mm/dd">
                  <c:v>40228</c:v>
                </c:pt>
                <c:pt idx="3757" formatCode="yy/mm/dd">
                  <c:v>40231</c:v>
                </c:pt>
                <c:pt idx="3758" formatCode="yy/mm/dd">
                  <c:v>40232</c:v>
                </c:pt>
                <c:pt idx="3759" formatCode="yy/mm/dd">
                  <c:v>40233</c:v>
                </c:pt>
                <c:pt idx="3760" formatCode="yy/mm/dd">
                  <c:v>40234</c:v>
                </c:pt>
                <c:pt idx="3761" formatCode="yy/mm/dd">
                  <c:v>40235</c:v>
                </c:pt>
                <c:pt idx="3762" formatCode="yy/mm/dd">
                  <c:v>40238</c:v>
                </c:pt>
                <c:pt idx="3763" formatCode="yy/mm/dd">
                  <c:v>40239</c:v>
                </c:pt>
                <c:pt idx="3764" formatCode="yy/mm/dd">
                  <c:v>40240</c:v>
                </c:pt>
                <c:pt idx="3765" formatCode="yy/mm/dd">
                  <c:v>40241</c:v>
                </c:pt>
                <c:pt idx="3766" formatCode="yy/mm/dd">
                  <c:v>40242</c:v>
                </c:pt>
                <c:pt idx="3767" formatCode="yy/mm/dd">
                  <c:v>40245</c:v>
                </c:pt>
                <c:pt idx="3768" formatCode="yy/mm/dd">
                  <c:v>40246</c:v>
                </c:pt>
                <c:pt idx="3769" formatCode="yy/mm/dd">
                  <c:v>40247</c:v>
                </c:pt>
                <c:pt idx="3770" formatCode="yy/mm/dd">
                  <c:v>40248</c:v>
                </c:pt>
                <c:pt idx="3771" formatCode="yy/mm/dd">
                  <c:v>40249</c:v>
                </c:pt>
                <c:pt idx="3772" formatCode="yy/mm/dd">
                  <c:v>40252</c:v>
                </c:pt>
                <c:pt idx="3773" formatCode="yy/mm/dd">
                  <c:v>40253</c:v>
                </c:pt>
                <c:pt idx="3774" formatCode="yy/mm/dd">
                  <c:v>40254</c:v>
                </c:pt>
                <c:pt idx="3775" formatCode="yy/mm/dd">
                  <c:v>40255</c:v>
                </c:pt>
                <c:pt idx="3776" formatCode="yy/mm/dd">
                  <c:v>40256</c:v>
                </c:pt>
              </c:numCache>
            </c:numRef>
          </c:cat>
          <c:val>
            <c:numRef>
              <c:f>'Chart Data - 15'!$H$2:$H$3774</c:f>
              <c:numCache>
                <c:formatCode>0%</c:formatCode>
                <c:ptCount val="3773"/>
                <c:pt idx="0">
                  <c:v>0</c:v>
                </c:pt>
                <c:pt idx="1">
                  <c:v>-2.1481053969207893E-4</c:v>
                </c:pt>
                <c:pt idx="2">
                  <c:v>-3.4147111574664719E-2</c:v>
                </c:pt>
                <c:pt idx="3">
                  <c:v>-5.3461943595410788E-2</c:v>
                </c:pt>
                <c:pt idx="4">
                  <c:v>-5.3009029806903432E-2</c:v>
                </c:pt>
                <c:pt idx="5">
                  <c:v>-5.6042258150507118E-2</c:v>
                </c:pt>
                <c:pt idx="6">
                  <c:v>-6.4026481222194412E-2</c:v>
                </c:pt>
                <c:pt idx="7">
                  <c:v>-8.0201973668886567E-2</c:v>
                </c:pt>
                <c:pt idx="8">
                  <c:v>-5.9554281070532934E-2</c:v>
                </c:pt>
                <c:pt idx="9">
                  <c:v>-5.4877622694345402E-2</c:v>
                </c:pt>
                <c:pt idx="10">
                  <c:v>-5.6440822284393607E-2</c:v>
                </c:pt>
                <c:pt idx="11">
                  <c:v>-5.5648870174203606E-2</c:v>
                </c:pt>
                <c:pt idx="12">
                  <c:v>-5.3433474728704737E-2</c:v>
                </c:pt>
                <c:pt idx="13">
                  <c:v>-4.1411848742323065E-2</c:v>
                </c:pt>
                <c:pt idx="14">
                  <c:v>-3.5912181310447787E-2</c:v>
                </c:pt>
                <c:pt idx="15">
                  <c:v>-2.9910426593027228E-2</c:v>
                </c:pt>
                <c:pt idx="16">
                  <c:v>-4.1212566675379772E-2</c:v>
                </c:pt>
                <c:pt idx="17">
                  <c:v>-3.6727426129760994E-2</c:v>
                </c:pt>
                <c:pt idx="18">
                  <c:v>-3.6939648590661747E-2</c:v>
                </c:pt>
                <c:pt idx="19">
                  <c:v>-4.0247213286161307E-2</c:v>
                </c:pt>
                <c:pt idx="20">
                  <c:v>-2.3246123704990136E-2</c:v>
                </c:pt>
                <c:pt idx="21">
                  <c:v>-3.8860003053933001E-2</c:v>
                </c:pt>
                <c:pt idx="22">
                  <c:v>-2.8486983257718257E-2</c:v>
                </c:pt>
                <c:pt idx="23">
                  <c:v>-4.4584833340666104E-2</c:v>
                </c:pt>
                <c:pt idx="24">
                  <c:v>-2.6108538848356736E-2</c:v>
                </c:pt>
                <c:pt idx="25">
                  <c:v>-2.2751800655819249E-2</c:v>
                </c:pt>
                <c:pt idx="26">
                  <c:v>-1.8569465328802472E-2</c:v>
                </c:pt>
                <c:pt idx="27">
                  <c:v>-2.0448410531410232E-2</c:v>
                </c:pt>
                <c:pt idx="28">
                  <c:v>-2.0088667579395814E-2</c:v>
                </c:pt>
                <c:pt idx="29">
                  <c:v>-1.3320841539699703E-2</c:v>
                </c:pt>
                <c:pt idx="30">
                  <c:v>-1.2870515829983891E-2</c:v>
                </c:pt>
                <c:pt idx="31">
                  <c:v>-2.2317003418852187E-2</c:v>
                </c:pt>
                <c:pt idx="32">
                  <c:v>-1.2034566380338839E-2</c:v>
                </c:pt>
                <c:pt idx="33">
                  <c:v>-8.1938574537963067E-3</c:v>
                </c:pt>
                <c:pt idx="34">
                  <c:v>-2.0404413191955191E-2</c:v>
                </c:pt>
                <c:pt idx="35">
                  <c:v>-2.5484811859612291E-2</c:v>
                </c:pt>
                <c:pt idx="36">
                  <c:v>-2.6861669776674781E-2</c:v>
                </c:pt>
                <c:pt idx="37">
                  <c:v>-2.5352819841247265E-2</c:v>
                </c:pt>
                <c:pt idx="38">
                  <c:v>-2.9959600090065156E-2</c:v>
                </c:pt>
                <c:pt idx="39">
                  <c:v>-3.4908006739357129E-2</c:v>
                </c:pt>
                <c:pt idx="40">
                  <c:v>-3.0761904515421212E-2</c:v>
                </c:pt>
                <c:pt idx="41">
                  <c:v>-2.0663221071102311E-2</c:v>
                </c:pt>
                <c:pt idx="42">
                  <c:v>-2.4488401524895956E-2</c:v>
                </c:pt>
                <c:pt idx="43">
                  <c:v>-3.9688188267203682E-2</c:v>
                </c:pt>
                <c:pt idx="44">
                  <c:v>-3.5249633139831316E-2</c:v>
                </c:pt>
                <c:pt idx="45">
                  <c:v>-3.9372442654644242E-2</c:v>
                </c:pt>
                <c:pt idx="46">
                  <c:v>-4.1528312287939267E-2</c:v>
                </c:pt>
                <c:pt idx="47">
                  <c:v>-4.3691946157608783E-2</c:v>
                </c:pt>
                <c:pt idx="48">
                  <c:v>-4.6505187803937517E-2</c:v>
                </c:pt>
                <c:pt idx="49">
                  <c:v>-4.0122985504170712E-2</c:v>
                </c:pt>
                <c:pt idx="50">
                  <c:v>-4.3772176600144416E-2</c:v>
                </c:pt>
                <c:pt idx="51">
                  <c:v>-4.3184682714480505E-2</c:v>
                </c:pt>
                <c:pt idx="52">
                  <c:v>-4.0982227662939033E-2</c:v>
                </c:pt>
                <c:pt idx="53">
                  <c:v>-4.4253559255357885E-2</c:v>
                </c:pt>
                <c:pt idx="54">
                  <c:v>-3.9897822649312804E-2</c:v>
                </c:pt>
                <c:pt idx="55">
                  <c:v>-5.3777689207970311E-2</c:v>
                </c:pt>
                <c:pt idx="56">
                  <c:v>-4.9541004226332723E-2</c:v>
                </c:pt>
                <c:pt idx="57">
                  <c:v>-4.3420197884504373E-2</c:v>
                </c:pt>
                <c:pt idx="58">
                  <c:v>-4.9952508754176513E-2</c:v>
                </c:pt>
                <c:pt idx="59">
                  <c:v>-4.4359670485808377E-2</c:v>
                </c:pt>
                <c:pt idx="60">
                  <c:v>-5.1171493864959228E-2</c:v>
                </c:pt>
                <c:pt idx="61">
                  <c:v>-4.6192030270169486E-2</c:v>
                </c:pt>
                <c:pt idx="62">
                  <c:v>-4.5708059536164407E-2</c:v>
                </c:pt>
                <c:pt idx="63">
                  <c:v>-4.4701296886282535E-2</c:v>
                </c:pt>
                <c:pt idx="64">
                  <c:v>-4.3342555520760266E-2</c:v>
                </c:pt>
                <c:pt idx="65">
                  <c:v>-3.9074813593625177E-2</c:v>
                </c:pt>
                <c:pt idx="66">
                  <c:v>-2.8497335572884325E-2</c:v>
                </c:pt>
                <c:pt idx="67">
                  <c:v>-2.3300473359610937E-2</c:v>
                </c:pt>
                <c:pt idx="68">
                  <c:v>-2.0774508459135574E-2</c:v>
                </c:pt>
                <c:pt idx="69">
                  <c:v>-2.0381120482831961E-2</c:v>
                </c:pt>
                <c:pt idx="70">
                  <c:v>-1.6235018258895843E-2</c:v>
                </c:pt>
                <c:pt idx="71">
                  <c:v>-1.8305481292072486E-2</c:v>
                </c:pt>
                <c:pt idx="72">
                  <c:v>-1.7024382290294349E-2</c:v>
                </c:pt>
                <c:pt idx="73">
                  <c:v>-1.5668229003563801E-2</c:v>
                </c:pt>
                <c:pt idx="74">
                  <c:v>-1.0391136347755041E-2</c:v>
                </c:pt>
                <c:pt idx="75">
                  <c:v>-1.481157492358698E-2</c:v>
                </c:pt>
                <c:pt idx="76">
                  <c:v>-1.9081904929513685E-2</c:v>
                </c:pt>
                <c:pt idx="77">
                  <c:v>-2.1921027363757003E-2</c:v>
                </c:pt>
                <c:pt idx="78">
                  <c:v>-1.7772337061029542E-2</c:v>
                </c:pt>
                <c:pt idx="79">
                  <c:v>-2.0515700579988413E-2</c:v>
                </c:pt>
                <c:pt idx="80">
                  <c:v>-2.77752615900639E-2</c:v>
                </c:pt>
                <c:pt idx="81">
                  <c:v>-2.8202294590656485E-2</c:v>
                </c:pt>
                <c:pt idx="82">
                  <c:v>-4.3003517199077579E-2</c:v>
                </c:pt>
                <c:pt idx="83">
                  <c:v>-3.508658417596866E-2</c:v>
                </c:pt>
                <c:pt idx="84">
                  <c:v>-3.993405575239329E-2</c:v>
                </c:pt>
                <c:pt idx="85">
                  <c:v>-5.3221252267803838E-2</c:v>
                </c:pt>
                <c:pt idx="86">
                  <c:v>-4.8653293200858087E-2</c:v>
                </c:pt>
                <c:pt idx="87">
                  <c:v>-5.3557702510695263E-2</c:v>
                </c:pt>
                <c:pt idx="88">
                  <c:v>-4.8774932904057322E-2</c:v>
                </c:pt>
                <c:pt idx="89">
                  <c:v>-5.7178424739962819E-2</c:v>
                </c:pt>
                <c:pt idx="90">
                  <c:v>-4.3314086654054118E-2</c:v>
                </c:pt>
                <c:pt idx="91">
                  <c:v>-4.2617893459148487E-2</c:v>
                </c:pt>
                <c:pt idx="92">
                  <c:v>-4.4758234619694845E-2</c:v>
                </c:pt>
                <c:pt idx="93">
                  <c:v>-4.2467784889243292E-2</c:v>
                </c:pt>
                <c:pt idx="94">
                  <c:v>-4.8275433697303465E-2</c:v>
                </c:pt>
                <c:pt idx="95">
                  <c:v>-4.8127913206189699E-2</c:v>
                </c:pt>
                <c:pt idx="96">
                  <c:v>-5.0550354955006406E-2</c:v>
                </c:pt>
                <c:pt idx="97">
                  <c:v>-5.2121318781428956E-2</c:v>
                </c:pt>
                <c:pt idx="98">
                  <c:v>-5.4171077184273719E-2</c:v>
                </c:pt>
                <c:pt idx="99">
                  <c:v>-5.4750806833563391E-2</c:v>
                </c:pt>
                <c:pt idx="100">
                  <c:v>-5.0899745591854666E-2</c:v>
                </c:pt>
                <c:pt idx="101">
                  <c:v>-5.6378708393398307E-2</c:v>
                </c:pt>
                <c:pt idx="102">
                  <c:v>-6.1787793067572094E-2</c:v>
                </c:pt>
                <c:pt idx="103">
                  <c:v>-7.0318100764259706E-2</c:v>
                </c:pt>
                <c:pt idx="104">
                  <c:v>-6.2942076208568079E-2</c:v>
                </c:pt>
                <c:pt idx="105">
                  <c:v>-5.2732105376216094E-2</c:v>
                </c:pt>
                <c:pt idx="106">
                  <c:v>-5.189356784777964E-2</c:v>
                </c:pt>
                <c:pt idx="107">
                  <c:v>-3.7827359616136202E-2</c:v>
                </c:pt>
                <c:pt idx="108">
                  <c:v>-3.9416439994099162E-2</c:v>
                </c:pt>
                <c:pt idx="109">
                  <c:v>-3.1069885891606086E-2</c:v>
                </c:pt>
                <c:pt idx="110">
                  <c:v>-2.4151951282004782E-2</c:v>
                </c:pt>
                <c:pt idx="111">
                  <c:v>-1.4022210892188469E-2</c:v>
                </c:pt>
                <c:pt idx="112">
                  <c:v>-2.3093427056293386E-2</c:v>
                </c:pt>
                <c:pt idx="113">
                  <c:v>-7.6011874105494925E-3</c:v>
                </c:pt>
                <c:pt idx="114">
                  <c:v>-1.9876445118495218E-3</c:v>
                </c:pt>
                <c:pt idx="115">
                  <c:v>-9.744116649887169E-3</c:v>
                </c:pt>
                <c:pt idx="116">
                  <c:v>-7.3449676101938876E-3</c:v>
                </c:pt>
                <c:pt idx="117">
                  <c:v>3.0254641072293745E-3</c:v>
                </c:pt>
                <c:pt idx="118">
                  <c:v>5.6937733412354419E-4</c:v>
                </c:pt>
                <c:pt idx="119">
                  <c:v>-1.6938975690175918E-2</c:v>
                </c:pt>
                <c:pt idx="120">
                  <c:v>-2.2645689425368876E-2</c:v>
                </c:pt>
                <c:pt idx="121">
                  <c:v>-3.106729781281467E-2</c:v>
                </c:pt>
                <c:pt idx="122">
                  <c:v>-2.9579152507718975E-2</c:v>
                </c:pt>
                <c:pt idx="123">
                  <c:v>-2.7793378141604264E-2</c:v>
                </c:pt>
                <c:pt idx="124">
                  <c:v>-2.3142600553331269E-2</c:v>
                </c:pt>
                <c:pt idx="125">
                  <c:v>-3.5534321806892644E-3</c:v>
                </c:pt>
                <c:pt idx="126">
                  <c:v>-5.0364013282020543E-3</c:v>
                </c:pt>
                <c:pt idx="127">
                  <c:v>1.0145268862564727E-3</c:v>
                </c:pt>
                <c:pt idx="128">
                  <c:v>3.4783778957368006E-3</c:v>
                </c:pt>
                <c:pt idx="129">
                  <c:v>-1.4337956504747438E-3</c:v>
                </c:pt>
                <c:pt idx="130">
                  <c:v>1.6936387611384416E-2</c:v>
                </c:pt>
                <c:pt idx="131">
                  <c:v>2.1405999684254461E-2</c:v>
                </c:pt>
                <c:pt idx="132">
                  <c:v>1.1646354561618362E-2</c:v>
                </c:pt>
                <c:pt idx="133">
                  <c:v>3.1670320171227472E-2</c:v>
                </c:pt>
                <c:pt idx="134">
                  <c:v>3.7871356955591372E-2</c:v>
                </c:pt>
                <c:pt idx="135">
                  <c:v>3.9701128661161052E-2</c:v>
                </c:pt>
                <c:pt idx="136">
                  <c:v>3.4809659745281385E-2</c:v>
                </c:pt>
                <c:pt idx="137">
                  <c:v>2.8274760796817681E-2</c:v>
                </c:pt>
                <c:pt idx="138">
                  <c:v>2.1949496230463172E-2</c:v>
                </c:pt>
                <c:pt idx="139">
                  <c:v>2.2485228540297691E-2</c:v>
                </c:pt>
                <c:pt idx="140">
                  <c:v>2.9397986992315994E-2</c:v>
                </c:pt>
                <c:pt idx="141">
                  <c:v>3.0127825211510695E-2</c:v>
                </c:pt>
                <c:pt idx="142">
                  <c:v>2.951445053793204E-2</c:v>
                </c:pt>
                <c:pt idx="143">
                  <c:v>2.5971370672408813E-2</c:v>
                </c:pt>
                <c:pt idx="144">
                  <c:v>2.9975128562813886E-2</c:v>
                </c:pt>
                <c:pt idx="145">
                  <c:v>1.5329190681881101E-2</c:v>
                </c:pt>
                <c:pt idx="146">
                  <c:v>-4.1093515050972154E-2</c:v>
                </c:pt>
                <c:pt idx="147">
                  <c:v>-3.1683260565184758E-2</c:v>
                </c:pt>
                <c:pt idx="148">
                  <c:v>-5.3384301231666799E-2</c:v>
                </c:pt>
                <c:pt idx="149">
                  <c:v>-5.728194789162179E-2</c:v>
                </c:pt>
                <c:pt idx="150">
                  <c:v>-4.825990522455445E-2</c:v>
                </c:pt>
                <c:pt idx="151">
                  <c:v>-4.7561123950857563E-2</c:v>
                </c:pt>
                <c:pt idx="152">
                  <c:v>2.6139595793854411E-2</c:v>
                </c:pt>
                <c:pt idx="153">
                  <c:v>-2.8468866706166156E-4</c:v>
                </c:pt>
                <c:pt idx="154">
                  <c:v>9.2730863098396052E-3</c:v>
                </c:pt>
                <c:pt idx="155">
                  <c:v>1.5155789402852681E-2</c:v>
                </c:pt>
                <c:pt idx="156">
                  <c:v>1.1397898997637129E-2</c:v>
                </c:pt>
                <c:pt idx="157">
                  <c:v>6.3330288027287924E-3</c:v>
                </c:pt>
                <c:pt idx="158">
                  <c:v>4.482552466827272E-3</c:v>
                </c:pt>
                <c:pt idx="159">
                  <c:v>2.7795966220396412E-3</c:v>
                </c:pt>
                <c:pt idx="160">
                  <c:v>-5.5540170864961684E-3</c:v>
                </c:pt>
                <c:pt idx="161">
                  <c:v>-8.3051448418295735E-3</c:v>
                </c:pt>
                <c:pt idx="162">
                  <c:v>-9.0013380367351958E-3</c:v>
                </c:pt>
                <c:pt idx="163">
                  <c:v>-1.1268495058063512E-2</c:v>
                </c:pt>
                <c:pt idx="164">
                  <c:v>-1.6467945350128195E-2</c:v>
                </c:pt>
                <c:pt idx="165">
                  <c:v>-2.947821743485186E-3</c:v>
                </c:pt>
                <c:pt idx="166">
                  <c:v>-1.6046088507115687E-4</c:v>
                </c:pt>
                <c:pt idx="167">
                  <c:v>1.0836285899887853E-2</c:v>
                </c:pt>
                <c:pt idx="168">
                  <c:v>1.0090919207944358E-2</c:v>
                </c:pt>
                <c:pt idx="169">
                  <c:v>1.208891603495974E-2</c:v>
                </c:pt>
                <c:pt idx="170">
                  <c:v>9.5293061101953246E-3</c:v>
                </c:pt>
                <c:pt idx="171">
                  <c:v>1.0836285899887853E-2</c:v>
                </c:pt>
                <c:pt idx="172">
                  <c:v>1.0000336450242779E-2</c:v>
                </c:pt>
                <c:pt idx="173">
                  <c:v>2.7570803365537751E-2</c:v>
                </c:pt>
                <c:pt idx="174">
                  <c:v>2.5065543095394112E-2</c:v>
                </c:pt>
                <c:pt idx="175">
                  <c:v>1.1837872392187077E-2</c:v>
                </c:pt>
                <c:pt idx="176">
                  <c:v>2.808324296624903E-2</c:v>
                </c:pt>
                <c:pt idx="177">
                  <c:v>2.5813497866129159E-2</c:v>
                </c:pt>
                <c:pt idx="178">
                  <c:v>2.3243535626198641E-2</c:v>
                </c:pt>
                <c:pt idx="179">
                  <c:v>2.0738275356055002E-2</c:v>
                </c:pt>
                <c:pt idx="180">
                  <c:v>2.0388884719206399E-2</c:v>
                </c:pt>
                <c:pt idx="181">
                  <c:v>3.1331281849544604E-2</c:v>
                </c:pt>
                <c:pt idx="182">
                  <c:v>2.8520628282007379E-2</c:v>
                </c:pt>
                <c:pt idx="183">
                  <c:v>2.1020375944325292E-2</c:v>
                </c:pt>
                <c:pt idx="184">
                  <c:v>1.6949328005341883E-2</c:v>
                </c:pt>
                <c:pt idx="185">
                  <c:v>9.6794146801007161E-3</c:v>
                </c:pt>
                <c:pt idx="186">
                  <c:v>-6.7238287002410347E-3</c:v>
                </c:pt>
                <c:pt idx="187">
                  <c:v>5.9784620082974473E-3</c:v>
                </c:pt>
                <c:pt idx="188">
                  <c:v>1.0321258220385343E-2</c:v>
                </c:pt>
                <c:pt idx="189">
                  <c:v>6.5623325836531868E-2</c:v>
                </c:pt>
                <c:pt idx="190">
                  <c:v>6.207765789221701E-2</c:v>
                </c:pt>
                <c:pt idx="191">
                  <c:v>5.2685519957969683E-2</c:v>
                </c:pt>
                <c:pt idx="192">
                  <c:v>5.7289712127996072E-2</c:v>
                </c:pt>
                <c:pt idx="193">
                  <c:v>5.733629754624283E-2</c:v>
                </c:pt>
                <c:pt idx="194">
                  <c:v>7.2209986360824763E-2</c:v>
                </c:pt>
                <c:pt idx="195">
                  <c:v>7.7008284440211544E-2</c:v>
                </c:pt>
                <c:pt idx="196">
                  <c:v>7.7487079016633723E-2</c:v>
                </c:pt>
                <c:pt idx="197">
                  <c:v>7.8861348854904589E-2</c:v>
                </c:pt>
                <c:pt idx="198">
                  <c:v>8.0678180166517052E-2</c:v>
                </c:pt>
                <c:pt idx="199">
                  <c:v>7.3089933149924902E-2</c:v>
                </c:pt>
                <c:pt idx="200">
                  <c:v>7.8330792702653099E-2</c:v>
                </c:pt>
                <c:pt idx="201">
                  <c:v>7.6953934785590539E-2</c:v>
                </c:pt>
                <c:pt idx="202">
                  <c:v>7.5181100813433113E-2</c:v>
                </c:pt>
                <c:pt idx="203">
                  <c:v>7.1438738880966524E-2</c:v>
                </c:pt>
                <c:pt idx="204">
                  <c:v>6.9479563235823188E-2</c:v>
                </c:pt>
                <c:pt idx="205">
                  <c:v>6.7838721282030778E-2</c:v>
                </c:pt>
                <c:pt idx="206">
                  <c:v>7.810045369021211E-2</c:v>
                </c:pt>
                <c:pt idx="207">
                  <c:v>8.8905682644602649E-2</c:v>
                </c:pt>
                <c:pt idx="208">
                  <c:v>9.0461117998276427E-2</c:v>
                </c:pt>
                <c:pt idx="209">
                  <c:v>7.3022643101346679E-2</c:v>
                </c:pt>
                <c:pt idx="210">
                  <c:v>8.9666577809295045E-2</c:v>
                </c:pt>
                <c:pt idx="211">
                  <c:v>7.0804659577056173E-2</c:v>
                </c:pt>
                <c:pt idx="212">
                  <c:v>7.7476726701467782E-2</c:v>
                </c:pt>
                <c:pt idx="213">
                  <c:v>9.8028660384536934E-2</c:v>
                </c:pt>
                <c:pt idx="214">
                  <c:v>0.10020264656937219</c:v>
                </c:pt>
                <c:pt idx="215">
                  <c:v>0.10156138793489421</c:v>
                </c:pt>
                <c:pt idx="216">
                  <c:v>0.10260179560906545</c:v>
                </c:pt>
                <c:pt idx="217">
                  <c:v>9.5771855678374526E-2</c:v>
                </c:pt>
                <c:pt idx="218">
                  <c:v>9.7588686989986698E-2</c:v>
                </c:pt>
                <c:pt idx="219">
                  <c:v>0.10348691855574842</c:v>
                </c:pt>
                <c:pt idx="220">
                  <c:v>0.11735902087803174</c:v>
                </c:pt>
                <c:pt idx="221">
                  <c:v>0.11815873722459615</c:v>
                </c:pt>
                <c:pt idx="222">
                  <c:v>0.12511549301606964</c:v>
                </c:pt>
                <c:pt idx="223">
                  <c:v>0.12049059621571123</c:v>
                </c:pt>
                <c:pt idx="224">
                  <c:v>0.11497022415350402</c:v>
                </c:pt>
                <c:pt idx="225">
                  <c:v>0.10177361039579491</c:v>
                </c:pt>
                <c:pt idx="226">
                  <c:v>9.0225602828252691E-2</c:v>
                </c:pt>
                <c:pt idx="227">
                  <c:v>9.4449347415932694E-2</c:v>
                </c:pt>
                <c:pt idx="228">
                  <c:v>7.6930642076467479E-2</c:v>
                </c:pt>
                <c:pt idx="229">
                  <c:v>6.063092184778486E-2</c:v>
                </c:pt>
                <c:pt idx="230">
                  <c:v>6.0555867562832155E-2</c:v>
                </c:pt>
                <c:pt idx="231">
                  <c:v>6.2636682911174524E-2</c:v>
                </c:pt>
                <c:pt idx="232">
                  <c:v>5.9593102252405078E-2</c:v>
                </c:pt>
                <c:pt idx="233">
                  <c:v>5.9862262446718162E-2</c:v>
                </c:pt>
                <c:pt idx="234">
                  <c:v>6.0711152290320314E-2</c:v>
                </c:pt>
                <c:pt idx="235">
                  <c:v>5.7204305527877475E-2</c:v>
                </c:pt>
                <c:pt idx="236">
                  <c:v>6.272208951129335E-2</c:v>
                </c:pt>
                <c:pt idx="237">
                  <c:v>6.980566116354861E-2</c:v>
                </c:pt>
                <c:pt idx="238">
                  <c:v>7.1223928341274556E-2</c:v>
                </c:pt>
                <c:pt idx="239">
                  <c:v>8.2117151974574684E-2</c:v>
                </c:pt>
                <c:pt idx="240">
                  <c:v>7.7575073695543631E-2</c:v>
                </c:pt>
                <c:pt idx="241">
                  <c:v>8.5926803955619885E-2</c:v>
                </c:pt>
                <c:pt idx="242">
                  <c:v>7.914862560075786E-2</c:v>
                </c:pt>
                <c:pt idx="243">
                  <c:v>8.3996097177182802E-2</c:v>
                </c:pt>
                <c:pt idx="244">
                  <c:v>7.9780116825876893E-2</c:v>
                </c:pt>
                <c:pt idx="245">
                  <c:v>6.8697963440799162E-2</c:v>
                </c:pt>
                <c:pt idx="246">
                  <c:v>6.5594856969825713E-2</c:v>
                </c:pt>
                <c:pt idx="247">
                  <c:v>7.1713075232862314E-2</c:v>
                </c:pt>
                <c:pt idx="248">
                  <c:v>7.6249977354310383E-2</c:v>
                </c:pt>
                <c:pt idx="249">
                  <c:v>8.1353668731091067E-2</c:v>
                </c:pt>
                <c:pt idx="250">
                  <c:v>8.6371953507752494E-2</c:v>
                </c:pt>
                <c:pt idx="251">
                  <c:v>8.7497767782042365E-2</c:v>
                </c:pt>
                <c:pt idx="252">
                  <c:v>8.1296730997678646E-2</c:v>
                </c:pt>
                <c:pt idx="253">
                  <c:v>8.7018973205620354E-2</c:v>
                </c:pt>
                <c:pt idx="254">
                  <c:v>8.6861100399340543E-2</c:v>
                </c:pt>
                <c:pt idx="255">
                  <c:v>7.7823529259524904E-2</c:v>
                </c:pt>
                <c:pt idx="256">
                  <c:v>7.7745886895780783E-2</c:v>
                </c:pt>
                <c:pt idx="257">
                  <c:v>8.0861933760711505E-2</c:v>
                </c:pt>
                <c:pt idx="258">
                  <c:v>0.10181501965645845</c:v>
                </c:pt>
                <c:pt idx="259">
                  <c:v>0.12071317099177772</c:v>
                </c:pt>
                <c:pt idx="260">
                  <c:v>0.12236954141831927</c:v>
                </c:pt>
                <c:pt idx="261">
                  <c:v>0.12435200977258566</c:v>
                </c:pt>
                <c:pt idx="262">
                  <c:v>0.11294634653857406</c:v>
                </c:pt>
                <c:pt idx="263">
                  <c:v>0.10707917191831018</c:v>
                </c:pt>
                <c:pt idx="264">
                  <c:v>0.11136244231819382</c:v>
                </c:pt>
                <c:pt idx="265">
                  <c:v>0.11698892561085138</c:v>
                </c:pt>
                <c:pt idx="266">
                  <c:v>0.11409286544319563</c:v>
                </c:pt>
                <c:pt idx="267">
                  <c:v>0.12930559257946067</c:v>
                </c:pt>
                <c:pt idx="268">
                  <c:v>0.13497348513278187</c:v>
                </c:pt>
                <c:pt idx="269">
                  <c:v>0.13451798326548292</c:v>
                </c:pt>
                <c:pt idx="270">
                  <c:v>0.1303925856718782</c:v>
                </c:pt>
                <c:pt idx="271">
                  <c:v>0.15174164762272069</c:v>
                </c:pt>
                <c:pt idx="272">
                  <c:v>0.16572244925424506</c:v>
                </c:pt>
                <c:pt idx="273">
                  <c:v>0.18675576559252799</c:v>
                </c:pt>
                <c:pt idx="274">
                  <c:v>0.2133845082779702</c:v>
                </c:pt>
                <c:pt idx="275">
                  <c:v>0.18777805671515879</c:v>
                </c:pt>
                <c:pt idx="276">
                  <c:v>0.19528348521042432</c:v>
                </c:pt>
                <c:pt idx="277">
                  <c:v>0.19873080616066274</c:v>
                </c:pt>
                <c:pt idx="278">
                  <c:v>0.20011542831409956</c:v>
                </c:pt>
                <c:pt idx="279">
                  <c:v>0.20011542831409956</c:v>
                </c:pt>
                <c:pt idx="280">
                  <c:v>0.19589685988400229</c:v>
                </c:pt>
                <c:pt idx="281">
                  <c:v>0.19958746024063956</c:v>
                </c:pt>
                <c:pt idx="282">
                  <c:v>0.20298301961504928</c:v>
                </c:pt>
                <c:pt idx="283">
                  <c:v>0.21997634495984625</c:v>
                </c:pt>
                <c:pt idx="284">
                  <c:v>0.21439127092785221</c:v>
                </c:pt>
                <c:pt idx="285">
                  <c:v>0.22038008525131536</c:v>
                </c:pt>
                <c:pt idx="286">
                  <c:v>0.22127297243437288</c:v>
                </c:pt>
                <c:pt idx="287">
                  <c:v>0.21390988827263888</c:v>
                </c:pt>
                <c:pt idx="288">
                  <c:v>0.21404964452737868</c:v>
                </c:pt>
                <c:pt idx="289">
                  <c:v>0.21279442631351486</c:v>
                </c:pt>
                <c:pt idx="290">
                  <c:v>0.21297041567133496</c:v>
                </c:pt>
                <c:pt idx="291">
                  <c:v>0.22305615872169621</c:v>
                </c:pt>
                <c:pt idx="292">
                  <c:v>0.22287499320629323</c:v>
                </c:pt>
                <c:pt idx="293">
                  <c:v>0.22176211932596071</c:v>
                </c:pt>
                <c:pt idx="294">
                  <c:v>0.22100640031885138</c:v>
                </c:pt>
                <c:pt idx="295">
                  <c:v>0.22073982820332988</c:v>
                </c:pt>
                <c:pt idx="296">
                  <c:v>0.2217181219865057</c:v>
                </c:pt>
                <c:pt idx="297">
                  <c:v>0.21852184467903971</c:v>
                </c:pt>
                <c:pt idx="298">
                  <c:v>0.22024809323295072</c:v>
                </c:pt>
                <c:pt idx="299">
                  <c:v>0.22136096711328268</c:v>
                </c:pt>
                <c:pt idx="300">
                  <c:v>0.2156128441174269</c:v>
                </c:pt>
                <c:pt idx="301">
                  <c:v>0.21551967328093324</c:v>
                </c:pt>
                <c:pt idx="302">
                  <c:v>0.21658854982181094</c:v>
                </c:pt>
                <c:pt idx="303">
                  <c:v>0.22207786493851997</c:v>
                </c:pt>
                <c:pt idx="304">
                  <c:v>0.23371127910618134</c:v>
                </c:pt>
                <c:pt idx="305">
                  <c:v>0.2206906547062919</c:v>
                </c:pt>
                <c:pt idx="306">
                  <c:v>0.22010833697821108</c:v>
                </c:pt>
                <c:pt idx="307">
                  <c:v>0.22583575534373557</c:v>
                </c:pt>
                <c:pt idx="308">
                  <c:v>0.21206717617311144</c:v>
                </c:pt>
                <c:pt idx="309">
                  <c:v>0.18258119450188592</c:v>
                </c:pt>
                <c:pt idx="310">
                  <c:v>0.17958419926136263</c:v>
                </c:pt>
                <c:pt idx="311">
                  <c:v>0.18405381133423226</c:v>
                </c:pt>
                <c:pt idx="312">
                  <c:v>0.19236154425485294</c:v>
                </c:pt>
                <c:pt idx="313">
                  <c:v>0.20327806059727724</c:v>
                </c:pt>
                <c:pt idx="314">
                  <c:v>0.1949599753614899</c:v>
                </c:pt>
                <c:pt idx="315">
                  <c:v>0.19697608874004571</c:v>
                </c:pt>
                <c:pt idx="316">
                  <c:v>0.2099138946186079</c:v>
                </c:pt>
                <c:pt idx="317">
                  <c:v>0.21619257376671586</c:v>
                </c:pt>
                <c:pt idx="318">
                  <c:v>0.20808153483424641</c:v>
                </c:pt>
                <c:pt idx="319">
                  <c:v>0.19761275612274742</c:v>
                </c:pt>
                <c:pt idx="320">
                  <c:v>0.20283291104514389</c:v>
                </c:pt>
                <c:pt idx="321">
                  <c:v>0.20861467906528938</c:v>
                </c:pt>
                <c:pt idx="322">
                  <c:v>0.22544754352501523</c:v>
                </c:pt>
                <c:pt idx="323">
                  <c:v>0.22877581285084658</c:v>
                </c:pt>
                <c:pt idx="324">
                  <c:v>0.21345956256292331</c:v>
                </c:pt>
                <c:pt idx="325">
                  <c:v>0.22087182022169455</c:v>
                </c:pt>
                <c:pt idx="326">
                  <c:v>0.2504535608082053</c:v>
                </c:pt>
                <c:pt idx="327">
                  <c:v>0.25379994668557626</c:v>
                </c:pt>
                <c:pt idx="328">
                  <c:v>0.25363430964292299</c:v>
                </c:pt>
                <c:pt idx="329">
                  <c:v>0.23763998271163383</c:v>
                </c:pt>
                <c:pt idx="330">
                  <c:v>0.23023290121044471</c:v>
                </c:pt>
                <c:pt idx="331">
                  <c:v>0.22460900599657863</c:v>
                </c:pt>
                <c:pt idx="332">
                  <c:v>0.22336414009788141</c:v>
                </c:pt>
                <c:pt idx="333">
                  <c:v>0.24147551548059321</c:v>
                </c:pt>
                <c:pt idx="334">
                  <c:v>0.22891556910558575</c:v>
                </c:pt>
                <c:pt idx="335">
                  <c:v>0.22149554721043921</c:v>
                </c:pt>
                <c:pt idx="336">
                  <c:v>0.19352876778980652</c:v>
                </c:pt>
                <c:pt idx="337">
                  <c:v>0.18196264367072437</c:v>
                </c:pt>
                <c:pt idx="338">
                  <c:v>0.18514080442665004</c:v>
                </c:pt>
                <c:pt idx="339">
                  <c:v>0.19647658953329208</c:v>
                </c:pt>
                <c:pt idx="340">
                  <c:v>0.19693467947938226</c:v>
                </c:pt>
                <c:pt idx="341">
                  <c:v>0.21407552531529261</c:v>
                </c:pt>
                <c:pt idx="342">
                  <c:v>0.21900840349183656</c:v>
                </c:pt>
                <c:pt idx="343">
                  <c:v>0.22064924544562844</c:v>
                </c:pt>
                <c:pt idx="344">
                  <c:v>0.23216101991009008</c:v>
                </c:pt>
                <c:pt idx="345">
                  <c:v>0.2261566771138778</c:v>
                </c:pt>
                <c:pt idx="346">
                  <c:v>0.22420785378390051</c:v>
                </c:pt>
                <c:pt idx="347">
                  <c:v>0.22723590596992141</c:v>
                </c:pt>
                <c:pt idx="348">
                  <c:v>0.22434502195984862</c:v>
                </c:pt>
                <c:pt idx="349">
                  <c:v>0.23423924717964137</c:v>
                </c:pt>
                <c:pt idx="350">
                  <c:v>0.23454205239824324</c:v>
                </c:pt>
                <c:pt idx="351">
                  <c:v>0.22131696977382775</c:v>
                </c:pt>
                <c:pt idx="352">
                  <c:v>0.2238946962501327</c:v>
                </c:pt>
                <c:pt idx="353">
                  <c:v>0.22633266647169803</c:v>
                </c:pt>
                <c:pt idx="354">
                  <c:v>0.23301508591127598</c:v>
                </c:pt>
                <c:pt idx="355">
                  <c:v>0.2407508534189815</c:v>
                </c:pt>
                <c:pt idx="356">
                  <c:v>0.24181714188106784</c:v>
                </c:pt>
                <c:pt idx="357">
                  <c:v>0.23993819667845998</c:v>
                </c:pt>
                <c:pt idx="358">
                  <c:v>0.23929635313817527</c:v>
                </c:pt>
                <c:pt idx="359">
                  <c:v>0.23455499279220099</c:v>
                </c:pt>
                <c:pt idx="360">
                  <c:v>0.22448219013579687</c:v>
                </c:pt>
                <c:pt idx="361">
                  <c:v>0.21796799581766543</c:v>
                </c:pt>
                <c:pt idx="362">
                  <c:v>0.21095171421398762</c:v>
                </c:pt>
                <c:pt idx="363">
                  <c:v>0.20621811810438795</c:v>
                </c:pt>
                <c:pt idx="364">
                  <c:v>0.20529158589704169</c:v>
                </c:pt>
                <c:pt idx="365">
                  <c:v>0.20366368433720641</c:v>
                </c:pt>
                <c:pt idx="366">
                  <c:v>0.21035127993436631</c:v>
                </c:pt>
                <c:pt idx="367">
                  <c:v>0.20776837730047892</c:v>
                </c:pt>
                <c:pt idx="368">
                  <c:v>0.20940145501789714</c:v>
                </c:pt>
                <c:pt idx="369">
                  <c:v>0.21793435079337603</c:v>
                </c:pt>
                <c:pt idx="370">
                  <c:v>0.22866970162039624</c:v>
                </c:pt>
                <c:pt idx="371">
                  <c:v>0.21089995263815831</c:v>
                </c:pt>
                <c:pt idx="372">
                  <c:v>0.22211927419918376</c:v>
                </c:pt>
                <c:pt idx="373">
                  <c:v>0.22640254459906808</c:v>
                </c:pt>
                <c:pt idx="374">
                  <c:v>0.23655816577679903</c:v>
                </c:pt>
                <c:pt idx="375">
                  <c:v>0.24826404615062142</c:v>
                </c:pt>
                <c:pt idx="376">
                  <c:v>0.2464239221298854</c:v>
                </c:pt>
                <c:pt idx="377">
                  <c:v>0.25819450447349429</c:v>
                </c:pt>
                <c:pt idx="378">
                  <c:v>0.26257612186745494</c:v>
                </c:pt>
                <c:pt idx="379">
                  <c:v>0.26475787228866432</c:v>
                </c:pt>
                <c:pt idx="380">
                  <c:v>0.26169099892077097</c:v>
                </c:pt>
                <c:pt idx="381">
                  <c:v>0.26810943432361878</c:v>
                </c:pt>
                <c:pt idx="382">
                  <c:v>0.29155484009555188</c:v>
                </c:pt>
                <c:pt idx="383">
                  <c:v>0.30220478432245512</c:v>
                </c:pt>
                <c:pt idx="384">
                  <c:v>0.30621630644923337</c:v>
                </c:pt>
                <c:pt idx="385">
                  <c:v>0.30788302919094179</c:v>
                </c:pt>
                <c:pt idx="386">
                  <c:v>0.3312740853082542</c:v>
                </c:pt>
                <c:pt idx="387">
                  <c:v>0.34225530362046341</c:v>
                </c:pt>
                <c:pt idx="388">
                  <c:v>0.3541656422188118</c:v>
                </c:pt>
                <c:pt idx="389">
                  <c:v>0.35493688969867088</c:v>
                </c:pt>
                <c:pt idx="390">
                  <c:v>0.33937994808313948</c:v>
                </c:pt>
                <c:pt idx="391">
                  <c:v>0.32923467922057487</c:v>
                </c:pt>
                <c:pt idx="392">
                  <c:v>0.31288060933727241</c:v>
                </c:pt>
                <c:pt idx="393">
                  <c:v>0.34853657084736345</c:v>
                </c:pt>
                <c:pt idx="394">
                  <c:v>0.36080147624014336</c:v>
                </c:pt>
                <c:pt idx="395">
                  <c:v>0.34856503971406932</c:v>
                </c:pt>
                <c:pt idx="396">
                  <c:v>0.33959993478041517</c:v>
                </c:pt>
                <c:pt idx="397">
                  <c:v>0.34011755053870829</c:v>
                </c:pt>
                <c:pt idx="398">
                  <c:v>0.33111362442318204</c:v>
                </c:pt>
                <c:pt idx="399">
                  <c:v>0.34697337125731542</c:v>
                </c:pt>
                <c:pt idx="400">
                  <c:v>0.40246695670402982</c:v>
                </c:pt>
                <c:pt idx="401">
                  <c:v>0.38383796556302413</c:v>
                </c:pt>
                <c:pt idx="402">
                  <c:v>0.38610512258435231</c:v>
                </c:pt>
                <c:pt idx="403">
                  <c:v>0.38548657175319168</c:v>
                </c:pt>
                <c:pt idx="404">
                  <c:v>0.39384347817085069</c:v>
                </c:pt>
                <c:pt idx="405">
                  <c:v>0.40162583109680244</c:v>
                </c:pt>
                <c:pt idx="406">
                  <c:v>0.40267141492855618</c:v>
                </c:pt>
                <c:pt idx="407">
                  <c:v>0.39254167453873978</c:v>
                </c:pt>
                <c:pt idx="408">
                  <c:v>0.39721315675734431</c:v>
                </c:pt>
                <c:pt idx="409">
                  <c:v>0.42557073607548956</c:v>
                </c:pt>
                <c:pt idx="410">
                  <c:v>0.47132796910869268</c:v>
                </c:pt>
                <c:pt idx="411">
                  <c:v>0.47599427516971415</c:v>
                </c:pt>
                <c:pt idx="412">
                  <c:v>0.47059554281070526</c:v>
                </c:pt>
                <c:pt idx="413">
                  <c:v>0.46119564064008323</c:v>
                </c:pt>
                <c:pt idx="414">
                  <c:v>0.45999994823842427</c:v>
                </c:pt>
                <c:pt idx="415">
                  <c:v>0.4329105275281005</c:v>
                </c:pt>
                <c:pt idx="416">
                  <c:v>0.4330192268373424</c:v>
                </c:pt>
                <c:pt idx="417">
                  <c:v>0.44280475274789288</c:v>
                </c:pt>
                <c:pt idx="418">
                  <c:v>0.44755905348782443</c:v>
                </c:pt>
                <c:pt idx="419">
                  <c:v>0.46814722027397404</c:v>
                </c:pt>
                <c:pt idx="420">
                  <c:v>0.47985827680537951</c:v>
                </c:pt>
                <c:pt idx="421">
                  <c:v>0.46887188233558658</c:v>
                </c:pt>
                <c:pt idx="422">
                  <c:v>0.48059846733974082</c:v>
                </c:pt>
                <c:pt idx="423">
                  <c:v>0.50400505192980094</c:v>
                </c:pt>
                <c:pt idx="424">
                  <c:v>0.51720684184509258</c:v>
                </c:pt>
                <c:pt idx="425">
                  <c:v>0.52074992171061651</c:v>
                </c:pt>
                <c:pt idx="426">
                  <c:v>0.54545313377520366</c:v>
                </c:pt>
                <c:pt idx="427">
                  <c:v>0.53999746368278556</c:v>
                </c:pt>
                <c:pt idx="428">
                  <c:v>0.53851449453527178</c:v>
                </c:pt>
                <c:pt idx="429">
                  <c:v>0.52155481421476391</c:v>
                </c:pt>
                <c:pt idx="430">
                  <c:v>0.50519298009508606</c:v>
                </c:pt>
                <c:pt idx="431">
                  <c:v>0.44693532649907974</c:v>
                </c:pt>
                <c:pt idx="432">
                  <c:v>0.43389658554765209</c:v>
                </c:pt>
                <c:pt idx="433">
                  <c:v>0.48924523858204333</c:v>
                </c:pt>
                <c:pt idx="434">
                  <c:v>0.47750830126272442</c:v>
                </c:pt>
                <c:pt idx="435">
                  <c:v>0.42877477761933047</c:v>
                </c:pt>
                <c:pt idx="436">
                  <c:v>0.4073946587229903</c:v>
                </c:pt>
                <c:pt idx="437">
                  <c:v>0.40883363053104804</c:v>
                </c:pt>
                <c:pt idx="438">
                  <c:v>0.39679906415070931</c:v>
                </c:pt>
                <c:pt idx="439">
                  <c:v>0.39294541483020973</c:v>
                </c:pt>
                <c:pt idx="440">
                  <c:v>0.42270832093212252</c:v>
                </c:pt>
                <c:pt idx="441">
                  <c:v>0.44884532864718529</c:v>
                </c:pt>
                <c:pt idx="442">
                  <c:v>0.46951631395466342</c:v>
                </c:pt>
                <c:pt idx="443">
                  <c:v>0.46990452577338282</c:v>
                </c:pt>
                <c:pt idx="444">
                  <c:v>0.46518645813653126</c:v>
                </c:pt>
                <c:pt idx="445">
                  <c:v>0.45825299505418138</c:v>
                </c:pt>
                <c:pt idx="446">
                  <c:v>0.47342690100857515</c:v>
                </c:pt>
                <c:pt idx="447">
                  <c:v>0.45527670444399027</c:v>
                </c:pt>
                <c:pt idx="448">
                  <c:v>0.44447923972597408</c:v>
                </c:pt>
                <c:pt idx="449">
                  <c:v>0.45156539945702134</c:v>
                </c:pt>
                <c:pt idx="450">
                  <c:v>0.46533139054885386</c:v>
                </c:pt>
                <c:pt idx="451">
                  <c:v>0.47082846990193877</c:v>
                </c:pt>
                <c:pt idx="452">
                  <c:v>0.48004203039957388</c:v>
                </c:pt>
                <c:pt idx="453">
                  <c:v>0.48687455840905697</c:v>
                </c:pt>
                <c:pt idx="454">
                  <c:v>0.48198308949317648</c:v>
                </c:pt>
                <c:pt idx="455">
                  <c:v>0.49807576341854265</c:v>
                </c:pt>
                <c:pt idx="456">
                  <c:v>0.53545797348254454</c:v>
                </c:pt>
                <c:pt idx="457">
                  <c:v>0.55896290506668156</c:v>
                </c:pt>
                <c:pt idx="458">
                  <c:v>0.57105182110164154</c:v>
                </c:pt>
                <c:pt idx="459">
                  <c:v>0.56935921757202079</c:v>
                </c:pt>
                <c:pt idx="460">
                  <c:v>0.56432540432260914</c:v>
                </c:pt>
                <c:pt idx="461">
                  <c:v>0.54101716672662237</c:v>
                </c:pt>
                <c:pt idx="462">
                  <c:v>0.536361212980768</c:v>
                </c:pt>
                <c:pt idx="463">
                  <c:v>0.50560707270172145</c:v>
                </c:pt>
                <c:pt idx="464">
                  <c:v>0.48894243336344245</c:v>
                </c:pt>
                <c:pt idx="465">
                  <c:v>0.49137781550621573</c:v>
                </c:pt>
                <c:pt idx="466">
                  <c:v>0.52129083017803501</c:v>
                </c:pt>
                <c:pt idx="467">
                  <c:v>0.52063087008620901</c:v>
                </c:pt>
                <c:pt idx="468">
                  <c:v>0.51610690835871798</c:v>
                </c:pt>
                <c:pt idx="469">
                  <c:v>0.53786488675861244</c:v>
                </c:pt>
                <c:pt idx="470">
                  <c:v>0.58109097873375659</c:v>
                </c:pt>
                <c:pt idx="471">
                  <c:v>0.60322422855841584</c:v>
                </c:pt>
                <c:pt idx="472">
                  <c:v>0.57936731825863719</c:v>
                </c:pt>
                <c:pt idx="473">
                  <c:v>0.56730169493280069</c:v>
                </c:pt>
                <c:pt idx="474">
                  <c:v>0.56883642565614267</c:v>
                </c:pt>
                <c:pt idx="475">
                  <c:v>0.56480678697782249</c:v>
                </c:pt>
                <c:pt idx="476">
                  <c:v>0.58694521296006363</c:v>
                </c:pt>
                <c:pt idx="477">
                  <c:v>0.60178008059277455</c:v>
                </c:pt>
                <c:pt idx="478">
                  <c:v>0.60830203914727976</c:v>
                </c:pt>
                <c:pt idx="479">
                  <c:v>0.61086423715083715</c:v>
                </c:pt>
                <c:pt idx="480">
                  <c:v>0.60955208120356019</c:v>
                </c:pt>
                <c:pt idx="481">
                  <c:v>0.60202335999917289</c:v>
                </c:pt>
                <c:pt idx="482">
                  <c:v>0.59606042646362334</c:v>
                </c:pt>
                <c:pt idx="483">
                  <c:v>0.56976554594228057</c:v>
                </c:pt>
                <c:pt idx="484">
                  <c:v>0.56774425640614412</c:v>
                </c:pt>
                <c:pt idx="485">
                  <c:v>0.57242867901870464</c:v>
                </c:pt>
                <c:pt idx="486">
                  <c:v>0.57200941025448815</c:v>
                </c:pt>
                <c:pt idx="487">
                  <c:v>0.5459707495335</c:v>
                </c:pt>
                <c:pt idx="488">
                  <c:v>0.4917504988521873</c:v>
                </c:pt>
                <c:pt idx="489">
                  <c:v>0.48200897028109191</c:v>
                </c:pt>
                <c:pt idx="490">
                  <c:v>0.48941087562469893</c:v>
                </c:pt>
                <c:pt idx="491">
                  <c:v>0.49988224241498863</c:v>
                </c:pt>
                <c:pt idx="492">
                  <c:v>0.52006666890966646</c:v>
                </c:pt>
                <c:pt idx="493">
                  <c:v>0.5078405846987607</c:v>
                </c:pt>
                <c:pt idx="494">
                  <c:v>0.51749670666973779</c:v>
                </c:pt>
                <c:pt idx="495">
                  <c:v>0.53923139236050965</c:v>
                </c:pt>
                <c:pt idx="496">
                  <c:v>0.54776687621478071</c:v>
                </c:pt>
                <c:pt idx="497">
                  <c:v>0.52591831505718367</c:v>
                </c:pt>
                <c:pt idx="498">
                  <c:v>0.47324573549317123</c:v>
                </c:pt>
                <c:pt idx="499">
                  <c:v>0.48411566641734832</c:v>
                </c:pt>
                <c:pt idx="500">
                  <c:v>0.46285459914541738</c:v>
                </c:pt>
                <c:pt idx="501">
                  <c:v>0.44526860375737282</c:v>
                </c:pt>
                <c:pt idx="502">
                  <c:v>0.4219163688219329</c:v>
                </c:pt>
                <c:pt idx="503">
                  <c:v>0.41071257573365655</c:v>
                </c:pt>
                <c:pt idx="504">
                  <c:v>0.41583697174076872</c:v>
                </c:pt>
                <c:pt idx="505">
                  <c:v>0.44888673790785022</c:v>
                </c:pt>
                <c:pt idx="506">
                  <c:v>0.46287530377574893</c:v>
                </c:pt>
                <c:pt idx="507">
                  <c:v>0.47306198189897758</c:v>
                </c:pt>
                <c:pt idx="508">
                  <c:v>0.43718344561281891</c:v>
                </c:pt>
                <c:pt idx="509">
                  <c:v>0.40259636064360382</c:v>
                </c:pt>
                <c:pt idx="510">
                  <c:v>0.40418026486398417</c:v>
                </c:pt>
                <c:pt idx="511">
                  <c:v>0.39416439994099289</c:v>
                </c:pt>
                <c:pt idx="512">
                  <c:v>0.38736292887700796</c:v>
                </c:pt>
                <c:pt idx="513">
                  <c:v>0.37769127843328065</c:v>
                </c:pt>
                <c:pt idx="514">
                  <c:v>0.394855416978315</c:v>
                </c:pt>
                <c:pt idx="515">
                  <c:v>0.39436368200793587</c:v>
                </c:pt>
                <c:pt idx="516">
                  <c:v>0.38586184317795502</c:v>
                </c:pt>
                <c:pt idx="517">
                  <c:v>0.38038029229762016</c:v>
                </c:pt>
                <c:pt idx="518">
                  <c:v>0.35677701371940607</c:v>
                </c:pt>
                <c:pt idx="519">
                  <c:v>0.34503490024250338</c:v>
                </c:pt>
                <c:pt idx="520">
                  <c:v>0.39153491188885869</c:v>
                </c:pt>
                <c:pt idx="521">
                  <c:v>0.40245919246765582</c:v>
                </c:pt>
                <c:pt idx="522">
                  <c:v>0.37971774412700232</c:v>
                </c:pt>
                <c:pt idx="523">
                  <c:v>0.37580974515188204</c:v>
                </c:pt>
                <c:pt idx="524">
                  <c:v>0.37366681591254469</c:v>
                </c:pt>
                <c:pt idx="525">
                  <c:v>0.39899893112346035</c:v>
                </c:pt>
                <c:pt idx="526">
                  <c:v>0.40924772313768332</c:v>
                </c:pt>
                <c:pt idx="527">
                  <c:v>0.38666673568210191</c:v>
                </c:pt>
                <c:pt idx="528">
                  <c:v>0.37345976960922711</c:v>
                </c:pt>
                <c:pt idx="529">
                  <c:v>0.38805912207191234</c:v>
                </c:pt>
                <c:pt idx="530">
                  <c:v>0.40682786946765942</c:v>
                </c:pt>
                <c:pt idx="531">
                  <c:v>0.43061748971885794</c:v>
                </c:pt>
                <c:pt idx="532">
                  <c:v>0.44479498533853357</c:v>
                </c:pt>
                <c:pt idx="533">
                  <c:v>0.54453177772544059</c:v>
                </c:pt>
                <c:pt idx="534">
                  <c:v>0.54511668353231357</c:v>
                </c:pt>
                <c:pt idx="535">
                  <c:v>0.53413028906251958</c:v>
                </c:pt>
                <c:pt idx="536">
                  <c:v>0.50985928615610865</c:v>
                </c:pt>
                <c:pt idx="537">
                  <c:v>0.49840186134626796</c:v>
                </c:pt>
                <c:pt idx="538">
                  <c:v>0.49189801934330152</c:v>
                </c:pt>
                <c:pt idx="539">
                  <c:v>0.51797032508857765</c:v>
                </c:pt>
                <c:pt idx="540">
                  <c:v>0.51596197594639559</c:v>
                </c:pt>
                <c:pt idx="541">
                  <c:v>0.53402158975327851</c:v>
                </c:pt>
                <c:pt idx="542">
                  <c:v>0.55271010670648868</c:v>
                </c:pt>
                <c:pt idx="543">
                  <c:v>0.56259656768990696</c:v>
                </c:pt>
                <c:pt idx="544">
                  <c:v>0.55468739890317265</c:v>
                </c:pt>
                <c:pt idx="545">
                  <c:v>0.60499965060936534</c:v>
                </c:pt>
                <c:pt idx="546">
                  <c:v>0.62747452683449612</c:v>
                </c:pt>
                <c:pt idx="547">
                  <c:v>0.68800710168820389</c:v>
                </c:pt>
                <c:pt idx="548">
                  <c:v>0.69689197617932475</c:v>
                </c:pt>
                <c:pt idx="549">
                  <c:v>0.6697714985235047</c:v>
                </c:pt>
                <c:pt idx="550">
                  <c:v>0.64440315020950623</c:v>
                </c:pt>
                <c:pt idx="551">
                  <c:v>0.62049447833390048</c:v>
                </c:pt>
                <c:pt idx="552">
                  <c:v>0.60851167352939051</c:v>
                </c:pt>
                <c:pt idx="553">
                  <c:v>0.6518697575229</c:v>
                </c:pt>
                <c:pt idx="554">
                  <c:v>0.6888663438469711</c:v>
                </c:pt>
                <c:pt idx="555">
                  <c:v>0.68122115909696657</c:v>
                </c:pt>
                <c:pt idx="556">
                  <c:v>0.69762957863489461</c:v>
                </c:pt>
                <c:pt idx="557">
                  <c:v>0.70455527748086866</c:v>
                </c:pt>
                <c:pt idx="558">
                  <c:v>0.70850727379544343</c:v>
                </c:pt>
                <c:pt idx="559">
                  <c:v>0.72044608126049781</c:v>
                </c:pt>
                <c:pt idx="560">
                  <c:v>0.71076925465919105</c:v>
                </c:pt>
                <c:pt idx="561">
                  <c:v>0.75773770856680078</c:v>
                </c:pt>
                <c:pt idx="562">
                  <c:v>0.78740226767463728</c:v>
                </c:pt>
                <c:pt idx="563">
                  <c:v>0.75557925085471433</c:v>
                </c:pt>
                <c:pt idx="564">
                  <c:v>0.74587395538669865</c:v>
                </c:pt>
                <c:pt idx="565">
                  <c:v>0.73895343269830727</c:v>
                </c:pt>
                <c:pt idx="566">
                  <c:v>0.75178253926762539</c:v>
                </c:pt>
                <c:pt idx="567">
                  <c:v>0.75520915558753365</c:v>
                </c:pt>
                <c:pt idx="568">
                  <c:v>0.71031892894947313</c:v>
                </c:pt>
                <c:pt idx="569">
                  <c:v>0.74543139391335633</c:v>
                </c:pt>
                <c:pt idx="570">
                  <c:v>0.75680341212308166</c:v>
                </c:pt>
                <c:pt idx="571">
                  <c:v>0.74063309583396952</c:v>
                </c:pt>
                <c:pt idx="572">
                  <c:v>0.72175306105019177</c:v>
                </c:pt>
                <c:pt idx="573">
                  <c:v>0.6986104604968596</c:v>
                </c:pt>
                <c:pt idx="574">
                  <c:v>0.77140794074334806</c:v>
                </c:pt>
                <c:pt idx="575">
                  <c:v>0.84670550510239762</c:v>
                </c:pt>
                <c:pt idx="576">
                  <c:v>0.8662351476628356</c:v>
                </c:pt>
                <c:pt idx="577">
                  <c:v>0.82862518666518514</c:v>
                </c:pt>
                <c:pt idx="578">
                  <c:v>0.8345984725158998</c:v>
                </c:pt>
                <c:pt idx="579">
                  <c:v>0.86611868411721926</c:v>
                </c:pt>
                <c:pt idx="580">
                  <c:v>0.86827455375051465</c:v>
                </c:pt>
                <c:pt idx="581">
                  <c:v>0.86904580123037489</c:v>
                </c:pt>
                <c:pt idx="582">
                  <c:v>0.86717720834293077</c:v>
                </c:pt>
                <c:pt idx="583">
                  <c:v>0.89118422721261337</c:v>
                </c:pt>
                <c:pt idx="584">
                  <c:v>0.95638569620613634</c:v>
                </c:pt>
                <c:pt idx="585">
                  <c:v>0.90373899743003783</c:v>
                </c:pt>
                <c:pt idx="586">
                  <c:v>0.88151257676888717</c:v>
                </c:pt>
                <c:pt idx="587">
                  <c:v>0.82584559004314484</c:v>
                </c:pt>
                <c:pt idx="588">
                  <c:v>0.85443350837372889</c:v>
                </c:pt>
                <c:pt idx="589">
                  <c:v>0.86012210555738167</c:v>
                </c:pt>
                <c:pt idx="590">
                  <c:v>0.84278974189090228</c:v>
                </c:pt>
                <c:pt idx="591">
                  <c:v>0.82835861454966164</c:v>
                </c:pt>
                <c:pt idx="592">
                  <c:v>0.82085836221197961</c:v>
                </c:pt>
                <c:pt idx="593">
                  <c:v>0.83325525962312574</c:v>
                </c:pt>
                <c:pt idx="594">
                  <c:v>0.83494009891637255</c:v>
                </c:pt>
                <c:pt idx="595">
                  <c:v>0.85941297196851851</c:v>
                </c:pt>
                <c:pt idx="596">
                  <c:v>0.84981119965216223</c:v>
                </c:pt>
                <c:pt idx="597">
                  <c:v>0.87551082205146669</c:v>
                </c:pt>
                <c:pt idx="598">
                  <c:v>0.87459723023807956</c:v>
                </c:pt>
                <c:pt idx="599">
                  <c:v>0.87718789710834055</c:v>
                </c:pt>
                <c:pt idx="600">
                  <c:v>0.87928941708701502</c:v>
                </c:pt>
                <c:pt idx="601">
                  <c:v>0.84270433529078492</c:v>
                </c:pt>
                <c:pt idx="602">
                  <c:v>0.80475274789265527</c:v>
                </c:pt>
                <c:pt idx="603">
                  <c:v>0.7706625740514047</c:v>
                </c:pt>
                <c:pt idx="604">
                  <c:v>0.7549425834720116</c:v>
                </c:pt>
                <c:pt idx="605">
                  <c:v>0.75678788365033101</c:v>
                </c:pt>
                <c:pt idx="606">
                  <c:v>0.74373620230494364</c:v>
                </c:pt>
                <c:pt idx="607">
                  <c:v>0.73990066953598432</c:v>
                </c:pt>
                <c:pt idx="608">
                  <c:v>0.77145452616159571</c:v>
                </c:pt>
                <c:pt idx="609">
                  <c:v>0.79850512569004639</c:v>
                </c:pt>
                <c:pt idx="610">
                  <c:v>0.74918152008219763</c:v>
                </c:pt>
                <c:pt idx="611">
                  <c:v>0.74736727684937665</c:v>
                </c:pt>
                <c:pt idx="612">
                  <c:v>0.74894082875459289</c:v>
                </c:pt>
                <c:pt idx="613">
                  <c:v>0.71865513073680065</c:v>
                </c:pt>
                <c:pt idx="614">
                  <c:v>0.73537670780849262</c:v>
                </c:pt>
                <c:pt idx="615">
                  <c:v>0.72689039745126061</c:v>
                </c:pt>
                <c:pt idx="616">
                  <c:v>0.73097697386299232</c:v>
                </c:pt>
                <c:pt idx="617">
                  <c:v>0.75811815614914702</c:v>
                </c:pt>
                <c:pt idx="618">
                  <c:v>0.75722785704488205</c:v>
                </c:pt>
                <c:pt idx="619">
                  <c:v>0.74795218265624852</c:v>
                </c:pt>
                <c:pt idx="620">
                  <c:v>0.76525607745602264</c:v>
                </c:pt>
                <c:pt idx="621">
                  <c:v>0.77268127550875343</c:v>
                </c:pt>
                <c:pt idx="622">
                  <c:v>0.80708719496256243</c:v>
                </c:pt>
                <c:pt idx="623">
                  <c:v>0.78555179133873554</c:v>
                </c:pt>
                <c:pt idx="624">
                  <c:v>0.76172852606324881</c:v>
                </c:pt>
                <c:pt idx="625">
                  <c:v>0.76446671342462369</c:v>
                </c:pt>
                <c:pt idx="626">
                  <c:v>0.77450845913553112</c:v>
                </c:pt>
                <c:pt idx="627">
                  <c:v>0.84341605695843813</c:v>
                </c:pt>
                <c:pt idx="628">
                  <c:v>0.83175676200286253</c:v>
                </c:pt>
                <c:pt idx="629">
                  <c:v>0.8434315854311869</c:v>
                </c:pt>
                <c:pt idx="630">
                  <c:v>0.86366777350169743</c:v>
                </c:pt>
                <c:pt idx="631">
                  <c:v>0.86514556649162733</c:v>
                </c:pt>
                <c:pt idx="632">
                  <c:v>0.85654020450998736</c:v>
                </c:pt>
                <c:pt idx="633">
                  <c:v>0.85534968826590962</c:v>
                </c:pt>
                <c:pt idx="634">
                  <c:v>0.84305631400642378</c:v>
                </c:pt>
                <c:pt idx="635">
                  <c:v>0.83952099837727445</c:v>
                </c:pt>
                <c:pt idx="636">
                  <c:v>0.84252575785417338</c:v>
                </c:pt>
                <c:pt idx="637">
                  <c:v>0.8276443048032156</c:v>
                </c:pt>
                <c:pt idx="638">
                  <c:v>0.8342361414850914</c:v>
                </c:pt>
                <c:pt idx="639">
                  <c:v>0.84603260461661511</c:v>
                </c:pt>
                <c:pt idx="640">
                  <c:v>0.83415849912134732</c:v>
                </c:pt>
                <c:pt idx="641">
                  <c:v>0.91665609867826814</c:v>
                </c:pt>
                <c:pt idx="642">
                  <c:v>0.97316679909003057</c:v>
                </c:pt>
                <c:pt idx="643">
                  <c:v>0.94682792122923387</c:v>
                </c:pt>
                <c:pt idx="644">
                  <c:v>0.91122113321618092</c:v>
                </c:pt>
                <c:pt idx="645">
                  <c:v>0.88617111859353581</c:v>
                </c:pt>
                <c:pt idx="646">
                  <c:v>0.92046316258052152</c:v>
                </c:pt>
                <c:pt idx="647">
                  <c:v>0.90817237639982762</c:v>
                </c:pt>
                <c:pt idx="648">
                  <c:v>0.88298260552244257</c:v>
                </c:pt>
                <c:pt idx="649">
                  <c:v>0.85722345731093463</c:v>
                </c:pt>
                <c:pt idx="650">
                  <c:v>0.88308871675289291</c:v>
                </c:pt>
                <c:pt idx="651">
                  <c:v>0.82955948310890393</c:v>
                </c:pt>
                <c:pt idx="652">
                  <c:v>0.79876652164798456</c:v>
                </c:pt>
                <c:pt idx="653">
                  <c:v>0.77537546553067382</c:v>
                </c:pt>
                <c:pt idx="654">
                  <c:v>0.78960472272617865</c:v>
                </c:pt>
                <c:pt idx="655">
                  <c:v>0.67818793075336403</c:v>
                </c:pt>
                <c:pt idx="656">
                  <c:v>0.71064502687720021</c:v>
                </c:pt>
                <c:pt idx="657">
                  <c:v>0.72108792480078254</c:v>
                </c:pt>
                <c:pt idx="658">
                  <c:v>0.68747913361474489</c:v>
                </c:pt>
                <c:pt idx="659">
                  <c:v>0.70084914865148296</c:v>
                </c:pt>
                <c:pt idx="660">
                  <c:v>0.75329656536063549</c:v>
                </c:pt>
                <c:pt idx="661">
                  <c:v>0.75754360265744081</c:v>
                </c:pt>
                <c:pt idx="662">
                  <c:v>0.82094376881209752</c:v>
                </c:pt>
                <c:pt idx="663">
                  <c:v>0.81476602473685611</c:v>
                </c:pt>
                <c:pt idx="664">
                  <c:v>0.77464303923268785</c:v>
                </c:pt>
                <c:pt idx="665">
                  <c:v>0.77640810896846968</c:v>
                </c:pt>
                <c:pt idx="666">
                  <c:v>0.77739675506681161</c:v>
                </c:pt>
                <c:pt idx="667">
                  <c:v>0.75297564359049607</c:v>
                </c:pt>
                <c:pt idx="668">
                  <c:v>0.78815281052416364</c:v>
                </c:pt>
                <c:pt idx="669">
                  <c:v>0.81653885870901455</c:v>
                </c:pt>
                <c:pt idx="670">
                  <c:v>0.84950321827597763</c:v>
                </c:pt>
                <c:pt idx="671">
                  <c:v>0.84897783828130979</c:v>
                </c:pt>
                <c:pt idx="672">
                  <c:v>0.8767608641077469</c:v>
                </c:pt>
                <c:pt idx="673">
                  <c:v>0.87230419242883572</c:v>
                </c:pt>
                <c:pt idx="674">
                  <c:v>0.8490477164086806</c:v>
                </c:pt>
                <c:pt idx="675">
                  <c:v>0.83902667532810493</c:v>
                </c:pt>
                <c:pt idx="676">
                  <c:v>0.84408636936542858</c:v>
                </c:pt>
                <c:pt idx="677">
                  <c:v>0.8011035567966831</c:v>
                </c:pt>
                <c:pt idx="678">
                  <c:v>0.81169656329017414</c:v>
                </c:pt>
                <c:pt idx="679">
                  <c:v>0.8565246760372377</c:v>
                </c:pt>
                <c:pt idx="680">
                  <c:v>0.88607535967825002</c:v>
                </c:pt>
                <c:pt idx="681">
                  <c:v>0.89273448640870523</c:v>
                </c:pt>
                <c:pt idx="682">
                  <c:v>0.93617538892354069</c:v>
                </c:pt>
                <c:pt idx="683">
                  <c:v>0.95387008362082704</c:v>
                </c:pt>
                <c:pt idx="684">
                  <c:v>0.96578559837675693</c:v>
                </c:pt>
                <c:pt idx="685">
                  <c:v>1.0280832429662501</c:v>
                </c:pt>
                <c:pt idx="686">
                  <c:v>1.032811662918266</c:v>
                </c:pt>
                <c:pt idx="687">
                  <c:v>1.0478251079875878</c:v>
                </c:pt>
                <c:pt idx="688">
                  <c:v>1.0140584439952711</c:v>
                </c:pt>
                <c:pt idx="689">
                  <c:v>0.99455209414395285</c:v>
                </c:pt>
                <c:pt idx="690">
                  <c:v>0.96258932106929052</c:v>
                </c:pt>
                <c:pt idx="691">
                  <c:v>0.94330036983645771</c:v>
                </c:pt>
                <c:pt idx="692">
                  <c:v>0.9470867291083811</c:v>
                </c:pt>
                <c:pt idx="693">
                  <c:v>0.92519417061133002</c:v>
                </c:pt>
                <c:pt idx="694">
                  <c:v>0.92862337501002878</c:v>
                </c:pt>
                <c:pt idx="695">
                  <c:v>1.0404982569289338</c:v>
                </c:pt>
                <c:pt idx="696">
                  <c:v>1.0025104364277289</c:v>
                </c:pt>
                <c:pt idx="697">
                  <c:v>0.97000675488564558</c:v>
                </c:pt>
                <c:pt idx="698">
                  <c:v>1.0513733640106939</c:v>
                </c:pt>
                <c:pt idx="699">
                  <c:v>1.0473074922292918</c:v>
                </c:pt>
                <c:pt idx="700">
                  <c:v>1.0345353233933861</c:v>
                </c:pt>
                <c:pt idx="701">
                  <c:v>1.0363883878080786</c:v>
                </c:pt>
                <c:pt idx="702">
                  <c:v>1.0635011012275255</c:v>
                </c:pt>
                <c:pt idx="703">
                  <c:v>1.076174923069358</c:v>
                </c:pt>
                <c:pt idx="704">
                  <c:v>1.0696710810663919</c:v>
                </c:pt>
                <c:pt idx="705">
                  <c:v>1.0350348226001378</c:v>
                </c:pt>
                <c:pt idx="706">
                  <c:v>0.98918959488802649</c:v>
                </c:pt>
                <c:pt idx="707">
                  <c:v>0.96966512848517294</c:v>
                </c:pt>
                <c:pt idx="708">
                  <c:v>0.97192969742770996</c:v>
                </c:pt>
                <c:pt idx="709">
                  <c:v>1.0101219761534419</c:v>
                </c:pt>
                <c:pt idx="710">
                  <c:v>1.0173918894786818</c:v>
                </c:pt>
                <c:pt idx="711">
                  <c:v>1.0312795202737173</c:v>
                </c:pt>
                <c:pt idx="712">
                  <c:v>1.0195348187180198</c:v>
                </c:pt>
                <c:pt idx="713">
                  <c:v>1.0106473561481106</c:v>
                </c:pt>
                <c:pt idx="714">
                  <c:v>0.99606353215817411</c:v>
                </c:pt>
                <c:pt idx="715">
                  <c:v>0.93012704878787344</c:v>
                </c:pt>
                <c:pt idx="716">
                  <c:v>0.93520485937673903</c:v>
                </c:pt>
                <c:pt idx="717">
                  <c:v>0.95926881597983371</c:v>
                </c:pt>
                <c:pt idx="718">
                  <c:v>1.0094956610859058</c:v>
                </c:pt>
                <c:pt idx="719">
                  <c:v>0.95240005486727042</c:v>
                </c:pt>
                <c:pt idx="720">
                  <c:v>0.91651634242352853</c:v>
                </c:pt>
                <c:pt idx="721">
                  <c:v>0.90962170052305191</c:v>
                </c:pt>
                <c:pt idx="722">
                  <c:v>0.9634951486463057</c:v>
                </c:pt>
                <c:pt idx="723">
                  <c:v>0.95564809375056758</c:v>
                </c:pt>
                <c:pt idx="724">
                  <c:v>0.97129820620259166</c:v>
                </c:pt>
                <c:pt idx="725">
                  <c:v>1.0355317337281016</c:v>
                </c:pt>
                <c:pt idx="726">
                  <c:v>1.0517745162233718</c:v>
                </c:pt>
                <c:pt idx="727">
                  <c:v>1.0478665172482498</c:v>
                </c:pt>
                <c:pt idx="728">
                  <c:v>1.0831057980729144</c:v>
                </c:pt>
                <c:pt idx="729">
                  <c:v>1.0726629001493322</c:v>
                </c:pt>
                <c:pt idx="730">
                  <c:v>1.0693501592962518</c:v>
                </c:pt>
                <c:pt idx="731">
                  <c:v>1.0360985229834341</c:v>
                </c:pt>
                <c:pt idx="732">
                  <c:v>1.0431380972962339</c:v>
                </c:pt>
                <c:pt idx="733">
                  <c:v>1.1024309824088281</c:v>
                </c:pt>
                <c:pt idx="734">
                  <c:v>1.1217380501931979</c:v>
                </c:pt>
                <c:pt idx="735">
                  <c:v>1.1149598718383404</c:v>
                </c:pt>
                <c:pt idx="736">
                  <c:v>1.1233607755954518</c:v>
                </c:pt>
                <c:pt idx="737">
                  <c:v>1.1276673387044598</c:v>
                </c:pt>
                <c:pt idx="738">
                  <c:v>1.1203767207488886</c:v>
                </c:pt>
                <c:pt idx="739">
                  <c:v>1.1473703825439259</c:v>
                </c:pt>
                <c:pt idx="740">
                  <c:v>1.1806194307779507</c:v>
                </c:pt>
                <c:pt idx="741">
                  <c:v>1.1660692518123024</c:v>
                </c:pt>
                <c:pt idx="742">
                  <c:v>1.1637037477968979</c:v>
                </c:pt>
                <c:pt idx="743">
                  <c:v>1.1955319407744038</c:v>
                </c:pt>
                <c:pt idx="744">
                  <c:v>1.2326009933046398</c:v>
                </c:pt>
                <c:pt idx="745">
                  <c:v>1.198580697590758</c:v>
                </c:pt>
                <c:pt idx="746">
                  <c:v>1.256279326167806</c:v>
                </c:pt>
                <c:pt idx="747">
                  <c:v>1.2980172728378543</c:v>
                </c:pt>
                <c:pt idx="748">
                  <c:v>1.3272470347087286</c:v>
                </c:pt>
                <c:pt idx="749">
                  <c:v>1.3338414594693897</c:v>
                </c:pt>
                <c:pt idx="750">
                  <c:v>1.3563525687976081</c:v>
                </c:pt>
                <c:pt idx="751">
                  <c:v>1.3463599965837387</c:v>
                </c:pt>
                <c:pt idx="752">
                  <c:v>1.3874146904528344</c:v>
                </c:pt>
                <c:pt idx="753">
                  <c:v>1.4309151187798759</c:v>
                </c:pt>
                <c:pt idx="754">
                  <c:v>1.4003576724889815</c:v>
                </c:pt>
                <c:pt idx="755">
                  <c:v>1.4082901339848393</c:v>
                </c:pt>
                <c:pt idx="756">
                  <c:v>1.39123987090663</c:v>
                </c:pt>
                <c:pt idx="757">
                  <c:v>1.3693447243307881</c:v>
                </c:pt>
                <c:pt idx="758">
                  <c:v>1.4637241936193466</c:v>
                </c:pt>
                <c:pt idx="759">
                  <c:v>1.5722009280850566</c:v>
                </c:pt>
                <c:pt idx="760">
                  <c:v>1.5316224407135852</c:v>
                </c:pt>
                <c:pt idx="761">
                  <c:v>1.523387173999126</c:v>
                </c:pt>
                <c:pt idx="762">
                  <c:v>1.5207965071288632</c:v>
                </c:pt>
                <c:pt idx="763">
                  <c:v>1.5645272744683441</c:v>
                </c:pt>
                <c:pt idx="764">
                  <c:v>1.5270001319920183</c:v>
                </c:pt>
                <c:pt idx="765">
                  <c:v>1.50891204931843</c:v>
                </c:pt>
                <c:pt idx="766">
                  <c:v>1.5080579833172469</c:v>
                </c:pt>
                <c:pt idx="767">
                  <c:v>1.4911707692028977</c:v>
                </c:pt>
                <c:pt idx="768">
                  <c:v>1.4483070082585601</c:v>
                </c:pt>
                <c:pt idx="769">
                  <c:v>1.4280527036365123</c:v>
                </c:pt>
                <c:pt idx="770">
                  <c:v>1.42430516554646</c:v>
                </c:pt>
                <c:pt idx="771">
                  <c:v>1.3970863408965621</c:v>
                </c:pt>
                <c:pt idx="772">
                  <c:v>1.4973588655933043</c:v>
                </c:pt>
                <c:pt idx="773">
                  <c:v>1.5042690359665321</c:v>
                </c:pt>
                <c:pt idx="774">
                  <c:v>1.5139044533071724</c:v>
                </c:pt>
                <c:pt idx="775">
                  <c:v>1.5219740829789794</c:v>
                </c:pt>
                <c:pt idx="776">
                  <c:v>1.6036046761407599</c:v>
                </c:pt>
                <c:pt idx="777">
                  <c:v>1.6144901355376864</c:v>
                </c:pt>
                <c:pt idx="778">
                  <c:v>1.6644012350311992</c:v>
                </c:pt>
                <c:pt idx="779">
                  <c:v>1.7130493520744698</c:v>
                </c:pt>
                <c:pt idx="780">
                  <c:v>1.6761304081141448</c:v>
                </c:pt>
                <c:pt idx="781">
                  <c:v>1.5725399664067403</c:v>
                </c:pt>
                <c:pt idx="782">
                  <c:v>1.5465375387888332</c:v>
                </c:pt>
                <c:pt idx="783">
                  <c:v>1.5442393248220061</c:v>
                </c:pt>
                <c:pt idx="784">
                  <c:v>1.601096827791826</c:v>
                </c:pt>
                <c:pt idx="785">
                  <c:v>1.624477531593975</c:v>
                </c:pt>
                <c:pt idx="786">
                  <c:v>1.6749347157124828</c:v>
                </c:pt>
                <c:pt idx="787">
                  <c:v>1.6808614161449518</c:v>
                </c:pt>
                <c:pt idx="788">
                  <c:v>1.6471982753042911</c:v>
                </c:pt>
                <c:pt idx="789">
                  <c:v>1.6235458232290427</c:v>
                </c:pt>
                <c:pt idx="790">
                  <c:v>1.6823961468682975</c:v>
                </c:pt>
                <c:pt idx="791">
                  <c:v>1.6964028292877393</c:v>
                </c:pt>
                <c:pt idx="792">
                  <c:v>1.7400585423422641</c:v>
                </c:pt>
                <c:pt idx="793">
                  <c:v>1.7399783118997272</c:v>
                </c:pt>
                <c:pt idx="794">
                  <c:v>1.7233731983736498</c:v>
                </c:pt>
                <c:pt idx="795">
                  <c:v>1.7307466348505511</c:v>
                </c:pt>
                <c:pt idx="796">
                  <c:v>1.7068405510537381</c:v>
                </c:pt>
                <c:pt idx="797">
                  <c:v>1.7897108339566301</c:v>
                </c:pt>
                <c:pt idx="798">
                  <c:v>1.7837789573665779</c:v>
                </c:pt>
                <c:pt idx="799">
                  <c:v>1.8212802190549866</c:v>
                </c:pt>
                <c:pt idx="800">
                  <c:v>1.8381726093269204</c:v>
                </c:pt>
                <c:pt idx="801">
                  <c:v>1.7612316149352854</c:v>
                </c:pt>
                <c:pt idx="802">
                  <c:v>1.7439044274263866</c:v>
                </c:pt>
                <c:pt idx="803">
                  <c:v>1.7738200301769969</c:v>
                </c:pt>
                <c:pt idx="804">
                  <c:v>1.8251105756663661</c:v>
                </c:pt>
                <c:pt idx="805">
                  <c:v>1.7902103331633827</c:v>
                </c:pt>
                <c:pt idx="806">
                  <c:v>1.8129698980555744</c:v>
                </c:pt>
                <c:pt idx="807">
                  <c:v>1.7723836464477327</c:v>
                </c:pt>
                <c:pt idx="808">
                  <c:v>1.7427501442853941</c:v>
                </c:pt>
                <c:pt idx="809">
                  <c:v>1.7930365152036678</c:v>
                </c:pt>
                <c:pt idx="810">
                  <c:v>1.820459798078093</c:v>
                </c:pt>
                <c:pt idx="811">
                  <c:v>1.8289901057747802</c:v>
                </c:pt>
                <c:pt idx="812">
                  <c:v>1.7861392852243967</c:v>
                </c:pt>
                <c:pt idx="813">
                  <c:v>1.7318802133612157</c:v>
                </c:pt>
                <c:pt idx="814">
                  <c:v>1.7420875961147761</c:v>
                </c:pt>
                <c:pt idx="815">
                  <c:v>1.6069329454665942</c:v>
                </c:pt>
                <c:pt idx="816">
                  <c:v>1.5870150910874328</c:v>
                </c:pt>
                <c:pt idx="817">
                  <c:v>1.5602414159896678</c:v>
                </c:pt>
                <c:pt idx="818">
                  <c:v>1.5125508880992373</c:v>
                </c:pt>
                <c:pt idx="819">
                  <c:v>1.4938468426732778</c:v>
                </c:pt>
                <c:pt idx="820">
                  <c:v>1.4771097371288358</c:v>
                </c:pt>
                <c:pt idx="821">
                  <c:v>1.5400906345192773</c:v>
                </c:pt>
                <c:pt idx="822">
                  <c:v>1.6584771226775263</c:v>
                </c:pt>
                <c:pt idx="823">
                  <c:v>1.6725096858848758</c:v>
                </c:pt>
                <c:pt idx="824">
                  <c:v>1.6321925944713485</c:v>
                </c:pt>
                <c:pt idx="825">
                  <c:v>1.6327645598842615</c:v>
                </c:pt>
                <c:pt idx="826">
                  <c:v>1.5924060592100666</c:v>
                </c:pt>
                <c:pt idx="827">
                  <c:v>1.5946136904191885</c:v>
                </c:pt>
                <c:pt idx="828">
                  <c:v>1.5931514259020103</c:v>
                </c:pt>
                <c:pt idx="829">
                  <c:v>1.6104216756774914</c:v>
                </c:pt>
                <c:pt idx="830">
                  <c:v>1.6279015598350877</c:v>
                </c:pt>
                <c:pt idx="831">
                  <c:v>1.6618002158457714</c:v>
                </c:pt>
                <c:pt idx="832">
                  <c:v>1.6356166227124618</c:v>
                </c:pt>
                <c:pt idx="833">
                  <c:v>1.6214805363534501</c:v>
                </c:pt>
                <c:pt idx="834">
                  <c:v>1.6244309461757278</c:v>
                </c:pt>
                <c:pt idx="835">
                  <c:v>1.6572891945122381</c:v>
                </c:pt>
                <c:pt idx="836">
                  <c:v>1.6361963523617513</c:v>
                </c:pt>
                <c:pt idx="837">
                  <c:v>1.6529929837183963</c:v>
                </c:pt>
                <c:pt idx="838">
                  <c:v>1.6099066479979875</c:v>
                </c:pt>
                <c:pt idx="839">
                  <c:v>1.6719998343629574</c:v>
                </c:pt>
                <c:pt idx="840">
                  <c:v>1.6774555044553803</c:v>
                </c:pt>
                <c:pt idx="841">
                  <c:v>1.6929503321799131</c:v>
                </c:pt>
                <c:pt idx="842">
                  <c:v>1.6177588790513162</c:v>
                </c:pt>
                <c:pt idx="843">
                  <c:v>1.5284598084304082</c:v>
                </c:pt>
                <c:pt idx="844">
                  <c:v>1.4898016755222072</c:v>
                </c:pt>
                <c:pt idx="845">
                  <c:v>1.4819132113658058</c:v>
                </c:pt>
                <c:pt idx="846">
                  <c:v>1.4536928002236098</c:v>
                </c:pt>
                <c:pt idx="847">
                  <c:v>1.5009174739315789</c:v>
                </c:pt>
                <c:pt idx="848">
                  <c:v>1.4600931190749158</c:v>
                </c:pt>
                <c:pt idx="849">
                  <c:v>1.4293363907170749</c:v>
                </c:pt>
                <c:pt idx="850">
                  <c:v>1.3711460271696498</c:v>
                </c:pt>
                <c:pt idx="851">
                  <c:v>1.4212124113906524</c:v>
                </c:pt>
                <c:pt idx="852">
                  <c:v>1.3937296027040216</c:v>
                </c:pt>
                <c:pt idx="853">
                  <c:v>1.4325274918669626</c:v>
                </c:pt>
                <c:pt idx="854">
                  <c:v>1.3814983423355338</c:v>
                </c:pt>
                <c:pt idx="855">
                  <c:v>1.3219647658953309</c:v>
                </c:pt>
                <c:pt idx="856">
                  <c:v>1.3657472948106433</c:v>
                </c:pt>
                <c:pt idx="857">
                  <c:v>1.2972149684124978</c:v>
                </c:pt>
                <c:pt idx="858">
                  <c:v>1.2491879902791758</c:v>
                </c:pt>
                <c:pt idx="859">
                  <c:v>1.3146870883337203</c:v>
                </c:pt>
                <c:pt idx="860">
                  <c:v>1.3308729330955773</c:v>
                </c:pt>
                <c:pt idx="861">
                  <c:v>1.2941610354385631</c:v>
                </c:pt>
                <c:pt idx="862">
                  <c:v>1.2758296733585732</c:v>
                </c:pt>
                <c:pt idx="863">
                  <c:v>1.1969372675581735</c:v>
                </c:pt>
                <c:pt idx="864">
                  <c:v>1.2416282121292854</c:v>
                </c:pt>
                <c:pt idx="865">
                  <c:v>1.2847611332679412</c:v>
                </c:pt>
                <c:pt idx="866">
                  <c:v>1.2130221772471614</c:v>
                </c:pt>
                <c:pt idx="867">
                  <c:v>1.0209556739745382</c:v>
                </c:pt>
                <c:pt idx="868">
                  <c:v>1.046603534798016</c:v>
                </c:pt>
                <c:pt idx="869">
                  <c:v>0.97025262237083565</c:v>
                </c:pt>
                <c:pt idx="870">
                  <c:v>1.0336346719739518</c:v>
                </c:pt>
                <c:pt idx="871">
                  <c:v>1.052742457691382</c:v>
                </c:pt>
                <c:pt idx="872">
                  <c:v>1.0693656877689957</c:v>
                </c:pt>
                <c:pt idx="873">
                  <c:v>1.048686938225148</c:v>
                </c:pt>
                <c:pt idx="874">
                  <c:v>1.1326830354023301</c:v>
                </c:pt>
                <c:pt idx="875">
                  <c:v>1.1263293019692688</c:v>
                </c:pt>
                <c:pt idx="876">
                  <c:v>1.0507418727855753</c:v>
                </c:pt>
                <c:pt idx="877">
                  <c:v>1.1195666520871521</c:v>
                </c:pt>
                <c:pt idx="878">
                  <c:v>1.077078162567582</c:v>
                </c:pt>
                <c:pt idx="879">
                  <c:v>1.027933134396344</c:v>
                </c:pt>
                <c:pt idx="880">
                  <c:v>1.048800813691972</c:v>
                </c:pt>
                <c:pt idx="881">
                  <c:v>0.91056634928193514</c:v>
                </c:pt>
                <c:pt idx="882">
                  <c:v>0.9508989691682177</c:v>
                </c:pt>
                <c:pt idx="883">
                  <c:v>0.90394086757577419</c:v>
                </c:pt>
                <c:pt idx="884">
                  <c:v>0.90095940080799819</c:v>
                </c:pt>
                <c:pt idx="885">
                  <c:v>1.0096742385225155</c:v>
                </c:pt>
                <c:pt idx="886">
                  <c:v>0.93719768004617243</c:v>
                </c:pt>
                <c:pt idx="887">
                  <c:v>0.90616920341522889</c:v>
                </c:pt>
                <c:pt idx="888">
                  <c:v>0.92782883482104761</c:v>
                </c:pt>
                <c:pt idx="889">
                  <c:v>0.78511699410176705</c:v>
                </c:pt>
                <c:pt idx="890">
                  <c:v>0.69872692404247561</c:v>
                </c:pt>
                <c:pt idx="891">
                  <c:v>0.60815193057737571</c:v>
                </c:pt>
                <c:pt idx="892">
                  <c:v>0.66432876882503811</c:v>
                </c:pt>
                <c:pt idx="893">
                  <c:v>0.57317404571064756</c:v>
                </c:pt>
                <c:pt idx="894">
                  <c:v>0.60674401571481584</c:v>
                </c:pt>
                <c:pt idx="895">
                  <c:v>0.70091126254247815</c:v>
                </c:pt>
                <c:pt idx="896">
                  <c:v>0.65022115133273162</c:v>
                </c:pt>
                <c:pt idx="897">
                  <c:v>0.7078524898612002</c:v>
                </c:pt>
                <c:pt idx="898">
                  <c:v>0.73860663014024863</c:v>
                </c:pt>
                <c:pt idx="899">
                  <c:v>0.76851446865448503</c:v>
                </c:pt>
                <c:pt idx="900">
                  <c:v>0.89505340500586206</c:v>
                </c:pt>
                <c:pt idx="901">
                  <c:v>0.88646357149696897</c:v>
                </c:pt>
                <c:pt idx="902">
                  <c:v>0.88960032299223257</c:v>
                </c:pt>
                <c:pt idx="903">
                  <c:v>0.89193735814093056</c:v>
                </c:pt>
                <c:pt idx="904">
                  <c:v>0.81329858406209321</c:v>
                </c:pt>
                <c:pt idx="905">
                  <c:v>0.8332293788352092</c:v>
                </c:pt>
                <c:pt idx="906">
                  <c:v>0.83706491160416885</c:v>
                </c:pt>
                <c:pt idx="907">
                  <c:v>0.86336238020430256</c:v>
                </c:pt>
                <c:pt idx="908">
                  <c:v>0.91679326685421625</c:v>
                </c:pt>
                <c:pt idx="909">
                  <c:v>0.95161327891466319</c:v>
                </c:pt>
                <c:pt idx="910">
                  <c:v>0.99289313563862169</c:v>
                </c:pt>
                <c:pt idx="911">
                  <c:v>1.0729268841860624</c:v>
                </c:pt>
                <c:pt idx="912">
                  <c:v>1.117612652599594</c:v>
                </c:pt>
                <c:pt idx="913">
                  <c:v>1.125762512713937</c:v>
                </c:pt>
                <c:pt idx="914">
                  <c:v>1.1444976150853936</c:v>
                </c:pt>
                <c:pt idx="915">
                  <c:v>1.1504553724633613</c:v>
                </c:pt>
                <c:pt idx="916">
                  <c:v>1.1395259157269786</c:v>
                </c:pt>
                <c:pt idx="917">
                  <c:v>1.1227422247642931</c:v>
                </c:pt>
                <c:pt idx="918">
                  <c:v>1.0583197674870015</c:v>
                </c:pt>
                <c:pt idx="919">
                  <c:v>1.0641791778708911</c:v>
                </c:pt>
                <c:pt idx="920">
                  <c:v>1.0517822804597459</c:v>
                </c:pt>
                <c:pt idx="921">
                  <c:v>1.0647071459443511</c:v>
                </c:pt>
                <c:pt idx="922">
                  <c:v>1.134476574004821</c:v>
                </c:pt>
                <c:pt idx="923">
                  <c:v>1.1180940352548094</c:v>
                </c:pt>
                <c:pt idx="924">
                  <c:v>1.064639855895773</c:v>
                </c:pt>
                <c:pt idx="925">
                  <c:v>1.1345723329201041</c:v>
                </c:pt>
                <c:pt idx="926">
                  <c:v>1.1414229774811262</c:v>
                </c:pt>
                <c:pt idx="927">
                  <c:v>1.1967224570184816</c:v>
                </c:pt>
                <c:pt idx="928">
                  <c:v>1.1929775070072257</c:v>
                </c:pt>
                <c:pt idx="929">
                  <c:v>1.1899934521606554</c:v>
                </c:pt>
                <c:pt idx="930">
                  <c:v>1.2087182022169478</c:v>
                </c:pt>
                <c:pt idx="931">
                  <c:v>1.1908811631861347</c:v>
                </c:pt>
                <c:pt idx="932">
                  <c:v>1.1704689857578041</c:v>
                </c:pt>
                <c:pt idx="933">
                  <c:v>1.2037956763555691</c:v>
                </c:pt>
                <c:pt idx="934">
                  <c:v>1.1486747742548271</c:v>
                </c:pt>
                <c:pt idx="935">
                  <c:v>1.1099157062737621</c:v>
                </c:pt>
                <c:pt idx="936">
                  <c:v>1.1231563173709258</c:v>
                </c:pt>
                <c:pt idx="937">
                  <c:v>1.1505097221179799</c:v>
                </c:pt>
                <c:pt idx="938">
                  <c:v>1.219976344959844</c:v>
                </c:pt>
                <c:pt idx="939">
                  <c:v>1.2550422245054831</c:v>
                </c:pt>
                <c:pt idx="940">
                  <c:v>1.1805780215172903</c:v>
                </c:pt>
                <c:pt idx="941">
                  <c:v>1.1260886106416641</c:v>
                </c:pt>
                <c:pt idx="942">
                  <c:v>1.0993097593863146</c:v>
                </c:pt>
                <c:pt idx="943">
                  <c:v>1.0956864490782561</c:v>
                </c:pt>
                <c:pt idx="944">
                  <c:v>1.1519072846653744</c:v>
                </c:pt>
                <c:pt idx="945">
                  <c:v>1.1356489736973561</c:v>
                </c:pt>
                <c:pt idx="946">
                  <c:v>1.1339615463253159</c:v>
                </c:pt>
                <c:pt idx="947">
                  <c:v>1.1735436233620695</c:v>
                </c:pt>
                <c:pt idx="948">
                  <c:v>1.1856377155546118</c:v>
                </c:pt>
                <c:pt idx="949">
                  <c:v>1.2676151112744476</c:v>
                </c:pt>
                <c:pt idx="950">
                  <c:v>1.2840985850973246</c:v>
                </c:pt>
                <c:pt idx="951">
                  <c:v>1.2877400119569242</c:v>
                </c:pt>
                <c:pt idx="952">
                  <c:v>1.281924598912485</c:v>
                </c:pt>
                <c:pt idx="953">
                  <c:v>1.2981984383532581</c:v>
                </c:pt>
                <c:pt idx="954">
                  <c:v>1.3319288692424938</c:v>
                </c:pt>
                <c:pt idx="955">
                  <c:v>1.4531803606228992</c:v>
                </c:pt>
                <c:pt idx="956">
                  <c:v>1.5695429711662177</c:v>
                </c:pt>
                <c:pt idx="957">
                  <c:v>1.4973950986963838</c:v>
                </c:pt>
                <c:pt idx="958">
                  <c:v>1.5051412185192536</c:v>
                </c:pt>
                <c:pt idx="959">
                  <c:v>1.4824748244635579</c:v>
                </c:pt>
                <c:pt idx="960">
                  <c:v>1.3954222062336459</c:v>
                </c:pt>
                <c:pt idx="961">
                  <c:v>1.3999616964338841</c:v>
                </c:pt>
                <c:pt idx="962">
                  <c:v>1.3927513089208485</c:v>
                </c:pt>
                <c:pt idx="963">
                  <c:v>1.4858885003895059</c:v>
                </c:pt>
                <c:pt idx="964">
                  <c:v>1.5113733122491146</c:v>
                </c:pt>
                <c:pt idx="965">
                  <c:v>1.4622619291021697</c:v>
                </c:pt>
                <c:pt idx="966">
                  <c:v>1.4839759101626078</c:v>
                </c:pt>
                <c:pt idx="967">
                  <c:v>1.4390209815547619</c:v>
                </c:pt>
                <c:pt idx="968">
                  <c:v>1.4278146003876901</c:v>
                </c:pt>
                <c:pt idx="969">
                  <c:v>1.5272201186892918</c:v>
                </c:pt>
                <c:pt idx="970">
                  <c:v>1.586337014444068</c:v>
                </c:pt>
                <c:pt idx="971">
                  <c:v>1.6459637617207621</c:v>
                </c:pt>
                <c:pt idx="972">
                  <c:v>1.6426018473706416</c:v>
                </c:pt>
                <c:pt idx="973">
                  <c:v>1.7410911857800577</c:v>
                </c:pt>
                <c:pt idx="974">
                  <c:v>1.7342405412190369</c:v>
                </c:pt>
                <c:pt idx="975">
                  <c:v>1.6397161395181521</c:v>
                </c:pt>
                <c:pt idx="976">
                  <c:v>1.69732677341629</c:v>
                </c:pt>
                <c:pt idx="977">
                  <c:v>1.6982403652296787</c:v>
                </c:pt>
                <c:pt idx="978">
                  <c:v>1.6566499390507476</c:v>
                </c:pt>
                <c:pt idx="979">
                  <c:v>1.6334659292367535</c:v>
                </c:pt>
                <c:pt idx="980">
                  <c:v>1.5476555888267487</c:v>
                </c:pt>
                <c:pt idx="981">
                  <c:v>1.5244896955642897</c:v>
                </c:pt>
                <c:pt idx="982">
                  <c:v>1.6080509955045081</c:v>
                </c:pt>
                <c:pt idx="983">
                  <c:v>1.5587351541330325</c:v>
                </c:pt>
                <c:pt idx="984">
                  <c:v>1.5383721502017429</c:v>
                </c:pt>
                <c:pt idx="985">
                  <c:v>1.4990385287289687</c:v>
                </c:pt>
                <c:pt idx="986">
                  <c:v>1.4577224389019299</c:v>
                </c:pt>
                <c:pt idx="987">
                  <c:v>1.4916961491975658</c:v>
                </c:pt>
                <c:pt idx="988">
                  <c:v>1.5268137903190306</c:v>
                </c:pt>
                <c:pt idx="989">
                  <c:v>1.6394625077965881</c:v>
                </c:pt>
                <c:pt idx="990">
                  <c:v>1.6106390742959782</c:v>
                </c:pt>
                <c:pt idx="991">
                  <c:v>1.5109074580666535</c:v>
                </c:pt>
                <c:pt idx="992">
                  <c:v>1.4569253106341535</c:v>
                </c:pt>
                <c:pt idx="993">
                  <c:v>1.4726711820014631</c:v>
                </c:pt>
                <c:pt idx="994">
                  <c:v>1.4987874850861957</c:v>
                </c:pt>
                <c:pt idx="995">
                  <c:v>1.4507605069528737</c:v>
                </c:pt>
                <c:pt idx="996">
                  <c:v>1.3791716595020018</c:v>
                </c:pt>
                <c:pt idx="997">
                  <c:v>1.4194913389943209</c:v>
                </c:pt>
                <c:pt idx="998">
                  <c:v>1.4978738932728051</c:v>
                </c:pt>
                <c:pt idx="999">
                  <c:v>1.5522261359724836</c:v>
                </c:pt>
                <c:pt idx="1000">
                  <c:v>1.5740203474754566</c:v>
                </c:pt>
                <c:pt idx="1001">
                  <c:v>1.6223604831425487</c:v>
                </c:pt>
                <c:pt idx="1002">
                  <c:v>1.5689425368865964</c:v>
                </c:pt>
                <c:pt idx="1003">
                  <c:v>1.5830812113243955</c:v>
                </c:pt>
                <c:pt idx="1004">
                  <c:v>1.6297934454316518</c:v>
                </c:pt>
                <c:pt idx="1005">
                  <c:v>1.6232792511135212</c:v>
                </c:pt>
                <c:pt idx="1006">
                  <c:v>1.640565029361758</c:v>
                </c:pt>
                <c:pt idx="1007">
                  <c:v>1.6332847637213481</c:v>
                </c:pt>
                <c:pt idx="1008">
                  <c:v>1.6383108127343826</c:v>
                </c:pt>
                <c:pt idx="1009">
                  <c:v>1.6863869643647473</c:v>
                </c:pt>
                <c:pt idx="1010">
                  <c:v>1.7263805459293406</c:v>
                </c:pt>
                <c:pt idx="1011">
                  <c:v>1.7541428671254469</c:v>
                </c:pt>
                <c:pt idx="1012">
                  <c:v>1.8141707666148201</c:v>
                </c:pt>
                <c:pt idx="1013">
                  <c:v>1.8410350244702873</c:v>
                </c:pt>
                <c:pt idx="1014">
                  <c:v>1.8060105541853138</c:v>
                </c:pt>
                <c:pt idx="1015">
                  <c:v>1.7296622298369253</c:v>
                </c:pt>
                <c:pt idx="1016">
                  <c:v>1.7022182423321675</c:v>
                </c:pt>
                <c:pt idx="1017">
                  <c:v>1.782094118073331</c:v>
                </c:pt>
                <c:pt idx="1018">
                  <c:v>1.8979261724643921</c:v>
                </c:pt>
                <c:pt idx="1019">
                  <c:v>1.9739251061759324</c:v>
                </c:pt>
                <c:pt idx="1020">
                  <c:v>1.9508989691682208</c:v>
                </c:pt>
                <c:pt idx="1021">
                  <c:v>2.1374994500332569</c:v>
                </c:pt>
                <c:pt idx="1022">
                  <c:v>2.0469011638590326</c:v>
                </c:pt>
                <c:pt idx="1023">
                  <c:v>2.0263285255456314</c:v>
                </c:pt>
                <c:pt idx="1024">
                  <c:v>2.0217528022423163</c:v>
                </c:pt>
                <c:pt idx="1025">
                  <c:v>1.9925515092381503</c:v>
                </c:pt>
                <c:pt idx="1026">
                  <c:v>1.9386470041693971</c:v>
                </c:pt>
                <c:pt idx="1027">
                  <c:v>1.9002839122434243</c:v>
                </c:pt>
                <c:pt idx="1028">
                  <c:v>1.8407115146213535</c:v>
                </c:pt>
                <c:pt idx="1029">
                  <c:v>1.8847683798885593</c:v>
                </c:pt>
                <c:pt idx="1030">
                  <c:v>1.9436575247096859</c:v>
                </c:pt>
                <c:pt idx="1031">
                  <c:v>1.9683736771682281</c:v>
                </c:pt>
                <c:pt idx="1032">
                  <c:v>2.0145346504929056</c:v>
                </c:pt>
                <c:pt idx="1033">
                  <c:v>2.0852901365729202</c:v>
                </c:pt>
                <c:pt idx="1034">
                  <c:v>2.0058904673293871</c:v>
                </c:pt>
                <c:pt idx="1035">
                  <c:v>1.9367628828092043</c:v>
                </c:pt>
                <c:pt idx="1036">
                  <c:v>1.8555748511207675</c:v>
                </c:pt>
                <c:pt idx="1037">
                  <c:v>1.78200353531563</c:v>
                </c:pt>
                <c:pt idx="1038">
                  <c:v>1.8372952506166098</c:v>
                </c:pt>
                <c:pt idx="1039">
                  <c:v>1.8443839984264483</c:v>
                </c:pt>
                <c:pt idx="1040">
                  <c:v>1.800787811184124</c:v>
                </c:pt>
                <c:pt idx="1041">
                  <c:v>1.7804920973014098</c:v>
                </c:pt>
                <c:pt idx="1042">
                  <c:v>1.7717314505922792</c:v>
                </c:pt>
                <c:pt idx="1043">
                  <c:v>1.8644959587149672</c:v>
                </c:pt>
                <c:pt idx="1044">
                  <c:v>1.8838004384205473</c:v>
                </c:pt>
                <c:pt idx="1045">
                  <c:v>1.8729822690722016</c:v>
                </c:pt>
                <c:pt idx="1046">
                  <c:v>1.8930631724152209</c:v>
                </c:pt>
                <c:pt idx="1047">
                  <c:v>1.8319819248577229</c:v>
                </c:pt>
                <c:pt idx="1048">
                  <c:v>1.8201362882291563</c:v>
                </c:pt>
                <c:pt idx="1049">
                  <c:v>1.8821104229697203</c:v>
                </c:pt>
                <c:pt idx="1050">
                  <c:v>1.9611555254188204</c:v>
                </c:pt>
                <c:pt idx="1051">
                  <c:v>1.9203052897742421</c:v>
                </c:pt>
                <c:pt idx="1052">
                  <c:v>1.9461394922707025</c:v>
                </c:pt>
                <c:pt idx="1053">
                  <c:v>1.8790124926563263</c:v>
                </c:pt>
                <c:pt idx="1054">
                  <c:v>1.820444269605344</c:v>
                </c:pt>
                <c:pt idx="1055">
                  <c:v>1.7711232520762836</c:v>
                </c:pt>
                <c:pt idx="1056">
                  <c:v>1.8110391912771371</c:v>
                </c:pt>
                <c:pt idx="1057">
                  <c:v>1.8088237958316398</c:v>
                </c:pt>
                <c:pt idx="1058">
                  <c:v>1.8085572237161216</c:v>
                </c:pt>
                <c:pt idx="1059">
                  <c:v>1.8046958101592439</c:v>
                </c:pt>
                <c:pt idx="1060">
                  <c:v>1.847016074557374</c:v>
                </c:pt>
                <c:pt idx="1061">
                  <c:v>1.9054341890384512</c:v>
                </c:pt>
                <c:pt idx="1062">
                  <c:v>1.9555445705989081</c:v>
                </c:pt>
                <c:pt idx="1063">
                  <c:v>1.9094897085046858</c:v>
                </c:pt>
                <c:pt idx="1064">
                  <c:v>1.9914800446184804</c:v>
                </c:pt>
                <c:pt idx="1065">
                  <c:v>2.0014648525959786</c:v>
                </c:pt>
                <c:pt idx="1066">
                  <c:v>2.0068791134277237</c:v>
                </c:pt>
                <c:pt idx="1067">
                  <c:v>1.9622192258021101</c:v>
                </c:pt>
                <c:pt idx="1068">
                  <c:v>1.928051409597116</c:v>
                </c:pt>
                <c:pt idx="1069">
                  <c:v>2.001803890917655</c:v>
                </c:pt>
                <c:pt idx="1070">
                  <c:v>2.0280314813904212</c:v>
                </c:pt>
                <c:pt idx="1071">
                  <c:v>2.0846897022932982</c:v>
                </c:pt>
                <c:pt idx="1072">
                  <c:v>2.02779337814161</c:v>
                </c:pt>
                <c:pt idx="1073">
                  <c:v>1.9729571647079269</c:v>
                </c:pt>
                <c:pt idx="1074">
                  <c:v>1.9171866548305201</c:v>
                </c:pt>
                <c:pt idx="1075">
                  <c:v>1.9480443182612261</c:v>
                </c:pt>
                <c:pt idx="1076">
                  <c:v>1.9847277470515321</c:v>
                </c:pt>
                <c:pt idx="1077">
                  <c:v>1.9594680980467771</c:v>
                </c:pt>
                <c:pt idx="1078">
                  <c:v>1.9483445354010385</c:v>
                </c:pt>
                <c:pt idx="1079">
                  <c:v>1.9718106458033007</c:v>
                </c:pt>
                <c:pt idx="1080">
                  <c:v>2.0590392533910302</c:v>
                </c:pt>
                <c:pt idx="1081">
                  <c:v>2.1169733971380986</c:v>
                </c:pt>
                <c:pt idx="1082">
                  <c:v>2.1029356577731653</c:v>
                </c:pt>
                <c:pt idx="1083">
                  <c:v>2.0916102249816877</c:v>
                </c:pt>
                <c:pt idx="1084">
                  <c:v>2.0196331657120972</c:v>
                </c:pt>
                <c:pt idx="1085">
                  <c:v>2.0363055692867507</c:v>
                </c:pt>
                <c:pt idx="1086">
                  <c:v>2.0313261056919618</c:v>
                </c:pt>
                <c:pt idx="1087">
                  <c:v>2.0096612981285604</c:v>
                </c:pt>
                <c:pt idx="1088">
                  <c:v>2.1432708657382382</c:v>
                </c:pt>
                <c:pt idx="1089">
                  <c:v>2.1916757033751133</c:v>
                </c:pt>
                <c:pt idx="1090">
                  <c:v>2.1634889372572057</c:v>
                </c:pt>
                <c:pt idx="1091">
                  <c:v>2.1404705644858653</c:v>
                </c:pt>
                <c:pt idx="1092">
                  <c:v>2.0390696374360382</c:v>
                </c:pt>
                <c:pt idx="1093">
                  <c:v>2.0157846925491798</c:v>
                </c:pt>
                <c:pt idx="1094">
                  <c:v>1.9379145778714086</c:v>
                </c:pt>
                <c:pt idx="1095">
                  <c:v>1.9246894952469935</c:v>
                </c:pt>
                <c:pt idx="1096">
                  <c:v>1.8695142434916288</c:v>
                </c:pt>
                <c:pt idx="1097">
                  <c:v>1.8834251669957864</c:v>
                </c:pt>
                <c:pt idx="1098">
                  <c:v>2.0063666738270181</c:v>
                </c:pt>
                <c:pt idx="1099">
                  <c:v>2.0019203544632713</c:v>
                </c:pt>
                <c:pt idx="1100">
                  <c:v>2.0448850504804792</c:v>
                </c:pt>
                <c:pt idx="1101">
                  <c:v>1.965653606358392</c:v>
                </c:pt>
                <c:pt idx="1102">
                  <c:v>2.0271567107589052</c:v>
                </c:pt>
                <c:pt idx="1103">
                  <c:v>1.9384710148115782</c:v>
                </c:pt>
                <c:pt idx="1104">
                  <c:v>1.8747292222564418</c:v>
                </c:pt>
                <c:pt idx="1105">
                  <c:v>1.8432115987339119</c:v>
                </c:pt>
                <c:pt idx="1106">
                  <c:v>1.8391017296130565</c:v>
                </c:pt>
                <c:pt idx="1107">
                  <c:v>1.7975708292463277</c:v>
                </c:pt>
                <c:pt idx="1108">
                  <c:v>1.8264097912196819</c:v>
                </c:pt>
                <c:pt idx="1109">
                  <c:v>1.8815410456355934</c:v>
                </c:pt>
                <c:pt idx="1110">
                  <c:v>1.9304427944004341</c:v>
                </c:pt>
                <c:pt idx="1111">
                  <c:v>1.9266512589709279</c:v>
                </c:pt>
                <c:pt idx="1112">
                  <c:v>1.9104628261302818</c:v>
                </c:pt>
                <c:pt idx="1113">
                  <c:v>1.8896650249620224</c:v>
                </c:pt>
                <c:pt idx="1114">
                  <c:v>1.85378390059707</c:v>
                </c:pt>
                <c:pt idx="1115">
                  <c:v>1.8709583914572701</c:v>
                </c:pt>
                <c:pt idx="1116">
                  <c:v>1.8696695282191158</c:v>
                </c:pt>
                <c:pt idx="1117">
                  <c:v>1.9283283340278021</c:v>
                </c:pt>
                <c:pt idx="1118">
                  <c:v>2.0328789529668398</c:v>
                </c:pt>
                <c:pt idx="1119">
                  <c:v>1.9766503531433521</c:v>
                </c:pt>
                <c:pt idx="1120">
                  <c:v>1.9604929772482012</c:v>
                </c:pt>
                <c:pt idx="1121">
                  <c:v>1.921547567594148</c:v>
                </c:pt>
                <c:pt idx="1122">
                  <c:v>1.842561990957253</c:v>
                </c:pt>
                <c:pt idx="1123">
                  <c:v>1.8564703263826163</c:v>
                </c:pt>
                <c:pt idx="1124">
                  <c:v>1.7764728109382586</c:v>
                </c:pt>
                <c:pt idx="1125">
                  <c:v>1.8337107614904227</c:v>
                </c:pt>
                <c:pt idx="1126">
                  <c:v>1.8815953952902138</c:v>
                </c:pt>
                <c:pt idx="1127">
                  <c:v>1.8721256149922225</c:v>
                </c:pt>
                <c:pt idx="1128">
                  <c:v>2.0000025880787917</c:v>
                </c:pt>
                <c:pt idx="1129">
                  <c:v>2.0652118213086879</c:v>
                </c:pt>
                <c:pt idx="1130">
                  <c:v>2.0927929769893918</c:v>
                </c:pt>
                <c:pt idx="1131">
                  <c:v>2.1069471798999437</c:v>
                </c:pt>
                <c:pt idx="1132">
                  <c:v>2.0307515522002593</c:v>
                </c:pt>
                <c:pt idx="1133">
                  <c:v>2.0258781998359137</c:v>
                </c:pt>
                <c:pt idx="1134">
                  <c:v>2.0749844068252807</c:v>
                </c:pt>
                <c:pt idx="1135">
                  <c:v>2.0392533910302326</c:v>
                </c:pt>
                <c:pt idx="1136">
                  <c:v>1.9645717894235581</c:v>
                </c:pt>
                <c:pt idx="1137">
                  <c:v>1.916524106659903</c:v>
                </c:pt>
                <c:pt idx="1138">
                  <c:v>1.8258274734916031</c:v>
                </c:pt>
                <c:pt idx="1139">
                  <c:v>1.8505902113683952</c:v>
                </c:pt>
                <c:pt idx="1140">
                  <c:v>1.8744031243287216</c:v>
                </c:pt>
                <c:pt idx="1141">
                  <c:v>1.97837142553968</c:v>
                </c:pt>
                <c:pt idx="1142">
                  <c:v>1.9996894305450241</c:v>
                </c:pt>
                <c:pt idx="1143">
                  <c:v>2.0362486315533319</c:v>
                </c:pt>
                <c:pt idx="1144">
                  <c:v>1.9793859524259361</c:v>
                </c:pt>
                <c:pt idx="1145">
                  <c:v>2.1019185428081202</c:v>
                </c:pt>
                <c:pt idx="1146">
                  <c:v>2.1180966233335967</c:v>
                </c:pt>
                <c:pt idx="1147">
                  <c:v>2.2052501766363792</c:v>
                </c:pt>
                <c:pt idx="1148">
                  <c:v>2.2831202913141553</c:v>
                </c:pt>
                <c:pt idx="1149">
                  <c:v>2.385421869783404</c:v>
                </c:pt>
                <c:pt idx="1150">
                  <c:v>2.410389065884722</c:v>
                </c:pt>
                <c:pt idx="1151">
                  <c:v>2.2603684906583297</c:v>
                </c:pt>
                <c:pt idx="1152">
                  <c:v>2.2564423751316633</c:v>
                </c:pt>
                <c:pt idx="1153">
                  <c:v>2.1685796882400292</c:v>
                </c:pt>
                <c:pt idx="1154">
                  <c:v>2.1778864195741567</c:v>
                </c:pt>
                <c:pt idx="1155">
                  <c:v>2.1323284686078985</c:v>
                </c:pt>
                <c:pt idx="1156">
                  <c:v>2.1467828886582625</c:v>
                </c:pt>
                <c:pt idx="1157">
                  <c:v>2.1834792578425342</c:v>
                </c:pt>
                <c:pt idx="1158">
                  <c:v>2.3109343740860848</c:v>
                </c:pt>
                <c:pt idx="1159">
                  <c:v>2.3663011436720192</c:v>
                </c:pt>
                <c:pt idx="1160">
                  <c:v>2.4997942477360842</c:v>
                </c:pt>
                <c:pt idx="1161">
                  <c:v>2.4381462109232404</c:v>
                </c:pt>
                <c:pt idx="1162">
                  <c:v>2.5839456296407448</c:v>
                </c:pt>
                <c:pt idx="1163">
                  <c:v>2.6759518306775352</c:v>
                </c:pt>
                <c:pt idx="1164">
                  <c:v>2.8055731688695542</c:v>
                </c:pt>
                <c:pt idx="1165">
                  <c:v>2.6140009886460982</c:v>
                </c:pt>
                <c:pt idx="1166">
                  <c:v>2.743702557280661</c:v>
                </c:pt>
                <c:pt idx="1167">
                  <c:v>2.8546250262042934</c:v>
                </c:pt>
                <c:pt idx="1168">
                  <c:v>2.8518920150005003</c:v>
                </c:pt>
                <c:pt idx="1169">
                  <c:v>2.7895037876533197</c:v>
                </c:pt>
                <c:pt idx="1170">
                  <c:v>2.7287175810780426</c:v>
                </c:pt>
                <c:pt idx="1171">
                  <c:v>2.7654087741047189</c:v>
                </c:pt>
                <c:pt idx="1172">
                  <c:v>3.0588503236392453</c:v>
                </c:pt>
                <c:pt idx="1173">
                  <c:v>3.0589564348696969</c:v>
                </c:pt>
                <c:pt idx="1174">
                  <c:v>3.0917732739455515</c:v>
                </c:pt>
                <c:pt idx="1175">
                  <c:v>3.1097345407583661</c:v>
                </c:pt>
                <c:pt idx="1176">
                  <c:v>3.0535887594561952</c:v>
                </c:pt>
                <c:pt idx="1177">
                  <c:v>3.1840279305463222</c:v>
                </c:pt>
                <c:pt idx="1178">
                  <c:v>3.2604202522341645</c:v>
                </c:pt>
                <c:pt idx="1179">
                  <c:v>3.3815501039113629</c:v>
                </c:pt>
                <c:pt idx="1180">
                  <c:v>3.4435915287005074</c:v>
                </c:pt>
                <c:pt idx="1181">
                  <c:v>3.4738694624819155</c:v>
                </c:pt>
                <c:pt idx="1182">
                  <c:v>3.4892607670547919</c:v>
                </c:pt>
                <c:pt idx="1183">
                  <c:v>3.5320339452414284</c:v>
                </c:pt>
                <c:pt idx="1184">
                  <c:v>3.4601215879416301</c:v>
                </c:pt>
                <c:pt idx="1185">
                  <c:v>3.0995038652956755</c:v>
                </c:pt>
                <c:pt idx="1186">
                  <c:v>3.2431707070890159</c:v>
                </c:pt>
                <c:pt idx="1187">
                  <c:v>3.2689091506701842</c:v>
                </c:pt>
                <c:pt idx="1188">
                  <c:v>3.4118513304019027</c:v>
                </c:pt>
                <c:pt idx="1189">
                  <c:v>3.5767947679399215</c:v>
                </c:pt>
                <c:pt idx="1190">
                  <c:v>3.6161775629097255</c:v>
                </c:pt>
                <c:pt idx="1191">
                  <c:v>3.4856245163527793</c:v>
                </c:pt>
                <c:pt idx="1192">
                  <c:v>3.472337319837365</c:v>
                </c:pt>
                <c:pt idx="1193">
                  <c:v>3.6783199227717285</c:v>
                </c:pt>
                <c:pt idx="1194">
                  <c:v>3.751899002813242</c:v>
                </c:pt>
                <c:pt idx="1195">
                  <c:v>3.8124885154003589</c:v>
                </c:pt>
                <c:pt idx="1196">
                  <c:v>3.7761622414832798</c:v>
                </c:pt>
                <c:pt idx="1197">
                  <c:v>3.8517936680064286</c:v>
                </c:pt>
                <c:pt idx="1198">
                  <c:v>3.8333950158778629</c:v>
                </c:pt>
                <c:pt idx="1199">
                  <c:v>3.9006410671166476</c:v>
                </c:pt>
                <c:pt idx="1200">
                  <c:v>4.1554762453188046</c:v>
                </c:pt>
                <c:pt idx="1201">
                  <c:v>4.2344100603798775</c:v>
                </c:pt>
                <c:pt idx="1202">
                  <c:v>4.4297530714025104</c:v>
                </c:pt>
                <c:pt idx="1203">
                  <c:v>4.5336799633528146</c:v>
                </c:pt>
                <c:pt idx="1204">
                  <c:v>4.5095875378829939</c:v>
                </c:pt>
                <c:pt idx="1205">
                  <c:v>4.4698527641975527</c:v>
                </c:pt>
                <c:pt idx="1206">
                  <c:v>4.5355304396887055</c:v>
                </c:pt>
                <c:pt idx="1207">
                  <c:v>4.2220856291748854</c:v>
                </c:pt>
                <c:pt idx="1208">
                  <c:v>3.9605085057209486</c:v>
                </c:pt>
                <c:pt idx="1209">
                  <c:v>3.7715994585739212</c:v>
                </c:pt>
                <c:pt idx="1210">
                  <c:v>4.307179071759661</c:v>
                </c:pt>
                <c:pt idx="1211">
                  <c:v>4.4199364885464565</c:v>
                </c:pt>
                <c:pt idx="1212">
                  <c:v>4.2958665793621416</c:v>
                </c:pt>
                <c:pt idx="1213">
                  <c:v>4.1627565109592046</c:v>
                </c:pt>
                <c:pt idx="1214">
                  <c:v>4.2152116919047504</c:v>
                </c:pt>
                <c:pt idx="1215">
                  <c:v>4.1438842404118041</c:v>
                </c:pt>
                <c:pt idx="1216">
                  <c:v>4.1986298710877863</c:v>
                </c:pt>
                <c:pt idx="1217">
                  <c:v>4.4412337889214841</c:v>
                </c:pt>
                <c:pt idx="1218">
                  <c:v>4.6284554086964462</c:v>
                </c:pt>
                <c:pt idx="1219">
                  <c:v>4.6648075634014434</c:v>
                </c:pt>
                <c:pt idx="1220">
                  <c:v>4.8865412138607152</c:v>
                </c:pt>
                <c:pt idx="1221">
                  <c:v>4.7780851840253424</c:v>
                </c:pt>
                <c:pt idx="1222">
                  <c:v>4.7729245549151456</c:v>
                </c:pt>
                <c:pt idx="1223">
                  <c:v>5.045904753524316</c:v>
                </c:pt>
                <c:pt idx="1224">
                  <c:v>5.3840915972845877</c:v>
                </c:pt>
                <c:pt idx="1225">
                  <c:v>5.0056963614200294</c:v>
                </c:pt>
                <c:pt idx="1226">
                  <c:v>5.2005010520540313</c:v>
                </c:pt>
                <c:pt idx="1227">
                  <c:v>5.0371518710515542</c:v>
                </c:pt>
                <c:pt idx="1228">
                  <c:v>5.5331804641460485</c:v>
                </c:pt>
                <c:pt idx="1229">
                  <c:v>5.6463623258546631</c:v>
                </c:pt>
                <c:pt idx="1230">
                  <c:v>6.2180042289207371</c:v>
                </c:pt>
                <c:pt idx="1231">
                  <c:v>6.074024229593646</c:v>
                </c:pt>
                <c:pt idx="1232">
                  <c:v>6.2376063376873452</c:v>
                </c:pt>
                <c:pt idx="1233">
                  <c:v>6.4012324431205103</c:v>
                </c:pt>
                <c:pt idx="1234">
                  <c:v>6.3935846702916885</c:v>
                </c:pt>
                <c:pt idx="1235">
                  <c:v>6.1760695882625534</c:v>
                </c:pt>
                <c:pt idx="1236">
                  <c:v>6.3017337539824094</c:v>
                </c:pt>
                <c:pt idx="1237">
                  <c:v>6.2508288322329681</c:v>
                </c:pt>
                <c:pt idx="1238">
                  <c:v>6.4618245437864035</c:v>
                </c:pt>
                <c:pt idx="1239">
                  <c:v>6.4803008382787155</c:v>
                </c:pt>
                <c:pt idx="1240">
                  <c:v>6.2823464557554995</c:v>
                </c:pt>
                <c:pt idx="1241">
                  <c:v>6.0136003540491814</c:v>
                </c:pt>
                <c:pt idx="1242">
                  <c:v>5.9358803479413105</c:v>
                </c:pt>
                <c:pt idx="1243">
                  <c:v>6.1552769632518691</c:v>
                </c:pt>
                <c:pt idx="1244">
                  <c:v>5.9904551654170559</c:v>
                </c:pt>
                <c:pt idx="1245">
                  <c:v>5.7904924337516643</c:v>
                </c:pt>
                <c:pt idx="1246">
                  <c:v>5.7445540352030475</c:v>
                </c:pt>
                <c:pt idx="1247">
                  <c:v>5.6465253748185065</c:v>
                </c:pt>
                <c:pt idx="1248">
                  <c:v>5.9664248538382445</c:v>
                </c:pt>
                <c:pt idx="1249">
                  <c:v>5.98981073379798</c:v>
                </c:pt>
                <c:pt idx="1250">
                  <c:v>6.0409822276629308</c:v>
                </c:pt>
                <c:pt idx="1251">
                  <c:v>6.4041000344214485</c:v>
                </c:pt>
                <c:pt idx="1252">
                  <c:v>6.2456889077531104</c:v>
                </c:pt>
                <c:pt idx="1253">
                  <c:v>6.109452440170088</c:v>
                </c:pt>
                <c:pt idx="1254">
                  <c:v>6.2859645899059755</c:v>
                </c:pt>
                <c:pt idx="1255">
                  <c:v>6.4358350565624605</c:v>
                </c:pt>
                <c:pt idx="1256">
                  <c:v>6.2511057566636561</c:v>
                </c:pt>
                <c:pt idx="1257">
                  <c:v>6.2826803179195965</c:v>
                </c:pt>
                <c:pt idx="1258">
                  <c:v>6.1275612274739979</c:v>
                </c:pt>
                <c:pt idx="1259">
                  <c:v>5.9864384671326931</c:v>
                </c:pt>
                <c:pt idx="1260">
                  <c:v>6.1952239593982155</c:v>
                </c:pt>
                <c:pt idx="1261">
                  <c:v>6.4202082368195619</c:v>
                </c:pt>
                <c:pt idx="1262">
                  <c:v>6.5518560407052959</c:v>
                </c:pt>
                <c:pt idx="1263">
                  <c:v>6.8281800371130377</c:v>
                </c:pt>
                <c:pt idx="1264">
                  <c:v>6.9210610087813524</c:v>
                </c:pt>
                <c:pt idx="1265">
                  <c:v>7.1806246069355275</c:v>
                </c:pt>
                <c:pt idx="1266">
                  <c:v>7.3621964507087361</c:v>
                </c:pt>
                <c:pt idx="1267">
                  <c:v>7.2962573792596563</c:v>
                </c:pt>
                <c:pt idx="1268">
                  <c:v>7.0568083294727817</c:v>
                </c:pt>
                <c:pt idx="1269">
                  <c:v>6.5089405181851365</c:v>
                </c:pt>
                <c:pt idx="1270">
                  <c:v>6.604104175347504</c:v>
                </c:pt>
                <c:pt idx="1271">
                  <c:v>6.2865106745309749</c:v>
                </c:pt>
                <c:pt idx="1272">
                  <c:v>5.9297724819934521</c:v>
                </c:pt>
                <c:pt idx="1273">
                  <c:v>6.1152393843478174</c:v>
                </c:pt>
                <c:pt idx="1274">
                  <c:v>6.3391081998100445</c:v>
                </c:pt>
                <c:pt idx="1275">
                  <c:v>6.3500350684676246</c:v>
                </c:pt>
                <c:pt idx="1276">
                  <c:v>6.4009270498231094</c:v>
                </c:pt>
                <c:pt idx="1277">
                  <c:v>6.1232210193407095</c:v>
                </c:pt>
                <c:pt idx="1278">
                  <c:v>5.5161586699345468</c:v>
                </c:pt>
                <c:pt idx="1279">
                  <c:v>5.3322808479581356</c:v>
                </c:pt>
                <c:pt idx="1280">
                  <c:v>4.7546967159868299</c:v>
                </c:pt>
                <c:pt idx="1281">
                  <c:v>5.1376107374212845</c:v>
                </c:pt>
                <c:pt idx="1282">
                  <c:v>5.6065188528599439</c:v>
                </c:pt>
                <c:pt idx="1283">
                  <c:v>5.4847368053273016</c:v>
                </c:pt>
                <c:pt idx="1284">
                  <c:v>5.3446725692116965</c:v>
                </c:pt>
                <c:pt idx="1285">
                  <c:v>5.1080160564408139</c:v>
                </c:pt>
                <c:pt idx="1286">
                  <c:v>5.7174904952806491</c:v>
                </c:pt>
                <c:pt idx="1287">
                  <c:v>6.2058971963342504</c:v>
                </c:pt>
                <c:pt idx="1288">
                  <c:v>5.9801571999057943</c:v>
                </c:pt>
                <c:pt idx="1289">
                  <c:v>6.0726499597553794</c:v>
                </c:pt>
                <c:pt idx="1290">
                  <c:v>6.3687934635482044</c:v>
                </c:pt>
                <c:pt idx="1291">
                  <c:v>6.1885907134556808</c:v>
                </c:pt>
                <c:pt idx="1292">
                  <c:v>6.0781780960539571</c:v>
                </c:pt>
                <c:pt idx="1293">
                  <c:v>6.086654054096023</c:v>
                </c:pt>
                <c:pt idx="1294">
                  <c:v>6.0538242746262059</c:v>
                </c:pt>
                <c:pt idx="1295">
                  <c:v>5.7726553947208483</c:v>
                </c:pt>
                <c:pt idx="1296">
                  <c:v>5.6354587499061815</c:v>
                </c:pt>
                <c:pt idx="1297">
                  <c:v>5.3303915504403623</c:v>
                </c:pt>
                <c:pt idx="1298">
                  <c:v>5.4426546441779875</c:v>
                </c:pt>
                <c:pt idx="1299">
                  <c:v>5.5974346963018853</c:v>
                </c:pt>
                <c:pt idx="1300">
                  <c:v>5.7391760074743807</c:v>
                </c:pt>
                <c:pt idx="1301">
                  <c:v>5.6927846951372487</c:v>
                </c:pt>
                <c:pt idx="1302">
                  <c:v>5.3540724713823185</c:v>
                </c:pt>
                <c:pt idx="1303">
                  <c:v>5.0446572995468273</c:v>
                </c:pt>
                <c:pt idx="1304">
                  <c:v>4.8230789338150615</c:v>
                </c:pt>
                <c:pt idx="1305">
                  <c:v>4.6113792648303393</c:v>
                </c:pt>
                <c:pt idx="1306">
                  <c:v>4.5478936920755624</c:v>
                </c:pt>
                <c:pt idx="1307">
                  <c:v>4.5487374057615888</c:v>
                </c:pt>
                <c:pt idx="1308">
                  <c:v>4.5959413748392155</c:v>
                </c:pt>
                <c:pt idx="1309">
                  <c:v>4.6786719014873714</c:v>
                </c:pt>
                <c:pt idx="1310">
                  <c:v>4.7596684153452493</c:v>
                </c:pt>
                <c:pt idx="1311">
                  <c:v>5.0185409964620966</c:v>
                </c:pt>
                <c:pt idx="1312">
                  <c:v>4.9973886284994045</c:v>
                </c:pt>
                <c:pt idx="1313">
                  <c:v>5.082577829999444</c:v>
                </c:pt>
                <c:pt idx="1314">
                  <c:v>5.1439955277998397</c:v>
                </c:pt>
                <c:pt idx="1315">
                  <c:v>5.1601736083253265</c:v>
                </c:pt>
                <c:pt idx="1316">
                  <c:v>5.3080823112578841</c:v>
                </c:pt>
                <c:pt idx="1317">
                  <c:v>5.4522719449670927</c:v>
                </c:pt>
                <c:pt idx="1318">
                  <c:v>5.6213200754683772</c:v>
                </c:pt>
                <c:pt idx="1319">
                  <c:v>5.4831192560826318</c:v>
                </c:pt>
                <c:pt idx="1320">
                  <c:v>5.2836611997815854</c:v>
                </c:pt>
                <c:pt idx="1321">
                  <c:v>5.1524119600296965</c:v>
                </c:pt>
                <c:pt idx="1322">
                  <c:v>5.0425609557257367</c:v>
                </c:pt>
                <c:pt idx="1323">
                  <c:v>5.1457398929052918</c:v>
                </c:pt>
                <c:pt idx="1324">
                  <c:v>5.3087422713497086</c:v>
                </c:pt>
                <c:pt idx="1325">
                  <c:v>5.469200568342103</c:v>
                </c:pt>
                <c:pt idx="1326">
                  <c:v>5.416486579517418</c:v>
                </c:pt>
                <c:pt idx="1327">
                  <c:v>5.3357980470357385</c:v>
                </c:pt>
                <c:pt idx="1328">
                  <c:v>5.1650831937927517</c:v>
                </c:pt>
                <c:pt idx="1329">
                  <c:v>5.1569747429390747</c:v>
                </c:pt>
                <c:pt idx="1330">
                  <c:v>5.0802537352447317</c:v>
                </c:pt>
                <c:pt idx="1331">
                  <c:v>5.1259566186232801</c:v>
                </c:pt>
                <c:pt idx="1332">
                  <c:v>4.9935970930699014</c:v>
                </c:pt>
                <c:pt idx="1333">
                  <c:v>5.1048327195273044</c:v>
                </c:pt>
                <c:pt idx="1334">
                  <c:v>5.223928341274422</c:v>
                </c:pt>
                <c:pt idx="1335">
                  <c:v>5.2597939371666325</c:v>
                </c:pt>
                <c:pt idx="1336">
                  <c:v>5.3434458198645398</c:v>
                </c:pt>
                <c:pt idx="1337">
                  <c:v>5.4346445403183852</c:v>
                </c:pt>
                <c:pt idx="1338">
                  <c:v>5.438122918214134</c:v>
                </c:pt>
                <c:pt idx="1339">
                  <c:v>5.4450900263207611</c:v>
                </c:pt>
                <c:pt idx="1340">
                  <c:v>5.445079674005596</c:v>
                </c:pt>
                <c:pt idx="1341">
                  <c:v>5.3372810161832565</c:v>
                </c:pt>
                <c:pt idx="1342">
                  <c:v>5.4196854449036946</c:v>
                </c:pt>
                <c:pt idx="1343">
                  <c:v>5.4585480360364045</c:v>
                </c:pt>
                <c:pt idx="1344">
                  <c:v>5.3888769549700175</c:v>
                </c:pt>
                <c:pt idx="1345">
                  <c:v>5.3563784495855185</c:v>
                </c:pt>
                <c:pt idx="1346">
                  <c:v>5.2866323142341916</c:v>
                </c:pt>
                <c:pt idx="1347">
                  <c:v>5.2036274512341425</c:v>
                </c:pt>
                <c:pt idx="1348">
                  <c:v>5.2113554545054575</c:v>
                </c:pt>
                <c:pt idx="1349">
                  <c:v>5.2444647464847405</c:v>
                </c:pt>
                <c:pt idx="1350">
                  <c:v>5.3147284975943814</c:v>
                </c:pt>
                <c:pt idx="1351">
                  <c:v>5.1261274318235364</c:v>
                </c:pt>
                <c:pt idx="1352">
                  <c:v>5.0290693009857987</c:v>
                </c:pt>
                <c:pt idx="1353">
                  <c:v>4.8536234397119991</c:v>
                </c:pt>
                <c:pt idx="1354">
                  <c:v>4.8070768426473878</c:v>
                </c:pt>
                <c:pt idx="1355">
                  <c:v>4.8149083690703778</c:v>
                </c:pt>
                <c:pt idx="1356">
                  <c:v>4.7917502400443084</c:v>
                </c:pt>
                <c:pt idx="1357">
                  <c:v>4.7421833550300603</c:v>
                </c:pt>
                <c:pt idx="1358">
                  <c:v>4.647814238056645</c:v>
                </c:pt>
                <c:pt idx="1359">
                  <c:v>4.6685680418854645</c:v>
                </c:pt>
                <c:pt idx="1360">
                  <c:v>4.9556377414354005</c:v>
                </c:pt>
                <c:pt idx="1361">
                  <c:v>5.0288933116279795</c:v>
                </c:pt>
                <c:pt idx="1362">
                  <c:v>4.9859234394531988</c:v>
                </c:pt>
                <c:pt idx="1363">
                  <c:v>4.9240916490461641</c:v>
                </c:pt>
                <c:pt idx="1364">
                  <c:v>4.8928587141906954</c:v>
                </c:pt>
                <c:pt idx="1365">
                  <c:v>4.9794092451350593</c:v>
                </c:pt>
                <c:pt idx="1366">
                  <c:v>4.9571051821101726</c:v>
                </c:pt>
                <c:pt idx="1367">
                  <c:v>5.0136779964129232</c:v>
                </c:pt>
                <c:pt idx="1368">
                  <c:v>4.9436885816551834</c:v>
                </c:pt>
                <c:pt idx="1369">
                  <c:v>4.8032309575632715</c:v>
                </c:pt>
                <c:pt idx="1370">
                  <c:v>4.7864912639400403</c:v>
                </c:pt>
                <c:pt idx="1371">
                  <c:v>4.780442923804384</c:v>
                </c:pt>
                <c:pt idx="1372">
                  <c:v>4.8238398289797404</c:v>
                </c:pt>
                <c:pt idx="1373">
                  <c:v>4.8036191693819905</c:v>
                </c:pt>
                <c:pt idx="1374">
                  <c:v>4.7564488453286504</c:v>
                </c:pt>
                <c:pt idx="1375">
                  <c:v>4.7707686852818769</c:v>
                </c:pt>
                <c:pt idx="1376">
                  <c:v>4.8468789063814262</c:v>
                </c:pt>
                <c:pt idx="1377">
                  <c:v>4.8008965104933674</c:v>
                </c:pt>
                <c:pt idx="1378">
                  <c:v>4.696490823966645</c:v>
                </c:pt>
                <c:pt idx="1379">
                  <c:v>4.5760183443024784</c:v>
                </c:pt>
                <c:pt idx="1380">
                  <c:v>4.5328284854304179</c:v>
                </c:pt>
                <c:pt idx="1381">
                  <c:v>4.8571898122866362</c:v>
                </c:pt>
                <c:pt idx="1382">
                  <c:v>4.9814693558530871</c:v>
                </c:pt>
                <c:pt idx="1383">
                  <c:v>4.9875384006190684</c:v>
                </c:pt>
                <c:pt idx="1384">
                  <c:v>5.0046663060610221</c:v>
                </c:pt>
                <c:pt idx="1385">
                  <c:v>5.0801217432263508</c:v>
                </c:pt>
                <c:pt idx="1386">
                  <c:v>5.0008126567405142</c:v>
                </c:pt>
                <c:pt idx="1387">
                  <c:v>5.0505477668762051</c:v>
                </c:pt>
                <c:pt idx="1388">
                  <c:v>5.0374365597186248</c:v>
                </c:pt>
                <c:pt idx="1389">
                  <c:v>4.9416155305432126</c:v>
                </c:pt>
                <c:pt idx="1390">
                  <c:v>4.9497886833666893</c:v>
                </c:pt>
                <c:pt idx="1391">
                  <c:v>5.1204284823247184</c:v>
                </c:pt>
                <c:pt idx="1392">
                  <c:v>5.0563528276054743</c:v>
                </c:pt>
                <c:pt idx="1393">
                  <c:v>4.9811432579253454</c:v>
                </c:pt>
                <c:pt idx="1394">
                  <c:v>5.0080825700657501</c:v>
                </c:pt>
                <c:pt idx="1395">
                  <c:v>4.9953104012298564</c:v>
                </c:pt>
                <c:pt idx="1396">
                  <c:v>4.8241503984347265</c:v>
                </c:pt>
                <c:pt idx="1397">
                  <c:v>4.8508904285082055</c:v>
                </c:pt>
                <c:pt idx="1398">
                  <c:v>4.9603868660177337</c:v>
                </c:pt>
                <c:pt idx="1399">
                  <c:v>5.1321576554076618</c:v>
                </c:pt>
                <c:pt idx="1400">
                  <c:v>5.2572576199509795</c:v>
                </c:pt>
                <c:pt idx="1401">
                  <c:v>5.3467766772691627</c:v>
                </c:pt>
                <c:pt idx="1402">
                  <c:v>5.2150201740741879</c:v>
                </c:pt>
                <c:pt idx="1403">
                  <c:v>5.0093636690675414</c:v>
                </c:pt>
                <c:pt idx="1404">
                  <c:v>5.1037716072228108</c:v>
                </c:pt>
                <c:pt idx="1405">
                  <c:v>5.078053868271966</c:v>
                </c:pt>
                <c:pt idx="1406">
                  <c:v>4.8098460869542734</c:v>
                </c:pt>
                <c:pt idx="1407">
                  <c:v>5.0098709325106734</c:v>
                </c:pt>
                <c:pt idx="1408">
                  <c:v>5.0810456873549104</c:v>
                </c:pt>
                <c:pt idx="1409">
                  <c:v>5.0434590190663764</c:v>
                </c:pt>
                <c:pt idx="1410">
                  <c:v>5.2274093072489416</c:v>
                </c:pt>
                <c:pt idx="1411">
                  <c:v>5.182022169482928</c:v>
                </c:pt>
                <c:pt idx="1412">
                  <c:v>5.2500213516500303</c:v>
                </c:pt>
                <c:pt idx="1413">
                  <c:v>5.4400199799682705</c:v>
                </c:pt>
                <c:pt idx="1414">
                  <c:v>5.7217685895229424</c:v>
                </c:pt>
                <c:pt idx="1415">
                  <c:v>6.0683770416706571</c:v>
                </c:pt>
                <c:pt idx="1416">
                  <c:v>5.9242935191918988</c:v>
                </c:pt>
                <c:pt idx="1417">
                  <c:v>6.0465673016949406</c:v>
                </c:pt>
                <c:pt idx="1418">
                  <c:v>6.0862917230652194</c:v>
                </c:pt>
                <c:pt idx="1419">
                  <c:v>6.1149598718383258</c:v>
                </c:pt>
                <c:pt idx="1420">
                  <c:v>6.2242466749657686</c:v>
                </c:pt>
                <c:pt idx="1421">
                  <c:v>6.2288767479237075</c:v>
                </c:pt>
                <c:pt idx="1422">
                  <c:v>6.0424341398649464</c:v>
                </c:pt>
                <c:pt idx="1423">
                  <c:v>5.8273544399785626</c:v>
                </c:pt>
                <c:pt idx="1424">
                  <c:v>5.7368079153801865</c:v>
                </c:pt>
                <c:pt idx="1425">
                  <c:v>5.7243980775750645</c:v>
                </c:pt>
                <c:pt idx="1426">
                  <c:v>5.8686550013328604</c:v>
                </c:pt>
                <c:pt idx="1427">
                  <c:v>5.9816867544715624</c:v>
                </c:pt>
                <c:pt idx="1428">
                  <c:v>5.9473481250663331</c:v>
                </c:pt>
                <c:pt idx="1429">
                  <c:v>5.7490987015608832</c:v>
                </c:pt>
                <c:pt idx="1430">
                  <c:v>5.5356909005737824</c:v>
                </c:pt>
                <c:pt idx="1431">
                  <c:v>5.6361601192586734</c:v>
                </c:pt>
                <c:pt idx="1432">
                  <c:v>5.848568921832257</c:v>
                </c:pt>
                <c:pt idx="1433">
                  <c:v>5.9071397329620314</c:v>
                </c:pt>
                <c:pt idx="1434">
                  <c:v>6.0753105047530074</c:v>
                </c:pt>
                <c:pt idx="1435">
                  <c:v>6.2126339654284441</c:v>
                </c:pt>
                <c:pt idx="1436">
                  <c:v>6.0469813943015724</c:v>
                </c:pt>
                <c:pt idx="1437">
                  <c:v>5.9687023631747484</c:v>
                </c:pt>
                <c:pt idx="1438">
                  <c:v>6.097694798220437</c:v>
                </c:pt>
                <c:pt idx="1439">
                  <c:v>6.0199773801913716</c:v>
                </c:pt>
                <c:pt idx="1440">
                  <c:v>5.9910116023572222</c:v>
                </c:pt>
                <c:pt idx="1441">
                  <c:v>6.0644923354046592</c:v>
                </c:pt>
                <c:pt idx="1442">
                  <c:v>6.0674556856208905</c:v>
                </c:pt>
                <c:pt idx="1443">
                  <c:v>6.0256245681143445</c:v>
                </c:pt>
                <c:pt idx="1444">
                  <c:v>6.1266269310302865</c:v>
                </c:pt>
                <c:pt idx="1445">
                  <c:v>6.1299681407500772</c:v>
                </c:pt>
                <c:pt idx="1446">
                  <c:v>6.2575423086180395</c:v>
                </c:pt>
                <c:pt idx="1447">
                  <c:v>6.4671818668847383</c:v>
                </c:pt>
                <c:pt idx="1448">
                  <c:v>6.4835644056347794</c:v>
                </c:pt>
                <c:pt idx="1449">
                  <c:v>6.4907618527538524</c:v>
                </c:pt>
                <c:pt idx="1450">
                  <c:v>6.5357400740708194</c:v>
                </c:pt>
                <c:pt idx="1451">
                  <c:v>6.3186830819877482</c:v>
                </c:pt>
                <c:pt idx="1452">
                  <c:v>6.0865142978412745</c:v>
                </c:pt>
                <c:pt idx="1453">
                  <c:v>6.0632526456635514</c:v>
                </c:pt>
                <c:pt idx="1454">
                  <c:v>6.1442595118365775</c:v>
                </c:pt>
                <c:pt idx="1455">
                  <c:v>6.1501499791659544</c:v>
                </c:pt>
                <c:pt idx="1456">
                  <c:v>6.3204636801962799</c:v>
                </c:pt>
                <c:pt idx="1457">
                  <c:v>6.4237357882123414</c:v>
                </c:pt>
                <c:pt idx="1458">
                  <c:v>6.2145957291523777</c:v>
                </c:pt>
                <c:pt idx="1459">
                  <c:v>6.480435418375877</c:v>
                </c:pt>
                <c:pt idx="1460">
                  <c:v>6.3205361464024277</c:v>
                </c:pt>
                <c:pt idx="1461">
                  <c:v>6.2200798681115046</c:v>
                </c:pt>
                <c:pt idx="1462">
                  <c:v>5.9605939123210714</c:v>
                </c:pt>
                <c:pt idx="1463">
                  <c:v>5.9082784876302883</c:v>
                </c:pt>
                <c:pt idx="1464">
                  <c:v>5.9726621237257076</c:v>
                </c:pt>
                <c:pt idx="1465">
                  <c:v>5.9726931806712109</c:v>
                </c:pt>
                <c:pt idx="1466">
                  <c:v>6.0679577729064267</c:v>
                </c:pt>
                <c:pt idx="1467">
                  <c:v>6.1146984758803997</c:v>
                </c:pt>
                <c:pt idx="1468">
                  <c:v>5.9962317572796193</c:v>
                </c:pt>
                <c:pt idx="1469">
                  <c:v>5.8385970542487176</c:v>
                </c:pt>
                <c:pt idx="1470">
                  <c:v>5.854073765421715</c:v>
                </c:pt>
                <c:pt idx="1471">
                  <c:v>5.9249483031261407</c:v>
                </c:pt>
                <c:pt idx="1472">
                  <c:v>5.9809362116220273</c:v>
                </c:pt>
                <c:pt idx="1473">
                  <c:v>6.0480994443394831</c:v>
                </c:pt>
                <c:pt idx="1474">
                  <c:v>6.0629317238933975</c:v>
                </c:pt>
                <c:pt idx="1475">
                  <c:v>6.330021455173191</c:v>
                </c:pt>
                <c:pt idx="1476">
                  <c:v>6.2686710474213694</c:v>
                </c:pt>
                <c:pt idx="1477">
                  <c:v>6.2921889193994502</c:v>
                </c:pt>
                <c:pt idx="1478">
                  <c:v>6.2816217936939074</c:v>
                </c:pt>
                <c:pt idx="1479">
                  <c:v>6.377727511536361</c:v>
                </c:pt>
                <c:pt idx="1480">
                  <c:v>6.3662209132294825</c:v>
                </c:pt>
                <c:pt idx="1481">
                  <c:v>6.3251041054693866</c:v>
                </c:pt>
                <c:pt idx="1482">
                  <c:v>6.2664996493153238</c:v>
                </c:pt>
                <c:pt idx="1483">
                  <c:v>6.2779467218099985</c:v>
                </c:pt>
                <c:pt idx="1484">
                  <c:v>6.2898829411962618</c:v>
                </c:pt>
                <c:pt idx="1485">
                  <c:v>6.1759272439290065</c:v>
                </c:pt>
                <c:pt idx="1486">
                  <c:v>6.1255269975439033</c:v>
                </c:pt>
                <c:pt idx="1487">
                  <c:v>5.9793548954804434</c:v>
                </c:pt>
                <c:pt idx="1488">
                  <c:v>5.9189258437783865</c:v>
                </c:pt>
                <c:pt idx="1489">
                  <c:v>5.7973456663914655</c:v>
                </c:pt>
                <c:pt idx="1490">
                  <c:v>5.8028867430840068</c:v>
                </c:pt>
                <c:pt idx="1491">
                  <c:v>5.5825661836449045</c:v>
                </c:pt>
                <c:pt idx="1492">
                  <c:v>5.8226182557901787</c:v>
                </c:pt>
                <c:pt idx="1493">
                  <c:v>5.6353759313848553</c:v>
                </c:pt>
                <c:pt idx="1494">
                  <c:v>5.6666243947130734</c:v>
                </c:pt>
                <c:pt idx="1495">
                  <c:v>5.6854914891028994</c:v>
                </c:pt>
                <c:pt idx="1496">
                  <c:v>5.6096374878036892</c:v>
                </c:pt>
                <c:pt idx="1497">
                  <c:v>5.7720911935443118</c:v>
                </c:pt>
                <c:pt idx="1498">
                  <c:v>5.8575392029234843</c:v>
                </c:pt>
                <c:pt idx="1499">
                  <c:v>5.8620579884933965</c:v>
                </c:pt>
                <c:pt idx="1500">
                  <c:v>5.8033810661331771</c:v>
                </c:pt>
                <c:pt idx="1501">
                  <c:v>5.6367139681200458</c:v>
                </c:pt>
                <c:pt idx="1502">
                  <c:v>5.7107951354471034</c:v>
                </c:pt>
                <c:pt idx="1503">
                  <c:v>5.7615447724690485</c:v>
                </c:pt>
                <c:pt idx="1504">
                  <c:v>5.6703072308333384</c:v>
                </c:pt>
                <c:pt idx="1505">
                  <c:v>5.7196204841260343</c:v>
                </c:pt>
                <c:pt idx="1506">
                  <c:v>5.6585677054352264</c:v>
                </c:pt>
                <c:pt idx="1507">
                  <c:v>5.5791214507734503</c:v>
                </c:pt>
                <c:pt idx="1508">
                  <c:v>5.5965702779855313</c:v>
                </c:pt>
                <c:pt idx="1509">
                  <c:v>5.5484138959126534</c:v>
                </c:pt>
                <c:pt idx="1510">
                  <c:v>5.4519329066454008</c:v>
                </c:pt>
                <c:pt idx="1511">
                  <c:v>5.1638202113425065</c:v>
                </c:pt>
                <c:pt idx="1512">
                  <c:v>5.2950953318822815</c:v>
                </c:pt>
                <c:pt idx="1513">
                  <c:v>5.1562914901381394</c:v>
                </c:pt>
                <c:pt idx="1514">
                  <c:v>4.9750431562138573</c:v>
                </c:pt>
                <c:pt idx="1515">
                  <c:v>4.8943183906290795</c:v>
                </c:pt>
                <c:pt idx="1516">
                  <c:v>4.9218943701522058</c:v>
                </c:pt>
                <c:pt idx="1517">
                  <c:v>4.9143009469780266</c:v>
                </c:pt>
                <c:pt idx="1518">
                  <c:v>5.0090660400065223</c:v>
                </c:pt>
                <c:pt idx="1519">
                  <c:v>4.9328186507310026</c:v>
                </c:pt>
                <c:pt idx="1520">
                  <c:v>4.7375041085750755</c:v>
                </c:pt>
                <c:pt idx="1521">
                  <c:v>4.786071995175833</c:v>
                </c:pt>
                <c:pt idx="1522">
                  <c:v>4.8390706726675585</c:v>
                </c:pt>
                <c:pt idx="1523">
                  <c:v>4.6863222623949561</c:v>
                </c:pt>
                <c:pt idx="1524">
                  <c:v>4.7862350441396924</c:v>
                </c:pt>
                <c:pt idx="1525">
                  <c:v>4.8535665019785865</c:v>
                </c:pt>
                <c:pt idx="1526">
                  <c:v>4.7042887053653484</c:v>
                </c:pt>
                <c:pt idx="1527">
                  <c:v>4.9186825643719896</c:v>
                </c:pt>
                <c:pt idx="1528">
                  <c:v>5.1177368803815781</c:v>
                </c:pt>
                <c:pt idx="1529">
                  <c:v>5.0797723525895107</c:v>
                </c:pt>
                <c:pt idx="1530">
                  <c:v>5.1155654822755405</c:v>
                </c:pt>
                <c:pt idx="1531">
                  <c:v>5.1530123943093322</c:v>
                </c:pt>
                <c:pt idx="1532">
                  <c:v>5.2200695157963404</c:v>
                </c:pt>
                <c:pt idx="1533">
                  <c:v>5.3524652744528156</c:v>
                </c:pt>
                <c:pt idx="1534">
                  <c:v>5.4449735627751448</c:v>
                </c:pt>
                <c:pt idx="1535">
                  <c:v>5.4599921840020649</c:v>
                </c:pt>
                <c:pt idx="1536">
                  <c:v>5.3056676337454425</c:v>
                </c:pt>
                <c:pt idx="1537">
                  <c:v>5.2735754567312041</c:v>
                </c:pt>
                <c:pt idx="1538">
                  <c:v>5.5354786781128764</c:v>
                </c:pt>
                <c:pt idx="1539">
                  <c:v>5.6226788168338917</c:v>
                </c:pt>
                <c:pt idx="1540">
                  <c:v>5.5816370633587571</c:v>
                </c:pt>
                <c:pt idx="1541">
                  <c:v>5.4320409330541812</c:v>
                </c:pt>
                <c:pt idx="1542">
                  <c:v>5.5149138040358396</c:v>
                </c:pt>
                <c:pt idx="1543">
                  <c:v>5.6286961000240714</c:v>
                </c:pt>
                <c:pt idx="1544">
                  <c:v>5.6626542818469439</c:v>
                </c:pt>
                <c:pt idx="1545">
                  <c:v>5.5795226029861364</c:v>
                </c:pt>
                <c:pt idx="1546">
                  <c:v>5.5030862839588304</c:v>
                </c:pt>
                <c:pt idx="1547">
                  <c:v>5.4822600139238826</c:v>
                </c:pt>
                <c:pt idx="1548">
                  <c:v>5.4878580283498151</c:v>
                </c:pt>
                <c:pt idx="1549">
                  <c:v>5.5659093085429845</c:v>
                </c:pt>
                <c:pt idx="1550">
                  <c:v>5.538879413644886</c:v>
                </c:pt>
                <c:pt idx="1551">
                  <c:v>5.5285322746365617</c:v>
                </c:pt>
                <c:pt idx="1552">
                  <c:v>5.6104863776472635</c:v>
                </c:pt>
                <c:pt idx="1553">
                  <c:v>5.7228297018274406</c:v>
                </c:pt>
                <c:pt idx="1554">
                  <c:v>5.8184540370146944</c:v>
                </c:pt>
                <c:pt idx="1555">
                  <c:v>5.9424255992049417</c:v>
                </c:pt>
                <c:pt idx="1556">
                  <c:v>5.8103869954216893</c:v>
                </c:pt>
                <c:pt idx="1557">
                  <c:v>5.7655718230685755</c:v>
                </c:pt>
                <c:pt idx="1558">
                  <c:v>5.7743324697777085</c:v>
                </c:pt>
                <c:pt idx="1559">
                  <c:v>5.6108668252296274</c:v>
                </c:pt>
                <c:pt idx="1560">
                  <c:v>5.6533760193795342</c:v>
                </c:pt>
                <c:pt idx="1561">
                  <c:v>5.6439062390815335</c:v>
                </c:pt>
                <c:pt idx="1562">
                  <c:v>5.5778947014262865</c:v>
                </c:pt>
                <c:pt idx="1563">
                  <c:v>5.5545036453089756</c:v>
                </c:pt>
                <c:pt idx="1564">
                  <c:v>5.6156470067574675</c:v>
                </c:pt>
                <c:pt idx="1565">
                  <c:v>5.6692305900560775</c:v>
                </c:pt>
                <c:pt idx="1566">
                  <c:v>5.6469342912675549</c:v>
                </c:pt>
                <c:pt idx="1567">
                  <c:v>5.6817827721947172</c:v>
                </c:pt>
                <c:pt idx="1568">
                  <c:v>5.6139129939671886</c:v>
                </c:pt>
                <c:pt idx="1569">
                  <c:v>5.6342216482438587</c:v>
                </c:pt>
                <c:pt idx="1570">
                  <c:v>5.697883210356439</c:v>
                </c:pt>
                <c:pt idx="1571">
                  <c:v>5.7013072385975727</c:v>
                </c:pt>
                <c:pt idx="1572">
                  <c:v>5.6247285752367331</c:v>
                </c:pt>
                <c:pt idx="1573">
                  <c:v>5.5584323489144305</c:v>
                </c:pt>
                <c:pt idx="1574">
                  <c:v>5.4751479734049022</c:v>
                </c:pt>
                <c:pt idx="1575">
                  <c:v>5.1754872705344646</c:v>
                </c:pt>
                <c:pt idx="1576">
                  <c:v>5.2745382220416319</c:v>
                </c:pt>
                <c:pt idx="1577">
                  <c:v>5.3543157507887038</c:v>
                </c:pt>
                <c:pt idx="1578">
                  <c:v>5.6279429690957334</c:v>
                </c:pt>
                <c:pt idx="1579">
                  <c:v>5.6962993061360754</c:v>
                </c:pt>
                <c:pt idx="1580">
                  <c:v>5.6800228786165059</c:v>
                </c:pt>
                <c:pt idx="1581">
                  <c:v>5.6596805793155438</c:v>
                </c:pt>
                <c:pt idx="1582">
                  <c:v>5.6981031970537313</c:v>
                </c:pt>
                <c:pt idx="1583">
                  <c:v>5.8114325792534345</c:v>
                </c:pt>
                <c:pt idx="1584">
                  <c:v>5.9130716095520821</c:v>
                </c:pt>
                <c:pt idx="1585">
                  <c:v>5.9027762321196109</c:v>
                </c:pt>
                <c:pt idx="1586">
                  <c:v>5.8937981867919991</c:v>
                </c:pt>
                <c:pt idx="1587">
                  <c:v>5.8720997342043173</c:v>
                </c:pt>
                <c:pt idx="1588">
                  <c:v>5.7827644304803298</c:v>
                </c:pt>
                <c:pt idx="1589">
                  <c:v>5.7983524290413504</c:v>
                </c:pt>
                <c:pt idx="1590">
                  <c:v>5.7395305742688025</c:v>
                </c:pt>
                <c:pt idx="1591">
                  <c:v>5.7468030756728465</c:v>
                </c:pt>
                <c:pt idx="1592">
                  <c:v>5.8224577949051088</c:v>
                </c:pt>
                <c:pt idx="1593">
                  <c:v>5.8929725896575107</c:v>
                </c:pt>
                <c:pt idx="1594">
                  <c:v>5.9384063128417894</c:v>
                </c:pt>
                <c:pt idx="1595">
                  <c:v>6.0179974999158876</c:v>
                </c:pt>
                <c:pt idx="1596">
                  <c:v>5.8839298423601214</c:v>
                </c:pt>
                <c:pt idx="1597">
                  <c:v>5.8343448407943335</c:v>
                </c:pt>
                <c:pt idx="1598">
                  <c:v>5.746456273114779</c:v>
                </c:pt>
                <c:pt idx="1599">
                  <c:v>5.6914363060868913</c:v>
                </c:pt>
                <c:pt idx="1600">
                  <c:v>5.7701346059779395</c:v>
                </c:pt>
                <c:pt idx="1601">
                  <c:v>5.8457686205798884</c:v>
                </c:pt>
                <c:pt idx="1602">
                  <c:v>5.9115498192226994</c:v>
                </c:pt>
                <c:pt idx="1603">
                  <c:v>5.9670666973785353</c:v>
                </c:pt>
                <c:pt idx="1604">
                  <c:v>5.9110839650402323</c:v>
                </c:pt>
                <c:pt idx="1605">
                  <c:v>5.9097925137232972</c:v>
                </c:pt>
                <c:pt idx="1606">
                  <c:v>5.9017513529181924</c:v>
                </c:pt>
                <c:pt idx="1607">
                  <c:v>5.9243401046101534</c:v>
                </c:pt>
                <c:pt idx="1608">
                  <c:v>5.9288355974709255</c:v>
                </c:pt>
                <c:pt idx="1609">
                  <c:v>5.9758118156149154</c:v>
                </c:pt>
                <c:pt idx="1610">
                  <c:v>5.9034284279750624</c:v>
                </c:pt>
                <c:pt idx="1611">
                  <c:v>5.9657726579828001</c:v>
                </c:pt>
                <c:pt idx="1612">
                  <c:v>5.936535131875555</c:v>
                </c:pt>
                <c:pt idx="1613">
                  <c:v>5.9447445178021008</c:v>
                </c:pt>
                <c:pt idx="1614">
                  <c:v>5.9151032514033854</c:v>
                </c:pt>
                <c:pt idx="1615">
                  <c:v>5.8983842624104721</c:v>
                </c:pt>
                <c:pt idx="1616">
                  <c:v>5.8501657664465831</c:v>
                </c:pt>
                <c:pt idx="1617">
                  <c:v>5.8263528534862665</c:v>
                </c:pt>
                <c:pt idx="1618">
                  <c:v>5.8738751562552478</c:v>
                </c:pt>
                <c:pt idx="1619">
                  <c:v>5.7846174948950164</c:v>
                </c:pt>
                <c:pt idx="1620">
                  <c:v>5.8360633251118861</c:v>
                </c:pt>
                <c:pt idx="1621">
                  <c:v>5.7675077060046016</c:v>
                </c:pt>
                <c:pt idx="1622">
                  <c:v>5.686495663673985</c:v>
                </c:pt>
                <c:pt idx="1623">
                  <c:v>5.7670677326100517</c:v>
                </c:pt>
                <c:pt idx="1624">
                  <c:v>5.6049064797728665</c:v>
                </c:pt>
                <c:pt idx="1625">
                  <c:v>5.4774617158444903</c:v>
                </c:pt>
                <c:pt idx="1626">
                  <c:v>5.3425736373118085</c:v>
                </c:pt>
                <c:pt idx="1627">
                  <c:v>5.3637570622199942</c:v>
                </c:pt>
                <c:pt idx="1628">
                  <c:v>5.4230059499931418</c:v>
                </c:pt>
                <c:pt idx="1629">
                  <c:v>5.3588319482798275</c:v>
                </c:pt>
                <c:pt idx="1630">
                  <c:v>5.360260567772726</c:v>
                </c:pt>
                <c:pt idx="1631">
                  <c:v>5.2798800166672279</c:v>
                </c:pt>
                <c:pt idx="1632">
                  <c:v>5.3691920276820895</c:v>
                </c:pt>
                <c:pt idx="1633">
                  <c:v>5.2068936066689613</c:v>
                </c:pt>
                <c:pt idx="1634">
                  <c:v>5.1769702396819746</c:v>
                </c:pt>
                <c:pt idx="1635">
                  <c:v>5.0040503433086485</c:v>
                </c:pt>
                <c:pt idx="1636">
                  <c:v>4.8006144099050863</c:v>
                </c:pt>
                <c:pt idx="1637">
                  <c:v>4.6749036587669739</c:v>
                </c:pt>
                <c:pt idx="1638">
                  <c:v>4.3714125992851729</c:v>
                </c:pt>
                <c:pt idx="1639">
                  <c:v>4.5869581533540309</c:v>
                </c:pt>
                <c:pt idx="1640">
                  <c:v>4.4755801825630863</c:v>
                </c:pt>
                <c:pt idx="1641">
                  <c:v>4.6284994060359068</c:v>
                </c:pt>
                <c:pt idx="1642">
                  <c:v>4.6243765965210937</c:v>
                </c:pt>
                <c:pt idx="1643">
                  <c:v>4.7227624117788745</c:v>
                </c:pt>
                <c:pt idx="1644">
                  <c:v>4.5327171980423824</c:v>
                </c:pt>
                <c:pt idx="1645">
                  <c:v>4.6207584623706284</c:v>
                </c:pt>
                <c:pt idx="1646">
                  <c:v>4.5620815400103902</c:v>
                </c:pt>
                <c:pt idx="1647">
                  <c:v>4.9133278293524372</c:v>
                </c:pt>
                <c:pt idx="1648">
                  <c:v>4.8944348541746896</c:v>
                </c:pt>
                <c:pt idx="1649">
                  <c:v>4.8177164345591335</c:v>
                </c:pt>
                <c:pt idx="1650">
                  <c:v>4.8874962149347674</c:v>
                </c:pt>
                <c:pt idx="1651">
                  <c:v>4.8500234221130727</c:v>
                </c:pt>
                <c:pt idx="1652">
                  <c:v>5.0313054010616431</c:v>
                </c:pt>
                <c:pt idx="1653">
                  <c:v>5.073307331768409</c:v>
                </c:pt>
                <c:pt idx="1654">
                  <c:v>5.0691612295444726</c:v>
                </c:pt>
                <c:pt idx="1655">
                  <c:v>5.0908027443987507</c:v>
                </c:pt>
                <c:pt idx="1656">
                  <c:v>5.215082287965175</c:v>
                </c:pt>
                <c:pt idx="1657">
                  <c:v>5.1522359706718817</c:v>
                </c:pt>
                <c:pt idx="1658">
                  <c:v>5.0327780178939774</c:v>
                </c:pt>
                <c:pt idx="1659">
                  <c:v>5.1905835341251034</c:v>
                </c:pt>
                <c:pt idx="1660">
                  <c:v>5.1862562663857643</c:v>
                </c:pt>
                <c:pt idx="1661">
                  <c:v>5.0894543553483951</c:v>
                </c:pt>
                <c:pt idx="1662">
                  <c:v>4.9753226687233383</c:v>
                </c:pt>
                <c:pt idx="1663">
                  <c:v>4.8563202178127085</c:v>
                </c:pt>
                <c:pt idx="1664">
                  <c:v>4.8792143628020614</c:v>
                </c:pt>
                <c:pt idx="1665">
                  <c:v>4.7975863577190632</c:v>
                </c:pt>
                <c:pt idx="1666">
                  <c:v>4.73399984989143</c:v>
                </c:pt>
                <c:pt idx="1667">
                  <c:v>4.6796812522160405</c:v>
                </c:pt>
                <c:pt idx="1668">
                  <c:v>4.6936465253748194</c:v>
                </c:pt>
                <c:pt idx="1669">
                  <c:v>4.7083778698558696</c:v>
                </c:pt>
                <c:pt idx="1670">
                  <c:v>4.6547244084298818</c:v>
                </c:pt>
                <c:pt idx="1671">
                  <c:v>4.8362237859969559</c:v>
                </c:pt>
                <c:pt idx="1672">
                  <c:v>4.6579232738161398</c:v>
                </c:pt>
                <c:pt idx="1673">
                  <c:v>4.7505014402658476</c:v>
                </c:pt>
                <c:pt idx="1674">
                  <c:v>4.8294637241936353</c:v>
                </c:pt>
                <c:pt idx="1675">
                  <c:v>4.8355871186142396</c:v>
                </c:pt>
                <c:pt idx="1676">
                  <c:v>4.9509895519259048</c:v>
                </c:pt>
                <c:pt idx="1677">
                  <c:v>4.940751112226871</c:v>
                </c:pt>
                <c:pt idx="1678">
                  <c:v>5.0136598798613825</c:v>
                </c:pt>
                <c:pt idx="1679">
                  <c:v>5.1120379308827655</c:v>
                </c:pt>
                <c:pt idx="1680">
                  <c:v>5.1307575047814753</c:v>
                </c:pt>
                <c:pt idx="1681">
                  <c:v>5.0366083745053594</c:v>
                </c:pt>
                <c:pt idx="1682">
                  <c:v>5.0968459083768352</c:v>
                </c:pt>
                <c:pt idx="1683">
                  <c:v>5.1561750265925017</c:v>
                </c:pt>
                <c:pt idx="1684">
                  <c:v>5.1769081257909813</c:v>
                </c:pt>
                <c:pt idx="1685">
                  <c:v>5.1723401667240374</c:v>
                </c:pt>
                <c:pt idx="1686">
                  <c:v>5.1317202700919005</c:v>
                </c:pt>
                <c:pt idx="1687">
                  <c:v>5.0132897845942139</c:v>
                </c:pt>
                <c:pt idx="1688">
                  <c:v>4.9522007728003334</c:v>
                </c:pt>
                <c:pt idx="1689">
                  <c:v>4.9596880847440703</c:v>
                </c:pt>
                <c:pt idx="1690">
                  <c:v>4.7708980892214372</c:v>
                </c:pt>
                <c:pt idx="1691">
                  <c:v>4.7921462160993933</c:v>
                </c:pt>
                <c:pt idx="1692">
                  <c:v>4.8806973319495794</c:v>
                </c:pt>
                <c:pt idx="1693">
                  <c:v>4.5738365938812704</c:v>
                </c:pt>
                <c:pt idx="1694">
                  <c:v>4.677856656668042</c:v>
                </c:pt>
                <c:pt idx="1695">
                  <c:v>4.6141433329796291</c:v>
                </c:pt>
                <c:pt idx="1696">
                  <c:v>4.6594450641455305</c:v>
                </c:pt>
                <c:pt idx="1697">
                  <c:v>4.8437421548861748</c:v>
                </c:pt>
                <c:pt idx="1698">
                  <c:v>4.9534844598808965</c:v>
                </c:pt>
                <c:pt idx="1699">
                  <c:v>4.9383027896901481</c:v>
                </c:pt>
                <c:pt idx="1700">
                  <c:v>5.00665395057288</c:v>
                </c:pt>
                <c:pt idx="1701">
                  <c:v>5.027164474995268</c:v>
                </c:pt>
                <c:pt idx="1702">
                  <c:v>5.0349597683151845</c:v>
                </c:pt>
                <c:pt idx="1703">
                  <c:v>4.9183150571836007</c:v>
                </c:pt>
                <c:pt idx="1704">
                  <c:v>4.8849702500342795</c:v>
                </c:pt>
                <c:pt idx="1705">
                  <c:v>4.7992970778002384</c:v>
                </c:pt>
                <c:pt idx="1706">
                  <c:v>4.7216831829228401</c:v>
                </c:pt>
                <c:pt idx="1707">
                  <c:v>4.8153768113316442</c:v>
                </c:pt>
                <c:pt idx="1708">
                  <c:v>4.8228356544086539</c:v>
                </c:pt>
                <c:pt idx="1709">
                  <c:v>4.7458610149927498</c:v>
                </c:pt>
                <c:pt idx="1710">
                  <c:v>4.8702337293956584</c:v>
                </c:pt>
                <c:pt idx="1711">
                  <c:v>4.8497827307854555</c:v>
                </c:pt>
                <c:pt idx="1712">
                  <c:v>4.9395217748009124</c:v>
                </c:pt>
                <c:pt idx="1713">
                  <c:v>4.8810984841622655</c:v>
                </c:pt>
                <c:pt idx="1714">
                  <c:v>4.7582863812705911</c:v>
                </c:pt>
                <c:pt idx="1715">
                  <c:v>4.7100885899370315</c:v>
                </c:pt>
                <c:pt idx="1716">
                  <c:v>4.7871512240318674</c:v>
                </c:pt>
                <c:pt idx="1717">
                  <c:v>4.7275995310401235</c:v>
                </c:pt>
                <c:pt idx="1718">
                  <c:v>4.7215020174074098</c:v>
                </c:pt>
                <c:pt idx="1719">
                  <c:v>4.7157745990418896</c:v>
                </c:pt>
                <c:pt idx="1720">
                  <c:v>4.7401646535727116</c:v>
                </c:pt>
                <c:pt idx="1721">
                  <c:v>4.6783535677960089</c:v>
                </c:pt>
                <c:pt idx="1722">
                  <c:v>4.654429367447654</c:v>
                </c:pt>
                <c:pt idx="1723">
                  <c:v>4.5873515413303254</c:v>
                </c:pt>
                <c:pt idx="1724">
                  <c:v>4.5858504556312711</c:v>
                </c:pt>
                <c:pt idx="1725">
                  <c:v>4.5886378164896851</c:v>
                </c:pt>
                <c:pt idx="1726">
                  <c:v>4.4882591805625083</c:v>
                </c:pt>
                <c:pt idx="1727">
                  <c:v>4.4887560916904574</c:v>
                </c:pt>
                <c:pt idx="1728">
                  <c:v>4.519072846653744</c:v>
                </c:pt>
                <c:pt idx="1729">
                  <c:v>4.5877526935430106</c:v>
                </c:pt>
                <c:pt idx="1730">
                  <c:v>4.6393356919358064</c:v>
                </c:pt>
                <c:pt idx="1731">
                  <c:v>4.7416295061686924</c:v>
                </c:pt>
                <c:pt idx="1732">
                  <c:v>4.6412845152657765</c:v>
                </c:pt>
                <c:pt idx="1733">
                  <c:v>4.506290325502686</c:v>
                </c:pt>
                <c:pt idx="1734">
                  <c:v>4.4400872700168446</c:v>
                </c:pt>
                <c:pt idx="1735">
                  <c:v>4.5304500410210489</c:v>
                </c:pt>
                <c:pt idx="1736">
                  <c:v>4.4680566375162645</c:v>
                </c:pt>
                <c:pt idx="1737">
                  <c:v>4.5142098466045706</c:v>
                </c:pt>
                <c:pt idx="1738">
                  <c:v>4.4596427933652141</c:v>
                </c:pt>
                <c:pt idx="1739">
                  <c:v>4.3822152401607655</c:v>
                </c:pt>
                <c:pt idx="1740">
                  <c:v>4.260710117058804</c:v>
                </c:pt>
                <c:pt idx="1741">
                  <c:v>4.3114623421595484</c:v>
                </c:pt>
                <c:pt idx="1742">
                  <c:v>4.3775282294694078</c:v>
                </c:pt>
                <c:pt idx="1743">
                  <c:v>4.349240528278643</c:v>
                </c:pt>
                <c:pt idx="1744">
                  <c:v>4.3384741205061284</c:v>
                </c:pt>
                <c:pt idx="1745">
                  <c:v>4.2739584923923539</c:v>
                </c:pt>
                <c:pt idx="1746">
                  <c:v>4.2537197162430411</c:v>
                </c:pt>
                <c:pt idx="1747">
                  <c:v>4.3448278539391856</c:v>
                </c:pt>
                <c:pt idx="1748">
                  <c:v>4.3479076677010271</c:v>
                </c:pt>
                <c:pt idx="1749">
                  <c:v>4.3977877102490455</c:v>
                </c:pt>
                <c:pt idx="1750">
                  <c:v>4.3730793220268804</c:v>
                </c:pt>
                <c:pt idx="1751">
                  <c:v>4.5170489690388065</c:v>
                </c:pt>
                <c:pt idx="1752">
                  <c:v>4.5871470831057986</c:v>
                </c:pt>
                <c:pt idx="1753">
                  <c:v>4.5118391664315816</c:v>
                </c:pt>
                <c:pt idx="1754">
                  <c:v>4.6091354005181335</c:v>
                </c:pt>
                <c:pt idx="1755">
                  <c:v>4.5789195806277085</c:v>
                </c:pt>
                <c:pt idx="1756">
                  <c:v>4.5621669466105139</c:v>
                </c:pt>
                <c:pt idx="1757">
                  <c:v>4.5489289235921504</c:v>
                </c:pt>
                <c:pt idx="1758">
                  <c:v>4.5571538379914331</c:v>
                </c:pt>
                <c:pt idx="1759">
                  <c:v>4.5613672302639579</c:v>
                </c:pt>
                <c:pt idx="1760">
                  <c:v>4.5918522103486925</c:v>
                </c:pt>
                <c:pt idx="1761">
                  <c:v>4.5899887936188417</c:v>
                </c:pt>
                <c:pt idx="1762">
                  <c:v>4.5301989973782764</c:v>
                </c:pt>
                <c:pt idx="1763">
                  <c:v>4.4773374880624894</c:v>
                </c:pt>
                <c:pt idx="1764">
                  <c:v>4.416333882868738</c:v>
                </c:pt>
                <c:pt idx="1765">
                  <c:v>4.2884387932306378</c:v>
                </c:pt>
                <c:pt idx="1766">
                  <c:v>4.1343238773561151</c:v>
                </c:pt>
                <c:pt idx="1767">
                  <c:v>3.8323908413067742</c:v>
                </c:pt>
                <c:pt idx="1768">
                  <c:v>3.5564343520874209</c:v>
                </c:pt>
                <c:pt idx="1769">
                  <c:v>3.5179677370097853</c:v>
                </c:pt>
                <c:pt idx="1770">
                  <c:v>3.5221086630761387</c:v>
                </c:pt>
                <c:pt idx="1771">
                  <c:v>3.5215289334268447</c:v>
                </c:pt>
                <c:pt idx="1772">
                  <c:v>3.7041567133469848</c:v>
                </c:pt>
                <c:pt idx="1773">
                  <c:v>3.6497087117320235</c:v>
                </c:pt>
                <c:pt idx="1774">
                  <c:v>3.6090448177604357</c:v>
                </c:pt>
                <c:pt idx="1775">
                  <c:v>3.5594572281158525</c:v>
                </c:pt>
                <c:pt idx="1776">
                  <c:v>3.1088960032299231</c:v>
                </c:pt>
                <c:pt idx="1777">
                  <c:v>3.307127310183831</c:v>
                </c:pt>
                <c:pt idx="1778">
                  <c:v>3.0475481835569003</c:v>
                </c:pt>
                <c:pt idx="1779">
                  <c:v>2.8774234122783633</c:v>
                </c:pt>
                <c:pt idx="1780">
                  <c:v>2.8882907551237489</c:v>
                </c:pt>
                <c:pt idx="1781">
                  <c:v>3.0199385590094909</c:v>
                </c:pt>
                <c:pt idx="1782">
                  <c:v>2.8871908216373821</c:v>
                </c:pt>
                <c:pt idx="1783">
                  <c:v>2.986976787521324</c:v>
                </c:pt>
                <c:pt idx="1784">
                  <c:v>2.9700818091705985</c:v>
                </c:pt>
                <c:pt idx="1785">
                  <c:v>2.9747636437043687</c:v>
                </c:pt>
                <c:pt idx="1786">
                  <c:v>2.7720808412291311</c:v>
                </c:pt>
                <c:pt idx="1787">
                  <c:v>2.7646168219945286</c:v>
                </c:pt>
                <c:pt idx="1788">
                  <c:v>3.5251755364440314</c:v>
                </c:pt>
                <c:pt idx="1789">
                  <c:v>3.5130607396211575</c:v>
                </c:pt>
                <c:pt idx="1790">
                  <c:v>3.4506129864617567</c:v>
                </c:pt>
                <c:pt idx="1791">
                  <c:v>3.4140926066353172</c:v>
                </c:pt>
                <c:pt idx="1792">
                  <c:v>3.5235890441448605</c:v>
                </c:pt>
                <c:pt idx="1793">
                  <c:v>3.5479480417301819</c:v>
                </c:pt>
                <c:pt idx="1794">
                  <c:v>3.4333660293953994</c:v>
                </c:pt>
                <c:pt idx="1795">
                  <c:v>3.2828770119077553</c:v>
                </c:pt>
                <c:pt idx="1796">
                  <c:v>3.2392187107744306</c:v>
                </c:pt>
                <c:pt idx="1797">
                  <c:v>3.2679955588568026</c:v>
                </c:pt>
                <c:pt idx="1798">
                  <c:v>3.4155936923343697</c:v>
                </c:pt>
                <c:pt idx="1799">
                  <c:v>3.3375294717472381</c:v>
                </c:pt>
                <c:pt idx="1800">
                  <c:v>3.3675951830677535</c:v>
                </c:pt>
                <c:pt idx="1801">
                  <c:v>3.3472787645547077</c:v>
                </c:pt>
                <c:pt idx="1802">
                  <c:v>3.3383498927241337</c:v>
                </c:pt>
                <c:pt idx="1803">
                  <c:v>3.3651002751127752</c:v>
                </c:pt>
                <c:pt idx="1804">
                  <c:v>3.4059505107573544</c:v>
                </c:pt>
                <c:pt idx="1805">
                  <c:v>3.4505664010435133</c:v>
                </c:pt>
                <c:pt idx="1806">
                  <c:v>3.3587258370493833</c:v>
                </c:pt>
                <c:pt idx="1807">
                  <c:v>3.3128961378100152</c:v>
                </c:pt>
                <c:pt idx="1808">
                  <c:v>3.3218664189012568</c:v>
                </c:pt>
                <c:pt idx="1809">
                  <c:v>3.3087267428769689</c:v>
                </c:pt>
                <c:pt idx="1810">
                  <c:v>3.2811637037478012</c:v>
                </c:pt>
                <c:pt idx="1811">
                  <c:v>3.3404436484664379</c:v>
                </c:pt>
                <c:pt idx="1812">
                  <c:v>3.3889753019640931</c:v>
                </c:pt>
                <c:pt idx="1813">
                  <c:v>3.4908783162994577</c:v>
                </c:pt>
                <c:pt idx="1814">
                  <c:v>3.7721222504897942</c:v>
                </c:pt>
                <c:pt idx="1815">
                  <c:v>3.8465502203749087</c:v>
                </c:pt>
                <c:pt idx="1816">
                  <c:v>3.8494074593606928</c:v>
                </c:pt>
                <c:pt idx="1817">
                  <c:v>3.8100117239969258</c:v>
                </c:pt>
                <c:pt idx="1818">
                  <c:v>3.7471912874915687</c:v>
                </c:pt>
                <c:pt idx="1819">
                  <c:v>3.6902095567397453</c:v>
                </c:pt>
                <c:pt idx="1820">
                  <c:v>3.6311211298516772</c:v>
                </c:pt>
                <c:pt idx="1821">
                  <c:v>3.6355596849790457</c:v>
                </c:pt>
                <c:pt idx="1822">
                  <c:v>3.7020758979986388</c:v>
                </c:pt>
                <c:pt idx="1823">
                  <c:v>3.5524771796152521</c:v>
                </c:pt>
                <c:pt idx="1824">
                  <c:v>3.5162803096377426</c:v>
                </c:pt>
                <c:pt idx="1825">
                  <c:v>3.6097953606099602</c:v>
                </c:pt>
                <c:pt idx="1826">
                  <c:v>3.6304042320264402</c:v>
                </c:pt>
                <c:pt idx="1827">
                  <c:v>3.4592261126797728</c:v>
                </c:pt>
                <c:pt idx="1828">
                  <c:v>3.4384852492449287</c:v>
                </c:pt>
                <c:pt idx="1829">
                  <c:v>3.3265094322531512</c:v>
                </c:pt>
                <c:pt idx="1830">
                  <c:v>3.2920776320114289</c:v>
                </c:pt>
                <c:pt idx="1831">
                  <c:v>3.3098577333088248</c:v>
                </c:pt>
                <c:pt idx="1832">
                  <c:v>3.2190756935404137</c:v>
                </c:pt>
                <c:pt idx="1833">
                  <c:v>3.2896655425777812</c:v>
                </c:pt>
                <c:pt idx="1834">
                  <c:v>3.4683102692378402</c:v>
                </c:pt>
                <c:pt idx="1835">
                  <c:v>3.4871954801791984</c:v>
                </c:pt>
                <c:pt idx="1836">
                  <c:v>3.5366924870660728</c:v>
                </c:pt>
                <c:pt idx="1837">
                  <c:v>3.6243274230240665</c:v>
                </c:pt>
                <c:pt idx="1838">
                  <c:v>3.8170176532854372</c:v>
                </c:pt>
                <c:pt idx="1839">
                  <c:v>3.7498466563316049</c:v>
                </c:pt>
                <c:pt idx="1840">
                  <c:v>3.7128371296135727</c:v>
                </c:pt>
                <c:pt idx="1841">
                  <c:v>3.6399309500578436</c:v>
                </c:pt>
                <c:pt idx="1842">
                  <c:v>3.6482697399239621</c:v>
                </c:pt>
                <c:pt idx="1843">
                  <c:v>3.6322805891502563</c:v>
                </c:pt>
                <c:pt idx="1844">
                  <c:v>3.3633481457709502</c:v>
                </c:pt>
                <c:pt idx="1845">
                  <c:v>3.4517879742330835</c:v>
                </c:pt>
                <c:pt idx="1846">
                  <c:v>3.4261375253308213</c:v>
                </c:pt>
                <c:pt idx="1847">
                  <c:v>3.4453980076969501</c:v>
                </c:pt>
                <c:pt idx="1848">
                  <c:v>3.3232588052910677</c:v>
                </c:pt>
                <c:pt idx="1849">
                  <c:v>3.1473677944651395</c:v>
                </c:pt>
                <c:pt idx="1850">
                  <c:v>2.9078048692114402</c:v>
                </c:pt>
                <c:pt idx="1851">
                  <c:v>3.0613555839093971</c:v>
                </c:pt>
                <c:pt idx="1852">
                  <c:v>3.06401871698582</c:v>
                </c:pt>
                <c:pt idx="1853">
                  <c:v>2.9471669595509202</c:v>
                </c:pt>
                <c:pt idx="1854">
                  <c:v>3.1463480914212947</c:v>
                </c:pt>
                <c:pt idx="1855">
                  <c:v>3.1434494431748439</c:v>
                </c:pt>
                <c:pt idx="1856">
                  <c:v>3.2916661274835803</c:v>
                </c:pt>
                <c:pt idx="1857">
                  <c:v>3.1775137362281853</c:v>
                </c:pt>
                <c:pt idx="1858">
                  <c:v>3.1660356067880135</c:v>
                </c:pt>
                <c:pt idx="1859">
                  <c:v>3.1373260487542347</c:v>
                </c:pt>
                <c:pt idx="1860">
                  <c:v>3.2507977752874799</c:v>
                </c:pt>
                <c:pt idx="1861">
                  <c:v>3.3143816950363236</c:v>
                </c:pt>
                <c:pt idx="1862">
                  <c:v>3.3848240235825742</c:v>
                </c:pt>
                <c:pt idx="1863">
                  <c:v>3.4682429791892528</c:v>
                </c:pt>
                <c:pt idx="1864">
                  <c:v>3.5462916713036408</c:v>
                </c:pt>
                <c:pt idx="1865">
                  <c:v>3.5788315859488025</c:v>
                </c:pt>
                <c:pt idx="1866">
                  <c:v>3.6233128961378149</c:v>
                </c:pt>
                <c:pt idx="1867">
                  <c:v>3.5849549803694232</c:v>
                </c:pt>
                <c:pt idx="1868">
                  <c:v>3.678089583759284</c:v>
                </c:pt>
                <c:pt idx="1869">
                  <c:v>3.6068604792604266</c:v>
                </c:pt>
                <c:pt idx="1870">
                  <c:v>3.5624464591199967</c:v>
                </c:pt>
                <c:pt idx="1871">
                  <c:v>3.603169878903798</c:v>
                </c:pt>
                <c:pt idx="1872">
                  <c:v>3.5484397767005675</c:v>
                </c:pt>
                <c:pt idx="1873">
                  <c:v>3.6389630085898341</c:v>
                </c:pt>
                <c:pt idx="1874">
                  <c:v>3.5703608040643191</c:v>
                </c:pt>
                <c:pt idx="1875">
                  <c:v>3.6108978821751245</c:v>
                </c:pt>
                <c:pt idx="1876">
                  <c:v>3.6516497708256228</c:v>
                </c:pt>
                <c:pt idx="1877">
                  <c:v>3.6941330841876199</c:v>
                </c:pt>
                <c:pt idx="1878">
                  <c:v>3.6545251263629472</c:v>
                </c:pt>
                <c:pt idx="1879">
                  <c:v>3.6989960842367893</c:v>
                </c:pt>
                <c:pt idx="1880">
                  <c:v>3.6895780655146266</c:v>
                </c:pt>
                <c:pt idx="1881">
                  <c:v>3.6626413414530004</c:v>
                </c:pt>
                <c:pt idx="1882">
                  <c:v>3.7272863735063599</c:v>
                </c:pt>
                <c:pt idx="1883">
                  <c:v>3.6833019744453166</c:v>
                </c:pt>
                <c:pt idx="1884">
                  <c:v>3.61059766503532</c:v>
                </c:pt>
                <c:pt idx="1885">
                  <c:v>3.5362266328836069</c:v>
                </c:pt>
                <c:pt idx="1886">
                  <c:v>3.5369927042058822</c:v>
                </c:pt>
                <c:pt idx="1887">
                  <c:v>3.5900094982491608</c:v>
                </c:pt>
                <c:pt idx="1888">
                  <c:v>3.5666132659742678</c:v>
                </c:pt>
                <c:pt idx="1889">
                  <c:v>3.5468481082437995</c:v>
                </c:pt>
                <c:pt idx="1890">
                  <c:v>3.5727858338919267</c:v>
                </c:pt>
                <c:pt idx="1891">
                  <c:v>3.6360281272403037</c:v>
                </c:pt>
                <c:pt idx="1892">
                  <c:v>3.5442108559552992</c:v>
                </c:pt>
                <c:pt idx="1893">
                  <c:v>3.5011167559985212</c:v>
                </c:pt>
                <c:pt idx="1894">
                  <c:v>3.5285969766063618</c:v>
                </c:pt>
                <c:pt idx="1895">
                  <c:v>3.5895902294849482</c:v>
                </c:pt>
                <c:pt idx="1896">
                  <c:v>3.5761762171087543</c:v>
                </c:pt>
                <c:pt idx="1897">
                  <c:v>3.5657177907124269</c:v>
                </c:pt>
                <c:pt idx="1898">
                  <c:v>3.6075152631946752</c:v>
                </c:pt>
                <c:pt idx="1899">
                  <c:v>3.5494232466413278</c:v>
                </c:pt>
                <c:pt idx="1900">
                  <c:v>3.5302636993480569</c:v>
                </c:pt>
                <c:pt idx="1901">
                  <c:v>3.4598550158260961</c:v>
                </c:pt>
                <c:pt idx="1902">
                  <c:v>3.4161785981412387</c:v>
                </c:pt>
                <c:pt idx="1903">
                  <c:v>3.1174832486600277</c:v>
                </c:pt>
                <c:pt idx="1904">
                  <c:v>2.9845414053785437</c:v>
                </c:pt>
                <c:pt idx="1905">
                  <c:v>3.1101615737589552</c:v>
                </c:pt>
                <c:pt idx="1906">
                  <c:v>3.2179861123692053</c:v>
                </c:pt>
                <c:pt idx="1907">
                  <c:v>3.3352493743319473</c:v>
                </c:pt>
                <c:pt idx="1908">
                  <c:v>3.2754078165155658</c:v>
                </c:pt>
                <c:pt idx="1909">
                  <c:v>3.3658766987502169</c:v>
                </c:pt>
                <c:pt idx="1910">
                  <c:v>3.4016077145452597</c:v>
                </c:pt>
                <c:pt idx="1911">
                  <c:v>3.3864726297727357</c:v>
                </c:pt>
                <c:pt idx="1912">
                  <c:v>3.4307028963189747</c:v>
                </c:pt>
                <c:pt idx="1913">
                  <c:v>3.473331142093294</c:v>
                </c:pt>
                <c:pt idx="1914">
                  <c:v>3.5497855776721292</c:v>
                </c:pt>
                <c:pt idx="1915">
                  <c:v>3.5926338101437127</c:v>
                </c:pt>
                <c:pt idx="1916">
                  <c:v>3.5970257798528422</c:v>
                </c:pt>
                <c:pt idx="1917">
                  <c:v>3.521640220814878</c:v>
                </c:pt>
                <c:pt idx="1918">
                  <c:v>3.5162130195891619</c:v>
                </c:pt>
                <c:pt idx="1919">
                  <c:v>3.454725443661407</c:v>
                </c:pt>
                <c:pt idx="1920">
                  <c:v>3.5058710567384512</c:v>
                </c:pt>
                <c:pt idx="1921">
                  <c:v>3.6183877821976496</c:v>
                </c:pt>
                <c:pt idx="1922">
                  <c:v>3.6336703874612759</c:v>
                </c:pt>
                <c:pt idx="1923">
                  <c:v>3.6475554301775182</c:v>
                </c:pt>
                <c:pt idx="1924">
                  <c:v>3.6845183714773095</c:v>
                </c:pt>
                <c:pt idx="1925">
                  <c:v>3.6985690512361997</c:v>
                </c:pt>
                <c:pt idx="1926">
                  <c:v>3.5994404573652803</c:v>
                </c:pt>
                <c:pt idx="1927">
                  <c:v>3.5738236534873082</c:v>
                </c:pt>
                <c:pt idx="1928">
                  <c:v>3.5865311203534285</c:v>
                </c:pt>
                <c:pt idx="1929">
                  <c:v>3.5411310421934576</c:v>
                </c:pt>
                <c:pt idx="1930">
                  <c:v>3.5891709607207281</c:v>
                </c:pt>
                <c:pt idx="1931">
                  <c:v>3.6041378203718071</c:v>
                </c:pt>
                <c:pt idx="1932">
                  <c:v>3.5581683648776998</c:v>
                </c:pt>
                <c:pt idx="1933">
                  <c:v>3.5770923970009352</c:v>
                </c:pt>
                <c:pt idx="1934">
                  <c:v>3.6700924202936389</c:v>
                </c:pt>
                <c:pt idx="1935">
                  <c:v>3.621770401178094</c:v>
                </c:pt>
                <c:pt idx="1936">
                  <c:v>3.5584012919689352</c:v>
                </c:pt>
                <c:pt idx="1937">
                  <c:v>3.587452476403187</c:v>
                </c:pt>
                <c:pt idx="1938">
                  <c:v>3.6889439862107172</c:v>
                </c:pt>
                <c:pt idx="1939">
                  <c:v>3.7506955461752076</c:v>
                </c:pt>
                <c:pt idx="1940">
                  <c:v>3.6915398292385597</c:v>
                </c:pt>
                <c:pt idx="1941">
                  <c:v>3.7700414351414517</c:v>
                </c:pt>
                <c:pt idx="1942">
                  <c:v>3.7263572532202192</c:v>
                </c:pt>
                <c:pt idx="1943">
                  <c:v>3.7253711952006672</c:v>
                </c:pt>
                <c:pt idx="1944">
                  <c:v>3.6800125263013554</c:v>
                </c:pt>
                <c:pt idx="1945">
                  <c:v>3.692585413070316</c:v>
                </c:pt>
                <c:pt idx="1946">
                  <c:v>3.6786641372509949</c:v>
                </c:pt>
                <c:pt idx="1947">
                  <c:v>3.7047338549174871</c:v>
                </c:pt>
                <c:pt idx="1948">
                  <c:v>3.6643494734553697</c:v>
                </c:pt>
                <c:pt idx="1949">
                  <c:v>3.665850559154423</c:v>
                </c:pt>
                <c:pt idx="1950">
                  <c:v>3.6675431626840451</c:v>
                </c:pt>
                <c:pt idx="1951">
                  <c:v>3.6620434952521652</c:v>
                </c:pt>
                <c:pt idx="1952">
                  <c:v>3.6150077512959853</c:v>
                </c:pt>
                <c:pt idx="1953">
                  <c:v>3.5764816104061468</c:v>
                </c:pt>
                <c:pt idx="1954">
                  <c:v>3.7317042240033951</c:v>
                </c:pt>
                <c:pt idx="1955">
                  <c:v>3.7580715707308991</c:v>
                </c:pt>
                <c:pt idx="1956">
                  <c:v>3.7548080033748512</c:v>
                </c:pt>
                <c:pt idx="1957">
                  <c:v>3.7487958963422692</c:v>
                </c:pt>
                <c:pt idx="1958">
                  <c:v>3.6824116753410445</c:v>
                </c:pt>
                <c:pt idx="1959">
                  <c:v>3.684189685470785</c:v>
                </c:pt>
                <c:pt idx="1960">
                  <c:v>3.65685957343285</c:v>
                </c:pt>
                <c:pt idx="1961">
                  <c:v>3.7592776154477248</c:v>
                </c:pt>
                <c:pt idx="1962">
                  <c:v>3.7532603322575597</c:v>
                </c:pt>
                <c:pt idx="1963">
                  <c:v>3.8781765432066813</c:v>
                </c:pt>
                <c:pt idx="1964">
                  <c:v>3.8972946812392748</c:v>
                </c:pt>
                <c:pt idx="1965">
                  <c:v>3.8651378022552558</c:v>
                </c:pt>
                <c:pt idx="1966">
                  <c:v>3.9026209473921232</c:v>
                </c:pt>
                <c:pt idx="1967">
                  <c:v>3.9221842349768501</c:v>
                </c:pt>
                <c:pt idx="1968">
                  <c:v>3.9569861304857525</c:v>
                </c:pt>
                <c:pt idx="1969">
                  <c:v>3.9943838690225091</c:v>
                </c:pt>
                <c:pt idx="1970">
                  <c:v>3.9911099493512978</c:v>
                </c:pt>
                <c:pt idx="1971">
                  <c:v>4.1012922277405819</c:v>
                </c:pt>
                <c:pt idx="1972">
                  <c:v>4.0082145620841283</c:v>
                </c:pt>
                <c:pt idx="1973">
                  <c:v>3.9902972926107791</c:v>
                </c:pt>
                <c:pt idx="1974">
                  <c:v>3.9365739530574277</c:v>
                </c:pt>
                <c:pt idx="1975">
                  <c:v>3.9399539839590818</c:v>
                </c:pt>
                <c:pt idx="1976">
                  <c:v>3.9718184100396678</c:v>
                </c:pt>
                <c:pt idx="1977">
                  <c:v>3.8975716056699632</c:v>
                </c:pt>
                <c:pt idx="1978">
                  <c:v>3.9041039165396354</c:v>
                </c:pt>
                <c:pt idx="1979">
                  <c:v>3.8474224029276352</c:v>
                </c:pt>
                <c:pt idx="1980">
                  <c:v>3.8915284416918787</c:v>
                </c:pt>
                <c:pt idx="1981">
                  <c:v>3.8111867117682534</c:v>
                </c:pt>
                <c:pt idx="1982">
                  <c:v>3.8887229642819241</c:v>
                </c:pt>
                <c:pt idx="1983">
                  <c:v>3.9459945598583812</c:v>
                </c:pt>
                <c:pt idx="1984">
                  <c:v>3.882506399024805</c:v>
                </c:pt>
                <c:pt idx="1985">
                  <c:v>3.8788805006379619</c:v>
                </c:pt>
                <c:pt idx="1986">
                  <c:v>3.8271551579116272</c:v>
                </c:pt>
                <c:pt idx="1987">
                  <c:v>3.7850911133138538</c:v>
                </c:pt>
                <c:pt idx="1988">
                  <c:v>3.7278298700525685</c:v>
                </c:pt>
                <c:pt idx="1989">
                  <c:v>3.7309019195780397</c:v>
                </c:pt>
                <c:pt idx="1990">
                  <c:v>3.7611720891230807</c:v>
                </c:pt>
                <c:pt idx="1991">
                  <c:v>3.8121960624969282</c:v>
                </c:pt>
                <c:pt idx="1992">
                  <c:v>3.850331403489244</c:v>
                </c:pt>
                <c:pt idx="1993">
                  <c:v>3.8862901702179418</c:v>
                </c:pt>
                <c:pt idx="1994">
                  <c:v>3.9317937715295805</c:v>
                </c:pt>
                <c:pt idx="1995">
                  <c:v>3.9032860836415306</c:v>
                </c:pt>
                <c:pt idx="1996">
                  <c:v>3.8763907688405692</c:v>
                </c:pt>
                <c:pt idx="1997">
                  <c:v>3.81992665384705</c:v>
                </c:pt>
                <c:pt idx="1998">
                  <c:v>3.881618687999338</c:v>
                </c:pt>
                <c:pt idx="1999">
                  <c:v>3.8268109434323607</c:v>
                </c:pt>
                <c:pt idx="2000">
                  <c:v>3.7829844171776017</c:v>
                </c:pt>
                <c:pt idx="2001">
                  <c:v>3.8200327650775012</c:v>
                </c:pt>
                <c:pt idx="2002">
                  <c:v>3.8077057457937258</c:v>
                </c:pt>
                <c:pt idx="2003">
                  <c:v>3.7902310377937152</c:v>
                </c:pt>
                <c:pt idx="2004">
                  <c:v>3.7603646085401463</c:v>
                </c:pt>
                <c:pt idx="2005">
                  <c:v>3.7688172738730854</c:v>
                </c:pt>
                <c:pt idx="2006">
                  <c:v>3.7282465507379978</c:v>
                </c:pt>
                <c:pt idx="2007">
                  <c:v>3.7397220920993712</c:v>
                </c:pt>
                <c:pt idx="2008">
                  <c:v>3.6749217753185319</c:v>
                </c:pt>
                <c:pt idx="2009">
                  <c:v>3.6960948479115556</c:v>
                </c:pt>
                <c:pt idx="2010">
                  <c:v>3.6924223641064531</c:v>
                </c:pt>
                <c:pt idx="2011">
                  <c:v>3.6353604029121072</c:v>
                </c:pt>
                <c:pt idx="2012">
                  <c:v>3.6741841728629661</c:v>
                </c:pt>
                <c:pt idx="2013">
                  <c:v>3.7506437845993785</c:v>
                </c:pt>
                <c:pt idx="2014">
                  <c:v>3.8189147150395844</c:v>
                </c:pt>
                <c:pt idx="2015">
                  <c:v>3.8553833332901943</c:v>
                </c:pt>
                <c:pt idx="2016">
                  <c:v>3.8270671632327176</c:v>
                </c:pt>
                <c:pt idx="2017">
                  <c:v>3.8264356720075989</c:v>
                </c:pt>
                <c:pt idx="2018">
                  <c:v>3.7223043218327785</c:v>
                </c:pt>
                <c:pt idx="2019">
                  <c:v>3.7528850608327913</c:v>
                </c:pt>
                <c:pt idx="2020">
                  <c:v>3.7561900374495005</c:v>
                </c:pt>
                <c:pt idx="2021">
                  <c:v>3.7821044703884992</c:v>
                </c:pt>
                <c:pt idx="2022">
                  <c:v>3.7953217887765467</c:v>
                </c:pt>
                <c:pt idx="2023">
                  <c:v>3.733109550787169</c:v>
                </c:pt>
                <c:pt idx="2024">
                  <c:v>3.8065721672830577</c:v>
                </c:pt>
                <c:pt idx="2025">
                  <c:v>3.8841368886634426</c:v>
                </c:pt>
                <c:pt idx="2026">
                  <c:v>3.9698851151824464</c:v>
                </c:pt>
                <c:pt idx="2027">
                  <c:v>3.9604774487754555</c:v>
                </c:pt>
                <c:pt idx="2028">
                  <c:v>3.9144976409661822</c:v>
                </c:pt>
                <c:pt idx="2029">
                  <c:v>4.000297629061019</c:v>
                </c:pt>
                <c:pt idx="2030">
                  <c:v>3.8943779164412877</c:v>
                </c:pt>
                <c:pt idx="2031">
                  <c:v>3.9160246074531453</c:v>
                </c:pt>
                <c:pt idx="2032">
                  <c:v>3.9701542753767596</c:v>
                </c:pt>
                <c:pt idx="2033">
                  <c:v>3.9900747178347098</c:v>
                </c:pt>
                <c:pt idx="2034">
                  <c:v>4.0308628395882886</c:v>
                </c:pt>
                <c:pt idx="2035">
                  <c:v>3.9894924001066268</c:v>
                </c:pt>
                <c:pt idx="2036">
                  <c:v>4.0061751559964485</c:v>
                </c:pt>
                <c:pt idx="2037">
                  <c:v>3.995776255412324</c:v>
                </c:pt>
                <c:pt idx="2038">
                  <c:v>4.0151635536392272</c:v>
                </c:pt>
                <c:pt idx="2039">
                  <c:v>4.032322516026678</c:v>
                </c:pt>
                <c:pt idx="2040">
                  <c:v>4.0000569377334045</c:v>
                </c:pt>
                <c:pt idx="2041">
                  <c:v>4.0634208707849817</c:v>
                </c:pt>
                <c:pt idx="2042">
                  <c:v>4.0883388933892704</c:v>
                </c:pt>
                <c:pt idx="2043">
                  <c:v>4.1203922492216352</c:v>
                </c:pt>
                <c:pt idx="2044">
                  <c:v>4.0903524186890374</c:v>
                </c:pt>
                <c:pt idx="2045">
                  <c:v>4.1111191629117956</c:v>
                </c:pt>
                <c:pt idx="2046">
                  <c:v>4.146881235652339</c:v>
                </c:pt>
                <c:pt idx="2047">
                  <c:v>4.1740482987264045</c:v>
                </c:pt>
                <c:pt idx="2048">
                  <c:v>4.2020513112501199</c:v>
                </c:pt>
                <c:pt idx="2049">
                  <c:v>4.2190524008312913</c:v>
                </c:pt>
                <c:pt idx="2050">
                  <c:v>4.1926721137098379</c:v>
                </c:pt>
                <c:pt idx="2051">
                  <c:v>4.1847034191108916</c:v>
                </c:pt>
                <c:pt idx="2052">
                  <c:v>4.2454068071648372</c:v>
                </c:pt>
                <c:pt idx="2053">
                  <c:v>4.2608835183378275</c:v>
                </c:pt>
                <c:pt idx="2054">
                  <c:v>4.2955094244889187</c:v>
                </c:pt>
                <c:pt idx="2055">
                  <c:v>4.2719993167471992</c:v>
                </c:pt>
                <c:pt idx="2056">
                  <c:v>4.3204662682750614</c:v>
                </c:pt>
                <c:pt idx="2057">
                  <c:v>4.3805071081583975</c:v>
                </c:pt>
                <c:pt idx="2058">
                  <c:v>4.3773185950873081</c:v>
                </c:pt>
                <c:pt idx="2059">
                  <c:v>4.4665089663989646</c:v>
                </c:pt>
                <c:pt idx="2060">
                  <c:v>4.4202134129771524</c:v>
                </c:pt>
                <c:pt idx="2061">
                  <c:v>4.4905548064505245</c:v>
                </c:pt>
                <c:pt idx="2062">
                  <c:v>4.5675630908907401</c:v>
                </c:pt>
                <c:pt idx="2063">
                  <c:v>4.5322979292781591</c:v>
                </c:pt>
                <c:pt idx="2064">
                  <c:v>4.5908040384381446</c:v>
                </c:pt>
                <c:pt idx="2065">
                  <c:v>4.6603767725104541</c:v>
                </c:pt>
                <c:pt idx="2066">
                  <c:v>4.7664802387243865</c:v>
                </c:pt>
                <c:pt idx="2067">
                  <c:v>4.7184118513303916</c:v>
                </c:pt>
                <c:pt idx="2068">
                  <c:v>4.7710481977913517</c:v>
                </c:pt>
                <c:pt idx="2069">
                  <c:v>4.8153457543861471</c:v>
                </c:pt>
                <c:pt idx="2070">
                  <c:v>4.8007179330567453</c:v>
                </c:pt>
                <c:pt idx="2071">
                  <c:v>4.7537468910703513</c:v>
                </c:pt>
                <c:pt idx="2072">
                  <c:v>4.83461658906743</c:v>
                </c:pt>
                <c:pt idx="2073">
                  <c:v>4.9103308341119085</c:v>
                </c:pt>
                <c:pt idx="2074">
                  <c:v>4.8613177979590407</c:v>
                </c:pt>
                <c:pt idx="2075">
                  <c:v>4.8461154231379355</c:v>
                </c:pt>
                <c:pt idx="2076">
                  <c:v>4.9371381542339714</c:v>
                </c:pt>
                <c:pt idx="2077">
                  <c:v>4.9664041492079098</c:v>
                </c:pt>
                <c:pt idx="2078">
                  <c:v>5.0529676205462355</c:v>
                </c:pt>
                <c:pt idx="2079">
                  <c:v>5.0940921925427114</c:v>
                </c:pt>
                <c:pt idx="2080">
                  <c:v>4.9961463506795001</c:v>
                </c:pt>
                <c:pt idx="2081">
                  <c:v>4.8834277550745844</c:v>
                </c:pt>
                <c:pt idx="2082">
                  <c:v>4.8648945228488421</c:v>
                </c:pt>
                <c:pt idx="2083">
                  <c:v>4.8391069057706479</c:v>
                </c:pt>
                <c:pt idx="2084">
                  <c:v>4.8459316695437389</c:v>
                </c:pt>
                <c:pt idx="2085">
                  <c:v>4.9457642208459385</c:v>
                </c:pt>
                <c:pt idx="2086">
                  <c:v>4.9096760501776799</c:v>
                </c:pt>
                <c:pt idx="2087">
                  <c:v>4.9982297541066476</c:v>
                </c:pt>
                <c:pt idx="2088">
                  <c:v>4.9222359965526792</c:v>
                </c:pt>
                <c:pt idx="2089">
                  <c:v>4.95857521086372</c:v>
                </c:pt>
                <c:pt idx="2090">
                  <c:v>5.0100158649229796</c:v>
                </c:pt>
                <c:pt idx="2091">
                  <c:v>4.89177689725586</c:v>
                </c:pt>
                <c:pt idx="2092">
                  <c:v>4.8588177138464745</c:v>
                </c:pt>
                <c:pt idx="2093">
                  <c:v>4.7583691997919333</c:v>
                </c:pt>
                <c:pt idx="2094">
                  <c:v>4.788310683330443</c:v>
                </c:pt>
                <c:pt idx="2095">
                  <c:v>4.8615015515532356</c:v>
                </c:pt>
                <c:pt idx="2096">
                  <c:v>4.7556672455336377</c:v>
                </c:pt>
                <c:pt idx="2097">
                  <c:v>4.6829862288327346</c:v>
                </c:pt>
                <c:pt idx="2098">
                  <c:v>4.576582545479015</c:v>
                </c:pt>
                <c:pt idx="2099">
                  <c:v>4.5806587695755816</c:v>
                </c:pt>
                <c:pt idx="2100">
                  <c:v>4.5515532354867005</c:v>
                </c:pt>
                <c:pt idx="2101">
                  <c:v>4.6659954915667363</c:v>
                </c:pt>
                <c:pt idx="2102">
                  <c:v>4.6700975964512264</c:v>
                </c:pt>
                <c:pt idx="2103">
                  <c:v>4.6784674432628517</c:v>
                </c:pt>
                <c:pt idx="2104">
                  <c:v>4.8278798199732345</c:v>
                </c:pt>
                <c:pt idx="2105">
                  <c:v>4.8550494711260965</c:v>
                </c:pt>
                <c:pt idx="2106">
                  <c:v>5.0118689293376883</c:v>
                </c:pt>
                <c:pt idx="2107">
                  <c:v>4.8123642876183705</c:v>
                </c:pt>
                <c:pt idx="2108">
                  <c:v>4.7069570145993529</c:v>
                </c:pt>
                <c:pt idx="2109">
                  <c:v>4.6857554731396274</c:v>
                </c:pt>
                <c:pt idx="2110">
                  <c:v>4.6261106093113806</c:v>
                </c:pt>
                <c:pt idx="2111">
                  <c:v>4.5836272959494062</c:v>
                </c:pt>
                <c:pt idx="2112">
                  <c:v>4.5480075675423857</c:v>
                </c:pt>
                <c:pt idx="2113">
                  <c:v>4.5543069513208261</c:v>
                </c:pt>
                <c:pt idx="2114">
                  <c:v>4.694575645660942</c:v>
                </c:pt>
                <c:pt idx="2115">
                  <c:v>4.7180365799056299</c:v>
                </c:pt>
                <c:pt idx="2116">
                  <c:v>4.71121181613253</c:v>
                </c:pt>
                <c:pt idx="2117">
                  <c:v>4.6727710818428241</c:v>
                </c:pt>
                <c:pt idx="2118">
                  <c:v>4.6672869428836865</c:v>
                </c:pt>
                <c:pt idx="2119">
                  <c:v>4.6404433896585564</c:v>
                </c:pt>
                <c:pt idx="2120">
                  <c:v>4.6418202475756081</c:v>
                </c:pt>
                <c:pt idx="2121">
                  <c:v>4.5744111473729685</c:v>
                </c:pt>
                <c:pt idx="2122">
                  <c:v>4.5551661934795984</c:v>
                </c:pt>
                <c:pt idx="2123">
                  <c:v>4.510175031768668</c:v>
                </c:pt>
                <c:pt idx="2124">
                  <c:v>4.5541982520115845</c:v>
                </c:pt>
                <c:pt idx="2125">
                  <c:v>4.5868028686265285</c:v>
                </c:pt>
                <c:pt idx="2126">
                  <c:v>4.5916322236514162</c:v>
                </c:pt>
                <c:pt idx="2127">
                  <c:v>4.6028618975276085</c:v>
                </c:pt>
                <c:pt idx="2128">
                  <c:v>4.579113686537073</c:v>
                </c:pt>
                <c:pt idx="2129">
                  <c:v>4.6220421494511985</c:v>
                </c:pt>
                <c:pt idx="2130">
                  <c:v>4.6596961077883083</c:v>
                </c:pt>
                <c:pt idx="2131">
                  <c:v>4.6419289468848586</c:v>
                </c:pt>
                <c:pt idx="2132">
                  <c:v>4.706302230665111</c:v>
                </c:pt>
                <c:pt idx="2133">
                  <c:v>4.6989883200004021</c:v>
                </c:pt>
                <c:pt idx="2134">
                  <c:v>4.6911309127895056</c:v>
                </c:pt>
                <c:pt idx="2135">
                  <c:v>4.7106450268771987</c:v>
                </c:pt>
                <c:pt idx="2136">
                  <c:v>4.6387663146016909</c:v>
                </c:pt>
                <c:pt idx="2137">
                  <c:v>4.6719713654962485</c:v>
                </c:pt>
                <c:pt idx="2138">
                  <c:v>4.6674681083990865</c:v>
                </c:pt>
                <c:pt idx="2139">
                  <c:v>4.6383392816010893</c:v>
                </c:pt>
                <c:pt idx="2140">
                  <c:v>4.6486320709547684</c:v>
                </c:pt>
                <c:pt idx="2141">
                  <c:v>4.6554413062551276</c:v>
                </c:pt>
                <c:pt idx="2142">
                  <c:v>4.7291601425513834</c:v>
                </c:pt>
                <c:pt idx="2143">
                  <c:v>4.7310856731722337</c:v>
                </c:pt>
                <c:pt idx="2144">
                  <c:v>4.6793163331064456</c:v>
                </c:pt>
                <c:pt idx="2145">
                  <c:v>4.6085272020021382</c:v>
                </c:pt>
                <c:pt idx="2146">
                  <c:v>4.5474718352325505</c:v>
                </c:pt>
                <c:pt idx="2147">
                  <c:v>4.5602129471229542</c:v>
                </c:pt>
                <c:pt idx="2148">
                  <c:v>4.5239824321211639</c:v>
                </c:pt>
                <c:pt idx="2149">
                  <c:v>4.5629149013812409</c:v>
                </c:pt>
                <c:pt idx="2150">
                  <c:v>4.5392132758089714</c:v>
                </c:pt>
                <c:pt idx="2151">
                  <c:v>4.5501996702787615</c:v>
                </c:pt>
                <c:pt idx="2152">
                  <c:v>4.5553007735767475</c:v>
                </c:pt>
                <c:pt idx="2153">
                  <c:v>4.538498966062523</c:v>
                </c:pt>
                <c:pt idx="2154">
                  <c:v>4.5339025381288716</c:v>
                </c:pt>
                <c:pt idx="2155">
                  <c:v>4.5123412537171284</c:v>
                </c:pt>
                <c:pt idx="2156">
                  <c:v>4.4884584626294384</c:v>
                </c:pt>
                <c:pt idx="2157">
                  <c:v>4.6417866025513304</c:v>
                </c:pt>
                <c:pt idx="2158">
                  <c:v>4.6345658627231243</c:v>
                </c:pt>
                <c:pt idx="2159">
                  <c:v>4.6271225481188383</c:v>
                </c:pt>
                <c:pt idx="2160">
                  <c:v>4.7786416209655114</c:v>
                </c:pt>
                <c:pt idx="2161">
                  <c:v>4.7922523273298525</c:v>
                </c:pt>
                <c:pt idx="2162">
                  <c:v>4.7812944017267753</c:v>
                </c:pt>
                <c:pt idx="2163">
                  <c:v>4.6856390095940084</c:v>
                </c:pt>
                <c:pt idx="2164">
                  <c:v>4.7374989324174965</c:v>
                </c:pt>
                <c:pt idx="2165">
                  <c:v>4.5930944881685978</c:v>
                </c:pt>
                <c:pt idx="2166">
                  <c:v>4.6796036098523084</c:v>
                </c:pt>
                <c:pt idx="2167">
                  <c:v>4.6619606767308355</c:v>
                </c:pt>
                <c:pt idx="2168">
                  <c:v>4.6935688830110784</c:v>
                </c:pt>
                <c:pt idx="2169">
                  <c:v>4.7812555805449035</c:v>
                </c:pt>
                <c:pt idx="2170">
                  <c:v>4.8606863067339132</c:v>
                </c:pt>
                <c:pt idx="2171">
                  <c:v>4.830664592752874</c:v>
                </c:pt>
                <c:pt idx="2172">
                  <c:v>4.7348099185531698</c:v>
                </c:pt>
                <c:pt idx="2173">
                  <c:v>4.7770214836420593</c:v>
                </c:pt>
                <c:pt idx="2174">
                  <c:v>4.7395512788991354</c:v>
                </c:pt>
                <c:pt idx="2175">
                  <c:v>4.7103836309192602</c:v>
                </c:pt>
                <c:pt idx="2176">
                  <c:v>4.7552583290845734</c:v>
                </c:pt>
                <c:pt idx="2177">
                  <c:v>4.8026564040715733</c:v>
                </c:pt>
                <c:pt idx="2178">
                  <c:v>4.7565886015833874</c:v>
                </c:pt>
                <c:pt idx="2179">
                  <c:v>4.8192848103067645</c:v>
                </c:pt>
                <c:pt idx="2180">
                  <c:v>4.7828964224986894</c:v>
                </c:pt>
                <c:pt idx="2181">
                  <c:v>4.7357442149968811</c:v>
                </c:pt>
                <c:pt idx="2182">
                  <c:v>4.7389094353588579</c:v>
                </c:pt>
                <c:pt idx="2183">
                  <c:v>4.7500821715016324</c:v>
                </c:pt>
                <c:pt idx="2184">
                  <c:v>4.7300400893404824</c:v>
                </c:pt>
                <c:pt idx="2185">
                  <c:v>4.8060778442338901</c:v>
                </c:pt>
                <c:pt idx="2186">
                  <c:v>4.8099729028150495</c:v>
                </c:pt>
                <c:pt idx="2187">
                  <c:v>4.7774122835395634</c:v>
                </c:pt>
                <c:pt idx="2188">
                  <c:v>4.7714234692160984</c:v>
                </c:pt>
                <c:pt idx="2189">
                  <c:v>4.7260906811047034</c:v>
                </c:pt>
                <c:pt idx="2190">
                  <c:v>4.7151431078167754</c:v>
                </c:pt>
                <c:pt idx="2191">
                  <c:v>4.7280938540892885</c:v>
                </c:pt>
                <c:pt idx="2192">
                  <c:v>4.6953339527468545</c:v>
                </c:pt>
                <c:pt idx="2193">
                  <c:v>4.7053834626941473</c:v>
                </c:pt>
                <c:pt idx="2194">
                  <c:v>4.7452554045555404</c:v>
                </c:pt>
                <c:pt idx="2195">
                  <c:v>4.7247604086058796</c:v>
                </c:pt>
                <c:pt idx="2196">
                  <c:v>4.8012640176817554</c:v>
                </c:pt>
                <c:pt idx="2197">
                  <c:v>4.8599461161995618</c:v>
                </c:pt>
                <c:pt idx="2198">
                  <c:v>4.8544723295555903</c:v>
                </c:pt>
                <c:pt idx="2199">
                  <c:v>4.8307784682196884</c:v>
                </c:pt>
                <c:pt idx="2200">
                  <c:v>4.7184817294577686</c:v>
                </c:pt>
                <c:pt idx="2201">
                  <c:v>4.7321390212403633</c:v>
                </c:pt>
                <c:pt idx="2202">
                  <c:v>4.6606019353653201</c:v>
                </c:pt>
                <c:pt idx="2203">
                  <c:v>4.7171799258256621</c:v>
                </c:pt>
                <c:pt idx="2204">
                  <c:v>4.6423016302308309</c:v>
                </c:pt>
                <c:pt idx="2205">
                  <c:v>4.5935499900358963</c:v>
                </c:pt>
                <c:pt idx="2206">
                  <c:v>4.5368658883451074</c:v>
                </c:pt>
                <c:pt idx="2207">
                  <c:v>4.5224192325311146</c:v>
                </c:pt>
                <c:pt idx="2208">
                  <c:v>4.5656039152455961</c:v>
                </c:pt>
                <c:pt idx="2209">
                  <c:v>4.5965081640945504</c:v>
                </c:pt>
                <c:pt idx="2210">
                  <c:v>4.6635238763208786</c:v>
                </c:pt>
                <c:pt idx="2211">
                  <c:v>4.7353922362812417</c:v>
                </c:pt>
                <c:pt idx="2212">
                  <c:v>4.7402371197788824</c:v>
                </c:pt>
                <c:pt idx="2213">
                  <c:v>4.819168346761149</c:v>
                </c:pt>
                <c:pt idx="2214">
                  <c:v>4.9081309671391642</c:v>
                </c:pt>
                <c:pt idx="2215">
                  <c:v>4.9504046461190372</c:v>
                </c:pt>
                <c:pt idx="2216">
                  <c:v>4.801659993736858</c:v>
                </c:pt>
                <c:pt idx="2217">
                  <c:v>4.8266401302321364</c:v>
                </c:pt>
                <c:pt idx="2218">
                  <c:v>4.793251325743376</c:v>
                </c:pt>
                <c:pt idx="2219">
                  <c:v>4.8285346039074666</c:v>
                </c:pt>
                <c:pt idx="2220">
                  <c:v>4.7987380527812791</c:v>
                </c:pt>
                <c:pt idx="2221">
                  <c:v>4.7471835232551785</c:v>
                </c:pt>
                <c:pt idx="2222">
                  <c:v>4.7558820560733146</c:v>
                </c:pt>
                <c:pt idx="2223">
                  <c:v>4.7871020505348314</c:v>
                </c:pt>
                <c:pt idx="2224">
                  <c:v>4.7773217007818722</c:v>
                </c:pt>
                <c:pt idx="2225">
                  <c:v>4.8521844679039257</c:v>
                </c:pt>
                <c:pt idx="2226">
                  <c:v>4.9518384417695298</c:v>
                </c:pt>
                <c:pt idx="2227">
                  <c:v>4.9413826034519834</c:v>
                </c:pt>
                <c:pt idx="2228">
                  <c:v>4.860375737278936</c:v>
                </c:pt>
                <c:pt idx="2229">
                  <c:v>4.8294456076420795</c:v>
                </c:pt>
                <c:pt idx="2230">
                  <c:v>4.8412213661432713</c:v>
                </c:pt>
                <c:pt idx="2231">
                  <c:v>4.8353412511290497</c:v>
                </c:pt>
                <c:pt idx="2232">
                  <c:v>4.7571295100508042</c:v>
                </c:pt>
                <c:pt idx="2233">
                  <c:v>4.7357364507605073</c:v>
                </c:pt>
                <c:pt idx="2234">
                  <c:v>4.7048658469358351</c:v>
                </c:pt>
                <c:pt idx="2235">
                  <c:v>4.7448439000276927</c:v>
                </c:pt>
                <c:pt idx="2236">
                  <c:v>4.6496388336046524</c:v>
                </c:pt>
                <c:pt idx="2237">
                  <c:v>4.6088817687965618</c:v>
                </c:pt>
                <c:pt idx="2238">
                  <c:v>4.6704728678759757</c:v>
                </c:pt>
                <c:pt idx="2239">
                  <c:v>4.6292007753884059</c:v>
                </c:pt>
                <c:pt idx="2240">
                  <c:v>4.6763478067326334</c:v>
                </c:pt>
                <c:pt idx="2241">
                  <c:v>4.6547451130602218</c:v>
                </c:pt>
                <c:pt idx="2242">
                  <c:v>4.6605320572379325</c:v>
                </c:pt>
                <c:pt idx="2243">
                  <c:v>4.6290351383457367</c:v>
                </c:pt>
                <c:pt idx="2244">
                  <c:v>4.6864646067284781</c:v>
                </c:pt>
                <c:pt idx="2245">
                  <c:v>4.6854733725513542</c:v>
                </c:pt>
                <c:pt idx="2246">
                  <c:v>4.6312168887669616</c:v>
                </c:pt>
                <c:pt idx="2247">
                  <c:v>4.5684404496010478</c:v>
                </c:pt>
                <c:pt idx="2248">
                  <c:v>4.474345668979546</c:v>
                </c:pt>
                <c:pt idx="2249">
                  <c:v>4.5205454634860827</c:v>
                </c:pt>
                <c:pt idx="2250">
                  <c:v>4.6018396064049778</c:v>
                </c:pt>
                <c:pt idx="2251">
                  <c:v>4.6362403497012084</c:v>
                </c:pt>
                <c:pt idx="2252">
                  <c:v>4.5902864226798519</c:v>
                </c:pt>
                <c:pt idx="2253">
                  <c:v>4.6412612225566594</c:v>
                </c:pt>
                <c:pt idx="2254">
                  <c:v>4.6032397570311634</c:v>
                </c:pt>
                <c:pt idx="2255">
                  <c:v>4.5346246121116911</c:v>
                </c:pt>
                <c:pt idx="2256">
                  <c:v>4.612518019498574</c:v>
                </c:pt>
                <c:pt idx="2257">
                  <c:v>4.5964564025187187</c:v>
                </c:pt>
                <c:pt idx="2258">
                  <c:v>4.6919901549482779</c:v>
                </c:pt>
                <c:pt idx="2259">
                  <c:v>4.6460025829026437</c:v>
                </c:pt>
                <c:pt idx="2260">
                  <c:v>4.6603405394073745</c:v>
                </c:pt>
                <c:pt idx="2261">
                  <c:v>4.6713476385075072</c:v>
                </c:pt>
                <c:pt idx="2262">
                  <c:v>4.5808140543030689</c:v>
                </c:pt>
                <c:pt idx="2263">
                  <c:v>4.5233612932112113</c:v>
                </c:pt>
                <c:pt idx="2264">
                  <c:v>4.4739238121365394</c:v>
                </c:pt>
                <c:pt idx="2265">
                  <c:v>4.4933680480968574</c:v>
                </c:pt>
                <c:pt idx="2266">
                  <c:v>4.4831529011069211</c:v>
                </c:pt>
                <c:pt idx="2267">
                  <c:v>4.4895325153278973</c:v>
                </c:pt>
                <c:pt idx="2268">
                  <c:v>4.4586800280547738</c:v>
                </c:pt>
                <c:pt idx="2269">
                  <c:v>4.429150049044094</c:v>
                </c:pt>
                <c:pt idx="2270">
                  <c:v>4.3648000579729507</c:v>
                </c:pt>
                <c:pt idx="2271">
                  <c:v>4.3252050405422464</c:v>
                </c:pt>
                <c:pt idx="2272">
                  <c:v>4.4115071159226513</c:v>
                </c:pt>
                <c:pt idx="2273">
                  <c:v>4.4310574631134134</c:v>
                </c:pt>
                <c:pt idx="2274">
                  <c:v>4.4093823032348531</c:v>
                </c:pt>
                <c:pt idx="2275">
                  <c:v>4.4033598438870873</c:v>
                </c:pt>
                <c:pt idx="2276">
                  <c:v>4.4239790676187347</c:v>
                </c:pt>
                <c:pt idx="2277">
                  <c:v>4.4227367897988294</c:v>
                </c:pt>
                <c:pt idx="2278">
                  <c:v>4.5536754600957075</c:v>
                </c:pt>
                <c:pt idx="2279">
                  <c:v>4.6196041792296327</c:v>
                </c:pt>
                <c:pt idx="2280">
                  <c:v>4.5889794428901594</c:v>
                </c:pt>
                <c:pt idx="2281">
                  <c:v>4.5022891556910594</c:v>
                </c:pt>
                <c:pt idx="2282">
                  <c:v>4.4216989702034493</c:v>
                </c:pt>
                <c:pt idx="2283">
                  <c:v>4.3730974385784203</c:v>
                </c:pt>
                <c:pt idx="2284">
                  <c:v>4.3438185032105086</c:v>
                </c:pt>
                <c:pt idx="2285">
                  <c:v>4.2759487249829915</c:v>
                </c:pt>
                <c:pt idx="2286">
                  <c:v>4.2790492433751766</c:v>
                </c:pt>
                <c:pt idx="2287">
                  <c:v>4.3312197356536499</c:v>
                </c:pt>
                <c:pt idx="2288">
                  <c:v>4.3159811277294384</c:v>
                </c:pt>
                <c:pt idx="2289">
                  <c:v>4.3032322516026724</c:v>
                </c:pt>
                <c:pt idx="2290">
                  <c:v>4.3038404501186633</c:v>
                </c:pt>
                <c:pt idx="2291">
                  <c:v>4.2785885653502795</c:v>
                </c:pt>
                <c:pt idx="2292">
                  <c:v>4.2693775929314404</c:v>
                </c:pt>
                <c:pt idx="2293">
                  <c:v>4.2073801654817586</c:v>
                </c:pt>
                <c:pt idx="2294">
                  <c:v>4.1360553020676161</c:v>
                </c:pt>
                <c:pt idx="2295">
                  <c:v>3.9923237583045021</c:v>
                </c:pt>
                <c:pt idx="2296">
                  <c:v>4.0446158902861642</c:v>
                </c:pt>
                <c:pt idx="2297">
                  <c:v>4.1797990098010622</c:v>
                </c:pt>
                <c:pt idx="2298">
                  <c:v>4.0776242471925785</c:v>
                </c:pt>
                <c:pt idx="2299">
                  <c:v>4.2104936242678974</c:v>
                </c:pt>
                <c:pt idx="2300">
                  <c:v>4.2650503251921004</c:v>
                </c:pt>
                <c:pt idx="2301">
                  <c:v>4.2602002655368842</c:v>
                </c:pt>
                <c:pt idx="2302">
                  <c:v>4.1385942073620399</c:v>
                </c:pt>
                <c:pt idx="2303">
                  <c:v>3.9811406698465532</c:v>
                </c:pt>
                <c:pt idx="2304">
                  <c:v>3.9761586181729713</c:v>
                </c:pt>
                <c:pt idx="2305">
                  <c:v>3.9085140028003087</c:v>
                </c:pt>
                <c:pt idx="2306">
                  <c:v>3.9431140281634804</c:v>
                </c:pt>
                <c:pt idx="2307">
                  <c:v>4.0688946574289355</c:v>
                </c:pt>
                <c:pt idx="2308">
                  <c:v>4.042040751888651</c:v>
                </c:pt>
                <c:pt idx="2309">
                  <c:v>3.9668182418145541</c:v>
                </c:pt>
                <c:pt idx="2310">
                  <c:v>4.0148478080266665</c:v>
                </c:pt>
                <c:pt idx="2311">
                  <c:v>4.0115920049069969</c:v>
                </c:pt>
                <c:pt idx="2312">
                  <c:v>4.0167422817020375</c:v>
                </c:pt>
                <c:pt idx="2313">
                  <c:v>4.022694862922398</c:v>
                </c:pt>
                <c:pt idx="2314">
                  <c:v>4.0263104089940915</c:v>
                </c:pt>
                <c:pt idx="2315">
                  <c:v>4.1630411996262815</c:v>
                </c:pt>
                <c:pt idx="2316">
                  <c:v>4.1288112695302726</c:v>
                </c:pt>
                <c:pt idx="2317">
                  <c:v>4.1595809382820752</c:v>
                </c:pt>
                <c:pt idx="2318">
                  <c:v>4.1072137520154666</c:v>
                </c:pt>
                <c:pt idx="2319">
                  <c:v>4.1214093641866825</c:v>
                </c:pt>
                <c:pt idx="2320">
                  <c:v>4.1658389127998605</c:v>
                </c:pt>
                <c:pt idx="2321">
                  <c:v>4.1495598972015095</c:v>
                </c:pt>
                <c:pt idx="2322">
                  <c:v>4.1698530230054285</c:v>
                </c:pt>
                <c:pt idx="2323">
                  <c:v>4.1503233804449939</c:v>
                </c:pt>
                <c:pt idx="2324">
                  <c:v>4.0997989062779006</c:v>
                </c:pt>
                <c:pt idx="2325">
                  <c:v>4.1025396817180706</c:v>
                </c:pt>
                <c:pt idx="2326">
                  <c:v>4.0548491538276394</c:v>
                </c:pt>
                <c:pt idx="2327">
                  <c:v>3.8920382932137914</c:v>
                </c:pt>
                <c:pt idx="2328">
                  <c:v>3.9035448915206792</c:v>
                </c:pt>
                <c:pt idx="2329">
                  <c:v>3.8319922771728869</c:v>
                </c:pt>
                <c:pt idx="2330">
                  <c:v>3.8321139168760827</c:v>
                </c:pt>
                <c:pt idx="2331">
                  <c:v>3.8618224733233735</c:v>
                </c:pt>
                <c:pt idx="2332">
                  <c:v>3.9589142491854052</c:v>
                </c:pt>
                <c:pt idx="2333">
                  <c:v>4.0214655254964509</c:v>
                </c:pt>
                <c:pt idx="2334">
                  <c:v>4.0124331305142293</c:v>
                </c:pt>
                <c:pt idx="2335">
                  <c:v>4.0624969266564239</c:v>
                </c:pt>
                <c:pt idx="2336">
                  <c:v>4.0275475106563983</c:v>
                </c:pt>
                <c:pt idx="2337">
                  <c:v>4.0655456834727879</c:v>
                </c:pt>
                <c:pt idx="2338">
                  <c:v>4.1315805138371635</c:v>
                </c:pt>
                <c:pt idx="2339">
                  <c:v>4.142810187713355</c:v>
                </c:pt>
                <c:pt idx="2340">
                  <c:v>4.1571352038241445</c:v>
                </c:pt>
                <c:pt idx="2341">
                  <c:v>4.1771307005670399</c:v>
                </c:pt>
                <c:pt idx="2342">
                  <c:v>4.1359284862068364</c:v>
                </c:pt>
                <c:pt idx="2343">
                  <c:v>4.1286766894331333</c:v>
                </c:pt>
                <c:pt idx="2344">
                  <c:v>4.0906733404591824</c:v>
                </c:pt>
                <c:pt idx="2345">
                  <c:v>4.1485660749455855</c:v>
                </c:pt>
                <c:pt idx="2346">
                  <c:v>4.1817452450522401</c:v>
                </c:pt>
                <c:pt idx="2347">
                  <c:v>4.1816261934278458</c:v>
                </c:pt>
                <c:pt idx="2348">
                  <c:v>4.1898562839847093</c:v>
                </c:pt>
                <c:pt idx="2349">
                  <c:v>4.1125969559017257</c:v>
                </c:pt>
                <c:pt idx="2350">
                  <c:v>4.1038156045622651</c:v>
                </c:pt>
                <c:pt idx="2351">
                  <c:v>4.1499299924686914</c:v>
                </c:pt>
                <c:pt idx="2352">
                  <c:v>4.1361614132980744</c:v>
                </c:pt>
                <c:pt idx="2353">
                  <c:v>4.1756166744740382</c:v>
                </c:pt>
                <c:pt idx="2354">
                  <c:v>4.227999389213406</c:v>
                </c:pt>
                <c:pt idx="2355">
                  <c:v>4.2082575241920734</c:v>
                </c:pt>
                <c:pt idx="2356">
                  <c:v>4.0622432949348859</c:v>
                </c:pt>
                <c:pt idx="2357">
                  <c:v>4.1387313755379891</c:v>
                </c:pt>
                <c:pt idx="2358">
                  <c:v>4.2272980198609167</c:v>
                </c:pt>
                <c:pt idx="2359">
                  <c:v>4.432224686648369</c:v>
                </c:pt>
                <c:pt idx="2360">
                  <c:v>4.4238418994427864</c:v>
                </c:pt>
                <c:pt idx="2361">
                  <c:v>4.4608954235002738</c:v>
                </c:pt>
                <c:pt idx="2362">
                  <c:v>4.4780647382028924</c:v>
                </c:pt>
                <c:pt idx="2363">
                  <c:v>4.3209787078757733</c:v>
                </c:pt>
                <c:pt idx="2364">
                  <c:v>4.2808712508443634</c:v>
                </c:pt>
                <c:pt idx="2365">
                  <c:v>4.306891795013823</c:v>
                </c:pt>
                <c:pt idx="2366">
                  <c:v>4.3718163395766405</c:v>
                </c:pt>
                <c:pt idx="2367">
                  <c:v>4.3128210835250673</c:v>
                </c:pt>
                <c:pt idx="2368">
                  <c:v>4.2985918263295533</c:v>
                </c:pt>
                <c:pt idx="2369">
                  <c:v>4.407938155269199</c:v>
                </c:pt>
                <c:pt idx="2370">
                  <c:v>4.3740446754160898</c:v>
                </c:pt>
                <c:pt idx="2371">
                  <c:v>4.3879944201021264</c:v>
                </c:pt>
                <c:pt idx="2372">
                  <c:v>4.3451953611275664</c:v>
                </c:pt>
                <c:pt idx="2373">
                  <c:v>4.4199287243100915</c:v>
                </c:pt>
                <c:pt idx="2374">
                  <c:v>4.4893358213397452</c:v>
                </c:pt>
                <c:pt idx="2375">
                  <c:v>4.4239842437763048</c:v>
                </c:pt>
                <c:pt idx="2376">
                  <c:v>4.4480637288521789</c:v>
                </c:pt>
                <c:pt idx="2377">
                  <c:v>4.4780181527846548</c:v>
                </c:pt>
                <c:pt idx="2378">
                  <c:v>4.3774997606027117</c:v>
                </c:pt>
                <c:pt idx="2379">
                  <c:v>4.3317813487513819</c:v>
                </c:pt>
                <c:pt idx="2380">
                  <c:v>4.3008563952720973</c:v>
                </c:pt>
                <c:pt idx="2381">
                  <c:v>4.3567588971678664</c:v>
                </c:pt>
                <c:pt idx="2382">
                  <c:v>4.4365286616785804</c:v>
                </c:pt>
                <c:pt idx="2383">
                  <c:v>4.4369246377336724</c:v>
                </c:pt>
                <c:pt idx="2384">
                  <c:v>4.4487133366288214</c:v>
                </c:pt>
                <c:pt idx="2385">
                  <c:v>4.6970110278037245</c:v>
                </c:pt>
                <c:pt idx="2386">
                  <c:v>4.6273942963919437</c:v>
                </c:pt>
                <c:pt idx="2387">
                  <c:v>4.6863326147101327</c:v>
                </c:pt>
                <c:pt idx="2388">
                  <c:v>4.689728174084542</c:v>
                </c:pt>
                <c:pt idx="2389">
                  <c:v>4.6164079019221704</c:v>
                </c:pt>
                <c:pt idx="2390">
                  <c:v>4.5653295788936985</c:v>
                </c:pt>
                <c:pt idx="2391">
                  <c:v>4.5179211515915396</c:v>
                </c:pt>
                <c:pt idx="2392">
                  <c:v>4.6013478714345988</c:v>
                </c:pt>
                <c:pt idx="2393">
                  <c:v>4.634840199075021</c:v>
                </c:pt>
                <c:pt idx="2394">
                  <c:v>4.6144073170163438</c:v>
                </c:pt>
                <c:pt idx="2395">
                  <c:v>4.6639767901093965</c:v>
                </c:pt>
                <c:pt idx="2396">
                  <c:v>4.681094343236186</c:v>
                </c:pt>
                <c:pt idx="2397">
                  <c:v>4.7279592739921377</c:v>
                </c:pt>
                <c:pt idx="2398">
                  <c:v>4.7674740609803044</c:v>
                </c:pt>
                <c:pt idx="2399">
                  <c:v>4.6459094120661408</c:v>
                </c:pt>
                <c:pt idx="2400">
                  <c:v>4.6576515255430442</c:v>
                </c:pt>
                <c:pt idx="2401">
                  <c:v>4.5713106289807888</c:v>
                </c:pt>
                <c:pt idx="2402">
                  <c:v>4.5679720073397796</c:v>
                </c:pt>
                <c:pt idx="2403">
                  <c:v>4.6693315251289436</c:v>
                </c:pt>
                <c:pt idx="2404">
                  <c:v>4.7410523645981923</c:v>
                </c:pt>
                <c:pt idx="2405">
                  <c:v>4.6640699609458816</c:v>
                </c:pt>
                <c:pt idx="2406">
                  <c:v>4.6916873497296754</c:v>
                </c:pt>
                <c:pt idx="2407">
                  <c:v>4.6561167948197015</c:v>
                </c:pt>
                <c:pt idx="2408">
                  <c:v>4.6875981852391524</c:v>
                </c:pt>
                <c:pt idx="2409">
                  <c:v>4.6473017984559455</c:v>
                </c:pt>
                <c:pt idx="2410">
                  <c:v>4.6638862073516858</c:v>
                </c:pt>
                <c:pt idx="2411">
                  <c:v>4.7374057615810052</c:v>
                </c:pt>
                <c:pt idx="2412">
                  <c:v>4.7929304039732195</c:v>
                </c:pt>
                <c:pt idx="2413">
                  <c:v>4.8461128350591505</c:v>
                </c:pt>
                <c:pt idx="2414">
                  <c:v>4.8245127294655239</c:v>
                </c:pt>
                <c:pt idx="2415">
                  <c:v>4.8878559578867655</c:v>
                </c:pt>
                <c:pt idx="2416">
                  <c:v>4.8467495024418534</c:v>
                </c:pt>
                <c:pt idx="2417">
                  <c:v>4.8983325008346554</c:v>
                </c:pt>
                <c:pt idx="2418">
                  <c:v>4.9339910504235434</c:v>
                </c:pt>
                <c:pt idx="2419">
                  <c:v>4.9306498407037589</c:v>
                </c:pt>
                <c:pt idx="2420">
                  <c:v>4.9145778714087038</c:v>
                </c:pt>
                <c:pt idx="2421">
                  <c:v>5.0095914200011924</c:v>
                </c:pt>
                <c:pt idx="2422">
                  <c:v>4.9765623584644434</c:v>
                </c:pt>
                <c:pt idx="2423">
                  <c:v>4.9325520786154735</c:v>
                </c:pt>
                <c:pt idx="2424">
                  <c:v>4.9174014653702125</c:v>
                </c:pt>
                <c:pt idx="2425">
                  <c:v>4.9255254446966381</c:v>
                </c:pt>
                <c:pt idx="2426">
                  <c:v>4.9332379194952214</c:v>
                </c:pt>
                <c:pt idx="2427">
                  <c:v>4.9328600599916763</c:v>
                </c:pt>
                <c:pt idx="2428">
                  <c:v>4.9345474873637114</c:v>
                </c:pt>
                <c:pt idx="2429">
                  <c:v>4.9650505839999788</c:v>
                </c:pt>
                <c:pt idx="2430">
                  <c:v>5.0365592010083162</c:v>
                </c:pt>
                <c:pt idx="2431">
                  <c:v>5.0708460688377155</c:v>
                </c:pt>
                <c:pt idx="2432">
                  <c:v>5.1538224629710632</c:v>
                </c:pt>
                <c:pt idx="2433">
                  <c:v>5.2004337620054475</c:v>
                </c:pt>
                <c:pt idx="2434">
                  <c:v>5.2553657343544184</c:v>
                </c:pt>
                <c:pt idx="2435">
                  <c:v>5.2644602432276448</c:v>
                </c:pt>
                <c:pt idx="2436">
                  <c:v>5.2248911065848489</c:v>
                </c:pt>
                <c:pt idx="2437">
                  <c:v>5.1548551064088457</c:v>
                </c:pt>
                <c:pt idx="2438">
                  <c:v>5.2350467277625814</c:v>
                </c:pt>
                <c:pt idx="2439">
                  <c:v>5.2697709809077429</c:v>
                </c:pt>
                <c:pt idx="2440">
                  <c:v>5.331434546193325</c:v>
                </c:pt>
                <c:pt idx="2441">
                  <c:v>5.336036150284559</c:v>
                </c:pt>
                <c:pt idx="2442">
                  <c:v>5.2886173706672315</c:v>
                </c:pt>
                <c:pt idx="2443">
                  <c:v>5.2651409079497933</c:v>
                </c:pt>
                <c:pt idx="2444">
                  <c:v>5.2533910302365294</c:v>
                </c:pt>
                <c:pt idx="2445">
                  <c:v>5.1932621956743032</c:v>
                </c:pt>
                <c:pt idx="2446">
                  <c:v>5.0729346484224269</c:v>
                </c:pt>
                <c:pt idx="2447">
                  <c:v>5.1217691071386984</c:v>
                </c:pt>
                <c:pt idx="2448">
                  <c:v>5.068537502555718</c:v>
                </c:pt>
                <c:pt idx="2449">
                  <c:v>5.0023836205669445</c:v>
                </c:pt>
                <c:pt idx="2450">
                  <c:v>4.984039318093</c:v>
                </c:pt>
                <c:pt idx="2451">
                  <c:v>4.9836122850924163</c:v>
                </c:pt>
                <c:pt idx="2452">
                  <c:v>5.0048888808370808</c:v>
                </c:pt>
                <c:pt idx="2453">
                  <c:v>4.9607310804970153</c:v>
                </c:pt>
                <c:pt idx="2454">
                  <c:v>5.0010844050136383</c:v>
                </c:pt>
                <c:pt idx="2455">
                  <c:v>5.1506132452696392</c:v>
                </c:pt>
                <c:pt idx="2456">
                  <c:v>5.0768322950824007</c:v>
                </c:pt>
                <c:pt idx="2457">
                  <c:v>5.1285835185966295</c:v>
                </c:pt>
                <c:pt idx="2458">
                  <c:v>5.0955648093750439</c:v>
                </c:pt>
                <c:pt idx="2459">
                  <c:v>5.0773188538951866</c:v>
                </c:pt>
                <c:pt idx="2460">
                  <c:v>5.0308473111155392</c:v>
                </c:pt>
                <c:pt idx="2461">
                  <c:v>5.0187739235533373</c:v>
                </c:pt>
                <c:pt idx="2462">
                  <c:v>5.0690577063928135</c:v>
                </c:pt>
                <c:pt idx="2463">
                  <c:v>5.1154386664147466</c:v>
                </c:pt>
                <c:pt idx="2464">
                  <c:v>5.2159078850996536</c:v>
                </c:pt>
                <c:pt idx="2465">
                  <c:v>5.1976179322803295</c:v>
                </c:pt>
                <c:pt idx="2466">
                  <c:v>5.1284256457903608</c:v>
                </c:pt>
                <c:pt idx="2467">
                  <c:v>5.1365910343774495</c:v>
                </c:pt>
                <c:pt idx="2468">
                  <c:v>5.2360690188852113</c:v>
                </c:pt>
                <c:pt idx="2469">
                  <c:v>5.1903920162945436</c:v>
                </c:pt>
                <c:pt idx="2470">
                  <c:v>5.2407715580493095</c:v>
                </c:pt>
                <c:pt idx="2471">
                  <c:v>5.2936408316014774</c:v>
                </c:pt>
                <c:pt idx="2472">
                  <c:v>5.3788015642348297</c:v>
                </c:pt>
                <c:pt idx="2473">
                  <c:v>5.433614484959393</c:v>
                </c:pt>
                <c:pt idx="2474">
                  <c:v>5.3093168248414155</c:v>
                </c:pt>
                <c:pt idx="2475">
                  <c:v>5.3672794374551946</c:v>
                </c:pt>
                <c:pt idx="2476">
                  <c:v>5.2304839448532174</c:v>
                </c:pt>
                <c:pt idx="2477">
                  <c:v>5.1926177640551998</c:v>
                </c:pt>
                <c:pt idx="2478">
                  <c:v>5.2074707482394507</c:v>
                </c:pt>
                <c:pt idx="2479">
                  <c:v>5.2885034952004162</c:v>
                </c:pt>
                <c:pt idx="2480">
                  <c:v>5.2003975289023714</c:v>
                </c:pt>
                <c:pt idx="2481">
                  <c:v>5.1348078480901265</c:v>
                </c:pt>
                <c:pt idx="2482">
                  <c:v>5.2091426471387496</c:v>
                </c:pt>
                <c:pt idx="2483">
                  <c:v>5.1639340868093297</c:v>
                </c:pt>
                <c:pt idx="2484">
                  <c:v>5.093450349002425</c:v>
                </c:pt>
                <c:pt idx="2485">
                  <c:v>5.1495469568075434</c:v>
                </c:pt>
                <c:pt idx="2486">
                  <c:v>5.0787966468851176</c:v>
                </c:pt>
                <c:pt idx="2487">
                  <c:v>5.0338158374893469</c:v>
                </c:pt>
                <c:pt idx="2488">
                  <c:v>4.9933745182938374</c:v>
                </c:pt>
                <c:pt idx="2489">
                  <c:v>4.9710601029537935</c:v>
                </c:pt>
                <c:pt idx="2490">
                  <c:v>5.001948823329978</c:v>
                </c:pt>
                <c:pt idx="2491">
                  <c:v>5.081332964100759</c:v>
                </c:pt>
                <c:pt idx="2492">
                  <c:v>5.1219269799449689</c:v>
                </c:pt>
                <c:pt idx="2493">
                  <c:v>5.1631887201173852</c:v>
                </c:pt>
                <c:pt idx="2494">
                  <c:v>5.0948479115498175</c:v>
                </c:pt>
                <c:pt idx="2495">
                  <c:v>5.1348156123264834</c:v>
                </c:pt>
                <c:pt idx="2496">
                  <c:v>5.1320334276256707</c:v>
                </c:pt>
                <c:pt idx="2497">
                  <c:v>5.0978086736872532</c:v>
                </c:pt>
                <c:pt idx="2498">
                  <c:v>5.1214404211321813</c:v>
                </c:pt>
                <c:pt idx="2499">
                  <c:v>5.1245616441546948</c:v>
                </c:pt>
                <c:pt idx="2500">
                  <c:v>5.160442768519645</c:v>
                </c:pt>
                <c:pt idx="2501">
                  <c:v>5.1641411331126568</c:v>
                </c:pt>
                <c:pt idx="2502">
                  <c:v>5.1443035091760265</c:v>
                </c:pt>
                <c:pt idx="2503">
                  <c:v>5.0739828203329775</c:v>
                </c:pt>
                <c:pt idx="2504">
                  <c:v>5.07655019449414</c:v>
                </c:pt>
                <c:pt idx="2505">
                  <c:v>5.0016123730870863</c:v>
                </c:pt>
                <c:pt idx="2506">
                  <c:v>5.0953629392293234</c:v>
                </c:pt>
                <c:pt idx="2507">
                  <c:v>5.2053097024485897</c:v>
                </c:pt>
                <c:pt idx="2508">
                  <c:v>5.0447168253590275</c:v>
                </c:pt>
                <c:pt idx="2509">
                  <c:v>5.1328331439722374</c:v>
                </c:pt>
                <c:pt idx="2510">
                  <c:v>5.1812250412151553</c:v>
                </c:pt>
                <c:pt idx="2511">
                  <c:v>5.2912623871921367</c:v>
                </c:pt>
                <c:pt idx="2512">
                  <c:v>5.403080331377609</c:v>
                </c:pt>
                <c:pt idx="2513">
                  <c:v>5.3672742612975997</c:v>
                </c:pt>
                <c:pt idx="2514">
                  <c:v>5.2929860476672239</c:v>
                </c:pt>
                <c:pt idx="2515">
                  <c:v>5.2806227952803981</c:v>
                </c:pt>
                <c:pt idx="2516">
                  <c:v>5.3188513071091945</c:v>
                </c:pt>
                <c:pt idx="2517">
                  <c:v>5.3763868867223801</c:v>
                </c:pt>
                <c:pt idx="2518">
                  <c:v>5.3881626452235798</c:v>
                </c:pt>
                <c:pt idx="2519">
                  <c:v>5.4320046999510874</c:v>
                </c:pt>
                <c:pt idx="2520">
                  <c:v>5.3560083543183383</c:v>
                </c:pt>
                <c:pt idx="2521">
                  <c:v>5.4298669468693301</c:v>
                </c:pt>
                <c:pt idx="2522">
                  <c:v>5.3535781483331473</c:v>
                </c:pt>
                <c:pt idx="2523">
                  <c:v>5.3289292859231834</c:v>
                </c:pt>
                <c:pt idx="2524">
                  <c:v>5.2973650769823966</c:v>
                </c:pt>
                <c:pt idx="2525">
                  <c:v>5.3752351916601846</c:v>
                </c:pt>
                <c:pt idx="2526">
                  <c:v>5.3411061966370506</c:v>
                </c:pt>
                <c:pt idx="2527">
                  <c:v>5.43843607574789</c:v>
                </c:pt>
                <c:pt idx="2528">
                  <c:v>5.3705947663870655</c:v>
                </c:pt>
                <c:pt idx="2529">
                  <c:v>5.3793631773325821</c:v>
                </c:pt>
                <c:pt idx="2530">
                  <c:v>5.4046668236767799</c:v>
                </c:pt>
                <c:pt idx="2531">
                  <c:v>5.3461296575712955</c:v>
                </c:pt>
                <c:pt idx="2532">
                  <c:v>5.3018243367401086</c:v>
                </c:pt>
                <c:pt idx="2533">
                  <c:v>5.2991819082940168</c:v>
                </c:pt>
                <c:pt idx="2534">
                  <c:v>5.2831694648111993</c:v>
                </c:pt>
                <c:pt idx="2535">
                  <c:v>5.3137683203627484</c:v>
                </c:pt>
                <c:pt idx="2536">
                  <c:v>5.2418067895659011</c:v>
                </c:pt>
                <c:pt idx="2537">
                  <c:v>5.2792122923390412</c:v>
                </c:pt>
                <c:pt idx="2538">
                  <c:v>5.2033375864094795</c:v>
                </c:pt>
                <c:pt idx="2539">
                  <c:v>5.164948613695584</c:v>
                </c:pt>
                <c:pt idx="2540">
                  <c:v>5.2201963316571218</c:v>
                </c:pt>
                <c:pt idx="2541">
                  <c:v>5.2155481421476404</c:v>
                </c:pt>
                <c:pt idx="2542">
                  <c:v>5.2451454112068987</c:v>
                </c:pt>
                <c:pt idx="2543">
                  <c:v>5.256253445379901</c:v>
                </c:pt>
                <c:pt idx="2544">
                  <c:v>5.2295936457489516</c:v>
                </c:pt>
                <c:pt idx="2545">
                  <c:v>5.1951773739799645</c:v>
                </c:pt>
                <c:pt idx="2546">
                  <c:v>5.1843462642376688</c:v>
                </c:pt>
                <c:pt idx="2547">
                  <c:v>5.1798119501950035</c:v>
                </c:pt>
                <c:pt idx="2548">
                  <c:v>5.1928558673040088</c:v>
                </c:pt>
                <c:pt idx="2549">
                  <c:v>5.1545134800083856</c:v>
                </c:pt>
                <c:pt idx="2550">
                  <c:v>5.1598682150279389</c:v>
                </c:pt>
                <c:pt idx="2551">
                  <c:v>5.1757745472803078</c:v>
                </c:pt>
                <c:pt idx="2552">
                  <c:v>5.1853556149663405</c:v>
                </c:pt>
                <c:pt idx="2553">
                  <c:v>5.1803062732441827</c:v>
                </c:pt>
                <c:pt idx="2554">
                  <c:v>5.1897915820149327</c:v>
                </c:pt>
                <c:pt idx="2555">
                  <c:v>5.0768322950824007</c:v>
                </c:pt>
                <c:pt idx="2556">
                  <c:v>4.9731538586960742</c:v>
                </c:pt>
                <c:pt idx="2557">
                  <c:v>4.9876936853465708</c:v>
                </c:pt>
                <c:pt idx="2558">
                  <c:v>4.8734972967517027</c:v>
                </c:pt>
                <c:pt idx="2559">
                  <c:v>4.8360607370330824</c:v>
                </c:pt>
                <c:pt idx="2560">
                  <c:v>4.8883502809359465</c:v>
                </c:pt>
                <c:pt idx="2561">
                  <c:v>4.8468866706177867</c:v>
                </c:pt>
                <c:pt idx="2562">
                  <c:v>4.8919735912440121</c:v>
                </c:pt>
                <c:pt idx="2563">
                  <c:v>4.9146166925905899</c:v>
                </c:pt>
                <c:pt idx="2564">
                  <c:v>4.8860261861812129</c:v>
                </c:pt>
                <c:pt idx="2565">
                  <c:v>4.8745687613713713</c:v>
                </c:pt>
                <c:pt idx="2566">
                  <c:v>4.8914223304614284</c:v>
                </c:pt>
                <c:pt idx="2567">
                  <c:v>4.9180484850680921</c:v>
                </c:pt>
                <c:pt idx="2568">
                  <c:v>4.9253313387872755</c:v>
                </c:pt>
                <c:pt idx="2569">
                  <c:v>4.9142181284566995</c:v>
                </c:pt>
                <c:pt idx="2570">
                  <c:v>4.8915672628737505</c:v>
                </c:pt>
                <c:pt idx="2571">
                  <c:v>4.8517030852487384</c:v>
                </c:pt>
                <c:pt idx="2572">
                  <c:v>4.9231806453115654</c:v>
                </c:pt>
                <c:pt idx="2573">
                  <c:v>4.9484118254496137</c:v>
                </c:pt>
                <c:pt idx="2574">
                  <c:v>5.0071275689916996</c:v>
                </c:pt>
                <c:pt idx="2575">
                  <c:v>5.0043065631090045</c:v>
                </c:pt>
                <c:pt idx="2576">
                  <c:v>5.1007409669579848</c:v>
                </c:pt>
                <c:pt idx="2577">
                  <c:v>5.0823604313809723</c:v>
                </c:pt>
                <c:pt idx="2578">
                  <c:v>4.9846035192695402</c:v>
                </c:pt>
                <c:pt idx="2579">
                  <c:v>4.9722532072766423</c:v>
                </c:pt>
                <c:pt idx="2580">
                  <c:v>5.0308240184064079</c:v>
                </c:pt>
                <c:pt idx="2581">
                  <c:v>5.0565107004117635</c:v>
                </c:pt>
                <c:pt idx="2582">
                  <c:v>5.0587131554633133</c:v>
                </c:pt>
                <c:pt idx="2583">
                  <c:v>5.0891748428389061</c:v>
                </c:pt>
                <c:pt idx="2584">
                  <c:v>5.0993434044106207</c:v>
                </c:pt>
                <c:pt idx="2585">
                  <c:v>5.0807635867666434</c:v>
                </c:pt>
                <c:pt idx="2586">
                  <c:v>5.1271523110249468</c:v>
                </c:pt>
                <c:pt idx="2587">
                  <c:v>5.1381024723916724</c:v>
                </c:pt>
                <c:pt idx="2588">
                  <c:v>5.0982408828454373</c:v>
                </c:pt>
                <c:pt idx="2589">
                  <c:v>5.1357266160610955</c:v>
                </c:pt>
                <c:pt idx="2590">
                  <c:v>5.1708157883158545</c:v>
                </c:pt>
                <c:pt idx="2591">
                  <c:v>5.0848760439662755</c:v>
                </c:pt>
                <c:pt idx="2592">
                  <c:v>5.0237947964087795</c:v>
                </c:pt>
                <c:pt idx="2593">
                  <c:v>5.0216881002725335</c:v>
                </c:pt>
                <c:pt idx="2594">
                  <c:v>5.0926532207346522</c:v>
                </c:pt>
                <c:pt idx="2595">
                  <c:v>5.1146725950924852</c:v>
                </c:pt>
                <c:pt idx="2596">
                  <c:v>5.1868023510107744</c:v>
                </c:pt>
                <c:pt idx="2597">
                  <c:v>5.2370343722744295</c:v>
                </c:pt>
                <c:pt idx="2598">
                  <c:v>5.2743648207626039</c:v>
                </c:pt>
                <c:pt idx="2599">
                  <c:v>5.2166428994764313</c:v>
                </c:pt>
                <c:pt idx="2600">
                  <c:v>5.2340425531914896</c:v>
                </c:pt>
                <c:pt idx="2601">
                  <c:v>5.2236229479770282</c:v>
                </c:pt>
                <c:pt idx="2602">
                  <c:v>5.2414677512442323</c:v>
                </c:pt>
                <c:pt idx="2603">
                  <c:v>5.3254405557122775</c:v>
                </c:pt>
                <c:pt idx="2604">
                  <c:v>5.3011954335937812</c:v>
                </c:pt>
                <c:pt idx="2605">
                  <c:v>5.3148734300066955</c:v>
                </c:pt>
                <c:pt idx="2606">
                  <c:v>5.3205050894569332</c:v>
                </c:pt>
                <c:pt idx="2607">
                  <c:v>5.2577959403396077</c:v>
                </c:pt>
                <c:pt idx="2608">
                  <c:v>5.1849130534929904</c:v>
                </c:pt>
                <c:pt idx="2609">
                  <c:v>5.2521151073923296</c:v>
                </c:pt>
                <c:pt idx="2610">
                  <c:v>5.2205923077122165</c:v>
                </c:pt>
                <c:pt idx="2611">
                  <c:v>5.2410950678982475</c:v>
                </c:pt>
                <c:pt idx="2612">
                  <c:v>5.3987064782200225</c:v>
                </c:pt>
                <c:pt idx="2613">
                  <c:v>5.387554446707564</c:v>
                </c:pt>
                <c:pt idx="2614">
                  <c:v>5.4469327384202888</c:v>
                </c:pt>
                <c:pt idx="2615">
                  <c:v>5.4410733280363992</c:v>
                </c:pt>
                <c:pt idx="2616">
                  <c:v>5.4946802040441334</c:v>
                </c:pt>
                <c:pt idx="2617">
                  <c:v>5.5460147468729453</c:v>
                </c:pt>
                <c:pt idx="2618">
                  <c:v>5.5628036139932284</c:v>
                </c:pt>
                <c:pt idx="2619">
                  <c:v>5.652001749541264</c:v>
                </c:pt>
                <c:pt idx="2620">
                  <c:v>5.6001055936146926</c:v>
                </c:pt>
                <c:pt idx="2621">
                  <c:v>5.6028696617639815</c:v>
                </c:pt>
                <c:pt idx="2622">
                  <c:v>5.5592113606306715</c:v>
                </c:pt>
                <c:pt idx="2623">
                  <c:v>5.5737925965418134</c:v>
                </c:pt>
                <c:pt idx="2624">
                  <c:v>5.4183732889564089</c:v>
                </c:pt>
                <c:pt idx="2625">
                  <c:v>5.5224658179493531</c:v>
                </c:pt>
                <c:pt idx="2626">
                  <c:v>5.5170412048024398</c:v>
                </c:pt>
                <c:pt idx="2627">
                  <c:v>5.511013569297095</c:v>
                </c:pt>
                <c:pt idx="2628">
                  <c:v>5.5117537598314694</c:v>
                </c:pt>
                <c:pt idx="2629">
                  <c:v>5.5781535093054355</c:v>
                </c:pt>
                <c:pt idx="2630">
                  <c:v>5.4959431864943831</c:v>
                </c:pt>
                <c:pt idx="2631">
                  <c:v>5.4846850437514725</c:v>
                </c:pt>
                <c:pt idx="2632">
                  <c:v>5.5420808671098998</c:v>
                </c:pt>
                <c:pt idx="2633">
                  <c:v>5.7530610501906114</c:v>
                </c:pt>
                <c:pt idx="2634">
                  <c:v>5.8036683428790399</c:v>
                </c:pt>
                <c:pt idx="2635">
                  <c:v>5.8491797084270436</c:v>
                </c:pt>
                <c:pt idx="2636">
                  <c:v>5.866374903917575</c:v>
                </c:pt>
                <c:pt idx="2637">
                  <c:v>5.9316255464081404</c:v>
                </c:pt>
                <c:pt idx="2638">
                  <c:v>5.9920882431344742</c:v>
                </c:pt>
                <c:pt idx="2639">
                  <c:v>6.0607862065752602</c:v>
                </c:pt>
                <c:pt idx="2640">
                  <c:v>6.0428999940474188</c:v>
                </c:pt>
                <c:pt idx="2641">
                  <c:v>5.9815288816652732</c:v>
                </c:pt>
                <c:pt idx="2642">
                  <c:v>5.9378188189561252</c:v>
                </c:pt>
                <c:pt idx="2643">
                  <c:v>6.0077590602168289</c:v>
                </c:pt>
                <c:pt idx="2644">
                  <c:v>6.051686521544462</c:v>
                </c:pt>
                <c:pt idx="2645">
                  <c:v>6.2702911847448544</c:v>
                </c:pt>
                <c:pt idx="2646">
                  <c:v>5.8804540525431763</c:v>
                </c:pt>
                <c:pt idx="2647">
                  <c:v>5.7952907318310434</c:v>
                </c:pt>
                <c:pt idx="2648">
                  <c:v>5.8976751288216223</c:v>
                </c:pt>
                <c:pt idx="2649">
                  <c:v>6.0311734090432765</c:v>
                </c:pt>
                <c:pt idx="2650">
                  <c:v>6.0145708835959706</c:v>
                </c:pt>
                <c:pt idx="2651">
                  <c:v>5.9828591541640934</c:v>
                </c:pt>
                <c:pt idx="2652">
                  <c:v>5.858349271585225</c:v>
                </c:pt>
                <c:pt idx="2653">
                  <c:v>5.9346484224365827</c:v>
                </c:pt>
                <c:pt idx="2654">
                  <c:v>6.0632862906878344</c:v>
                </c:pt>
                <c:pt idx="2655">
                  <c:v>5.9841997789780708</c:v>
                </c:pt>
                <c:pt idx="2656">
                  <c:v>5.9516391597025873</c:v>
                </c:pt>
                <c:pt idx="2657">
                  <c:v>5.7939604593322294</c:v>
                </c:pt>
                <c:pt idx="2658">
                  <c:v>5.6632805969144835</c:v>
                </c:pt>
                <c:pt idx="2659">
                  <c:v>5.7404001687427373</c:v>
                </c:pt>
                <c:pt idx="2660">
                  <c:v>5.6908643406739845</c:v>
                </c:pt>
                <c:pt idx="2661">
                  <c:v>5.7211603910069435</c:v>
                </c:pt>
                <c:pt idx="2662">
                  <c:v>5.6686845054310755</c:v>
                </c:pt>
                <c:pt idx="2663">
                  <c:v>5.6523019666810654</c:v>
                </c:pt>
                <c:pt idx="2664">
                  <c:v>5.6250883181887419</c:v>
                </c:pt>
                <c:pt idx="2665">
                  <c:v>5.3915478522828151</c:v>
                </c:pt>
                <c:pt idx="2666">
                  <c:v>5.4384516042206492</c:v>
                </c:pt>
                <c:pt idx="2667">
                  <c:v>5.3336162966145384</c:v>
                </c:pt>
                <c:pt idx="2668">
                  <c:v>5.3220967579136955</c:v>
                </c:pt>
                <c:pt idx="2669">
                  <c:v>5.2921423339812161</c:v>
                </c:pt>
                <c:pt idx="2670">
                  <c:v>5.3809884908136194</c:v>
                </c:pt>
                <c:pt idx="2671">
                  <c:v>5.4186709180174288</c:v>
                </c:pt>
                <c:pt idx="2672">
                  <c:v>5.3608687662887133</c:v>
                </c:pt>
                <c:pt idx="2673">
                  <c:v>5.3046453426228108</c:v>
                </c:pt>
                <c:pt idx="2674">
                  <c:v>5.3502498790073165</c:v>
                </c:pt>
                <c:pt idx="2675">
                  <c:v>5.1785489677447742</c:v>
                </c:pt>
                <c:pt idx="2676">
                  <c:v>5.0229769635106765</c:v>
                </c:pt>
                <c:pt idx="2677">
                  <c:v>5.0202543046220498</c:v>
                </c:pt>
                <c:pt idx="2678">
                  <c:v>5.0400479312192177</c:v>
                </c:pt>
                <c:pt idx="2679">
                  <c:v>4.9530056653044738</c:v>
                </c:pt>
                <c:pt idx="2680">
                  <c:v>4.9280074122576591</c:v>
                </c:pt>
                <c:pt idx="2681">
                  <c:v>4.9874348774673898</c:v>
                </c:pt>
                <c:pt idx="2682">
                  <c:v>4.9201603573619117</c:v>
                </c:pt>
                <c:pt idx="2683">
                  <c:v>4.8978951155188968</c:v>
                </c:pt>
                <c:pt idx="2684">
                  <c:v>4.8958841782979068</c:v>
                </c:pt>
                <c:pt idx="2685">
                  <c:v>4.8784379391646198</c:v>
                </c:pt>
                <c:pt idx="2686">
                  <c:v>4.8217098401343739</c:v>
                </c:pt>
                <c:pt idx="2687">
                  <c:v>4.8585589059673335</c:v>
                </c:pt>
                <c:pt idx="2688">
                  <c:v>4.8432944172552386</c:v>
                </c:pt>
                <c:pt idx="2689">
                  <c:v>4.7952027371521391</c:v>
                </c:pt>
                <c:pt idx="2690">
                  <c:v>4.820314865665754</c:v>
                </c:pt>
                <c:pt idx="2691">
                  <c:v>5.1308144425148878</c:v>
                </c:pt>
                <c:pt idx="2692">
                  <c:v>5.5302507589541134</c:v>
                </c:pt>
                <c:pt idx="2693">
                  <c:v>5.338148022578399</c:v>
                </c:pt>
                <c:pt idx="2694">
                  <c:v>5.2701126073082145</c:v>
                </c:pt>
                <c:pt idx="2695">
                  <c:v>5.1909717459438331</c:v>
                </c:pt>
                <c:pt idx="2696">
                  <c:v>5.0948867327316885</c:v>
                </c:pt>
                <c:pt idx="2697">
                  <c:v>5.2301940800285722</c:v>
                </c:pt>
                <c:pt idx="2698">
                  <c:v>5.1878401706061466</c:v>
                </c:pt>
                <c:pt idx="2699">
                  <c:v>5.1397096693211815</c:v>
                </c:pt>
                <c:pt idx="2700">
                  <c:v>5.0837088204313314</c:v>
                </c:pt>
                <c:pt idx="2701">
                  <c:v>5.126572581375668</c:v>
                </c:pt>
                <c:pt idx="2702">
                  <c:v>5.0614280501155555</c:v>
                </c:pt>
                <c:pt idx="2703">
                  <c:v>5.0984815741730385</c:v>
                </c:pt>
                <c:pt idx="2704">
                  <c:v>5.0847129950024197</c:v>
                </c:pt>
                <c:pt idx="2705">
                  <c:v>4.9824036522967905</c:v>
                </c:pt>
                <c:pt idx="2706">
                  <c:v>5.0594662863916318</c:v>
                </c:pt>
                <c:pt idx="2707">
                  <c:v>5.0093766094614978</c:v>
                </c:pt>
                <c:pt idx="2708">
                  <c:v>5.0918043308910486</c:v>
                </c:pt>
                <c:pt idx="2709">
                  <c:v>5.1323905824988936</c:v>
                </c:pt>
                <c:pt idx="2710">
                  <c:v>5.0828004047755231</c:v>
                </c:pt>
                <c:pt idx="2711">
                  <c:v>5.124828216270199</c:v>
                </c:pt>
                <c:pt idx="2712">
                  <c:v>5.1159821629609645</c:v>
                </c:pt>
                <c:pt idx="2713">
                  <c:v>5.0790761593945994</c:v>
                </c:pt>
                <c:pt idx="2714">
                  <c:v>5.1533333160794745</c:v>
                </c:pt>
                <c:pt idx="2715">
                  <c:v>5.1901228561002215</c:v>
                </c:pt>
                <c:pt idx="2716">
                  <c:v>5.1742734615812704</c:v>
                </c:pt>
                <c:pt idx="2717">
                  <c:v>5.2073827535605499</c:v>
                </c:pt>
                <c:pt idx="2718">
                  <c:v>5.2650580894284751</c:v>
                </c:pt>
                <c:pt idx="2719">
                  <c:v>5.1358689603946388</c:v>
                </c:pt>
                <c:pt idx="2720">
                  <c:v>5.1842789741890885</c:v>
                </c:pt>
                <c:pt idx="2721">
                  <c:v>5.1311276000486554</c:v>
                </c:pt>
                <c:pt idx="2722">
                  <c:v>5.1474609653016294</c:v>
                </c:pt>
                <c:pt idx="2723">
                  <c:v>5.33790215509321</c:v>
                </c:pt>
                <c:pt idx="2724">
                  <c:v>5.3381764914451084</c:v>
                </c:pt>
                <c:pt idx="2725">
                  <c:v>5.3258158271370206</c:v>
                </c:pt>
                <c:pt idx="2726">
                  <c:v>5.3912528113005873</c:v>
                </c:pt>
                <c:pt idx="2727">
                  <c:v>5.1693354072471385</c:v>
                </c:pt>
                <c:pt idx="2728">
                  <c:v>5.0431872707932675</c:v>
                </c:pt>
                <c:pt idx="2729">
                  <c:v>5.1512576768887062</c:v>
                </c:pt>
                <c:pt idx="2730">
                  <c:v>5.1532375571641875</c:v>
                </c:pt>
                <c:pt idx="2731">
                  <c:v>5.1228095148128689</c:v>
                </c:pt>
                <c:pt idx="2732">
                  <c:v>5.119129266771389</c:v>
                </c:pt>
                <c:pt idx="2733">
                  <c:v>5.1197064083418953</c:v>
                </c:pt>
                <c:pt idx="2734">
                  <c:v>5.1317642674313575</c:v>
                </c:pt>
                <c:pt idx="2735">
                  <c:v>5.1425462036766252</c:v>
                </c:pt>
                <c:pt idx="2736">
                  <c:v>5.1530615678063665</c:v>
                </c:pt>
                <c:pt idx="2737">
                  <c:v>5.1968777417459675</c:v>
                </c:pt>
                <c:pt idx="2738">
                  <c:v>5.3305106020647699</c:v>
                </c:pt>
                <c:pt idx="2739">
                  <c:v>5.1361614132980753</c:v>
                </c:pt>
                <c:pt idx="2740">
                  <c:v>5.0964111111398704</c:v>
                </c:pt>
                <c:pt idx="2741">
                  <c:v>5.1337984973614539</c:v>
                </c:pt>
                <c:pt idx="2742">
                  <c:v>5.1174910128963891</c:v>
                </c:pt>
                <c:pt idx="2743">
                  <c:v>5.1346422110474705</c:v>
                </c:pt>
                <c:pt idx="2744">
                  <c:v>5.1330505425907145</c:v>
                </c:pt>
                <c:pt idx="2745">
                  <c:v>5.1007668477458985</c:v>
                </c:pt>
                <c:pt idx="2746">
                  <c:v>5.0729682934467304</c:v>
                </c:pt>
                <c:pt idx="2747">
                  <c:v>5.0691948745687485</c:v>
                </c:pt>
                <c:pt idx="2748">
                  <c:v>5.0581567185231391</c:v>
                </c:pt>
                <c:pt idx="2749">
                  <c:v>5.0362279269230124</c:v>
                </c:pt>
                <c:pt idx="2750">
                  <c:v>5.0791874467826323</c:v>
                </c:pt>
                <c:pt idx="2751">
                  <c:v>5.0602608265806053</c:v>
                </c:pt>
                <c:pt idx="2752">
                  <c:v>5.0162712513619763</c:v>
                </c:pt>
                <c:pt idx="2753">
                  <c:v>5.0555091139194674</c:v>
                </c:pt>
                <c:pt idx="2754">
                  <c:v>5.038681425617332</c:v>
                </c:pt>
                <c:pt idx="2755">
                  <c:v>5.0054323773832881</c:v>
                </c:pt>
                <c:pt idx="2756">
                  <c:v>5.1394870945451094</c:v>
                </c:pt>
                <c:pt idx="2757">
                  <c:v>5.2517320717311922</c:v>
                </c:pt>
                <c:pt idx="2758">
                  <c:v>5.1870171615504646</c:v>
                </c:pt>
                <c:pt idx="2759">
                  <c:v>5.209867309200372</c:v>
                </c:pt>
                <c:pt idx="2760">
                  <c:v>5.2499721781529916</c:v>
                </c:pt>
                <c:pt idx="2761">
                  <c:v>5.2246245344693278</c:v>
                </c:pt>
                <c:pt idx="2762">
                  <c:v>5.3021219658011294</c:v>
                </c:pt>
                <c:pt idx="2763">
                  <c:v>5.3795339905328134</c:v>
                </c:pt>
                <c:pt idx="2764">
                  <c:v>5.3968560018841298</c:v>
                </c:pt>
                <c:pt idx="2765">
                  <c:v>5.3946664872265373</c:v>
                </c:pt>
                <c:pt idx="2766">
                  <c:v>5.3302543822644139</c:v>
                </c:pt>
                <c:pt idx="2767">
                  <c:v>5.2869144148224452</c:v>
                </c:pt>
                <c:pt idx="2768">
                  <c:v>5.2819685962519474</c:v>
                </c:pt>
                <c:pt idx="2769">
                  <c:v>5.3865606244516524</c:v>
                </c:pt>
                <c:pt idx="2770">
                  <c:v>5.3673415513461809</c:v>
                </c:pt>
                <c:pt idx="2771">
                  <c:v>5.364820762603288</c:v>
                </c:pt>
                <c:pt idx="2772">
                  <c:v>5.3688452251240335</c:v>
                </c:pt>
                <c:pt idx="2773">
                  <c:v>5.3616167210594545</c:v>
                </c:pt>
                <c:pt idx="2774">
                  <c:v>5.2827139629438884</c:v>
                </c:pt>
                <c:pt idx="2775">
                  <c:v>5.281259462663094</c:v>
                </c:pt>
                <c:pt idx="2776">
                  <c:v>5.2230509825641134</c:v>
                </c:pt>
                <c:pt idx="2777">
                  <c:v>5.196854449036838</c:v>
                </c:pt>
                <c:pt idx="2778">
                  <c:v>5.2495399689948163</c:v>
                </c:pt>
                <c:pt idx="2779">
                  <c:v>5.2712694785280148</c:v>
                </c:pt>
                <c:pt idx="2780">
                  <c:v>5.2067771431233565</c:v>
                </c:pt>
                <c:pt idx="2781">
                  <c:v>5.1542262032625317</c:v>
                </c:pt>
                <c:pt idx="2782">
                  <c:v>5.1566978185083867</c:v>
                </c:pt>
                <c:pt idx="2783">
                  <c:v>5.2955301291192445</c:v>
                </c:pt>
                <c:pt idx="2784">
                  <c:v>5.3497141466974734</c:v>
                </c:pt>
                <c:pt idx="2785">
                  <c:v>5.2528734144782314</c:v>
                </c:pt>
                <c:pt idx="2786">
                  <c:v>5.3380315590327765</c:v>
                </c:pt>
                <c:pt idx="2787">
                  <c:v>5.3428738544516294</c:v>
                </c:pt>
                <c:pt idx="2788">
                  <c:v>5.2629979787104508</c:v>
                </c:pt>
                <c:pt idx="2789">
                  <c:v>5.3312300879687982</c:v>
                </c:pt>
                <c:pt idx="2790">
                  <c:v>5.3641763309842085</c:v>
                </c:pt>
                <c:pt idx="2791">
                  <c:v>5.3335852396690271</c:v>
                </c:pt>
                <c:pt idx="2792">
                  <c:v>5.3269054083082397</c:v>
                </c:pt>
                <c:pt idx="2793">
                  <c:v>5.2826984344711532</c:v>
                </c:pt>
                <c:pt idx="2794">
                  <c:v>5.3112268269895218</c:v>
                </c:pt>
                <c:pt idx="2795">
                  <c:v>5.3602424512211924</c:v>
                </c:pt>
                <c:pt idx="2796">
                  <c:v>5.394099697971205</c:v>
                </c:pt>
                <c:pt idx="2797">
                  <c:v>5.3927797777875464</c:v>
                </c:pt>
                <c:pt idx="2798">
                  <c:v>5.416683273505579</c:v>
                </c:pt>
                <c:pt idx="2799">
                  <c:v>5.3435001695191602</c:v>
                </c:pt>
                <c:pt idx="2800">
                  <c:v>5.3592796859107708</c:v>
                </c:pt>
                <c:pt idx="2801">
                  <c:v>5.3949149427905008</c:v>
                </c:pt>
                <c:pt idx="2802">
                  <c:v>5.3541138806429736</c:v>
                </c:pt>
                <c:pt idx="2803">
                  <c:v>5.2304166548046434</c:v>
                </c:pt>
                <c:pt idx="2804">
                  <c:v>5.259817229875738</c:v>
                </c:pt>
                <c:pt idx="2805">
                  <c:v>5.2509530600149565</c:v>
                </c:pt>
                <c:pt idx="2806">
                  <c:v>5.2865831407371404</c:v>
                </c:pt>
                <c:pt idx="2807">
                  <c:v>5.292292442551136</c:v>
                </c:pt>
                <c:pt idx="2808">
                  <c:v>5.1996806310771326</c:v>
                </c:pt>
                <c:pt idx="2809">
                  <c:v>5.1730467122341173</c:v>
                </c:pt>
                <c:pt idx="2810">
                  <c:v>5.1930473851346024</c:v>
                </c:pt>
                <c:pt idx="2811">
                  <c:v>5.1589520351357478</c:v>
                </c:pt>
                <c:pt idx="2812">
                  <c:v>5.0773162658163891</c:v>
                </c:pt>
                <c:pt idx="2813">
                  <c:v>5.0924720552192495</c:v>
                </c:pt>
                <c:pt idx="2814">
                  <c:v>5.1156068915362045</c:v>
                </c:pt>
                <c:pt idx="2815">
                  <c:v>5.0701705802731514</c:v>
                </c:pt>
                <c:pt idx="2816">
                  <c:v>5.0029814667677632</c:v>
                </c:pt>
                <c:pt idx="2817">
                  <c:v>5.1181846180124957</c:v>
                </c:pt>
                <c:pt idx="2818">
                  <c:v>5.1426290221979505</c:v>
                </c:pt>
                <c:pt idx="2819">
                  <c:v>5.1553106082761468</c:v>
                </c:pt>
                <c:pt idx="2820">
                  <c:v>5.2521228716286954</c:v>
                </c:pt>
                <c:pt idx="2821">
                  <c:v>5.2002836534355454</c:v>
                </c:pt>
                <c:pt idx="2822">
                  <c:v>5.2754673423277714</c:v>
                </c:pt>
                <c:pt idx="2823">
                  <c:v>5.3272185658420108</c:v>
                </c:pt>
                <c:pt idx="2824">
                  <c:v>5.3209372986151058</c:v>
                </c:pt>
                <c:pt idx="2825">
                  <c:v>5.3490179535025772</c:v>
                </c:pt>
                <c:pt idx="2826">
                  <c:v>5.3770986083900354</c:v>
                </c:pt>
                <c:pt idx="2827">
                  <c:v>5.2981000913591814</c:v>
                </c:pt>
                <c:pt idx="2828">
                  <c:v>5.4035953590571095</c:v>
                </c:pt>
                <c:pt idx="2829">
                  <c:v>5.4929876005145095</c:v>
                </c:pt>
                <c:pt idx="2830">
                  <c:v>5.2135889665024839</c:v>
                </c:pt>
                <c:pt idx="2831">
                  <c:v>5.1391661727749725</c:v>
                </c:pt>
                <c:pt idx="2832">
                  <c:v>5.0925238167950697</c:v>
                </c:pt>
                <c:pt idx="2833">
                  <c:v>4.9818187464899175</c:v>
                </c:pt>
                <c:pt idx="2834">
                  <c:v>5.1224885930427266</c:v>
                </c:pt>
                <c:pt idx="2835">
                  <c:v>5.1848147064989067</c:v>
                </c:pt>
                <c:pt idx="2836">
                  <c:v>5.1555150665006702</c:v>
                </c:pt>
                <c:pt idx="2837">
                  <c:v>5.0445900094982399</c:v>
                </c:pt>
                <c:pt idx="2838">
                  <c:v>5.018339126316361</c:v>
                </c:pt>
                <c:pt idx="2839">
                  <c:v>5.0207227468833064</c:v>
                </c:pt>
                <c:pt idx="2840">
                  <c:v>5.0097829378317575</c:v>
                </c:pt>
                <c:pt idx="2841">
                  <c:v>4.9806359944822258</c:v>
                </c:pt>
                <c:pt idx="2842">
                  <c:v>5.0366523718448182</c:v>
                </c:pt>
                <c:pt idx="2843">
                  <c:v>5.0975472777293138</c:v>
                </c:pt>
                <c:pt idx="2844">
                  <c:v>5.0668656036564377</c:v>
                </c:pt>
                <c:pt idx="2845">
                  <c:v>5.0389014123145994</c:v>
                </c:pt>
                <c:pt idx="2846">
                  <c:v>5.0446443591528709</c:v>
                </c:pt>
                <c:pt idx="2847">
                  <c:v>5.0937686826937894</c:v>
                </c:pt>
                <c:pt idx="2848">
                  <c:v>5.1173823135871546</c:v>
                </c:pt>
                <c:pt idx="2849">
                  <c:v>5.0300993563448104</c:v>
                </c:pt>
                <c:pt idx="2850">
                  <c:v>4.9763449598459575</c:v>
                </c:pt>
                <c:pt idx="2851">
                  <c:v>4.9972980457417124</c:v>
                </c:pt>
                <c:pt idx="2852">
                  <c:v>5.0457339403240793</c:v>
                </c:pt>
                <c:pt idx="2853">
                  <c:v>4.9942622293193093</c:v>
                </c:pt>
                <c:pt idx="2854">
                  <c:v>5.0072259159857868</c:v>
                </c:pt>
                <c:pt idx="2855">
                  <c:v>4.9812674857073596</c:v>
                </c:pt>
                <c:pt idx="2856">
                  <c:v>4.8844888673790647</c:v>
                </c:pt>
                <c:pt idx="2857">
                  <c:v>4.8114118746231105</c:v>
                </c:pt>
                <c:pt idx="2858">
                  <c:v>4.8910625875094143</c:v>
                </c:pt>
                <c:pt idx="2859">
                  <c:v>4.8109900177800933</c:v>
                </c:pt>
                <c:pt idx="2860">
                  <c:v>4.9120984919264883</c:v>
                </c:pt>
                <c:pt idx="2861">
                  <c:v>4.9675739608216629</c:v>
                </c:pt>
                <c:pt idx="2862">
                  <c:v>5.0341186427079467</c:v>
                </c:pt>
                <c:pt idx="2863">
                  <c:v>4.9035190107327633</c:v>
                </c:pt>
                <c:pt idx="2864">
                  <c:v>4.9457409281368161</c:v>
                </c:pt>
                <c:pt idx="2865">
                  <c:v>4.8885754437908115</c:v>
                </c:pt>
                <c:pt idx="2866">
                  <c:v>4.9404948924265044</c:v>
                </c:pt>
                <c:pt idx="2867">
                  <c:v>4.9880327236682414</c:v>
                </c:pt>
                <c:pt idx="2868">
                  <c:v>5.083623413831222</c:v>
                </c:pt>
                <c:pt idx="2869">
                  <c:v>5.2268347537572355</c:v>
                </c:pt>
                <c:pt idx="2870">
                  <c:v>5.1239172125356047</c:v>
                </c:pt>
                <c:pt idx="2871">
                  <c:v>5.1587967504082695</c:v>
                </c:pt>
                <c:pt idx="2872">
                  <c:v>5.1678938473602747</c:v>
                </c:pt>
                <c:pt idx="2873">
                  <c:v>5.323395973467008</c:v>
                </c:pt>
                <c:pt idx="2874">
                  <c:v>5.3509564245173875</c:v>
                </c:pt>
                <c:pt idx="2875">
                  <c:v>5.3765602880014081</c:v>
                </c:pt>
                <c:pt idx="2876">
                  <c:v>5.3111543607833545</c:v>
                </c:pt>
                <c:pt idx="2877">
                  <c:v>5.3115969222566966</c:v>
                </c:pt>
                <c:pt idx="2878">
                  <c:v>5.3321876771216346</c:v>
                </c:pt>
                <c:pt idx="2879">
                  <c:v>5.3980206373402755</c:v>
                </c:pt>
                <c:pt idx="2880">
                  <c:v>5.3740964369919277</c:v>
                </c:pt>
                <c:pt idx="2881">
                  <c:v>5.4369505185215861</c:v>
                </c:pt>
                <c:pt idx="2882">
                  <c:v>5.5016680167811138</c:v>
                </c:pt>
                <c:pt idx="2883">
                  <c:v>5.4317458920719472</c:v>
                </c:pt>
                <c:pt idx="2884">
                  <c:v>5.4964400976223429</c:v>
                </c:pt>
                <c:pt idx="2885">
                  <c:v>5.4462313690677995</c:v>
                </c:pt>
                <c:pt idx="2886">
                  <c:v>5.3882972253207324</c:v>
                </c:pt>
                <c:pt idx="2887">
                  <c:v>5.3881031194113724</c:v>
                </c:pt>
                <c:pt idx="2888">
                  <c:v>5.3473667592336183</c:v>
                </c:pt>
                <c:pt idx="2889">
                  <c:v>5.3594660275837454</c:v>
                </c:pt>
                <c:pt idx="2890">
                  <c:v>5.3205594391115643</c:v>
                </c:pt>
                <c:pt idx="2891">
                  <c:v>5.8516797925396213</c:v>
                </c:pt>
                <c:pt idx="2892">
                  <c:v>6.1105653140504206</c:v>
                </c:pt>
                <c:pt idx="2893">
                  <c:v>5.9084725935396483</c:v>
                </c:pt>
                <c:pt idx="2894">
                  <c:v>5.8589082966041826</c:v>
                </c:pt>
                <c:pt idx="2895">
                  <c:v>5.8050115557718041</c:v>
                </c:pt>
                <c:pt idx="2896">
                  <c:v>5.828042868937092</c:v>
                </c:pt>
                <c:pt idx="2897">
                  <c:v>5.8346579983281011</c:v>
                </c:pt>
                <c:pt idx="2898">
                  <c:v>5.9600400634596928</c:v>
                </c:pt>
                <c:pt idx="2899">
                  <c:v>6.0990354230344188</c:v>
                </c:pt>
                <c:pt idx="2900">
                  <c:v>6.1076640777251745</c:v>
                </c:pt>
                <c:pt idx="2901">
                  <c:v>6.1233012497832409</c:v>
                </c:pt>
                <c:pt idx="2902">
                  <c:v>6.0301226490539284</c:v>
                </c:pt>
                <c:pt idx="2903">
                  <c:v>6.0773939081801434</c:v>
                </c:pt>
                <c:pt idx="2904">
                  <c:v>6.047372194199089</c:v>
                </c:pt>
                <c:pt idx="2905">
                  <c:v>6.0270040141101981</c:v>
                </c:pt>
                <c:pt idx="2906">
                  <c:v>6.1793072748306814</c:v>
                </c:pt>
                <c:pt idx="2907">
                  <c:v>6.2487454288058339</c:v>
                </c:pt>
                <c:pt idx="2908">
                  <c:v>6.257625127139371</c:v>
                </c:pt>
                <c:pt idx="2909">
                  <c:v>6.246253108929662</c:v>
                </c:pt>
                <c:pt idx="2910">
                  <c:v>6.2131308765563871</c:v>
                </c:pt>
                <c:pt idx="2911">
                  <c:v>6.2081462368040325</c:v>
                </c:pt>
                <c:pt idx="2912">
                  <c:v>6.4953427522147571</c:v>
                </c:pt>
                <c:pt idx="2913">
                  <c:v>6.2502672191352175</c:v>
                </c:pt>
                <c:pt idx="2914">
                  <c:v>6.4481180785067735</c:v>
                </c:pt>
                <c:pt idx="2915">
                  <c:v>6.3766508707591099</c:v>
                </c:pt>
                <c:pt idx="2916">
                  <c:v>6.2905558416820364</c:v>
                </c:pt>
                <c:pt idx="2917">
                  <c:v>6.1644672310403745</c:v>
                </c:pt>
                <c:pt idx="2918">
                  <c:v>6.0989267237251772</c:v>
                </c:pt>
                <c:pt idx="2919">
                  <c:v>6.1588096908022294</c:v>
                </c:pt>
                <c:pt idx="2920">
                  <c:v>6.1782772194716724</c:v>
                </c:pt>
                <c:pt idx="2921">
                  <c:v>6.2809825382323945</c:v>
                </c:pt>
                <c:pt idx="2922">
                  <c:v>6.2689790287975455</c:v>
                </c:pt>
                <c:pt idx="2923">
                  <c:v>6.3318900480606315</c:v>
                </c:pt>
                <c:pt idx="2924">
                  <c:v>6.2245908894450297</c:v>
                </c:pt>
                <c:pt idx="2925">
                  <c:v>6.2844350353402145</c:v>
                </c:pt>
                <c:pt idx="2926">
                  <c:v>6.3121300664877262</c:v>
                </c:pt>
                <c:pt idx="2927">
                  <c:v>5.4159689637591324</c:v>
                </c:pt>
                <c:pt idx="2928">
                  <c:v>5.2975436544190151</c:v>
                </c:pt>
                <c:pt idx="2929">
                  <c:v>5.3293174977419016</c:v>
                </c:pt>
                <c:pt idx="2930">
                  <c:v>5.3687856993118306</c:v>
                </c:pt>
                <c:pt idx="2931">
                  <c:v>5.3967498906536839</c:v>
                </c:pt>
                <c:pt idx="2932">
                  <c:v>5.3985279007834075</c:v>
                </c:pt>
                <c:pt idx="2933">
                  <c:v>5.3367012865339714</c:v>
                </c:pt>
                <c:pt idx="2934">
                  <c:v>5.2926004239273094</c:v>
                </c:pt>
                <c:pt idx="2935">
                  <c:v>5.1851304521114754</c:v>
                </c:pt>
                <c:pt idx="2936">
                  <c:v>5.1349243116357304</c:v>
                </c:pt>
                <c:pt idx="2937">
                  <c:v>5.1351598268057543</c:v>
                </c:pt>
                <c:pt idx="2938">
                  <c:v>5.2058531989947934</c:v>
                </c:pt>
                <c:pt idx="2939">
                  <c:v>5.1604790016227264</c:v>
                </c:pt>
                <c:pt idx="2940">
                  <c:v>5.1616617536304314</c:v>
                </c:pt>
                <c:pt idx="2941">
                  <c:v>5.1750964706369436</c:v>
                </c:pt>
                <c:pt idx="2942">
                  <c:v>5.1777466633194145</c:v>
                </c:pt>
                <c:pt idx="2943">
                  <c:v>5.2055866268792599</c:v>
                </c:pt>
                <c:pt idx="2944">
                  <c:v>5.318507092629928</c:v>
                </c:pt>
                <c:pt idx="2945">
                  <c:v>5.3942394542259446</c:v>
                </c:pt>
                <c:pt idx="2946">
                  <c:v>5.4015611291270194</c:v>
                </c:pt>
                <c:pt idx="2947">
                  <c:v>5.4098766262840101</c:v>
                </c:pt>
                <c:pt idx="2948">
                  <c:v>5.3602243346696454</c:v>
                </c:pt>
                <c:pt idx="2949">
                  <c:v>5.3226971921933321</c:v>
                </c:pt>
                <c:pt idx="2950">
                  <c:v>5.3627192426246229</c:v>
                </c:pt>
                <c:pt idx="2951">
                  <c:v>5.4355917771560636</c:v>
                </c:pt>
                <c:pt idx="2952">
                  <c:v>5.4532864718533514</c:v>
                </c:pt>
                <c:pt idx="2953">
                  <c:v>5.5265394539671373</c:v>
                </c:pt>
                <c:pt idx="2954">
                  <c:v>5.4887793843995931</c:v>
                </c:pt>
                <c:pt idx="2955">
                  <c:v>5.5130452111484045</c:v>
                </c:pt>
                <c:pt idx="2956">
                  <c:v>5.802705577568589</c:v>
                </c:pt>
                <c:pt idx="2957">
                  <c:v>5.6635135240057108</c:v>
                </c:pt>
                <c:pt idx="2958">
                  <c:v>5.7226019508937895</c:v>
                </c:pt>
                <c:pt idx="2959">
                  <c:v>5.6830198738570346</c:v>
                </c:pt>
                <c:pt idx="2960">
                  <c:v>5.8590791098044193</c:v>
                </c:pt>
                <c:pt idx="2961">
                  <c:v>5.8898875997380866</c:v>
                </c:pt>
                <c:pt idx="2962">
                  <c:v>5.9731900917991689</c:v>
                </c:pt>
                <c:pt idx="2963">
                  <c:v>5.7829999456503494</c:v>
                </c:pt>
                <c:pt idx="2964">
                  <c:v>5.8176724372196791</c:v>
                </c:pt>
                <c:pt idx="2965">
                  <c:v>5.8852031771255264</c:v>
                </c:pt>
                <c:pt idx="2966">
                  <c:v>5.9848028013364765</c:v>
                </c:pt>
                <c:pt idx="2967">
                  <c:v>5.973798290315159</c:v>
                </c:pt>
                <c:pt idx="2968">
                  <c:v>5.9552676461682204</c:v>
                </c:pt>
                <c:pt idx="2969">
                  <c:v>5.8464415210656684</c:v>
                </c:pt>
                <c:pt idx="2970">
                  <c:v>5.8229961152937344</c:v>
                </c:pt>
                <c:pt idx="2971">
                  <c:v>5.6446205488279757</c:v>
                </c:pt>
                <c:pt idx="2972">
                  <c:v>5.6309606689666056</c:v>
                </c:pt>
                <c:pt idx="2973">
                  <c:v>5.6418564806786984</c:v>
                </c:pt>
                <c:pt idx="2974">
                  <c:v>5.6236338179079404</c:v>
                </c:pt>
                <c:pt idx="2975">
                  <c:v>5.5961147761182284</c:v>
                </c:pt>
                <c:pt idx="2976">
                  <c:v>5.603009418018722</c:v>
                </c:pt>
                <c:pt idx="2977">
                  <c:v>5.5919842023670459</c:v>
                </c:pt>
                <c:pt idx="2978">
                  <c:v>5.5621022446407355</c:v>
                </c:pt>
                <c:pt idx="2979">
                  <c:v>5.5429944589233076</c:v>
                </c:pt>
                <c:pt idx="2980">
                  <c:v>5.4354856659256141</c:v>
                </c:pt>
                <c:pt idx="2981">
                  <c:v>5.465776540100979</c:v>
                </c:pt>
                <c:pt idx="2982">
                  <c:v>5.4070064469042691</c:v>
                </c:pt>
                <c:pt idx="2983">
                  <c:v>5.3814750496264017</c:v>
                </c:pt>
                <c:pt idx="2984">
                  <c:v>5.513987271828487</c:v>
                </c:pt>
                <c:pt idx="2985">
                  <c:v>5.6211777311348463</c:v>
                </c:pt>
                <c:pt idx="2986">
                  <c:v>5.6880459228700762</c:v>
                </c:pt>
                <c:pt idx="2987">
                  <c:v>5.633799791400862</c:v>
                </c:pt>
                <c:pt idx="2988">
                  <c:v>5.742367108624264</c:v>
                </c:pt>
                <c:pt idx="2989">
                  <c:v>5.7894830830229882</c:v>
                </c:pt>
                <c:pt idx="2990">
                  <c:v>5.8604973769821447</c:v>
                </c:pt>
                <c:pt idx="2991">
                  <c:v>5.7159014149026834</c:v>
                </c:pt>
                <c:pt idx="2992">
                  <c:v>5.7499864125863454</c:v>
                </c:pt>
                <c:pt idx="2993">
                  <c:v>5.8545318553677888</c:v>
                </c:pt>
                <c:pt idx="2994">
                  <c:v>5.61878634633152</c:v>
                </c:pt>
                <c:pt idx="2995">
                  <c:v>5.5887516919565101</c:v>
                </c:pt>
                <c:pt idx="2996">
                  <c:v>5.6786279041479144</c:v>
                </c:pt>
                <c:pt idx="2997">
                  <c:v>5.6512227378250302</c:v>
                </c:pt>
                <c:pt idx="2998">
                  <c:v>5.7786700898322261</c:v>
                </c:pt>
                <c:pt idx="2999">
                  <c:v>5.9287838358951008</c:v>
                </c:pt>
                <c:pt idx="3000">
                  <c:v>6.0406069562381761</c:v>
                </c:pt>
                <c:pt idx="3001">
                  <c:v>6.0656750874123624</c:v>
                </c:pt>
                <c:pt idx="3002">
                  <c:v>6.0347553100906604</c:v>
                </c:pt>
                <c:pt idx="3003">
                  <c:v>6.0330627065610472</c:v>
                </c:pt>
                <c:pt idx="3004">
                  <c:v>6.0397528902369908</c:v>
                </c:pt>
                <c:pt idx="3005">
                  <c:v>5.9532463566320812</c:v>
                </c:pt>
                <c:pt idx="3006">
                  <c:v>6.0184038282861465</c:v>
                </c:pt>
                <c:pt idx="3007">
                  <c:v>5.9926964416504704</c:v>
                </c:pt>
                <c:pt idx="3008">
                  <c:v>5.8382398993754965</c:v>
                </c:pt>
                <c:pt idx="3009">
                  <c:v>5.7880415231361324</c:v>
                </c:pt>
                <c:pt idx="3010">
                  <c:v>5.6703745208819054</c:v>
                </c:pt>
                <c:pt idx="3011">
                  <c:v>5.6496491859198397</c:v>
                </c:pt>
                <c:pt idx="3012">
                  <c:v>5.6099584095738289</c:v>
                </c:pt>
                <c:pt idx="3013">
                  <c:v>5.7401310085484241</c:v>
                </c:pt>
                <c:pt idx="3014">
                  <c:v>5.7780411866858934</c:v>
                </c:pt>
                <c:pt idx="3015">
                  <c:v>5.7206324229334884</c:v>
                </c:pt>
                <c:pt idx="3016">
                  <c:v>5.7872443948683694</c:v>
                </c:pt>
                <c:pt idx="3017">
                  <c:v>5.8024700623985765</c:v>
                </c:pt>
                <c:pt idx="3018">
                  <c:v>5.6195886507568753</c:v>
                </c:pt>
                <c:pt idx="3019">
                  <c:v>5.5872764870453722</c:v>
                </c:pt>
                <c:pt idx="3020">
                  <c:v>5.6267472766940845</c:v>
                </c:pt>
                <c:pt idx="3021">
                  <c:v>5.6369468952112793</c:v>
                </c:pt>
                <c:pt idx="3022">
                  <c:v>5.724651709296638</c:v>
                </c:pt>
                <c:pt idx="3023">
                  <c:v>5.8305507172860365</c:v>
                </c:pt>
                <c:pt idx="3024">
                  <c:v>5.8952863320970854</c:v>
                </c:pt>
                <c:pt idx="3025">
                  <c:v>5.805441176851188</c:v>
                </c:pt>
                <c:pt idx="3026">
                  <c:v>5.7713950003493988</c:v>
                </c:pt>
                <c:pt idx="3027">
                  <c:v>5.6972206621858366</c:v>
                </c:pt>
                <c:pt idx="3028">
                  <c:v>5.7245766550116857</c:v>
                </c:pt>
                <c:pt idx="3029">
                  <c:v>5.7275296529127475</c:v>
                </c:pt>
                <c:pt idx="3030">
                  <c:v>6.1642705370522206</c:v>
                </c:pt>
                <c:pt idx="3031">
                  <c:v>6.3268691752051724</c:v>
                </c:pt>
                <c:pt idx="3032">
                  <c:v>6.2790414791387912</c:v>
                </c:pt>
                <c:pt idx="3033">
                  <c:v>6.3025748795896241</c:v>
                </c:pt>
                <c:pt idx="3034">
                  <c:v>6.3342296712881128</c:v>
                </c:pt>
                <c:pt idx="3035">
                  <c:v>6.4092917204771531</c:v>
                </c:pt>
                <c:pt idx="3036">
                  <c:v>6.3303449650221184</c:v>
                </c:pt>
                <c:pt idx="3037">
                  <c:v>6.7222758529660656</c:v>
                </c:pt>
                <c:pt idx="3038">
                  <c:v>6.847738148540194</c:v>
                </c:pt>
                <c:pt idx="3039">
                  <c:v>6.9268738337469946</c:v>
                </c:pt>
                <c:pt idx="3040">
                  <c:v>6.9171711263577675</c:v>
                </c:pt>
                <c:pt idx="3041">
                  <c:v>7.2981466767774199</c:v>
                </c:pt>
                <c:pt idx="3042">
                  <c:v>7.8414775859436423</c:v>
                </c:pt>
                <c:pt idx="3043">
                  <c:v>7.7966701778268925</c:v>
                </c:pt>
                <c:pt idx="3044">
                  <c:v>7.8157520827564078</c:v>
                </c:pt>
                <c:pt idx="3045">
                  <c:v>8.1657276254118187</c:v>
                </c:pt>
                <c:pt idx="3046">
                  <c:v>8.1159433417790972</c:v>
                </c:pt>
                <c:pt idx="3047">
                  <c:v>8.0741846904787167</c:v>
                </c:pt>
                <c:pt idx="3048">
                  <c:v>8.0638427276280158</c:v>
                </c:pt>
                <c:pt idx="3049">
                  <c:v>7.9287916001314764</c:v>
                </c:pt>
                <c:pt idx="3050">
                  <c:v>7.9687049512535371</c:v>
                </c:pt>
                <c:pt idx="3051">
                  <c:v>7.7383297057095781</c:v>
                </c:pt>
                <c:pt idx="3052">
                  <c:v>7.6921790847000544</c:v>
                </c:pt>
                <c:pt idx="3053">
                  <c:v>7.7842784565733334</c:v>
                </c:pt>
                <c:pt idx="3054">
                  <c:v>7.7382986487640748</c:v>
                </c:pt>
                <c:pt idx="3055">
                  <c:v>7.7953502576432445</c:v>
                </c:pt>
                <c:pt idx="3056">
                  <c:v>7.7811080600537803</c:v>
                </c:pt>
                <c:pt idx="3057">
                  <c:v>7.7838669520454875</c:v>
                </c:pt>
                <c:pt idx="3058">
                  <c:v>7.7111859353446164</c:v>
                </c:pt>
                <c:pt idx="3059">
                  <c:v>7.6920729734696049</c:v>
                </c:pt>
                <c:pt idx="3060">
                  <c:v>7.6431945174138809</c:v>
                </c:pt>
                <c:pt idx="3061">
                  <c:v>7.6643572376917302</c:v>
                </c:pt>
                <c:pt idx="3062">
                  <c:v>7.7557707686852755</c:v>
                </c:pt>
                <c:pt idx="3063">
                  <c:v>7.6791895172456641</c:v>
                </c:pt>
                <c:pt idx="3064">
                  <c:v>7.9310768737043498</c:v>
                </c:pt>
                <c:pt idx="3065">
                  <c:v>8.1995227582708488</c:v>
                </c:pt>
                <c:pt idx="3066">
                  <c:v>8.2303778336227609</c:v>
                </c:pt>
                <c:pt idx="3067">
                  <c:v>8.3872852865132668</c:v>
                </c:pt>
                <c:pt idx="3068">
                  <c:v>8.3884085127087804</c:v>
                </c:pt>
                <c:pt idx="3069">
                  <c:v>8.441469304091493</c:v>
                </c:pt>
                <c:pt idx="3070">
                  <c:v>8.4650156449363028</c:v>
                </c:pt>
                <c:pt idx="3071">
                  <c:v>8.5255016343717571</c:v>
                </c:pt>
                <c:pt idx="3072">
                  <c:v>8.5352819841247189</c:v>
                </c:pt>
                <c:pt idx="3073">
                  <c:v>8.5459759256910619</c:v>
                </c:pt>
                <c:pt idx="3074">
                  <c:v>8.6973707707557164</c:v>
                </c:pt>
                <c:pt idx="3075">
                  <c:v>8.5365708473628779</c:v>
                </c:pt>
                <c:pt idx="3076">
                  <c:v>8.5592838268368254</c:v>
                </c:pt>
                <c:pt idx="3077">
                  <c:v>8.6848030601443629</c:v>
                </c:pt>
                <c:pt idx="3078">
                  <c:v>8.602626382357581</c:v>
                </c:pt>
                <c:pt idx="3079">
                  <c:v>8.6550479182788393</c:v>
                </c:pt>
                <c:pt idx="3080">
                  <c:v>8.7120011801639219</c:v>
                </c:pt>
                <c:pt idx="3081">
                  <c:v>8.6223138977243021</c:v>
                </c:pt>
                <c:pt idx="3082">
                  <c:v>8.5151389668907083</c:v>
                </c:pt>
                <c:pt idx="3083">
                  <c:v>8.4127364533486126</c:v>
                </c:pt>
                <c:pt idx="3084">
                  <c:v>8.5004490316703247</c:v>
                </c:pt>
                <c:pt idx="3085">
                  <c:v>8.5046676001004187</c:v>
                </c:pt>
                <c:pt idx="3086">
                  <c:v>8.5787151224031675</c:v>
                </c:pt>
                <c:pt idx="3087">
                  <c:v>8.519678457090949</c:v>
                </c:pt>
                <c:pt idx="3088">
                  <c:v>8.8164353355573795</c:v>
                </c:pt>
                <c:pt idx="3089">
                  <c:v>8.7246672377693866</c:v>
                </c:pt>
                <c:pt idx="3090">
                  <c:v>8.8427716253393633</c:v>
                </c:pt>
                <c:pt idx="3091">
                  <c:v>8.549920157769284</c:v>
                </c:pt>
                <c:pt idx="3092">
                  <c:v>8.5742972719061505</c:v>
                </c:pt>
                <c:pt idx="3093">
                  <c:v>8.646209629205952</c:v>
                </c:pt>
                <c:pt idx="3094">
                  <c:v>8.8391379627161371</c:v>
                </c:pt>
                <c:pt idx="3095">
                  <c:v>9.0629886616268145</c:v>
                </c:pt>
                <c:pt idx="3096">
                  <c:v>9.117258085805144</c:v>
                </c:pt>
                <c:pt idx="3097">
                  <c:v>9.1809196479177615</c:v>
                </c:pt>
                <c:pt idx="3098">
                  <c:v>9.3039310328763705</c:v>
                </c:pt>
                <c:pt idx="3099">
                  <c:v>9.2807677276926999</c:v>
                </c:pt>
                <c:pt idx="3100">
                  <c:v>9.1707899075279649</c:v>
                </c:pt>
                <c:pt idx="3101">
                  <c:v>9.1282237756446065</c:v>
                </c:pt>
                <c:pt idx="3102">
                  <c:v>9.1791985755214327</c:v>
                </c:pt>
                <c:pt idx="3103">
                  <c:v>9.1774205653916923</c:v>
                </c:pt>
                <c:pt idx="3104">
                  <c:v>9.096310176067</c:v>
                </c:pt>
                <c:pt idx="3105">
                  <c:v>9.1812638623970084</c:v>
                </c:pt>
                <c:pt idx="3106">
                  <c:v>9.2496460802252667</c:v>
                </c:pt>
                <c:pt idx="3107">
                  <c:v>9.2326889879835488</c:v>
                </c:pt>
                <c:pt idx="3108">
                  <c:v>9.1574069520972738</c:v>
                </c:pt>
                <c:pt idx="3109">
                  <c:v>9.1524326646600649</c:v>
                </c:pt>
                <c:pt idx="3110">
                  <c:v>9.0704423285462763</c:v>
                </c:pt>
                <c:pt idx="3111">
                  <c:v>9.0273456405106689</c:v>
                </c:pt>
                <c:pt idx="3112">
                  <c:v>8.9778667501753446</c:v>
                </c:pt>
                <c:pt idx="3113">
                  <c:v>8.7589696340715193</c:v>
                </c:pt>
                <c:pt idx="3114">
                  <c:v>8.7334641175815957</c:v>
                </c:pt>
                <c:pt idx="3115">
                  <c:v>8.7977261139738019</c:v>
                </c:pt>
                <c:pt idx="3116">
                  <c:v>8.7588117612652479</c:v>
                </c:pt>
                <c:pt idx="3117">
                  <c:v>8.9558525519751147</c:v>
                </c:pt>
                <c:pt idx="3118">
                  <c:v>8.6930046818345339</c:v>
                </c:pt>
                <c:pt idx="3119">
                  <c:v>8.5641597672799552</c:v>
                </c:pt>
                <c:pt idx="3120">
                  <c:v>8.7370330782350329</c:v>
                </c:pt>
                <c:pt idx="3121">
                  <c:v>8.5727806577343681</c:v>
                </c:pt>
                <c:pt idx="3122">
                  <c:v>8.5305095668332527</c:v>
                </c:pt>
                <c:pt idx="3123">
                  <c:v>8.5995077474138633</c:v>
                </c:pt>
                <c:pt idx="3124">
                  <c:v>8.4507812115832373</c:v>
                </c:pt>
                <c:pt idx="3125">
                  <c:v>8.3504465729954997</c:v>
                </c:pt>
                <c:pt idx="3126">
                  <c:v>8.1409053617228189</c:v>
                </c:pt>
                <c:pt idx="3127">
                  <c:v>8.4076508785233681</c:v>
                </c:pt>
                <c:pt idx="3128">
                  <c:v>8.5545916399879047</c:v>
                </c:pt>
                <c:pt idx="3129">
                  <c:v>8.7147316032889304</c:v>
                </c:pt>
                <c:pt idx="3130">
                  <c:v>8.7330086157142972</c:v>
                </c:pt>
                <c:pt idx="3131">
                  <c:v>8.7215304862741139</c:v>
                </c:pt>
                <c:pt idx="3132">
                  <c:v>8.8294870169027728</c:v>
                </c:pt>
                <c:pt idx="3133">
                  <c:v>8.8136246819898201</c:v>
                </c:pt>
                <c:pt idx="3134">
                  <c:v>8.7043818762018379</c:v>
                </c:pt>
                <c:pt idx="3135">
                  <c:v>8.791545781819762</c:v>
                </c:pt>
                <c:pt idx="3136">
                  <c:v>8.8362211979181389</c:v>
                </c:pt>
                <c:pt idx="3137">
                  <c:v>8.9101729613056353</c:v>
                </c:pt>
                <c:pt idx="3138">
                  <c:v>8.9437222266794691</c:v>
                </c:pt>
                <c:pt idx="3139">
                  <c:v>8.9537691485479787</c:v>
                </c:pt>
                <c:pt idx="3140">
                  <c:v>9.0221746590853247</c:v>
                </c:pt>
                <c:pt idx="3141">
                  <c:v>9.0306480290485975</c:v>
                </c:pt>
                <c:pt idx="3142">
                  <c:v>9.0482392005942209</c:v>
                </c:pt>
                <c:pt idx="3143">
                  <c:v>9.1301751870533643</c:v>
                </c:pt>
                <c:pt idx="3144">
                  <c:v>9.1231407888981639</c:v>
                </c:pt>
                <c:pt idx="3145">
                  <c:v>9.1431828710593273</c:v>
                </c:pt>
                <c:pt idx="3146">
                  <c:v>9.0975524538869248</c:v>
                </c:pt>
                <c:pt idx="3147">
                  <c:v>9.0778752908353511</c:v>
                </c:pt>
                <c:pt idx="3148">
                  <c:v>9.2203567925421819</c:v>
                </c:pt>
                <c:pt idx="3149">
                  <c:v>9.3512954628390688</c:v>
                </c:pt>
                <c:pt idx="3150">
                  <c:v>9.3466343329356558</c:v>
                </c:pt>
                <c:pt idx="3151">
                  <c:v>9.4203143480500131</c:v>
                </c:pt>
                <c:pt idx="3152">
                  <c:v>9.3812524748503456</c:v>
                </c:pt>
                <c:pt idx="3153">
                  <c:v>9.4034918359054736</c:v>
                </c:pt>
                <c:pt idx="3154">
                  <c:v>9.3286290687833695</c:v>
                </c:pt>
                <c:pt idx="3155">
                  <c:v>9.3363130747152461</c:v>
                </c:pt>
                <c:pt idx="3156">
                  <c:v>9.3679057525227307</c:v>
                </c:pt>
                <c:pt idx="3157">
                  <c:v>9.3971355143936162</c:v>
                </c:pt>
                <c:pt idx="3158">
                  <c:v>9.3445302248781665</c:v>
                </c:pt>
                <c:pt idx="3159">
                  <c:v>9.3704860670778523</c:v>
                </c:pt>
                <c:pt idx="3160">
                  <c:v>9.3741016131495147</c:v>
                </c:pt>
                <c:pt idx="3161">
                  <c:v>9.6112032754725139</c:v>
                </c:pt>
                <c:pt idx="3162">
                  <c:v>9.6245784666668133</c:v>
                </c:pt>
                <c:pt idx="3163">
                  <c:v>9.7056552109672687</c:v>
                </c:pt>
                <c:pt idx="3164">
                  <c:v>9.8199758273440878</c:v>
                </c:pt>
                <c:pt idx="3165">
                  <c:v>9.7973818994945479</c:v>
                </c:pt>
                <c:pt idx="3166">
                  <c:v>9.7582682647190389</c:v>
                </c:pt>
                <c:pt idx="3167">
                  <c:v>9.7391785955531489</c:v>
                </c:pt>
                <c:pt idx="3168">
                  <c:v>9.8256721887641145</c:v>
                </c:pt>
                <c:pt idx="3169">
                  <c:v>9.8562322231338158</c:v>
                </c:pt>
                <c:pt idx="3170">
                  <c:v>9.9161074259744719</c:v>
                </c:pt>
                <c:pt idx="3171">
                  <c:v>9.701648864998047</c:v>
                </c:pt>
                <c:pt idx="3172">
                  <c:v>9.89787958704615</c:v>
                </c:pt>
                <c:pt idx="3173">
                  <c:v>9.8467029170236273</c:v>
                </c:pt>
                <c:pt idx="3174">
                  <c:v>9.9292859231806467</c:v>
                </c:pt>
                <c:pt idx="3175">
                  <c:v>10.039173160587698</c:v>
                </c:pt>
                <c:pt idx="3176">
                  <c:v>10.152701824854356</c:v>
                </c:pt>
                <c:pt idx="3177">
                  <c:v>10.17091931146752</c:v>
                </c:pt>
                <c:pt idx="3178">
                  <c:v>10.236527108831298</c:v>
                </c:pt>
                <c:pt idx="3179">
                  <c:v>10.168856612670716</c:v>
                </c:pt>
                <c:pt idx="3180">
                  <c:v>10.324746950596166</c:v>
                </c:pt>
                <c:pt idx="3181">
                  <c:v>10.302756045105065</c:v>
                </c:pt>
                <c:pt idx="3182">
                  <c:v>10.413963202695742</c:v>
                </c:pt>
                <c:pt idx="3183">
                  <c:v>10.430845240652499</c:v>
                </c:pt>
                <c:pt idx="3184">
                  <c:v>10.196259190914798</c:v>
                </c:pt>
                <c:pt idx="3185">
                  <c:v>10.017378949084707</c:v>
                </c:pt>
                <c:pt idx="3186">
                  <c:v>9.7664284771485583</c:v>
                </c:pt>
                <c:pt idx="3187">
                  <c:v>9.896751184693068</c:v>
                </c:pt>
                <c:pt idx="3188">
                  <c:v>9.7805205661681178</c:v>
                </c:pt>
                <c:pt idx="3189">
                  <c:v>9.5481292072455819</c:v>
                </c:pt>
                <c:pt idx="3190">
                  <c:v>9.6685395730187746</c:v>
                </c:pt>
                <c:pt idx="3191">
                  <c:v>9.4892918240003006</c:v>
                </c:pt>
                <c:pt idx="3192">
                  <c:v>9.3927823658663723</c:v>
                </c:pt>
                <c:pt idx="3193">
                  <c:v>9.3449831386666737</c:v>
                </c:pt>
                <c:pt idx="3194">
                  <c:v>9.3481121259255424</c:v>
                </c:pt>
                <c:pt idx="3195">
                  <c:v>9.4027024718740542</c:v>
                </c:pt>
                <c:pt idx="3196">
                  <c:v>9.3318874599818322</c:v>
                </c:pt>
                <c:pt idx="3197">
                  <c:v>9.2577881761032348</c:v>
                </c:pt>
                <c:pt idx="3198">
                  <c:v>9.4152468897763324</c:v>
                </c:pt>
                <c:pt idx="3199">
                  <c:v>9.154407368777953</c:v>
                </c:pt>
                <c:pt idx="3200">
                  <c:v>9.1635743438573254</c:v>
                </c:pt>
                <c:pt idx="3201">
                  <c:v>9.0982408828454382</c:v>
                </c:pt>
                <c:pt idx="3202">
                  <c:v>8.939203441109548</c:v>
                </c:pt>
                <c:pt idx="3203">
                  <c:v>8.954149596130323</c:v>
                </c:pt>
                <c:pt idx="3204">
                  <c:v>9.090075494258345</c:v>
                </c:pt>
                <c:pt idx="3205">
                  <c:v>9.2127116077921674</c:v>
                </c:pt>
                <c:pt idx="3206">
                  <c:v>9.1835724286790192</c:v>
                </c:pt>
                <c:pt idx="3207">
                  <c:v>9.117128681865557</c:v>
                </c:pt>
                <c:pt idx="3208">
                  <c:v>8.9071319687256576</c:v>
                </c:pt>
                <c:pt idx="3209">
                  <c:v>8.7141596378760156</c:v>
                </c:pt>
                <c:pt idx="3210">
                  <c:v>8.834598472515891</c:v>
                </c:pt>
                <c:pt idx="3211">
                  <c:v>8.9191251258453317</c:v>
                </c:pt>
                <c:pt idx="3212">
                  <c:v>8.8958971186918827</c:v>
                </c:pt>
                <c:pt idx="3213">
                  <c:v>8.961476447188975</c:v>
                </c:pt>
                <c:pt idx="3214">
                  <c:v>9.0607163284479295</c:v>
                </c:pt>
                <c:pt idx="3215">
                  <c:v>9.1520884501807771</c:v>
                </c:pt>
                <c:pt idx="3216">
                  <c:v>9.3039491494279254</c:v>
                </c:pt>
                <c:pt idx="3217">
                  <c:v>9.3887294344789041</c:v>
                </c:pt>
                <c:pt idx="3218">
                  <c:v>9.4262229319309405</c:v>
                </c:pt>
                <c:pt idx="3219">
                  <c:v>9.3538809535517675</c:v>
                </c:pt>
                <c:pt idx="3220">
                  <c:v>9.3000566789255554</c:v>
                </c:pt>
                <c:pt idx="3221">
                  <c:v>9.265373835041034</c:v>
                </c:pt>
                <c:pt idx="3222">
                  <c:v>9.0891644905237516</c:v>
                </c:pt>
                <c:pt idx="3223">
                  <c:v>9.0302546410722933</c:v>
                </c:pt>
                <c:pt idx="3224">
                  <c:v>8.926876421825785</c:v>
                </c:pt>
                <c:pt idx="3225">
                  <c:v>8.8281800371130501</c:v>
                </c:pt>
                <c:pt idx="3226">
                  <c:v>8.8933297445307389</c:v>
                </c:pt>
                <c:pt idx="3227">
                  <c:v>8.8691467363032768</c:v>
                </c:pt>
                <c:pt idx="3228">
                  <c:v>8.7801763516888514</c:v>
                </c:pt>
                <c:pt idx="3229">
                  <c:v>8.6773183362794182</c:v>
                </c:pt>
                <c:pt idx="3230">
                  <c:v>8.3430343153367161</c:v>
                </c:pt>
                <c:pt idx="3231">
                  <c:v>8.1958476863869727</c:v>
                </c:pt>
                <c:pt idx="3232">
                  <c:v>8.1644853475919223</c:v>
                </c:pt>
                <c:pt idx="3233">
                  <c:v>7.6269284422094845</c:v>
                </c:pt>
                <c:pt idx="3234">
                  <c:v>7.8330326848470584</c:v>
                </c:pt>
                <c:pt idx="3235">
                  <c:v>7.8780756081338144</c:v>
                </c:pt>
                <c:pt idx="3236">
                  <c:v>8.4186502133871048</c:v>
                </c:pt>
                <c:pt idx="3237">
                  <c:v>8.3277775908609755</c:v>
                </c:pt>
                <c:pt idx="3238">
                  <c:v>8.011990569040881</c:v>
                </c:pt>
                <c:pt idx="3239">
                  <c:v>7.9204786910532734</c:v>
                </c:pt>
                <c:pt idx="3240">
                  <c:v>7.8490218356207704</c:v>
                </c:pt>
                <c:pt idx="3241">
                  <c:v>8.0061622156025027</c:v>
                </c:pt>
                <c:pt idx="3242">
                  <c:v>8.3639019946323252</c:v>
                </c:pt>
                <c:pt idx="3243">
                  <c:v>8.3028207470748239</c:v>
                </c:pt>
                <c:pt idx="3244">
                  <c:v>7.8840670105360697</c:v>
                </c:pt>
                <c:pt idx="3245">
                  <c:v>7.9937213208518934</c:v>
                </c:pt>
                <c:pt idx="3246">
                  <c:v>7.9038942821575304</c:v>
                </c:pt>
                <c:pt idx="3247">
                  <c:v>8.2431396501435081</c:v>
                </c:pt>
                <c:pt idx="3248">
                  <c:v>8.2076881468579437</c:v>
                </c:pt>
                <c:pt idx="3249">
                  <c:v>8.2977118795404614</c:v>
                </c:pt>
                <c:pt idx="3250">
                  <c:v>8.4062533159759525</c:v>
                </c:pt>
                <c:pt idx="3251">
                  <c:v>8.2894740247472267</c:v>
                </c:pt>
                <c:pt idx="3252">
                  <c:v>8.0322371094265588</c:v>
                </c:pt>
                <c:pt idx="3253">
                  <c:v>8.1319946064438007</c:v>
                </c:pt>
                <c:pt idx="3254">
                  <c:v>8.0740552865391422</c:v>
                </c:pt>
                <c:pt idx="3255">
                  <c:v>8.1561206769378884</c:v>
                </c:pt>
                <c:pt idx="3256">
                  <c:v>8.1414359178750857</c:v>
                </c:pt>
                <c:pt idx="3257">
                  <c:v>8.4682636838195613</c:v>
                </c:pt>
                <c:pt idx="3258">
                  <c:v>8.7546604828837413</c:v>
                </c:pt>
                <c:pt idx="3259">
                  <c:v>8.7016592173132228</c:v>
                </c:pt>
                <c:pt idx="3260">
                  <c:v>8.6843216774891481</c:v>
                </c:pt>
                <c:pt idx="3261">
                  <c:v>8.4143151814113519</c:v>
                </c:pt>
                <c:pt idx="3262">
                  <c:v>8.2925538385090789</c:v>
                </c:pt>
                <c:pt idx="3263">
                  <c:v>8.3246770724687948</c:v>
                </c:pt>
                <c:pt idx="3264">
                  <c:v>8.5957757377965613</c:v>
                </c:pt>
                <c:pt idx="3265">
                  <c:v>8.4706291878349944</c:v>
                </c:pt>
                <c:pt idx="3266">
                  <c:v>8.3438107389741383</c:v>
                </c:pt>
                <c:pt idx="3267">
                  <c:v>8.7857200164601803</c:v>
                </c:pt>
                <c:pt idx="3268">
                  <c:v>9.0572327743945831</c:v>
                </c:pt>
                <c:pt idx="3269">
                  <c:v>9.0065763082091461</c:v>
                </c:pt>
                <c:pt idx="3270">
                  <c:v>8.9825149396848492</c:v>
                </c:pt>
                <c:pt idx="3271">
                  <c:v>8.7738614394376615</c:v>
                </c:pt>
                <c:pt idx="3272">
                  <c:v>8.4436536425914781</c:v>
                </c:pt>
                <c:pt idx="3273">
                  <c:v>8.8338634581391187</c:v>
                </c:pt>
                <c:pt idx="3274">
                  <c:v>8.2888270050493418</c:v>
                </c:pt>
                <c:pt idx="3275">
                  <c:v>8.3142548791755448</c:v>
                </c:pt>
                <c:pt idx="3276">
                  <c:v>8.4620678231928093</c:v>
                </c:pt>
                <c:pt idx="3277">
                  <c:v>8.3461218933349191</c:v>
                </c:pt>
                <c:pt idx="3278">
                  <c:v>8.069575322151108</c:v>
                </c:pt>
                <c:pt idx="3279">
                  <c:v>8.4246467919469552</c:v>
                </c:pt>
                <c:pt idx="3280">
                  <c:v>7.9469159159081428</c:v>
                </c:pt>
                <c:pt idx="3281">
                  <c:v>7.7545750762836132</c:v>
                </c:pt>
                <c:pt idx="3282">
                  <c:v>7.8489726621237264</c:v>
                </c:pt>
                <c:pt idx="3283">
                  <c:v>7.8575003817416214</c:v>
                </c:pt>
                <c:pt idx="3284">
                  <c:v>8.0663557521345179</c:v>
                </c:pt>
                <c:pt idx="3285">
                  <c:v>8.2367238028194389</c:v>
                </c:pt>
                <c:pt idx="3286">
                  <c:v>8.2458804255836711</c:v>
                </c:pt>
                <c:pt idx="3287">
                  <c:v>8.1840822802009505</c:v>
                </c:pt>
                <c:pt idx="3288">
                  <c:v>8.3394782950772228</c:v>
                </c:pt>
                <c:pt idx="3289">
                  <c:v>8.459523741740794</c:v>
                </c:pt>
                <c:pt idx="3290">
                  <c:v>8.3007891052235205</c:v>
                </c:pt>
                <c:pt idx="3291">
                  <c:v>8.2777319112703029</c:v>
                </c:pt>
                <c:pt idx="3292">
                  <c:v>8.375843390176172</c:v>
                </c:pt>
                <c:pt idx="3293">
                  <c:v>8.5241506572426093</c:v>
                </c:pt>
                <c:pt idx="3294">
                  <c:v>8.4904745760080242</c:v>
                </c:pt>
                <c:pt idx="3295">
                  <c:v>8.7104250401799188</c:v>
                </c:pt>
                <c:pt idx="3296">
                  <c:v>8.7599738086426306</c:v>
                </c:pt>
                <c:pt idx="3297">
                  <c:v>8.8516280309637754</c:v>
                </c:pt>
                <c:pt idx="3298">
                  <c:v>8.5539937937870594</c:v>
                </c:pt>
                <c:pt idx="3299">
                  <c:v>8.5731145198984642</c:v>
                </c:pt>
                <c:pt idx="3300">
                  <c:v>8.5185526428166582</c:v>
                </c:pt>
                <c:pt idx="3301">
                  <c:v>8.3930877591637589</c:v>
                </c:pt>
                <c:pt idx="3302">
                  <c:v>8.2240008074805839</c:v>
                </c:pt>
                <c:pt idx="3303">
                  <c:v>8.4438581008160032</c:v>
                </c:pt>
                <c:pt idx="3304">
                  <c:v>8.3507726709232113</c:v>
                </c:pt>
                <c:pt idx="3305">
                  <c:v>8.4871670113124917</c:v>
                </c:pt>
                <c:pt idx="3306">
                  <c:v>8.4072497263106687</c:v>
                </c:pt>
                <c:pt idx="3307">
                  <c:v>8.4572876416649727</c:v>
                </c:pt>
                <c:pt idx="3308">
                  <c:v>8.4853217111341639</c:v>
                </c:pt>
                <c:pt idx="3309">
                  <c:v>8.5656375602699129</c:v>
                </c:pt>
                <c:pt idx="3310">
                  <c:v>8.583572946294769</c:v>
                </c:pt>
                <c:pt idx="3311">
                  <c:v>8.8252089226604422</c:v>
                </c:pt>
                <c:pt idx="3312">
                  <c:v>9.0941517183549134</c:v>
                </c:pt>
                <c:pt idx="3313">
                  <c:v>9.0611666541576206</c:v>
                </c:pt>
                <c:pt idx="3314">
                  <c:v>9.0574346445403382</c:v>
                </c:pt>
                <c:pt idx="3315">
                  <c:v>9.0559723800231406</c:v>
                </c:pt>
                <c:pt idx="3316">
                  <c:v>8.749611141161548</c:v>
                </c:pt>
                <c:pt idx="3317">
                  <c:v>8.7651447900680068</c:v>
                </c:pt>
                <c:pt idx="3318">
                  <c:v>7.5595788678190416</c:v>
                </c:pt>
                <c:pt idx="3319">
                  <c:v>7.7997810485342427</c:v>
                </c:pt>
                <c:pt idx="3320">
                  <c:v>7.7998328101100718</c:v>
                </c:pt>
                <c:pt idx="3321">
                  <c:v>8.0821223281321579</c:v>
                </c:pt>
                <c:pt idx="3322">
                  <c:v>8.0637676733430528</c:v>
                </c:pt>
                <c:pt idx="3323">
                  <c:v>8.1630567280990327</c:v>
                </c:pt>
                <c:pt idx="3324">
                  <c:v>8.1140514561825139</c:v>
                </c:pt>
                <c:pt idx="3325">
                  <c:v>7.9515796338903826</c:v>
                </c:pt>
                <c:pt idx="3326">
                  <c:v>7.8933892703429445</c:v>
                </c:pt>
                <c:pt idx="3327">
                  <c:v>7.8005393556201419</c:v>
                </c:pt>
                <c:pt idx="3328">
                  <c:v>7.8029203881082871</c:v>
                </c:pt>
                <c:pt idx="3329">
                  <c:v>7.8360400324027504</c:v>
                </c:pt>
                <c:pt idx="3330">
                  <c:v>7.724856167521164</c:v>
                </c:pt>
                <c:pt idx="3331">
                  <c:v>7.7103913951556446</c:v>
                </c:pt>
                <c:pt idx="3332">
                  <c:v>7.7971800293488043</c:v>
                </c:pt>
                <c:pt idx="3333">
                  <c:v>7.5602750610139555</c:v>
                </c:pt>
                <c:pt idx="3334">
                  <c:v>7.4601578210446995</c:v>
                </c:pt>
                <c:pt idx="3335">
                  <c:v>7.5026721913522039</c:v>
                </c:pt>
                <c:pt idx="3336">
                  <c:v>7.8916060840556339</c:v>
                </c:pt>
                <c:pt idx="3337">
                  <c:v>7.9099452103719852</c:v>
                </c:pt>
                <c:pt idx="3338">
                  <c:v>7.7996723492250002</c:v>
                </c:pt>
                <c:pt idx="3339">
                  <c:v>8.4038024053604303</c:v>
                </c:pt>
                <c:pt idx="3340">
                  <c:v>8.3181033523384507</c:v>
                </c:pt>
                <c:pt idx="3341">
                  <c:v>8.507333321255631</c:v>
                </c:pt>
                <c:pt idx="3342">
                  <c:v>8.5897325738184946</c:v>
                </c:pt>
                <c:pt idx="3343">
                  <c:v>8.4742628504582207</c:v>
                </c:pt>
                <c:pt idx="3344">
                  <c:v>8.3907584882514019</c:v>
                </c:pt>
                <c:pt idx="3345">
                  <c:v>8.0370483478999031</c:v>
                </c:pt>
                <c:pt idx="3346">
                  <c:v>8.1404162148312622</c:v>
                </c:pt>
                <c:pt idx="3347">
                  <c:v>7.9091144370799205</c:v>
                </c:pt>
                <c:pt idx="3348">
                  <c:v>9.0787345329941225</c:v>
                </c:pt>
                <c:pt idx="3349">
                  <c:v>9.0013018036320922</c:v>
                </c:pt>
                <c:pt idx="3350">
                  <c:v>8.9843628279419345</c:v>
                </c:pt>
                <c:pt idx="3351">
                  <c:v>9.0057351826018994</c:v>
                </c:pt>
                <c:pt idx="3352">
                  <c:v>8.9600581800112309</c:v>
                </c:pt>
                <c:pt idx="3353">
                  <c:v>9.0596241591979254</c:v>
                </c:pt>
                <c:pt idx="3354">
                  <c:v>9.0325709715906601</c:v>
                </c:pt>
                <c:pt idx="3355">
                  <c:v>8.9173471157155859</c:v>
                </c:pt>
                <c:pt idx="3356">
                  <c:v>8.9291073457440344</c:v>
                </c:pt>
                <c:pt idx="3357">
                  <c:v>9.0594429936825183</c:v>
                </c:pt>
                <c:pt idx="3358">
                  <c:v>8.9499931415911824</c:v>
                </c:pt>
                <c:pt idx="3359">
                  <c:v>8.9714405505361228</c:v>
                </c:pt>
                <c:pt idx="3360">
                  <c:v>8.9494185880994976</c:v>
                </c:pt>
                <c:pt idx="3361">
                  <c:v>8.998522207010069</c:v>
                </c:pt>
                <c:pt idx="3362">
                  <c:v>8.910757867112503</c:v>
                </c:pt>
                <c:pt idx="3363">
                  <c:v>8.8837874980266083</c:v>
                </c:pt>
                <c:pt idx="3364">
                  <c:v>8.8558543636302662</c:v>
                </c:pt>
                <c:pt idx="3365">
                  <c:v>8.8399997929536962</c:v>
                </c:pt>
                <c:pt idx="3366">
                  <c:v>8.8688698118725533</c:v>
                </c:pt>
                <c:pt idx="3367">
                  <c:v>8.8321734426882887</c:v>
                </c:pt>
                <c:pt idx="3368">
                  <c:v>8.8378283948476533</c:v>
                </c:pt>
                <c:pt idx="3369">
                  <c:v>8.7208110003700643</c:v>
                </c:pt>
                <c:pt idx="3370">
                  <c:v>8.8131847085952728</c:v>
                </c:pt>
                <c:pt idx="3371">
                  <c:v>8.8122711167818739</c:v>
                </c:pt>
                <c:pt idx="3372">
                  <c:v>8.7065066888896592</c:v>
                </c:pt>
                <c:pt idx="3373">
                  <c:v>8.7277056422705463</c:v>
                </c:pt>
                <c:pt idx="3374">
                  <c:v>8.7651887874074443</c:v>
                </c:pt>
                <c:pt idx="3375">
                  <c:v>8.7156219023931794</c:v>
                </c:pt>
                <c:pt idx="3376">
                  <c:v>8.6958748612142749</c:v>
                </c:pt>
                <c:pt idx="3377">
                  <c:v>8.7674844132954792</c:v>
                </c:pt>
                <c:pt idx="3378">
                  <c:v>8.7997810485342427</c:v>
                </c:pt>
                <c:pt idx="3379">
                  <c:v>8.733924795606459</c:v>
                </c:pt>
                <c:pt idx="3380">
                  <c:v>8.7271880265122679</c:v>
                </c:pt>
                <c:pt idx="3381">
                  <c:v>8.8817558561753014</c:v>
                </c:pt>
                <c:pt idx="3382">
                  <c:v>8.8717218747007536</c:v>
                </c:pt>
                <c:pt idx="3383">
                  <c:v>8.8269610520022717</c:v>
                </c:pt>
                <c:pt idx="3384">
                  <c:v>8.8463017648109119</c:v>
                </c:pt>
                <c:pt idx="3385">
                  <c:v>8.8622857394270778</c:v>
                </c:pt>
                <c:pt idx="3386">
                  <c:v>8.8960291107102467</c:v>
                </c:pt>
                <c:pt idx="3387">
                  <c:v>8.7864834997036727</c:v>
                </c:pt>
                <c:pt idx="3388">
                  <c:v>8.7328222740413128</c:v>
                </c:pt>
                <c:pt idx="3389">
                  <c:v>8.766793396258155</c:v>
                </c:pt>
                <c:pt idx="3390">
                  <c:v>8.7049900747178359</c:v>
                </c:pt>
                <c:pt idx="3391">
                  <c:v>8.6646212217284759</c:v>
                </c:pt>
                <c:pt idx="3392">
                  <c:v>8.6405805578345021</c:v>
                </c:pt>
                <c:pt idx="3393">
                  <c:v>8.5512426660317207</c:v>
                </c:pt>
                <c:pt idx="3394">
                  <c:v>8.477063151710567</c:v>
                </c:pt>
                <c:pt idx="3395">
                  <c:v>8.3848136712674073</c:v>
                </c:pt>
                <c:pt idx="3396">
                  <c:v>8.6595589396123565</c:v>
                </c:pt>
                <c:pt idx="3397">
                  <c:v>8.1799051210314939</c:v>
                </c:pt>
                <c:pt idx="3398">
                  <c:v>7.9736792386907434</c:v>
                </c:pt>
                <c:pt idx="3399">
                  <c:v>7.183885586212778</c:v>
                </c:pt>
                <c:pt idx="3400">
                  <c:v>7.3818037356329391</c:v>
                </c:pt>
                <c:pt idx="3401">
                  <c:v>8.3285203694741199</c:v>
                </c:pt>
                <c:pt idx="3402">
                  <c:v>8.0479182788240813</c:v>
                </c:pt>
                <c:pt idx="3403">
                  <c:v>8.1843100311345651</c:v>
                </c:pt>
                <c:pt idx="3404">
                  <c:v>8.3213746839308467</c:v>
                </c:pt>
                <c:pt idx="3405">
                  <c:v>8.2151107568318622</c:v>
                </c:pt>
                <c:pt idx="3406">
                  <c:v>8.3182845178538667</c:v>
                </c:pt>
                <c:pt idx="3407">
                  <c:v>7.7157461301751873</c:v>
                </c:pt>
                <c:pt idx="3408">
                  <c:v>7.9623020443234394</c:v>
                </c:pt>
                <c:pt idx="3409">
                  <c:v>7.8157287900472854</c:v>
                </c:pt>
                <c:pt idx="3410">
                  <c:v>7.3470950109605075</c:v>
                </c:pt>
                <c:pt idx="3411">
                  <c:v>7.3625536055819687</c:v>
                </c:pt>
                <c:pt idx="3412">
                  <c:v>6.8999578143156945</c:v>
                </c:pt>
                <c:pt idx="3413">
                  <c:v>6.7562935606011703</c:v>
                </c:pt>
                <c:pt idx="3414">
                  <c:v>6.6927303454826381</c:v>
                </c:pt>
                <c:pt idx="3415">
                  <c:v>6.6777479573588066</c:v>
                </c:pt>
                <c:pt idx="3416">
                  <c:v>6.1933476022744038</c:v>
                </c:pt>
                <c:pt idx="3417">
                  <c:v>6.5751383975133804</c:v>
                </c:pt>
                <c:pt idx="3418">
                  <c:v>6.1187514072678395</c:v>
                </c:pt>
                <c:pt idx="3419">
                  <c:v>6.0283291104514394</c:v>
                </c:pt>
                <c:pt idx="3420">
                  <c:v>6.6497863540957649</c:v>
                </c:pt>
                <c:pt idx="3421">
                  <c:v>6.6021838208842345</c:v>
                </c:pt>
                <c:pt idx="3422">
                  <c:v>6.6338567291342621</c:v>
                </c:pt>
                <c:pt idx="3423">
                  <c:v>6.3794304673811491</c:v>
                </c:pt>
                <c:pt idx="3424">
                  <c:v>6.220535369978788</c:v>
                </c:pt>
                <c:pt idx="3425">
                  <c:v>6.229782575500729</c:v>
                </c:pt>
                <c:pt idx="3426">
                  <c:v>5.8218547725466872</c:v>
                </c:pt>
                <c:pt idx="3427">
                  <c:v>5.9678275925432294</c:v>
                </c:pt>
                <c:pt idx="3428">
                  <c:v>6.2560774560220711</c:v>
                </c:pt>
                <c:pt idx="3429">
                  <c:v>6.6452442758167285</c:v>
                </c:pt>
                <c:pt idx="3430">
                  <c:v>6.5531449039434557</c:v>
                </c:pt>
                <c:pt idx="3431">
                  <c:v>6.7057328533309866</c:v>
                </c:pt>
                <c:pt idx="3432">
                  <c:v>7.0287923765551055</c:v>
                </c:pt>
                <c:pt idx="3433">
                  <c:v>6.9152688884460414</c:v>
                </c:pt>
                <c:pt idx="3434">
                  <c:v>6.9567764961036573</c:v>
                </c:pt>
                <c:pt idx="3435">
                  <c:v>7.1585974683413269</c:v>
                </c:pt>
                <c:pt idx="3436">
                  <c:v>7.1858732307246393</c:v>
                </c:pt>
                <c:pt idx="3437">
                  <c:v>7.1346965607020945</c:v>
                </c:pt>
                <c:pt idx="3438">
                  <c:v>6.8496792076337973</c:v>
                </c:pt>
                <c:pt idx="3439">
                  <c:v>6.8193469241977613</c:v>
                </c:pt>
                <c:pt idx="3440">
                  <c:v>6.8101281875425421</c:v>
                </c:pt>
                <c:pt idx="3441">
                  <c:v>6.9426818190052888</c:v>
                </c:pt>
                <c:pt idx="3442">
                  <c:v>7.0686798468892498</c:v>
                </c:pt>
                <c:pt idx="3443">
                  <c:v>6.6095443169671855</c:v>
                </c:pt>
                <c:pt idx="3444">
                  <c:v>6.2016113378555699</c:v>
                </c:pt>
                <c:pt idx="3445">
                  <c:v>5.9613185743826804</c:v>
                </c:pt>
                <c:pt idx="3446">
                  <c:v>6.9636426691374185</c:v>
                </c:pt>
                <c:pt idx="3447">
                  <c:v>7.0647459671262052</c:v>
                </c:pt>
                <c:pt idx="3448">
                  <c:v>4.3068866188562245</c:v>
                </c:pt>
                <c:pt idx="3449">
                  <c:v>4.3005302973443715</c:v>
                </c:pt>
                <c:pt idx="3450">
                  <c:v>4.2057859089462015</c:v>
                </c:pt>
                <c:pt idx="3451">
                  <c:v>3.8234930264216982</c:v>
                </c:pt>
                <c:pt idx="3452">
                  <c:v>3.5967799123676532</c:v>
                </c:pt>
                <c:pt idx="3453">
                  <c:v>3.5054776687621492</c:v>
                </c:pt>
                <c:pt idx="3454">
                  <c:v>3.6983387122237552</c:v>
                </c:pt>
                <c:pt idx="3455">
                  <c:v>3.5616777997189351</c:v>
                </c:pt>
                <c:pt idx="3456">
                  <c:v>4.0696244956481564</c:v>
                </c:pt>
                <c:pt idx="3457">
                  <c:v>3.6318613203860375</c:v>
                </c:pt>
                <c:pt idx="3458">
                  <c:v>3.7400404257907227</c:v>
                </c:pt>
                <c:pt idx="3459">
                  <c:v>3.6745413277361818</c:v>
                </c:pt>
                <c:pt idx="3460">
                  <c:v>3.4157282724315272</c:v>
                </c:pt>
                <c:pt idx="3461">
                  <c:v>3.4808520990613037</c:v>
                </c:pt>
                <c:pt idx="3462">
                  <c:v>3.5209207349108542</c:v>
                </c:pt>
                <c:pt idx="3463">
                  <c:v>3.7245792430904823</c:v>
                </c:pt>
                <c:pt idx="3464">
                  <c:v>3.9791556134134893</c:v>
                </c:pt>
                <c:pt idx="3465">
                  <c:v>3.7594924259874172</c:v>
                </c:pt>
                <c:pt idx="3466">
                  <c:v>3.7169780556799275</c:v>
                </c:pt>
                <c:pt idx="3467">
                  <c:v>3.8538460144880573</c:v>
                </c:pt>
                <c:pt idx="3468">
                  <c:v>3.9758402844816167</c:v>
                </c:pt>
                <c:pt idx="3469">
                  <c:v>3.9266383185769711</c:v>
                </c:pt>
                <c:pt idx="3470">
                  <c:v>4.1239405052447395</c:v>
                </c:pt>
                <c:pt idx="3471">
                  <c:v>4.3428427975061314</c:v>
                </c:pt>
                <c:pt idx="3472">
                  <c:v>4.3556796683118231</c:v>
                </c:pt>
                <c:pt idx="3473">
                  <c:v>4.2665022373941159</c:v>
                </c:pt>
                <c:pt idx="3474">
                  <c:v>4.3072489498870299</c:v>
                </c:pt>
                <c:pt idx="3475">
                  <c:v>4.2968164042786121</c:v>
                </c:pt>
                <c:pt idx="3476">
                  <c:v>4.3822773540517694</c:v>
                </c:pt>
                <c:pt idx="3477">
                  <c:v>4.2883611508668853</c:v>
                </c:pt>
                <c:pt idx="3478">
                  <c:v>4.2607748190285806</c:v>
                </c:pt>
                <c:pt idx="3479">
                  <c:v>4.2309989725327197</c:v>
                </c:pt>
                <c:pt idx="3480">
                  <c:v>4.0542720122571421</c:v>
                </c:pt>
                <c:pt idx="3481">
                  <c:v>4.0003752714247627</c:v>
                </c:pt>
                <c:pt idx="3482">
                  <c:v>4.13440410779865</c:v>
                </c:pt>
                <c:pt idx="3483">
                  <c:v>4.1865098981073379</c:v>
                </c:pt>
                <c:pt idx="3484">
                  <c:v>4.0962092409941437</c:v>
                </c:pt>
                <c:pt idx="3485">
                  <c:v>4.1393758071570685</c:v>
                </c:pt>
                <c:pt idx="3486">
                  <c:v>4.1408458359106284</c:v>
                </c:pt>
                <c:pt idx="3487">
                  <c:v>4.2236643572376895</c:v>
                </c:pt>
                <c:pt idx="3488">
                  <c:v>4.3341106196636963</c:v>
                </c:pt>
                <c:pt idx="3489">
                  <c:v>4.3909500060819751</c:v>
                </c:pt>
                <c:pt idx="3490">
                  <c:v>4.4783209580032484</c:v>
                </c:pt>
                <c:pt idx="3491">
                  <c:v>4.3375553525351433</c:v>
                </c:pt>
                <c:pt idx="3492">
                  <c:v>4.2633551335836914</c:v>
                </c:pt>
                <c:pt idx="3493">
                  <c:v>4.1890979768988075</c:v>
                </c:pt>
                <c:pt idx="3494">
                  <c:v>4.2191818047708693</c:v>
                </c:pt>
                <c:pt idx="3495">
                  <c:v>4.2512351606032324</c:v>
                </c:pt>
                <c:pt idx="3496">
                  <c:v>4.2425340397062907</c:v>
                </c:pt>
                <c:pt idx="3497">
                  <c:v>4.2335637586150714</c:v>
                </c:pt>
                <c:pt idx="3498">
                  <c:v>4.3283961416921404</c:v>
                </c:pt>
                <c:pt idx="3499">
                  <c:v>4.2778069655552509</c:v>
                </c:pt>
                <c:pt idx="3500">
                  <c:v>4.3017855155582359</c:v>
                </c:pt>
                <c:pt idx="3501">
                  <c:v>4.3770727276021191</c:v>
                </c:pt>
                <c:pt idx="3502">
                  <c:v>4.4393807245067824</c:v>
                </c:pt>
                <c:pt idx="3503">
                  <c:v>4.2646543491369906</c:v>
                </c:pt>
                <c:pt idx="3504">
                  <c:v>4.1568763959449981</c:v>
                </c:pt>
                <c:pt idx="3505">
                  <c:v>4.2099423634853137</c:v>
                </c:pt>
                <c:pt idx="3506">
                  <c:v>4.1637839782394233</c:v>
                </c:pt>
                <c:pt idx="3507">
                  <c:v>4.0673651028631923</c:v>
                </c:pt>
                <c:pt idx="3508">
                  <c:v>4.2292804882151831</c:v>
                </c:pt>
                <c:pt idx="3509">
                  <c:v>4.1650236679805408</c:v>
                </c:pt>
                <c:pt idx="3510">
                  <c:v>4.1844601397044885</c:v>
                </c:pt>
                <c:pt idx="3511">
                  <c:v>4.0735816681203048</c:v>
                </c:pt>
                <c:pt idx="3512">
                  <c:v>3.8679846889258691</c:v>
                </c:pt>
                <c:pt idx="3513">
                  <c:v>3.7819931830004636</c:v>
                </c:pt>
                <c:pt idx="3514">
                  <c:v>4.0115971810645901</c:v>
                </c:pt>
                <c:pt idx="3515">
                  <c:v>3.8549097148713596</c:v>
                </c:pt>
                <c:pt idx="3516">
                  <c:v>3.8439647296622312</c:v>
                </c:pt>
                <c:pt idx="3517">
                  <c:v>3.8177216107167182</c:v>
                </c:pt>
                <c:pt idx="3518">
                  <c:v>4.0133441342488316</c:v>
                </c:pt>
                <c:pt idx="3519">
                  <c:v>4.0295791525077185</c:v>
                </c:pt>
                <c:pt idx="3520">
                  <c:v>3.8893777482161749</c:v>
                </c:pt>
                <c:pt idx="3521">
                  <c:v>4.0282566442452765</c:v>
                </c:pt>
                <c:pt idx="3522">
                  <c:v>4.0920709030065705</c:v>
                </c:pt>
                <c:pt idx="3523">
                  <c:v>4.115518896857278</c:v>
                </c:pt>
                <c:pt idx="3524">
                  <c:v>3.9664222657594586</c:v>
                </c:pt>
                <c:pt idx="3525">
                  <c:v>4.0390152877814209</c:v>
                </c:pt>
                <c:pt idx="3526">
                  <c:v>3.9189543126450941</c:v>
                </c:pt>
                <c:pt idx="3527">
                  <c:v>3.9171400694122731</c:v>
                </c:pt>
                <c:pt idx="3528">
                  <c:v>4.0529469159159</c:v>
                </c:pt>
                <c:pt idx="3529">
                  <c:v>4.150499369802815</c:v>
                </c:pt>
                <c:pt idx="3530">
                  <c:v>4.2345989901316594</c:v>
                </c:pt>
                <c:pt idx="3531">
                  <c:v>4.2491491690973104</c:v>
                </c:pt>
                <c:pt idx="3532">
                  <c:v>4.1416740211238992</c:v>
                </c:pt>
                <c:pt idx="3533">
                  <c:v>4.1507322968940468</c:v>
                </c:pt>
                <c:pt idx="3534">
                  <c:v>4.3138563150416553</c:v>
                </c:pt>
                <c:pt idx="3535">
                  <c:v>4.5859022172070913</c:v>
                </c:pt>
                <c:pt idx="3536">
                  <c:v>4.4154435837644748</c:v>
                </c:pt>
                <c:pt idx="3537">
                  <c:v>4.4620781755079753</c:v>
                </c:pt>
                <c:pt idx="3538">
                  <c:v>4.3637415337472465</c:v>
                </c:pt>
                <c:pt idx="3539">
                  <c:v>4.4461589028616482</c:v>
                </c:pt>
                <c:pt idx="3540">
                  <c:v>4.3962219225802111</c:v>
                </c:pt>
                <c:pt idx="3541">
                  <c:v>4.4445749986412508</c:v>
                </c:pt>
                <c:pt idx="3542">
                  <c:v>4.4859143811774205</c:v>
                </c:pt>
                <c:pt idx="3543">
                  <c:v>4.6510622769399488</c:v>
                </c:pt>
                <c:pt idx="3544">
                  <c:v>4.6072538672367251</c:v>
                </c:pt>
                <c:pt idx="3545">
                  <c:v>4.5545579949635986</c:v>
                </c:pt>
                <c:pt idx="3546">
                  <c:v>4.3258080629006672</c:v>
                </c:pt>
                <c:pt idx="3547">
                  <c:v>4.3639692846809028</c:v>
                </c:pt>
                <c:pt idx="3548">
                  <c:v>4.485500288570786</c:v>
                </c:pt>
                <c:pt idx="3549">
                  <c:v>4.5424224935104007</c:v>
                </c:pt>
                <c:pt idx="3550">
                  <c:v>4.6783872128203079</c:v>
                </c:pt>
                <c:pt idx="3551">
                  <c:v>4.5436000693605116</c:v>
                </c:pt>
                <c:pt idx="3552">
                  <c:v>4.5650992398812509</c:v>
                </c:pt>
                <c:pt idx="3553">
                  <c:v>4.5569597320820838</c:v>
                </c:pt>
                <c:pt idx="3554">
                  <c:v>4.5160732633344294</c:v>
                </c:pt>
                <c:pt idx="3555">
                  <c:v>4.6196300600175455</c:v>
                </c:pt>
                <c:pt idx="3556">
                  <c:v>4.7617725234027031</c:v>
                </c:pt>
                <c:pt idx="3557">
                  <c:v>4.7026582157267196</c:v>
                </c:pt>
                <c:pt idx="3558">
                  <c:v>4.7549658761811262</c:v>
                </c:pt>
                <c:pt idx="3559">
                  <c:v>4.5065517214606094</c:v>
                </c:pt>
                <c:pt idx="3560">
                  <c:v>4.5207861548136981</c:v>
                </c:pt>
                <c:pt idx="3561">
                  <c:v>4.4302836275547648</c:v>
                </c:pt>
                <c:pt idx="3562">
                  <c:v>4.4001480381068721</c:v>
                </c:pt>
                <c:pt idx="3563">
                  <c:v>4.2935968342620221</c:v>
                </c:pt>
                <c:pt idx="3564">
                  <c:v>4.3306684748710582</c:v>
                </c:pt>
                <c:pt idx="3565">
                  <c:v>4.2671673736435229</c:v>
                </c:pt>
                <c:pt idx="3566">
                  <c:v>4.3716118813521279</c:v>
                </c:pt>
                <c:pt idx="3567">
                  <c:v>4.416908436360437</c:v>
                </c:pt>
                <c:pt idx="3568">
                  <c:v>4.4309824088284548</c:v>
                </c:pt>
                <c:pt idx="3569">
                  <c:v>4.5098359934469849</c:v>
                </c:pt>
                <c:pt idx="3570">
                  <c:v>4.6498536441443434</c:v>
                </c:pt>
                <c:pt idx="3571">
                  <c:v>4.7623211961064875</c:v>
                </c:pt>
                <c:pt idx="3572">
                  <c:v>4.7375791628600394</c:v>
                </c:pt>
                <c:pt idx="3573">
                  <c:v>4.7682737773268764</c:v>
                </c:pt>
                <c:pt idx="3574">
                  <c:v>4.9110736127250734</c:v>
                </c:pt>
                <c:pt idx="3575">
                  <c:v>4.9362659716812507</c:v>
                </c:pt>
                <c:pt idx="3576">
                  <c:v>4.96660084319607</c:v>
                </c:pt>
                <c:pt idx="3577">
                  <c:v>4.8259879343766654</c:v>
                </c:pt>
                <c:pt idx="3578">
                  <c:v>4.846477754168748</c:v>
                </c:pt>
                <c:pt idx="3579">
                  <c:v>4.7843768035674055</c:v>
                </c:pt>
                <c:pt idx="3580">
                  <c:v>4.7687215149578019</c:v>
                </c:pt>
                <c:pt idx="3581">
                  <c:v>4.8599331758056037</c:v>
                </c:pt>
                <c:pt idx="3582">
                  <c:v>4.8263813223529777</c:v>
                </c:pt>
                <c:pt idx="3583">
                  <c:v>4.7711931302036739</c:v>
                </c:pt>
                <c:pt idx="3584">
                  <c:v>4.5709793548954805</c:v>
                </c:pt>
                <c:pt idx="3585">
                  <c:v>4.4439046862342684</c:v>
                </c:pt>
                <c:pt idx="3586">
                  <c:v>4.4533874069262165</c:v>
                </c:pt>
                <c:pt idx="3587">
                  <c:v>4.4227937275322411</c:v>
                </c:pt>
                <c:pt idx="3588">
                  <c:v>4.4453281295695852</c:v>
                </c:pt>
                <c:pt idx="3589">
                  <c:v>4.3655842458467626</c:v>
                </c:pt>
                <c:pt idx="3590">
                  <c:v>4.2762955275410404</c:v>
                </c:pt>
                <c:pt idx="3591">
                  <c:v>4.3524756267679665</c:v>
                </c:pt>
                <c:pt idx="3592">
                  <c:v>4.4265438537010819</c:v>
                </c:pt>
                <c:pt idx="3593">
                  <c:v>4.3905281492389756</c:v>
                </c:pt>
                <c:pt idx="3594">
                  <c:v>4.4132980664463384</c:v>
                </c:pt>
                <c:pt idx="3595">
                  <c:v>4.3617383607626552</c:v>
                </c:pt>
                <c:pt idx="3596">
                  <c:v>4.3491111243390694</c:v>
                </c:pt>
                <c:pt idx="3597">
                  <c:v>4.3334428953355104</c:v>
                </c:pt>
                <c:pt idx="3598">
                  <c:v>4.3441213084291146</c:v>
                </c:pt>
                <c:pt idx="3599">
                  <c:v>4.3034574144575304</c:v>
                </c:pt>
                <c:pt idx="3600">
                  <c:v>4.2468250743425715</c:v>
                </c:pt>
                <c:pt idx="3601">
                  <c:v>4.1810205829906373</c:v>
                </c:pt>
                <c:pt idx="3602">
                  <c:v>4.2974453074249395</c:v>
                </c:pt>
                <c:pt idx="3603">
                  <c:v>4.3458165000375191</c:v>
                </c:pt>
                <c:pt idx="3604">
                  <c:v>4.4014420775026162</c:v>
                </c:pt>
                <c:pt idx="3605">
                  <c:v>4.4987564281406982</c:v>
                </c:pt>
                <c:pt idx="3606">
                  <c:v>4.5837178787070876</c:v>
                </c:pt>
                <c:pt idx="3607">
                  <c:v>4.6669893138226701</c:v>
                </c:pt>
                <c:pt idx="3608">
                  <c:v>4.6112498608907684</c:v>
                </c:pt>
                <c:pt idx="3609">
                  <c:v>4.6304275247355635</c:v>
                </c:pt>
                <c:pt idx="3610">
                  <c:v>4.6561737325531194</c:v>
                </c:pt>
                <c:pt idx="3611">
                  <c:v>4.659064616563187</c:v>
                </c:pt>
                <c:pt idx="3612">
                  <c:v>4.8456650974282294</c:v>
                </c:pt>
                <c:pt idx="3613">
                  <c:v>4.8462034178168523</c:v>
                </c:pt>
                <c:pt idx="3614">
                  <c:v>4.897977934040215</c:v>
                </c:pt>
                <c:pt idx="3615">
                  <c:v>4.8067688612712125</c:v>
                </c:pt>
                <c:pt idx="3616">
                  <c:v>4.8285786012469272</c:v>
                </c:pt>
                <c:pt idx="3617">
                  <c:v>4.9483962969768704</c:v>
                </c:pt>
                <c:pt idx="3618">
                  <c:v>4.9273189832991324</c:v>
                </c:pt>
                <c:pt idx="3619">
                  <c:v>4.9654051507944095</c:v>
                </c:pt>
                <c:pt idx="3620">
                  <c:v>4.9682080401255737</c:v>
                </c:pt>
                <c:pt idx="3621">
                  <c:v>4.9591859974585066</c:v>
                </c:pt>
                <c:pt idx="3622">
                  <c:v>5.0764000859242318</c:v>
                </c:pt>
                <c:pt idx="3623">
                  <c:v>5.0619094327707712</c:v>
                </c:pt>
                <c:pt idx="3624">
                  <c:v>4.8933193922155764</c:v>
                </c:pt>
                <c:pt idx="3625">
                  <c:v>5.0458245230817775</c:v>
                </c:pt>
                <c:pt idx="3626">
                  <c:v>5.2295884695913681</c:v>
                </c:pt>
                <c:pt idx="3627">
                  <c:v>5.2306469938170901</c:v>
                </c:pt>
                <c:pt idx="3628">
                  <c:v>5.0827227624117794</c:v>
                </c:pt>
                <c:pt idx="3629">
                  <c:v>5.1234953556926088</c:v>
                </c:pt>
                <c:pt idx="3630">
                  <c:v>5.1975066448922869</c:v>
                </c:pt>
                <c:pt idx="3631">
                  <c:v>5.224042216741239</c:v>
                </c:pt>
                <c:pt idx="3632">
                  <c:v>5.3272651512602653</c:v>
                </c:pt>
                <c:pt idx="3633">
                  <c:v>5.4340518702751375</c:v>
                </c:pt>
                <c:pt idx="3634">
                  <c:v>5.4169420813847395</c:v>
                </c:pt>
                <c:pt idx="3635">
                  <c:v>5.2587819983591579</c:v>
                </c:pt>
                <c:pt idx="3636">
                  <c:v>5.2310869672116302</c:v>
                </c:pt>
                <c:pt idx="3637">
                  <c:v>5.3835791576838794</c:v>
                </c:pt>
                <c:pt idx="3638">
                  <c:v>5.3411346655037555</c:v>
                </c:pt>
                <c:pt idx="3639">
                  <c:v>5.3117573831417806</c:v>
                </c:pt>
                <c:pt idx="3640">
                  <c:v>5.2727110384148537</c:v>
                </c:pt>
                <c:pt idx="3641">
                  <c:v>5.3026732265837095</c:v>
                </c:pt>
                <c:pt idx="3642">
                  <c:v>5.4684060281531224</c:v>
                </c:pt>
                <c:pt idx="3643">
                  <c:v>5.5502100225939284</c:v>
                </c:pt>
                <c:pt idx="3644">
                  <c:v>5.4960234169369064</c:v>
                </c:pt>
                <c:pt idx="3645">
                  <c:v>5.5330614125216577</c:v>
                </c:pt>
                <c:pt idx="3646">
                  <c:v>5.4395722423373494</c:v>
                </c:pt>
                <c:pt idx="3647">
                  <c:v>5.3861387676086405</c:v>
                </c:pt>
                <c:pt idx="3648">
                  <c:v>5.3943895627958396</c:v>
                </c:pt>
                <c:pt idx="3649">
                  <c:v>5.4907825573841773</c:v>
                </c:pt>
                <c:pt idx="3650">
                  <c:v>5.5181773713918956</c:v>
                </c:pt>
                <c:pt idx="3651">
                  <c:v>5.4527067422040689</c:v>
                </c:pt>
                <c:pt idx="3652">
                  <c:v>5.3209269462999353</c:v>
                </c:pt>
                <c:pt idx="3653">
                  <c:v>5.4248408978562841</c:v>
                </c:pt>
                <c:pt idx="3654">
                  <c:v>5.3687235854208435</c:v>
                </c:pt>
                <c:pt idx="3655">
                  <c:v>5.2203153832815294</c:v>
                </c:pt>
                <c:pt idx="3656">
                  <c:v>5.1823948528288897</c:v>
                </c:pt>
                <c:pt idx="3657">
                  <c:v>5.2285325334444455</c:v>
                </c:pt>
                <c:pt idx="3658">
                  <c:v>5.3008072217750515</c:v>
                </c:pt>
                <c:pt idx="3659">
                  <c:v>5.3902874579113691</c:v>
                </c:pt>
                <c:pt idx="3660">
                  <c:v>5.2631454992015794</c:v>
                </c:pt>
                <c:pt idx="3661">
                  <c:v>5.2183587957151882</c:v>
                </c:pt>
                <c:pt idx="3662">
                  <c:v>5.3406118735878785</c:v>
                </c:pt>
                <c:pt idx="3663">
                  <c:v>5.4414951848794173</c:v>
                </c:pt>
                <c:pt idx="3664">
                  <c:v>5.4482630109191215</c:v>
                </c:pt>
                <c:pt idx="3665">
                  <c:v>5.4419325701951671</c:v>
                </c:pt>
                <c:pt idx="3666">
                  <c:v>5.4367227675879404</c:v>
                </c:pt>
                <c:pt idx="3667">
                  <c:v>5.4827413965790814</c:v>
                </c:pt>
                <c:pt idx="3668">
                  <c:v>5.3883593392117231</c:v>
                </c:pt>
                <c:pt idx="3669">
                  <c:v>5.3743940660529379</c:v>
                </c:pt>
                <c:pt idx="3670">
                  <c:v>5.3492482925150275</c:v>
                </c:pt>
                <c:pt idx="3671">
                  <c:v>5.452613571367567</c:v>
                </c:pt>
                <c:pt idx="3672">
                  <c:v>5.3912010497247573</c:v>
                </c:pt>
                <c:pt idx="3673">
                  <c:v>5.3488704330114629</c:v>
                </c:pt>
                <c:pt idx="3674">
                  <c:v>5.3018605698431882</c:v>
                </c:pt>
                <c:pt idx="3675">
                  <c:v>5.2646569372157801</c:v>
                </c:pt>
                <c:pt idx="3676">
                  <c:v>5.1554969499491445</c:v>
                </c:pt>
                <c:pt idx="3677">
                  <c:v>5.2146914880676727</c:v>
                </c:pt>
                <c:pt idx="3678">
                  <c:v>5.1182829650065855</c:v>
                </c:pt>
                <c:pt idx="3679">
                  <c:v>5.2077036753306913</c:v>
                </c:pt>
                <c:pt idx="3680">
                  <c:v>5.1973151270617208</c:v>
                </c:pt>
                <c:pt idx="3681">
                  <c:v>5.1630049665231876</c:v>
                </c:pt>
                <c:pt idx="3682">
                  <c:v>5.3393385388224761</c:v>
                </c:pt>
                <c:pt idx="3683">
                  <c:v>5.2761221262620124</c:v>
                </c:pt>
                <c:pt idx="3684">
                  <c:v>5.4458716261157845</c:v>
                </c:pt>
                <c:pt idx="3685">
                  <c:v>5.4111473729706328</c:v>
                </c:pt>
                <c:pt idx="3686">
                  <c:v>5.6154218439026158</c:v>
                </c:pt>
                <c:pt idx="3687">
                  <c:v>5.674233346359987</c:v>
                </c:pt>
                <c:pt idx="3688">
                  <c:v>5.6995758138860699</c:v>
                </c:pt>
                <c:pt idx="3689">
                  <c:v>5.678118052625984</c:v>
                </c:pt>
                <c:pt idx="3690">
                  <c:v>5.6948396296976771</c:v>
                </c:pt>
                <c:pt idx="3691">
                  <c:v>5.7221852702083496</c:v>
                </c:pt>
                <c:pt idx="3692">
                  <c:v>5.6668210887012274</c:v>
                </c:pt>
                <c:pt idx="3693">
                  <c:v>5.7945660697694255</c:v>
                </c:pt>
                <c:pt idx="3694">
                  <c:v>5.6950673806313414</c:v>
                </c:pt>
                <c:pt idx="3695">
                  <c:v>5.6453270943380689</c:v>
                </c:pt>
                <c:pt idx="3696">
                  <c:v>5.801310603100001</c:v>
                </c:pt>
                <c:pt idx="3697">
                  <c:v>5.7644641253458326</c:v>
                </c:pt>
                <c:pt idx="3698">
                  <c:v>5.8691493243820334</c:v>
                </c:pt>
                <c:pt idx="3699">
                  <c:v>5.7481178196988933</c:v>
                </c:pt>
                <c:pt idx="3700">
                  <c:v>5.7874048557534286</c:v>
                </c:pt>
                <c:pt idx="3701">
                  <c:v>5.8356026470869855</c:v>
                </c:pt>
                <c:pt idx="3702">
                  <c:v>5.9894484027671906</c:v>
                </c:pt>
                <c:pt idx="3703">
                  <c:v>5.9936074453850763</c:v>
                </c:pt>
                <c:pt idx="3704">
                  <c:v>5.8941708701379509</c:v>
                </c:pt>
                <c:pt idx="3705">
                  <c:v>5.9013786695722183</c:v>
                </c:pt>
                <c:pt idx="3706">
                  <c:v>5.9705580156682334</c:v>
                </c:pt>
                <c:pt idx="3707">
                  <c:v>5.9052814923897632</c:v>
                </c:pt>
                <c:pt idx="3708">
                  <c:v>5.9779883898785418</c:v>
                </c:pt>
                <c:pt idx="3709">
                  <c:v>5.9811303175313872</c:v>
                </c:pt>
                <c:pt idx="3710">
                  <c:v>5.6846684800472094</c:v>
                </c:pt>
                <c:pt idx="3711">
                  <c:v>5.4885464573083471</c:v>
                </c:pt>
                <c:pt idx="3712">
                  <c:v>5.4232880505814105</c:v>
                </c:pt>
                <c:pt idx="3713">
                  <c:v>5.4421137357105724</c:v>
                </c:pt>
                <c:pt idx="3714">
                  <c:v>5.5939847872728654</c:v>
                </c:pt>
                <c:pt idx="3715">
                  <c:v>5.7014702875614374</c:v>
                </c:pt>
                <c:pt idx="3716">
                  <c:v>5.8604093823032404</c:v>
                </c:pt>
                <c:pt idx="3717">
                  <c:v>5.875236485699582</c:v>
                </c:pt>
                <c:pt idx="3718">
                  <c:v>5.9934728652879095</c:v>
                </c:pt>
                <c:pt idx="3719">
                  <c:v>5.9965397386558035</c:v>
                </c:pt>
                <c:pt idx="3720">
                  <c:v>6.0522973081392495</c:v>
                </c:pt>
                <c:pt idx="3721">
                  <c:v>6.0454621920509863</c:v>
                </c:pt>
                <c:pt idx="3722">
                  <c:v>6.1767347245119515</c:v>
                </c:pt>
                <c:pt idx="3723">
                  <c:v>6.2494079769764435</c:v>
                </c:pt>
                <c:pt idx="3724">
                  <c:v>6.1547489951784087</c:v>
                </c:pt>
                <c:pt idx="3725">
                  <c:v>6.1455716677838446</c:v>
                </c:pt>
                <c:pt idx="3726">
                  <c:v>5.9488699153957114</c:v>
                </c:pt>
                <c:pt idx="3727">
                  <c:v>5.984499996117882</c:v>
                </c:pt>
                <c:pt idx="3728">
                  <c:v>5.9387427630846972</c:v>
                </c:pt>
                <c:pt idx="3729">
                  <c:v>6.0409692872689815</c:v>
                </c:pt>
                <c:pt idx="3730">
                  <c:v>6.0718580076451873</c:v>
                </c:pt>
                <c:pt idx="3731">
                  <c:v>6.071927885772566</c:v>
                </c:pt>
                <c:pt idx="3732">
                  <c:v>5.9808689215734514</c:v>
                </c:pt>
                <c:pt idx="3733">
                  <c:v>6.0287897884763204</c:v>
                </c:pt>
                <c:pt idx="3734">
                  <c:v>5.9570922417162055</c:v>
                </c:pt>
                <c:pt idx="3735">
                  <c:v>5.8977553592641545</c:v>
                </c:pt>
                <c:pt idx="3736">
                  <c:v>5.8132002370680089</c:v>
                </c:pt>
                <c:pt idx="3737">
                  <c:v>5.7341499584613373</c:v>
                </c:pt>
                <c:pt idx="3738">
                  <c:v>5.7520413471467675</c:v>
                </c:pt>
                <c:pt idx="3739">
                  <c:v>5.7202235064844311</c:v>
                </c:pt>
                <c:pt idx="3740">
                  <c:v>5.7084865691650997</c:v>
                </c:pt>
                <c:pt idx="3741">
                  <c:v>5.7483403944749831</c:v>
                </c:pt>
                <c:pt idx="3742">
                  <c:v>5.6680297214968407</c:v>
                </c:pt>
                <c:pt idx="3743">
                  <c:v>5.676479798750993</c:v>
                </c:pt>
                <c:pt idx="3744">
                  <c:v>5.7798735464702489</c:v>
                </c:pt>
                <c:pt idx="3745">
                  <c:v>5.7347581569773309</c:v>
                </c:pt>
                <c:pt idx="3746">
                  <c:v>5.8302893213280989</c:v>
                </c:pt>
                <c:pt idx="3747">
                  <c:v>5.9021861501551545</c:v>
                </c:pt>
                <c:pt idx="3748">
                  <c:v>5.8183686304145894</c:v>
                </c:pt>
                <c:pt idx="3749">
                  <c:v>5.9144562317055067</c:v>
                </c:pt>
                <c:pt idx="3750">
                  <c:v>5.9938869578945466</c:v>
                </c:pt>
                <c:pt idx="3751">
                  <c:v>6.1858240572275838</c:v>
                </c:pt>
                <c:pt idx="3752">
                  <c:v>6.1643766482826745</c:v>
                </c:pt>
                <c:pt idx="3753">
                  <c:v>6.1780882897198905</c:v>
                </c:pt>
                <c:pt idx="3754">
                  <c:v>6.1756322029467867</c:v>
                </c:pt>
                <c:pt idx="3755">
                  <c:v>6.2578244092063056</c:v>
                </c:pt>
                <c:pt idx="3756">
                  <c:v>6.2670069127584433</c:v>
                </c:pt>
                <c:pt idx="3757">
                  <c:v>6.2695768749983785</c:v>
                </c:pt>
                <c:pt idx="3758">
                  <c:v>6.1722262912572115</c:v>
                </c:pt>
                <c:pt idx="3759">
                  <c:v>6.1524637216055407</c:v>
                </c:pt>
                <c:pt idx="3760">
                  <c:v>6.1319842541286285</c:v>
                </c:pt>
                <c:pt idx="3761">
                  <c:v>6.1659294955575632</c:v>
                </c:pt>
                <c:pt idx="3762">
                  <c:v>6.4491377815506379</c:v>
                </c:pt>
                <c:pt idx="3763">
                  <c:v>6.5265420420459277</c:v>
                </c:pt>
                <c:pt idx="3764">
                  <c:v>6.5846651155447873</c:v>
                </c:pt>
                <c:pt idx="3765">
                  <c:v>6.5161276129890506</c:v>
                </c:pt>
                <c:pt idx="3766">
                  <c:v>6.6380261240673297</c:v>
                </c:pt>
                <c:pt idx="3767">
                  <c:v>6.6833200909968502</c:v>
                </c:pt>
                <c:pt idx="3768">
                  <c:v>6.8425852836663745</c:v>
                </c:pt>
                <c:pt idx="3769">
                  <c:v>6.8961766312013602</c:v>
                </c:pt>
                <c:pt idx="3770">
                  <c:v>6.7022544754352475</c:v>
                </c:pt>
                <c:pt idx="3771">
                  <c:v>6.8364230680638904</c:v>
                </c:pt>
                <c:pt idx="3772">
                  <c:v>6.8762096033251758</c:v>
                </c:pt>
              </c:numCache>
            </c:numRef>
          </c:val>
        </c:ser>
        <c:ser>
          <c:idx val="2"/>
          <c:order val="1"/>
          <c:tx>
            <c:v>TSX</c:v>
          </c:tx>
          <c:marker>
            <c:symbol val="none"/>
          </c:marker>
          <c:val>
            <c:numRef>
              <c:f>'Chart Data - 15'!$M$2:$M$3774</c:f>
              <c:numCache>
                <c:formatCode>0%</c:formatCode>
                <c:ptCount val="3773"/>
                <c:pt idx="0">
                  <c:v>0</c:v>
                </c:pt>
                <c:pt idx="1">
                  <c:v>-2.3377155221929805E-3</c:v>
                </c:pt>
                <c:pt idx="2">
                  <c:v>-5.5167441280999929E-3</c:v>
                </c:pt>
                <c:pt idx="3">
                  <c:v>-5.9667161278629324E-3</c:v>
                </c:pt>
                <c:pt idx="4">
                  <c:v>2.1276630469393505E-3</c:v>
                </c:pt>
                <c:pt idx="5">
                  <c:v>4.4149371625334943E-4</c:v>
                </c:pt>
                <c:pt idx="6">
                  <c:v>-7.7808741195957154E-3</c:v>
                </c:pt>
                <c:pt idx="7">
                  <c:v>-1.0543788700642881E-2</c:v>
                </c:pt>
                <c:pt idx="8">
                  <c:v>-1.2089227610105901E-3</c:v>
                </c:pt>
                <c:pt idx="9">
                  <c:v>6.8131265645776748E-4</c:v>
                </c:pt>
                <c:pt idx="10">
                  <c:v>-5.5243398654500897E-3</c:v>
                </c:pt>
                <c:pt idx="11">
                  <c:v>-3.0593689742396397E-3</c:v>
                </c:pt>
                <c:pt idx="12">
                  <c:v>2.9164159643424448E-3</c:v>
                </c:pt>
                <c:pt idx="13">
                  <c:v>1.1925372532711101E-2</c:v>
                </c:pt>
                <c:pt idx="14">
                  <c:v>1.6390066479638813E-2</c:v>
                </c:pt>
                <c:pt idx="15">
                  <c:v>2.2585076533153736E-2</c:v>
                </c:pt>
                <c:pt idx="16">
                  <c:v>1.8697051874346782E-2</c:v>
                </c:pt>
                <c:pt idx="17">
                  <c:v>1.3744374794355793E-2</c:v>
                </c:pt>
                <c:pt idx="18">
                  <c:v>5.6312447583206793E-3</c:v>
                </c:pt>
                <c:pt idx="19">
                  <c:v>7.0018941030463152E-3</c:v>
                </c:pt>
                <c:pt idx="20">
                  <c:v>1.848032189910748E-2</c:v>
                </c:pt>
                <c:pt idx="21">
                  <c:v>1.6850976211399755E-2</c:v>
                </c:pt>
                <c:pt idx="22">
                  <c:v>1.9372627980768463E-2</c:v>
                </c:pt>
                <c:pt idx="23">
                  <c:v>1.7948701400977381E-2</c:v>
                </c:pt>
                <c:pt idx="24">
                  <c:v>2.3997416449947233E-2</c:v>
                </c:pt>
                <c:pt idx="25">
                  <c:v>2.7669191342454491E-2</c:v>
                </c:pt>
                <c:pt idx="26">
                  <c:v>2.7467370556930455E-2</c:v>
                </c:pt>
                <c:pt idx="27">
                  <c:v>2.3126878758667143E-2</c:v>
                </c:pt>
                <c:pt idx="28">
                  <c:v>2.3178446060548627E-2</c:v>
                </c:pt>
                <c:pt idx="29">
                  <c:v>2.5310012427450415E-2</c:v>
                </c:pt>
                <c:pt idx="30">
                  <c:v>2.6892745401458293E-2</c:v>
                </c:pt>
                <c:pt idx="31">
                  <c:v>2.2825216694202954E-2</c:v>
                </c:pt>
                <c:pt idx="32">
                  <c:v>2.4420947756132391E-2</c:v>
                </c:pt>
                <c:pt idx="33">
                  <c:v>2.4282861728731838E-2</c:v>
                </c:pt>
                <c:pt idx="34">
                  <c:v>2.4372660800453756E-2</c:v>
                </c:pt>
                <c:pt idx="35">
                  <c:v>2.9174263499087694E-2</c:v>
                </c:pt>
                <c:pt idx="36">
                  <c:v>3.9018764154584273E-2</c:v>
                </c:pt>
                <c:pt idx="37">
                  <c:v>4.7272060041873502E-2</c:v>
                </c:pt>
                <c:pt idx="38">
                  <c:v>4.5658736460545406E-2</c:v>
                </c:pt>
                <c:pt idx="39">
                  <c:v>4.4618662300970384E-2</c:v>
                </c:pt>
                <c:pt idx="40">
                  <c:v>5.1346970339249114E-2</c:v>
                </c:pt>
                <c:pt idx="41">
                  <c:v>5.6420007896387014E-2</c:v>
                </c:pt>
                <c:pt idx="42">
                  <c:v>5.3764157196305694E-2</c:v>
                </c:pt>
                <c:pt idx="43">
                  <c:v>4.7300343699490086E-2</c:v>
                </c:pt>
                <c:pt idx="44">
                  <c:v>5.0584602956288957E-2</c:v>
                </c:pt>
                <c:pt idx="45">
                  <c:v>5.0217288542597112E-2</c:v>
                </c:pt>
                <c:pt idx="46">
                  <c:v>5.3714059723138113E-2</c:v>
                </c:pt>
                <c:pt idx="47">
                  <c:v>5.0618791886001872E-2</c:v>
                </c:pt>
                <c:pt idx="48">
                  <c:v>4.8515918003246193E-2</c:v>
                </c:pt>
                <c:pt idx="49">
                  <c:v>5.2659235361942613E-2</c:v>
                </c:pt>
                <c:pt idx="50">
                  <c:v>5.3605376759328527E-2</c:v>
                </c:pt>
                <c:pt idx="51">
                  <c:v>5.2321963208876374E-2</c:v>
                </c:pt>
                <c:pt idx="52">
                  <c:v>5.8645341548072855E-2</c:v>
                </c:pt>
                <c:pt idx="53">
                  <c:v>5.1183361855635358E-2</c:v>
                </c:pt>
                <c:pt idx="54">
                  <c:v>5.0659531774155074E-2</c:v>
                </c:pt>
                <c:pt idx="55">
                  <c:v>5.3472284255970143E-2</c:v>
                </c:pt>
                <c:pt idx="56">
                  <c:v>5.5628522979475736E-2</c:v>
                </c:pt>
                <c:pt idx="57">
                  <c:v>6.5054356066629015E-2</c:v>
                </c:pt>
                <c:pt idx="58">
                  <c:v>6.2441412684239417E-2</c:v>
                </c:pt>
                <c:pt idx="59">
                  <c:v>7.1154077092165702E-2</c:v>
                </c:pt>
                <c:pt idx="60">
                  <c:v>6.9371048320482576E-2</c:v>
                </c:pt>
                <c:pt idx="61">
                  <c:v>6.7864107242570554E-2</c:v>
                </c:pt>
                <c:pt idx="62">
                  <c:v>6.9739819584268462E-2</c:v>
                </c:pt>
                <c:pt idx="63">
                  <c:v>7.2915133060202919E-2</c:v>
                </c:pt>
                <c:pt idx="64">
                  <c:v>6.4595286054251924E-2</c:v>
                </c:pt>
                <c:pt idx="65">
                  <c:v>6.7367052054133375E-2</c:v>
                </c:pt>
                <c:pt idx="66">
                  <c:v>6.8670342361102255E-2</c:v>
                </c:pt>
                <c:pt idx="67">
                  <c:v>6.643486267323806E-2</c:v>
                </c:pt>
                <c:pt idx="68">
                  <c:v>7.062972137657586E-2</c:v>
                </c:pt>
                <c:pt idx="69">
                  <c:v>7.3687448555386462E-2</c:v>
                </c:pt>
                <c:pt idx="70">
                  <c:v>7.8740249199302559E-2</c:v>
                </c:pt>
                <c:pt idx="71">
                  <c:v>8.1157338716709257E-2</c:v>
                </c:pt>
                <c:pt idx="72">
                  <c:v>0.10418066106646352</c:v>
                </c:pt>
                <c:pt idx="73">
                  <c:v>0.11261270824224169</c:v>
                </c:pt>
                <c:pt idx="74">
                  <c:v>0.11446681442630836</c:v>
                </c:pt>
                <c:pt idx="75">
                  <c:v>0.12713087484980518</c:v>
                </c:pt>
                <c:pt idx="76">
                  <c:v>0.11932436146641626</c:v>
                </c:pt>
                <c:pt idx="77">
                  <c:v>0.12029716419392</c:v>
                </c:pt>
                <c:pt idx="78">
                  <c:v>0.12459602382390547</c:v>
                </c:pt>
                <c:pt idx="79">
                  <c:v>0.11358270434317209</c:v>
                </c:pt>
                <c:pt idx="80">
                  <c:v>9.7418728668441479E-2</c:v>
                </c:pt>
                <c:pt idx="81">
                  <c:v>9.7880611796701503E-2</c:v>
                </c:pt>
                <c:pt idx="82">
                  <c:v>9.7454591840133234E-2</c:v>
                </c:pt>
                <c:pt idx="83">
                  <c:v>0.10500975153480052</c:v>
                </c:pt>
                <c:pt idx="84">
                  <c:v>0.10558085623959992</c:v>
                </c:pt>
                <c:pt idx="85">
                  <c:v>9.9084414492125461E-2</c:v>
                </c:pt>
                <c:pt idx="86">
                  <c:v>9.7669417202888908E-2</c:v>
                </c:pt>
                <c:pt idx="87">
                  <c:v>9.4021441854791207E-2</c:v>
                </c:pt>
                <c:pt idx="88">
                  <c:v>9.4408496749490256E-2</c:v>
                </c:pt>
                <c:pt idx="89">
                  <c:v>8.7698099206799565E-2</c:v>
                </c:pt>
                <c:pt idx="90">
                  <c:v>9.9051750550262233E-2</c:v>
                </c:pt>
                <c:pt idx="91">
                  <c:v>9.8800662923250238E-2</c:v>
                </c:pt>
                <c:pt idx="92">
                  <c:v>0.10198368569945915</c:v>
                </c:pt>
                <c:pt idx="93">
                  <c:v>0.10630414824242064</c:v>
                </c:pt>
                <c:pt idx="94">
                  <c:v>0.10372934577953163</c:v>
                </c:pt>
                <c:pt idx="95">
                  <c:v>0.10074460387024352</c:v>
                </c:pt>
                <c:pt idx="96">
                  <c:v>9.3884939219029767E-2</c:v>
                </c:pt>
                <c:pt idx="97">
                  <c:v>9.3924082736924611E-2</c:v>
                </c:pt>
                <c:pt idx="98">
                  <c:v>9.5247249800410633E-2</c:v>
                </c:pt>
                <c:pt idx="99">
                  <c:v>0.10006278180295072</c:v>
                </c:pt>
                <c:pt idx="100">
                  <c:v>0.10303940558543423</c:v>
                </c:pt>
                <c:pt idx="101">
                  <c:v>0.10322328667347504</c:v>
                </c:pt>
                <c:pt idx="102">
                  <c:v>0.10032689671977946</c:v>
                </c:pt>
                <c:pt idx="103">
                  <c:v>0.10081202455644456</c:v>
                </c:pt>
                <c:pt idx="104">
                  <c:v>0.10109664569285984</c:v>
                </c:pt>
                <c:pt idx="105">
                  <c:v>9.9313029638622208E-2</c:v>
                </c:pt>
                <c:pt idx="106">
                  <c:v>0.10773084900223476</c:v>
                </c:pt>
                <c:pt idx="107">
                  <c:v>0.10573870546059271</c:v>
                </c:pt>
                <c:pt idx="108">
                  <c:v>9.9513451977842268E-2</c:v>
                </c:pt>
                <c:pt idx="109">
                  <c:v>9.5905220408813774E-2</c:v>
                </c:pt>
                <c:pt idx="110">
                  <c:v>9.1020544808268627E-2</c:v>
                </c:pt>
                <c:pt idx="111">
                  <c:v>9.2627804129405564E-2</c:v>
                </c:pt>
                <c:pt idx="112">
                  <c:v>0.10233661980220021</c:v>
                </c:pt>
                <c:pt idx="113">
                  <c:v>0.1051381847135823</c:v>
                </c:pt>
                <c:pt idx="114">
                  <c:v>0.10484942015273455</c:v>
                </c:pt>
                <c:pt idx="115">
                  <c:v>0.10220624956438494</c:v>
                </c:pt>
                <c:pt idx="116">
                  <c:v>0.1094074368667115</c:v>
                </c:pt>
                <c:pt idx="117">
                  <c:v>0.11160186193488775</c:v>
                </c:pt>
                <c:pt idx="118">
                  <c:v>9.836242359595955E-2</c:v>
                </c:pt>
                <c:pt idx="119">
                  <c:v>9.7292495365748397E-2</c:v>
                </c:pt>
                <c:pt idx="120">
                  <c:v>8.8907690366739886E-2</c:v>
                </c:pt>
                <c:pt idx="121">
                  <c:v>8.4709311212729052E-2</c:v>
                </c:pt>
                <c:pt idx="122">
                  <c:v>8.4099552932939997E-2</c:v>
                </c:pt>
                <c:pt idx="123">
                  <c:v>8.5879703695639575E-2</c:v>
                </c:pt>
                <c:pt idx="124">
                  <c:v>8.6906173016808586E-2</c:v>
                </c:pt>
                <c:pt idx="125">
                  <c:v>8.6799534185647828E-2</c:v>
                </c:pt>
                <c:pt idx="126">
                  <c:v>8.9940778784104211E-2</c:v>
                </c:pt>
                <c:pt idx="127">
                  <c:v>8.919871645212081E-2</c:v>
                </c:pt>
                <c:pt idx="128">
                  <c:v>8.2167338169108595E-2</c:v>
                </c:pt>
                <c:pt idx="129">
                  <c:v>8.5782156387783026E-2</c:v>
                </c:pt>
                <c:pt idx="130">
                  <c:v>9.5600112520741715E-2</c:v>
                </c:pt>
                <c:pt idx="131">
                  <c:v>8.8913868189855874E-2</c:v>
                </c:pt>
                <c:pt idx="132">
                  <c:v>9.0109676055364532E-2</c:v>
                </c:pt>
                <c:pt idx="133">
                  <c:v>9.4986129700145083E-2</c:v>
                </c:pt>
                <c:pt idx="134">
                  <c:v>9.2624926120422793E-2</c:v>
                </c:pt>
                <c:pt idx="135">
                  <c:v>9.5467600810627634E-2</c:v>
                </c:pt>
                <c:pt idx="136">
                  <c:v>8.5954661715401212E-2</c:v>
                </c:pt>
                <c:pt idx="137">
                  <c:v>8.5860715974591897E-2</c:v>
                </c:pt>
                <c:pt idx="138">
                  <c:v>8.6944268511138803E-2</c:v>
                </c:pt>
                <c:pt idx="139">
                  <c:v>9.2729919911499453E-2</c:v>
                </c:pt>
                <c:pt idx="140">
                  <c:v>9.2431453832207952E-2</c:v>
                </c:pt>
                <c:pt idx="141">
                  <c:v>9.4748293244144549E-2</c:v>
                </c:pt>
                <c:pt idx="142">
                  <c:v>8.7534211682855925E-2</c:v>
                </c:pt>
                <c:pt idx="143">
                  <c:v>8.5510909719269265E-2</c:v>
                </c:pt>
                <c:pt idx="144">
                  <c:v>7.6095605537583891E-2</c:v>
                </c:pt>
                <c:pt idx="145">
                  <c:v>2.5620000276639382E-2</c:v>
                </c:pt>
                <c:pt idx="146">
                  <c:v>3.2451423450751152E-2</c:v>
                </c:pt>
                <c:pt idx="147">
                  <c:v>2.8212771638906675E-2</c:v>
                </c:pt>
                <c:pt idx="148">
                  <c:v>2.2908584859718778E-2</c:v>
                </c:pt>
                <c:pt idx="149">
                  <c:v>3.1648001448102432E-2</c:v>
                </c:pt>
                <c:pt idx="150">
                  <c:v>4.299522188535896E-2</c:v>
                </c:pt>
                <c:pt idx="151">
                  <c:v>7.7522754059787924E-2</c:v>
                </c:pt>
                <c:pt idx="152">
                  <c:v>7.2084319680061792E-2</c:v>
                </c:pt>
                <c:pt idx="153">
                  <c:v>8.7591515534773748E-2</c:v>
                </c:pt>
                <c:pt idx="154">
                  <c:v>9.3559652821525702E-2</c:v>
                </c:pt>
                <c:pt idx="155">
                  <c:v>0.10252462160208821</c:v>
                </c:pt>
                <c:pt idx="156">
                  <c:v>9.5540631505320203E-2</c:v>
                </c:pt>
                <c:pt idx="157">
                  <c:v>9.4631641407660047E-2</c:v>
                </c:pt>
                <c:pt idx="158">
                  <c:v>9.7186648230407124E-2</c:v>
                </c:pt>
                <c:pt idx="159">
                  <c:v>9.9479263048129374E-2</c:v>
                </c:pt>
                <c:pt idx="160">
                  <c:v>0.1031011416360792</c:v>
                </c:pt>
                <c:pt idx="161">
                  <c:v>9.7391126388374466E-2</c:v>
                </c:pt>
                <c:pt idx="162">
                  <c:v>9.2085807224592253E-2</c:v>
                </c:pt>
                <c:pt idx="163">
                  <c:v>9.6215837721072228E-2</c:v>
                </c:pt>
                <c:pt idx="164">
                  <c:v>0.10443612573306772</c:v>
                </c:pt>
                <c:pt idx="165">
                  <c:v>0.10466168765921167</c:v>
                </c:pt>
                <c:pt idx="166">
                  <c:v>0.11008370083999286</c:v>
                </c:pt>
                <c:pt idx="167">
                  <c:v>0.11745421370803978</c:v>
                </c:pt>
                <c:pt idx="168">
                  <c:v>0.11976960924850256</c:v>
                </c:pt>
                <c:pt idx="169">
                  <c:v>0.11999689408644997</c:v>
                </c:pt>
                <c:pt idx="170">
                  <c:v>0.11856399279093477</c:v>
                </c:pt>
                <c:pt idx="171">
                  <c:v>0.11790814094224547</c:v>
                </c:pt>
                <c:pt idx="172">
                  <c:v>0.11480849282086145</c:v>
                </c:pt>
                <c:pt idx="173">
                  <c:v>0.11283037267812036</c:v>
                </c:pt>
                <c:pt idx="174">
                  <c:v>0.11062487684709166</c:v>
                </c:pt>
                <c:pt idx="175">
                  <c:v>0.11904503560695746</c:v>
                </c:pt>
                <c:pt idx="176">
                  <c:v>0.12215160457745168</c:v>
                </c:pt>
                <c:pt idx="177">
                  <c:v>0.12776239827532082</c:v>
                </c:pt>
                <c:pt idx="178">
                  <c:v>0.12007041147939201</c:v>
                </c:pt>
                <c:pt idx="179">
                  <c:v>0.11743659847605654</c:v>
                </c:pt>
                <c:pt idx="180">
                  <c:v>0.1201125076333347</c:v>
                </c:pt>
                <c:pt idx="181">
                  <c:v>0.10853722364093137</c:v>
                </c:pt>
                <c:pt idx="182">
                  <c:v>0.10817837453212922</c:v>
                </c:pt>
                <c:pt idx="183">
                  <c:v>0.10562501923877622</c:v>
                </c:pt>
                <c:pt idx="184">
                  <c:v>0.10492539699416513</c:v>
                </c:pt>
                <c:pt idx="185">
                  <c:v>8.8120446213910547E-2</c:v>
                </c:pt>
                <c:pt idx="186">
                  <c:v>9.6341185232950682E-2</c:v>
                </c:pt>
                <c:pt idx="187">
                  <c:v>0.11037172886415592</c:v>
                </c:pt>
                <c:pt idx="188">
                  <c:v>0.12043998741761719</c:v>
                </c:pt>
                <c:pt idx="189">
                  <c:v>0.12221711091720412</c:v>
                </c:pt>
                <c:pt idx="190">
                  <c:v>0.11782322507629565</c:v>
                </c:pt>
                <c:pt idx="191">
                  <c:v>0.11793321888072383</c:v>
                </c:pt>
                <c:pt idx="192">
                  <c:v>0.12083625713251024</c:v>
                </c:pt>
                <c:pt idx="193">
                  <c:v>0.14063998944422901</c:v>
                </c:pt>
                <c:pt idx="194">
                  <c:v>0.15513547915801221</c:v>
                </c:pt>
                <c:pt idx="195">
                  <c:v>0.15258805833865008</c:v>
                </c:pt>
                <c:pt idx="196">
                  <c:v>0.15592839821243323</c:v>
                </c:pt>
                <c:pt idx="197">
                  <c:v>0.15859292187532401</c:v>
                </c:pt>
                <c:pt idx="198">
                  <c:v>0.14624635094337107</c:v>
                </c:pt>
                <c:pt idx="199">
                  <c:v>0.13543324614393792</c:v>
                </c:pt>
                <c:pt idx="200">
                  <c:v>0.13459126466129445</c:v>
                </c:pt>
                <c:pt idx="201">
                  <c:v>0.13134114890903814</c:v>
                </c:pt>
                <c:pt idx="202">
                  <c:v>0.12718088147263273</c:v>
                </c:pt>
                <c:pt idx="203">
                  <c:v>0.13135997439733593</c:v>
                </c:pt>
                <c:pt idx="204">
                  <c:v>0.13128598977407391</c:v>
                </c:pt>
                <c:pt idx="205">
                  <c:v>0.1422042570866438</c:v>
                </c:pt>
                <c:pt idx="206">
                  <c:v>0.14430690708820421</c:v>
                </c:pt>
                <c:pt idx="207">
                  <c:v>0.14963046770238481</c:v>
                </c:pt>
                <c:pt idx="208">
                  <c:v>0.14855271336431897</c:v>
                </c:pt>
                <c:pt idx="209">
                  <c:v>0.15238265869866363</c:v>
                </c:pt>
                <c:pt idx="210">
                  <c:v>0.14860105872378757</c:v>
                </c:pt>
                <c:pt idx="211">
                  <c:v>0.15111391098880178</c:v>
                </c:pt>
                <c:pt idx="212">
                  <c:v>0.16661668762340653</c:v>
                </c:pt>
                <c:pt idx="213">
                  <c:v>0.17508936112441359</c:v>
                </c:pt>
                <c:pt idx="214">
                  <c:v>0.1719560497074272</c:v>
                </c:pt>
                <c:pt idx="215">
                  <c:v>0.18313446372376271</c:v>
                </c:pt>
                <c:pt idx="216">
                  <c:v>0.1866851578257134</c:v>
                </c:pt>
                <c:pt idx="217">
                  <c:v>0.1859689781066485</c:v>
                </c:pt>
                <c:pt idx="218">
                  <c:v>0.19315361442383067</c:v>
                </c:pt>
                <c:pt idx="219">
                  <c:v>0.19363689280714724</c:v>
                </c:pt>
                <c:pt idx="220">
                  <c:v>0.19186330922616324</c:v>
                </c:pt>
                <c:pt idx="221">
                  <c:v>0.19272851270462668</c:v>
                </c:pt>
                <c:pt idx="222">
                  <c:v>0.19359576031573877</c:v>
                </c:pt>
                <c:pt idx="223">
                  <c:v>0.19256143244016558</c:v>
                </c:pt>
                <c:pt idx="224">
                  <c:v>0.19071250472547496</c:v>
                </c:pt>
                <c:pt idx="225">
                  <c:v>0.18229080150983049</c:v>
                </c:pt>
                <c:pt idx="226">
                  <c:v>0.18522711369861966</c:v>
                </c:pt>
                <c:pt idx="227">
                  <c:v>0.17991874455913981</c:v>
                </c:pt>
                <c:pt idx="228">
                  <c:v>0.16552576647535955</c:v>
                </c:pt>
                <c:pt idx="229">
                  <c:v>0.1678568304548067</c:v>
                </c:pt>
                <c:pt idx="230">
                  <c:v>0.17480497035850268</c:v>
                </c:pt>
                <c:pt idx="231">
                  <c:v>0.17026650593554302</c:v>
                </c:pt>
                <c:pt idx="232">
                  <c:v>0.16920321302480321</c:v>
                </c:pt>
                <c:pt idx="233">
                  <c:v>0.16946616311048779</c:v>
                </c:pt>
                <c:pt idx="234">
                  <c:v>0.16699781128876934</c:v>
                </c:pt>
                <c:pt idx="235">
                  <c:v>0.16682237603768812</c:v>
                </c:pt>
                <c:pt idx="236">
                  <c:v>0.17389007498874665</c:v>
                </c:pt>
                <c:pt idx="237">
                  <c:v>0.17790612075515044</c:v>
                </c:pt>
                <c:pt idx="238">
                  <c:v>0.18145118213602554</c:v>
                </c:pt>
                <c:pt idx="239">
                  <c:v>0.17722214423693941</c:v>
                </c:pt>
                <c:pt idx="240">
                  <c:v>0.1789879666031684</c:v>
                </c:pt>
                <c:pt idx="241">
                  <c:v>0.1604735888052029</c:v>
                </c:pt>
                <c:pt idx="242">
                  <c:v>0.1717546831736024</c:v>
                </c:pt>
                <c:pt idx="243">
                  <c:v>0.1708272991267592</c:v>
                </c:pt>
                <c:pt idx="244">
                  <c:v>0.17388729431941341</c:v>
                </c:pt>
                <c:pt idx="245">
                  <c:v>0.17987107084325538</c:v>
                </c:pt>
                <c:pt idx="246">
                  <c:v>0.17835683902556299</c:v>
                </c:pt>
                <c:pt idx="247">
                  <c:v>0.18496737257672893</c:v>
                </c:pt>
                <c:pt idx="248">
                  <c:v>0.18603846239342864</c:v>
                </c:pt>
                <c:pt idx="249">
                  <c:v>0.18396910579680145</c:v>
                </c:pt>
                <c:pt idx="250">
                  <c:v>0.1786646107753882</c:v>
                </c:pt>
                <c:pt idx="251">
                  <c:v>0.17941841226915431</c:v>
                </c:pt>
                <c:pt idx="252">
                  <c:v>0.18303502478204234</c:v>
                </c:pt>
                <c:pt idx="253">
                  <c:v>0.18713340366901754</c:v>
                </c:pt>
                <c:pt idx="254">
                  <c:v>0.18697227410182268</c:v>
                </c:pt>
                <c:pt idx="255">
                  <c:v>0.1839557313289</c:v>
                </c:pt>
                <c:pt idx="256">
                  <c:v>0.18327492483862171</c:v>
                </c:pt>
                <c:pt idx="257">
                  <c:v>0.19640321427594221</c:v>
                </c:pt>
                <c:pt idx="258">
                  <c:v>0.20281676157753034</c:v>
                </c:pt>
                <c:pt idx="259">
                  <c:v>0.20079139925801925</c:v>
                </c:pt>
                <c:pt idx="260">
                  <c:v>0.19868365190345685</c:v>
                </c:pt>
                <c:pt idx="261">
                  <c:v>0.19556118736812844</c:v>
                </c:pt>
                <c:pt idx="262">
                  <c:v>0.1960781971848029</c:v>
                </c:pt>
                <c:pt idx="263">
                  <c:v>0.20155919170413641</c:v>
                </c:pt>
                <c:pt idx="264">
                  <c:v>0.20254465832009674</c:v>
                </c:pt>
                <c:pt idx="265">
                  <c:v>0.20107367126421599</c:v>
                </c:pt>
                <c:pt idx="266">
                  <c:v>0.21057607496466477</c:v>
                </c:pt>
                <c:pt idx="267">
                  <c:v>0.21571107894295274</c:v>
                </c:pt>
                <c:pt idx="268">
                  <c:v>0.21105561875007872</c:v>
                </c:pt>
                <c:pt idx="269">
                  <c:v>0.20682598058981841</c:v>
                </c:pt>
                <c:pt idx="270">
                  <c:v>0.20828621161438071</c:v>
                </c:pt>
                <c:pt idx="271">
                  <c:v>0.21384239127932553</c:v>
                </c:pt>
                <c:pt idx="272">
                  <c:v>0.21868131724439999</c:v>
                </c:pt>
                <c:pt idx="273">
                  <c:v>0.21826298387552201</c:v>
                </c:pt>
                <c:pt idx="274">
                  <c:v>0.22103473365212814</c:v>
                </c:pt>
                <c:pt idx="275">
                  <c:v>0.22557178340550865</c:v>
                </c:pt>
                <c:pt idx="276">
                  <c:v>0.2267617638706412</c:v>
                </c:pt>
                <c:pt idx="277">
                  <c:v>0.22562444415612473</c:v>
                </c:pt>
                <c:pt idx="278">
                  <c:v>0.22673413887798974</c:v>
                </c:pt>
                <c:pt idx="279">
                  <c:v>0.21891983183329597</c:v>
                </c:pt>
                <c:pt idx="280">
                  <c:v>0.21985985056670057</c:v>
                </c:pt>
                <c:pt idx="281">
                  <c:v>0.22133809267115589</c:v>
                </c:pt>
                <c:pt idx="282">
                  <c:v>0.22683833772859174</c:v>
                </c:pt>
                <c:pt idx="283">
                  <c:v>0.22535205536905112</c:v>
                </c:pt>
                <c:pt idx="284">
                  <c:v>0.2247205189649156</c:v>
                </c:pt>
                <c:pt idx="285">
                  <c:v>0.22933084276211421</c:v>
                </c:pt>
                <c:pt idx="286">
                  <c:v>0.23091535705171626</c:v>
                </c:pt>
                <c:pt idx="287">
                  <c:v>0.23360375488608121</c:v>
                </c:pt>
                <c:pt idx="288">
                  <c:v>0.23610366746696421</c:v>
                </c:pt>
                <c:pt idx="289">
                  <c:v>0.23519102064312114</c:v>
                </c:pt>
                <c:pt idx="290">
                  <c:v>0.2369899547136039</c:v>
                </c:pt>
                <c:pt idx="291">
                  <c:v>0.23875321380238501</c:v>
                </c:pt>
                <c:pt idx="292">
                  <c:v>0.23913391890725255</c:v>
                </c:pt>
                <c:pt idx="293">
                  <c:v>0.23441760520989324</c:v>
                </c:pt>
                <c:pt idx="294">
                  <c:v>0.23460727151779545</c:v>
                </c:pt>
                <c:pt idx="295">
                  <c:v>0.23693796885122814</c:v>
                </c:pt>
                <c:pt idx="296">
                  <c:v>0.2309995266470162</c:v>
                </c:pt>
                <c:pt idx="297">
                  <c:v>0.23273929767826768</c:v>
                </c:pt>
                <c:pt idx="298">
                  <c:v>0.23868896638877118</c:v>
                </c:pt>
                <c:pt idx="299">
                  <c:v>0.24235576398051167</c:v>
                </c:pt>
                <c:pt idx="300">
                  <c:v>0.24052920167272246</c:v>
                </c:pt>
                <c:pt idx="301">
                  <c:v>0.23816609672517092</c:v>
                </c:pt>
                <c:pt idx="302">
                  <c:v>0.23444926979801789</c:v>
                </c:pt>
                <c:pt idx="303">
                  <c:v>0.22620833280161587</c:v>
                </c:pt>
                <c:pt idx="304">
                  <c:v>0.22047259392908719</c:v>
                </c:pt>
                <c:pt idx="305">
                  <c:v>0.22137394610888236</c:v>
                </c:pt>
                <c:pt idx="306">
                  <c:v>0.21379091807243891</c:v>
                </c:pt>
                <c:pt idx="307">
                  <c:v>0.20953584506164979</c:v>
                </c:pt>
                <c:pt idx="308">
                  <c:v>0.20202670430881767</c:v>
                </c:pt>
                <c:pt idx="309">
                  <c:v>0.19416359440830042</c:v>
                </c:pt>
                <c:pt idx="310">
                  <c:v>0.19729012449634173</c:v>
                </c:pt>
                <c:pt idx="311">
                  <c:v>0.19963932609722748</c:v>
                </c:pt>
                <c:pt idx="312">
                  <c:v>0.20338449184113208</c:v>
                </c:pt>
                <c:pt idx="313">
                  <c:v>0.20049737835607556</c:v>
                </c:pt>
                <c:pt idx="314">
                  <c:v>0.20003851924627303</c:v>
                </c:pt>
                <c:pt idx="315">
                  <c:v>0.21039408551048844</c:v>
                </c:pt>
                <c:pt idx="316">
                  <c:v>0.21103919430647977</c:v>
                </c:pt>
                <c:pt idx="317">
                  <c:v>0.19856392088937991</c:v>
                </c:pt>
                <c:pt idx="318">
                  <c:v>0.1932306652460658</c:v>
                </c:pt>
                <c:pt idx="319">
                  <c:v>0.19947719717629281</c:v>
                </c:pt>
                <c:pt idx="320">
                  <c:v>0.20715138379490244</c:v>
                </c:pt>
                <c:pt idx="321">
                  <c:v>0.21012073955019056</c:v>
                </c:pt>
                <c:pt idx="322">
                  <c:v>0.21416823900214418</c:v>
                </c:pt>
                <c:pt idx="323">
                  <c:v>0.20115585188600321</c:v>
                </c:pt>
                <c:pt idx="324">
                  <c:v>0.19186350390546303</c:v>
                </c:pt>
                <c:pt idx="325">
                  <c:v>0.20352253893267203</c:v>
                </c:pt>
                <c:pt idx="326">
                  <c:v>0.20865264672656789</c:v>
                </c:pt>
                <c:pt idx="327">
                  <c:v>0.19725770065894752</c:v>
                </c:pt>
                <c:pt idx="328">
                  <c:v>0.19465151589291868</c:v>
                </c:pt>
                <c:pt idx="329">
                  <c:v>0.17355598584223381</c:v>
                </c:pt>
                <c:pt idx="330">
                  <c:v>0.16316592565073582</c:v>
                </c:pt>
                <c:pt idx="331">
                  <c:v>0.16762667409718612</c:v>
                </c:pt>
                <c:pt idx="332">
                  <c:v>0.18907903183661037</c:v>
                </c:pt>
                <c:pt idx="333">
                  <c:v>0.18835744327766374</c:v>
                </c:pt>
                <c:pt idx="334">
                  <c:v>0.17975552218947044</c:v>
                </c:pt>
                <c:pt idx="335">
                  <c:v>0.16383786449890492</c:v>
                </c:pt>
                <c:pt idx="336">
                  <c:v>0.15435204747480546</c:v>
                </c:pt>
                <c:pt idx="337">
                  <c:v>0.15708107812370953</c:v>
                </c:pt>
                <c:pt idx="338">
                  <c:v>0.16476552758607799</c:v>
                </c:pt>
                <c:pt idx="339">
                  <c:v>0.15753886000805251</c:v>
                </c:pt>
                <c:pt idx="340">
                  <c:v>0.1570112336802256</c:v>
                </c:pt>
                <c:pt idx="341">
                  <c:v>0.16302885195569483</c:v>
                </c:pt>
                <c:pt idx="342">
                  <c:v>0.17235769906030621</c:v>
                </c:pt>
                <c:pt idx="343">
                  <c:v>0.18432857787936271</c:v>
                </c:pt>
                <c:pt idx="344">
                  <c:v>0.18728304715752095</c:v>
                </c:pt>
                <c:pt idx="345">
                  <c:v>0.18983299556312619</c:v>
                </c:pt>
                <c:pt idx="346">
                  <c:v>0.19262272721773005</c:v>
                </c:pt>
                <c:pt idx="347">
                  <c:v>0.19465942960645877</c:v>
                </c:pt>
                <c:pt idx="348">
                  <c:v>0.19810797223511087</c:v>
                </c:pt>
                <c:pt idx="349">
                  <c:v>0.19121475785121936</c:v>
                </c:pt>
                <c:pt idx="350">
                  <c:v>0.19169813681884021</c:v>
                </c:pt>
                <c:pt idx="351">
                  <c:v>0.19655150474331085</c:v>
                </c:pt>
                <c:pt idx="352">
                  <c:v>0.20253679652103704</c:v>
                </c:pt>
                <c:pt idx="353">
                  <c:v>0.20920108102689763</c:v>
                </c:pt>
                <c:pt idx="354">
                  <c:v>0.21702977162719694</c:v>
                </c:pt>
                <c:pt idx="355">
                  <c:v>0.22009988689878934</c:v>
                </c:pt>
                <c:pt idx="356">
                  <c:v>0.22520692519565033</c:v>
                </c:pt>
                <c:pt idx="357">
                  <c:v>0.22971058420444779</c:v>
                </c:pt>
                <c:pt idx="358">
                  <c:v>0.22817389937416988</c:v>
                </c:pt>
                <c:pt idx="359">
                  <c:v>0.22755694769425028</c:v>
                </c:pt>
                <c:pt idx="360">
                  <c:v>0.23078928273711802</c:v>
                </c:pt>
                <c:pt idx="361">
                  <c:v>0.22547291227841268</c:v>
                </c:pt>
                <c:pt idx="362">
                  <c:v>0.21993099936149485</c:v>
                </c:pt>
                <c:pt idx="363">
                  <c:v>0.22028730141612324</c:v>
                </c:pt>
                <c:pt idx="364">
                  <c:v>0.22310129984545671</c:v>
                </c:pt>
                <c:pt idx="365">
                  <c:v>0.21622765073120248</c:v>
                </c:pt>
                <c:pt idx="366">
                  <c:v>0.21661858623327856</c:v>
                </c:pt>
                <c:pt idx="367">
                  <c:v>0.21816219515732249</c:v>
                </c:pt>
                <c:pt idx="368">
                  <c:v>0.21853479186935046</c:v>
                </c:pt>
                <c:pt idx="369">
                  <c:v>0.22061240286829217</c:v>
                </c:pt>
                <c:pt idx="370">
                  <c:v>0.22808173494895467</c:v>
                </c:pt>
                <c:pt idx="371">
                  <c:v>0.24238527736237295</c:v>
                </c:pt>
                <c:pt idx="372">
                  <c:v>0.2467363467359297</c:v>
                </c:pt>
                <c:pt idx="373">
                  <c:v>0.2468108310360613</c:v>
                </c:pt>
                <c:pt idx="374">
                  <c:v>0.24686661963409451</c:v>
                </c:pt>
                <c:pt idx="375">
                  <c:v>0.24850645204675578</c:v>
                </c:pt>
                <c:pt idx="376">
                  <c:v>0.254461620447481</c:v>
                </c:pt>
                <c:pt idx="377">
                  <c:v>0.2547431202257876</c:v>
                </c:pt>
                <c:pt idx="378">
                  <c:v>0.25758357557197531</c:v>
                </c:pt>
                <c:pt idx="379">
                  <c:v>0.26385172339379737</c:v>
                </c:pt>
                <c:pt idx="380">
                  <c:v>0.25848439238369625</c:v>
                </c:pt>
                <c:pt idx="381">
                  <c:v>0.26146518230319615</c:v>
                </c:pt>
                <c:pt idx="382">
                  <c:v>0.26080095924461305</c:v>
                </c:pt>
                <c:pt idx="383">
                  <c:v>0.26941095952375038</c:v>
                </c:pt>
                <c:pt idx="384">
                  <c:v>0.2842826248040245</c:v>
                </c:pt>
                <c:pt idx="385">
                  <c:v>0.28321942274362399</c:v>
                </c:pt>
                <c:pt idx="386">
                  <c:v>0.29669118486971158</c:v>
                </c:pt>
                <c:pt idx="387">
                  <c:v>0.30470014850169425</c:v>
                </c:pt>
                <c:pt idx="388">
                  <c:v>0.30263985747113065</c:v>
                </c:pt>
                <c:pt idx="389">
                  <c:v>0.30254158011590032</c:v>
                </c:pt>
                <c:pt idx="390">
                  <c:v>0.30473920441390379</c:v>
                </c:pt>
                <c:pt idx="391">
                  <c:v>0.31087185544301432</c:v>
                </c:pt>
                <c:pt idx="392">
                  <c:v>0.3131970109057105</c:v>
                </c:pt>
                <c:pt idx="393">
                  <c:v>0.31125923804786831</c:v>
                </c:pt>
                <c:pt idx="394">
                  <c:v>0.31407744803938908</c:v>
                </c:pt>
                <c:pt idx="395">
                  <c:v>0.32124344381360892</c:v>
                </c:pt>
                <c:pt idx="396">
                  <c:v>0.32855455353795526</c:v>
                </c:pt>
                <c:pt idx="397">
                  <c:v>0.33551384856553335</c:v>
                </c:pt>
                <c:pt idx="398">
                  <c:v>0.34578847366617088</c:v>
                </c:pt>
                <c:pt idx="399">
                  <c:v>0.34006344539979133</c:v>
                </c:pt>
                <c:pt idx="400">
                  <c:v>0.33896864688902251</c:v>
                </c:pt>
                <c:pt idx="401">
                  <c:v>0.3392349227460788</c:v>
                </c:pt>
                <c:pt idx="402">
                  <c:v>0.3424605186405153</c:v>
                </c:pt>
                <c:pt idx="403">
                  <c:v>0.35289181190772656</c:v>
                </c:pt>
                <c:pt idx="404">
                  <c:v>0.35584128117253272</c:v>
                </c:pt>
                <c:pt idx="405">
                  <c:v>0.35970563931778482</c:v>
                </c:pt>
                <c:pt idx="406">
                  <c:v>0.36304905187985054</c:v>
                </c:pt>
                <c:pt idx="407">
                  <c:v>0.37956476762428343</c:v>
                </c:pt>
                <c:pt idx="408">
                  <c:v>0.40248119157047646</c:v>
                </c:pt>
                <c:pt idx="409">
                  <c:v>0.39777228542047743</c:v>
                </c:pt>
                <c:pt idx="410">
                  <c:v>0.40284214970502652</c:v>
                </c:pt>
                <c:pt idx="411">
                  <c:v>0.41104374525957932</c:v>
                </c:pt>
                <c:pt idx="412">
                  <c:v>0.4132095232687788</c:v>
                </c:pt>
                <c:pt idx="413">
                  <c:v>0.41053153428764688</c:v>
                </c:pt>
                <c:pt idx="414">
                  <c:v>0.41596467663507153</c:v>
                </c:pt>
                <c:pt idx="415">
                  <c:v>0.42414509757110724</c:v>
                </c:pt>
                <c:pt idx="416">
                  <c:v>0.41925018183938928</c:v>
                </c:pt>
                <c:pt idx="417">
                  <c:v>0.42841492727282809</c:v>
                </c:pt>
                <c:pt idx="418">
                  <c:v>0.44338335465444845</c:v>
                </c:pt>
                <c:pt idx="419">
                  <c:v>0.43425247368522396</c:v>
                </c:pt>
                <c:pt idx="420">
                  <c:v>0.43351515179419181</c:v>
                </c:pt>
                <c:pt idx="421">
                  <c:v>0.43921282437428527</c:v>
                </c:pt>
                <c:pt idx="422">
                  <c:v>0.44437968761999724</c:v>
                </c:pt>
                <c:pt idx="423">
                  <c:v>0.44281038427302488</c:v>
                </c:pt>
                <c:pt idx="424">
                  <c:v>0.44928882142991605</c:v>
                </c:pt>
                <c:pt idx="425">
                  <c:v>0.44687928222469014</c:v>
                </c:pt>
                <c:pt idx="426">
                  <c:v>0.43787082533319116</c:v>
                </c:pt>
                <c:pt idx="427">
                  <c:v>0.42829973553109124</c:v>
                </c:pt>
                <c:pt idx="428">
                  <c:v>0.4184400596241698</c:v>
                </c:pt>
                <c:pt idx="429">
                  <c:v>0.39581455144508793</c:v>
                </c:pt>
                <c:pt idx="430">
                  <c:v>0.38650683677847786</c:v>
                </c:pt>
                <c:pt idx="431">
                  <c:v>0.41410696563930216</c:v>
                </c:pt>
                <c:pt idx="432">
                  <c:v>0.41468621442814557</c:v>
                </c:pt>
                <c:pt idx="433">
                  <c:v>0.37912804355087654</c:v>
                </c:pt>
                <c:pt idx="434">
                  <c:v>0.36830920544606138</c:v>
                </c:pt>
                <c:pt idx="435">
                  <c:v>0.35828762774405543</c:v>
                </c:pt>
                <c:pt idx="436">
                  <c:v>0.35660894707710439</c:v>
                </c:pt>
                <c:pt idx="437">
                  <c:v>0.35778312931705292</c:v>
                </c:pt>
                <c:pt idx="438">
                  <c:v>0.36043454781840689</c:v>
                </c:pt>
                <c:pt idx="439">
                  <c:v>0.38641827067565593</c:v>
                </c:pt>
                <c:pt idx="440">
                  <c:v>0.39192559881495209</c:v>
                </c:pt>
                <c:pt idx="441">
                  <c:v>0.39174651332699761</c:v>
                </c:pt>
                <c:pt idx="442">
                  <c:v>0.39480225477694958</c:v>
                </c:pt>
                <c:pt idx="443">
                  <c:v>0.39963694971190705</c:v>
                </c:pt>
                <c:pt idx="444">
                  <c:v>0.41038733533023097</c:v>
                </c:pt>
                <c:pt idx="445">
                  <c:v>0.40363232702597385</c:v>
                </c:pt>
                <c:pt idx="446">
                  <c:v>0.39428298019108676</c:v>
                </c:pt>
                <c:pt idx="447">
                  <c:v>0.39934453491418692</c:v>
                </c:pt>
                <c:pt idx="448">
                  <c:v>0.40536674113182403</c:v>
                </c:pt>
                <c:pt idx="449">
                  <c:v>0.42229328860277904</c:v>
                </c:pt>
                <c:pt idx="450">
                  <c:v>0.42386880546407263</c:v>
                </c:pt>
                <c:pt idx="451">
                  <c:v>0.43097633579988542</c:v>
                </c:pt>
                <c:pt idx="452">
                  <c:v>0.44004697325976416</c:v>
                </c:pt>
                <c:pt idx="453">
                  <c:v>0.44317287712939007</c:v>
                </c:pt>
                <c:pt idx="454">
                  <c:v>0.45390803233715332</c:v>
                </c:pt>
                <c:pt idx="455">
                  <c:v>0.46684568207007238</c:v>
                </c:pt>
                <c:pt idx="456">
                  <c:v>0.47892400763938503</c:v>
                </c:pt>
                <c:pt idx="457">
                  <c:v>0.4879939410091288</c:v>
                </c:pt>
                <c:pt idx="458">
                  <c:v>0.4836764862613509</c:v>
                </c:pt>
                <c:pt idx="459">
                  <c:v>0.47293208378684354</c:v>
                </c:pt>
                <c:pt idx="460">
                  <c:v>0.47192500127928727</c:v>
                </c:pt>
                <c:pt idx="461">
                  <c:v>0.45986142915625045</c:v>
                </c:pt>
                <c:pt idx="462">
                  <c:v>0.45191419508560265</c:v>
                </c:pt>
                <c:pt idx="463">
                  <c:v>0.458238329429413</c:v>
                </c:pt>
                <c:pt idx="464">
                  <c:v>0.46441402729638082</c:v>
                </c:pt>
                <c:pt idx="465">
                  <c:v>0.46424409173552061</c:v>
                </c:pt>
                <c:pt idx="466">
                  <c:v>0.46539877684358638</c:v>
                </c:pt>
                <c:pt idx="467">
                  <c:v>0.47151245313026963</c:v>
                </c:pt>
                <c:pt idx="468">
                  <c:v>0.48346792957205154</c:v>
                </c:pt>
                <c:pt idx="469">
                  <c:v>0.48504771639932082</c:v>
                </c:pt>
                <c:pt idx="470">
                  <c:v>0.47602890581372398</c:v>
                </c:pt>
                <c:pt idx="471">
                  <c:v>0.46134988543463934</c:v>
                </c:pt>
                <c:pt idx="472">
                  <c:v>0.46679320950944647</c:v>
                </c:pt>
                <c:pt idx="473">
                  <c:v>0.45916978876293357</c:v>
                </c:pt>
                <c:pt idx="474">
                  <c:v>0.46762698201494657</c:v>
                </c:pt>
                <c:pt idx="475">
                  <c:v>0.47596786087459347</c:v>
                </c:pt>
                <c:pt idx="476">
                  <c:v>0.49229918287549501</c:v>
                </c:pt>
                <c:pt idx="477">
                  <c:v>0.4929522475655414</c:v>
                </c:pt>
                <c:pt idx="478">
                  <c:v>0.49254372278872105</c:v>
                </c:pt>
                <c:pt idx="479">
                  <c:v>0.49153468699885688</c:v>
                </c:pt>
                <c:pt idx="480">
                  <c:v>0.49166048551777991</c:v>
                </c:pt>
                <c:pt idx="481">
                  <c:v>0.48077156610966637</c:v>
                </c:pt>
                <c:pt idx="482">
                  <c:v>0.48196021302159431</c:v>
                </c:pt>
                <c:pt idx="483">
                  <c:v>0.48691994398155136</c:v>
                </c:pt>
                <c:pt idx="484">
                  <c:v>0.49096382564318142</c:v>
                </c:pt>
                <c:pt idx="485">
                  <c:v>0.47221520971160791</c:v>
                </c:pt>
                <c:pt idx="486">
                  <c:v>0.4661097261787952</c:v>
                </c:pt>
                <c:pt idx="487">
                  <c:v>0.46047777084102992</c:v>
                </c:pt>
                <c:pt idx="488">
                  <c:v>0.45835775544592061</c:v>
                </c:pt>
                <c:pt idx="489">
                  <c:v>0.45874969679104605</c:v>
                </c:pt>
                <c:pt idx="490">
                  <c:v>0.47024979239318343</c:v>
                </c:pt>
                <c:pt idx="491">
                  <c:v>0.47850971386597885</c:v>
                </c:pt>
                <c:pt idx="492">
                  <c:v>0.48648004339090223</c:v>
                </c:pt>
                <c:pt idx="493">
                  <c:v>0.49903187444267588</c:v>
                </c:pt>
                <c:pt idx="494">
                  <c:v>0.49756921641617474</c:v>
                </c:pt>
                <c:pt idx="495">
                  <c:v>0.4898721484905198</c:v>
                </c:pt>
                <c:pt idx="496">
                  <c:v>0.46699089335984961</c:v>
                </c:pt>
                <c:pt idx="497">
                  <c:v>0.47424435529884684</c:v>
                </c:pt>
                <c:pt idx="498">
                  <c:v>0.45618247384223304</c:v>
                </c:pt>
                <c:pt idx="499">
                  <c:v>0.44819939282316729</c:v>
                </c:pt>
                <c:pt idx="500">
                  <c:v>0.43418200951263453</c:v>
                </c:pt>
                <c:pt idx="501">
                  <c:v>0.42500774426143262</c:v>
                </c:pt>
                <c:pt idx="502">
                  <c:v>0.42918216488293948</c:v>
                </c:pt>
                <c:pt idx="503">
                  <c:v>0.44646990085895039</c:v>
                </c:pt>
                <c:pt idx="504">
                  <c:v>0.44814074568408091</c:v>
                </c:pt>
                <c:pt idx="505">
                  <c:v>0.44667779239397531</c:v>
                </c:pt>
                <c:pt idx="506">
                  <c:v>0.39583584287118301</c:v>
                </c:pt>
                <c:pt idx="507">
                  <c:v>0.37098310616189656</c:v>
                </c:pt>
                <c:pt idx="508">
                  <c:v>0.38103986565804587</c:v>
                </c:pt>
                <c:pt idx="509">
                  <c:v>0.36786493754978566</c:v>
                </c:pt>
                <c:pt idx="510">
                  <c:v>0.36130893367051448</c:v>
                </c:pt>
                <c:pt idx="511">
                  <c:v>0.3561159087715538</c:v>
                </c:pt>
                <c:pt idx="512">
                  <c:v>0.36443467855204636</c:v>
                </c:pt>
                <c:pt idx="513">
                  <c:v>0.36148261031858692</c:v>
                </c:pt>
                <c:pt idx="514">
                  <c:v>0.35548530682805846</c:v>
                </c:pt>
                <c:pt idx="515">
                  <c:v>0.35026474129747676</c:v>
                </c:pt>
                <c:pt idx="516">
                  <c:v>0.31955576247369438</c:v>
                </c:pt>
                <c:pt idx="517">
                  <c:v>0.31775367459855342</c:v>
                </c:pt>
                <c:pt idx="518">
                  <c:v>0.33327399832738736</c:v>
                </c:pt>
                <c:pt idx="519">
                  <c:v>0.34610405530057631</c:v>
                </c:pt>
                <c:pt idx="520">
                  <c:v>0.35321538188273632</c:v>
                </c:pt>
                <c:pt idx="521">
                  <c:v>0.35097797486980448</c:v>
                </c:pt>
                <c:pt idx="522">
                  <c:v>0.34544749611709702</c:v>
                </c:pt>
                <c:pt idx="523">
                  <c:v>0.36117907284353334</c:v>
                </c:pt>
                <c:pt idx="524">
                  <c:v>0.36912040813139485</c:v>
                </c:pt>
                <c:pt idx="525">
                  <c:v>0.36630550768797243</c:v>
                </c:pt>
                <c:pt idx="526">
                  <c:v>0.35505938096648482</c:v>
                </c:pt>
                <c:pt idx="527">
                  <c:v>0.35338556403737648</c:v>
                </c:pt>
                <c:pt idx="528">
                  <c:v>0.37041784183609333</c:v>
                </c:pt>
                <c:pt idx="529">
                  <c:v>0.38926827179684648</c:v>
                </c:pt>
                <c:pt idx="530">
                  <c:v>0.40333576880382138</c:v>
                </c:pt>
                <c:pt idx="531">
                  <c:v>0.43289697687933887</c:v>
                </c:pt>
                <c:pt idx="532">
                  <c:v>0.44579250774572965</c:v>
                </c:pt>
                <c:pt idx="533">
                  <c:v>0.44410113074377183</c:v>
                </c:pt>
                <c:pt idx="534">
                  <c:v>0.43694854188400489</c:v>
                </c:pt>
                <c:pt idx="535">
                  <c:v>0.44391783044897593</c:v>
                </c:pt>
                <c:pt idx="536">
                  <c:v>0.45127574107701118</c:v>
                </c:pt>
                <c:pt idx="537">
                  <c:v>0.46425107098842133</c:v>
                </c:pt>
                <c:pt idx="538">
                  <c:v>0.4632242090639978</c:v>
                </c:pt>
                <c:pt idx="539">
                  <c:v>0.46128875613447906</c:v>
                </c:pt>
                <c:pt idx="540">
                  <c:v>0.47946417455877882</c:v>
                </c:pt>
                <c:pt idx="541">
                  <c:v>0.47771769033633715</c:v>
                </c:pt>
                <c:pt idx="542">
                  <c:v>0.47745093751499612</c:v>
                </c:pt>
                <c:pt idx="543">
                  <c:v>0.49610406973929144</c:v>
                </c:pt>
                <c:pt idx="544">
                  <c:v>0.49693804665805441</c:v>
                </c:pt>
                <c:pt idx="545">
                  <c:v>0.51559072463064959</c:v>
                </c:pt>
                <c:pt idx="546">
                  <c:v>0.53001907918787183</c:v>
                </c:pt>
                <c:pt idx="547">
                  <c:v>0.51208506309541502</c:v>
                </c:pt>
                <c:pt idx="548">
                  <c:v>0.49855041631081404</c:v>
                </c:pt>
                <c:pt idx="549">
                  <c:v>0.49654441809232996</c:v>
                </c:pt>
                <c:pt idx="550">
                  <c:v>0.50050931187269088</c:v>
                </c:pt>
                <c:pt idx="551">
                  <c:v>0.51139938313333011</c:v>
                </c:pt>
                <c:pt idx="552">
                  <c:v>0.51901004265173611</c:v>
                </c:pt>
                <c:pt idx="553">
                  <c:v>0.51715851596839268</c:v>
                </c:pt>
                <c:pt idx="554">
                  <c:v>0.52086469393784252</c:v>
                </c:pt>
                <c:pt idx="555">
                  <c:v>0.52322113111937363</c:v>
                </c:pt>
                <c:pt idx="556">
                  <c:v>0.51310629878807235</c:v>
                </c:pt>
                <c:pt idx="557">
                  <c:v>0.51524283272177662</c:v>
                </c:pt>
                <c:pt idx="558">
                  <c:v>0.51131236473093866</c:v>
                </c:pt>
                <c:pt idx="559">
                  <c:v>0.52890295355980232</c:v>
                </c:pt>
                <c:pt idx="560">
                  <c:v>0.53984411515803665</c:v>
                </c:pt>
                <c:pt idx="561">
                  <c:v>0.53214881232470224</c:v>
                </c:pt>
                <c:pt idx="562">
                  <c:v>0.53017289205804763</c:v>
                </c:pt>
                <c:pt idx="563">
                  <c:v>0.51996712178111848</c:v>
                </c:pt>
                <c:pt idx="564">
                  <c:v>0.52304567640036381</c:v>
                </c:pt>
                <c:pt idx="565">
                  <c:v>0.51809614339106358</c:v>
                </c:pt>
                <c:pt idx="566">
                  <c:v>0.50388048245826411</c:v>
                </c:pt>
                <c:pt idx="567">
                  <c:v>0.5143573533942305</c:v>
                </c:pt>
                <c:pt idx="568">
                  <c:v>0.51464813613048876</c:v>
                </c:pt>
                <c:pt idx="569">
                  <c:v>0.51678897572137239</c:v>
                </c:pt>
                <c:pt idx="570">
                  <c:v>0.5093340920894156</c:v>
                </c:pt>
                <c:pt idx="571">
                  <c:v>0.5130379631091615</c:v>
                </c:pt>
                <c:pt idx="572">
                  <c:v>0.54288445747536862</c:v>
                </c:pt>
                <c:pt idx="573">
                  <c:v>0.55761412042965952</c:v>
                </c:pt>
                <c:pt idx="574">
                  <c:v>0.55473360981752351</c:v>
                </c:pt>
                <c:pt idx="575">
                  <c:v>0.53970068842851071</c:v>
                </c:pt>
                <c:pt idx="576">
                  <c:v>0.55319546164784261</c:v>
                </c:pt>
                <c:pt idx="577">
                  <c:v>0.55392912356803714</c:v>
                </c:pt>
                <c:pt idx="578">
                  <c:v>0.5582000694310747</c:v>
                </c:pt>
                <c:pt idx="579">
                  <c:v>0.56862661576802365</c:v>
                </c:pt>
                <c:pt idx="580">
                  <c:v>0.5739332976869046</c:v>
                </c:pt>
                <c:pt idx="581">
                  <c:v>0.57550230901492516</c:v>
                </c:pt>
                <c:pt idx="582">
                  <c:v>0.59340209075249928</c:v>
                </c:pt>
                <c:pt idx="583">
                  <c:v>0.59085939415081568</c:v>
                </c:pt>
                <c:pt idx="584">
                  <c:v>0.59056432198064901</c:v>
                </c:pt>
                <c:pt idx="585">
                  <c:v>0.5690166654792852</c:v>
                </c:pt>
                <c:pt idx="586">
                  <c:v>0.57699691715919332</c:v>
                </c:pt>
                <c:pt idx="587">
                  <c:v>0.58814974707086898</c:v>
                </c:pt>
                <c:pt idx="588">
                  <c:v>0.59123065082032877</c:v>
                </c:pt>
                <c:pt idx="589">
                  <c:v>0.58905238737869836</c:v>
                </c:pt>
                <c:pt idx="590">
                  <c:v>0.58917666415442738</c:v>
                </c:pt>
                <c:pt idx="591">
                  <c:v>0.59245542047634958</c:v>
                </c:pt>
                <c:pt idx="592">
                  <c:v>0.60936433324739214</c:v>
                </c:pt>
                <c:pt idx="593">
                  <c:v>0.61972046732623265</c:v>
                </c:pt>
                <c:pt idx="594">
                  <c:v>0.61089788374094178</c:v>
                </c:pt>
                <c:pt idx="595">
                  <c:v>0.62158283440192319</c:v>
                </c:pt>
                <c:pt idx="596">
                  <c:v>0.62336932846514381</c:v>
                </c:pt>
                <c:pt idx="597">
                  <c:v>0.62403917451084023</c:v>
                </c:pt>
                <c:pt idx="598">
                  <c:v>0.60732679049301963</c:v>
                </c:pt>
                <c:pt idx="599">
                  <c:v>0.59204087686450979</c:v>
                </c:pt>
                <c:pt idx="600">
                  <c:v>0.58547626167087397</c:v>
                </c:pt>
                <c:pt idx="601">
                  <c:v>0.58106527325347279</c:v>
                </c:pt>
                <c:pt idx="602">
                  <c:v>0.57906389866836061</c:v>
                </c:pt>
                <c:pt idx="603">
                  <c:v>0.56243069072179908</c:v>
                </c:pt>
                <c:pt idx="604">
                  <c:v>0.5556112143673908</c:v>
                </c:pt>
                <c:pt idx="605">
                  <c:v>0.56267432862093592</c:v>
                </c:pt>
                <c:pt idx="606">
                  <c:v>0.57667397664725162</c:v>
                </c:pt>
                <c:pt idx="607">
                  <c:v>0.56631406903464798</c:v>
                </c:pt>
                <c:pt idx="608">
                  <c:v>0.56125493482417765</c:v>
                </c:pt>
                <c:pt idx="609">
                  <c:v>0.57001472135663656</c:v>
                </c:pt>
                <c:pt idx="610">
                  <c:v>0.55826967052543464</c:v>
                </c:pt>
                <c:pt idx="611">
                  <c:v>0.55990483712420924</c:v>
                </c:pt>
                <c:pt idx="612">
                  <c:v>0.55055005873685359</c:v>
                </c:pt>
                <c:pt idx="613">
                  <c:v>0.54532524270822469</c:v>
                </c:pt>
                <c:pt idx="614">
                  <c:v>0.56623344260260633</c:v>
                </c:pt>
                <c:pt idx="615">
                  <c:v>0.57269183103626564</c:v>
                </c:pt>
                <c:pt idx="616">
                  <c:v>0.57450035630692153</c:v>
                </c:pt>
                <c:pt idx="617">
                  <c:v>0.58311367911277656</c:v>
                </c:pt>
                <c:pt idx="618">
                  <c:v>0.58674811451556863</c:v>
                </c:pt>
                <c:pt idx="619">
                  <c:v>0.594254938584732</c:v>
                </c:pt>
                <c:pt idx="620">
                  <c:v>0.5857172713994625</c:v>
                </c:pt>
                <c:pt idx="621">
                  <c:v>0.57176525490851782</c:v>
                </c:pt>
                <c:pt idx="622">
                  <c:v>0.57594208306403094</c:v>
                </c:pt>
                <c:pt idx="623">
                  <c:v>0.5821530276182405</c:v>
                </c:pt>
                <c:pt idx="624">
                  <c:v>0.6047958200744995</c:v>
                </c:pt>
                <c:pt idx="625">
                  <c:v>0.61189175076869373</c:v>
                </c:pt>
                <c:pt idx="626">
                  <c:v>0.62548502522445082</c:v>
                </c:pt>
                <c:pt idx="627">
                  <c:v>0.63072315731719331</c:v>
                </c:pt>
                <c:pt idx="628">
                  <c:v>0.63958795061934892</c:v>
                </c:pt>
                <c:pt idx="629">
                  <c:v>0.63761513224287647</c:v>
                </c:pt>
                <c:pt idx="630">
                  <c:v>0.63988444394840283</c:v>
                </c:pt>
                <c:pt idx="631">
                  <c:v>0.63615897650499098</c:v>
                </c:pt>
                <c:pt idx="632">
                  <c:v>0.63501458993188686</c:v>
                </c:pt>
                <c:pt idx="633">
                  <c:v>0.64430091258809807</c:v>
                </c:pt>
                <c:pt idx="634">
                  <c:v>0.65332159858428296</c:v>
                </c:pt>
                <c:pt idx="635">
                  <c:v>0.65830618684617703</c:v>
                </c:pt>
                <c:pt idx="636">
                  <c:v>0.66753303497627425</c:v>
                </c:pt>
                <c:pt idx="637">
                  <c:v>0.6774683340572315</c:v>
                </c:pt>
                <c:pt idx="638">
                  <c:v>0.69568912898167801</c:v>
                </c:pt>
                <c:pt idx="639">
                  <c:v>0.70433751028478575</c:v>
                </c:pt>
                <c:pt idx="640">
                  <c:v>0.70076337030582003</c:v>
                </c:pt>
                <c:pt idx="641">
                  <c:v>0.68242747773463397</c:v>
                </c:pt>
                <c:pt idx="642">
                  <c:v>0.6727081396456831</c:v>
                </c:pt>
                <c:pt idx="643">
                  <c:v>0.68350783104135249</c:v>
                </c:pt>
                <c:pt idx="644">
                  <c:v>0.66919154037844986</c:v>
                </c:pt>
                <c:pt idx="645">
                  <c:v>0.65974121663537466</c:v>
                </c:pt>
                <c:pt idx="646">
                  <c:v>0.64731883433939386</c:v>
                </c:pt>
                <c:pt idx="647">
                  <c:v>0.65786818762335664</c:v>
                </c:pt>
                <c:pt idx="648">
                  <c:v>0.66778150741135922</c:v>
                </c:pt>
                <c:pt idx="649">
                  <c:v>0.66988244747973602</c:v>
                </c:pt>
                <c:pt idx="650">
                  <c:v>0.65164178877739265</c:v>
                </c:pt>
                <c:pt idx="651">
                  <c:v>0.63916323825874544</c:v>
                </c:pt>
                <c:pt idx="652">
                  <c:v>0.532347420901776</c:v>
                </c:pt>
                <c:pt idx="653">
                  <c:v>0.55593538135891896</c:v>
                </c:pt>
                <c:pt idx="654">
                  <c:v>0.5846477779530217</c:v>
                </c:pt>
                <c:pt idx="655">
                  <c:v>0.56353767615674077</c:v>
                </c:pt>
                <c:pt idx="656">
                  <c:v>0.57538384341629811</c:v>
                </c:pt>
                <c:pt idx="657">
                  <c:v>0.60159342021863993</c:v>
                </c:pt>
                <c:pt idx="658">
                  <c:v>0.60113417175023698</c:v>
                </c:pt>
                <c:pt idx="659">
                  <c:v>0.61673792204837874</c:v>
                </c:pt>
                <c:pt idx="660">
                  <c:v>0.61162723675930053</c:v>
                </c:pt>
                <c:pt idx="661">
                  <c:v>0.57765554643256012</c:v>
                </c:pt>
                <c:pt idx="662">
                  <c:v>0.57168523522695869</c:v>
                </c:pt>
                <c:pt idx="663">
                  <c:v>0.56697504743823601</c:v>
                </c:pt>
                <c:pt idx="664">
                  <c:v>0.53077997349746364</c:v>
                </c:pt>
                <c:pt idx="665">
                  <c:v>0.54378778240540204</c:v>
                </c:pt>
                <c:pt idx="666">
                  <c:v>0.54567330658381519</c:v>
                </c:pt>
                <c:pt idx="667">
                  <c:v>0.559113108858172</c:v>
                </c:pt>
                <c:pt idx="668">
                  <c:v>0.54984841831683551</c:v>
                </c:pt>
                <c:pt idx="669">
                  <c:v>0.54027188398364867</c:v>
                </c:pt>
                <c:pt idx="670">
                  <c:v>0.54504701029750124</c:v>
                </c:pt>
                <c:pt idx="671">
                  <c:v>0.55126278938765372</c:v>
                </c:pt>
                <c:pt idx="672">
                  <c:v>0.53519150701690532</c:v>
                </c:pt>
                <c:pt idx="673">
                  <c:v>0.51788542576153596</c:v>
                </c:pt>
                <c:pt idx="674">
                  <c:v>0.48222900024161985</c:v>
                </c:pt>
                <c:pt idx="675">
                  <c:v>0.46950075405295488</c:v>
                </c:pt>
                <c:pt idx="676">
                  <c:v>0.48365682365206386</c:v>
                </c:pt>
                <c:pt idx="677">
                  <c:v>0.50859326597098486</c:v>
                </c:pt>
                <c:pt idx="678">
                  <c:v>0.52215356175334493</c:v>
                </c:pt>
                <c:pt idx="679">
                  <c:v>0.52904435886926449</c:v>
                </c:pt>
                <c:pt idx="680">
                  <c:v>0.52006867299324422</c:v>
                </c:pt>
                <c:pt idx="681">
                  <c:v>0.53347344272759045</c:v>
                </c:pt>
                <c:pt idx="682">
                  <c:v>0.54960613992814134</c:v>
                </c:pt>
                <c:pt idx="683">
                  <c:v>0.5435725449714599</c:v>
                </c:pt>
                <c:pt idx="684">
                  <c:v>0.53910724751870465</c:v>
                </c:pt>
                <c:pt idx="685">
                  <c:v>0.51132105716168164</c:v>
                </c:pt>
                <c:pt idx="686">
                  <c:v>0.51695645832305392</c:v>
                </c:pt>
                <c:pt idx="687">
                  <c:v>0.50410650188076078</c:v>
                </c:pt>
                <c:pt idx="688">
                  <c:v>0.49689473375848842</c:v>
                </c:pt>
                <c:pt idx="689">
                  <c:v>0.511402332524723</c:v>
                </c:pt>
                <c:pt idx="690">
                  <c:v>0.50242616968441756</c:v>
                </c:pt>
                <c:pt idx="691">
                  <c:v>0.47996386765172988</c:v>
                </c:pt>
                <c:pt idx="692">
                  <c:v>0.49125246690713897</c:v>
                </c:pt>
                <c:pt idx="693">
                  <c:v>0.48030674981328764</c:v>
                </c:pt>
                <c:pt idx="694">
                  <c:v>0.47837803278754465</c:v>
                </c:pt>
                <c:pt idx="695">
                  <c:v>0.49906733527714847</c:v>
                </c:pt>
                <c:pt idx="696">
                  <c:v>0.5132021913218795</c:v>
                </c:pt>
                <c:pt idx="697">
                  <c:v>0.5198301389364185</c:v>
                </c:pt>
                <c:pt idx="698">
                  <c:v>0.52873822567021334</c:v>
                </c:pt>
                <c:pt idx="699">
                  <c:v>0.53358257020913458</c:v>
                </c:pt>
                <c:pt idx="700">
                  <c:v>0.50771514876562973</c:v>
                </c:pt>
                <c:pt idx="701">
                  <c:v>0.49430530763552338</c:v>
                </c:pt>
                <c:pt idx="702">
                  <c:v>0.47128583669125118</c:v>
                </c:pt>
                <c:pt idx="703">
                  <c:v>0.42565041632152045</c:v>
                </c:pt>
                <c:pt idx="704">
                  <c:v>0.41194018827636247</c:v>
                </c:pt>
                <c:pt idx="705">
                  <c:v>0.43077436251557538</c:v>
                </c:pt>
                <c:pt idx="706">
                  <c:v>0.43709504130181381</c:v>
                </c:pt>
                <c:pt idx="707">
                  <c:v>0.42924524097609729</c:v>
                </c:pt>
                <c:pt idx="708">
                  <c:v>0.4507612458679604</c:v>
                </c:pt>
                <c:pt idx="709">
                  <c:v>0.46128733497558949</c:v>
                </c:pt>
                <c:pt idx="710">
                  <c:v>0.46708720769880641</c:v>
                </c:pt>
                <c:pt idx="711">
                  <c:v>0.45927350740459616</c:v>
                </c:pt>
                <c:pt idx="712">
                  <c:v>0.4270360527276813</c:v>
                </c:pt>
                <c:pt idx="713">
                  <c:v>0.44774174396967958</c:v>
                </c:pt>
                <c:pt idx="714">
                  <c:v>0.47376538257271195</c:v>
                </c:pt>
                <c:pt idx="715">
                  <c:v>0.49982214261396374</c:v>
                </c:pt>
                <c:pt idx="716">
                  <c:v>0.50159848739635016</c:v>
                </c:pt>
                <c:pt idx="717">
                  <c:v>0.48734588282174468</c:v>
                </c:pt>
                <c:pt idx="718">
                  <c:v>0.49081689468625778</c:v>
                </c:pt>
                <c:pt idx="719">
                  <c:v>0.51267107374527465</c:v>
                </c:pt>
                <c:pt idx="720">
                  <c:v>0.51846537864051445</c:v>
                </c:pt>
                <c:pt idx="721">
                  <c:v>0.51509765712320565</c:v>
                </c:pt>
                <c:pt idx="722">
                  <c:v>0.53711681715490101</c:v>
                </c:pt>
                <c:pt idx="723">
                  <c:v>0.55507464252573369</c:v>
                </c:pt>
                <c:pt idx="724">
                  <c:v>0.54721577338929761</c:v>
                </c:pt>
                <c:pt idx="725">
                  <c:v>0.56233158922419824</c:v>
                </c:pt>
                <c:pt idx="726">
                  <c:v>0.56879692446420793</c:v>
                </c:pt>
                <c:pt idx="727">
                  <c:v>0.57438561232757812</c:v>
                </c:pt>
                <c:pt idx="728">
                  <c:v>0.56807035211518586</c:v>
                </c:pt>
                <c:pt idx="729">
                  <c:v>0.5683101775446987</c:v>
                </c:pt>
                <c:pt idx="730">
                  <c:v>0.56917084175082011</c:v>
                </c:pt>
                <c:pt idx="731">
                  <c:v>0.57195144619091565</c:v>
                </c:pt>
                <c:pt idx="732">
                  <c:v>0.56802253563448146</c:v>
                </c:pt>
                <c:pt idx="733">
                  <c:v>0.58053239707385551</c:v>
                </c:pt>
                <c:pt idx="734">
                  <c:v>0.58064706318148263</c:v>
                </c:pt>
                <c:pt idx="735">
                  <c:v>0.58458437090505067</c:v>
                </c:pt>
                <c:pt idx="736">
                  <c:v>0.59619204304364459</c:v>
                </c:pt>
                <c:pt idx="737">
                  <c:v>0.61808576146846761</c:v>
                </c:pt>
                <c:pt idx="738">
                  <c:v>0.61634311567288935</c:v>
                </c:pt>
                <c:pt idx="739">
                  <c:v>0.62732637666972213</c:v>
                </c:pt>
                <c:pt idx="740">
                  <c:v>0.63266156288275877</c:v>
                </c:pt>
                <c:pt idx="741">
                  <c:v>0.6294059344616616</c:v>
                </c:pt>
                <c:pt idx="742">
                  <c:v>0.62780627412252965</c:v>
                </c:pt>
                <c:pt idx="743">
                  <c:v>0.64391507443902263</c:v>
                </c:pt>
                <c:pt idx="744">
                  <c:v>0.65889034804268864</c:v>
                </c:pt>
                <c:pt idx="745">
                  <c:v>0.67531030428416761</c:v>
                </c:pt>
                <c:pt idx="746">
                  <c:v>0.69310714285262232</c:v>
                </c:pt>
                <c:pt idx="747">
                  <c:v>0.70357678794190759</c:v>
                </c:pt>
                <c:pt idx="748">
                  <c:v>0.69864755673893364</c:v>
                </c:pt>
                <c:pt idx="749">
                  <c:v>0.7053534831470365</c:v>
                </c:pt>
                <c:pt idx="750">
                  <c:v>0.70388076344538764</c:v>
                </c:pt>
                <c:pt idx="751">
                  <c:v>0.69896524090977763</c:v>
                </c:pt>
                <c:pt idx="752">
                  <c:v>0.68830004695307911</c:v>
                </c:pt>
                <c:pt idx="753">
                  <c:v>0.69542222041689605</c:v>
                </c:pt>
                <c:pt idx="754">
                  <c:v>0.71431553498275557</c:v>
                </c:pt>
                <c:pt idx="755">
                  <c:v>0.72658725821321712</c:v>
                </c:pt>
                <c:pt idx="756">
                  <c:v>0.74380114584147661</c:v>
                </c:pt>
                <c:pt idx="757">
                  <c:v>0.7389316227797732</c:v>
                </c:pt>
                <c:pt idx="758">
                  <c:v>0.74695241966853343</c:v>
                </c:pt>
                <c:pt idx="759">
                  <c:v>0.72675064281563584</c:v>
                </c:pt>
                <c:pt idx="760">
                  <c:v>0.73093307773498672</c:v>
                </c:pt>
                <c:pt idx="761">
                  <c:v>0.72330808982010986</c:v>
                </c:pt>
                <c:pt idx="762">
                  <c:v>0.72479691274451563</c:v>
                </c:pt>
                <c:pt idx="763">
                  <c:v>0.73856639143458835</c:v>
                </c:pt>
                <c:pt idx="764">
                  <c:v>0.74784354794042862</c:v>
                </c:pt>
                <c:pt idx="765">
                  <c:v>0.72982609230004625</c:v>
                </c:pt>
                <c:pt idx="766">
                  <c:v>0.72566734660683463</c:v>
                </c:pt>
                <c:pt idx="767">
                  <c:v>0.73426953051208288</c:v>
                </c:pt>
                <c:pt idx="768">
                  <c:v>0.73488356849181335</c:v>
                </c:pt>
                <c:pt idx="769">
                  <c:v>0.76175962338796344</c:v>
                </c:pt>
                <c:pt idx="770">
                  <c:v>0.76302876370107964</c:v>
                </c:pt>
                <c:pt idx="771">
                  <c:v>0.76520586555622105</c:v>
                </c:pt>
                <c:pt idx="772">
                  <c:v>0.76347842421396261</c:v>
                </c:pt>
                <c:pt idx="773">
                  <c:v>0.76284617398572763</c:v>
                </c:pt>
                <c:pt idx="774">
                  <c:v>0.76118781134837543</c:v>
                </c:pt>
                <c:pt idx="775">
                  <c:v>0.77176282660871798</c:v>
                </c:pt>
                <c:pt idx="776">
                  <c:v>0.76741496944360743</c:v>
                </c:pt>
                <c:pt idx="777">
                  <c:v>0.74134224245511315</c:v>
                </c:pt>
                <c:pt idx="778">
                  <c:v>0.70623676259849411</c:v>
                </c:pt>
                <c:pt idx="779">
                  <c:v>0.70653489123366486</c:v>
                </c:pt>
                <c:pt idx="780">
                  <c:v>0.71728736965446216</c:v>
                </c:pt>
                <c:pt idx="781">
                  <c:v>0.73942147807876968</c:v>
                </c:pt>
                <c:pt idx="782">
                  <c:v>0.74351608343198139</c:v>
                </c:pt>
                <c:pt idx="783">
                  <c:v>0.74965110305924065</c:v>
                </c:pt>
                <c:pt idx="784">
                  <c:v>0.73994549310558655</c:v>
                </c:pt>
                <c:pt idx="785">
                  <c:v>0.73217230557367774</c:v>
                </c:pt>
                <c:pt idx="786">
                  <c:v>0.7184402215324539</c:v>
                </c:pt>
                <c:pt idx="787">
                  <c:v>0.73898422837125222</c:v>
                </c:pt>
                <c:pt idx="788">
                  <c:v>0.74601910763700763</c:v>
                </c:pt>
                <c:pt idx="789">
                  <c:v>0.7487534465414899</c:v>
                </c:pt>
                <c:pt idx="790">
                  <c:v>0.73156634354023453</c:v>
                </c:pt>
                <c:pt idx="791">
                  <c:v>0.72109611116839678</c:v>
                </c:pt>
                <c:pt idx="792">
                  <c:v>0.71915141746144395</c:v>
                </c:pt>
                <c:pt idx="793">
                  <c:v>0.71383721767693165</c:v>
                </c:pt>
                <c:pt idx="794">
                  <c:v>0.72300440633558427</c:v>
                </c:pt>
                <c:pt idx="795">
                  <c:v>0.72966769148770294</c:v>
                </c:pt>
                <c:pt idx="796">
                  <c:v>0.7283534374914975</c:v>
                </c:pt>
                <c:pt idx="797">
                  <c:v>0.73929317144153184</c:v>
                </c:pt>
                <c:pt idx="798">
                  <c:v>0.70029951442732163</c:v>
                </c:pt>
                <c:pt idx="799">
                  <c:v>0.68015727374898205</c:v>
                </c:pt>
                <c:pt idx="800">
                  <c:v>0.6899674881351161</c:v>
                </c:pt>
                <c:pt idx="801">
                  <c:v>0.69153531191940854</c:v>
                </c:pt>
                <c:pt idx="802">
                  <c:v>0.67351839813641035</c:v>
                </c:pt>
                <c:pt idx="803">
                  <c:v>0.68187849833226499</c:v>
                </c:pt>
                <c:pt idx="804">
                  <c:v>0.67364074109776095</c:v>
                </c:pt>
                <c:pt idx="805">
                  <c:v>0.66792621577960964</c:v>
                </c:pt>
                <c:pt idx="806">
                  <c:v>0.66923264366796142</c:v>
                </c:pt>
                <c:pt idx="807">
                  <c:v>0.68149997363555703</c:v>
                </c:pt>
                <c:pt idx="808">
                  <c:v>0.67550944822931935</c:v>
                </c:pt>
                <c:pt idx="809">
                  <c:v>0.64489967797675318</c:v>
                </c:pt>
                <c:pt idx="810">
                  <c:v>0.61183547547240968</c:v>
                </c:pt>
                <c:pt idx="811">
                  <c:v>0.61507491955437821</c:v>
                </c:pt>
                <c:pt idx="812">
                  <c:v>0.56447230876284749</c:v>
                </c:pt>
                <c:pt idx="813">
                  <c:v>0.57738434518921389</c:v>
                </c:pt>
                <c:pt idx="814">
                  <c:v>0.5953498214565317</c:v>
                </c:pt>
                <c:pt idx="815">
                  <c:v>0.5763977591672802</c:v>
                </c:pt>
                <c:pt idx="816">
                  <c:v>0.57973684660423364</c:v>
                </c:pt>
                <c:pt idx="817">
                  <c:v>0.57483860185648705</c:v>
                </c:pt>
                <c:pt idx="818">
                  <c:v>0.58358983223371863</c:v>
                </c:pt>
                <c:pt idx="819">
                  <c:v>0.60326983936105694</c:v>
                </c:pt>
                <c:pt idx="820">
                  <c:v>0.61784208463347268</c:v>
                </c:pt>
                <c:pt idx="821">
                  <c:v>0.6200999881320256</c:v>
                </c:pt>
                <c:pt idx="822">
                  <c:v>0.63348945931805756</c:v>
                </c:pt>
                <c:pt idx="823">
                  <c:v>0.6274394496517427</c:v>
                </c:pt>
                <c:pt idx="824">
                  <c:v>0.62963487082900416</c:v>
                </c:pt>
                <c:pt idx="825">
                  <c:v>0.63293404576482692</c:v>
                </c:pt>
                <c:pt idx="826">
                  <c:v>0.63801922482096707</c:v>
                </c:pt>
                <c:pt idx="827">
                  <c:v>0.64301232705757672</c:v>
                </c:pt>
                <c:pt idx="828">
                  <c:v>0.64016144339022674</c:v>
                </c:pt>
                <c:pt idx="829">
                  <c:v>0.6296699650174602</c:v>
                </c:pt>
                <c:pt idx="830">
                  <c:v>0.62089527578459647</c:v>
                </c:pt>
                <c:pt idx="831">
                  <c:v>0.61249534095933034</c:v>
                </c:pt>
                <c:pt idx="832">
                  <c:v>0.62074998986775354</c:v>
                </c:pt>
                <c:pt idx="833">
                  <c:v>0.61313094291617865</c:v>
                </c:pt>
                <c:pt idx="834">
                  <c:v>0.61471157335374849</c:v>
                </c:pt>
                <c:pt idx="835">
                  <c:v>0.61743485447399593</c:v>
                </c:pt>
                <c:pt idx="836">
                  <c:v>0.62089033093037882</c:v>
                </c:pt>
                <c:pt idx="837">
                  <c:v>0.61046655228414193</c:v>
                </c:pt>
                <c:pt idx="838">
                  <c:v>0.59458775582648438</c:v>
                </c:pt>
                <c:pt idx="839">
                  <c:v>0.56821842519066756</c:v>
                </c:pt>
                <c:pt idx="840">
                  <c:v>0.55246783478594308</c:v>
                </c:pt>
                <c:pt idx="841">
                  <c:v>0.53971414076813051</c:v>
                </c:pt>
                <c:pt idx="842">
                  <c:v>0.52665864192103251</c:v>
                </c:pt>
                <c:pt idx="843">
                  <c:v>0.51091167904059664</c:v>
                </c:pt>
                <c:pt idx="844">
                  <c:v>0.5149735944947057</c:v>
                </c:pt>
                <c:pt idx="845">
                  <c:v>0.48768644505497893</c:v>
                </c:pt>
                <c:pt idx="846">
                  <c:v>0.43401153209438981</c:v>
                </c:pt>
                <c:pt idx="847">
                  <c:v>0.44075657930780343</c:v>
                </c:pt>
                <c:pt idx="848">
                  <c:v>0.41745013809689691</c:v>
                </c:pt>
                <c:pt idx="849">
                  <c:v>0.41637668292670438</c:v>
                </c:pt>
                <c:pt idx="850">
                  <c:v>0.3943649466656442</c:v>
                </c:pt>
                <c:pt idx="851">
                  <c:v>0.34744912702995367</c:v>
                </c:pt>
                <c:pt idx="852">
                  <c:v>0.39087085232547636</c:v>
                </c:pt>
                <c:pt idx="853">
                  <c:v>0.3551456303856384</c:v>
                </c:pt>
                <c:pt idx="854">
                  <c:v>0.34628536986651332</c:v>
                </c:pt>
                <c:pt idx="855">
                  <c:v>0.36152844755974262</c:v>
                </c:pt>
                <c:pt idx="856">
                  <c:v>0.38332784061912062</c:v>
                </c:pt>
                <c:pt idx="857">
                  <c:v>0.37802559414362163</c:v>
                </c:pt>
                <c:pt idx="858">
                  <c:v>0.36214196315001884</c:v>
                </c:pt>
                <c:pt idx="859">
                  <c:v>0.32619670817615481</c:v>
                </c:pt>
                <c:pt idx="860">
                  <c:v>0.30914374245717074</c:v>
                </c:pt>
                <c:pt idx="861">
                  <c:v>0.30937543353660607</c:v>
                </c:pt>
                <c:pt idx="862">
                  <c:v>0.28111204852438654</c:v>
                </c:pt>
                <c:pt idx="863">
                  <c:v>0.19296583001582801</c:v>
                </c:pt>
                <c:pt idx="864">
                  <c:v>0.19661583002864402</c:v>
                </c:pt>
                <c:pt idx="865">
                  <c:v>0.14421174135711606</c:v>
                </c:pt>
                <c:pt idx="866">
                  <c:v>0.15855724040431202</c:v>
                </c:pt>
                <c:pt idx="867">
                  <c:v>0.1941507877550237</c:v>
                </c:pt>
                <c:pt idx="868">
                  <c:v>0.20525596341874719</c:v>
                </c:pt>
                <c:pt idx="869">
                  <c:v>0.22204131323815957</c:v>
                </c:pt>
                <c:pt idx="870">
                  <c:v>0.27308002188467978</c:v>
                </c:pt>
                <c:pt idx="871">
                  <c:v>0.2551899449102033</c:v>
                </c:pt>
                <c:pt idx="872">
                  <c:v>0.24333290156709314</c:v>
                </c:pt>
                <c:pt idx="873">
                  <c:v>0.26212480768564916</c:v>
                </c:pt>
                <c:pt idx="874">
                  <c:v>0.25988997043947415</c:v>
                </c:pt>
                <c:pt idx="875">
                  <c:v>0.26723396798687737</c:v>
                </c:pt>
                <c:pt idx="876">
                  <c:v>0.2743537436506529</c:v>
                </c:pt>
                <c:pt idx="877">
                  <c:v>0.21721387984108748</c:v>
                </c:pt>
                <c:pt idx="878">
                  <c:v>0.2271429394504843</c:v>
                </c:pt>
                <c:pt idx="879">
                  <c:v>0.22716288434475618</c:v>
                </c:pt>
                <c:pt idx="880">
                  <c:v>0.23420042098295424</c:v>
                </c:pt>
                <c:pt idx="881">
                  <c:v>0.2781554507525501</c:v>
                </c:pt>
                <c:pt idx="882">
                  <c:v>0.26350384446354314</c:v>
                </c:pt>
                <c:pt idx="883">
                  <c:v>0.25432957596768779</c:v>
                </c:pt>
                <c:pt idx="884">
                  <c:v>0.26034341746473899</c:v>
                </c:pt>
                <c:pt idx="885">
                  <c:v>0.24490785385841604</c:v>
                </c:pt>
                <c:pt idx="886">
                  <c:v>0.19366228223250559</c:v>
                </c:pt>
                <c:pt idx="887">
                  <c:v>0.14726541596183462</c:v>
                </c:pt>
                <c:pt idx="888">
                  <c:v>0.15472874867540642</c:v>
                </c:pt>
                <c:pt idx="889">
                  <c:v>0.10951403351735746</c:v>
                </c:pt>
                <c:pt idx="890">
                  <c:v>0.1294923574698579</c:v>
                </c:pt>
                <c:pt idx="891">
                  <c:v>0.16585225015055738</c:v>
                </c:pt>
                <c:pt idx="892">
                  <c:v>0.13439856460096888</c:v>
                </c:pt>
                <c:pt idx="893">
                  <c:v>0.1501247616894188</c:v>
                </c:pt>
                <c:pt idx="894">
                  <c:v>0.1614838672979324</c:v>
                </c:pt>
                <c:pt idx="895">
                  <c:v>0.17495880594126331</c:v>
                </c:pt>
                <c:pt idx="896">
                  <c:v>0.23006377463493338</c:v>
                </c:pt>
                <c:pt idx="897">
                  <c:v>0.23428082677845685</c:v>
                </c:pt>
                <c:pt idx="898">
                  <c:v>0.22499160340068003</c:v>
                </c:pt>
                <c:pt idx="899">
                  <c:v>0.23847909561419783</c:v>
                </c:pt>
                <c:pt idx="900">
                  <c:v>0.22622994544855635</c:v>
                </c:pt>
                <c:pt idx="901">
                  <c:v>0.2299975187798767</c:v>
                </c:pt>
                <c:pt idx="902">
                  <c:v>0.22758946887129453</c:v>
                </c:pt>
                <c:pt idx="903">
                  <c:v>0.24494173130124919</c:v>
                </c:pt>
                <c:pt idx="904">
                  <c:v>0.26183403468335675</c:v>
                </c:pt>
                <c:pt idx="905">
                  <c:v>0.26908883342021422</c:v>
                </c:pt>
                <c:pt idx="906">
                  <c:v>0.28098100664298681</c:v>
                </c:pt>
                <c:pt idx="907">
                  <c:v>0.30739741722282488</c:v>
                </c:pt>
                <c:pt idx="908">
                  <c:v>0.33695251885763577</c:v>
                </c:pt>
                <c:pt idx="909">
                  <c:v>0.3405513668844099</c:v>
                </c:pt>
                <c:pt idx="910">
                  <c:v>0.35573972347109745</c:v>
                </c:pt>
                <c:pt idx="911">
                  <c:v>0.36831970514963541</c:v>
                </c:pt>
                <c:pt idx="912">
                  <c:v>0.35859766750772337</c:v>
                </c:pt>
                <c:pt idx="913">
                  <c:v>0.34060610421422388</c:v>
                </c:pt>
                <c:pt idx="914">
                  <c:v>0.31366176879829882</c:v>
                </c:pt>
                <c:pt idx="915">
                  <c:v>0.31809233221930416</c:v>
                </c:pt>
                <c:pt idx="916">
                  <c:v>0.31154341791120382</c:v>
                </c:pt>
                <c:pt idx="917">
                  <c:v>0.32395842186171786</c:v>
                </c:pt>
                <c:pt idx="918">
                  <c:v>0.3314237792400091</c:v>
                </c:pt>
                <c:pt idx="919">
                  <c:v>0.32696061028092965</c:v>
                </c:pt>
                <c:pt idx="920">
                  <c:v>0.32519033949269782</c:v>
                </c:pt>
                <c:pt idx="921">
                  <c:v>0.34998184631751988</c:v>
                </c:pt>
                <c:pt idx="922">
                  <c:v>0.36916395464612123</c:v>
                </c:pt>
                <c:pt idx="923">
                  <c:v>0.3995231564164754</c:v>
                </c:pt>
                <c:pt idx="924">
                  <c:v>0.37688168129014976</c:v>
                </c:pt>
                <c:pt idx="925">
                  <c:v>0.37456356023948845</c:v>
                </c:pt>
                <c:pt idx="926">
                  <c:v>0.38704608870516238</c:v>
                </c:pt>
                <c:pt idx="927">
                  <c:v>0.36775166988846353</c:v>
                </c:pt>
                <c:pt idx="928">
                  <c:v>0.34358152747435788</c:v>
                </c:pt>
                <c:pt idx="929">
                  <c:v>0.36846462442046096</c:v>
                </c:pt>
                <c:pt idx="930">
                  <c:v>0.3489139265287528</c:v>
                </c:pt>
                <c:pt idx="931">
                  <c:v>0.33166868255459436</c:v>
                </c:pt>
                <c:pt idx="932">
                  <c:v>0.34037132097857631</c:v>
                </c:pt>
                <c:pt idx="933">
                  <c:v>0.34345642655625896</c:v>
                </c:pt>
                <c:pt idx="934">
                  <c:v>0.34436395331451597</c:v>
                </c:pt>
                <c:pt idx="935">
                  <c:v>0.34660748623608417</c:v>
                </c:pt>
                <c:pt idx="936">
                  <c:v>0.33281992183905301</c:v>
                </c:pt>
                <c:pt idx="937">
                  <c:v>0.31781425230736504</c:v>
                </c:pt>
                <c:pt idx="938">
                  <c:v>0.30852350394173872</c:v>
                </c:pt>
                <c:pt idx="939">
                  <c:v>0.31273701292200395</c:v>
                </c:pt>
                <c:pt idx="940">
                  <c:v>0.32679511340810619</c:v>
                </c:pt>
                <c:pt idx="941">
                  <c:v>0.32448243039922325</c:v>
                </c:pt>
                <c:pt idx="942">
                  <c:v>0.33521152459144932</c:v>
                </c:pt>
                <c:pt idx="943">
                  <c:v>0.33618223127182562</c:v>
                </c:pt>
                <c:pt idx="944">
                  <c:v>0.33124217589977639</c:v>
                </c:pt>
                <c:pt idx="945">
                  <c:v>0.34856293597435622</c:v>
                </c:pt>
                <c:pt idx="946">
                  <c:v>0.35280794406534088</c:v>
                </c:pt>
                <c:pt idx="947">
                  <c:v>0.35404778189917185</c:v>
                </c:pt>
                <c:pt idx="948">
                  <c:v>0.34645326778403474</c:v>
                </c:pt>
                <c:pt idx="949">
                  <c:v>0.36902405810123251</c:v>
                </c:pt>
                <c:pt idx="950">
                  <c:v>0.39292235358565025</c:v>
                </c:pt>
                <c:pt idx="951">
                  <c:v>0.42318230784892785</c:v>
                </c:pt>
                <c:pt idx="952">
                  <c:v>0.46314014654231173</c:v>
                </c:pt>
                <c:pt idx="953">
                  <c:v>0.45932022719191157</c:v>
                </c:pt>
                <c:pt idx="954">
                  <c:v>0.47344370098691058</c:v>
                </c:pt>
                <c:pt idx="955">
                  <c:v>0.47465522271657429</c:v>
                </c:pt>
                <c:pt idx="956">
                  <c:v>0.43938314929374489</c:v>
                </c:pt>
                <c:pt idx="957">
                  <c:v>0.40829277425357957</c:v>
                </c:pt>
                <c:pt idx="958">
                  <c:v>0.40072029134587972</c:v>
                </c:pt>
                <c:pt idx="959">
                  <c:v>0.43533937795038352</c:v>
                </c:pt>
                <c:pt idx="960">
                  <c:v>0.44851768374449685</c:v>
                </c:pt>
                <c:pt idx="961">
                  <c:v>0.43194886597636917</c:v>
                </c:pt>
                <c:pt idx="962">
                  <c:v>0.43114906176404327</c:v>
                </c:pt>
                <c:pt idx="963">
                  <c:v>0.41901739731122045</c:v>
                </c:pt>
                <c:pt idx="964">
                  <c:v>0.41174282889146041</c:v>
                </c:pt>
                <c:pt idx="965">
                  <c:v>0.41625566702924804</c:v>
                </c:pt>
                <c:pt idx="966">
                  <c:v>0.4218464768969844</c:v>
                </c:pt>
                <c:pt idx="967">
                  <c:v>0.42008848063861065</c:v>
                </c:pt>
                <c:pt idx="968">
                  <c:v>0.41862182844180662</c:v>
                </c:pt>
                <c:pt idx="969">
                  <c:v>0.44555454150352913</c:v>
                </c:pt>
                <c:pt idx="970">
                  <c:v>0.45499558228865788</c:v>
                </c:pt>
                <c:pt idx="971">
                  <c:v>0.43117263742725753</c:v>
                </c:pt>
                <c:pt idx="972">
                  <c:v>0.44096337090478382</c:v>
                </c:pt>
                <c:pt idx="973">
                  <c:v>0.44689352626013013</c:v>
                </c:pt>
                <c:pt idx="974">
                  <c:v>0.44493287209524296</c:v>
                </c:pt>
                <c:pt idx="975">
                  <c:v>0.43489925023388382</c:v>
                </c:pt>
                <c:pt idx="976">
                  <c:v>0.40010444609331319</c:v>
                </c:pt>
                <c:pt idx="977">
                  <c:v>0.39033277820855516</c:v>
                </c:pt>
                <c:pt idx="978">
                  <c:v>0.41198348819731001</c:v>
                </c:pt>
                <c:pt idx="979">
                  <c:v>0.39833897090517012</c:v>
                </c:pt>
                <c:pt idx="980">
                  <c:v>0.40027935246562929</c:v>
                </c:pt>
                <c:pt idx="981">
                  <c:v>0.38673129552192154</c:v>
                </c:pt>
                <c:pt idx="982">
                  <c:v>0.36964365093032026</c:v>
                </c:pt>
                <c:pt idx="983">
                  <c:v>0.38916276535028016</c:v>
                </c:pt>
                <c:pt idx="984">
                  <c:v>0.39692670886009629</c:v>
                </c:pt>
                <c:pt idx="985">
                  <c:v>0.40770524834983585</c:v>
                </c:pt>
                <c:pt idx="986">
                  <c:v>0.40113094786103209</c:v>
                </c:pt>
                <c:pt idx="987">
                  <c:v>0.37518064495026304</c:v>
                </c:pt>
                <c:pt idx="988">
                  <c:v>0.3518574483409479</c:v>
                </c:pt>
                <c:pt idx="989">
                  <c:v>0.35735587314692996</c:v>
                </c:pt>
                <c:pt idx="990">
                  <c:v>0.34088714974083184</c:v>
                </c:pt>
                <c:pt idx="991">
                  <c:v>0.32885486258128543</c:v>
                </c:pt>
                <c:pt idx="992">
                  <c:v>0.31413684144912568</c:v>
                </c:pt>
                <c:pt idx="993">
                  <c:v>0.33419488008561515</c:v>
                </c:pt>
                <c:pt idx="994">
                  <c:v>0.37210407605987961</c:v>
                </c:pt>
                <c:pt idx="995">
                  <c:v>0.39209574203373054</c:v>
                </c:pt>
                <c:pt idx="996">
                  <c:v>0.38759047043139905</c:v>
                </c:pt>
                <c:pt idx="997">
                  <c:v>0.40025506946762546</c:v>
                </c:pt>
                <c:pt idx="998">
                  <c:v>0.40136780443122322</c:v>
                </c:pt>
                <c:pt idx="999">
                  <c:v>0.39736306304283348</c:v>
                </c:pt>
                <c:pt idx="1000">
                  <c:v>0.40598168112564553</c:v>
                </c:pt>
                <c:pt idx="1001">
                  <c:v>0.40436304928873956</c:v>
                </c:pt>
                <c:pt idx="1002">
                  <c:v>0.40592546747780667</c:v>
                </c:pt>
                <c:pt idx="1003">
                  <c:v>0.40689430848155705</c:v>
                </c:pt>
                <c:pt idx="1004">
                  <c:v>0.41330692132250668</c:v>
                </c:pt>
                <c:pt idx="1005">
                  <c:v>0.42334787934881568</c:v>
                </c:pt>
                <c:pt idx="1006">
                  <c:v>0.39524363168562282</c:v>
                </c:pt>
                <c:pt idx="1007">
                  <c:v>0.40774832763424318</c:v>
                </c:pt>
                <c:pt idx="1008">
                  <c:v>0.41750530047651613</c:v>
                </c:pt>
                <c:pt idx="1009">
                  <c:v>0.4226952299746089</c:v>
                </c:pt>
                <c:pt idx="1010">
                  <c:v>0.42712264283561091</c:v>
                </c:pt>
                <c:pt idx="1011">
                  <c:v>0.41082797894687539</c:v>
                </c:pt>
                <c:pt idx="1012">
                  <c:v>0.41912834179956365</c:v>
                </c:pt>
                <c:pt idx="1013">
                  <c:v>0.42853883415788657</c:v>
                </c:pt>
                <c:pt idx="1014">
                  <c:v>0.45747807107220245</c:v>
                </c:pt>
                <c:pt idx="1015">
                  <c:v>0.46205174000188826</c:v>
                </c:pt>
                <c:pt idx="1016">
                  <c:v>0.46970541391160181</c:v>
                </c:pt>
                <c:pt idx="1017">
                  <c:v>0.50184576255374092</c:v>
                </c:pt>
                <c:pt idx="1018">
                  <c:v>0.48814582655423511</c:v>
                </c:pt>
                <c:pt idx="1019">
                  <c:v>0.5067271480741169</c:v>
                </c:pt>
                <c:pt idx="1020">
                  <c:v>0.50499999226149883</c:v>
                </c:pt>
                <c:pt idx="1021">
                  <c:v>0.5104191631245012</c:v>
                </c:pt>
                <c:pt idx="1022">
                  <c:v>0.52226368534397449</c:v>
                </c:pt>
                <c:pt idx="1023">
                  <c:v>0.52967949684044835</c:v>
                </c:pt>
                <c:pt idx="1024">
                  <c:v>0.51210014100719037</c:v>
                </c:pt>
                <c:pt idx="1025">
                  <c:v>0.50882286424794598</c:v>
                </c:pt>
                <c:pt idx="1026">
                  <c:v>0.53018005301162752</c:v>
                </c:pt>
                <c:pt idx="1027">
                  <c:v>0.5370649837913084</c:v>
                </c:pt>
                <c:pt idx="1028">
                  <c:v>0.54421902301186198</c:v>
                </c:pt>
                <c:pt idx="1029">
                  <c:v>0.54652203694885282</c:v>
                </c:pt>
                <c:pt idx="1030">
                  <c:v>0.55060490314028365</c:v>
                </c:pt>
                <c:pt idx="1031">
                  <c:v>0.56058801221263477</c:v>
                </c:pt>
                <c:pt idx="1032">
                  <c:v>0.56882231064491162</c:v>
                </c:pt>
                <c:pt idx="1033">
                  <c:v>0.55919035111505178</c:v>
                </c:pt>
                <c:pt idx="1034">
                  <c:v>0.58281725067682433</c:v>
                </c:pt>
                <c:pt idx="1035">
                  <c:v>0.57483735915362266</c:v>
                </c:pt>
                <c:pt idx="1036">
                  <c:v>0.56465659218811093</c:v>
                </c:pt>
                <c:pt idx="1037">
                  <c:v>0.55738527491265721</c:v>
                </c:pt>
                <c:pt idx="1038">
                  <c:v>0.54805113253109183</c:v>
                </c:pt>
                <c:pt idx="1039">
                  <c:v>0.55464593275017304</c:v>
                </c:pt>
                <c:pt idx="1040">
                  <c:v>0.56471711473778541</c:v>
                </c:pt>
                <c:pt idx="1041">
                  <c:v>0.55506537579105741</c:v>
                </c:pt>
                <c:pt idx="1042">
                  <c:v>0.56873333247090463</c:v>
                </c:pt>
                <c:pt idx="1043">
                  <c:v>0.52719002880400279</c:v>
                </c:pt>
                <c:pt idx="1044">
                  <c:v>0.52807800002658789</c:v>
                </c:pt>
                <c:pt idx="1045">
                  <c:v>0.53943414975439585</c:v>
                </c:pt>
                <c:pt idx="1046">
                  <c:v>0.55215241862894393</c:v>
                </c:pt>
                <c:pt idx="1047">
                  <c:v>0.54383073839291907</c:v>
                </c:pt>
                <c:pt idx="1048">
                  <c:v>0.5477758365331421</c:v>
                </c:pt>
                <c:pt idx="1049">
                  <c:v>0.51177329068597832</c:v>
                </c:pt>
                <c:pt idx="1050">
                  <c:v>0.49632785034984178</c:v>
                </c:pt>
                <c:pt idx="1051">
                  <c:v>0.47845504467391875</c:v>
                </c:pt>
                <c:pt idx="1052">
                  <c:v>0.4974501732689583</c:v>
                </c:pt>
                <c:pt idx="1053">
                  <c:v>0.50376162101172639</c:v>
                </c:pt>
                <c:pt idx="1054">
                  <c:v>0.49822163866453151</c:v>
                </c:pt>
                <c:pt idx="1055">
                  <c:v>0.50130489154421054</c:v>
                </c:pt>
                <c:pt idx="1056">
                  <c:v>0.51421995847834445</c:v>
                </c:pt>
                <c:pt idx="1057">
                  <c:v>0.5316007641383157</c:v>
                </c:pt>
                <c:pt idx="1058">
                  <c:v>0.5462369161355678</c:v>
                </c:pt>
                <c:pt idx="1059">
                  <c:v>0.53209773172106756</c:v>
                </c:pt>
                <c:pt idx="1060">
                  <c:v>0.53440425637476663</c:v>
                </c:pt>
                <c:pt idx="1061">
                  <c:v>0.5372826222699485</c:v>
                </c:pt>
                <c:pt idx="1062">
                  <c:v>0.5369765280067561</c:v>
                </c:pt>
                <c:pt idx="1063">
                  <c:v>0.53072507717955575</c:v>
                </c:pt>
                <c:pt idx="1064">
                  <c:v>0.52047344045957755</c:v>
                </c:pt>
                <c:pt idx="1065">
                  <c:v>0.54048208895768546</c:v>
                </c:pt>
                <c:pt idx="1066">
                  <c:v>0.53762676011298949</c:v>
                </c:pt>
                <c:pt idx="1067">
                  <c:v>0.55252754941652538</c:v>
                </c:pt>
                <c:pt idx="1068">
                  <c:v>0.54152351938305143</c:v>
                </c:pt>
                <c:pt idx="1069">
                  <c:v>0.53433856184502238</c:v>
                </c:pt>
                <c:pt idx="1070">
                  <c:v>0.52835438947327229</c:v>
                </c:pt>
                <c:pt idx="1071">
                  <c:v>0.52281157129760936</c:v>
                </c:pt>
                <c:pt idx="1072">
                  <c:v>0.53694466549467879</c:v>
                </c:pt>
                <c:pt idx="1073">
                  <c:v>0.5275319148564761</c:v>
                </c:pt>
                <c:pt idx="1074">
                  <c:v>0.52783660742870864</c:v>
                </c:pt>
                <c:pt idx="1075">
                  <c:v>0.54267887937935766</c:v>
                </c:pt>
                <c:pt idx="1076">
                  <c:v>0.58271005376500407</c:v>
                </c:pt>
                <c:pt idx="1077">
                  <c:v>0.6040197440241718</c:v>
                </c:pt>
                <c:pt idx="1078">
                  <c:v>0.60000055743172864</c:v>
                </c:pt>
                <c:pt idx="1079">
                  <c:v>0.58241480962812553</c:v>
                </c:pt>
                <c:pt idx="1080">
                  <c:v>0.5765214389264911</c:v>
                </c:pt>
                <c:pt idx="1081">
                  <c:v>0.58530985953930692</c:v>
                </c:pt>
                <c:pt idx="1082">
                  <c:v>0.57731183688397836</c:v>
                </c:pt>
                <c:pt idx="1083">
                  <c:v>0.56166729153855022</c:v>
                </c:pt>
                <c:pt idx="1084">
                  <c:v>0.58861498192773976</c:v>
                </c:pt>
                <c:pt idx="1085">
                  <c:v>0.59572860897029578</c:v>
                </c:pt>
                <c:pt idx="1086">
                  <c:v>0.59449552650817272</c:v>
                </c:pt>
                <c:pt idx="1087">
                  <c:v>0.58389233790848194</c:v>
                </c:pt>
                <c:pt idx="1088">
                  <c:v>0.55692087717677596</c:v>
                </c:pt>
                <c:pt idx="1089">
                  <c:v>0.54212413098040169</c:v>
                </c:pt>
                <c:pt idx="1090">
                  <c:v>0.52492972101609481</c:v>
                </c:pt>
                <c:pt idx="1091">
                  <c:v>0.52153882617279024</c:v>
                </c:pt>
                <c:pt idx="1092">
                  <c:v>0.49976281734198208</c:v>
                </c:pt>
                <c:pt idx="1093">
                  <c:v>0.50473527059418655</c:v>
                </c:pt>
                <c:pt idx="1094">
                  <c:v>0.5287963633984657</c:v>
                </c:pt>
                <c:pt idx="1095">
                  <c:v>0.51857124199913107</c:v>
                </c:pt>
                <c:pt idx="1096">
                  <c:v>0.52640845630811173</c:v>
                </c:pt>
                <c:pt idx="1097">
                  <c:v>0.52661676964828452</c:v>
                </c:pt>
                <c:pt idx="1098">
                  <c:v>0.51728832812554826</c:v>
                </c:pt>
                <c:pt idx="1099">
                  <c:v>0.49950617162095901</c:v>
                </c:pt>
                <c:pt idx="1100">
                  <c:v>0.48449167987233138</c:v>
                </c:pt>
                <c:pt idx="1101">
                  <c:v>0.48227689459404455</c:v>
                </c:pt>
                <c:pt idx="1102">
                  <c:v>0.4691461521975448</c:v>
                </c:pt>
                <c:pt idx="1103">
                  <c:v>0.50478374573985196</c:v>
                </c:pt>
                <c:pt idx="1104">
                  <c:v>0.51241822102594237</c:v>
                </c:pt>
                <c:pt idx="1105">
                  <c:v>0.5385836315844541</c:v>
                </c:pt>
                <c:pt idx="1106">
                  <c:v>0.54307826720770269</c:v>
                </c:pt>
                <c:pt idx="1107">
                  <c:v>0.5481385500260435</c:v>
                </c:pt>
                <c:pt idx="1108">
                  <c:v>0.54133907048038665</c:v>
                </c:pt>
                <c:pt idx="1109">
                  <c:v>0.54191555157851812</c:v>
                </c:pt>
                <c:pt idx="1110">
                  <c:v>0.54691944553764948</c:v>
                </c:pt>
                <c:pt idx="1111">
                  <c:v>0.55393450969533253</c:v>
                </c:pt>
                <c:pt idx="1112">
                  <c:v>0.55582859002897433</c:v>
                </c:pt>
                <c:pt idx="1113">
                  <c:v>0.56750228116280677</c:v>
                </c:pt>
                <c:pt idx="1114">
                  <c:v>0.54679351723252756</c:v>
                </c:pt>
                <c:pt idx="1115">
                  <c:v>0.54709964394226751</c:v>
                </c:pt>
                <c:pt idx="1116">
                  <c:v>0.530471932441274</c:v>
                </c:pt>
                <c:pt idx="1117">
                  <c:v>0.51264831249046583</c:v>
                </c:pt>
                <c:pt idx="1118">
                  <c:v>0.52276643814658863</c:v>
                </c:pt>
                <c:pt idx="1119">
                  <c:v>0.49951014307867625</c:v>
                </c:pt>
                <c:pt idx="1120">
                  <c:v>0.52434170192479113</c:v>
                </c:pt>
                <c:pt idx="1121">
                  <c:v>0.53506463127252268</c:v>
                </c:pt>
                <c:pt idx="1122">
                  <c:v>0.53909403852820914</c:v>
                </c:pt>
                <c:pt idx="1123">
                  <c:v>0.56141320260566419</c:v>
                </c:pt>
                <c:pt idx="1124">
                  <c:v>0.5765221527505896</c:v>
                </c:pt>
                <c:pt idx="1125">
                  <c:v>0.57216194967321399</c:v>
                </c:pt>
                <c:pt idx="1126">
                  <c:v>0.5711182577233167</c:v>
                </c:pt>
                <c:pt idx="1127">
                  <c:v>0.55283322187456707</c:v>
                </c:pt>
                <c:pt idx="1128">
                  <c:v>0.54340484497789543</c:v>
                </c:pt>
                <c:pt idx="1129">
                  <c:v>0.55713670189326825</c:v>
                </c:pt>
                <c:pt idx="1130">
                  <c:v>0.54763802630141478</c:v>
                </c:pt>
                <c:pt idx="1131">
                  <c:v>0.52399106503778881</c:v>
                </c:pt>
                <c:pt idx="1132">
                  <c:v>0.52225123560274778</c:v>
                </c:pt>
                <c:pt idx="1133">
                  <c:v>0.49967631808439289</c:v>
                </c:pt>
                <c:pt idx="1134">
                  <c:v>0.48889565983493882</c:v>
                </c:pt>
                <c:pt idx="1135">
                  <c:v>0.52075677022330269</c:v>
                </c:pt>
                <c:pt idx="1136">
                  <c:v>0.52542812922566495</c:v>
                </c:pt>
                <c:pt idx="1137">
                  <c:v>0.52480048640752863</c:v>
                </c:pt>
                <c:pt idx="1138">
                  <c:v>0.53757201629386575</c:v>
                </c:pt>
                <c:pt idx="1139">
                  <c:v>0.52711390270844238</c:v>
                </c:pt>
                <c:pt idx="1140">
                  <c:v>0.55478057944327364</c:v>
                </c:pt>
                <c:pt idx="1141">
                  <c:v>0.54517770500081508</c:v>
                </c:pt>
                <c:pt idx="1142">
                  <c:v>0.55181284926013929</c:v>
                </c:pt>
                <c:pt idx="1143">
                  <c:v>0.55966454770902918</c:v>
                </c:pt>
                <c:pt idx="1144">
                  <c:v>0.56669007263442772</c:v>
                </c:pt>
                <c:pt idx="1145">
                  <c:v>0.56996759274279296</c:v>
                </c:pt>
                <c:pt idx="1146">
                  <c:v>0.53915993422656061</c:v>
                </c:pt>
                <c:pt idx="1147">
                  <c:v>0.52741269325323348</c:v>
                </c:pt>
                <c:pt idx="1148">
                  <c:v>0.50324725883353061</c:v>
                </c:pt>
                <c:pt idx="1149">
                  <c:v>0.49059032691706422</c:v>
                </c:pt>
                <c:pt idx="1150">
                  <c:v>0.49303142363679925</c:v>
                </c:pt>
                <c:pt idx="1151">
                  <c:v>0.50981187402716532</c:v>
                </c:pt>
                <c:pt idx="1152">
                  <c:v>0.51931797663431123</c:v>
                </c:pt>
                <c:pt idx="1153">
                  <c:v>0.54811741109873213</c:v>
                </c:pt>
                <c:pt idx="1154">
                  <c:v>0.55470969346553634</c:v>
                </c:pt>
                <c:pt idx="1155">
                  <c:v>0.55653546732215953</c:v>
                </c:pt>
                <c:pt idx="1156">
                  <c:v>0.54781616110545139</c:v>
                </c:pt>
                <c:pt idx="1157">
                  <c:v>0.5679869871943235</c:v>
                </c:pt>
                <c:pt idx="1158">
                  <c:v>0.59956052705487917</c:v>
                </c:pt>
                <c:pt idx="1159">
                  <c:v>0.60769061041328121</c:v>
                </c:pt>
                <c:pt idx="1160">
                  <c:v>0.59341324587638156</c:v>
                </c:pt>
                <c:pt idx="1161">
                  <c:v>0.59873239375976528</c:v>
                </c:pt>
                <c:pt idx="1162">
                  <c:v>0.61210857159427245</c:v>
                </c:pt>
                <c:pt idx="1163">
                  <c:v>0.6146123810058064</c:v>
                </c:pt>
                <c:pt idx="1164">
                  <c:v>0.60805810328299481</c:v>
                </c:pt>
                <c:pt idx="1165">
                  <c:v>0.60528539633316536</c:v>
                </c:pt>
                <c:pt idx="1166">
                  <c:v>0.6239698329888822</c:v>
                </c:pt>
                <c:pt idx="1167">
                  <c:v>0.65717290672713269</c:v>
                </c:pt>
                <c:pt idx="1168">
                  <c:v>0.66985255447324021</c:v>
                </c:pt>
                <c:pt idx="1169">
                  <c:v>0.68345518975866548</c:v>
                </c:pt>
                <c:pt idx="1170">
                  <c:v>0.67434445160766965</c:v>
                </c:pt>
                <c:pt idx="1171">
                  <c:v>0.67860341171514671</c:v>
                </c:pt>
                <c:pt idx="1172">
                  <c:v>0.68716546572737858</c:v>
                </c:pt>
                <c:pt idx="1173">
                  <c:v>0.70729373492129732</c:v>
                </c:pt>
                <c:pt idx="1174">
                  <c:v>0.69668131852279558</c:v>
                </c:pt>
                <c:pt idx="1175">
                  <c:v>0.7075081190109731</c:v>
                </c:pt>
                <c:pt idx="1176">
                  <c:v>0.71370144833320093</c:v>
                </c:pt>
                <c:pt idx="1177">
                  <c:v>0.73686464127060269</c:v>
                </c:pt>
                <c:pt idx="1178">
                  <c:v>0.74298778221591411</c:v>
                </c:pt>
                <c:pt idx="1179">
                  <c:v>0.70851743059651362</c:v>
                </c:pt>
                <c:pt idx="1180">
                  <c:v>0.65521512408191751</c:v>
                </c:pt>
                <c:pt idx="1181">
                  <c:v>0.67159116716265599</c:v>
                </c:pt>
                <c:pt idx="1182">
                  <c:v>0.67987928144272891</c:v>
                </c:pt>
                <c:pt idx="1183">
                  <c:v>0.71002082526651389</c:v>
                </c:pt>
                <c:pt idx="1184">
                  <c:v>0.72917395882598335</c:v>
                </c:pt>
                <c:pt idx="1185">
                  <c:v>0.73534763851754348</c:v>
                </c:pt>
                <c:pt idx="1186">
                  <c:v>0.71615805125917165</c:v>
                </c:pt>
                <c:pt idx="1187">
                  <c:v>0.7208003024615488</c:v>
                </c:pt>
                <c:pt idx="1188">
                  <c:v>0.74591747530850938</c:v>
                </c:pt>
                <c:pt idx="1189">
                  <c:v>0.75414448949031465</c:v>
                </c:pt>
                <c:pt idx="1190">
                  <c:v>0.73683114345240464</c:v>
                </c:pt>
                <c:pt idx="1191">
                  <c:v>0.7483981146387052</c:v>
                </c:pt>
                <c:pt idx="1192">
                  <c:v>0.76773223180930161</c:v>
                </c:pt>
                <c:pt idx="1193">
                  <c:v>0.77749582374777193</c:v>
                </c:pt>
                <c:pt idx="1194">
                  <c:v>0.78369038928355073</c:v>
                </c:pt>
                <c:pt idx="1195">
                  <c:v>0.81149987950811608</c:v>
                </c:pt>
                <c:pt idx="1196">
                  <c:v>0.81502522960987878</c:v>
                </c:pt>
                <c:pt idx="1197">
                  <c:v>0.84830360854597664</c:v>
                </c:pt>
                <c:pt idx="1198">
                  <c:v>0.86863152460657111</c:v>
                </c:pt>
                <c:pt idx="1199">
                  <c:v>0.89329193439085663</c:v>
                </c:pt>
                <c:pt idx="1200">
                  <c:v>0.87778286312555664</c:v>
                </c:pt>
                <c:pt idx="1201">
                  <c:v>0.88683794570937458</c:v>
                </c:pt>
                <c:pt idx="1202">
                  <c:v>0.8339090048900426</c:v>
                </c:pt>
                <c:pt idx="1203">
                  <c:v>0.8150619461258326</c:v>
                </c:pt>
                <c:pt idx="1204">
                  <c:v>0.80451734950609455</c:v>
                </c:pt>
                <c:pt idx="1205">
                  <c:v>0.87306931387425468</c:v>
                </c:pt>
                <c:pt idx="1206">
                  <c:v>0.91664796041944063</c:v>
                </c:pt>
                <c:pt idx="1207">
                  <c:v>0.88089531790021591</c:v>
                </c:pt>
                <c:pt idx="1208">
                  <c:v>0.86741847788905679</c:v>
                </c:pt>
                <c:pt idx="1209">
                  <c:v>0.88413144918943121</c:v>
                </c:pt>
                <c:pt idx="1210">
                  <c:v>0.86840353567848871</c:v>
                </c:pt>
                <c:pt idx="1211">
                  <c:v>0.89641939569488183</c:v>
                </c:pt>
                <c:pt idx="1212">
                  <c:v>0.9213050818756725</c:v>
                </c:pt>
                <c:pt idx="1213">
                  <c:v>0.92853960476344821</c:v>
                </c:pt>
                <c:pt idx="1214">
                  <c:v>0.94666512688319193</c:v>
                </c:pt>
                <c:pt idx="1215">
                  <c:v>0.94704105261124816</c:v>
                </c:pt>
                <c:pt idx="1216">
                  <c:v>0.9038376698844981</c:v>
                </c:pt>
                <c:pt idx="1217">
                  <c:v>0.91968222549795975</c:v>
                </c:pt>
                <c:pt idx="1218">
                  <c:v>0.93539848420815264</c:v>
                </c:pt>
                <c:pt idx="1219">
                  <c:v>0.95510108386824144</c:v>
                </c:pt>
                <c:pt idx="1220">
                  <c:v>0.8821220667957852</c:v>
                </c:pt>
                <c:pt idx="1221">
                  <c:v>0.89748502151256548</c:v>
                </c:pt>
                <c:pt idx="1222">
                  <c:v>0.91455043697277594</c:v>
                </c:pt>
                <c:pt idx="1223">
                  <c:v>0.97282121554789436</c:v>
                </c:pt>
                <c:pt idx="1224">
                  <c:v>1.0037649743626658</c:v>
                </c:pt>
                <c:pt idx="1225">
                  <c:v>1.0653657488514319</c:v>
                </c:pt>
                <c:pt idx="1226">
                  <c:v>1.055127824043476</c:v>
                </c:pt>
                <c:pt idx="1227">
                  <c:v>1.0854696701542434</c:v>
                </c:pt>
                <c:pt idx="1228">
                  <c:v>1.0791355876982121</c:v>
                </c:pt>
                <c:pt idx="1229">
                  <c:v>1.0846036976925457</c:v>
                </c:pt>
                <c:pt idx="1230">
                  <c:v>1.0464479144277563</c:v>
                </c:pt>
                <c:pt idx="1231">
                  <c:v>1.0767887546954742</c:v>
                </c:pt>
                <c:pt idx="1232">
                  <c:v>1.08047040307314</c:v>
                </c:pt>
                <c:pt idx="1233">
                  <c:v>1.1041739900557881</c:v>
                </c:pt>
                <c:pt idx="1234">
                  <c:v>1.1142232965794039</c:v>
                </c:pt>
                <c:pt idx="1235">
                  <c:v>1.0801933971420024</c:v>
                </c:pt>
                <c:pt idx="1236">
                  <c:v>1.060463659187513</c:v>
                </c:pt>
                <c:pt idx="1237">
                  <c:v>1.052361272204172</c:v>
                </c:pt>
                <c:pt idx="1238">
                  <c:v>1.0648924120910288</c:v>
                </c:pt>
                <c:pt idx="1239">
                  <c:v>1.0492723768694554</c:v>
                </c:pt>
                <c:pt idx="1240">
                  <c:v>1.045301688135265</c:v>
                </c:pt>
                <c:pt idx="1241">
                  <c:v>1.0561192316227381</c:v>
                </c:pt>
                <c:pt idx="1242">
                  <c:v>1.0403956983960398</c:v>
                </c:pt>
                <c:pt idx="1243">
                  <c:v>1.1112646481856092</c:v>
                </c:pt>
                <c:pt idx="1244">
                  <c:v>1.1193897217966959</c:v>
                </c:pt>
                <c:pt idx="1245">
                  <c:v>1.1147356535608139</c:v>
                </c:pt>
                <c:pt idx="1246">
                  <c:v>1.1354366043618604</c:v>
                </c:pt>
                <c:pt idx="1247">
                  <c:v>1.1053581333865825</c:v>
                </c:pt>
                <c:pt idx="1248">
                  <c:v>1.0622561720857571</c:v>
                </c:pt>
                <c:pt idx="1249">
                  <c:v>1.0943575783786113</c:v>
                </c:pt>
                <c:pt idx="1250">
                  <c:v>1.111635463582046</c:v>
                </c:pt>
                <c:pt idx="1251">
                  <c:v>1.1009807985308151</c:v>
                </c:pt>
                <c:pt idx="1252">
                  <c:v>1.0830163573084408</c:v>
                </c:pt>
                <c:pt idx="1253">
                  <c:v>1.0551752933460938</c:v>
                </c:pt>
                <c:pt idx="1254">
                  <c:v>1.0901934854939599</c:v>
                </c:pt>
                <c:pt idx="1255">
                  <c:v>1.1008154217102315</c:v>
                </c:pt>
                <c:pt idx="1256">
                  <c:v>1.1133338879746566</c:v>
                </c:pt>
                <c:pt idx="1257">
                  <c:v>1.13364205382028</c:v>
                </c:pt>
                <c:pt idx="1258">
                  <c:v>1.1781552940357167</c:v>
                </c:pt>
                <c:pt idx="1259">
                  <c:v>1.1961059162724501</c:v>
                </c:pt>
                <c:pt idx="1260">
                  <c:v>1.226449099181079</c:v>
                </c:pt>
                <c:pt idx="1261">
                  <c:v>1.2338440345672956</c:v>
                </c:pt>
                <c:pt idx="1262">
                  <c:v>1.2140923854576018</c:v>
                </c:pt>
                <c:pt idx="1263">
                  <c:v>1.1631389009192583</c:v>
                </c:pt>
                <c:pt idx="1264">
                  <c:v>1.0943657224626531</c:v>
                </c:pt>
                <c:pt idx="1265">
                  <c:v>1.11214855061083</c:v>
                </c:pt>
                <c:pt idx="1266">
                  <c:v>1.0918618611366373</c:v>
                </c:pt>
                <c:pt idx="1267">
                  <c:v>1.0399652721979811</c:v>
                </c:pt>
                <c:pt idx="1268">
                  <c:v>1.0572367005379748</c:v>
                </c:pt>
                <c:pt idx="1269">
                  <c:v>1.1097565033406953</c:v>
                </c:pt>
                <c:pt idx="1270">
                  <c:v>1.1061809032669829</c:v>
                </c:pt>
                <c:pt idx="1271">
                  <c:v>1.101847831994698</c:v>
                </c:pt>
                <c:pt idx="1272">
                  <c:v>1.075432566778076</c:v>
                </c:pt>
                <c:pt idx="1273">
                  <c:v>1.0079731329068409</c:v>
                </c:pt>
                <c:pt idx="1274">
                  <c:v>0.97794671593169125</c:v>
                </c:pt>
                <c:pt idx="1275">
                  <c:v>0.86391080466772285</c:v>
                </c:pt>
                <c:pt idx="1276">
                  <c:v>0.91353029797350804</c:v>
                </c:pt>
                <c:pt idx="1277">
                  <c:v>0.98351294753781748</c:v>
                </c:pt>
                <c:pt idx="1278">
                  <c:v>0.99017036959835858</c:v>
                </c:pt>
                <c:pt idx="1279">
                  <c:v>0.97279141988104745</c:v>
                </c:pt>
                <c:pt idx="1280">
                  <c:v>0.93915062596030241</c:v>
                </c:pt>
                <c:pt idx="1281">
                  <c:v>1.0104522407598773</c:v>
                </c:pt>
                <c:pt idx="1282">
                  <c:v>1.0634939625422817</c:v>
                </c:pt>
                <c:pt idx="1283">
                  <c:v>1.0458433411066506</c:v>
                </c:pt>
                <c:pt idx="1284">
                  <c:v>1.0482018126868651</c:v>
                </c:pt>
                <c:pt idx="1285">
                  <c:v>1.0896823193009371</c:v>
                </c:pt>
                <c:pt idx="1286">
                  <c:v>1.0756451500842259</c:v>
                </c:pt>
                <c:pt idx="1287">
                  <c:v>1.0210568375398354</c:v>
                </c:pt>
                <c:pt idx="1288">
                  <c:v>1.0377826901205514</c:v>
                </c:pt>
                <c:pt idx="1289">
                  <c:v>1.0804378981193712</c:v>
                </c:pt>
                <c:pt idx="1290">
                  <c:v>1.0300922899609168</c:v>
                </c:pt>
                <c:pt idx="1291">
                  <c:v>1.0183440074533359</c:v>
                </c:pt>
                <c:pt idx="1292">
                  <c:v>0.97174015490638455</c:v>
                </c:pt>
                <c:pt idx="1293">
                  <c:v>0.98753565133627852</c:v>
                </c:pt>
                <c:pt idx="1294">
                  <c:v>1.0071931146006918</c:v>
                </c:pt>
                <c:pt idx="1295">
                  <c:v>1.0234843261765101</c:v>
                </c:pt>
                <c:pt idx="1296">
                  <c:v>1.0933466152636717</c:v>
                </c:pt>
                <c:pt idx="1297">
                  <c:v>1.0698256439536178</c:v>
                </c:pt>
                <c:pt idx="1298">
                  <c:v>1.0662822503254119</c:v>
                </c:pt>
                <c:pt idx="1299">
                  <c:v>1.0172625217620241</c:v>
                </c:pt>
                <c:pt idx="1300">
                  <c:v>0.93711027333470165</c:v>
                </c:pt>
                <c:pt idx="1301">
                  <c:v>0.96676585869014353</c:v>
                </c:pt>
                <c:pt idx="1302">
                  <c:v>0.94845193892260116</c:v>
                </c:pt>
                <c:pt idx="1303">
                  <c:v>0.94806268739646848</c:v>
                </c:pt>
                <c:pt idx="1304">
                  <c:v>0.96141694434180758</c:v>
                </c:pt>
                <c:pt idx="1305">
                  <c:v>1.0151864065490348</c:v>
                </c:pt>
                <c:pt idx="1306">
                  <c:v>1.0045752166301198</c:v>
                </c:pt>
                <c:pt idx="1307">
                  <c:v>1.0801854250246747</c:v>
                </c:pt>
                <c:pt idx="1308">
                  <c:v>1.1405587140811881</c:v>
                </c:pt>
                <c:pt idx="1309">
                  <c:v>1.1257657284399558</c:v>
                </c:pt>
                <c:pt idx="1310">
                  <c:v>1.1100280777193638</c:v>
                </c:pt>
                <c:pt idx="1311">
                  <c:v>1.0984761390196702</c:v>
                </c:pt>
                <c:pt idx="1312">
                  <c:v>1.1179871482914441</c:v>
                </c:pt>
                <c:pt idx="1313">
                  <c:v>1.1387397118195419</c:v>
                </c:pt>
                <c:pt idx="1314">
                  <c:v>1.1620677656773901</c:v>
                </c:pt>
                <c:pt idx="1315">
                  <c:v>1.1723421701414884</c:v>
                </c:pt>
                <c:pt idx="1316">
                  <c:v>1.2023545215372222</c:v>
                </c:pt>
                <c:pt idx="1317">
                  <c:v>1.224765347118365</c:v>
                </c:pt>
                <c:pt idx="1318">
                  <c:v>1.2171555669014675</c:v>
                </c:pt>
                <c:pt idx="1319">
                  <c:v>1.2444691051202899</c:v>
                </c:pt>
                <c:pt idx="1320">
                  <c:v>1.2588895978784518</c:v>
                </c:pt>
                <c:pt idx="1321">
                  <c:v>1.2463591199012221</c:v>
                </c:pt>
                <c:pt idx="1322">
                  <c:v>1.2133455989079418</c:v>
                </c:pt>
                <c:pt idx="1323">
                  <c:v>1.211183918898006</c:v>
                </c:pt>
                <c:pt idx="1324">
                  <c:v>1.2381028648885757</c:v>
                </c:pt>
                <c:pt idx="1325">
                  <c:v>1.2250866685474613</c:v>
                </c:pt>
                <c:pt idx="1326">
                  <c:v>1.2403249084600898</c:v>
                </c:pt>
                <c:pt idx="1327">
                  <c:v>1.2132255531623282</c:v>
                </c:pt>
                <c:pt idx="1328">
                  <c:v>1.2342778903656839</c:v>
                </c:pt>
                <c:pt idx="1329">
                  <c:v>1.2533892425027446</c:v>
                </c:pt>
                <c:pt idx="1330">
                  <c:v>1.2493289753333758</c:v>
                </c:pt>
                <c:pt idx="1331">
                  <c:v>1.2367459599024171</c:v>
                </c:pt>
                <c:pt idx="1332">
                  <c:v>1.2745520212729207</c:v>
                </c:pt>
                <c:pt idx="1333">
                  <c:v>1.2440156256484749</c:v>
                </c:pt>
                <c:pt idx="1334">
                  <c:v>1.2716579609815155</c:v>
                </c:pt>
                <c:pt idx="1335">
                  <c:v>1.3173741959732739</c:v>
                </c:pt>
                <c:pt idx="1336">
                  <c:v>1.3394465164324558</c:v>
                </c:pt>
                <c:pt idx="1337">
                  <c:v>1.3563863799675255</c:v>
                </c:pt>
                <c:pt idx="1338">
                  <c:v>1.3754749935623598</c:v>
                </c:pt>
                <c:pt idx="1339">
                  <c:v>1.3579553880508899</c:v>
                </c:pt>
                <c:pt idx="1340">
                  <c:v>1.3363515243909971</c:v>
                </c:pt>
                <c:pt idx="1341">
                  <c:v>1.3632854704216182</c:v>
                </c:pt>
                <c:pt idx="1342">
                  <c:v>1.3905956049973489</c:v>
                </c:pt>
                <c:pt idx="1343">
                  <c:v>1.3907532108692164</c:v>
                </c:pt>
                <c:pt idx="1344">
                  <c:v>1.4050948682448916</c:v>
                </c:pt>
                <c:pt idx="1345">
                  <c:v>1.4159397219934797</c:v>
                </c:pt>
                <c:pt idx="1346">
                  <c:v>1.3589176748515492</c:v>
                </c:pt>
                <c:pt idx="1347">
                  <c:v>1.2708261450029736</c:v>
                </c:pt>
                <c:pt idx="1348">
                  <c:v>1.2707477346702993</c:v>
                </c:pt>
                <c:pt idx="1349">
                  <c:v>1.2544603939678916</c:v>
                </c:pt>
                <c:pt idx="1350">
                  <c:v>1.2710462234621718</c:v>
                </c:pt>
                <c:pt idx="1351">
                  <c:v>1.2752633697006919</c:v>
                </c:pt>
                <c:pt idx="1352">
                  <c:v>1.3029075934229377</c:v>
                </c:pt>
                <c:pt idx="1353">
                  <c:v>1.3666822380904673</c:v>
                </c:pt>
                <c:pt idx="1354">
                  <c:v>1.3763167641424301</c:v>
                </c:pt>
                <c:pt idx="1355">
                  <c:v>1.3620044157353477</c:v>
                </c:pt>
                <c:pt idx="1356">
                  <c:v>1.3584114470234292</c:v>
                </c:pt>
                <c:pt idx="1357">
                  <c:v>1.4045534099528121</c:v>
                </c:pt>
                <c:pt idx="1358">
                  <c:v>1.4078192817497346</c:v>
                </c:pt>
                <c:pt idx="1359">
                  <c:v>1.4231942449346606</c:v>
                </c:pt>
                <c:pt idx="1360">
                  <c:v>1.4412617461337338</c:v>
                </c:pt>
                <c:pt idx="1361">
                  <c:v>1.4471018331109928</c:v>
                </c:pt>
                <c:pt idx="1362">
                  <c:v>1.4319922599923072</c:v>
                </c:pt>
                <c:pt idx="1363">
                  <c:v>1.4495083645210385</c:v>
                </c:pt>
                <c:pt idx="1364">
                  <c:v>1.4244713476311435</c:v>
                </c:pt>
                <c:pt idx="1365">
                  <c:v>1.440258210034089</c:v>
                </c:pt>
                <c:pt idx="1366">
                  <c:v>1.4596825091457026</c:v>
                </c:pt>
                <c:pt idx="1367">
                  <c:v>1.4549801085289724</c:v>
                </c:pt>
                <c:pt idx="1368">
                  <c:v>1.4291310226308616</c:v>
                </c:pt>
                <c:pt idx="1369">
                  <c:v>1.4521119795203101</c:v>
                </c:pt>
                <c:pt idx="1370">
                  <c:v>1.4783075264344401</c:v>
                </c:pt>
                <c:pt idx="1371">
                  <c:v>1.5082454032640067</c:v>
                </c:pt>
                <c:pt idx="1372">
                  <c:v>1.4901663835396914</c:v>
                </c:pt>
                <c:pt idx="1373">
                  <c:v>1.443780854093585</c:v>
                </c:pt>
                <c:pt idx="1374">
                  <c:v>1.4286006967500737</c:v>
                </c:pt>
                <c:pt idx="1375">
                  <c:v>1.3756735599589223</c:v>
                </c:pt>
                <c:pt idx="1376">
                  <c:v>1.342744140423191</c:v>
                </c:pt>
                <c:pt idx="1377">
                  <c:v>1.3128848102018131</c:v>
                </c:pt>
                <c:pt idx="1378">
                  <c:v>1.3506364489740346</c:v>
                </c:pt>
                <c:pt idx="1379">
                  <c:v>1.4188835650265221</c:v>
                </c:pt>
                <c:pt idx="1380">
                  <c:v>1.418158666919477</c:v>
                </c:pt>
                <c:pt idx="1381">
                  <c:v>1.3493298426296549</c:v>
                </c:pt>
                <c:pt idx="1382">
                  <c:v>1.3807588655566103</c:v>
                </c:pt>
                <c:pt idx="1383">
                  <c:v>1.3670746109747074</c:v>
                </c:pt>
                <c:pt idx="1384">
                  <c:v>1.3137756918799279</c:v>
                </c:pt>
                <c:pt idx="1385">
                  <c:v>1.2992538555675637</c:v>
                </c:pt>
                <c:pt idx="1386">
                  <c:v>1.315883569020692</c:v>
                </c:pt>
                <c:pt idx="1387">
                  <c:v>1.2846016490173799</c:v>
                </c:pt>
                <c:pt idx="1388">
                  <c:v>1.2228862992713312</c:v>
                </c:pt>
                <c:pt idx="1389">
                  <c:v>1.2530730995430273</c:v>
                </c:pt>
                <c:pt idx="1390">
                  <c:v>1.2366459401674519</c:v>
                </c:pt>
                <c:pt idx="1391">
                  <c:v>1.2440002427391272</c:v>
                </c:pt>
                <c:pt idx="1392">
                  <c:v>1.2539387021140516</c:v>
                </c:pt>
                <c:pt idx="1393">
                  <c:v>1.2778162610083799</c:v>
                </c:pt>
                <c:pt idx="1394">
                  <c:v>1.3225653616849211</c:v>
                </c:pt>
                <c:pt idx="1395">
                  <c:v>1.2534275488996518</c:v>
                </c:pt>
                <c:pt idx="1396">
                  <c:v>1.2466303730590418</c:v>
                </c:pt>
                <c:pt idx="1397">
                  <c:v>1.1915461312215017</c:v>
                </c:pt>
                <c:pt idx="1398">
                  <c:v>1.1537739213365938</c:v>
                </c:pt>
                <c:pt idx="1399">
                  <c:v>1.2140451984399678</c:v>
                </c:pt>
                <c:pt idx="1400">
                  <c:v>1.2415015306805959</c:v>
                </c:pt>
                <c:pt idx="1401">
                  <c:v>1.1656537421577862</c:v>
                </c:pt>
                <c:pt idx="1402">
                  <c:v>1.1234163386490799</c:v>
                </c:pt>
                <c:pt idx="1403">
                  <c:v>1.195926029354712</c:v>
                </c:pt>
                <c:pt idx="1404">
                  <c:v>1.2522165236022051</c:v>
                </c:pt>
                <c:pt idx="1405">
                  <c:v>1.2513843993814409</c:v>
                </c:pt>
                <c:pt idx="1406">
                  <c:v>1.2213472750447998</c:v>
                </c:pt>
                <c:pt idx="1407">
                  <c:v>1.0354498578041269</c:v>
                </c:pt>
                <c:pt idx="1408">
                  <c:v>1.010705184329548</c:v>
                </c:pt>
                <c:pt idx="1409">
                  <c:v>0.97869626692740974</c:v>
                </c:pt>
                <c:pt idx="1410">
                  <c:v>0.96210272164354271</c:v>
                </c:pt>
                <c:pt idx="1411">
                  <c:v>1.0512312302508178</c:v>
                </c:pt>
                <c:pt idx="1412">
                  <c:v>1.0402570315753985</c:v>
                </c:pt>
                <c:pt idx="1413">
                  <c:v>1.0360788568880581</c:v>
                </c:pt>
                <c:pt idx="1414">
                  <c:v>1.0576296023009775</c:v>
                </c:pt>
                <c:pt idx="1415">
                  <c:v>1.0587348323775698</c:v>
                </c:pt>
                <c:pt idx="1416">
                  <c:v>1.0285553390689313</c:v>
                </c:pt>
                <c:pt idx="1417">
                  <c:v>1.0085909444203351</c:v>
                </c:pt>
                <c:pt idx="1418">
                  <c:v>0.97465615555488783</c:v>
                </c:pt>
                <c:pt idx="1419">
                  <c:v>0.93277879843267764</c:v>
                </c:pt>
                <c:pt idx="1420">
                  <c:v>0.91160218445359464</c:v>
                </c:pt>
                <c:pt idx="1421">
                  <c:v>0.94624686165206739</c:v>
                </c:pt>
                <c:pt idx="1422">
                  <c:v>0.92421449587452953</c:v>
                </c:pt>
                <c:pt idx="1423">
                  <c:v>0.87275366410209465</c:v>
                </c:pt>
                <c:pt idx="1424">
                  <c:v>0.86602826976400404</c:v>
                </c:pt>
                <c:pt idx="1425">
                  <c:v>0.85806035750705445</c:v>
                </c:pt>
                <c:pt idx="1426">
                  <c:v>0.88422854549024221</c:v>
                </c:pt>
                <c:pt idx="1427">
                  <c:v>0.85469363858814196</c:v>
                </c:pt>
                <c:pt idx="1428">
                  <c:v>0.87609809548583073</c:v>
                </c:pt>
                <c:pt idx="1429">
                  <c:v>0.90414994197080545</c:v>
                </c:pt>
                <c:pt idx="1430">
                  <c:v>0.92901913557024152</c:v>
                </c:pt>
                <c:pt idx="1431">
                  <c:v>0.88236181759823462</c:v>
                </c:pt>
                <c:pt idx="1432">
                  <c:v>0.85738822397958692</c:v>
                </c:pt>
                <c:pt idx="1433">
                  <c:v>0.86688838886808584</c:v>
                </c:pt>
                <c:pt idx="1434">
                  <c:v>0.88298245520623053</c:v>
                </c:pt>
                <c:pt idx="1435">
                  <c:v>0.88042408043159703</c:v>
                </c:pt>
                <c:pt idx="1436">
                  <c:v>0.95026090871099156</c:v>
                </c:pt>
                <c:pt idx="1437">
                  <c:v>0.95707594637736482</c:v>
                </c:pt>
                <c:pt idx="1438">
                  <c:v>0.95062313550564714</c:v>
                </c:pt>
                <c:pt idx="1439">
                  <c:v>1.039042998482764</c:v>
                </c:pt>
                <c:pt idx="1440">
                  <c:v>1.042234671509195</c:v>
                </c:pt>
                <c:pt idx="1441">
                  <c:v>0.9868794490648497</c:v>
                </c:pt>
                <c:pt idx="1442">
                  <c:v>0.94103267835786553</c:v>
                </c:pt>
                <c:pt idx="1443">
                  <c:v>0.94135606987684983</c:v>
                </c:pt>
                <c:pt idx="1444">
                  <c:v>0.92608014005176797</c:v>
                </c:pt>
                <c:pt idx="1445">
                  <c:v>0.9178398065611989</c:v>
                </c:pt>
                <c:pt idx="1446">
                  <c:v>0.89468410228752804</c:v>
                </c:pt>
                <c:pt idx="1447">
                  <c:v>0.84171364935215243</c:v>
                </c:pt>
                <c:pt idx="1448">
                  <c:v>0.8375408997279703</c:v>
                </c:pt>
                <c:pt idx="1449">
                  <c:v>0.8773702890192987</c:v>
                </c:pt>
                <c:pt idx="1450">
                  <c:v>0.9021235348723855</c:v>
                </c:pt>
                <c:pt idx="1451">
                  <c:v>0.91285078610057524</c:v>
                </c:pt>
                <c:pt idx="1452">
                  <c:v>0.92987852787160419</c:v>
                </c:pt>
                <c:pt idx="1453">
                  <c:v>0.87274442332466196</c:v>
                </c:pt>
                <c:pt idx="1454">
                  <c:v>0.93656613820224233</c:v>
                </c:pt>
                <c:pt idx="1455">
                  <c:v>0.92825903944578136</c:v>
                </c:pt>
                <c:pt idx="1456">
                  <c:v>0.88228993551141111</c:v>
                </c:pt>
                <c:pt idx="1457">
                  <c:v>0.88249257394999447</c:v>
                </c:pt>
                <c:pt idx="1458">
                  <c:v>0.85836254196097228</c:v>
                </c:pt>
                <c:pt idx="1459">
                  <c:v>0.86112432415742668</c:v>
                </c:pt>
                <c:pt idx="1460">
                  <c:v>0.91011098644173227</c:v>
                </c:pt>
                <c:pt idx="1461">
                  <c:v>0.8886582004078486</c:v>
                </c:pt>
                <c:pt idx="1462">
                  <c:v>0.89395591085566051</c:v>
                </c:pt>
                <c:pt idx="1463">
                  <c:v>0.88688901657904295</c:v>
                </c:pt>
                <c:pt idx="1464">
                  <c:v>0.90558845327481174</c:v>
                </c:pt>
                <c:pt idx="1465">
                  <c:v>0.90465088425593021</c:v>
                </c:pt>
                <c:pt idx="1466">
                  <c:v>0.9639648583487308</c:v>
                </c:pt>
                <c:pt idx="1467">
                  <c:v>0.96634658761596859</c:v>
                </c:pt>
                <c:pt idx="1468">
                  <c:v>0.99542573080913854</c:v>
                </c:pt>
                <c:pt idx="1469">
                  <c:v>0.99559915437412094</c:v>
                </c:pt>
                <c:pt idx="1470">
                  <c:v>0.97704043512095462</c:v>
                </c:pt>
                <c:pt idx="1471">
                  <c:v>0.97351415055855262</c:v>
                </c:pt>
                <c:pt idx="1472">
                  <c:v>1.0100849912392857</c:v>
                </c:pt>
                <c:pt idx="1473">
                  <c:v>1.020942995574579</c:v>
                </c:pt>
                <c:pt idx="1474">
                  <c:v>1.0175600631146398</c:v>
                </c:pt>
                <c:pt idx="1475">
                  <c:v>1.0164191645456622</c:v>
                </c:pt>
                <c:pt idx="1476">
                  <c:v>1.0031471401365881</c:v>
                </c:pt>
                <c:pt idx="1477">
                  <c:v>1.0047858758558601</c:v>
                </c:pt>
                <c:pt idx="1478">
                  <c:v>0.99846612179629268</c:v>
                </c:pt>
                <c:pt idx="1479">
                  <c:v>0.96327246519545351</c:v>
                </c:pt>
                <c:pt idx="1480">
                  <c:v>0.94788710613591287</c:v>
                </c:pt>
                <c:pt idx="1481">
                  <c:v>0.9239613349129735</c:v>
                </c:pt>
                <c:pt idx="1482">
                  <c:v>0.92096653781784621</c:v>
                </c:pt>
                <c:pt idx="1483">
                  <c:v>0.90831539761055224</c:v>
                </c:pt>
                <c:pt idx="1484">
                  <c:v>0.89480619865509881</c:v>
                </c:pt>
                <c:pt idx="1485">
                  <c:v>0.90255637184910342</c:v>
                </c:pt>
                <c:pt idx="1486">
                  <c:v>0.76860892461111396</c:v>
                </c:pt>
                <c:pt idx="1487">
                  <c:v>0.78679909323703456</c:v>
                </c:pt>
                <c:pt idx="1488">
                  <c:v>0.73675918998317236</c:v>
                </c:pt>
                <c:pt idx="1489">
                  <c:v>0.70337781596347471</c:v>
                </c:pt>
                <c:pt idx="1490">
                  <c:v>0.71579291725363825</c:v>
                </c:pt>
                <c:pt idx="1491">
                  <c:v>0.69490477581645149</c:v>
                </c:pt>
                <c:pt idx="1492">
                  <c:v>0.72579051371055525</c:v>
                </c:pt>
                <c:pt idx="1493">
                  <c:v>0.7144064631944167</c:v>
                </c:pt>
                <c:pt idx="1494">
                  <c:v>0.70988878727602822</c:v>
                </c:pt>
                <c:pt idx="1495">
                  <c:v>0.70011850485895233</c:v>
                </c:pt>
                <c:pt idx="1496">
                  <c:v>0.68016996035002353</c:v>
                </c:pt>
                <c:pt idx="1497">
                  <c:v>0.69807657533102352</c:v>
                </c:pt>
                <c:pt idx="1498">
                  <c:v>0.73037007493371764</c:v>
                </c:pt>
                <c:pt idx="1499">
                  <c:v>0.73952051468326963</c:v>
                </c:pt>
                <c:pt idx="1500">
                  <c:v>0.72425143756954502</c:v>
                </c:pt>
                <c:pt idx="1501">
                  <c:v>0.70550093973807071</c:v>
                </c:pt>
                <c:pt idx="1502">
                  <c:v>0.66007017273767765</c:v>
                </c:pt>
                <c:pt idx="1503">
                  <c:v>0.67060169988708462</c:v>
                </c:pt>
                <c:pt idx="1504">
                  <c:v>0.63155437627920763</c:v>
                </c:pt>
                <c:pt idx="1505">
                  <c:v>0.62692354950707763</c:v>
                </c:pt>
                <c:pt idx="1506">
                  <c:v>0.6054902281585276</c:v>
                </c:pt>
                <c:pt idx="1507">
                  <c:v>0.63620543996456036</c:v>
                </c:pt>
                <c:pt idx="1508">
                  <c:v>0.61302136118293349</c:v>
                </c:pt>
                <c:pt idx="1509">
                  <c:v>0.5810756756173947</c:v>
                </c:pt>
                <c:pt idx="1510">
                  <c:v>0.58141872325635535</c:v>
                </c:pt>
                <c:pt idx="1511">
                  <c:v>0.58125316473508792</c:v>
                </c:pt>
                <c:pt idx="1512">
                  <c:v>0.60223344788490452</c:v>
                </c:pt>
                <c:pt idx="1513">
                  <c:v>0.60392790081980063</c:v>
                </c:pt>
                <c:pt idx="1514">
                  <c:v>0.55480807464972681</c:v>
                </c:pt>
                <c:pt idx="1515">
                  <c:v>0.5363804621710585</c:v>
                </c:pt>
                <c:pt idx="1516">
                  <c:v>0.5650373492074563</c:v>
                </c:pt>
                <c:pt idx="1517">
                  <c:v>0.57502556861143073</c:v>
                </c:pt>
                <c:pt idx="1518">
                  <c:v>0.5304574969711876</c:v>
                </c:pt>
                <c:pt idx="1519">
                  <c:v>0.53369313831749865</c:v>
                </c:pt>
                <c:pt idx="1520">
                  <c:v>0.55783759604263949</c:v>
                </c:pt>
                <c:pt idx="1521">
                  <c:v>0.55045453609371564</c:v>
                </c:pt>
                <c:pt idx="1522">
                  <c:v>0.5636928225801221</c:v>
                </c:pt>
                <c:pt idx="1523">
                  <c:v>0.6158605673369465</c:v>
                </c:pt>
                <c:pt idx="1524">
                  <c:v>0.60288145740246524</c:v>
                </c:pt>
                <c:pt idx="1525">
                  <c:v>0.6308551563718181</c:v>
                </c:pt>
                <c:pt idx="1526">
                  <c:v>0.61878665886249262</c:v>
                </c:pt>
                <c:pt idx="1527">
                  <c:v>0.62890210443358996</c:v>
                </c:pt>
                <c:pt idx="1528">
                  <c:v>0.68736792570993577</c:v>
                </c:pt>
                <c:pt idx="1529">
                  <c:v>0.7074475705040576</c:v>
                </c:pt>
                <c:pt idx="1530">
                  <c:v>0.70129409203451742</c:v>
                </c:pt>
                <c:pt idx="1531">
                  <c:v>0.66452946433403481</c:v>
                </c:pt>
                <c:pt idx="1532">
                  <c:v>0.65465228026874422</c:v>
                </c:pt>
                <c:pt idx="1533">
                  <c:v>0.66266762289245262</c:v>
                </c:pt>
                <c:pt idx="1534">
                  <c:v>0.67147662435192035</c:v>
                </c:pt>
                <c:pt idx="1535">
                  <c:v>0.67778215708862921</c:v>
                </c:pt>
                <c:pt idx="1536">
                  <c:v>0.6775584478604898</c:v>
                </c:pt>
                <c:pt idx="1537">
                  <c:v>0.68072095468314808</c:v>
                </c:pt>
                <c:pt idx="1538">
                  <c:v>0.70018428374972552</c:v>
                </c:pt>
                <c:pt idx="1539">
                  <c:v>0.68436243747659364</c:v>
                </c:pt>
                <c:pt idx="1540">
                  <c:v>0.68797771643627825</c:v>
                </c:pt>
                <c:pt idx="1541">
                  <c:v>0.68941912846185149</c:v>
                </c:pt>
                <c:pt idx="1542">
                  <c:v>0.69274120092799585</c:v>
                </c:pt>
                <c:pt idx="1543">
                  <c:v>0.70036312913320886</c:v>
                </c:pt>
                <c:pt idx="1544">
                  <c:v>0.7122417169855082</c:v>
                </c:pt>
                <c:pt idx="1545">
                  <c:v>0.680374457975921</c:v>
                </c:pt>
                <c:pt idx="1546">
                  <c:v>0.67443135969178913</c:v>
                </c:pt>
                <c:pt idx="1547">
                  <c:v>0.68545794981146047</c:v>
                </c:pt>
                <c:pt idx="1548">
                  <c:v>0.71646748751700917</c:v>
                </c:pt>
                <c:pt idx="1549">
                  <c:v>0.73914575378635761</c:v>
                </c:pt>
                <c:pt idx="1550">
                  <c:v>0.74958147600764025</c:v>
                </c:pt>
                <c:pt idx="1551">
                  <c:v>0.76784777072912302</c:v>
                </c:pt>
                <c:pt idx="1552">
                  <c:v>0.75073161859871129</c:v>
                </c:pt>
                <c:pt idx="1553">
                  <c:v>0.7504777892382235</c:v>
                </c:pt>
                <c:pt idx="1554">
                  <c:v>0.73775546130027592</c:v>
                </c:pt>
                <c:pt idx="1555">
                  <c:v>0.7415607764585318</c:v>
                </c:pt>
                <c:pt idx="1556">
                  <c:v>0.73784159391184989</c:v>
                </c:pt>
                <c:pt idx="1557">
                  <c:v>0.70115720328481079</c:v>
                </c:pt>
                <c:pt idx="1558">
                  <c:v>0.71296588504517755</c:v>
                </c:pt>
                <c:pt idx="1559">
                  <c:v>0.74117625888403982</c:v>
                </c:pt>
                <c:pt idx="1560">
                  <c:v>0.75486610076184557</c:v>
                </c:pt>
                <c:pt idx="1561">
                  <c:v>0.75063847753234081</c:v>
                </c:pt>
                <c:pt idx="1562">
                  <c:v>0.74255915031207265</c:v>
                </c:pt>
                <c:pt idx="1563">
                  <c:v>0.74675076111575733</c:v>
                </c:pt>
                <c:pt idx="1564">
                  <c:v>0.73329104963833303</c:v>
                </c:pt>
                <c:pt idx="1565">
                  <c:v>0.73101460293646392</c:v>
                </c:pt>
                <c:pt idx="1566">
                  <c:v>0.72075653206562573</c:v>
                </c:pt>
                <c:pt idx="1567">
                  <c:v>0.71274262357942808</c:v>
                </c:pt>
                <c:pt idx="1568">
                  <c:v>0.68809230142752753</c:v>
                </c:pt>
                <c:pt idx="1569">
                  <c:v>0.6671367522827617</c:v>
                </c:pt>
                <c:pt idx="1570">
                  <c:v>0.62958837167822801</c:v>
                </c:pt>
                <c:pt idx="1571">
                  <c:v>0.62827165174422261</c:v>
                </c:pt>
                <c:pt idx="1572">
                  <c:v>0.62489951100680741</c:v>
                </c:pt>
                <c:pt idx="1573">
                  <c:v>0.63852153635050324</c:v>
                </c:pt>
                <c:pt idx="1574">
                  <c:v>0.64693900853602981</c:v>
                </c:pt>
                <c:pt idx="1575">
                  <c:v>0.64648458811426257</c:v>
                </c:pt>
                <c:pt idx="1576">
                  <c:v>0.63149228656116763</c:v>
                </c:pt>
                <c:pt idx="1577">
                  <c:v>0.61100210205947558</c:v>
                </c:pt>
                <c:pt idx="1578">
                  <c:v>0.61850472105576049</c:v>
                </c:pt>
                <c:pt idx="1579">
                  <c:v>0.65568156270579658</c:v>
                </c:pt>
                <c:pt idx="1580">
                  <c:v>0.66395024799173963</c:v>
                </c:pt>
                <c:pt idx="1581">
                  <c:v>0.6600372784253099</c:v>
                </c:pt>
                <c:pt idx="1582">
                  <c:v>0.65073591679318754</c:v>
                </c:pt>
                <c:pt idx="1583">
                  <c:v>0.62251334305152928</c:v>
                </c:pt>
                <c:pt idx="1584">
                  <c:v>0.63009974877382735</c:v>
                </c:pt>
                <c:pt idx="1585">
                  <c:v>0.61271348884880372</c:v>
                </c:pt>
                <c:pt idx="1586">
                  <c:v>0.61015791745608861</c:v>
                </c:pt>
                <c:pt idx="1587">
                  <c:v>0.63015229596151712</c:v>
                </c:pt>
                <c:pt idx="1588">
                  <c:v>0.637005503749286</c:v>
                </c:pt>
                <c:pt idx="1589">
                  <c:v>0.61213638477691168</c:v>
                </c:pt>
                <c:pt idx="1590">
                  <c:v>0.62182794537442965</c:v>
                </c:pt>
                <c:pt idx="1591">
                  <c:v>0.6054669899394296</c:v>
                </c:pt>
                <c:pt idx="1592">
                  <c:v>0.60903179829062282</c:v>
                </c:pt>
                <c:pt idx="1593">
                  <c:v>0.60718661166314658</c:v>
                </c:pt>
                <c:pt idx="1594">
                  <c:v>0.60163721981645635</c:v>
                </c:pt>
                <c:pt idx="1595">
                  <c:v>0.59987048894682748</c:v>
                </c:pt>
                <c:pt idx="1596">
                  <c:v>0.60899343024527475</c:v>
                </c:pt>
                <c:pt idx="1597">
                  <c:v>0.60890397510698091</c:v>
                </c:pt>
                <c:pt idx="1598">
                  <c:v>0.62537634550529653</c:v>
                </c:pt>
                <c:pt idx="1599">
                  <c:v>0.62053963888424013</c:v>
                </c:pt>
                <c:pt idx="1600">
                  <c:v>0.6328789872141688</c:v>
                </c:pt>
                <c:pt idx="1601">
                  <c:v>0.63555765432819644</c:v>
                </c:pt>
                <c:pt idx="1602">
                  <c:v>0.63570635686674803</c:v>
                </c:pt>
                <c:pt idx="1603">
                  <c:v>0.63701027663678866</c:v>
                </c:pt>
                <c:pt idx="1604">
                  <c:v>0.64293329050648473</c:v>
                </c:pt>
                <c:pt idx="1605">
                  <c:v>0.61713224821492618</c:v>
                </c:pt>
                <c:pt idx="1606">
                  <c:v>0.62159203624349924</c:v>
                </c:pt>
                <c:pt idx="1607">
                  <c:v>0.61036677589830057</c:v>
                </c:pt>
                <c:pt idx="1608">
                  <c:v>0.60934969011938844</c:v>
                </c:pt>
                <c:pt idx="1609">
                  <c:v>0.60101783788994367</c:v>
                </c:pt>
                <c:pt idx="1610">
                  <c:v>0.59651696928444187</c:v>
                </c:pt>
                <c:pt idx="1611">
                  <c:v>0.59348072496637316</c:v>
                </c:pt>
                <c:pt idx="1612">
                  <c:v>0.57856466307176357</c:v>
                </c:pt>
                <c:pt idx="1613">
                  <c:v>0.58000124380604656</c:v>
                </c:pt>
                <c:pt idx="1614">
                  <c:v>0.56575245494571869</c:v>
                </c:pt>
                <c:pt idx="1615">
                  <c:v>0.5848805138113643</c:v>
                </c:pt>
                <c:pt idx="1616">
                  <c:v>0.58799029174565143</c:v>
                </c:pt>
                <c:pt idx="1617">
                  <c:v>0.60663169778678683</c:v>
                </c:pt>
                <c:pt idx="1618">
                  <c:v>0.61311493054376365</c:v>
                </c:pt>
                <c:pt idx="1619">
                  <c:v>0.59664498065807758</c:v>
                </c:pt>
                <c:pt idx="1620">
                  <c:v>0.5727667630987866</c:v>
                </c:pt>
                <c:pt idx="1621">
                  <c:v>0.55626998640557801</c:v>
                </c:pt>
                <c:pt idx="1622">
                  <c:v>0.54904778347282845</c:v>
                </c:pt>
                <c:pt idx="1623">
                  <c:v>0.55642281938994254</c:v>
                </c:pt>
                <c:pt idx="1624">
                  <c:v>0.54989692915370769</c:v>
                </c:pt>
                <c:pt idx="1625">
                  <c:v>0.54364234074512141</c:v>
                </c:pt>
                <c:pt idx="1626">
                  <c:v>0.52632490644191421</c:v>
                </c:pt>
                <c:pt idx="1627">
                  <c:v>0.52304071532287166</c:v>
                </c:pt>
                <c:pt idx="1628">
                  <c:v>0.46028114150350224</c:v>
                </c:pt>
                <c:pt idx="1629">
                  <c:v>0.47088676359444187</c:v>
                </c:pt>
                <c:pt idx="1630">
                  <c:v>0.42819743804831728</c:v>
                </c:pt>
                <c:pt idx="1631">
                  <c:v>0.4282312278854658</c:v>
                </c:pt>
                <c:pt idx="1632">
                  <c:v>0.41241077356932804</c:v>
                </c:pt>
                <c:pt idx="1633">
                  <c:v>0.38380877960618393</c:v>
                </c:pt>
                <c:pt idx="1634">
                  <c:v>0.34633113572525881</c:v>
                </c:pt>
                <c:pt idx="1635">
                  <c:v>0.34535641216199608</c:v>
                </c:pt>
                <c:pt idx="1636">
                  <c:v>0.37741641665707704</c:v>
                </c:pt>
                <c:pt idx="1637">
                  <c:v>0.38468009601466369</c:v>
                </c:pt>
                <c:pt idx="1638">
                  <c:v>0.37296543137751548</c:v>
                </c:pt>
                <c:pt idx="1639">
                  <c:v>0.37149064483063182</c:v>
                </c:pt>
                <c:pt idx="1640">
                  <c:v>0.40501936836774965</c:v>
                </c:pt>
                <c:pt idx="1641">
                  <c:v>0.40141916731984151</c:v>
                </c:pt>
                <c:pt idx="1642">
                  <c:v>0.414223237851151</c:v>
                </c:pt>
                <c:pt idx="1643">
                  <c:v>0.42823163346734039</c:v>
                </c:pt>
                <c:pt idx="1644">
                  <c:v>0.42864840291251038</c:v>
                </c:pt>
                <c:pt idx="1645">
                  <c:v>0.43256035690192635</c:v>
                </c:pt>
                <c:pt idx="1646">
                  <c:v>0.4242810421262091</c:v>
                </c:pt>
                <c:pt idx="1647">
                  <c:v>0.43762150604315231</c:v>
                </c:pt>
                <c:pt idx="1648">
                  <c:v>0.46094512770227158</c:v>
                </c:pt>
                <c:pt idx="1649">
                  <c:v>0.45590264181659368</c:v>
                </c:pt>
                <c:pt idx="1650">
                  <c:v>0.4485634139120363</c:v>
                </c:pt>
                <c:pt idx="1651">
                  <c:v>0.45998358392761168</c:v>
                </c:pt>
                <c:pt idx="1652">
                  <c:v>0.43804996273562463</c:v>
                </c:pt>
                <c:pt idx="1653">
                  <c:v>0.42019721876155425</c:v>
                </c:pt>
                <c:pt idx="1654">
                  <c:v>0.42268703073142855</c:v>
                </c:pt>
                <c:pt idx="1655">
                  <c:v>0.41826384890054391</c:v>
                </c:pt>
                <c:pt idx="1656">
                  <c:v>0.42478396040622785</c:v>
                </c:pt>
                <c:pt idx="1657">
                  <c:v>0.42106110166543381</c:v>
                </c:pt>
                <c:pt idx="1658">
                  <c:v>0.43078637098372313</c:v>
                </c:pt>
                <c:pt idx="1659">
                  <c:v>0.4434031502945901</c:v>
                </c:pt>
                <c:pt idx="1660">
                  <c:v>0.42026298791836242</c:v>
                </c:pt>
                <c:pt idx="1661">
                  <c:v>0.40289510571924791</c:v>
                </c:pt>
                <c:pt idx="1662">
                  <c:v>0.40748552031337848</c:v>
                </c:pt>
                <c:pt idx="1663">
                  <c:v>0.42348847349452962</c:v>
                </c:pt>
                <c:pt idx="1664">
                  <c:v>0.43196005030214685</c:v>
                </c:pt>
                <c:pt idx="1665">
                  <c:v>0.4411182772236934</c:v>
                </c:pt>
                <c:pt idx="1666">
                  <c:v>0.45471701243381329</c:v>
                </c:pt>
                <c:pt idx="1667">
                  <c:v>0.4516202877465828</c:v>
                </c:pt>
                <c:pt idx="1668">
                  <c:v>0.44926499268361098</c:v>
                </c:pt>
                <c:pt idx="1669">
                  <c:v>0.45882305519589417</c:v>
                </c:pt>
                <c:pt idx="1670">
                  <c:v>0.46242377538860313</c:v>
                </c:pt>
                <c:pt idx="1671">
                  <c:v>0.48793389217908312</c:v>
                </c:pt>
                <c:pt idx="1672">
                  <c:v>0.49897415527491912</c:v>
                </c:pt>
                <c:pt idx="1673">
                  <c:v>0.4853384861569574</c:v>
                </c:pt>
                <c:pt idx="1674">
                  <c:v>0.49431024924508565</c:v>
                </c:pt>
                <c:pt idx="1675">
                  <c:v>0.51888899755238471</c:v>
                </c:pt>
                <c:pt idx="1676">
                  <c:v>0.50111134462893059</c:v>
                </c:pt>
                <c:pt idx="1677">
                  <c:v>0.48510854394656638</c:v>
                </c:pt>
                <c:pt idx="1678">
                  <c:v>0.49748443358108058</c:v>
                </c:pt>
                <c:pt idx="1679">
                  <c:v>0.50873822417767189</c:v>
                </c:pt>
                <c:pt idx="1680">
                  <c:v>0.51412446503710152</c:v>
                </c:pt>
                <c:pt idx="1681">
                  <c:v>0.51722739026003306</c:v>
                </c:pt>
                <c:pt idx="1682">
                  <c:v>0.50758192323141738</c:v>
                </c:pt>
                <c:pt idx="1683">
                  <c:v>0.51849979794073242</c:v>
                </c:pt>
                <c:pt idx="1684">
                  <c:v>0.53228647005763929</c:v>
                </c:pt>
                <c:pt idx="1685">
                  <c:v>0.51909259640884775</c:v>
                </c:pt>
                <c:pt idx="1686">
                  <c:v>0.53850375791237048</c:v>
                </c:pt>
                <c:pt idx="1687">
                  <c:v>0.57407750637828714</c:v>
                </c:pt>
                <c:pt idx="1688">
                  <c:v>0.56804297371631196</c:v>
                </c:pt>
                <c:pt idx="1689">
                  <c:v>0.57033207457267154</c:v>
                </c:pt>
                <c:pt idx="1690">
                  <c:v>0.55453302200089905</c:v>
                </c:pt>
                <c:pt idx="1691">
                  <c:v>0.54952380680756951</c:v>
                </c:pt>
                <c:pt idx="1692">
                  <c:v>0.57034502399076814</c:v>
                </c:pt>
                <c:pt idx="1693">
                  <c:v>0.54231804454169552</c:v>
                </c:pt>
                <c:pt idx="1694">
                  <c:v>0.54333466633494609</c:v>
                </c:pt>
                <c:pt idx="1695">
                  <c:v>0.557892508583825</c:v>
                </c:pt>
                <c:pt idx="1696">
                  <c:v>0.56343346757217361</c:v>
                </c:pt>
                <c:pt idx="1697">
                  <c:v>0.54574005238177747</c:v>
                </c:pt>
                <c:pt idx="1698">
                  <c:v>0.5335576772159909</c:v>
                </c:pt>
                <c:pt idx="1699">
                  <c:v>0.54204327742251035</c:v>
                </c:pt>
                <c:pt idx="1700">
                  <c:v>0.53509876179844551</c:v>
                </c:pt>
                <c:pt idx="1701">
                  <c:v>0.55672227833366361</c:v>
                </c:pt>
                <c:pt idx="1702">
                  <c:v>0.562125861874057</c:v>
                </c:pt>
                <c:pt idx="1703">
                  <c:v>0.56643356967822056</c:v>
                </c:pt>
                <c:pt idx="1704">
                  <c:v>0.55288351078237929</c:v>
                </c:pt>
                <c:pt idx="1705">
                  <c:v>0.57968851422338663</c:v>
                </c:pt>
                <c:pt idx="1706">
                  <c:v>0.59139451238703322</c:v>
                </c:pt>
                <c:pt idx="1707">
                  <c:v>0.59746311392648421</c:v>
                </c:pt>
                <c:pt idx="1708">
                  <c:v>0.58421651138932029</c:v>
                </c:pt>
                <c:pt idx="1709">
                  <c:v>0.58204884174625637</c:v>
                </c:pt>
                <c:pt idx="1710">
                  <c:v>0.56285408250781965</c:v>
                </c:pt>
                <c:pt idx="1711">
                  <c:v>0.56653227208325729</c:v>
                </c:pt>
                <c:pt idx="1712">
                  <c:v>0.54970938160551963</c:v>
                </c:pt>
                <c:pt idx="1713">
                  <c:v>0.55839254561020457</c:v>
                </c:pt>
                <c:pt idx="1714">
                  <c:v>0.54071495784688595</c:v>
                </c:pt>
                <c:pt idx="1715">
                  <c:v>0.54130370374090786</c:v>
                </c:pt>
                <c:pt idx="1716">
                  <c:v>0.53179503785631554</c:v>
                </c:pt>
                <c:pt idx="1717">
                  <c:v>0.52609677150435741</c:v>
                </c:pt>
                <c:pt idx="1718">
                  <c:v>0.5252834208574142</c:v>
                </c:pt>
                <c:pt idx="1719">
                  <c:v>0.53806106042911361</c:v>
                </c:pt>
                <c:pt idx="1720">
                  <c:v>0.55080596143188365</c:v>
                </c:pt>
                <c:pt idx="1721">
                  <c:v>0.54416261792937881</c:v>
                </c:pt>
                <c:pt idx="1722">
                  <c:v>0.53892205883469968</c:v>
                </c:pt>
                <c:pt idx="1723">
                  <c:v>0.54541362711036656</c:v>
                </c:pt>
                <c:pt idx="1724">
                  <c:v>0.54094684036096552</c:v>
                </c:pt>
                <c:pt idx="1725">
                  <c:v>0.55942651008441868</c:v>
                </c:pt>
                <c:pt idx="1726">
                  <c:v>0.56720577161048136</c:v>
                </c:pt>
                <c:pt idx="1727">
                  <c:v>0.54825424793395849</c:v>
                </c:pt>
                <c:pt idx="1728">
                  <c:v>0.52755328415429159</c:v>
                </c:pt>
                <c:pt idx="1729">
                  <c:v>0.51810612070518258</c:v>
                </c:pt>
                <c:pt idx="1730">
                  <c:v>0.51809367096395587</c:v>
                </c:pt>
                <c:pt idx="1731">
                  <c:v>0.53054197480871268</c:v>
                </c:pt>
                <c:pt idx="1732">
                  <c:v>0.55304550991711432</c:v>
                </c:pt>
                <c:pt idx="1733">
                  <c:v>0.53850829069540362</c:v>
                </c:pt>
                <c:pt idx="1734">
                  <c:v>0.54171412988555756</c:v>
                </c:pt>
                <c:pt idx="1735">
                  <c:v>0.5328981718857736</c:v>
                </c:pt>
                <c:pt idx="1736">
                  <c:v>0.53198177424075332</c:v>
                </c:pt>
                <c:pt idx="1737">
                  <c:v>0.54120191566897158</c:v>
                </c:pt>
                <c:pt idx="1738">
                  <c:v>0.52356958759821737</c:v>
                </c:pt>
                <c:pt idx="1739">
                  <c:v>0.51619686836477263</c:v>
                </c:pt>
                <c:pt idx="1740">
                  <c:v>0.51255610588473255</c:v>
                </c:pt>
                <c:pt idx="1741">
                  <c:v>0.50940433238080973</c:v>
                </c:pt>
                <c:pt idx="1742">
                  <c:v>0.52155685347595848</c:v>
                </c:pt>
                <c:pt idx="1743">
                  <c:v>0.52669467705944084</c:v>
                </c:pt>
                <c:pt idx="1744">
                  <c:v>0.54324498407080424</c:v>
                </c:pt>
                <c:pt idx="1745">
                  <c:v>0.54437574958222457</c:v>
                </c:pt>
                <c:pt idx="1746">
                  <c:v>0.56956621269627861</c:v>
                </c:pt>
                <c:pt idx="1747">
                  <c:v>0.6055972433696668</c:v>
                </c:pt>
                <c:pt idx="1748">
                  <c:v>0.60327059212101664</c:v>
                </c:pt>
                <c:pt idx="1749">
                  <c:v>0.6273976195595119</c:v>
                </c:pt>
                <c:pt idx="1750">
                  <c:v>0.6328141070928297</c:v>
                </c:pt>
                <c:pt idx="1751">
                  <c:v>0.61859515283520694</c:v>
                </c:pt>
                <c:pt idx="1752">
                  <c:v>0.62046493719222351</c:v>
                </c:pt>
                <c:pt idx="1753">
                  <c:v>0.61093893836063062</c:v>
                </c:pt>
                <c:pt idx="1754">
                  <c:v>0.60099230569976503</c:v>
                </c:pt>
                <c:pt idx="1755">
                  <c:v>0.59415315051279327</c:v>
                </c:pt>
                <c:pt idx="1756">
                  <c:v>0.61029485487561863</c:v>
                </c:pt>
                <c:pt idx="1757">
                  <c:v>0.61884964086065763</c:v>
                </c:pt>
                <c:pt idx="1758">
                  <c:v>0.62537477833693267</c:v>
                </c:pt>
                <c:pt idx="1759">
                  <c:v>0.62462420203023572</c:v>
                </c:pt>
                <c:pt idx="1760">
                  <c:v>0.61221656344656616</c:v>
                </c:pt>
                <c:pt idx="1761">
                  <c:v>0.61597765720185671</c:v>
                </c:pt>
                <c:pt idx="1762">
                  <c:v>0.58747656551983463</c:v>
                </c:pt>
                <c:pt idx="1763">
                  <c:v>0.5802456214865237</c:v>
                </c:pt>
                <c:pt idx="1764">
                  <c:v>0.59308196660109824</c:v>
                </c:pt>
                <c:pt idx="1765">
                  <c:v>0.59885229998521228</c:v>
                </c:pt>
                <c:pt idx="1766">
                  <c:v>0.60047261255340956</c:v>
                </c:pt>
                <c:pt idx="1767">
                  <c:v>0.60774180133518241</c:v>
                </c:pt>
                <c:pt idx="1768">
                  <c:v>0.60085706199014299</c:v>
                </c:pt>
                <c:pt idx="1769">
                  <c:v>0.58621419355704385</c:v>
                </c:pt>
                <c:pt idx="1770">
                  <c:v>0.58816663874478758</c:v>
                </c:pt>
                <c:pt idx="1771">
                  <c:v>0.57541609204232236</c:v>
                </c:pt>
                <c:pt idx="1772">
                  <c:v>0.56955448975777057</c:v>
                </c:pt>
                <c:pt idx="1773">
                  <c:v>0.58798455519561488</c:v>
                </c:pt>
                <c:pt idx="1774">
                  <c:v>0.57167990750345399</c:v>
                </c:pt>
                <c:pt idx="1775">
                  <c:v>0.5801172499561853</c:v>
                </c:pt>
                <c:pt idx="1776">
                  <c:v>0.58641641019047896</c:v>
                </c:pt>
                <c:pt idx="1777">
                  <c:v>0.6103284792353616</c:v>
                </c:pt>
                <c:pt idx="1778">
                  <c:v>0.62322497376428765</c:v>
                </c:pt>
                <c:pt idx="1779">
                  <c:v>0.60938136768613105</c:v>
                </c:pt>
                <c:pt idx="1780">
                  <c:v>0.63009033278502369</c:v>
                </c:pt>
                <c:pt idx="1781">
                  <c:v>0.61124456214884848</c:v>
                </c:pt>
                <c:pt idx="1782">
                  <c:v>0.59166894855141017</c:v>
                </c:pt>
                <c:pt idx="1783">
                  <c:v>0.59633589157832168</c:v>
                </c:pt>
                <c:pt idx="1784">
                  <c:v>0.59514917199146156</c:v>
                </c:pt>
                <c:pt idx="1785">
                  <c:v>0.58343895253166056</c:v>
                </c:pt>
                <c:pt idx="1786">
                  <c:v>0.57003422497782952</c:v>
                </c:pt>
                <c:pt idx="1787">
                  <c:v>0.5854277346107255</c:v>
                </c:pt>
                <c:pt idx="1788">
                  <c:v>0.59061826436999199</c:v>
                </c:pt>
                <c:pt idx="1789">
                  <c:v>0.59401125201577065</c:v>
                </c:pt>
                <c:pt idx="1790">
                  <c:v>0.59064474399943001</c:v>
                </c:pt>
                <c:pt idx="1791">
                  <c:v>0.56949375955017656</c:v>
                </c:pt>
                <c:pt idx="1792">
                  <c:v>0.56392267394017193</c:v>
                </c:pt>
                <c:pt idx="1793">
                  <c:v>0.59416219661092617</c:v>
                </c:pt>
                <c:pt idx="1794">
                  <c:v>0.57999485183570165</c:v>
                </c:pt>
                <c:pt idx="1795">
                  <c:v>0.58280153681266855</c:v>
                </c:pt>
                <c:pt idx="1796">
                  <c:v>0.59867516777956853</c:v>
                </c:pt>
                <c:pt idx="1797">
                  <c:v>0.60695120869839525</c:v>
                </c:pt>
                <c:pt idx="1798">
                  <c:v>0.60560468660823374</c:v>
                </c:pt>
                <c:pt idx="1799">
                  <c:v>0.61494156747861928</c:v>
                </c:pt>
                <c:pt idx="1800">
                  <c:v>0.62285887609622148</c:v>
                </c:pt>
                <c:pt idx="1801">
                  <c:v>0.6208644256048762</c:v>
                </c:pt>
                <c:pt idx="1802">
                  <c:v>0.61385075989349691</c:v>
                </c:pt>
                <c:pt idx="1803">
                  <c:v>0.633658230047774</c:v>
                </c:pt>
                <c:pt idx="1804">
                  <c:v>0.62227463378333525</c:v>
                </c:pt>
                <c:pt idx="1805">
                  <c:v>0.62185789029540595</c:v>
                </c:pt>
                <c:pt idx="1806">
                  <c:v>0.6238283108718371</c:v>
                </c:pt>
                <c:pt idx="1807">
                  <c:v>0.61156391082770456</c:v>
                </c:pt>
                <c:pt idx="1808">
                  <c:v>0.60351403209619991</c:v>
                </c:pt>
                <c:pt idx="1809">
                  <c:v>0.62437066144404463</c:v>
                </c:pt>
                <c:pt idx="1810">
                  <c:v>0.61415846675022112</c:v>
                </c:pt>
                <c:pt idx="1811">
                  <c:v>0.6084111931291768</c:v>
                </c:pt>
                <c:pt idx="1812">
                  <c:v>0.59666395540050376</c:v>
                </c:pt>
                <c:pt idx="1813">
                  <c:v>0.58773089455719085</c:v>
                </c:pt>
                <c:pt idx="1814">
                  <c:v>0.5834885633065785</c:v>
                </c:pt>
                <c:pt idx="1815">
                  <c:v>0.57390402440951482</c:v>
                </c:pt>
                <c:pt idx="1816">
                  <c:v>0.56008909459222855</c:v>
                </c:pt>
                <c:pt idx="1817">
                  <c:v>0.55443513724892268</c:v>
                </c:pt>
                <c:pt idx="1818">
                  <c:v>0.53599180766144738</c:v>
                </c:pt>
                <c:pt idx="1819">
                  <c:v>0.51877884800451723</c:v>
                </c:pt>
                <c:pt idx="1820">
                  <c:v>0.5427355148323445</c:v>
                </c:pt>
                <c:pt idx="1821">
                  <c:v>0.54000325575171759</c:v>
                </c:pt>
                <c:pt idx="1822">
                  <c:v>0.52516253799081358</c:v>
                </c:pt>
                <c:pt idx="1823">
                  <c:v>0.53057178669883365</c:v>
                </c:pt>
                <c:pt idx="1824">
                  <c:v>0.52326069968707278</c:v>
                </c:pt>
                <c:pt idx="1825">
                  <c:v>0.52403983544706212</c:v>
                </c:pt>
                <c:pt idx="1826">
                  <c:v>0.51938567311618822</c:v>
                </c:pt>
                <c:pt idx="1827">
                  <c:v>0.49892476513654149</c:v>
                </c:pt>
                <c:pt idx="1828">
                  <c:v>0.51779361175906069</c:v>
                </c:pt>
                <c:pt idx="1829">
                  <c:v>0.52442886309199976</c:v>
                </c:pt>
                <c:pt idx="1830">
                  <c:v>0.4906837210665233</c:v>
                </c:pt>
                <c:pt idx="1831">
                  <c:v>0.48706235513406404</c:v>
                </c:pt>
                <c:pt idx="1832">
                  <c:v>0.48943519729126389</c:v>
                </c:pt>
                <c:pt idx="1833">
                  <c:v>0.51466771113408893</c:v>
                </c:pt>
                <c:pt idx="1834">
                  <c:v>0.51313689912935756</c:v>
                </c:pt>
                <c:pt idx="1835">
                  <c:v>0.50535044744782032</c:v>
                </c:pt>
                <c:pt idx="1836">
                  <c:v>0.47572598806777538</c:v>
                </c:pt>
                <c:pt idx="1837">
                  <c:v>0.46329391074266257</c:v>
                </c:pt>
                <c:pt idx="1838">
                  <c:v>0.44479570430520643</c:v>
                </c:pt>
                <c:pt idx="1839">
                  <c:v>0.40823001613661025</c:v>
                </c:pt>
                <c:pt idx="1840">
                  <c:v>0.41457920895097061</c:v>
                </c:pt>
                <c:pt idx="1841">
                  <c:v>0.41312392278062432</c:v>
                </c:pt>
                <c:pt idx="1842">
                  <c:v>0.41138700704577208</c:v>
                </c:pt>
                <c:pt idx="1843">
                  <c:v>0.37557970506845439</c:v>
                </c:pt>
                <c:pt idx="1844">
                  <c:v>0.32285142020350088</c:v>
                </c:pt>
                <c:pt idx="1845">
                  <c:v>0.26398654854292491</c:v>
                </c:pt>
                <c:pt idx="1846">
                  <c:v>0.31423919733568956</c:v>
                </c:pt>
                <c:pt idx="1847">
                  <c:v>0.29634233254295866</c:v>
                </c:pt>
                <c:pt idx="1848">
                  <c:v>0.29142319870633526</c:v>
                </c:pt>
                <c:pt idx="1849">
                  <c:v>0.33872109269130202</c:v>
                </c:pt>
                <c:pt idx="1850">
                  <c:v>0.34358519717916136</c:v>
                </c:pt>
                <c:pt idx="1851">
                  <c:v>0.35296437537210018</c:v>
                </c:pt>
                <c:pt idx="1852">
                  <c:v>0.33644328972364623</c:v>
                </c:pt>
                <c:pt idx="1853">
                  <c:v>0.33504921396983589</c:v>
                </c:pt>
                <c:pt idx="1854">
                  <c:v>0.32750254553729774</c:v>
                </c:pt>
                <c:pt idx="1855">
                  <c:v>0.331637812906944</c:v>
                </c:pt>
                <c:pt idx="1856">
                  <c:v>0.35996826818262501</c:v>
                </c:pt>
                <c:pt idx="1857">
                  <c:v>0.37261081654348532</c:v>
                </c:pt>
                <c:pt idx="1858">
                  <c:v>0.35270765502401047</c:v>
                </c:pt>
                <c:pt idx="1859">
                  <c:v>0.35505728167470146</c:v>
                </c:pt>
                <c:pt idx="1860">
                  <c:v>0.3568740321457774</c:v>
                </c:pt>
                <c:pt idx="1861">
                  <c:v>0.36330188513125161</c:v>
                </c:pt>
                <c:pt idx="1862">
                  <c:v>0.36563120997561932</c:v>
                </c:pt>
                <c:pt idx="1863">
                  <c:v>0.37460157137278888</c:v>
                </c:pt>
                <c:pt idx="1864">
                  <c:v>0.37721993332902465</c:v>
                </c:pt>
                <c:pt idx="1865">
                  <c:v>0.38868734876602234</c:v>
                </c:pt>
                <c:pt idx="1866">
                  <c:v>0.4021040036716258</c:v>
                </c:pt>
                <c:pt idx="1867">
                  <c:v>0.37841621166950862</c:v>
                </c:pt>
                <c:pt idx="1868">
                  <c:v>0.39570174128012048</c:v>
                </c:pt>
                <c:pt idx="1869">
                  <c:v>0.38850042743624907</c:v>
                </c:pt>
                <c:pt idx="1870">
                  <c:v>0.37014728627909332</c:v>
                </c:pt>
                <c:pt idx="1871">
                  <c:v>0.37060861132669487</c:v>
                </c:pt>
                <c:pt idx="1872">
                  <c:v>0.37698947521848947</c:v>
                </c:pt>
                <c:pt idx="1873">
                  <c:v>0.34831818191390029</c:v>
                </c:pt>
                <c:pt idx="1874">
                  <c:v>0.34973961010934185</c:v>
                </c:pt>
                <c:pt idx="1875">
                  <c:v>0.34213957034674358</c:v>
                </c:pt>
                <c:pt idx="1876">
                  <c:v>0.34514099302737639</c:v>
                </c:pt>
                <c:pt idx="1877">
                  <c:v>0.35218391254821535</c:v>
                </c:pt>
                <c:pt idx="1878">
                  <c:v>0.3497592662293188</c:v>
                </c:pt>
                <c:pt idx="1879">
                  <c:v>0.3609721936408688</c:v>
                </c:pt>
                <c:pt idx="1880">
                  <c:v>0.33505822113210992</c:v>
                </c:pt>
                <c:pt idx="1881">
                  <c:v>0.33035871799229527</c:v>
                </c:pt>
                <c:pt idx="1882">
                  <c:v>0.33410721599688176</c:v>
                </c:pt>
                <c:pt idx="1883">
                  <c:v>0.31357402034853582</c:v>
                </c:pt>
                <c:pt idx="1884">
                  <c:v>0.29461149080226184</c:v>
                </c:pt>
                <c:pt idx="1885">
                  <c:v>0.27746825553658105</c:v>
                </c:pt>
                <c:pt idx="1886">
                  <c:v>0.27788205287777312</c:v>
                </c:pt>
                <c:pt idx="1887">
                  <c:v>0.24551818319748539</c:v>
                </c:pt>
                <c:pt idx="1888">
                  <c:v>0.24075833596401841</c:v>
                </c:pt>
                <c:pt idx="1889">
                  <c:v>0.26491689171512661</c:v>
                </c:pt>
                <c:pt idx="1890">
                  <c:v>0.27395147456866831</c:v>
                </c:pt>
                <c:pt idx="1891">
                  <c:v>0.258429437661996</c:v>
                </c:pt>
                <c:pt idx="1892">
                  <c:v>0.26527425152728412</c:v>
                </c:pt>
                <c:pt idx="1893">
                  <c:v>0.27566810796512931</c:v>
                </c:pt>
                <c:pt idx="1894">
                  <c:v>0.24938318702908149</c:v>
                </c:pt>
                <c:pt idx="1895">
                  <c:v>0.2290513060000805</c:v>
                </c:pt>
                <c:pt idx="1896">
                  <c:v>0.20842710751300941</c:v>
                </c:pt>
                <c:pt idx="1897">
                  <c:v>0.19007432002324887</c:v>
                </c:pt>
                <c:pt idx="1898">
                  <c:v>0.18575868877157992</c:v>
                </c:pt>
                <c:pt idx="1899">
                  <c:v>0.15996361664521896</c:v>
                </c:pt>
                <c:pt idx="1900">
                  <c:v>0.18516355415186594</c:v>
                </c:pt>
                <c:pt idx="1901">
                  <c:v>0.22208016149244941</c:v>
                </c:pt>
                <c:pt idx="1902">
                  <c:v>0.27286082597164207</c:v>
                </c:pt>
                <c:pt idx="1903">
                  <c:v>0.26112843902889482</c:v>
                </c:pt>
                <c:pt idx="1904">
                  <c:v>0.29666137946890131</c:v>
                </c:pt>
                <c:pt idx="1905">
                  <c:v>0.30483514237288223</c:v>
                </c:pt>
                <c:pt idx="1906">
                  <c:v>0.31797881796420413</c:v>
                </c:pt>
                <c:pt idx="1907">
                  <c:v>0.30184725963755582</c:v>
                </c:pt>
                <c:pt idx="1908">
                  <c:v>0.31034868078184497</c:v>
                </c:pt>
                <c:pt idx="1909">
                  <c:v>0.31619396245175557</c:v>
                </c:pt>
                <c:pt idx="1910">
                  <c:v>0.32624037798777217</c:v>
                </c:pt>
                <c:pt idx="1911">
                  <c:v>0.33748411339852585</c:v>
                </c:pt>
                <c:pt idx="1912">
                  <c:v>0.30599699492383842</c:v>
                </c:pt>
                <c:pt idx="1913">
                  <c:v>0.31131828752417579</c:v>
                </c:pt>
                <c:pt idx="1914">
                  <c:v>0.29902401718613281</c:v>
                </c:pt>
                <c:pt idx="1915">
                  <c:v>0.31749496852160702</c:v>
                </c:pt>
                <c:pt idx="1916">
                  <c:v>0.34309712968506734</c:v>
                </c:pt>
                <c:pt idx="1917">
                  <c:v>0.33440175928828075</c:v>
                </c:pt>
                <c:pt idx="1918">
                  <c:v>0.34065833667037976</c:v>
                </c:pt>
                <c:pt idx="1919">
                  <c:v>0.33157030137040405</c:v>
                </c:pt>
                <c:pt idx="1920">
                  <c:v>0.32502813270004377</c:v>
                </c:pt>
                <c:pt idx="1921">
                  <c:v>0.30172132808777752</c:v>
                </c:pt>
                <c:pt idx="1922">
                  <c:v>0.30138186254793348</c:v>
                </c:pt>
                <c:pt idx="1923">
                  <c:v>0.29831115674913056</c:v>
                </c:pt>
                <c:pt idx="1924">
                  <c:v>0.3131372508499593</c:v>
                </c:pt>
                <c:pt idx="1925">
                  <c:v>0.32453135006262535</c:v>
                </c:pt>
                <c:pt idx="1926">
                  <c:v>0.32232669135258751</c:v>
                </c:pt>
                <c:pt idx="1927">
                  <c:v>0.31523482945575831</c:v>
                </c:pt>
                <c:pt idx="1928">
                  <c:v>0.32741076073671754</c:v>
                </c:pt>
                <c:pt idx="1929">
                  <c:v>0.35080772457740889</c:v>
                </c:pt>
                <c:pt idx="1930">
                  <c:v>0.34670285962509251</c:v>
                </c:pt>
                <c:pt idx="1931">
                  <c:v>0.35563911320892316</c:v>
                </c:pt>
                <c:pt idx="1932">
                  <c:v>0.33626601150852531</c:v>
                </c:pt>
                <c:pt idx="1933">
                  <c:v>0.35950467187652552</c:v>
                </c:pt>
                <c:pt idx="1934">
                  <c:v>0.36693048664435646</c:v>
                </c:pt>
                <c:pt idx="1935">
                  <c:v>0.36278618615519531</c:v>
                </c:pt>
                <c:pt idx="1936">
                  <c:v>0.38615104413468332</c:v>
                </c:pt>
                <c:pt idx="1937">
                  <c:v>0.385136336687882</c:v>
                </c:pt>
                <c:pt idx="1938">
                  <c:v>0.37612844112169758</c:v>
                </c:pt>
                <c:pt idx="1939">
                  <c:v>0.36023310665751679</c:v>
                </c:pt>
                <c:pt idx="1940">
                  <c:v>0.36401818490255178</c:v>
                </c:pt>
                <c:pt idx="1941">
                  <c:v>0.35149065956136533</c:v>
                </c:pt>
                <c:pt idx="1942">
                  <c:v>0.36978550724682885</c:v>
                </c:pt>
                <c:pt idx="1943">
                  <c:v>0.37427131416382731</c:v>
                </c:pt>
                <c:pt idx="1944">
                  <c:v>0.38511243006985807</c:v>
                </c:pt>
                <c:pt idx="1945">
                  <c:v>0.38734918815179081</c:v>
                </c:pt>
                <c:pt idx="1946">
                  <c:v>0.39574342211822322</c:v>
                </c:pt>
                <c:pt idx="1947">
                  <c:v>0.38699468688068672</c:v>
                </c:pt>
                <c:pt idx="1948">
                  <c:v>0.37023390234426284</c:v>
                </c:pt>
                <c:pt idx="1949">
                  <c:v>0.36985910251149035</c:v>
                </c:pt>
                <c:pt idx="1950">
                  <c:v>0.37043382176195738</c:v>
                </c:pt>
                <c:pt idx="1951">
                  <c:v>0.38554202888088873</c:v>
                </c:pt>
                <c:pt idx="1952">
                  <c:v>0.38511267666363741</c:v>
                </c:pt>
                <c:pt idx="1953">
                  <c:v>0.36539449617024866</c:v>
                </c:pt>
                <c:pt idx="1954">
                  <c:v>0.36086104473926034</c:v>
                </c:pt>
                <c:pt idx="1955">
                  <c:v>0.36179573250450314</c:v>
                </c:pt>
                <c:pt idx="1956">
                  <c:v>0.38891339414576115</c:v>
                </c:pt>
                <c:pt idx="1957">
                  <c:v>0.40302927869272032</c:v>
                </c:pt>
                <c:pt idx="1958">
                  <c:v>0.4226357035340168</c:v>
                </c:pt>
                <c:pt idx="1959">
                  <c:v>0.41382738345209863</c:v>
                </c:pt>
                <c:pt idx="1960">
                  <c:v>0.39561572547612611</c:v>
                </c:pt>
                <c:pt idx="1961">
                  <c:v>0.41567426378948547</c:v>
                </c:pt>
                <c:pt idx="1962">
                  <c:v>0.42608624162549336</c:v>
                </c:pt>
                <c:pt idx="1963">
                  <c:v>0.43255386110262162</c:v>
                </c:pt>
                <c:pt idx="1964">
                  <c:v>0.43585739685476277</c:v>
                </c:pt>
                <c:pt idx="1965">
                  <c:v>0.43771648682890602</c:v>
                </c:pt>
                <c:pt idx="1966">
                  <c:v>0.44440032038112776</c:v>
                </c:pt>
                <c:pt idx="1967">
                  <c:v>0.42819370020576031</c:v>
                </c:pt>
                <c:pt idx="1968">
                  <c:v>0.42458152638090974</c:v>
                </c:pt>
                <c:pt idx="1969">
                  <c:v>0.4155362296765639</c:v>
                </c:pt>
                <c:pt idx="1970">
                  <c:v>0.42295674592278437</c:v>
                </c:pt>
                <c:pt idx="1971">
                  <c:v>0.43362536299050602</c:v>
                </c:pt>
                <c:pt idx="1972">
                  <c:v>0.42164158017852205</c:v>
                </c:pt>
                <c:pt idx="1973">
                  <c:v>0.39700852932517816</c:v>
                </c:pt>
                <c:pt idx="1974">
                  <c:v>0.38995077199703376</c:v>
                </c:pt>
                <c:pt idx="1975">
                  <c:v>0.40179881142252372</c:v>
                </c:pt>
                <c:pt idx="1976">
                  <c:v>0.38754797842954697</c:v>
                </c:pt>
                <c:pt idx="1977">
                  <c:v>0.39972609336331955</c:v>
                </c:pt>
                <c:pt idx="1978">
                  <c:v>0.4110884403821759</c:v>
                </c:pt>
                <c:pt idx="1979">
                  <c:v>0.40047086498222639</c:v>
                </c:pt>
                <c:pt idx="1980">
                  <c:v>0.39044467013615741</c:v>
                </c:pt>
                <c:pt idx="1981">
                  <c:v>0.3863166415918115</c:v>
                </c:pt>
                <c:pt idx="1982">
                  <c:v>0.38199250609939217</c:v>
                </c:pt>
                <c:pt idx="1983">
                  <c:v>0.36561379266759042</c:v>
                </c:pt>
                <c:pt idx="1984">
                  <c:v>0.37235985221336282</c:v>
                </c:pt>
                <c:pt idx="1985">
                  <c:v>0.37021928841815166</c:v>
                </c:pt>
                <c:pt idx="1986">
                  <c:v>0.38014493465049082</c:v>
                </c:pt>
                <c:pt idx="1987">
                  <c:v>0.38376817923819495</c:v>
                </c:pt>
                <c:pt idx="1988">
                  <c:v>0.39982070425840383</c:v>
                </c:pt>
                <c:pt idx="1989">
                  <c:v>0.41261674751324934</c:v>
                </c:pt>
                <c:pt idx="1990">
                  <c:v>0.4071534233850338</c:v>
                </c:pt>
                <c:pt idx="1991">
                  <c:v>0.41555177481865962</c:v>
                </c:pt>
                <c:pt idx="1992">
                  <c:v>0.41393920724194538</c:v>
                </c:pt>
                <c:pt idx="1993">
                  <c:v>0.41571680446116166</c:v>
                </c:pt>
                <c:pt idx="1994">
                  <c:v>0.41308395187570601</c:v>
                </c:pt>
                <c:pt idx="1995">
                  <c:v>0.41290545367030607</c:v>
                </c:pt>
                <c:pt idx="1996">
                  <c:v>0.42817548471260247</c:v>
                </c:pt>
                <c:pt idx="1997">
                  <c:v>0.42990374046326552</c:v>
                </c:pt>
                <c:pt idx="1998">
                  <c:v>0.41593345980933627</c:v>
                </c:pt>
                <c:pt idx="1999">
                  <c:v>0.40999018955848832</c:v>
                </c:pt>
                <c:pt idx="2000">
                  <c:v>0.40896535229878284</c:v>
                </c:pt>
                <c:pt idx="2001">
                  <c:v>0.39536036788313778</c:v>
                </c:pt>
                <c:pt idx="2002">
                  <c:v>0.40669770185661447</c:v>
                </c:pt>
                <c:pt idx="2003">
                  <c:v>0.3901295265301763</c:v>
                </c:pt>
                <c:pt idx="2004">
                  <c:v>0.3852692150440109</c:v>
                </c:pt>
                <c:pt idx="2005">
                  <c:v>0.36950293348771701</c:v>
                </c:pt>
                <c:pt idx="2006">
                  <c:v>0.37812251847771838</c:v>
                </c:pt>
                <c:pt idx="2007">
                  <c:v>0.38543144454925032</c:v>
                </c:pt>
                <c:pt idx="2008">
                  <c:v>0.40213168706806784</c:v>
                </c:pt>
                <c:pt idx="2009">
                  <c:v>0.41132022555660547</c:v>
                </c:pt>
                <c:pt idx="2010">
                  <c:v>0.41405438276040613</c:v>
                </c:pt>
                <c:pt idx="2011">
                  <c:v>0.42028753697807586</c:v>
                </c:pt>
                <c:pt idx="2012">
                  <c:v>0.41950802483810645</c:v>
                </c:pt>
                <c:pt idx="2013">
                  <c:v>0.39572912292364842</c:v>
                </c:pt>
                <c:pt idx="2014">
                  <c:v>0.40112213537805846</c:v>
                </c:pt>
                <c:pt idx="2015">
                  <c:v>0.40057525851212711</c:v>
                </c:pt>
                <c:pt idx="2016">
                  <c:v>0.4043203690968985</c:v>
                </c:pt>
                <c:pt idx="2017">
                  <c:v>0.40983599381902386</c:v>
                </c:pt>
                <c:pt idx="2018">
                  <c:v>0.40107474394715942</c:v>
                </c:pt>
                <c:pt idx="2019">
                  <c:v>0.39565989496461351</c:v>
                </c:pt>
                <c:pt idx="2020">
                  <c:v>0.4090611377589759</c:v>
                </c:pt>
                <c:pt idx="2021">
                  <c:v>0.40644147469608577</c:v>
                </c:pt>
                <c:pt idx="2022">
                  <c:v>0.40985245070917281</c:v>
                </c:pt>
                <c:pt idx="2023">
                  <c:v>0.40786168290124986</c:v>
                </c:pt>
                <c:pt idx="2024">
                  <c:v>0.42186020503228094</c:v>
                </c:pt>
                <c:pt idx="2025">
                  <c:v>0.41781881851034341</c:v>
                </c:pt>
                <c:pt idx="2026">
                  <c:v>0.43112438616278392</c:v>
                </c:pt>
                <c:pt idx="2027">
                  <c:v>0.43855804650639929</c:v>
                </c:pt>
                <c:pt idx="2028">
                  <c:v>0.44340580117772382</c:v>
                </c:pt>
                <c:pt idx="2029">
                  <c:v>0.45325869575569988</c:v>
                </c:pt>
                <c:pt idx="2030">
                  <c:v>0.44491639573716385</c:v>
                </c:pt>
                <c:pt idx="2031">
                  <c:v>0.45964305414092588</c:v>
                </c:pt>
                <c:pt idx="2032">
                  <c:v>0.46563419927626881</c:v>
                </c:pt>
                <c:pt idx="2033">
                  <c:v>0.47509010382594291</c:v>
                </c:pt>
                <c:pt idx="2034">
                  <c:v>0.47937705881674081</c:v>
                </c:pt>
                <c:pt idx="2035">
                  <c:v>0.46327817092126788</c:v>
                </c:pt>
                <c:pt idx="2036">
                  <c:v>0.45734402788492889</c:v>
                </c:pt>
                <c:pt idx="2037">
                  <c:v>0.46543971790034988</c:v>
                </c:pt>
                <c:pt idx="2038">
                  <c:v>0.46931872241826317</c:v>
                </c:pt>
                <c:pt idx="2039">
                  <c:v>0.4899960715988555</c:v>
                </c:pt>
                <c:pt idx="2040">
                  <c:v>0.50233611428495017</c:v>
                </c:pt>
                <c:pt idx="2041">
                  <c:v>0.51120618015147956</c:v>
                </c:pt>
                <c:pt idx="2042">
                  <c:v>0.53141963776236756</c:v>
                </c:pt>
                <c:pt idx="2043">
                  <c:v>0.541596348909133</c:v>
                </c:pt>
                <c:pt idx="2044">
                  <c:v>0.5399179537718235</c:v>
                </c:pt>
                <c:pt idx="2045">
                  <c:v>0.54264584230216983</c:v>
                </c:pt>
                <c:pt idx="2046">
                  <c:v>0.54874056980366259</c:v>
                </c:pt>
                <c:pt idx="2047">
                  <c:v>0.56878893287894772</c:v>
                </c:pt>
                <c:pt idx="2048">
                  <c:v>0.56667845028022368</c:v>
                </c:pt>
                <c:pt idx="2049">
                  <c:v>0.5873959163752086</c:v>
                </c:pt>
                <c:pt idx="2050">
                  <c:v>0.5891567938872182</c:v>
                </c:pt>
                <c:pt idx="2051">
                  <c:v>0.59704765532193449</c:v>
                </c:pt>
                <c:pt idx="2052">
                  <c:v>0.61898708444636741</c:v>
                </c:pt>
                <c:pt idx="2053">
                  <c:v>0.61665545265229782</c:v>
                </c:pt>
                <c:pt idx="2054">
                  <c:v>0.60570983938740575</c:v>
                </c:pt>
                <c:pt idx="2055">
                  <c:v>0.59734143287475461</c:v>
                </c:pt>
                <c:pt idx="2056">
                  <c:v>0.60251124551185953</c:v>
                </c:pt>
                <c:pt idx="2057">
                  <c:v>0.61618201530758865</c:v>
                </c:pt>
                <c:pt idx="2058">
                  <c:v>0.60337887923691635</c:v>
                </c:pt>
                <c:pt idx="2059">
                  <c:v>0.61390223634503871</c:v>
                </c:pt>
                <c:pt idx="2060">
                  <c:v>0.62375958583432545</c:v>
                </c:pt>
                <c:pt idx="2061">
                  <c:v>0.64518178775019963</c:v>
                </c:pt>
                <c:pt idx="2062">
                  <c:v>0.63846085156807708</c:v>
                </c:pt>
                <c:pt idx="2063">
                  <c:v>0.67300507424781508</c:v>
                </c:pt>
                <c:pt idx="2064">
                  <c:v>0.70119083737852006</c:v>
                </c:pt>
                <c:pt idx="2065">
                  <c:v>0.68755583341483228</c:v>
                </c:pt>
                <c:pt idx="2066">
                  <c:v>0.6649321649551323</c:v>
                </c:pt>
                <c:pt idx="2067">
                  <c:v>0.67554858201324863</c:v>
                </c:pt>
                <c:pt idx="2068">
                  <c:v>0.70247153839739163</c:v>
                </c:pt>
                <c:pt idx="2069">
                  <c:v>0.70961664832739002</c:v>
                </c:pt>
                <c:pt idx="2070">
                  <c:v>0.70203268258565132</c:v>
                </c:pt>
                <c:pt idx="2071">
                  <c:v>0.71868544606788676</c:v>
                </c:pt>
                <c:pt idx="2072">
                  <c:v>0.72407963308740586</c:v>
                </c:pt>
                <c:pt idx="2073">
                  <c:v>0.72479030013762813</c:v>
                </c:pt>
                <c:pt idx="2074">
                  <c:v>0.7118641429727115</c:v>
                </c:pt>
                <c:pt idx="2075">
                  <c:v>0.6873328380107907</c:v>
                </c:pt>
                <c:pt idx="2076">
                  <c:v>0.67686962382771165</c:v>
                </c:pt>
                <c:pt idx="2077">
                  <c:v>0.66598123654301944</c:v>
                </c:pt>
                <c:pt idx="2078">
                  <c:v>0.68697388831768369</c:v>
                </c:pt>
                <c:pt idx="2079">
                  <c:v>0.67742675380343464</c:v>
                </c:pt>
                <c:pt idx="2080">
                  <c:v>0.67901209872471524</c:v>
                </c:pt>
                <c:pt idx="2081">
                  <c:v>0.67408323416775384</c:v>
                </c:pt>
                <c:pt idx="2082">
                  <c:v>0.69382101237733185</c:v>
                </c:pt>
                <c:pt idx="2083">
                  <c:v>0.69859172596038444</c:v>
                </c:pt>
                <c:pt idx="2084">
                  <c:v>0.69574052431684463</c:v>
                </c:pt>
                <c:pt idx="2085">
                  <c:v>0.70030893690543494</c:v>
                </c:pt>
                <c:pt idx="2086">
                  <c:v>0.67931865048426165</c:v>
                </c:pt>
                <c:pt idx="2087">
                  <c:v>0.68127492436490167</c:v>
                </c:pt>
                <c:pt idx="2088">
                  <c:v>0.6588135405695793</c:v>
                </c:pt>
                <c:pt idx="2089">
                  <c:v>0.66939800426527585</c:v>
                </c:pt>
                <c:pt idx="2090">
                  <c:v>0.68065943602438861</c:v>
                </c:pt>
                <c:pt idx="2091">
                  <c:v>0.65829177084402268</c:v>
                </c:pt>
                <c:pt idx="2092">
                  <c:v>0.65612090846044124</c:v>
                </c:pt>
                <c:pt idx="2093">
                  <c:v>0.64150720623111979</c:v>
                </c:pt>
                <c:pt idx="2094">
                  <c:v>0.6380758570293027</c:v>
                </c:pt>
                <c:pt idx="2095">
                  <c:v>0.64953709139852867</c:v>
                </c:pt>
                <c:pt idx="2096">
                  <c:v>0.65255588920667362</c:v>
                </c:pt>
                <c:pt idx="2097">
                  <c:v>0.68116680272640651</c:v>
                </c:pt>
                <c:pt idx="2098">
                  <c:v>0.68722987212908992</c:v>
                </c:pt>
                <c:pt idx="2099">
                  <c:v>0.70709197578421823</c:v>
                </c:pt>
                <c:pt idx="2100">
                  <c:v>0.70711188823194027</c:v>
                </c:pt>
                <c:pt idx="2101">
                  <c:v>0.6923040939852998</c:v>
                </c:pt>
                <c:pt idx="2102">
                  <c:v>0.66715683345254495</c:v>
                </c:pt>
                <c:pt idx="2103">
                  <c:v>0.6700550631256238</c:v>
                </c:pt>
                <c:pt idx="2104">
                  <c:v>0.67466053291894501</c:v>
                </c:pt>
                <c:pt idx="2105">
                  <c:v>0.66281113073835374</c:v>
                </c:pt>
                <c:pt idx="2106">
                  <c:v>0.64943114043422634</c:v>
                </c:pt>
                <c:pt idx="2107">
                  <c:v>0.6703111475213317</c:v>
                </c:pt>
                <c:pt idx="2108">
                  <c:v>0.69171815796250469</c:v>
                </c:pt>
                <c:pt idx="2109">
                  <c:v>0.72149850354726941</c:v>
                </c:pt>
                <c:pt idx="2110">
                  <c:v>0.72302107737296162</c:v>
                </c:pt>
                <c:pt idx="2111">
                  <c:v>0.72804794348948099</c:v>
                </c:pt>
                <c:pt idx="2112">
                  <c:v>0.71861876840767813</c:v>
                </c:pt>
                <c:pt idx="2113">
                  <c:v>0.7291450457052977</c:v>
                </c:pt>
                <c:pt idx="2114">
                  <c:v>0.72579373889762189</c:v>
                </c:pt>
                <c:pt idx="2115">
                  <c:v>0.73307395626173355</c:v>
                </c:pt>
                <c:pt idx="2116">
                  <c:v>0.7313153824547689</c:v>
                </c:pt>
                <c:pt idx="2117">
                  <c:v>0.73175381970601461</c:v>
                </c:pt>
                <c:pt idx="2118">
                  <c:v>0.71948644106859483</c:v>
                </c:pt>
                <c:pt idx="2119">
                  <c:v>0.72432253120520151</c:v>
                </c:pt>
                <c:pt idx="2120">
                  <c:v>0.73368617074535458</c:v>
                </c:pt>
                <c:pt idx="2121">
                  <c:v>0.73487951591772105</c:v>
                </c:pt>
                <c:pt idx="2122">
                  <c:v>0.74444162451478801</c:v>
                </c:pt>
                <c:pt idx="2123">
                  <c:v>0.75805467189810283</c:v>
                </c:pt>
                <c:pt idx="2124">
                  <c:v>0.76784643717591883</c:v>
                </c:pt>
                <c:pt idx="2125">
                  <c:v>0.78403898203790456</c:v>
                </c:pt>
                <c:pt idx="2126">
                  <c:v>0.79487010440654071</c:v>
                </c:pt>
                <c:pt idx="2127">
                  <c:v>0.80159994392197853</c:v>
                </c:pt>
                <c:pt idx="2128">
                  <c:v>0.80782310460225526</c:v>
                </c:pt>
                <c:pt idx="2129">
                  <c:v>0.80611504033964376</c:v>
                </c:pt>
                <c:pt idx="2130">
                  <c:v>0.79789065757304289</c:v>
                </c:pt>
                <c:pt idx="2131">
                  <c:v>0.79651302248610478</c:v>
                </c:pt>
                <c:pt idx="2132">
                  <c:v>0.80511649776404159</c:v>
                </c:pt>
                <c:pt idx="2133">
                  <c:v>0.80014657534273659</c:v>
                </c:pt>
                <c:pt idx="2134">
                  <c:v>0.80754635175420897</c:v>
                </c:pt>
                <c:pt idx="2135">
                  <c:v>0.80864964477176371</c:v>
                </c:pt>
                <c:pt idx="2136">
                  <c:v>0.80834406316406215</c:v>
                </c:pt>
                <c:pt idx="2137">
                  <c:v>0.82986258590820172</c:v>
                </c:pt>
                <c:pt idx="2138">
                  <c:v>0.82431463468833421</c:v>
                </c:pt>
                <c:pt idx="2139">
                  <c:v>0.82941348672063342</c:v>
                </c:pt>
                <c:pt idx="2140">
                  <c:v>0.82421013084016059</c:v>
                </c:pt>
                <c:pt idx="2141">
                  <c:v>0.80841170124214756</c:v>
                </c:pt>
                <c:pt idx="2142">
                  <c:v>0.77971300033679303</c:v>
                </c:pt>
                <c:pt idx="2143">
                  <c:v>0.78574632923176158</c:v>
                </c:pt>
                <c:pt idx="2144">
                  <c:v>0.78442310700914031</c:v>
                </c:pt>
                <c:pt idx="2145">
                  <c:v>0.8073198748353565</c:v>
                </c:pt>
                <c:pt idx="2146">
                  <c:v>0.82674929076789971</c:v>
                </c:pt>
                <c:pt idx="2147">
                  <c:v>0.81246340901163228</c:v>
                </c:pt>
                <c:pt idx="2148">
                  <c:v>0.8293503814255806</c:v>
                </c:pt>
                <c:pt idx="2149">
                  <c:v>0.84469477347111976</c:v>
                </c:pt>
                <c:pt idx="2150">
                  <c:v>0.84140702945485168</c:v>
                </c:pt>
                <c:pt idx="2151">
                  <c:v>0.8387322007676874</c:v>
                </c:pt>
                <c:pt idx="2152">
                  <c:v>0.87504673317151782</c:v>
                </c:pt>
                <c:pt idx="2153">
                  <c:v>0.9004001688168024</c:v>
                </c:pt>
                <c:pt idx="2154">
                  <c:v>0.90616519070068757</c:v>
                </c:pt>
                <c:pt idx="2155">
                  <c:v>0.92010843039986545</c:v>
                </c:pt>
                <c:pt idx="2156">
                  <c:v>0.90538196343074606</c:v>
                </c:pt>
                <c:pt idx="2157">
                  <c:v>0.89658904572610076</c:v>
                </c:pt>
                <c:pt idx="2158">
                  <c:v>0.91428866145220056</c:v>
                </c:pt>
                <c:pt idx="2159">
                  <c:v>0.91829432107795517</c:v>
                </c:pt>
                <c:pt idx="2160">
                  <c:v>0.89432299814350269</c:v>
                </c:pt>
                <c:pt idx="2161">
                  <c:v>0.89333297603192341</c:v>
                </c:pt>
                <c:pt idx="2162">
                  <c:v>0.8951836428816935</c:v>
                </c:pt>
                <c:pt idx="2163">
                  <c:v>0.90950653966217443</c:v>
                </c:pt>
                <c:pt idx="2164">
                  <c:v>0.91208571916465542</c:v>
                </c:pt>
                <c:pt idx="2165">
                  <c:v>0.91780313871506536</c:v>
                </c:pt>
                <c:pt idx="2166">
                  <c:v>0.91297675658621269</c:v>
                </c:pt>
                <c:pt idx="2167">
                  <c:v>0.90824841495277564</c:v>
                </c:pt>
                <c:pt idx="2168">
                  <c:v>0.91885094488750041</c:v>
                </c:pt>
                <c:pt idx="2169">
                  <c:v>0.91636584740133786</c:v>
                </c:pt>
                <c:pt idx="2170">
                  <c:v>0.90997363695101663</c:v>
                </c:pt>
                <c:pt idx="2171">
                  <c:v>0.9289377239316895</c:v>
                </c:pt>
                <c:pt idx="2172">
                  <c:v>0.93369471262410586</c:v>
                </c:pt>
                <c:pt idx="2173">
                  <c:v>0.92138957269181865</c:v>
                </c:pt>
                <c:pt idx="2174">
                  <c:v>0.94328656172887837</c:v>
                </c:pt>
                <c:pt idx="2175">
                  <c:v>0.93893508352879373</c:v>
                </c:pt>
                <c:pt idx="2176">
                  <c:v>0.92860504945475564</c:v>
                </c:pt>
                <c:pt idx="2177">
                  <c:v>0.9172297919536625</c:v>
                </c:pt>
                <c:pt idx="2178">
                  <c:v>0.9303496128414398</c:v>
                </c:pt>
                <c:pt idx="2179">
                  <c:v>0.94079467317980769</c:v>
                </c:pt>
                <c:pt idx="2180">
                  <c:v>0.94594067653853886</c:v>
                </c:pt>
                <c:pt idx="2181">
                  <c:v>0.93807548032485577</c:v>
                </c:pt>
                <c:pt idx="2182">
                  <c:v>0.92925790324222657</c:v>
                </c:pt>
                <c:pt idx="2183">
                  <c:v>0.93414334458135151</c:v>
                </c:pt>
                <c:pt idx="2184">
                  <c:v>0.95554787935076169</c:v>
                </c:pt>
                <c:pt idx="2185">
                  <c:v>0.95478042434876464</c:v>
                </c:pt>
                <c:pt idx="2186">
                  <c:v>0.96479006496503383</c:v>
                </c:pt>
                <c:pt idx="2187">
                  <c:v>0.97454258289599449</c:v>
                </c:pt>
                <c:pt idx="2188">
                  <c:v>0.98222384286250053</c:v>
                </c:pt>
                <c:pt idx="2189">
                  <c:v>0.9869265160302485</c:v>
                </c:pt>
                <c:pt idx="2190">
                  <c:v>0.97454369905731442</c:v>
                </c:pt>
                <c:pt idx="2191">
                  <c:v>0.98588285328224556</c:v>
                </c:pt>
                <c:pt idx="2192">
                  <c:v>0.99794199969586561</c:v>
                </c:pt>
                <c:pt idx="2193">
                  <c:v>0.97498184104495511</c:v>
                </c:pt>
                <c:pt idx="2194">
                  <c:v>0.95889333280082156</c:v>
                </c:pt>
                <c:pt idx="2195">
                  <c:v>0.94654347827801077</c:v>
                </c:pt>
                <c:pt idx="2196">
                  <c:v>0.96551418759953411</c:v>
                </c:pt>
                <c:pt idx="2197">
                  <c:v>0.9630050958896621</c:v>
                </c:pt>
                <c:pt idx="2198">
                  <c:v>0.9570225393560996</c:v>
                </c:pt>
                <c:pt idx="2199">
                  <c:v>0.96761151961155401</c:v>
                </c:pt>
                <c:pt idx="2200">
                  <c:v>0.98133927528300968</c:v>
                </c:pt>
                <c:pt idx="2201">
                  <c:v>0.96408135119711869</c:v>
                </c:pt>
                <c:pt idx="2202">
                  <c:v>0.98344396941721712</c:v>
                </c:pt>
                <c:pt idx="2203">
                  <c:v>0.99549596136656759</c:v>
                </c:pt>
                <c:pt idx="2204">
                  <c:v>1.0195863631394426</c:v>
                </c:pt>
                <c:pt idx="2205">
                  <c:v>1.0488935861110362</c:v>
                </c:pt>
                <c:pt idx="2206">
                  <c:v>1.0574194979112486</c:v>
                </c:pt>
                <c:pt idx="2207">
                  <c:v>1.0573815159798432</c:v>
                </c:pt>
                <c:pt idx="2208">
                  <c:v>1.0882470072267607</c:v>
                </c:pt>
                <c:pt idx="2209">
                  <c:v>1.1222517313860345</c:v>
                </c:pt>
                <c:pt idx="2210">
                  <c:v>1.126775993954066</c:v>
                </c:pt>
                <c:pt idx="2211">
                  <c:v>1.1130258988329478</c:v>
                </c:pt>
                <c:pt idx="2212">
                  <c:v>1.128190193058173</c:v>
                </c:pt>
                <c:pt idx="2213">
                  <c:v>1.1316742516804297</c:v>
                </c:pt>
                <c:pt idx="2214">
                  <c:v>1.133245024856121</c:v>
                </c:pt>
                <c:pt idx="2215">
                  <c:v>1.1349122973160957</c:v>
                </c:pt>
                <c:pt idx="2216">
                  <c:v>1.112273064246375</c:v>
                </c:pt>
                <c:pt idx="2217">
                  <c:v>1.1066537468398241</c:v>
                </c:pt>
                <c:pt idx="2218">
                  <c:v>1.1281250046946103</c:v>
                </c:pt>
                <c:pt idx="2219">
                  <c:v>1.1390120227348961</c:v>
                </c:pt>
                <c:pt idx="2220">
                  <c:v>1.1739315546582401</c:v>
                </c:pt>
                <c:pt idx="2221">
                  <c:v>1.1552408428397589</c:v>
                </c:pt>
                <c:pt idx="2222">
                  <c:v>1.148290548485144</c:v>
                </c:pt>
                <c:pt idx="2223">
                  <c:v>1.1207279018788585</c:v>
                </c:pt>
                <c:pt idx="2224">
                  <c:v>1.1212907327134098</c:v>
                </c:pt>
                <c:pt idx="2225">
                  <c:v>1.1317890086383975</c:v>
                </c:pt>
                <c:pt idx="2226">
                  <c:v>1.0989340377115933</c:v>
                </c:pt>
                <c:pt idx="2227">
                  <c:v>1.0560416292091519</c:v>
                </c:pt>
                <c:pt idx="2228">
                  <c:v>1.0840408603686849</c:v>
                </c:pt>
                <c:pt idx="2229">
                  <c:v>1.0910349024066339</c:v>
                </c:pt>
                <c:pt idx="2230">
                  <c:v>1.1022656527080859</c:v>
                </c:pt>
                <c:pt idx="2231">
                  <c:v>1.077172925091882</c:v>
                </c:pt>
                <c:pt idx="2232">
                  <c:v>1.0795982398097057</c:v>
                </c:pt>
                <c:pt idx="2233">
                  <c:v>1.1093701849826809</c:v>
                </c:pt>
                <c:pt idx="2234">
                  <c:v>1.1215116839848018</c:v>
                </c:pt>
                <c:pt idx="2235">
                  <c:v>1.1340470029872947</c:v>
                </c:pt>
                <c:pt idx="2236">
                  <c:v>1.1548448132293359</c:v>
                </c:pt>
                <c:pt idx="2237">
                  <c:v>1.1465476658297522</c:v>
                </c:pt>
                <c:pt idx="2238">
                  <c:v>1.1448792772084506</c:v>
                </c:pt>
                <c:pt idx="2239">
                  <c:v>1.1582124763428585</c:v>
                </c:pt>
                <c:pt idx="2240">
                  <c:v>1.1701412817205545</c:v>
                </c:pt>
                <c:pt idx="2241">
                  <c:v>1.1403111209476093</c:v>
                </c:pt>
                <c:pt idx="2242">
                  <c:v>1.1266185924954626</c:v>
                </c:pt>
                <c:pt idx="2243">
                  <c:v>1.0827512625058047</c:v>
                </c:pt>
                <c:pt idx="2244">
                  <c:v>1.0917444338276088</c:v>
                </c:pt>
                <c:pt idx="2245">
                  <c:v>1.1001334633674249</c:v>
                </c:pt>
                <c:pt idx="2246">
                  <c:v>1.0984743155235615</c:v>
                </c:pt>
                <c:pt idx="2247">
                  <c:v>1.1142679040963217</c:v>
                </c:pt>
                <c:pt idx="2248">
                  <c:v>1.1327264932962491</c:v>
                </c:pt>
                <c:pt idx="2249">
                  <c:v>1.1523521070272058</c:v>
                </c:pt>
                <c:pt idx="2250">
                  <c:v>1.1260914236639901</c:v>
                </c:pt>
                <c:pt idx="2251">
                  <c:v>1.1316040211230023</c:v>
                </c:pt>
                <c:pt idx="2252">
                  <c:v>1.1339804291560478</c:v>
                </c:pt>
                <c:pt idx="2253">
                  <c:v>1.1761528649377342</c:v>
                </c:pt>
                <c:pt idx="2254">
                  <c:v>1.1589846068927043</c:v>
                </c:pt>
                <c:pt idx="2255">
                  <c:v>1.1519487315178649</c:v>
                </c:pt>
                <c:pt idx="2256">
                  <c:v>1.1046180502941438</c:v>
                </c:pt>
                <c:pt idx="2257">
                  <c:v>1.0871524812670101</c:v>
                </c:pt>
                <c:pt idx="2258">
                  <c:v>1.0848974395541617</c:v>
                </c:pt>
                <c:pt idx="2259">
                  <c:v>1.0555638440267481</c:v>
                </c:pt>
                <c:pt idx="2260">
                  <c:v>1.0694701790199779</c:v>
                </c:pt>
                <c:pt idx="2261">
                  <c:v>1.0814865933272757</c:v>
                </c:pt>
                <c:pt idx="2262">
                  <c:v>1.0955611312355971</c:v>
                </c:pt>
                <c:pt idx="2263">
                  <c:v>1.0935469791991039</c:v>
                </c:pt>
                <c:pt idx="2264">
                  <c:v>1.071360946560866</c:v>
                </c:pt>
                <c:pt idx="2265">
                  <c:v>1.0650288855248935</c:v>
                </c:pt>
                <c:pt idx="2266">
                  <c:v>1.039011457191529</c:v>
                </c:pt>
                <c:pt idx="2267">
                  <c:v>1.0769671296039856</c:v>
                </c:pt>
                <c:pt idx="2268">
                  <c:v>1.0946465927778908</c:v>
                </c:pt>
                <c:pt idx="2269">
                  <c:v>1.1203660157729738</c:v>
                </c:pt>
                <c:pt idx="2270">
                  <c:v>1.1392617216495684</c:v>
                </c:pt>
                <c:pt idx="2271">
                  <c:v>1.1267561431547901</c:v>
                </c:pt>
                <c:pt idx="2272">
                  <c:v>1.142651149908817</c:v>
                </c:pt>
                <c:pt idx="2273">
                  <c:v>1.1717629473098818</c:v>
                </c:pt>
                <c:pt idx="2274">
                  <c:v>1.1870074007368325</c:v>
                </c:pt>
                <c:pt idx="2275">
                  <c:v>1.1901414941156703</c:v>
                </c:pt>
                <c:pt idx="2276">
                  <c:v>1.1784189384775707</c:v>
                </c:pt>
                <c:pt idx="2277">
                  <c:v>1.1589844414153001</c:v>
                </c:pt>
                <c:pt idx="2278">
                  <c:v>1.1569878040264876</c:v>
                </c:pt>
                <c:pt idx="2279">
                  <c:v>1.1301863405040824</c:v>
                </c:pt>
                <c:pt idx="2280">
                  <c:v>1.084792659910315</c:v>
                </c:pt>
                <c:pt idx="2281">
                  <c:v>1.081526904920969</c:v>
                </c:pt>
                <c:pt idx="2282">
                  <c:v>1.0972614277941417</c:v>
                </c:pt>
                <c:pt idx="2283">
                  <c:v>1.0975820581117273</c:v>
                </c:pt>
                <c:pt idx="2284">
                  <c:v>1.064088707803396</c:v>
                </c:pt>
                <c:pt idx="2285">
                  <c:v>1.0497837280078137</c:v>
                </c:pt>
                <c:pt idx="2286">
                  <c:v>1.0751211253234458</c:v>
                </c:pt>
                <c:pt idx="2287">
                  <c:v>1.0671235601644689</c:v>
                </c:pt>
                <c:pt idx="2288">
                  <c:v>1.0647292124339416</c:v>
                </c:pt>
                <c:pt idx="2289">
                  <c:v>1.0456652971529468</c:v>
                </c:pt>
                <c:pt idx="2290">
                  <c:v>0.95394683354394672</c:v>
                </c:pt>
                <c:pt idx="2291">
                  <c:v>0.95090002787385774</c:v>
                </c:pt>
                <c:pt idx="2292">
                  <c:v>0.95012123604729914</c:v>
                </c:pt>
                <c:pt idx="2293">
                  <c:v>0.94943695128686156</c:v>
                </c:pt>
                <c:pt idx="2294">
                  <c:v>1.0033818098093104</c:v>
                </c:pt>
                <c:pt idx="2295">
                  <c:v>1.0008765273244058</c:v>
                </c:pt>
                <c:pt idx="2296">
                  <c:v>0.9842500163457607</c:v>
                </c:pt>
                <c:pt idx="2297">
                  <c:v>0.94113720167396808</c:v>
                </c:pt>
                <c:pt idx="2298">
                  <c:v>0.89390706581932156</c:v>
                </c:pt>
                <c:pt idx="2299">
                  <c:v>0.91957520704216544</c:v>
                </c:pt>
                <c:pt idx="2300">
                  <c:v>0.91302397605039665</c:v>
                </c:pt>
                <c:pt idx="2301">
                  <c:v>0.90092627015678262</c:v>
                </c:pt>
                <c:pt idx="2302">
                  <c:v>0.90927021197074787</c:v>
                </c:pt>
                <c:pt idx="2303">
                  <c:v>0.90433896583701578</c:v>
                </c:pt>
                <c:pt idx="2304">
                  <c:v>0.90252933738366203</c:v>
                </c:pt>
                <c:pt idx="2305">
                  <c:v>0.93255024817928067</c:v>
                </c:pt>
                <c:pt idx="2306">
                  <c:v>0.92984617541662007</c:v>
                </c:pt>
                <c:pt idx="2307">
                  <c:v>0.94085494264639258</c:v>
                </c:pt>
                <c:pt idx="2308">
                  <c:v>0.9727492004302154</c:v>
                </c:pt>
                <c:pt idx="2309">
                  <c:v>0.96951639491237041</c:v>
                </c:pt>
                <c:pt idx="2310">
                  <c:v>0.99551116906454185</c:v>
                </c:pt>
                <c:pt idx="2311">
                  <c:v>0.98456756099643716</c:v>
                </c:pt>
                <c:pt idx="2312">
                  <c:v>1.0036903083618538</c:v>
                </c:pt>
                <c:pt idx="2313">
                  <c:v>0.99676443652541091</c:v>
                </c:pt>
                <c:pt idx="2314">
                  <c:v>0.99416090264251422</c:v>
                </c:pt>
                <c:pt idx="2315">
                  <c:v>0.98582722367230735</c:v>
                </c:pt>
                <c:pt idx="2316">
                  <c:v>1.0085201071124188</c:v>
                </c:pt>
                <c:pt idx="2317">
                  <c:v>1.0296284859968978</c:v>
                </c:pt>
                <c:pt idx="2318">
                  <c:v>1.0262832499387262</c:v>
                </c:pt>
                <c:pt idx="2319">
                  <c:v>0.99042518857861839</c:v>
                </c:pt>
                <c:pt idx="2320">
                  <c:v>0.99383240079190582</c:v>
                </c:pt>
                <c:pt idx="2321">
                  <c:v>0.98907004219547379</c:v>
                </c:pt>
                <c:pt idx="2322">
                  <c:v>0.95834375962658847</c:v>
                </c:pt>
                <c:pt idx="2323">
                  <c:v>0.98994429826138064</c:v>
                </c:pt>
                <c:pt idx="2324">
                  <c:v>0.98494032967518363</c:v>
                </c:pt>
                <c:pt idx="2325">
                  <c:v>1.0052836902935658</c:v>
                </c:pt>
                <c:pt idx="2326">
                  <c:v>1.0145004248340361</c:v>
                </c:pt>
                <c:pt idx="2327">
                  <c:v>1.0150491316853842</c:v>
                </c:pt>
                <c:pt idx="2328">
                  <c:v>1.0367380701993238</c:v>
                </c:pt>
                <c:pt idx="2329">
                  <c:v>1.0437216417355955</c:v>
                </c:pt>
                <c:pt idx="2330">
                  <c:v>1.0611663735883368</c:v>
                </c:pt>
                <c:pt idx="2331">
                  <c:v>1.0444393139959618</c:v>
                </c:pt>
                <c:pt idx="2332">
                  <c:v>1.0420289538930207</c:v>
                </c:pt>
                <c:pt idx="2333">
                  <c:v>1.0480364975147218</c:v>
                </c:pt>
                <c:pt idx="2334">
                  <c:v>1.0739337892521346</c:v>
                </c:pt>
                <c:pt idx="2335">
                  <c:v>1.0811177214791847</c:v>
                </c:pt>
                <c:pt idx="2336">
                  <c:v>1.0771078567805521</c:v>
                </c:pt>
                <c:pt idx="2337">
                  <c:v>1.0797806023992074</c:v>
                </c:pt>
                <c:pt idx="2338">
                  <c:v>1.0840536994685117</c:v>
                </c:pt>
                <c:pt idx="2339">
                  <c:v>1.0748985484798999</c:v>
                </c:pt>
                <c:pt idx="2340">
                  <c:v>1.0836366964081774</c:v>
                </c:pt>
                <c:pt idx="2341">
                  <c:v>1.0711077920886198</c:v>
                </c:pt>
                <c:pt idx="2342">
                  <c:v>1.070728923458482</c:v>
                </c:pt>
                <c:pt idx="2343">
                  <c:v>1.0754112623733578</c:v>
                </c:pt>
                <c:pt idx="2344">
                  <c:v>1.0575722530238938</c:v>
                </c:pt>
                <c:pt idx="2345">
                  <c:v>1.0733363184808238</c:v>
                </c:pt>
                <c:pt idx="2346">
                  <c:v>1.0872351161404952</c:v>
                </c:pt>
                <c:pt idx="2347">
                  <c:v>1.0865678593294879</c:v>
                </c:pt>
                <c:pt idx="2348">
                  <c:v>1.0725954339586061</c:v>
                </c:pt>
                <c:pt idx="2349">
                  <c:v>1.0703396492197639</c:v>
                </c:pt>
                <c:pt idx="2350">
                  <c:v>1.0604436558894488</c:v>
                </c:pt>
                <c:pt idx="2351">
                  <c:v>1.0280281961946958</c:v>
                </c:pt>
                <c:pt idx="2352">
                  <c:v>1.0189325262215123</c:v>
                </c:pt>
                <c:pt idx="2353">
                  <c:v>1.0414392767830134</c:v>
                </c:pt>
                <c:pt idx="2354">
                  <c:v>1.0653829292996477</c:v>
                </c:pt>
                <c:pt idx="2355">
                  <c:v>1.0658301660552461</c:v>
                </c:pt>
                <c:pt idx="2356">
                  <c:v>1.0844153292466483</c:v>
                </c:pt>
                <c:pt idx="2357">
                  <c:v>1.0667138510885781</c:v>
                </c:pt>
                <c:pt idx="2358">
                  <c:v>1.0363927285892784</c:v>
                </c:pt>
                <c:pt idx="2359">
                  <c:v>1.0255386794884258</c:v>
                </c:pt>
                <c:pt idx="2360">
                  <c:v>1.0154418290351239</c:v>
                </c:pt>
                <c:pt idx="2361">
                  <c:v>1.0310732984209079</c:v>
                </c:pt>
                <c:pt idx="2362">
                  <c:v>1.0028808156097053</c:v>
                </c:pt>
                <c:pt idx="2363">
                  <c:v>0.98075573057094823</c:v>
                </c:pt>
                <c:pt idx="2364">
                  <c:v>1.0249992231484746</c:v>
                </c:pt>
                <c:pt idx="2365">
                  <c:v>1.0486319273980409</c:v>
                </c:pt>
                <c:pt idx="2366">
                  <c:v>1.0441251340525175</c:v>
                </c:pt>
                <c:pt idx="2367">
                  <c:v>1.0435637113982299</c:v>
                </c:pt>
                <c:pt idx="2368">
                  <c:v>1.0762238862175804</c:v>
                </c:pt>
                <c:pt idx="2369">
                  <c:v>1.0858529969403521</c:v>
                </c:pt>
                <c:pt idx="2370">
                  <c:v>1.0627546679010109</c:v>
                </c:pt>
                <c:pt idx="2371">
                  <c:v>1.0661447321126358</c:v>
                </c:pt>
                <c:pt idx="2372">
                  <c:v>1.082193042326002</c:v>
                </c:pt>
                <c:pt idx="2373">
                  <c:v>1.0647182357660867</c:v>
                </c:pt>
                <c:pt idx="2374">
                  <c:v>1.0622203186480279</c:v>
                </c:pt>
                <c:pt idx="2375">
                  <c:v>1.0440478820616721</c:v>
                </c:pt>
                <c:pt idx="2376">
                  <c:v>1.0672781128159858</c:v>
                </c:pt>
                <c:pt idx="2377">
                  <c:v>1.0872711934594146</c:v>
                </c:pt>
                <c:pt idx="2378">
                  <c:v>1.0935245456544453</c:v>
                </c:pt>
                <c:pt idx="2379">
                  <c:v>1.0831548326944418</c:v>
                </c:pt>
                <c:pt idx="2380">
                  <c:v>1.1101653331150851</c:v>
                </c:pt>
                <c:pt idx="2381">
                  <c:v>1.1021628912396477</c:v>
                </c:pt>
                <c:pt idx="2382">
                  <c:v>1.1168764509711848</c:v>
                </c:pt>
                <c:pt idx="2383">
                  <c:v>1.1065387400434235</c:v>
                </c:pt>
                <c:pt idx="2384">
                  <c:v>1.1265723399384695</c:v>
                </c:pt>
                <c:pt idx="2385">
                  <c:v>1.1329455269765414</c:v>
                </c:pt>
                <c:pt idx="2386">
                  <c:v>1.1152288476098038</c:v>
                </c:pt>
                <c:pt idx="2387">
                  <c:v>1.1385237832740858</c:v>
                </c:pt>
                <c:pt idx="2388">
                  <c:v>1.1324100388496501</c:v>
                </c:pt>
                <c:pt idx="2389">
                  <c:v>1.1422374823538239</c:v>
                </c:pt>
                <c:pt idx="2390">
                  <c:v>1.17567211738531</c:v>
                </c:pt>
                <c:pt idx="2391">
                  <c:v>1.1717259290410131</c:v>
                </c:pt>
                <c:pt idx="2392">
                  <c:v>1.1833443442323013</c:v>
                </c:pt>
                <c:pt idx="2393">
                  <c:v>1.1860283488038001</c:v>
                </c:pt>
                <c:pt idx="2394">
                  <c:v>1.1667477554620467</c:v>
                </c:pt>
                <c:pt idx="2395">
                  <c:v>1.1954279488552961</c:v>
                </c:pt>
                <c:pt idx="2396">
                  <c:v>1.2039735914025478</c:v>
                </c:pt>
                <c:pt idx="2397">
                  <c:v>1.2316601092026918</c:v>
                </c:pt>
                <c:pt idx="2398">
                  <c:v>1.2475779680618702</c:v>
                </c:pt>
                <c:pt idx="2399">
                  <c:v>1.2510314328321495</c:v>
                </c:pt>
                <c:pt idx="2400">
                  <c:v>1.2623857395959257</c:v>
                </c:pt>
                <c:pt idx="2401">
                  <c:v>1.2853566802353902</c:v>
                </c:pt>
                <c:pt idx="2402">
                  <c:v>1.2779771764283461</c:v>
                </c:pt>
                <c:pt idx="2403">
                  <c:v>1.2854508239001561</c:v>
                </c:pt>
                <c:pt idx="2404">
                  <c:v>1.2658838702869089</c:v>
                </c:pt>
                <c:pt idx="2405">
                  <c:v>1.2433605362937101</c:v>
                </c:pt>
                <c:pt idx="2406">
                  <c:v>1.2619834737585949</c:v>
                </c:pt>
                <c:pt idx="2407">
                  <c:v>1.2764464974544658</c:v>
                </c:pt>
                <c:pt idx="2408">
                  <c:v>1.2715430060995898</c:v>
                </c:pt>
                <c:pt idx="2409">
                  <c:v>1.2550397952555183</c:v>
                </c:pt>
                <c:pt idx="2410">
                  <c:v>1.2907720937879077</c:v>
                </c:pt>
                <c:pt idx="2411">
                  <c:v>1.3110446398109619</c:v>
                </c:pt>
                <c:pt idx="2412">
                  <c:v>1.3026481118734461</c:v>
                </c:pt>
                <c:pt idx="2413">
                  <c:v>1.3279352397491937</c:v>
                </c:pt>
                <c:pt idx="2414">
                  <c:v>1.3325276822527012</c:v>
                </c:pt>
                <c:pt idx="2415">
                  <c:v>1.3256226086547918</c:v>
                </c:pt>
                <c:pt idx="2416">
                  <c:v>1.3387190323353779</c:v>
                </c:pt>
                <c:pt idx="2417">
                  <c:v>1.361313875280076</c:v>
                </c:pt>
                <c:pt idx="2418">
                  <c:v>1.3513643159403996</c:v>
                </c:pt>
                <c:pt idx="2419">
                  <c:v>1.3470574939270521</c:v>
                </c:pt>
                <c:pt idx="2420">
                  <c:v>1.3659486151061311</c:v>
                </c:pt>
                <c:pt idx="2421">
                  <c:v>1.3852000389994554</c:v>
                </c:pt>
                <c:pt idx="2422">
                  <c:v>1.3977004552481334</c:v>
                </c:pt>
                <c:pt idx="2423">
                  <c:v>1.3997695684956355</c:v>
                </c:pt>
                <c:pt idx="2424">
                  <c:v>1.4008275985759668</c:v>
                </c:pt>
                <c:pt idx="2425">
                  <c:v>1.3957718777425538</c:v>
                </c:pt>
                <c:pt idx="2426">
                  <c:v>1.4086340048857431</c:v>
                </c:pt>
                <c:pt idx="2427">
                  <c:v>1.4169516293030204</c:v>
                </c:pt>
                <c:pt idx="2428">
                  <c:v>1.4117930853527203</c:v>
                </c:pt>
                <c:pt idx="2429">
                  <c:v>1.4329815780137527</c:v>
                </c:pt>
                <c:pt idx="2430">
                  <c:v>1.4436802373420974</c:v>
                </c:pt>
                <c:pt idx="2431">
                  <c:v>1.4139276335575657</c:v>
                </c:pt>
                <c:pt idx="2432">
                  <c:v>1.4344831005178187</c:v>
                </c:pt>
                <c:pt idx="2433">
                  <c:v>1.4611314163243181</c:v>
                </c:pt>
                <c:pt idx="2434">
                  <c:v>1.4588280292520053</c:v>
                </c:pt>
                <c:pt idx="2435">
                  <c:v>1.4700461253989661</c:v>
                </c:pt>
                <c:pt idx="2436">
                  <c:v>1.4845960409556818</c:v>
                </c:pt>
                <c:pt idx="2437">
                  <c:v>1.4963889699160404</c:v>
                </c:pt>
                <c:pt idx="2438">
                  <c:v>1.4797407521954506</c:v>
                </c:pt>
                <c:pt idx="2439">
                  <c:v>1.4660716014825699</c:v>
                </c:pt>
                <c:pt idx="2440">
                  <c:v>1.4836240331686517</c:v>
                </c:pt>
                <c:pt idx="2441">
                  <c:v>1.4611265006719978</c:v>
                </c:pt>
                <c:pt idx="2442">
                  <c:v>1.4516055115877222</c:v>
                </c:pt>
                <c:pt idx="2443">
                  <c:v>1.4480678804667941</c:v>
                </c:pt>
                <c:pt idx="2444">
                  <c:v>1.4155445197700836</c:v>
                </c:pt>
                <c:pt idx="2445">
                  <c:v>1.3920437723946288</c:v>
                </c:pt>
                <c:pt idx="2446">
                  <c:v>1.3885869299384956</c:v>
                </c:pt>
                <c:pt idx="2447">
                  <c:v>1.3757926777332052</c:v>
                </c:pt>
                <c:pt idx="2448">
                  <c:v>1.384526977500657</c:v>
                </c:pt>
                <c:pt idx="2449">
                  <c:v>1.3814300224429217</c:v>
                </c:pt>
                <c:pt idx="2450">
                  <c:v>1.4125376558030198</c:v>
                </c:pt>
                <c:pt idx="2451">
                  <c:v>1.3905244140220399</c:v>
                </c:pt>
                <c:pt idx="2452">
                  <c:v>1.4165037793076258</c:v>
                </c:pt>
                <c:pt idx="2453">
                  <c:v>1.422783263954011</c:v>
                </c:pt>
                <c:pt idx="2454">
                  <c:v>1.4381710435261799</c:v>
                </c:pt>
                <c:pt idx="2455">
                  <c:v>1.4115735357722898</c:v>
                </c:pt>
                <c:pt idx="2456">
                  <c:v>1.4308406086366676</c:v>
                </c:pt>
                <c:pt idx="2457">
                  <c:v>1.4505497949464026</c:v>
                </c:pt>
                <c:pt idx="2458">
                  <c:v>1.4648267668800419</c:v>
                </c:pt>
                <c:pt idx="2459">
                  <c:v>1.4976969033243048</c:v>
                </c:pt>
                <c:pt idx="2460">
                  <c:v>1.4966456772855039</c:v>
                </c:pt>
                <c:pt idx="2461">
                  <c:v>1.4294339468661199</c:v>
                </c:pt>
                <c:pt idx="2462">
                  <c:v>1.3886237178368579</c:v>
                </c:pt>
                <c:pt idx="2463">
                  <c:v>1.3764056644447193</c:v>
                </c:pt>
                <c:pt idx="2464">
                  <c:v>1.3652024580195419</c:v>
                </c:pt>
                <c:pt idx="2465">
                  <c:v>1.3979817246559361</c:v>
                </c:pt>
                <c:pt idx="2466">
                  <c:v>1.406794574276232</c:v>
                </c:pt>
                <c:pt idx="2467">
                  <c:v>1.4432967191213473</c:v>
                </c:pt>
                <c:pt idx="2468">
                  <c:v>1.4343397224581158</c:v>
                </c:pt>
                <c:pt idx="2469">
                  <c:v>1.4080105346939349</c:v>
                </c:pt>
                <c:pt idx="2470">
                  <c:v>1.416518740411822</c:v>
                </c:pt>
                <c:pt idx="2471">
                  <c:v>1.4266558927248518</c:v>
                </c:pt>
                <c:pt idx="2472">
                  <c:v>1.4064722015789162</c:v>
                </c:pt>
                <c:pt idx="2473">
                  <c:v>1.389451134063219</c:v>
                </c:pt>
                <c:pt idx="2474">
                  <c:v>1.4176818324209846</c:v>
                </c:pt>
                <c:pt idx="2475">
                  <c:v>1.404148405626664</c:v>
                </c:pt>
                <c:pt idx="2476">
                  <c:v>1.3950655747533061</c:v>
                </c:pt>
                <c:pt idx="2477">
                  <c:v>1.415985267215685</c:v>
                </c:pt>
                <c:pt idx="2478">
                  <c:v>1.4014034469663752</c:v>
                </c:pt>
                <c:pt idx="2479">
                  <c:v>1.3865091891533505</c:v>
                </c:pt>
                <c:pt idx="2480">
                  <c:v>1.4101337006490438</c:v>
                </c:pt>
                <c:pt idx="2481">
                  <c:v>1.431558086217732</c:v>
                </c:pt>
                <c:pt idx="2482">
                  <c:v>1.4323646717590013</c:v>
                </c:pt>
                <c:pt idx="2483">
                  <c:v>1.4293682523363742</c:v>
                </c:pt>
                <c:pt idx="2484">
                  <c:v>1.4303177843982389</c:v>
                </c:pt>
                <c:pt idx="2485">
                  <c:v>1.4197141447915027</c:v>
                </c:pt>
                <c:pt idx="2486">
                  <c:v>1.4462999393408502</c:v>
                </c:pt>
                <c:pt idx="2487">
                  <c:v>1.4387121416615622</c:v>
                </c:pt>
                <c:pt idx="2488">
                  <c:v>1.4854734281136639</c:v>
                </c:pt>
                <c:pt idx="2489">
                  <c:v>1.5078057200652419</c:v>
                </c:pt>
                <c:pt idx="2490">
                  <c:v>1.52011437395889</c:v>
                </c:pt>
                <c:pt idx="2491">
                  <c:v>1.5218424966786979</c:v>
                </c:pt>
                <c:pt idx="2492">
                  <c:v>1.5225537185649258</c:v>
                </c:pt>
                <c:pt idx="2493">
                  <c:v>1.5443205839579512</c:v>
                </c:pt>
                <c:pt idx="2494">
                  <c:v>1.5464622606698266</c:v>
                </c:pt>
                <c:pt idx="2495">
                  <c:v>1.5450221367722863</c:v>
                </c:pt>
                <c:pt idx="2496">
                  <c:v>1.5432960581851234</c:v>
                </c:pt>
                <c:pt idx="2497">
                  <c:v>1.5340446090808348</c:v>
                </c:pt>
                <c:pt idx="2498">
                  <c:v>1.5268957710422439</c:v>
                </c:pt>
                <c:pt idx="2499">
                  <c:v>1.5489826600023657</c:v>
                </c:pt>
                <c:pt idx="2500">
                  <c:v>1.5429931339498677</c:v>
                </c:pt>
                <c:pt idx="2501">
                  <c:v>1.5368993960681447</c:v>
                </c:pt>
                <c:pt idx="2502">
                  <c:v>1.564342490116384</c:v>
                </c:pt>
                <c:pt idx="2503">
                  <c:v>1.5707789738841513</c:v>
                </c:pt>
                <c:pt idx="2504">
                  <c:v>1.6180883571924656</c:v>
                </c:pt>
                <c:pt idx="2505">
                  <c:v>1.6100041954362521</c:v>
                </c:pt>
                <c:pt idx="2506">
                  <c:v>1.6422927144935262</c:v>
                </c:pt>
                <c:pt idx="2507">
                  <c:v>1.6447407450409899</c:v>
                </c:pt>
                <c:pt idx="2508">
                  <c:v>1.6091994690822942</c:v>
                </c:pt>
                <c:pt idx="2509">
                  <c:v>1.6119595608134931</c:v>
                </c:pt>
                <c:pt idx="2510">
                  <c:v>1.6105998362221454</c:v>
                </c:pt>
                <c:pt idx="2511">
                  <c:v>1.612424837850881</c:v>
                </c:pt>
                <c:pt idx="2512">
                  <c:v>1.6185186892955281</c:v>
                </c:pt>
                <c:pt idx="2513">
                  <c:v>1.6357803057988045</c:v>
                </c:pt>
                <c:pt idx="2514">
                  <c:v>1.6360126490538964</c:v>
                </c:pt>
                <c:pt idx="2515">
                  <c:v>1.5980690856938917</c:v>
                </c:pt>
                <c:pt idx="2516">
                  <c:v>1.6052349711498417</c:v>
                </c:pt>
                <c:pt idx="2517">
                  <c:v>1.5525483995695417</c:v>
                </c:pt>
                <c:pt idx="2518">
                  <c:v>1.5416285196634378</c:v>
                </c:pt>
                <c:pt idx="2519">
                  <c:v>1.5154951306051019</c:v>
                </c:pt>
                <c:pt idx="2520">
                  <c:v>1.5148403786944558</c:v>
                </c:pt>
                <c:pt idx="2521">
                  <c:v>1.5283994934223959</c:v>
                </c:pt>
                <c:pt idx="2522">
                  <c:v>1.5778044371611004</c:v>
                </c:pt>
                <c:pt idx="2523">
                  <c:v>1.5746298699558181</c:v>
                </c:pt>
                <c:pt idx="2524">
                  <c:v>1.5599204082235418</c:v>
                </c:pt>
                <c:pt idx="2525">
                  <c:v>1.5576141626101738</c:v>
                </c:pt>
                <c:pt idx="2526">
                  <c:v>1.5713238779998411</c:v>
                </c:pt>
                <c:pt idx="2527">
                  <c:v>1.5586546358623139</c:v>
                </c:pt>
                <c:pt idx="2528">
                  <c:v>1.5486164585053386</c:v>
                </c:pt>
                <c:pt idx="2529">
                  <c:v>1.5322119533109588</c:v>
                </c:pt>
                <c:pt idx="2530">
                  <c:v>1.5206006601373878</c:v>
                </c:pt>
                <c:pt idx="2531">
                  <c:v>1.4883780659803643</c:v>
                </c:pt>
                <c:pt idx="2532">
                  <c:v>1.4593957757388818</c:v>
                </c:pt>
                <c:pt idx="2533">
                  <c:v>1.42106129634473</c:v>
                </c:pt>
                <c:pt idx="2534">
                  <c:v>1.4265323946663231</c:v>
                </c:pt>
                <c:pt idx="2535">
                  <c:v>1.4597986385927284</c:v>
                </c:pt>
                <c:pt idx="2536">
                  <c:v>1.4555142598579982</c:v>
                </c:pt>
                <c:pt idx="2537">
                  <c:v>1.4629579916107327</c:v>
                </c:pt>
                <c:pt idx="2538">
                  <c:v>1.4572944203546625</c:v>
                </c:pt>
                <c:pt idx="2539">
                  <c:v>1.46527011978361</c:v>
                </c:pt>
                <c:pt idx="2540">
                  <c:v>1.4538321982605418</c:v>
                </c:pt>
                <c:pt idx="2541">
                  <c:v>1.4216782382906856</c:v>
                </c:pt>
                <c:pt idx="2542">
                  <c:v>1.4033299900732674</c:v>
                </c:pt>
                <c:pt idx="2543">
                  <c:v>1.4207792027945589</c:v>
                </c:pt>
                <c:pt idx="2544">
                  <c:v>1.4400142866053138</c:v>
                </c:pt>
                <c:pt idx="2545">
                  <c:v>1.4227540945055799</c:v>
                </c:pt>
                <c:pt idx="2546">
                  <c:v>1.4588078929230879</c:v>
                </c:pt>
                <c:pt idx="2547">
                  <c:v>1.4716419894917501</c:v>
                </c:pt>
                <c:pt idx="2548">
                  <c:v>1.4925789045828641</c:v>
                </c:pt>
                <c:pt idx="2549">
                  <c:v>1.5064875465258005</c:v>
                </c:pt>
                <c:pt idx="2550">
                  <c:v>1.4893666052846037</c:v>
                </c:pt>
                <c:pt idx="2551">
                  <c:v>1.4557625635710245</c:v>
                </c:pt>
                <c:pt idx="2552">
                  <c:v>1.4226420371005726</c:v>
                </c:pt>
                <c:pt idx="2553">
                  <c:v>1.3842061233018828</c:v>
                </c:pt>
                <c:pt idx="2554">
                  <c:v>1.3804554676017236</c:v>
                </c:pt>
                <c:pt idx="2555">
                  <c:v>1.4033323327141753</c:v>
                </c:pt>
                <c:pt idx="2556">
                  <c:v>1.4199456898614604</c:v>
                </c:pt>
                <c:pt idx="2557">
                  <c:v>1.4351060905006865</c:v>
                </c:pt>
                <c:pt idx="2558">
                  <c:v>1.4273128217990021</c:v>
                </c:pt>
                <c:pt idx="2559">
                  <c:v>1.4468198920596052</c:v>
                </c:pt>
                <c:pt idx="2560">
                  <c:v>1.4389463311253419</c:v>
                </c:pt>
                <c:pt idx="2561">
                  <c:v>1.4519336046117992</c:v>
                </c:pt>
                <c:pt idx="2562">
                  <c:v>1.4879637202924754</c:v>
                </c:pt>
                <c:pt idx="2563">
                  <c:v>1.4989009785707521</c:v>
                </c:pt>
                <c:pt idx="2564">
                  <c:v>1.4884149479737261</c:v>
                </c:pt>
                <c:pt idx="2565">
                  <c:v>1.510170586860458</c:v>
                </c:pt>
                <c:pt idx="2566">
                  <c:v>1.5036169807812305</c:v>
                </c:pt>
                <c:pt idx="2567">
                  <c:v>1.5113732636605968</c:v>
                </c:pt>
                <c:pt idx="2568">
                  <c:v>1.5175857040007603</c:v>
                </c:pt>
                <c:pt idx="2569">
                  <c:v>1.5106906077169679</c:v>
                </c:pt>
                <c:pt idx="2570">
                  <c:v>1.5255548978964322</c:v>
                </c:pt>
                <c:pt idx="2571">
                  <c:v>1.5252287743779398</c:v>
                </c:pt>
                <c:pt idx="2572">
                  <c:v>1.5424574543883378</c:v>
                </c:pt>
                <c:pt idx="2573">
                  <c:v>1.5401553911352601</c:v>
                </c:pt>
                <c:pt idx="2574">
                  <c:v>1.5444482870893563</c:v>
                </c:pt>
                <c:pt idx="2575">
                  <c:v>1.5852876985456712</c:v>
                </c:pt>
                <c:pt idx="2576">
                  <c:v>1.6141617698090087</c:v>
                </c:pt>
                <c:pt idx="2577">
                  <c:v>1.6185651819569935</c:v>
                </c:pt>
                <c:pt idx="2578">
                  <c:v>1.6305887053033901</c:v>
                </c:pt>
                <c:pt idx="2579">
                  <c:v>1.621253102827072</c:v>
                </c:pt>
                <c:pt idx="2580">
                  <c:v>1.6373618739416687</c:v>
                </c:pt>
                <c:pt idx="2581">
                  <c:v>1.6362175587509784</c:v>
                </c:pt>
                <c:pt idx="2582">
                  <c:v>1.6313583796494044</c:v>
                </c:pt>
                <c:pt idx="2583">
                  <c:v>1.6372125224721161</c:v>
                </c:pt>
                <c:pt idx="2584">
                  <c:v>1.650262625457952</c:v>
                </c:pt>
                <c:pt idx="2585">
                  <c:v>1.6523527965163924</c:v>
                </c:pt>
                <c:pt idx="2586">
                  <c:v>1.6180289572934194</c:v>
                </c:pt>
                <c:pt idx="2587">
                  <c:v>1.6001675792924022</c:v>
                </c:pt>
                <c:pt idx="2588">
                  <c:v>1.6286844854228795</c:v>
                </c:pt>
                <c:pt idx="2589">
                  <c:v>1.6538537187592812</c:v>
                </c:pt>
                <c:pt idx="2590">
                  <c:v>1.6722397607181161</c:v>
                </c:pt>
                <c:pt idx="2591">
                  <c:v>1.7059690363806492</c:v>
                </c:pt>
                <c:pt idx="2592">
                  <c:v>1.7293138910620758</c:v>
                </c:pt>
                <c:pt idx="2593">
                  <c:v>1.7495582799690599</c:v>
                </c:pt>
                <c:pt idx="2594">
                  <c:v>1.7417886226217925</c:v>
                </c:pt>
                <c:pt idx="2595">
                  <c:v>1.7161451018410763</c:v>
                </c:pt>
                <c:pt idx="2596">
                  <c:v>1.6996099441238941</c:v>
                </c:pt>
                <c:pt idx="2597">
                  <c:v>1.7120263562546731</c:v>
                </c:pt>
                <c:pt idx="2598">
                  <c:v>1.7311303916947178</c:v>
                </c:pt>
                <c:pt idx="2599">
                  <c:v>1.7373501909124176</c:v>
                </c:pt>
                <c:pt idx="2600">
                  <c:v>1.7576038984685538</c:v>
                </c:pt>
                <c:pt idx="2601">
                  <c:v>1.7651236752004655</c:v>
                </c:pt>
                <c:pt idx="2602">
                  <c:v>1.7584625444992681</c:v>
                </c:pt>
                <c:pt idx="2603">
                  <c:v>1.7369803326892077</c:v>
                </c:pt>
                <c:pt idx="2604">
                  <c:v>1.7619204414682779</c:v>
                </c:pt>
                <c:pt idx="2605">
                  <c:v>1.7687067022894711</c:v>
                </c:pt>
                <c:pt idx="2606">
                  <c:v>1.7643298184407548</c:v>
                </c:pt>
                <c:pt idx="2607">
                  <c:v>1.8354611018315601</c:v>
                </c:pt>
                <c:pt idx="2608">
                  <c:v>1.8311037735185125</c:v>
                </c:pt>
                <c:pt idx="2609">
                  <c:v>1.8441812419246011</c:v>
                </c:pt>
                <c:pt idx="2610">
                  <c:v>1.8091878616535089</c:v>
                </c:pt>
                <c:pt idx="2611">
                  <c:v>1.8385315091221024</c:v>
                </c:pt>
                <c:pt idx="2612">
                  <c:v>1.8274357656704578</c:v>
                </c:pt>
                <c:pt idx="2613">
                  <c:v>1.8585108616302413</c:v>
                </c:pt>
                <c:pt idx="2614">
                  <c:v>1.8863858841517978</c:v>
                </c:pt>
                <c:pt idx="2615">
                  <c:v>1.9013955348751641</c:v>
                </c:pt>
                <c:pt idx="2616">
                  <c:v>1.8843820987880209</c:v>
                </c:pt>
                <c:pt idx="2617">
                  <c:v>1.8499158354339147</c:v>
                </c:pt>
                <c:pt idx="2618">
                  <c:v>1.8202312590860679</c:v>
                </c:pt>
                <c:pt idx="2619">
                  <c:v>1.7643013401038379</c:v>
                </c:pt>
                <c:pt idx="2620">
                  <c:v>1.8150123742867781</c:v>
                </c:pt>
                <c:pt idx="2621">
                  <c:v>1.8365103486308141</c:v>
                </c:pt>
                <c:pt idx="2622">
                  <c:v>1.83935223811451</c:v>
                </c:pt>
                <c:pt idx="2623">
                  <c:v>1.8552635881957595</c:v>
                </c:pt>
                <c:pt idx="2624">
                  <c:v>1.8762041437897805</c:v>
                </c:pt>
                <c:pt idx="2625">
                  <c:v>1.839498533119055</c:v>
                </c:pt>
                <c:pt idx="2626">
                  <c:v>1.8613019138594258</c:v>
                </c:pt>
                <c:pt idx="2627">
                  <c:v>1.876325123996035</c:v>
                </c:pt>
                <c:pt idx="2628">
                  <c:v>1.9217614815369859</c:v>
                </c:pt>
                <c:pt idx="2629">
                  <c:v>1.966302473286621</c:v>
                </c:pt>
                <c:pt idx="2630">
                  <c:v>1.94175864720106</c:v>
                </c:pt>
                <c:pt idx="2631">
                  <c:v>1.9479321030114241</c:v>
                </c:pt>
                <c:pt idx="2632">
                  <c:v>1.9559146324391357</c:v>
                </c:pt>
                <c:pt idx="2633">
                  <c:v>1.9569080062793285</c:v>
                </c:pt>
                <c:pt idx="2634">
                  <c:v>2.0063678593145626</c:v>
                </c:pt>
                <c:pt idx="2635">
                  <c:v>1.9767038086542341</c:v>
                </c:pt>
                <c:pt idx="2636">
                  <c:v>1.9748489497102102</c:v>
                </c:pt>
                <c:pt idx="2637">
                  <c:v>2.0004991220336708</c:v>
                </c:pt>
                <c:pt idx="2638">
                  <c:v>2.0024409117743978</c:v>
                </c:pt>
                <c:pt idx="2639">
                  <c:v>2.0167219817073052</c:v>
                </c:pt>
                <c:pt idx="2640">
                  <c:v>2.0649857153901481</c:v>
                </c:pt>
                <c:pt idx="2641">
                  <c:v>2.0248083822754661</c:v>
                </c:pt>
                <c:pt idx="2642">
                  <c:v>2.0409833638199495</c:v>
                </c:pt>
                <c:pt idx="2643">
                  <c:v>2.0203660602247488</c:v>
                </c:pt>
                <c:pt idx="2644">
                  <c:v>2.0245102795975405</c:v>
                </c:pt>
                <c:pt idx="2645">
                  <c:v>2.04918040712354</c:v>
                </c:pt>
                <c:pt idx="2646">
                  <c:v>2.0457292265903799</c:v>
                </c:pt>
                <c:pt idx="2647">
                  <c:v>2.0427450557403661</c:v>
                </c:pt>
                <c:pt idx="2648">
                  <c:v>2.0514878435252926</c:v>
                </c:pt>
                <c:pt idx="2649">
                  <c:v>2.0769538459864232</c:v>
                </c:pt>
                <c:pt idx="2650">
                  <c:v>2.0849110703498082</c:v>
                </c:pt>
                <c:pt idx="2651">
                  <c:v>2.0351993542150182</c:v>
                </c:pt>
                <c:pt idx="2652">
                  <c:v>1.9536474265147088</c:v>
                </c:pt>
                <c:pt idx="2653">
                  <c:v>1.8979192666695539</c:v>
                </c:pt>
                <c:pt idx="2654">
                  <c:v>1.9309470284536185</c:v>
                </c:pt>
                <c:pt idx="2655">
                  <c:v>1.9307585821359927</c:v>
                </c:pt>
                <c:pt idx="2656">
                  <c:v>1.9087160865455521</c:v>
                </c:pt>
                <c:pt idx="2657">
                  <c:v>1.8610761734772581</c:v>
                </c:pt>
                <c:pt idx="2658">
                  <c:v>1.8692722628522787</c:v>
                </c:pt>
                <c:pt idx="2659">
                  <c:v>1.9026254765112522</c:v>
                </c:pt>
                <c:pt idx="2660">
                  <c:v>1.8433923429977228</c:v>
                </c:pt>
                <c:pt idx="2661">
                  <c:v>1.8758019785367561</c:v>
                </c:pt>
                <c:pt idx="2662">
                  <c:v>1.8042917064635766</c:v>
                </c:pt>
                <c:pt idx="2663">
                  <c:v>1.8198904015892294</c:v>
                </c:pt>
                <c:pt idx="2664">
                  <c:v>1.8294916017897078</c:v>
                </c:pt>
                <c:pt idx="2665">
                  <c:v>1.858446367622844</c:v>
                </c:pt>
                <c:pt idx="2666">
                  <c:v>1.8482228133918741</c:v>
                </c:pt>
                <c:pt idx="2667">
                  <c:v>1.8412779830362775</c:v>
                </c:pt>
                <c:pt idx="2668">
                  <c:v>1.8384675504827841</c:v>
                </c:pt>
                <c:pt idx="2669">
                  <c:v>1.8490733185831958</c:v>
                </c:pt>
                <c:pt idx="2670">
                  <c:v>1.8654087645406021</c:v>
                </c:pt>
                <c:pt idx="2671">
                  <c:v>1.9127189525233543</c:v>
                </c:pt>
                <c:pt idx="2672">
                  <c:v>1.9289386032331939</c:v>
                </c:pt>
                <c:pt idx="2673">
                  <c:v>1.9212154288134284</c:v>
                </c:pt>
                <c:pt idx="2674">
                  <c:v>1.9133106348301507</c:v>
                </c:pt>
                <c:pt idx="2675">
                  <c:v>1.899248462302026</c:v>
                </c:pt>
                <c:pt idx="2676">
                  <c:v>1.9149211972100728</c:v>
                </c:pt>
                <c:pt idx="2677">
                  <c:v>1.886789298596991</c:v>
                </c:pt>
                <c:pt idx="2678">
                  <c:v>1.9096085548599633</c:v>
                </c:pt>
                <c:pt idx="2679">
                  <c:v>1.9042666100305639</c:v>
                </c:pt>
                <c:pt idx="2680">
                  <c:v>1.8900623929959424</c:v>
                </c:pt>
                <c:pt idx="2681">
                  <c:v>1.9196831372460161</c:v>
                </c:pt>
                <c:pt idx="2682">
                  <c:v>1.9343732575898458</c:v>
                </c:pt>
                <c:pt idx="2683">
                  <c:v>1.9237341701272617</c:v>
                </c:pt>
                <c:pt idx="2684">
                  <c:v>1.9694191688253617</c:v>
                </c:pt>
                <c:pt idx="2685">
                  <c:v>2.0030771399496627</c:v>
                </c:pt>
                <c:pt idx="2686">
                  <c:v>2.0233792966942281</c:v>
                </c:pt>
                <c:pt idx="2687">
                  <c:v>2.0700719359805424</c:v>
                </c:pt>
                <c:pt idx="2688">
                  <c:v>2.0562062143339177</c:v>
                </c:pt>
                <c:pt idx="2689">
                  <c:v>2.0430352901299282</c:v>
                </c:pt>
                <c:pt idx="2690">
                  <c:v>2.0398167189135608</c:v>
                </c:pt>
                <c:pt idx="2691">
                  <c:v>2.0084460121708867</c:v>
                </c:pt>
                <c:pt idx="2692">
                  <c:v>2.0543463748444726</c:v>
                </c:pt>
                <c:pt idx="2693">
                  <c:v>2.0753773849305248</c:v>
                </c:pt>
                <c:pt idx="2694">
                  <c:v>2.0867347546486195</c:v>
                </c:pt>
                <c:pt idx="2695">
                  <c:v>2.1146499070631779</c:v>
                </c:pt>
                <c:pt idx="2696">
                  <c:v>2.1189679782954172</c:v>
                </c:pt>
                <c:pt idx="2697">
                  <c:v>2.1297989157187138</c:v>
                </c:pt>
                <c:pt idx="2698">
                  <c:v>2.121826519348557</c:v>
                </c:pt>
                <c:pt idx="2699">
                  <c:v>2.1261519299903906</c:v>
                </c:pt>
                <c:pt idx="2700">
                  <c:v>2.1371777154356297</c:v>
                </c:pt>
                <c:pt idx="2701">
                  <c:v>2.1259940385888831</c:v>
                </c:pt>
                <c:pt idx="2702">
                  <c:v>2.1073416818371395</c:v>
                </c:pt>
                <c:pt idx="2703">
                  <c:v>2.1231082034978956</c:v>
                </c:pt>
                <c:pt idx="2704">
                  <c:v>2.1057917166339539</c:v>
                </c:pt>
                <c:pt idx="2705">
                  <c:v>2.0879541576452691</c:v>
                </c:pt>
                <c:pt idx="2706">
                  <c:v>2.1244389078949442</c:v>
                </c:pt>
                <c:pt idx="2707">
                  <c:v>2.1323318069730006</c:v>
                </c:pt>
                <c:pt idx="2708">
                  <c:v>2.1287382120426672</c:v>
                </c:pt>
                <c:pt idx="2709">
                  <c:v>2.1361007787506212</c:v>
                </c:pt>
                <c:pt idx="2710">
                  <c:v>2.1488456051263238</c:v>
                </c:pt>
                <c:pt idx="2711">
                  <c:v>2.1464722762708739</c:v>
                </c:pt>
                <c:pt idx="2712">
                  <c:v>2.2108612996069095</c:v>
                </c:pt>
                <c:pt idx="2713">
                  <c:v>2.2529930668828491</c:v>
                </c:pt>
                <c:pt idx="2714">
                  <c:v>2.2083219093086681</c:v>
                </c:pt>
                <c:pt idx="2715">
                  <c:v>2.2361500465655042</c:v>
                </c:pt>
                <c:pt idx="2716">
                  <c:v>2.2102930858897132</c:v>
                </c:pt>
                <c:pt idx="2717">
                  <c:v>2.2336723274248067</c:v>
                </c:pt>
                <c:pt idx="2718">
                  <c:v>2.2539035008519885</c:v>
                </c:pt>
                <c:pt idx="2719">
                  <c:v>2.2377245802963408</c:v>
                </c:pt>
                <c:pt idx="2720">
                  <c:v>2.2454437378332126</c:v>
                </c:pt>
                <c:pt idx="2721">
                  <c:v>2.2807543610020811</c:v>
                </c:pt>
                <c:pt idx="2722">
                  <c:v>2.2556870293005358</c:v>
                </c:pt>
                <c:pt idx="2723">
                  <c:v>2.1969244453887677</c:v>
                </c:pt>
                <c:pt idx="2724">
                  <c:v>2.2611011612143326</c:v>
                </c:pt>
                <c:pt idx="2725">
                  <c:v>2.2648167778851707</c:v>
                </c:pt>
                <c:pt idx="2726">
                  <c:v>2.3096354991239916</c:v>
                </c:pt>
                <c:pt idx="2727">
                  <c:v>2.2840755249648184</c:v>
                </c:pt>
                <c:pt idx="2728">
                  <c:v>2.296368604514476</c:v>
                </c:pt>
                <c:pt idx="2729">
                  <c:v>2.3107805832979236</c:v>
                </c:pt>
                <c:pt idx="2730">
                  <c:v>2.3491126032435794</c:v>
                </c:pt>
                <c:pt idx="2731">
                  <c:v>2.3829668370593993</c:v>
                </c:pt>
                <c:pt idx="2732">
                  <c:v>2.3904371976956966</c:v>
                </c:pt>
                <c:pt idx="2733">
                  <c:v>2.4047908408269447</c:v>
                </c:pt>
                <c:pt idx="2734">
                  <c:v>2.3847886556815818</c:v>
                </c:pt>
                <c:pt idx="2735">
                  <c:v>2.3737007350931374</c:v>
                </c:pt>
                <c:pt idx="2736">
                  <c:v>2.4224353331092701</c:v>
                </c:pt>
                <c:pt idx="2737">
                  <c:v>2.3304145260582567</c:v>
                </c:pt>
                <c:pt idx="2738">
                  <c:v>2.3092662606298875</c:v>
                </c:pt>
                <c:pt idx="2739">
                  <c:v>2.3192938149864037</c:v>
                </c:pt>
                <c:pt idx="2740">
                  <c:v>2.2723721030572377</c:v>
                </c:pt>
                <c:pt idx="2741">
                  <c:v>2.2346836701643755</c:v>
                </c:pt>
                <c:pt idx="2742">
                  <c:v>2.2706678382856293</c:v>
                </c:pt>
                <c:pt idx="2743">
                  <c:v>2.2385603028394851</c:v>
                </c:pt>
                <c:pt idx="2744">
                  <c:v>2.2727029864846138</c:v>
                </c:pt>
                <c:pt idx="2745">
                  <c:v>2.3111251461907667</c:v>
                </c:pt>
                <c:pt idx="2746">
                  <c:v>2.3557305475867651</c:v>
                </c:pt>
                <c:pt idx="2747">
                  <c:v>2.3463607075109092</c:v>
                </c:pt>
                <c:pt idx="2748">
                  <c:v>2.3345738882359202</c:v>
                </c:pt>
                <c:pt idx="2749">
                  <c:v>2.3079334115158909</c:v>
                </c:pt>
                <c:pt idx="2750">
                  <c:v>2.3259121681561141</c:v>
                </c:pt>
                <c:pt idx="2751">
                  <c:v>2.321974552190325</c:v>
                </c:pt>
                <c:pt idx="2752">
                  <c:v>2.3334474446049538</c:v>
                </c:pt>
                <c:pt idx="2753">
                  <c:v>2.3741266057955772</c:v>
                </c:pt>
                <c:pt idx="2754">
                  <c:v>2.4125798103607528</c:v>
                </c:pt>
                <c:pt idx="2755">
                  <c:v>2.4276992082947753</c:v>
                </c:pt>
                <c:pt idx="2756">
                  <c:v>2.3792496661988092</c:v>
                </c:pt>
                <c:pt idx="2757">
                  <c:v>2.3414968755740708</c:v>
                </c:pt>
                <c:pt idx="2758">
                  <c:v>2.288381276242029</c:v>
                </c:pt>
                <c:pt idx="2759">
                  <c:v>2.2891985853680592</c:v>
                </c:pt>
                <c:pt idx="2760">
                  <c:v>2.3060086335013104</c:v>
                </c:pt>
                <c:pt idx="2761">
                  <c:v>2.3298545699880266</c:v>
                </c:pt>
                <c:pt idx="2762">
                  <c:v>2.3620998377941778</c:v>
                </c:pt>
                <c:pt idx="2763">
                  <c:v>2.383768091632509</c:v>
                </c:pt>
                <c:pt idx="2764">
                  <c:v>2.3992516209736592</c:v>
                </c:pt>
                <c:pt idx="2765">
                  <c:v>2.3605100931207224</c:v>
                </c:pt>
                <c:pt idx="2766">
                  <c:v>2.328734975823767</c:v>
                </c:pt>
                <c:pt idx="2767">
                  <c:v>2.326686112468102</c:v>
                </c:pt>
                <c:pt idx="2768">
                  <c:v>2.3351047689527147</c:v>
                </c:pt>
                <c:pt idx="2769">
                  <c:v>2.3451122616073756</c:v>
                </c:pt>
                <c:pt idx="2770">
                  <c:v>2.3667298501579097</c:v>
                </c:pt>
                <c:pt idx="2771">
                  <c:v>2.3536393966425182</c:v>
                </c:pt>
                <c:pt idx="2772">
                  <c:v>2.3419529313019543</c:v>
                </c:pt>
                <c:pt idx="2773">
                  <c:v>2.374070392147738</c:v>
                </c:pt>
                <c:pt idx="2774">
                  <c:v>2.40591133700529</c:v>
                </c:pt>
                <c:pt idx="2775">
                  <c:v>2.3668712197761637</c:v>
                </c:pt>
                <c:pt idx="2776">
                  <c:v>2.3768028751095533</c:v>
                </c:pt>
                <c:pt idx="2777">
                  <c:v>2.3897496553016424</c:v>
                </c:pt>
                <c:pt idx="2778">
                  <c:v>2.433990448326218</c:v>
                </c:pt>
                <c:pt idx="2779">
                  <c:v>2.4719609228547639</c:v>
                </c:pt>
                <c:pt idx="2780">
                  <c:v>2.4591971671618054</c:v>
                </c:pt>
                <c:pt idx="2781">
                  <c:v>2.4753212854945419</c:v>
                </c:pt>
                <c:pt idx="2782">
                  <c:v>2.4510558053826337</c:v>
                </c:pt>
                <c:pt idx="2783">
                  <c:v>2.4378257570752693</c:v>
                </c:pt>
                <c:pt idx="2784">
                  <c:v>2.4477704591664153</c:v>
                </c:pt>
                <c:pt idx="2785">
                  <c:v>2.4914346056154457</c:v>
                </c:pt>
                <c:pt idx="2786">
                  <c:v>2.5373161492900418</c:v>
                </c:pt>
                <c:pt idx="2787">
                  <c:v>2.5641312857886098</c:v>
                </c:pt>
                <c:pt idx="2788">
                  <c:v>2.5025492751396934</c:v>
                </c:pt>
                <c:pt idx="2789">
                  <c:v>2.544842639213138</c:v>
                </c:pt>
                <c:pt idx="2790">
                  <c:v>2.5261319208519546</c:v>
                </c:pt>
                <c:pt idx="2791">
                  <c:v>2.5350281418824192</c:v>
                </c:pt>
                <c:pt idx="2792">
                  <c:v>2.5471355395605091</c:v>
                </c:pt>
                <c:pt idx="2793">
                  <c:v>2.5229267435714209</c:v>
                </c:pt>
                <c:pt idx="2794">
                  <c:v>2.5406224722008264</c:v>
                </c:pt>
                <c:pt idx="2795">
                  <c:v>2.5647381725487217</c:v>
                </c:pt>
                <c:pt idx="2796">
                  <c:v>2.5937907874426358</c:v>
                </c:pt>
                <c:pt idx="2797">
                  <c:v>2.5766720752794177</c:v>
                </c:pt>
                <c:pt idx="2798">
                  <c:v>2.5518881836598712</c:v>
                </c:pt>
                <c:pt idx="2799">
                  <c:v>2.5990124399326309</c:v>
                </c:pt>
                <c:pt idx="2800">
                  <c:v>2.5863019614747382</c:v>
                </c:pt>
                <c:pt idx="2801">
                  <c:v>2.6301650539449688</c:v>
                </c:pt>
                <c:pt idx="2802">
                  <c:v>2.6299548943961004</c:v>
                </c:pt>
                <c:pt idx="2803">
                  <c:v>2.588746429391017</c:v>
                </c:pt>
                <c:pt idx="2804">
                  <c:v>2.5239431122815752</c:v>
                </c:pt>
                <c:pt idx="2805">
                  <c:v>2.4436566389663006</c:v>
                </c:pt>
                <c:pt idx="2806">
                  <c:v>2.4575610661023997</c:v>
                </c:pt>
                <c:pt idx="2807">
                  <c:v>2.3956453524209107</c:v>
                </c:pt>
                <c:pt idx="2808">
                  <c:v>2.3428404936979979</c:v>
                </c:pt>
                <c:pt idx="2809">
                  <c:v>2.3370782265262178</c:v>
                </c:pt>
                <c:pt idx="2810">
                  <c:v>2.3470179318486628</c:v>
                </c:pt>
                <c:pt idx="2811">
                  <c:v>2.2992120644111909</c:v>
                </c:pt>
                <c:pt idx="2812">
                  <c:v>2.4078380326109698</c:v>
                </c:pt>
                <c:pt idx="2813">
                  <c:v>2.4458348212915602</c:v>
                </c:pt>
                <c:pt idx="2814">
                  <c:v>2.4785498534929582</c:v>
                </c:pt>
                <c:pt idx="2815">
                  <c:v>2.45744352198578</c:v>
                </c:pt>
                <c:pt idx="2816">
                  <c:v>2.4557825474011592</c:v>
                </c:pt>
                <c:pt idx="2817">
                  <c:v>2.4887757081843258</c:v>
                </c:pt>
                <c:pt idx="2818">
                  <c:v>2.511975296416836</c:v>
                </c:pt>
                <c:pt idx="2819">
                  <c:v>2.4484745785028492</c:v>
                </c:pt>
                <c:pt idx="2820">
                  <c:v>2.3936345521130358</c:v>
                </c:pt>
                <c:pt idx="2821">
                  <c:v>2.3492647905416049</c:v>
                </c:pt>
                <c:pt idx="2822">
                  <c:v>2.2964953991424837</c:v>
                </c:pt>
                <c:pt idx="2823">
                  <c:v>2.3383517276556516</c:v>
                </c:pt>
                <c:pt idx="2824">
                  <c:v>2.3071439253064585</c:v>
                </c:pt>
                <c:pt idx="2825">
                  <c:v>2.1854524549882179</c:v>
                </c:pt>
                <c:pt idx="2826">
                  <c:v>2.1981676706424222</c:v>
                </c:pt>
                <c:pt idx="2827">
                  <c:v>2.2531148842100941</c:v>
                </c:pt>
                <c:pt idx="2828">
                  <c:v>2.2365549503073492</c:v>
                </c:pt>
                <c:pt idx="2829">
                  <c:v>2.1815251213341171</c:v>
                </c:pt>
                <c:pt idx="2830">
                  <c:v>2.1948185702001397</c:v>
                </c:pt>
                <c:pt idx="2831">
                  <c:v>2.2610381792161629</c:v>
                </c:pt>
                <c:pt idx="2832">
                  <c:v>2.2255885615165076</c:v>
                </c:pt>
                <c:pt idx="2833">
                  <c:v>2.2495713607956884</c:v>
                </c:pt>
                <c:pt idx="2834">
                  <c:v>2.2889622446980167</c:v>
                </c:pt>
                <c:pt idx="2835">
                  <c:v>2.2664173759295942</c:v>
                </c:pt>
                <c:pt idx="2836">
                  <c:v>2.2768442986465209</c:v>
                </c:pt>
                <c:pt idx="2837">
                  <c:v>2.3522892859639231</c:v>
                </c:pt>
                <c:pt idx="2838">
                  <c:v>2.3820804038032763</c:v>
                </c:pt>
                <c:pt idx="2839">
                  <c:v>2.4390384111895225</c:v>
                </c:pt>
                <c:pt idx="2840">
                  <c:v>2.3933422768354782</c:v>
                </c:pt>
                <c:pt idx="2841">
                  <c:v>2.3816493611207767</c:v>
                </c:pt>
                <c:pt idx="2842">
                  <c:v>2.390668733031684</c:v>
                </c:pt>
                <c:pt idx="2843">
                  <c:v>2.3619826278770382</c:v>
                </c:pt>
                <c:pt idx="2844">
                  <c:v>2.3757524212986372</c:v>
                </c:pt>
                <c:pt idx="2845">
                  <c:v>2.3623612499133992</c:v>
                </c:pt>
                <c:pt idx="2846">
                  <c:v>2.3269371449359841</c:v>
                </c:pt>
                <c:pt idx="2847">
                  <c:v>2.3453340954249202</c:v>
                </c:pt>
                <c:pt idx="2848">
                  <c:v>2.2854692600298541</c:v>
                </c:pt>
                <c:pt idx="2849">
                  <c:v>2.2800210689725606</c:v>
                </c:pt>
                <c:pt idx="2850">
                  <c:v>2.3243567486878827</c:v>
                </c:pt>
                <c:pt idx="2851">
                  <c:v>2.2823004293746028</c:v>
                </c:pt>
                <c:pt idx="2852">
                  <c:v>2.2547257872787894</c:v>
                </c:pt>
                <c:pt idx="2853">
                  <c:v>2.3035236009082531</c:v>
                </c:pt>
                <c:pt idx="2854">
                  <c:v>2.3411844509889792</c:v>
                </c:pt>
                <c:pt idx="2855">
                  <c:v>2.3891708575198431</c:v>
                </c:pt>
                <c:pt idx="2856">
                  <c:v>2.3642190225576112</c:v>
                </c:pt>
                <c:pt idx="2857">
                  <c:v>2.3932214945531767</c:v>
                </c:pt>
                <c:pt idx="2858">
                  <c:v>2.3926100912333026</c:v>
                </c:pt>
                <c:pt idx="2859">
                  <c:v>2.4152053657171177</c:v>
                </c:pt>
                <c:pt idx="2860">
                  <c:v>2.4464520974369766</c:v>
                </c:pt>
                <c:pt idx="2861">
                  <c:v>2.4390290698277877</c:v>
                </c:pt>
                <c:pt idx="2862">
                  <c:v>2.4359836009555598</c:v>
                </c:pt>
                <c:pt idx="2863">
                  <c:v>2.4715492896984577</c:v>
                </c:pt>
                <c:pt idx="2864">
                  <c:v>2.4809528190271575</c:v>
                </c:pt>
                <c:pt idx="2865">
                  <c:v>2.4439504035404997</c:v>
                </c:pt>
                <c:pt idx="2866">
                  <c:v>2.4542853370435784</c:v>
                </c:pt>
                <c:pt idx="2867">
                  <c:v>2.4153207424041891</c:v>
                </c:pt>
                <c:pt idx="2868">
                  <c:v>2.4577559335922516</c:v>
                </c:pt>
                <c:pt idx="2869">
                  <c:v>2.4920389063855248</c:v>
                </c:pt>
                <c:pt idx="2870">
                  <c:v>2.494514159588427</c:v>
                </c:pt>
                <c:pt idx="2871">
                  <c:v>2.4680379435276691</c:v>
                </c:pt>
                <c:pt idx="2872">
                  <c:v>2.523004978692728</c:v>
                </c:pt>
                <c:pt idx="2873">
                  <c:v>2.5479945133013833</c:v>
                </c:pt>
                <c:pt idx="2874">
                  <c:v>2.559628106988741</c:v>
                </c:pt>
                <c:pt idx="2875">
                  <c:v>2.5435345760186818</c:v>
                </c:pt>
                <c:pt idx="2876">
                  <c:v>2.5449983437171881</c:v>
                </c:pt>
                <c:pt idx="2877">
                  <c:v>2.5560124321811499</c:v>
                </c:pt>
                <c:pt idx="2878">
                  <c:v>2.5235096717990282</c:v>
                </c:pt>
                <c:pt idx="2879">
                  <c:v>2.5293072505511636</c:v>
                </c:pt>
                <c:pt idx="2880">
                  <c:v>2.5391773515345886</c:v>
                </c:pt>
                <c:pt idx="2881">
                  <c:v>2.5629891542507264</c:v>
                </c:pt>
                <c:pt idx="2882">
                  <c:v>2.5616256366576864</c:v>
                </c:pt>
                <c:pt idx="2883">
                  <c:v>2.5197087174570876</c:v>
                </c:pt>
                <c:pt idx="2884">
                  <c:v>2.4764276219984827</c:v>
                </c:pt>
                <c:pt idx="2885">
                  <c:v>2.4389431578527541</c:v>
                </c:pt>
                <c:pt idx="2886">
                  <c:v>2.3736108159691787</c:v>
                </c:pt>
                <c:pt idx="2887">
                  <c:v>2.3879333396143392</c:v>
                </c:pt>
                <c:pt idx="2888">
                  <c:v>2.4103482859073302</c:v>
                </c:pt>
                <c:pt idx="2889">
                  <c:v>2.3840222324798743</c:v>
                </c:pt>
                <c:pt idx="2890">
                  <c:v>2.3800903173729178</c:v>
                </c:pt>
                <c:pt idx="2891">
                  <c:v>2.4158456205092218</c:v>
                </c:pt>
                <c:pt idx="2892">
                  <c:v>2.3680485136402507</c:v>
                </c:pt>
                <c:pt idx="2893">
                  <c:v>2.3507432078574344</c:v>
                </c:pt>
                <c:pt idx="2894">
                  <c:v>2.3764098597836223</c:v>
                </c:pt>
                <c:pt idx="2895">
                  <c:v>2.3627142424199326</c:v>
                </c:pt>
                <c:pt idx="2896">
                  <c:v>2.3660482552164628</c:v>
                </c:pt>
                <c:pt idx="2897">
                  <c:v>2.3876398281232269</c:v>
                </c:pt>
                <c:pt idx="2898">
                  <c:v>2.4209424900573304</c:v>
                </c:pt>
                <c:pt idx="2899">
                  <c:v>2.4549934959754935</c:v>
                </c:pt>
                <c:pt idx="2900">
                  <c:v>2.4173242714402212</c:v>
                </c:pt>
                <c:pt idx="2901">
                  <c:v>2.4301356424452751</c:v>
                </c:pt>
                <c:pt idx="2902">
                  <c:v>2.3358591252824743</c:v>
                </c:pt>
                <c:pt idx="2903">
                  <c:v>2.3389542276422106</c:v>
                </c:pt>
                <c:pt idx="2904">
                  <c:v>2.3822476917256616</c:v>
                </c:pt>
                <c:pt idx="2905">
                  <c:v>2.3712142196927397</c:v>
                </c:pt>
                <c:pt idx="2906">
                  <c:v>2.3670028294721877</c:v>
                </c:pt>
                <c:pt idx="2907">
                  <c:v>2.3166269389486343</c:v>
                </c:pt>
                <c:pt idx="2908">
                  <c:v>2.3486926443025506</c:v>
                </c:pt>
                <c:pt idx="2909">
                  <c:v>2.3953604392655401</c:v>
                </c:pt>
                <c:pt idx="2910">
                  <c:v>2.4374648248979591</c:v>
                </c:pt>
                <c:pt idx="2911">
                  <c:v>2.4201673095317835</c:v>
                </c:pt>
                <c:pt idx="2912">
                  <c:v>2.4120346142261107</c:v>
                </c:pt>
                <c:pt idx="2913">
                  <c:v>2.456939257173941</c:v>
                </c:pt>
                <c:pt idx="2914">
                  <c:v>2.4721503587921649</c:v>
                </c:pt>
                <c:pt idx="2915">
                  <c:v>2.4844893599440079</c:v>
                </c:pt>
                <c:pt idx="2916">
                  <c:v>2.5117431673089765</c:v>
                </c:pt>
                <c:pt idx="2917">
                  <c:v>2.5591855847168588</c:v>
                </c:pt>
                <c:pt idx="2918">
                  <c:v>2.5679289240931347</c:v>
                </c:pt>
                <c:pt idx="2919">
                  <c:v>2.5593901861717172</c:v>
                </c:pt>
                <c:pt idx="2920">
                  <c:v>2.5394768396801974</c:v>
                </c:pt>
                <c:pt idx="2921">
                  <c:v>2.5698695068222071</c:v>
                </c:pt>
                <c:pt idx="2922">
                  <c:v>2.4494360541397548</c:v>
                </c:pt>
                <c:pt idx="2923">
                  <c:v>2.4663176436710601</c:v>
                </c:pt>
                <c:pt idx="2924">
                  <c:v>2.5149109369620408</c:v>
                </c:pt>
                <c:pt idx="2925">
                  <c:v>2.543543748658363</c:v>
                </c:pt>
                <c:pt idx="2926">
                  <c:v>2.5422477718037517</c:v>
                </c:pt>
                <c:pt idx="2927">
                  <c:v>2.5589711714252887</c:v>
                </c:pt>
                <c:pt idx="2928">
                  <c:v>2.5656527369636635</c:v>
                </c:pt>
                <c:pt idx="2929">
                  <c:v>2.5452953983715552</c:v>
                </c:pt>
                <c:pt idx="2930">
                  <c:v>2.5053323941874162</c:v>
                </c:pt>
                <c:pt idx="2931">
                  <c:v>2.4993002690594466</c:v>
                </c:pt>
                <c:pt idx="2932">
                  <c:v>2.5383569470076814</c:v>
                </c:pt>
                <c:pt idx="2933">
                  <c:v>2.5177026932813638</c:v>
                </c:pt>
                <c:pt idx="2934">
                  <c:v>2.5067869243531384</c:v>
                </c:pt>
                <c:pt idx="2935">
                  <c:v>2.5121333111152335</c:v>
                </c:pt>
                <c:pt idx="2936">
                  <c:v>2.5658946681742782</c:v>
                </c:pt>
                <c:pt idx="2937">
                  <c:v>2.5689443745659357</c:v>
                </c:pt>
                <c:pt idx="2938">
                  <c:v>2.5929889910121338</c:v>
                </c:pt>
                <c:pt idx="2939">
                  <c:v>2.6121536690540825</c:v>
                </c:pt>
                <c:pt idx="2940">
                  <c:v>2.5921902834931969</c:v>
                </c:pt>
                <c:pt idx="2941">
                  <c:v>2.5942673201881998</c:v>
                </c:pt>
                <c:pt idx="2942">
                  <c:v>2.6151108573531352</c:v>
                </c:pt>
                <c:pt idx="2943">
                  <c:v>2.6251159846543</c:v>
                </c:pt>
                <c:pt idx="2944">
                  <c:v>2.6147056194118212</c:v>
                </c:pt>
                <c:pt idx="2945">
                  <c:v>2.6448243013965014</c:v>
                </c:pt>
                <c:pt idx="2946">
                  <c:v>2.6688074965235873</c:v>
                </c:pt>
                <c:pt idx="2947">
                  <c:v>2.6437606223718153</c:v>
                </c:pt>
                <c:pt idx="2948">
                  <c:v>2.6491689658210866</c:v>
                </c:pt>
                <c:pt idx="2949">
                  <c:v>2.6423887335688763</c:v>
                </c:pt>
                <c:pt idx="2950">
                  <c:v>2.6410986490077484</c:v>
                </c:pt>
                <c:pt idx="2951">
                  <c:v>2.6156800347328595</c:v>
                </c:pt>
                <c:pt idx="2952">
                  <c:v>2.6277417379346248</c:v>
                </c:pt>
                <c:pt idx="2953">
                  <c:v>2.6546274813705941</c:v>
                </c:pt>
                <c:pt idx="2954">
                  <c:v>2.6041271031687403</c:v>
                </c:pt>
                <c:pt idx="2955">
                  <c:v>2.5823457666144254</c:v>
                </c:pt>
                <c:pt idx="2956">
                  <c:v>2.5915550611609843</c:v>
                </c:pt>
                <c:pt idx="2957">
                  <c:v>2.6107245737388838</c:v>
                </c:pt>
                <c:pt idx="2958">
                  <c:v>2.5806492338556763</c:v>
                </c:pt>
                <c:pt idx="2959">
                  <c:v>2.5629487745192767</c:v>
                </c:pt>
                <c:pt idx="2960">
                  <c:v>2.5903762974681794</c:v>
                </c:pt>
                <c:pt idx="2961">
                  <c:v>2.6093926590855236</c:v>
                </c:pt>
                <c:pt idx="2962">
                  <c:v>2.5942049741424191</c:v>
                </c:pt>
                <c:pt idx="2963">
                  <c:v>2.5969136575598317</c:v>
                </c:pt>
                <c:pt idx="2964">
                  <c:v>2.5190668143802304</c:v>
                </c:pt>
                <c:pt idx="2965">
                  <c:v>2.4594954937209264</c:v>
                </c:pt>
                <c:pt idx="2966">
                  <c:v>2.4430400085072255</c:v>
                </c:pt>
                <c:pt idx="2967">
                  <c:v>2.4658310232930947</c:v>
                </c:pt>
                <c:pt idx="2968">
                  <c:v>2.4399937803857279</c:v>
                </c:pt>
                <c:pt idx="2969">
                  <c:v>2.4356525715187023</c:v>
                </c:pt>
                <c:pt idx="2970">
                  <c:v>2.4522611979590021</c:v>
                </c:pt>
                <c:pt idx="2971">
                  <c:v>2.5185053722580188</c:v>
                </c:pt>
                <c:pt idx="2972">
                  <c:v>2.5409602862112792</c:v>
                </c:pt>
                <c:pt idx="2973">
                  <c:v>2.5105088583672632</c:v>
                </c:pt>
                <c:pt idx="2974">
                  <c:v>2.5207797942951675</c:v>
                </c:pt>
                <c:pt idx="2975">
                  <c:v>2.4926889275891786</c:v>
                </c:pt>
                <c:pt idx="2976">
                  <c:v>2.5236282379819612</c:v>
                </c:pt>
                <c:pt idx="2977">
                  <c:v>2.5011327625965807</c:v>
                </c:pt>
                <c:pt idx="2978">
                  <c:v>2.5459049717060092</c:v>
                </c:pt>
                <c:pt idx="2979">
                  <c:v>2.5715169349722178</c:v>
                </c:pt>
                <c:pt idx="2980">
                  <c:v>2.5591482841629993</c:v>
                </c:pt>
                <c:pt idx="2981">
                  <c:v>2.5716409781327867</c:v>
                </c:pt>
                <c:pt idx="2982">
                  <c:v>2.5522345473362553</c:v>
                </c:pt>
                <c:pt idx="2983">
                  <c:v>2.5740911696204818</c:v>
                </c:pt>
                <c:pt idx="2984">
                  <c:v>2.5858253476127881</c:v>
                </c:pt>
                <c:pt idx="2985">
                  <c:v>2.6236317269594855</c:v>
                </c:pt>
                <c:pt idx="2986">
                  <c:v>2.5900864297246327</c:v>
                </c:pt>
                <c:pt idx="2987">
                  <c:v>2.6152465293572127</c:v>
                </c:pt>
                <c:pt idx="2988">
                  <c:v>2.6195090164046739</c:v>
                </c:pt>
                <c:pt idx="2989">
                  <c:v>2.6003097341171681</c:v>
                </c:pt>
                <c:pt idx="2990">
                  <c:v>2.6121342757511652</c:v>
                </c:pt>
                <c:pt idx="2991">
                  <c:v>2.6179395605589217</c:v>
                </c:pt>
                <c:pt idx="2992">
                  <c:v>2.5982697546268918</c:v>
                </c:pt>
                <c:pt idx="2993">
                  <c:v>2.6581199144474041</c:v>
                </c:pt>
                <c:pt idx="2994">
                  <c:v>2.6763270947994782</c:v>
                </c:pt>
                <c:pt idx="2995">
                  <c:v>2.7047168948150695</c:v>
                </c:pt>
                <c:pt idx="2996">
                  <c:v>2.7116684967656424</c:v>
                </c:pt>
                <c:pt idx="2997">
                  <c:v>2.7037525054779814</c:v>
                </c:pt>
                <c:pt idx="2998">
                  <c:v>2.6931866823252419</c:v>
                </c:pt>
                <c:pt idx="2999">
                  <c:v>2.7254229137672228</c:v>
                </c:pt>
                <c:pt idx="3000">
                  <c:v>2.7210241933903672</c:v>
                </c:pt>
                <c:pt idx="3001">
                  <c:v>2.7355608902226236</c:v>
                </c:pt>
                <c:pt idx="3002">
                  <c:v>2.748413977756992</c:v>
                </c:pt>
                <c:pt idx="3003">
                  <c:v>2.6355610222800832</c:v>
                </c:pt>
                <c:pt idx="3004">
                  <c:v>2.6161116095387849</c:v>
                </c:pt>
                <c:pt idx="3005">
                  <c:v>2.5898139403532539</c:v>
                </c:pt>
                <c:pt idx="3006">
                  <c:v>2.5508653321290327</c:v>
                </c:pt>
                <c:pt idx="3007">
                  <c:v>2.493741616967398</c:v>
                </c:pt>
                <c:pt idx="3008">
                  <c:v>2.5476962646139749</c:v>
                </c:pt>
                <c:pt idx="3009">
                  <c:v>2.5744892563421775</c:v>
                </c:pt>
                <c:pt idx="3010">
                  <c:v>2.5865076758462595</c:v>
                </c:pt>
                <c:pt idx="3011">
                  <c:v>2.6167545671285182</c:v>
                </c:pt>
                <c:pt idx="3012">
                  <c:v>2.6223109674300011</c:v>
                </c:pt>
                <c:pt idx="3013">
                  <c:v>2.5411717014416371</c:v>
                </c:pt>
                <c:pt idx="3014">
                  <c:v>2.5307037078817411</c:v>
                </c:pt>
                <c:pt idx="3015">
                  <c:v>2.5463731462203092</c:v>
                </c:pt>
                <c:pt idx="3016">
                  <c:v>2.5406894710818775</c:v>
                </c:pt>
                <c:pt idx="3017">
                  <c:v>2.5860535831346443</c:v>
                </c:pt>
                <c:pt idx="3018">
                  <c:v>2.6246206718456002</c:v>
                </c:pt>
                <c:pt idx="3019">
                  <c:v>2.6851609146250248</c:v>
                </c:pt>
                <c:pt idx="3020">
                  <c:v>2.6816578358351677</c:v>
                </c:pt>
                <c:pt idx="3021">
                  <c:v>2.7027277103987855</c:v>
                </c:pt>
                <c:pt idx="3022">
                  <c:v>2.712010437977256</c:v>
                </c:pt>
                <c:pt idx="3023">
                  <c:v>2.7060671482584802</c:v>
                </c:pt>
                <c:pt idx="3024">
                  <c:v>2.6942626099225437</c:v>
                </c:pt>
                <c:pt idx="3025">
                  <c:v>2.7154690649936382</c:v>
                </c:pt>
                <c:pt idx="3026">
                  <c:v>2.7039368440623819</c:v>
                </c:pt>
                <c:pt idx="3027">
                  <c:v>2.7237601513776992</c:v>
                </c:pt>
                <c:pt idx="3028">
                  <c:v>2.7430998331316152</c:v>
                </c:pt>
                <c:pt idx="3029">
                  <c:v>2.7642448766175693</c:v>
                </c:pt>
                <c:pt idx="3030">
                  <c:v>2.7858124780132028</c:v>
                </c:pt>
                <c:pt idx="3031">
                  <c:v>2.7960351464533599</c:v>
                </c:pt>
                <c:pt idx="3032">
                  <c:v>2.7988087943531377</c:v>
                </c:pt>
                <c:pt idx="3033">
                  <c:v>2.8018352527917356</c:v>
                </c:pt>
                <c:pt idx="3034">
                  <c:v>2.8551056156778767</c:v>
                </c:pt>
                <c:pt idx="3035">
                  <c:v>2.8684639576438578</c:v>
                </c:pt>
                <c:pt idx="3036">
                  <c:v>2.9191725972714071</c:v>
                </c:pt>
                <c:pt idx="3037">
                  <c:v>2.922058341512054</c:v>
                </c:pt>
                <c:pt idx="3038">
                  <c:v>2.9431517625370018</c:v>
                </c:pt>
                <c:pt idx="3039">
                  <c:v>2.9029879855908867</c:v>
                </c:pt>
                <c:pt idx="3040">
                  <c:v>2.9502198573359601</c:v>
                </c:pt>
                <c:pt idx="3041">
                  <c:v>2.9412928315509417</c:v>
                </c:pt>
                <c:pt idx="3042">
                  <c:v>2.9280183509380366</c:v>
                </c:pt>
                <c:pt idx="3043">
                  <c:v>2.9766654925233564</c:v>
                </c:pt>
                <c:pt idx="3044">
                  <c:v>2.9381645590831673</c:v>
                </c:pt>
                <c:pt idx="3045">
                  <c:v>2.9555688430666986</c:v>
                </c:pt>
                <c:pt idx="3046">
                  <c:v>2.9310546439259308</c:v>
                </c:pt>
                <c:pt idx="3047">
                  <c:v>2.9167041318867599</c:v>
                </c:pt>
                <c:pt idx="3048">
                  <c:v>2.9781786990300727</c:v>
                </c:pt>
                <c:pt idx="3049">
                  <c:v>3.0091715592089376</c:v>
                </c:pt>
                <c:pt idx="3050">
                  <c:v>3.0381905951682668</c:v>
                </c:pt>
                <c:pt idx="3051">
                  <c:v>3.0813565832461647</c:v>
                </c:pt>
                <c:pt idx="3052">
                  <c:v>3.0863918367958552</c:v>
                </c:pt>
                <c:pt idx="3053">
                  <c:v>3.0771386810030332</c:v>
                </c:pt>
                <c:pt idx="3054">
                  <c:v>3.0406890411650944</c:v>
                </c:pt>
                <c:pt idx="3055">
                  <c:v>3.0791424501435269</c:v>
                </c:pt>
                <c:pt idx="3056">
                  <c:v>3.0773090481030092</c:v>
                </c:pt>
                <c:pt idx="3057">
                  <c:v>3.1173937138709547</c:v>
                </c:pt>
                <c:pt idx="3058">
                  <c:v>3.1145015160115155</c:v>
                </c:pt>
                <c:pt idx="3059">
                  <c:v>3.1679820579144584</c:v>
                </c:pt>
                <c:pt idx="3060">
                  <c:v>3.2015018716289476</c:v>
                </c:pt>
                <c:pt idx="3061">
                  <c:v>3.2143752577249805</c:v>
                </c:pt>
                <c:pt idx="3062">
                  <c:v>3.2394278002890342</c:v>
                </c:pt>
                <c:pt idx="3063">
                  <c:v>3.1736609569207248</c:v>
                </c:pt>
                <c:pt idx="3064">
                  <c:v>3.212095803227923</c:v>
                </c:pt>
                <c:pt idx="3065">
                  <c:v>3.2289712149361196</c:v>
                </c:pt>
                <c:pt idx="3066">
                  <c:v>3.2245626113401342</c:v>
                </c:pt>
                <c:pt idx="3067">
                  <c:v>3.2498644731942243</c:v>
                </c:pt>
                <c:pt idx="3068">
                  <c:v>3.2621628350422229</c:v>
                </c:pt>
                <c:pt idx="3069">
                  <c:v>3.3162316199176587</c:v>
                </c:pt>
                <c:pt idx="3070">
                  <c:v>3.3368565646753776</c:v>
                </c:pt>
                <c:pt idx="3071">
                  <c:v>3.3234622459747838</c:v>
                </c:pt>
                <c:pt idx="3072">
                  <c:v>3.2767937534109652</c:v>
                </c:pt>
                <c:pt idx="3073">
                  <c:v>3.1872456460193601</c:v>
                </c:pt>
                <c:pt idx="3074">
                  <c:v>3.2145696482505586</c:v>
                </c:pt>
                <c:pt idx="3075">
                  <c:v>3.2286345592675039</c:v>
                </c:pt>
                <c:pt idx="3076">
                  <c:v>3.1840382072142912</c:v>
                </c:pt>
                <c:pt idx="3077">
                  <c:v>3.2090376509993139</c:v>
                </c:pt>
                <c:pt idx="3078">
                  <c:v>3.2531012858610016</c:v>
                </c:pt>
                <c:pt idx="3079">
                  <c:v>3.2966483716470147</c:v>
                </c:pt>
                <c:pt idx="3080">
                  <c:v>3.2896198421710969</c:v>
                </c:pt>
                <c:pt idx="3081">
                  <c:v>3.3089611267845793</c:v>
                </c:pt>
                <c:pt idx="3082">
                  <c:v>3.2590201400829852</c:v>
                </c:pt>
                <c:pt idx="3083">
                  <c:v>3.2580561920189677</c:v>
                </c:pt>
                <c:pt idx="3084">
                  <c:v>3.2458686546070821</c:v>
                </c:pt>
                <c:pt idx="3085">
                  <c:v>3.1946445593526036</c:v>
                </c:pt>
                <c:pt idx="3086">
                  <c:v>3.142644134964701</c:v>
                </c:pt>
                <c:pt idx="3087">
                  <c:v>3.1600848499345644</c:v>
                </c:pt>
                <c:pt idx="3088">
                  <c:v>3.189664756956835</c:v>
                </c:pt>
                <c:pt idx="3089">
                  <c:v>3.2523817381900444</c:v>
                </c:pt>
                <c:pt idx="3090">
                  <c:v>3.3015581933237832</c:v>
                </c:pt>
                <c:pt idx="3091">
                  <c:v>3.3160938291538571</c:v>
                </c:pt>
                <c:pt idx="3092">
                  <c:v>3.3219325209294759</c:v>
                </c:pt>
                <c:pt idx="3093">
                  <c:v>3.3695449452806288</c:v>
                </c:pt>
                <c:pt idx="3094">
                  <c:v>3.3852391338475227</c:v>
                </c:pt>
                <c:pt idx="3095">
                  <c:v>3.3578443299996166</c:v>
                </c:pt>
                <c:pt idx="3096">
                  <c:v>3.3543077079664032</c:v>
                </c:pt>
                <c:pt idx="3097">
                  <c:v>3.4510528981717528</c:v>
                </c:pt>
                <c:pt idx="3098">
                  <c:v>3.4894663589578632</c:v>
                </c:pt>
                <c:pt idx="3099">
                  <c:v>3.4591846135916189</c:v>
                </c:pt>
                <c:pt idx="3100">
                  <c:v>3.4697948787838602</c:v>
                </c:pt>
                <c:pt idx="3101">
                  <c:v>3.5342034771234969</c:v>
                </c:pt>
                <c:pt idx="3102">
                  <c:v>3.5507812436501092</c:v>
                </c:pt>
                <c:pt idx="3103">
                  <c:v>3.5106178528179597</c:v>
                </c:pt>
                <c:pt idx="3104">
                  <c:v>3.4871666837708637</c:v>
                </c:pt>
                <c:pt idx="3105">
                  <c:v>3.4072924373837594</c:v>
                </c:pt>
                <c:pt idx="3106">
                  <c:v>3.3934815990764311</c:v>
                </c:pt>
                <c:pt idx="3107">
                  <c:v>3.281447467979449</c:v>
                </c:pt>
                <c:pt idx="3108">
                  <c:v>3.2052450321760597</c:v>
                </c:pt>
                <c:pt idx="3109">
                  <c:v>3.2117997544166097</c:v>
                </c:pt>
                <c:pt idx="3110">
                  <c:v>3.2292216925679909</c:v>
                </c:pt>
                <c:pt idx="3111">
                  <c:v>3.1880067252742847</c:v>
                </c:pt>
                <c:pt idx="3112">
                  <c:v>3.2592827657031673</c:v>
                </c:pt>
                <c:pt idx="3113">
                  <c:v>3.1807106804830951</c:v>
                </c:pt>
                <c:pt idx="3114">
                  <c:v>3.163847127988924</c:v>
                </c:pt>
                <c:pt idx="3115">
                  <c:v>3.2518886577039758</c:v>
                </c:pt>
                <c:pt idx="3116">
                  <c:v>3.1369302196416982</c:v>
                </c:pt>
                <c:pt idx="3117">
                  <c:v>3.1415578926091676</c:v>
                </c:pt>
                <c:pt idx="3118">
                  <c:v>3.1413917760072478</c:v>
                </c:pt>
                <c:pt idx="3119">
                  <c:v>3.0387004213187727</c:v>
                </c:pt>
                <c:pt idx="3120">
                  <c:v>2.9322675478786238</c:v>
                </c:pt>
                <c:pt idx="3121">
                  <c:v>2.8748583420130243</c:v>
                </c:pt>
                <c:pt idx="3122">
                  <c:v>2.9873231426571998</c:v>
                </c:pt>
                <c:pt idx="3123">
                  <c:v>3.0195151624301708</c:v>
                </c:pt>
                <c:pt idx="3124">
                  <c:v>3.0420669131118361</c:v>
                </c:pt>
                <c:pt idx="3125">
                  <c:v>3.1121382585651789</c:v>
                </c:pt>
                <c:pt idx="3126">
                  <c:v>3.1325832774692972</c:v>
                </c:pt>
                <c:pt idx="3127">
                  <c:v>3.1684537106989099</c:v>
                </c:pt>
                <c:pt idx="3128">
                  <c:v>3.1630569636465982</c:v>
                </c:pt>
                <c:pt idx="3129">
                  <c:v>3.0569260280665835</c:v>
                </c:pt>
                <c:pt idx="3130">
                  <c:v>3.1234844634254202</c:v>
                </c:pt>
                <c:pt idx="3131">
                  <c:v>3.1345073481490879</c:v>
                </c:pt>
                <c:pt idx="3132">
                  <c:v>3.2020804714867879</c:v>
                </c:pt>
                <c:pt idx="3133">
                  <c:v>3.2497598460491672</c:v>
                </c:pt>
                <c:pt idx="3134">
                  <c:v>3.2202967498514838</c:v>
                </c:pt>
                <c:pt idx="3135">
                  <c:v>3.2485058712535149</c:v>
                </c:pt>
                <c:pt idx="3136">
                  <c:v>3.2024161083337348</c:v>
                </c:pt>
                <c:pt idx="3137">
                  <c:v>3.1956929138717327</c:v>
                </c:pt>
                <c:pt idx="3138">
                  <c:v>3.2595709300028397</c:v>
                </c:pt>
                <c:pt idx="3139">
                  <c:v>3.3055666044169874</c:v>
                </c:pt>
                <c:pt idx="3140">
                  <c:v>3.3519436426009666</c:v>
                </c:pt>
                <c:pt idx="3141">
                  <c:v>3.3614041772733207</c:v>
                </c:pt>
                <c:pt idx="3142">
                  <c:v>3.3511584685380207</c:v>
                </c:pt>
                <c:pt idx="3143">
                  <c:v>3.4386297793390925</c:v>
                </c:pt>
                <c:pt idx="3144">
                  <c:v>3.4556967424997382</c:v>
                </c:pt>
                <c:pt idx="3145">
                  <c:v>3.4797893830845581</c:v>
                </c:pt>
                <c:pt idx="3146">
                  <c:v>3.5357719887746484</c:v>
                </c:pt>
                <c:pt idx="3147">
                  <c:v>3.5212939877513052</c:v>
                </c:pt>
                <c:pt idx="3148">
                  <c:v>3.535848306304846</c:v>
                </c:pt>
                <c:pt idx="3149">
                  <c:v>3.5298550326758327</c:v>
                </c:pt>
                <c:pt idx="3150">
                  <c:v>3.5718090480170241</c:v>
                </c:pt>
                <c:pt idx="3151">
                  <c:v>3.5929752142070122</c:v>
                </c:pt>
                <c:pt idx="3152">
                  <c:v>3.639144474418885</c:v>
                </c:pt>
                <c:pt idx="3153">
                  <c:v>3.6035817091101494</c:v>
                </c:pt>
                <c:pt idx="3154">
                  <c:v>3.5629709841827379</c:v>
                </c:pt>
                <c:pt idx="3155">
                  <c:v>3.5927557360089857</c:v>
                </c:pt>
                <c:pt idx="3156">
                  <c:v>3.7043167055569475</c:v>
                </c:pt>
                <c:pt idx="3157">
                  <c:v>3.7080970952755012</c:v>
                </c:pt>
                <c:pt idx="3158">
                  <c:v>3.7194407790388047</c:v>
                </c:pt>
                <c:pt idx="3159">
                  <c:v>3.7402080181414652</c:v>
                </c:pt>
                <c:pt idx="3160">
                  <c:v>3.7594022095652768</c:v>
                </c:pt>
                <c:pt idx="3161">
                  <c:v>3.72771519438548</c:v>
                </c:pt>
                <c:pt idx="3162">
                  <c:v>3.6887585653741048</c:v>
                </c:pt>
                <c:pt idx="3163">
                  <c:v>3.7300977153485402</c:v>
                </c:pt>
                <c:pt idx="3164">
                  <c:v>3.7704651300869627</c:v>
                </c:pt>
                <c:pt idx="3165">
                  <c:v>3.7127134054611703</c:v>
                </c:pt>
                <c:pt idx="3166">
                  <c:v>3.6453905748100071</c:v>
                </c:pt>
                <c:pt idx="3167">
                  <c:v>3.7278699644288777</c:v>
                </c:pt>
                <c:pt idx="3168">
                  <c:v>3.7048532125055003</c:v>
                </c:pt>
                <c:pt idx="3169">
                  <c:v>3.7389677812150692</c:v>
                </c:pt>
                <c:pt idx="3170">
                  <c:v>3.8164241788354936</c:v>
                </c:pt>
                <c:pt idx="3171">
                  <c:v>3.9141058056751388</c:v>
                </c:pt>
                <c:pt idx="3172">
                  <c:v>3.8733091101018737</c:v>
                </c:pt>
                <c:pt idx="3173">
                  <c:v>3.9945352190216914</c:v>
                </c:pt>
                <c:pt idx="3174">
                  <c:v>3.9109029905034385</c:v>
                </c:pt>
                <c:pt idx="3175">
                  <c:v>3.9861810240979376</c:v>
                </c:pt>
                <c:pt idx="3176">
                  <c:v>3.9584754731515659</c:v>
                </c:pt>
                <c:pt idx="3177">
                  <c:v>4.0413567068026364</c:v>
                </c:pt>
                <c:pt idx="3178">
                  <c:v>3.989502483324276</c:v>
                </c:pt>
                <c:pt idx="3179">
                  <c:v>3.9076545360145447</c:v>
                </c:pt>
                <c:pt idx="3180">
                  <c:v>3.790587711400677</c:v>
                </c:pt>
                <c:pt idx="3181">
                  <c:v>3.5806165309779572</c:v>
                </c:pt>
                <c:pt idx="3182">
                  <c:v>3.608129644681048</c:v>
                </c:pt>
                <c:pt idx="3183">
                  <c:v>3.6507418317992437</c:v>
                </c:pt>
                <c:pt idx="3184">
                  <c:v>3.4745699661618477</c:v>
                </c:pt>
                <c:pt idx="3185">
                  <c:v>3.5152063822675297</c:v>
                </c:pt>
                <c:pt idx="3186">
                  <c:v>3.4081866318546332</c:v>
                </c:pt>
                <c:pt idx="3187">
                  <c:v>3.4341870841530504</c:v>
                </c:pt>
                <c:pt idx="3188">
                  <c:v>3.3605444377938727</c:v>
                </c:pt>
                <c:pt idx="3189">
                  <c:v>3.4060003638491176</c:v>
                </c:pt>
                <c:pt idx="3190">
                  <c:v>3.4307868122568017</c:v>
                </c:pt>
                <c:pt idx="3191">
                  <c:v>3.3738322636727869</c:v>
                </c:pt>
                <c:pt idx="3192">
                  <c:v>3.3526172589357688</c:v>
                </c:pt>
                <c:pt idx="3193">
                  <c:v>3.4814210130093888</c:v>
                </c:pt>
                <c:pt idx="3194">
                  <c:v>3.4374543608855905</c:v>
                </c:pt>
                <c:pt idx="3195">
                  <c:v>3.4372097820365042</c:v>
                </c:pt>
                <c:pt idx="3196">
                  <c:v>3.4299512584357092</c:v>
                </c:pt>
                <c:pt idx="3197">
                  <c:v>3.3521514140837501</c:v>
                </c:pt>
                <c:pt idx="3198">
                  <c:v>3.3948561549857699</c:v>
                </c:pt>
                <c:pt idx="3199">
                  <c:v>3.4466478766748927</c:v>
                </c:pt>
                <c:pt idx="3200">
                  <c:v>3.4765680441774833</c:v>
                </c:pt>
                <c:pt idx="3201">
                  <c:v>3.4819323154779251</c:v>
                </c:pt>
                <c:pt idx="3202">
                  <c:v>3.4079096291681528</c:v>
                </c:pt>
                <c:pt idx="3203">
                  <c:v>3.4092379260311914</c:v>
                </c:pt>
                <c:pt idx="3204">
                  <c:v>3.3644897630599448</c:v>
                </c:pt>
                <c:pt idx="3205">
                  <c:v>3.3678047135083684</c:v>
                </c:pt>
                <c:pt idx="3206">
                  <c:v>3.3173195494937997</c:v>
                </c:pt>
                <c:pt idx="3207">
                  <c:v>3.2989811033791305</c:v>
                </c:pt>
                <c:pt idx="3208">
                  <c:v>3.3220599060846889</c:v>
                </c:pt>
                <c:pt idx="3209">
                  <c:v>3.3605774262012389</c:v>
                </c:pt>
                <c:pt idx="3210">
                  <c:v>3.4439026616868613</c:v>
                </c:pt>
                <c:pt idx="3211">
                  <c:v>3.5130032712579284</c:v>
                </c:pt>
                <c:pt idx="3212">
                  <c:v>3.5241138654955004</c:v>
                </c:pt>
                <c:pt idx="3213">
                  <c:v>3.5737358669195967</c:v>
                </c:pt>
                <c:pt idx="3214">
                  <c:v>3.5286555615948307</c:v>
                </c:pt>
                <c:pt idx="3215">
                  <c:v>3.5620930746353032</c:v>
                </c:pt>
                <c:pt idx="3216">
                  <c:v>3.5891364920808986</c:v>
                </c:pt>
                <c:pt idx="3217">
                  <c:v>3.4653156682504749</c:v>
                </c:pt>
                <c:pt idx="3218">
                  <c:v>3.3990576003387529</c:v>
                </c:pt>
                <c:pt idx="3219">
                  <c:v>3.3933912711259495</c:v>
                </c:pt>
                <c:pt idx="3220">
                  <c:v>3.3699517925708156</c:v>
                </c:pt>
                <c:pt idx="3221">
                  <c:v>3.3905665166652925</c:v>
                </c:pt>
                <c:pt idx="3222">
                  <c:v>3.3416751596322367</c:v>
                </c:pt>
                <c:pt idx="3223">
                  <c:v>3.3591792946286767</c:v>
                </c:pt>
                <c:pt idx="3224">
                  <c:v>3.2461040835290742</c:v>
                </c:pt>
                <c:pt idx="3225">
                  <c:v>3.1380619001458268</c:v>
                </c:pt>
                <c:pt idx="3226">
                  <c:v>3.0382651378721839</c:v>
                </c:pt>
                <c:pt idx="3227">
                  <c:v>3.0237135415841854</c:v>
                </c:pt>
                <c:pt idx="3228">
                  <c:v>2.8121803355756527</c:v>
                </c:pt>
                <c:pt idx="3229">
                  <c:v>2.9995408813177975</c:v>
                </c:pt>
                <c:pt idx="3230">
                  <c:v>2.9853367551335199</c:v>
                </c:pt>
                <c:pt idx="3231">
                  <c:v>3.1460881383210184</c:v>
                </c:pt>
                <c:pt idx="3232">
                  <c:v>3.1552564139390871</c:v>
                </c:pt>
                <c:pt idx="3233">
                  <c:v>3.1982674600068774</c:v>
                </c:pt>
                <c:pt idx="3234">
                  <c:v>3.236505589370859</c:v>
                </c:pt>
                <c:pt idx="3235">
                  <c:v>3.2412214293485935</c:v>
                </c:pt>
                <c:pt idx="3236">
                  <c:v>3.2547605050872672</c:v>
                </c:pt>
                <c:pt idx="3237">
                  <c:v>3.3430669316810007</c:v>
                </c:pt>
                <c:pt idx="3238">
                  <c:v>3.3264764428621429</c:v>
                </c:pt>
                <c:pt idx="3239">
                  <c:v>3.1688739778821682</c:v>
                </c:pt>
                <c:pt idx="3240">
                  <c:v>3.1570870742461459</c:v>
                </c:pt>
                <c:pt idx="3241">
                  <c:v>3.1556052046174026</c:v>
                </c:pt>
                <c:pt idx="3242">
                  <c:v>3.2221925952774413</c:v>
                </c:pt>
                <c:pt idx="3243">
                  <c:v>3.2554241538419202</c:v>
                </c:pt>
                <c:pt idx="3244">
                  <c:v>3.2493778073911019</c:v>
                </c:pt>
                <c:pt idx="3245">
                  <c:v>3.3113726225167643</c:v>
                </c:pt>
                <c:pt idx="3246">
                  <c:v>3.2967216813820412</c:v>
                </c:pt>
                <c:pt idx="3247">
                  <c:v>3.2537684810235548</c:v>
                </c:pt>
                <c:pt idx="3248">
                  <c:v>3.3005397090985742</c:v>
                </c:pt>
                <c:pt idx="3249">
                  <c:v>3.3244057916481675</c:v>
                </c:pt>
                <c:pt idx="3250">
                  <c:v>3.3438539324847008</c:v>
                </c:pt>
                <c:pt idx="3251">
                  <c:v>3.3383183271771033</c:v>
                </c:pt>
                <c:pt idx="3252">
                  <c:v>3.4545957012727562</c:v>
                </c:pt>
                <c:pt idx="3253">
                  <c:v>3.5540729980599526</c:v>
                </c:pt>
                <c:pt idx="3254">
                  <c:v>3.5688389135445338</c:v>
                </c:pt>
                <c:pt idx="3255">
                  <c:v>3.6327040029701312</c:v>
                </c:pt>
                <c:pt idx="3256">
                  <c:v>3.4943039383911136</c:v>
                </c:pt>
                <c:pt idx="3257">
                  <c:v>3.4498621519680386</c:v>
                </c:pt>
                <c:pt idx="3258">
                  <c:v>3.3934087955075878</c:v>
                </c:pt>
                <c:pt idx="3259">
                  <c:v>3.4737565441325002</c:v>
                </c:pt>
                <c:pt idx="3260">
                  <c:v>3.397891786064049</c:v>
                </c:pt>
                <c:pt idx="3261">
                  <c:v>3.3459660439002397</c:v>
                </c:pt>
                <c:pt idx="3262">
                  <c:v>3.2298545463020556</c:v>
                </c:pt>
                <c:pt idx="3263">
                  <c:v>3.3533477702959602</c:v>
                </c:pt>
                <c:pt idx="3264">
                  <c:v>3.3532752782139972</c:v>
                </c:pt>
                <c:pt idx="3265">
                  <c:v>3.4391940410665054</c:v>
                </c:pt>
                <c:pt idx="3266">
                  <c:v>3.3607029975943119</c:v>
                </c:pt>
                <c:pt idx="3267">
                  <c:v>3.2012653622368372</c:v>
                </c:pt>
                <c:pt idx="3268">
                  <c:v>3.2993806534402266</c:v>
                </c:pt>
                <c:pt idx="3269">
                  <c:v>3.0930571531020008</c:v>
                </c:pt>
                <c:pt idx="3270">
                  <c:v>3.0473095650089981</c:v>
                </c:pt>
                <c:pt idx="3271">
                  <c:v>3.1517933060541559</c:v>
                </c:pt>
                <c:pt idx="3272">
                  <c:v>3.2545280936944225</c:v>
                </c:pt>
                <c:pt idx="3273">
                  <c:v>3.2629223309055106</c:v>
                </c:pt>
                <c:pt idx="3274">
                  <c:v>3.2879664568345075</c:v>
                </c:pt>
                <c:pt idx="3275">
                  <c:v>3.2134319554007158</c:v>
                </c:pt>
                <c:pt idx="3276">
                  <c:v>3.2165448871396571</c:v>
                </c:pt>
                <c:pt idx="3277">
                  <c:v>3.2517792317141714</c:v>
                </c:pt>
                <c:pt idx="3278">
                  <c:v>3.3086098669238169</c:v>
                </c:pt>
                <c:pt idx="3279">
                  <c:v>3.3572750650142025</c:v>
                </c:pt>
                <c:pt idx="3280">
                  <c:v>3.3966057118964983</c:v>
                </c:pt>
                <c:pt idx="3281">
                  <c:v>3.4073344134854753</c:v>
                </c:pt>
                <c:pt idx="3282">
                  <c:v>3.3917472823102317</c:v>
                </c:pt>
                <c:pt idx="3283">
                  <c:v>3.3870001865709072</c:v>
                </c:pt>
                <c:pt idx="3284">
                  <c:v>3.4355564226571564</c:v>
                </c:pt>
                <c:pt idx="3285">
                  <c:v>3.3402789326721627</c:v>
                </c:pt>
                <c:pt idx="3286">
                  <c:v>3.3672986057324872</c:v>
                </c:pt>
                <c:pt idx="3287">
                  <c:v>3.4133901889037181</c:v>
                </c:pt>
                <c:pt idx="3288">
                  <c:v>3.5661195422335612</c:v>
                </c:pt>
                <c:pt idx="3289">
                  <c:v>3.5256847068089394</c:v>
                </c:pt>
                <c:pt idx="3290">
                  <c:v>3.579138097438852</c:v>
                </c:pt>
                <c:pt idx="3291">
                  <c:v>3.6199267722249666</c:v>
                </c:pt>
                <c:pt idx="3292">
                  <c:v>3.6017844427923418</c:v>
                </c:pt>
                <c:pt idx="3293">
                  <c:v>3.4760905834605778</c:v>
                </c:pt>
                <c:pt idx="3294">
                  <c:v>3.4615460734990831</c:v>
                </c:pt>
                <c:pt idx="3295">
                  <c:v>3.5001667055068095</c:v>
                </c:pt>
                <c:pt idx="3296">
                  <c:v>3.5099392332251425</c:v>
                </c:pt>
                <c:pt idx="3297">
                  <c:v>3.4226857296247699</c:v>
                </c:pt>
                <c:pt idx="3298">
                  <c:v>3.4839749653192618</c:v>
                </c:pt>
                <c:pt idx="3299">
                  <c:v>3.4735050671468857</c:v>
                </c:pt>
                <c:pt idx="3300">
                  <c:v>3.5475101674265712</c:v>
                </c:pt>
                <c:pt idx="3301">
                  <c:v>3.5684855965725042</c:v>
                </c:pt>
                <c:pt idx="3302">
                  <c:v>3.6746058572375788</c:v>
                </c:pt>
                <c:pt idx="3303">
                  <c:v>3.6491183005332948</c:v>
                </c:pt>
                <c:pt idx="3304">
                  <c:v>3.6715835519573838</c:v>
                </c:pt>
                <c:pt idx="3305">
                  <c:v>3.6774796189673209</c:v>
                </c:pt>
                <c:pt idx="3306">
                  <c:v>3.741564196324898</c:v>
                </c:pt>
                <c:pt idx="3307">
                  <c:v>3.7307876944784972</c:v>
                </c:pt>
                <c:pt idx="3308">
                  <c:v>3.7329540046111154</c:v>
                </c:pt>
                <c:pt idx="3309">
                  <c:v>3.8001532917785825</c:v>
                </c:pt>
                <c:pt idx="3310">
                  <c:v>3.8662354734321642</c:v>
                </c:pt>
                <c:pt idx="3311">
                  <c:v>3.9177504584965201</c:v>
                </c:pt>
                <c:pt idx="3312">
                  <c:v>3.8779882724995076</c:v>
                </c:pt>
                <c:pt idx="3313">
                  <c:v>3.8662786533008751</c:v>
                </c:pt>
                <c:pt idx="3314">
                  <c:v>3.8342667800180377</c:v>
                </c:pt>
                <c:pt idx="3315">
                  <c:v>3.8228893388641327</c:v>
                </c:pt>
                <c:pt idx="3316">
                  <c:v>3.7446684031865534</c:v>
                </c:pt>
                <c:pt idx="3317">
                  <c:v>3.8170106404924002</c:v>
                </c:pt>
                <c:pt idx="3318">
                  <c:v>3.7872356680563195</c:v>
                </c:pt>
                <c:pt idx="3319">
                  <c:v>3.7969681502426598</c:v>
                </c:pt>
                <c:pt idx="3320">
                  <c:v>3.7980540032395993</c:v>
                </c:pt>
                <c:pt idx="3321">
                  <c:v>3.746177518183321</c:v>
                </c:pt>
                <c:pt idx="3322">
                  <c:v>3.702128237675343</c:v>
                </c:pt>
                <c:pt idx="3323">
                  <c:v>3.7679847697971067</c:v>
                </c:pt>
                <c:pt idx="3324">
                  <c:v>3.7665379813781916</c:v>
                </c:pt>
                <c:pt idx="3325">
                  <c:v>3.7502202966622455</c:v>
                </c:pt>
                <c:pt idx="3326">
                  <c:v>3.6725186355705248</c:v>
                </c:pt>
                <c:pt idx="3327">
                  <c:v>3.6882700079371129</c:v>
                </c:pt>
                <c:pt idx="3328">
                  <c:v>3.6337764652758953</c:v>
                </c:pt>
                <c:pt idx="3329">
                  <c:v>3.6581508068076412</c:v>
                </c:pt>
                <c:pt idx="3330">
                  <c:v>3.7510322877987434</c:v>
                </c:pt>
                <c:pt idx="3331">
                  <c:v>3.792506778822458</c:v>
                </c:pt>
                <c:pt idx="3332">
                  <c:v>3.8037624091384203</c:v>
                </c:pt>
                <c:pt idx="3333">
                  <c:v>3.7335701516166009</c:v>
                </c:pt>
                <c:pt idx="3334">
                  <c:v>3.6459040479527394</c:v>
                </c:pt>
                <c:pt idx="3335">
                  <c:v>3.6919179800405502</c:v>
                </c:pt>
                <c:pt idx="3336">
                  <c:v>3.6145062515854853</c:v>
                </c:pt>
                <c:pt idx="3337">
                  <c:v>3.623691156060425</c:v>
                </c:pt>
                <c:pt idx="3338">
                  <c:v>3.5868507072619482</c:v>
                </c:pt>
                <c:pt idx="3339">
                  <c:v>3.5975424392518685</c:v>
                </c:pt>
                <c:pt idx="3340">
                  <c:v>3.6106002353147066</c:v>
                </c:pt>
                <c:pt idx="3341">
                  <c:v>3.5022589466551368</c:v>
                </c:pt>
                <c:pt idx="3342">
                  <c:v>3.4942712874278694</c:v>
                </c:pt>
                <c:pt idx="3343">
                  <c:v>3.4659476621509606</c:v>
                </c:pt>
                <c:pt idx="3344">
                  <c:v>3.3728061480190128</c:v>
                </c:pt>
                <c:pt idx="3345">
                  <c:v>3.3873435392074391</c:v>
                </c:pt>
                <c:pt idx="3346">
                  <c:v>3.3677655213206488</c:v>
                </c:pt>
                <c:pt idx="3347">
                  <c:v>3.4117677445971895</c:v>
                </c:pt>
                <c:pt idx="3348">
                  <c:v>3.4049614220741407</c:v>
                </c:pt>
                <c:pt idx="3349">
                  <c:v>3.4350684784599537</c:v>
                </c:pt>
                <c:pt idx="3350">
                  <c:v>3.3306026998248512</c:v>
                </c:pt>
                <c:pt idx="3351">
                  <c:v>3.3740810248821647</c:v>
                </c:pt>
                <c:pt idx="3352">
                  <c:v>3.3582344900291528</c:v>
                </c:pt>
                <c:pt idx="3353">
                  <c:v>3.3588733204177199</c:v>
                </c:pt>
                <c:pt idx="3354">
                  <c:v>3.4345745738315201</c:v>
                </c:pt>
                <c:pt idx="3355">
                  <c:v>3.3837837081570226</c:v>
                </c:pt>
                <c:pt idx="3356">
                  <c:v>3.343132158980429</c:v>
                </c:pt>
                <c:pt idx="3357">
                  <c:v>3.2257755964092008</c:v>
                </c:pt>
                <c:pt idx="3358">
                  <c:v>3.2616946670172391</c:v>
                </c:pt>
                <c:pt idx="3359">
                  <c:v>3.2204498910780677</c:v>
                </c:pt>
                <c:pt idx="3360">
                  <c:v>3.2215473826524894</c:v>
                </c:pt>
                <c:pt idx="3361">
                  <c:v>3.3420336356057168</c:v>
                </c:pt>
                <c:pt idx="3362">
                  <c:v>3.3028590144483019</c:v>
                </c:pt>
                <c:pt idx="3363">
                  <c:v>3.2715161922706884</c:v>
                </c:pt>
                <c:pt idx="3364">
                  <c:v>3.1210789930175578</c:v>
                </c:pt>
                <c:pt idx="3365">
                  <c:v>3.1712373683593627</c:v>
                </c:pt>
                <c:pt idx="3366">
                  <c:v>3.1267824767747507</c:v>
                </c:pt>
                <c:pt idx="3367">
                  <c:v>3.0548279919644301</c:v>
                </c:pt>
                <c:pt idx="3368">
                  <c:v>3.0104660305436144</c:v>
                </c:pt>
                <c:pt idx="3369">
                  <c:v>3.0148831189124192</c:v>
                </c:pt>
                <c:pt idx="3370">
                  <c:v>3.0755361978140519</c:v>
                </c:pt>
                <c:pt idx="3371">
                  <c:v>3.0718699518136567</c:v>
                </c:pt>
                <c:pt idx="3372">
                  <c:v>3.00436042695857</c:v>
                </c:pt>
                <c:pt idx="3373">
                  <c:v>3.0105358555191732</c:v>
                </c:pt>
                <c:pt idx="3374">
                  <c:v>2.9905561006738139</c:v>
                </c:pt>
                <c:pt idx="3375">
                  <c:v>3.0711087330385647</c:v>
                </c:pt>
                <c:pt idx="3376">
                  <c:v>3.2038372023297206</c:v>
                </c:pt>
                <c:pt idx="3377">
                  <c:v>3.1720996419143592</c:v>
                </c:pt>
                <c:pt idx="3378">
                  <c:v>3.1053118418937284</c:v>
                </c:pt>
                <c:pt idx="3379">
                  <c:v>3.1154885400618677</c:v>
                </c:pt>
                <c:pt idx="3380">
                  <c:v>3.1855555409221612</c:v>
                </c:pt>
                <c:pt idx="3381">
                  <c:v>3.2426365596686848</c:v>
                </c:pt>
                <c:pt idx="3382">
                  <c:v>3.1999206117283041</c:v>
                </c:pt>
                <c:pt idx="3383">
                  <c:v>3.0348219067437667</c:v>
                </c:pt>
                <c:pt idx="3384">
                  <c:v>3.0116099466417428</c:v>
                </c:pt>
                <c:pt idx="3385">
                  <c:v>2.9094932235980586</c:v>
                </c:pt>
                <c:pt idx="3386">
                  <c:v>2.9017510647019042</c:v>
                </c:pt>
                <c:pt idx="3387">
                  <c:v>2.8320289706678801</c:v>
                </c:pt>
                <c:pt idx="3388">
                  <c:v>2.6944174026785279</c:v>
                </c:pt>
                <c:pt idx="3389">
                  <c:v>2.7839625769020215</c:v>
                </c:pt>
                <c:pt idx="3390">
                  <c:v>2.7924245689987681</c:v>
                </c:pt>
                <c:pt idx="3391">
                  <c:v>2.9050784389343129</c:v>
                </c:pt>
                <c:pt idx="3392">
                  <c:v>2.7259955759064254</c:v>
                </c:pt>
                <c:pt idx="3393">
                  <c:v>2.6997450872492066</c:v>
                </c:pt>
                <c:pt idx="3394">
                  <c:v>2.5790312055246014</c:v>
                </c:pt>
                <c:pt idx="3395">
                  <c:v>2.6587874600327046</c:v>
                </c:pt>
                <c:pt idx="3396">
                  <c:v>2.9899247265024416</c:v>
                </c:pt>
                <c:pt idx="3397">
                  <c:v>2.9546895837427867</c:v>
                </c:pt>
                <c:pt idx="3398">
                  <c:v>2.9213175024150089</c:v>
                </c:pt>
                <c:pt idx="3399">
                  <c:v>2.9141557474048674</c:v>
                </c:pt>
                <c:pt idx="3400">
                  <c:v>2.9313465622914392</c:v>
                </c:pt>
                <c:pt idx="3401">
                  <c:v>2.8080415737125741</c:v>
                </c:pt>
                <c:pt idx="3402">
                  <c:v>2.5231560692973614</c:v>
                </c:pt>
                <c:pt idx="3403">
                  <c:v>2.5982360783526692</c:v>
                </c:pt>
                <c:pt idx="3404">
                  <c:v>2.5854677963659851</c:v>
                </c:pt>
                <c:pt idx="3405">
                  <c:v>2.2778954435689487</c:v>
                </c:pt>
                <c:pt idx="3406">
                  <c:v>2.2453606487080311</c:v>
                </c:pt>
                <c:pt idx="3407">
                  <c:v>2.0012853895453437</c:v>
                </c:pt>
                <c:pt idx="3408">
                  <c:v>1.8789941966652299</c:v>
                </c:pt>
                <c:pt idx="3409">
                  <c:v>1.9081333075720699</c:v>
                </c:pt>
                <c:pt idx="3410">
                  <c:v>1.7178492108692394</c:v>
                </c:pt>
                <c:pt idx="3411">
                  <c:v>1.4773282246629738</c:v>
                </c:pt>
                <c:pt idx="3412">
                  <c:v>1.7931416345086473</c:v>
                </c:pt>
                <c:pt idx="3413">
                  <c:v>1.561181384984685</c:v>
                </c:pt>
                <c:pt idx="3414">
                  <c:v>1.5288258508230859</c:v>
                </c:pt>
                <c:pt idx="3415">
                  <c:v>1.6285141799713529</c:v>
                </c:pt>
                <c:pt idx="3416">
                  <c:v>1.7843845540184549</c:v>
                </c:pt>
                <c:pt idx="3417">
                  <c:v>1.6078103154701138</c:v>
                </c:pt>
                <c:pt idx="3418">
                  <c:v>1.3970636884601395</c:v>
                </c:pt>
                <c:pt idx="3419">
                  <c:v>1.4065661992342038</c:v>
                </c:pt>
                <c:pt idx="3420">
                  <c:v>1.3696459027208885</c:v>
                </c:pt>
                <c:pt idx="3421">
                  <c:v>1.1538544244717472</c:v>
                </c:pt>
                <c:pt idx="3422">
                  <c:v>1.2860791026706733</c:v>
                </c:pt>
                <c:pt idx="3423">
                  <c:v>1.5148284026728598</c:v>
                </c:pt>
                <c:pt idx="3424">
                  <c:v>1.6256157199277661</c:v>
                </c:pt>
                <c:pt idx="3425">
                  <c:v>1.6390725533962109</c:v>
                </c:pt>
                <c:pt idx="3426">
                  <c:v>1.6604363158309146</c:v>
                </c:pt>
                <c:pt idx="3427">
                  <c:v>1.8483869864454581</c:v>
                </c:pt>
                <c:pt idx="3428">
                  <c:v>1.7653266089026547</c:v>
                </c:pt>
                <c:pt idx="3429">
                  <c:v>1.6121837405166095</c:v>
                </c:pt>
                <c:pt idx="3430">
                  <c:v>1.63287587234537</c:v>
                </c:pt>
                <c:pt idx="3431">
                  <c:v>1.6304756096087845</c:v>
                </c:pt>
                <c:pt idx="3432">
                  <c:v>1.5358788579763138</c:v>
                </c:pt>
                <c:pt idx="3433">
                  <c:v>1.3540951927980003</c:v>
                </c:pt>
                <c:pt idx="3434">
                  <c:v>1.4384527314944777</c:v>
                </c:pt>
                <c:pt idx="3435">
                  <c:v>1.390065464061901</c:v>
                </c:pt>
                <c:pt idx="3436">
                  <c:v>1.3480501799003866</c:v>
                </c:pt>
                <c:pt idx="3437">
                  <c:v>1.3306150879176424</c:v>
                </c:pt>
                <c:pt idx="3438">
                  <c:v>1.2191828954819046</c:v>
                </c:pt>
                <c:pt idx="3439">
                  <c:v>0.9635080790627808</c:v>
                </c:pt>
                <c:pt idx="3440">
                  <c:v>1.060056620462682</c:v>
                </c:pt>
                <c:pt idx="3441">
                  <c:v>1.2212255096320392</c:v>
                </c:pt>
                <c:pt idx="3442">
                  <c:v>1.2259014111513975</c:v>
                </c:pt>
                <c:pt idx="3443">
                  <c:v>1.2775084081421777</c:v>
                </c:pt>
                <c:pt idx="3444">
                  <c:v>1.3056224189722598</c:v>
                </c:pt>
                <c:pt idx="3445">
                  <c:v>1.4250213588338012</c:v>
                </c:pt>
                <c:pt idx="3446">
                  <c:v>1.2044169021256015</c:v>
                </c:pt>
                <c:pt idx="3447">
                  <c:v>1.1696539248059092</c:v>
                </c:pt>
                <c:pt idx="3448">
                  <c:v>1.1399659967294458</c:v>
                </c:pt>
                <c:pt idx="3449">
                  <c:v>1.0680941273246798</c:v>
                </c:pt>
                <c:pt idx="3450">
                  <c:v>1.0315459927396238</c:v>
                </c:pt>
                <c:pt idx="3451">
                  <c:v>1.2089438902038339</c:v>
                </c:pt>
                <c:pt idx="3452">
                  <c:v>1.1672910891647188</c:v>
                </c:pt>
                <c:pt idx="3453">
                  <c:v>1.2288449589208339</c:v>
                </c:pt>
                <c:pt idx="3454">
                  <c:v>1.2324196115552897</c:v>
                </c:pt>
                <c:pt idx="3455">
                  <c:v>1.2205013156151261</c:v>
                </c:pt>
                <c:pt idx="3456">
                  <c:v>1.2150639973967219</c:v>
                </c:pt>
                <c:pt idx="3457">
                  <c:v>1.3192731205768298</c:v>
                </c:pt>
                <c:pt idx="3458">
                  <c:v>1.3541857089384781</c:v>
                </c:pt>
                <c:pt idx="3459">
                  <c:v>1.2866877739910407</c:v>
                </c:pt>
                <c:pt idx="3460">
                  <c:v>1.2539428455384876</c:v>
                </c:pt>
                <c:pt idx="3461">
                  <c:v>1.194546207370307</c:v>
                </c:pt>
                <c:pt idx="3462">
                  <c:v>1.218415738988168</c:v>
                </c:pt>
                <c:pt idx="3463">
                  <c:v>1.2297912885082076</c:v>
                </c:pt>
                <c:pt idx="3464">
                  <c:v>1.3014721353392842</c:v>
                </c:pt>
                <c:pt idx="3465">
                  <c:v>1.3499252141091826</c:v>
                </c:pt>
                <c:pt idx="3466">
                  <c:v>1.3956284380344057</c:v>
                </c:pt>
                <c:pt idx="3467">
                  <c:v>1.4800515901442526</c:v>
                </c:pt>
                <c:pt idx="3468">
                  <c:v>1.5281762287119931</c:v>
                </c:pt>
                <c:pt idx="3469">
                  <c:v>1.6032239891412821</c:v>
                </c:pt>
                <c:pt idx="3470">
                  <c:v>1.490577899888422</c:v>
                </c:pt>
                <c:pt idx="3471">
                  <c:v>1.5243268446495559</c:v>
                </c:pt>
                <c:pt idx="3472">
                  <c:v>1.4767496540070233</c:v>
                </c:pt>
                <c:pt idx="3473">
                  <c:v>1.3556243727412678</c:v>
                </c:pt>
                <c:pt idx="3474">
                  <c:v>1.369774848555158</c:v>
                </c:pt>
                <c:pt idx="3475">
                  <c:v>1.2655896222591121</c:v>
                </c:pt>
                <c:pt idx="3476">
                  <c:v>1.2860645244357705</c:v>
                </c:pt>
                <c:pt idx="3477">
                  <c:v>1.3116062538998896</c:v>
                </c:pt>
                <c:pt idx="3478">
                  <c:v>1.2950043017149258</c:v>
                </c:pt>
                <c:pt idx="3479">
                  <c:v>1.1857870567902284</c:v>
                </c:pt>
                <c:pt idx="3480">
                  <c:v>1.2436897357451391</c:v>
                </c:pt>
                <c:pt idx="3481">
                  <c:v>1.1843533670435487</c:v>
                </c:pt>
                <c:pt idx="3482">
                  <c:v>1.2538269918871305</c:v>
                </c:pt>
                <c:pt idx="3483">
                  <c:v>1.2917254869892139</c:v>
                </c:pt>
                <c:pt idx="3484">
                  <c:v>1.321677555939742</c:v>
                </c:pt>
                <c:pt idx="3485">
                  <c:v>1.3894198620783467</c:v>
                </c:pt>
                <c:pt idx="3486">
                  <c:v>1.326878844974982</c:v>
                </c:pt>
                <c:pt idx="3487">
                  <c:v>1.2849236907598844</c:v>
                </c:pt>
                <c:pt idx="3488">
                  <c:v>1.2570044500800186</c:v>
                </c:pt>
                <c:pt idx="3489">
                  <c:v>1.2592743036429304</c:v>
                </c:pt>
                <c:pt idx="3490">
                  <c:v>1.2984091161281719</c:v>
                </c:pt>
                <c:pt idx="3491">
                  <c:v>1.3483479483788525</c:v>
                </c:pt>
                <c:pt idx="3492">
                  <c:v>1.3660581968393781</c:v>
                </c:pt>
                <c:pt idx="3493">
                  <c:v>1.4117073745462987</c:v>
                </c:pt>
                <c:pt idx="3494">
                  <c:v>1.3217567741915175</c:v>
                </c:pt>
                <c:pt idx="3495">
                  <c:v>1.2785049552549563</c:v>
                </c:pt>
                <c:pt idx="3496">
                  <c:v>1.2796408538105859</c:v>
                </c:pt>
                <c:pt idx="3497">
                  <c:v>1.2656452616030185</c:v>
                </c:pt>
                <c:pt idx="3498">
                  <c:v>1.151811962820394</c:v>
                </c:pt>
                <c:pt idx="3499">
                  <c:v>1.1025708936270133</c:v>
                </c:pt>
                <c:pt idx="3500">
                  <c:v>1.1140362714206731</c:v>
                </c:pt>
                <c:pt idx="3501">
                  <c:v>1.0553765463169942</c:v>
                </c:pt>
                <c:pt idx="3502">
                  <c:v>0.98306168741002198</c:v>
                </c:pt>
                <c:pt idx="3503">
                  <c:v>1.0446451549090281</c:v>
                </c:pt>
                <c:pt idx="3504">
                  <c:v>1.0504760692466111</c:v>
                </c:pt>
                <c:pt idx="3505">
                  <c:v>1.1301849485470883</c:v>
                </c:pt>
                <c:pt idx="3506">
                  <c:v>1.0808777240829561</c:v>
                </c:pt>
                <c:pt idx="3507">
                  <c:v>0.9387002256660808</c:v>
                </c:pt>
                <c:pt idx="3508">
                  <c:v>0.91433903147638862</c:v>
                </c:pt>
                <c:pt idx="3509">
                  <c:v>0.98064111637780382</c:v>
                </c:pt>
                <c:pt idx="3510">
                  <c:v>0.92279199694293812</c:v>
                </c:pt>
                <c:pt idx="3511">
                  <c:v>0.91611830618223788</c:v>
                </c:pt>
                <c:pt idx="3512">
                  <c:v>0.89328417317610143</c:v>
                </c:pt>
                <c:pt idx="3513">
                  <c:v>0.99075151651037796</c:v>
                </c:pt>
                <c:pt idx="3514">
                  <c:v>1.022171733443662</c:v>
                </c:pt>
                <c:pt idx="3515">
                  <c:v>1.0970041039402261</c:v>
                </c:pt>
                <c:pt idx="3516">
                  <c:v>1.1148939505441942</c:v>
                </c:pt>
                <c:pt idx="3517">
                  <c:v>1.1458859638681023</c:v>
                </c:pt>
                <c:pt idx="3518">
                  <c:v>1.1835794000189686</c:v>
                </c:pt>
                <c:pt idx="3519">
                  <c:v>1.2028678648937501</c:v>
                </c:pt>
                <c:pt idx="3520">
                  <c:v>1.2846898841653949</c:v>
                </c:pt>
                <c:pt idx="3521">
                  <c:v>1.2227726974105428</c:v>
                </c:pt>
                <c:pt idx="3522">
                  <c:v>1.3651158776455787</c:v>
                </c:pt>
                <c:pt idx="3523">
                  <c:v>1.3406878273396561</c:v>
                </c:pt>
                <c:pt idx="3524">
                  <c:v>1.319572491914863</c:v>
                </c:pt>
                <c:pt idx="3525">
                  <c:v>1.3708305489732076</c:v>
                </c:pt>
                <c:pt idx="3526">
                  <c:v>1.3063089230767198</c:v>
                </c:pt>
                <c:pt idx="3527">
                  <c:v>1.2120522502238869</c:v>
                </c:pt>
                <c:pt idx="3528">
                  <c:v>1.241693542874059</c:v>
                </c:pt>
                <c:pt idx="3529">
                  <c:v>1.2902684649284468</c:v>
                </c:pt>
                <c:pt idx="3530">
                  <c:v>1.3779650294134305</c:v>
                </c:pt>
                <c:pt idx="3531">
                  <c:v>1.3856660006590458</c:v>
                </c:pt>
                <c:pt idx="3532">
                  <c:v>1.3556132987337599</c:v>
                </c:pt>
                <c:pt idx="3533">
                  <c:v>1.3162327912381153</c:v>
                </c:pt>
                <c:pt idx="3534">
                  <c:v>1.3572186372191359</c:v>
                </c:pt>
                <c:pt idx="3535">
                  <c:v>1.4278412560459199</c:v>
                </c:pt>
                <c:pt idx="3536">
                  <c:v>1.4643083715956839</c:v>
                </c:pt>
                <c:pt idx="3537">
                  <c:v>1.4724243634174252</c:v>
                </c:pt>
                <c:pt idx="3538">
                  <c:v>1.4954613879452354</c:v>
                </c:pt>
                <c:pt idx="3539">
                  <c:v>1.5098113548823637</c:v>
                </c:pt>
                <c:pt idx="3540">
                  <c:v>1.5209450835100706</c:v>
                </c:pt>
                <c:pt idx="3541">
                  <c:v>1.3980571693739516</c:v>
                </c:pt>
                <c:pt idx="3542">
                  <c:v>1.4300540199041478</c:v>
                </c:pt>
                <c:pt idx="3543">
                  <c:v>1.4282314582559681</c:v>
                </c:pt>
                <c:pt idx="3544">
                  <c:v>1.4860013561944041</c:v>
                </c:pt>
                <c:pt idx="3545">
                  <c:v>1.558610271694528</c:v>
                </c:pt>
                <c:pt idx="3546">
                  <c:v>1.5103255548278121</c:v>
                </c:pt>
                <c:pt idx="3547">
                  <c:v>1.4826990501665098</c:v>
                </c:pt>
                <c:pt idx="3548">
                  <c:v>1.5426661992676238</c:v>
                </c:pt>
                <c:pt idx="3549">
                  <c:v>1.5278516399153133</c:v>
                </c:pt>
                <c:pt idx="3550">
                  <c:v>1.5933646409445124</c:v>
                </c:pt>
                <c:pt idx="3551">
                  <c:v>1.7161347416576638</c:v>
                </c:pt>
                <c:pt idx="3552">
                  <c:v>1.7242969308772684</c:v>
                </c:pt>
                <c:pt idx="3553">
                  <c:v>1.8072270452558672</c:v>
                </c:pt>
                <c:pt idx="3554">
                  <c:v>1.7633630507715459</c:v>
                </c:pt>
                <c:pt idx="3555">
                  <c:v>1.8723516383692353</c:v>
                </c:pt>
                <c:pt idx="3556">
                  <c:v>1.8210163909684938</c:v>
                </c:pt>
                <c:pt idx="3557">
                  <c:v>1.8019416255611858</c:v>
                </c:pt>
                <c:pt idx="3558">
                  <c:v>1.6972611189029876</c:v>
                </c:pt>
                <c:pt idx="3559">
                  <c:v>1.7255655650242052</c:v>
                </c:pt>
                <c:pt idx="3560">
                  <c:v>1.6906548390945264</c:v>
                </c:pt>
                <c:pt idx="3561">
                  <c:v>1.8319449276141297</c:v>
                </c:pt>
                <c:pt idx="3562">
                  <c:v>1.9026699055721359</c:v>
                </c:pt>
                <c:pt idx="3563">
                  <c:v>1.8380646194911798</c:v>
                </c:pt>
                <c:pt idx="3564">
                  <c:v>1.8871158990797701</c:v>
                </c:pt>
                <c:pt idx="3565">
                  <c:v>1.9028924532137865</c:v>
                </c:pt>
                <c:pt idx="3566">
                  <c:v>1.978243670001756</c:v>
                </c:pt>
                <c:pt idx="3567">
                  <c:v>1.9596017156139256</c:v>
                </c:pt>
                <c:pt idx="3568">
                  <c:v>2.018229065550035</c:v>
                </c:pt>
                <c:pt idx="3569">
                  <c:v>2.0801264988452592</c:v>
                </c:pt>
                <c:pt idx="3570">
                  <c:v>2.1617823690684288</c:v>
                </c:pt>
                <c:pt idx="3571">
                  <c:v>2.1759078415709125</c:v>
                </c:pt>
                <c:pt idx="3572">
                  <c:v>2.0220754969764227</c:v>
                </c:pt>
                <c:pt idx="3573">
                  <c:v>2.0915815943272293</c:v>
                </c:pt>
                <c:pt idx="3574">
                  <c:v>2.0831339176483317</c:v>
                </c:pt>
                <c:pt idx="3575">
                  <c:v>2.0517345151768542</c:v>
                </c:pt>
                <c:pt idx="3576">
                  <c:v>2.1008577060541596</c:v>
                </c:pt>
                <c:pt idx="3577">
                  <c:v>2.0965142713538136</c:v>
                </c:pt>
                <c:pt idx="3578">
                  <c:v>2.1666597896203985</c:v>
                </c:pt>
                <c:pt idx="3579">
                  <c:v>2.0849607687304199</c:v>
                </c:pt>
                <c:pt idx="3580">
                  <c:v>1.9721075991062793</c:v>
                </c:pt>
                <c:pt idx="3581">
                  <c:v>1.9460850507073244</c:v>
                </c:pt>
                <c:pt idx="3582">
                  <c:v>1.8766120877733561</c:v>
                </c:pt>
                <c:pt idx="3583">
                  <c:v>1.9093528143976841</c:v>
                </c:pt>
                <c:pt idx="3584">
                  <c:v>1.9436376269103421</c:v>
                </c:pt>
                <c:pt idx="3585">
                  <c:v>1.7681549162605323</c:v>
                </c:pt>
                <c:pt idx="3586">
                  <c:v>1.7903581358362972</c:v>
                </c:pt>
                <c:pt idx="3587">
                  <c:v>1.8514035259737269</c:v>
                </c:pt>
                <c:pt idx="3588">
                  <c:v>1.8991508241438337</c:v>
                </c:pt>
                <c:pt idx="3589">
                  <c:v>1.930642890717388</c:v>
                </c:pt>
                <c:pt idx="3590">
                  <c:v>1.9368036080122302</c:v>
                </c:pt>
                <c:pt idx="3591">
                  <c:v>1.8989840456322824</c:v>
                </c:pt>
                <c:pt idx="3592">
                  <c:v>1.8617064055300836</c:v>
                </c:pt>
                <c:pt idx="3593">
                  <c:v>1.8718462541514178</c:v>
                </c:pt>
                <c:pt idx="3594">
                  <c:v>1.797794362702011</c:v>
                </c:pt>
                <c:pt idx="3595">
                  <c:v>1.7427028820391666</c:v>
                </c:pt>
                <c:pt idx="3596">
                  <c:v>1.6750461828780301</c:v>
                </c:pt>
                <c:pt idx="3597">
                  <c:v>1.7319950598051059</c:v>
                </c:pt>
                <c:pt idx="3598">
                  <c:v>1.7207564931297659</c:v>
                </c:pt>
                <c:pt idx="3599">
                  <c:v>1.7771826593813391</c:v>
                </c:pt>
                <c:pt idx="3600">
                  <c:v>1.8482431736019875</c:v>
                </c:pt>
                <c:pt idx="3601">
                  <c:v>1.9623420279282615</c:v>
                </c:pt>
                <c:pt idx="3602">
                  <c:v>1.9881391863677838</c:v>
                </c:pt>
                <c:pt idx="3603">
                  <c:v>2.0118333346490367</c:v>
                </c:pt>
                <c:pt idx="3604">
                  <c:v>2.0911936795989572</c:v>
                </c:pt>
                <c:pt idx="3605">
                  <c:v>2.074854742392779</c:v>
                </c:pt>
                <c:pt idx="3606">
                  <c:v>2.0839445882102412</c:v>
                </c:pt>
                <c:pt idx="3607">
                  <c:v>2.1934081154279008</c:v>
                </c:pt>
                <c:pt idx="3608">
                  <c:v>2.1973585023557671</c:v>
                </c:pt>
                <c:pt idx="3609">
                  <c:v>2.2255934674348592</c:v>
                </c:pt>
                <c:pt idx="3610">
                  <c:v>2.1512086873612857</c:v>
                </c:pt>
                <c:pt idx="3611">
                  <c:v>2.1120023334779972</c:v>
                </c:pt>
                <c:pt idx="3612">
                  <c:v>2.200209944103777</c:v>
                </c:pt>
                <c:pt idx="3613">
                  <c:v>2.2413948042437544</c:v>
                </c:pt>
                <c:pt idx="3614">
                  <c:v>2.3483123545135229</c:v>
                </c:pt>
                <c:pt idx="3615">
                  <c:v>2.3504837327972488</c:v>
                </c:pt>
                <c:pt idx="3616">
                  <c:v>2.250186800466381</c:v>
                </c:pt>
                <c:pt idx="3617">
                  <c:v>2.257021280105501</c:v>
                </c:pt>
                <c:pt idx="3618">
                  <c:v>2.216839647822944</c:v>
                </c:pt>
                <c:pt idx="3619">
                  <c:v>2.1313747505562013</c:v>
                </c:pt>
                <c:pt idx="3620">
                  <c:v>2.1772551521122332</c:v>
                </c:pt>
                <c:pt idx="3621">
                  <c:v>2.2331742371914318</c:v>
                </c:pt>
                <c:pt idx="3622">
                  <c:v>2.2097435094708247</c:v>
                </c:pt>
                <c:pt idx="3623">
                  <c:v>2.0865662824271602</c:v>
                </c:pt>
                <c:pt idx="3624">
                  <c:v>2.13476902957466</c:v>
                </c:pt>
                <c:pt idx="3625">
                  <c:v>2.1632071652157592</c:v>
                </c:pt>
                <c:pt idx="3626">
                  <c:v>2.1905406483288572</c:v>
                </c:pt>
                <c:pt idx="3627">
                  <c:v>2.2483077266621065</c:v>
                </c:pt>
                <c:pt idx="3628">
                  <c:v>2.2597513198421031</c:v>
                </c:pt>
                <c:pt idx="3629">
                  <c:v>2.276921527924781</c:v>
                </c:pt>
                <c:pt idx="3630">
                  <c:v>2.2225562172737403</c:v>
                </c:pt>
                <c:pt idx="3631">
                  <c:v>2.2452368164500363</c:v>
                </c:pt>
                <c:pt idx="3632">
                  <c:v>2.2660667422872498</c:v>
                </c:pt>
                <c:pt idx="3633">
                  <c:v>2.2119128079306982</c:v>
                </c:pt>
                <c:pt idx="3634">
                  <c:v>2.1457146428395619</c:v>
                </c:pt>
                <c:pt idx="3635">
                  <c:v>2.1448322426896076</c:v>
                </c:pt>
                <c:pt idx="3636">
                  <c:v>2.2080816036702142</c:v>
                </c:pt>
                <c:pt idx="3637">
                  <c:v>2.2980799913038008</c:v>
                </c:pt>
                <c:pt idx="3638">
                  <c:v>2.3503362275363942</c:v>
                </c:pt>
                <c:pt idx="3639">
                  <c:v>2.3130750832601947</c:v>
                </c:pt>
                <c:pt idx="3640">
                  <c:v>2.3491371490586426</c:v>
                </c:pt>
                <c:pt idx="3641">
                  <c:v>2.3886636627845381</c:v>
                </c:pt>
                <c:pt idx="3642">
                  <c:v>2.3878707631980474</c:v>
                </c:pt>
                <c:pt idx="3643">
                  <c:v>2.4684770978476691</c:v>
                </c:pt>
                <c:pt idx="3644">
                  <c:v>2.5086966082326692</c:v>
                </c:pt>
                <c:pt idx="3645">
                  <c:v>2.5112297979952101</c:v>
                </c:pt>
                <c:pt idx="3646">
                  <c:v>2.4614742790179482</c:v>
                </c:pt>
                <c:pt idx="3647">
                  <c:v>2.4345332628840892</c:v>
                </c:pt>
                <c:pt idx="3648">
                  <c:v>2.5135710826379078</c:v>
                </c:pt>
                <c:pt idx="3649">
                  <c:v>2.4886522944868177</c:v>
                </c:pt>
                <c:pt idx="3650">
                  <c:v>2.3591776106527371</c:v>
                </c:pt>
                <c:pt idx="3651">
                  <c:v>2.3297031419392789</c:v>
                </c:pt>
                <c:pt idx="3652">
                  <c:v>2.3845660723487265</c:v>
                </c:pt>
                <c:pt idx="3653">
                  <c:v>2.4082606781263411</c:v>
                </c:pt>
                <c:pt idx="3654">
                  <c:v>2.4592734587347707</c:v>
                </c:pt>
                <c:pt idx="3655">
                  <c:v>2.3321623016533839</c:v>
                </c:pt>
                <c:pt idx="3656">
                  <c:v>2.2794686989057067</c:v>
                </c:pt>
                <c:pt idx="3657">
                  <c:v>2.3557681044683578</c:v>
                </c:pt>
                <c:pt idx="3658">
                  <c:v>2.4446231146165585</c:v>
                </c:pt>
                <c:pt idx="3659">
                  <c:v>2.4676500223100857</c:v>
                </c:pt>
                <c:pt idx="3660">
                  <c:v>2.5387723601870618</c:v>
                </c:pt>
                <c:pt idx="3661">
                  <c:v>2.5551695259718361</c:v>
                </c:pt>
                <c:pt idx="3662">
                  <c:v>2.5898603908341995</c:v>
                </c:pt>
                <c:pt idx="3663">
                  <c:v>2.6407758772178682</c:v>
                </c:pt>
                <c:pt idx="3664">
                  <c:v>2.6125194617245837</c:v>
                </c:pt>
                <c:pt idx="3665">
                  <c:v>2.5969336965490988</c:v>
                </c:pt>
                <c:pt idx="3666">
                  <c:v>2.6333552279407941</c:v>
                </c:pt>
                <c:pt idx="3667">
                  <c:v>2.570890645175214</c:v>
                </c:pt>
                <c:pt idx="3668">
                  <c:v>2.5700940304587507</c:v>
                </c:pt>
                <c:pt idx="3669">
                  <c:v>2.5663593417058346</c:v>
                </c:pt>
                <c:pt idx="3670">
                  <c:v>2.5125629164155727</c:v>
                </c:pt>
                <c:pt idx="3671">
                  <c:v>2.4228457462753048</c:v>
                </c:pt>
                <c:pt idx="3672">
                  <c:v>2.3641238049120452</c:v>
                </c:pt>
                <c:pt idx="3673">
                  <c:v>2.2540903345760719</c:v>
                </c:pt>
                <c:pt idx="3674">
                  <c:v>2.3669322874278795</c:v>
                </c:pt>
                <c:pt idx="3675">
                  <c:v>2.2742896227785838</c:v>
                </c:pt>
                <c:pt idx="3676">
                  <c:v>2.2666812766991948</c:v>
                </c:pt>
                <c:pt idx="3677">
                  <c:v>2.3497419657288656</c:v>
                </c:pt>
                <c:pt idx="3678">
                  <c:v>2.3777361027800552</c:v>
                </c:pt>
                <c:pt idx="3679">
                  <c:v>2.4095408275538599</c:v>
                </c:pt>
                <c:pt idx="3680">
                  <c:v>2.3994908104507977</c:v>
                </c:pt>
                <c:pt idx="3681">
                  <c:v>2.5297815152828949</c:v>
                </c:pt>
                <c:pt idx="3682">
                  <c:v>2.5216401697269943</c:v>
                </c:pt>
                <c:pt idx="3683">
                  <c:v>2.5468746465860952</c:v>
                </c:pt>
                <c:pt idx="3684">
                  <c:v>2.5046344851206395</c:v>
                </c:pt>
                <c:pt idx="3685">
                  <c:v>2.5305211116770807</c:v>
                </c:pt>
                <c:pt idx="3686">
                  <c:v>2.5656080645536568</c:v>
                </c:pt>
                <c:pt idx="3687">
                  <c:v>2.57240708660296</c:v>
                </c:pt>
                <c:pt idx="3688">
                  <c:v>2.5899126492476001</c:v>
                </c:pt>
                <c:pt idx="3689">
                  <c:v>2.5355035746899479</c:v>
                </c:pt>
                <c:pt idx="3690">
                  <c:v>2.5067136081288108</c:v>
                </c:pt>
                <c:pt idx="3691">
                  <c:v>2.5742924323253464</c:v>
                </c:pt>
                <c:pt idx="3692">
                  <c:v>2.5329417573363644</c:v>
                </c:pt>
                <c:pt idx="3693">
                  <c:v>2.59837307093134</c:v>
                </c:pt>
                <c:pt idx="3694">
                  <c:v>2.4955228611788267</c:v>
                </c:pt>
                <c:pt idx="3695">
                  <c:v>2.5003344833720993</c:v>
                </c:pt>
                <c:pt idx="3696">
                  <c:v>2.5135950541490253</c:v>
                </c:pt>
                <c:pt idx="3697">
                  <c:v>2.637829668831341</c:v>
                </c:pt>
                <c:pt idx="3698">
                  <c:v>2.6418448547641638</c:v>
                </c:pt>
                <c:pt idx="3699">
                  <c:v>2.5856211257825645</c:v>
                </c:pt>
                <c:pt idx="3700">
                  <c:v>2.5505820964603032</c:v>
                </c:pt>
                <c:pt idx="3701">
                  <c:v>2.5504654024433027</c:v>
                </c:pt>
                <c:pt idx="3702">
                  <c:v>2.4741245464130492</c:v>
                </c:pt>
                <c:pt idx="3703">
                  <c:v>2.4953744798611188</c:v>
                </c:pt>
                <c:pt idx="3704">
                  <c:v>2.5306166472988343</c:v>
                </c:pt>
                <c:pt idx="3705">
                  <c:v>2.5004920762653442</c:v>
                </c:pt>
                <c:pt idx="3706">
                  <c:v>2.5414804530772637</c:v>
                </c:pt>
                <c:pt idx="3707">
                  <c:v>2.5257155472546899</c:v>
                </c:pt>
                <c:pt idx="3708">
                  <c:v>2.5627645884336672</c:v>
                </c:pt>
                <c:pt idx="3709">
                  <c:v>2.4742064415051948</c:v>
                </c:pt>
                <c:pt idx="3710">
                  <c:v>2.4895187633807341</c:v>
                </c:pt>
                <c:pt idx="3711">
                  <c:v>2.5328946773923411</c:v>
                </c:pt>
                <c:pt idx="3712">
                  <c:v>2.573140044433019</c:v>
                </c:pt>
                <c:pt idx="3713">
                  <c:v>2.6119985226307074</c:v>
                </c:pt>
                <c:pt idx="3714">
                  <c:v>2.6330399902398183</c:v>
                </c:pt>
                <c:pt idx="3715">
                  <c:v>2.6455435343359142</c:v>
                </c:pt>
                <c:pt idx="3716">
                  <c:v>2.6037077639568196</c:v>
                </c:pt>
                <c:pt idx="3717">
                  <c:v>2.6442987873390758</c:v>
                </c:pt>
                <c:pt idx="3718">
                  <c:v>2.7037319278759866</c:v>
                </c:pt>
                <c:pt idx="3719">
                  <c:v>2.7167778128103222</c:v>
                </c:pt>
                <c:pt idx="3720">
                  <c:v>2.7492417476507449</c:v>
                </c:pt>
                <c:pt idx="3721">
                  <c:v>2.7252140942608678</c:v>
                </c:pt>
                <c:pt idx="3722">
                  <c:v>2.7597959062687569</c:v>
                </c:pt>
                <c:pt idx="3723">
                  <c:v>2.7478793202617799</c:v>
                </c:pt>
                <c:pt idx="3724">
                  <c:v>2.6895050663941262</c:v>
                </c:pt>
                <c:pt idx="3725">
                  <c:v>2.7293428885437936</c:v>
                </c:pt>
                <c:pt idx="3726">
                  <c:v>2.7337824688610421</c:v>
                </c:pt>
                <c:pt idx="3727">
                  <c:v>2.6853610189880599</c:v>
                </c:pt>
                <c:pt idx="3728">
                  <c:v>2.7192906780539516</c:v>
                </c:pt>
                <c:pt idx="3729">
                  <c:v>2.7013418695793612</c:v>
                </c:pt>
                <c:pt idx="3730">
                  <c:v>2.6187324601454076</c:v>
                </c:pt>
                <c:pt idx="3731">
                  <c:v>2.5481761685560946</c:v>
                </c:pt>
                <c:pt idx="3732">
                  <c:v>2.4837214669135892</c:v>
                </c:pt>
                <c:pt idx="3733">
                  <c:v>2.4811930662618216</c:v>
                </c:pt>
                <c:pt idx="3734">
                  <c:v>2.4743773504625595</c:v>
                </c:pt>
                <c:pt idx="3735">
                  <c:v>2.4493227150960242</c:v>
                </c:pt>
                <c:pt idx="3736">
                  <c:v>2.4335357488641232</c:v>
                </c:pt>
                <c:pt idx="3737">
                  <c:v>2.3762151934623708</c:v>
                </c:pt>
                <c:pt idx="3738">
                  <c:v>2.453545007357369</c:v>
                </c:pt>
                <c:pt idx="3739">
                  <c:v>2.4943952397380977</c:v>
                </c:pt>
                <c:pt idx="3740">
                  <c:v>2.4820153461993182</c:v>
                </c:pt>
                <c:pt idx="3741">
                  <c:v>2.3661774216872744</c:v>
                </c:pt>
                <c:pt idx="3742">
                  <c:v>2.3956689345734259</c:v>
                </c:pt>
                <c:pt idx="3743">
                  <c:v>2.3693304443833751</c:v>
                </c:pt>
                <c:pt idx="3744">
                  <c:v>2.4219850074421192</c:v>
                </c:pt>
                <c:pt idx="3745">
                  <c:v>2.4385206875487535</c:v>
                </c:pt>
                <c:pt idx="3746">
                  <c:v>2.5317169909249948</c:v>
                </c:pt>
                <c:pt idx="3747">
                  <c:v>2.5365937268547603</c:v>
                </c:pt>
                <c:pt idx="3748">
                  <c:v>2.6016261587875729</c:v>
                </c:pt>
                <c:pt idx="3749">
                  <c:v>2.6106684671646567</c:v>
                </c:pt>
                <c:pt idx="3750">
                  <c:v>2.6342992895143258</c:v>
                </c:pt>
                <c:pt idx="3751">
                  <c:v>2.6496259495203001</c:v>
                </c:pt>
                <c:pt idx="3752">
                  <c:v>2.6239559880460042</c:v>
                </c:pt>
                <c:pt idx="3753">
                  <c:v>2.5410145920019818</c:v>
                </c:pt>
                <c:pt idx="3754">
                  <c:v>2.5418628583813554</c:v>
                </c:pt>
                <c:pt idx="3755">
                  <c:v>2.5446615063478899</c:v>
                </c:pt>
                <c:pt idx="3756">
                  <c:v>2.5780520302946761</c:v>
                </c:pt>
                <c:pt idx="3757">
                  <c:v>2.6509169750313792</c:v>
                </c:pt>
                <c:pt idx="3758">
                  <c:v>2.7141955087050791</c:v>
                </c:pt>
                <c:pt idx="3759">
                  <c:v>2.7320141383764955</c:v>
                </c:pt>
                <c:pt idx="3760">
                  <c:v>2.7228749186439272</c:v>
                </c:pt>
                <c:pt idx="3761">
                  <c:v>2.7745479930337367</c:v>
                </c:pt>
                <c:pt idx="3762">
                  <c:v>2.7809030878755441</c:v>
                </c:pt>
                <c:pt idx="3763">
                  <c:v>2.77657226514917</c:v>
                </c:pt>
                <c:pt idx="3764">
                  <c:v>2.7829721686764972</c:v>
                </c:pt>
                <c:pt idx="3765">
                  <c:v>2.7840726972479892</c:v>
                </c:pt>
                <c:pt idx="3766">
                  <c:v>2.8283933022962002</c:v>
                </c:pt>
                <c:pt idx="3767">
                  <c:v>2.8140575566819246</c:v>
                </c:pt>
                <c:pt idx="3768">
                  <c:v>2.8634819294147564</c:v>
                </c:pt>
                <c:pt idx="3769">
                  <c:v>2.8977927835284261</c:v>
                </c:pt>
                <c:pt idx="3770">
                  <c:v>2.859863509629029</c:v>
                </c:pt>
                <c:pt idx="3771">
                  <c:v>2.8171598881329958</c:v>
                </c:pt>
              </c:numCache>
            </c:numRef>
          </c:val>
        </c:ser>
        <c:ser>
          <c:idx val="3"/>
          <c:order val="2"/>
          <c:tx>
            <c:v>TSX Telecom Service</c:v>
          </c:tx>
          <c:marker>
            <c:symbol val="none"/>
          </c:marker>
          <c:val>
            <c:numRef>
              <c:f>'Chart Data - 15'!$Q$2:$Q$3774</c:f>
              <c:numCache>
                <c:formatCode>0%</c:formatCode>
                <c:ptCount val="3773"/>
                <c:pt idx="0">
                  <c:v>0</c:v>
                </c:pt>
                <c:pt idx="1">
                  <c:v>-1.1690801223124298E-3</c:v>
                </c:pt>
                <c:pt idx="2">
                  <c:v>-2.6223263678336852E-2</c:v>
                </c:pt>
                <c:pt idx="3">
                  <c:v>-3.7296803671137642E-2</c:v>
                </c:pt>
                <c:pt idx="4">
                  <c:v>-3.8184431999583768E-2</c:v>
                </c:pt>
                <c:pt idx="5">
                  <c:v>-3.994441167195719E-2</c:v>
                </c:pt>
                <c:pt idx="6">
                  <c:v>-4.7320566132360582E-2</c:v>
                </c:pt>
                <c:pt idx="7">
                  <c:v>-5.7903963617186409E-2</c:v>
                </c:pt>
                <c:pt idx="8">
                  <c:v>-4.5247443805211084E-2</c:v>
                </c:pt>
                <c:pt idx="9">
                  <c:v>-4.2125183448161851E-2</c:v>
                </c:pt>
                <c:pt idx="10">
                  <c:v>-4.5537422288111584E-2</c:v>
                </c:pt>
                <c:pt idx="11">
                  <c:v>-4.2770085362105026E-2</c:v>
                </c:pt>
                <c:pt idx="12">
                  <c:v>-3.979654467295813E-2</c:v>
                </c:pt>
                <c:pt idx="13">
                  <c:v>-3.1876032173471451E-2</c:v>
                </c:pt>
                <c:pt idx="14">
                  <c:v>-2.6072057059466205E-2</c:v>
                </c:pt>
                <c:pt idx="15">
                  <c:v>-2.6710990291085372E-2</c:v>
                </c:pt>
                <c:pt idx="16">
                  <c:v>-2.9605872273893299E-2</c:v>
                </c:pt>
                <c:pt idx="17">
                  <c:v>-2.855488679470225E-2</c:v>
                </c:pt>
                <c:pt idx="18">
                  <c:v>-2.961567796628229E-2</c:v>
                </c:pt>
                <c:pt idx="19">
                  <c:v>-3.0780494744077735E-2</c:v>
                </c:pt>
                <c:pt idx="20">
                  <c:v>-1.8114027128229626E-2</c:v>
                </c:pt>
                <c:pt idx="21">
                  <c:v>-3.2351395087120698E-2</c:v>
                </c:pt>
                <c:pt idx="22">
                  <c:v>-2.2228651977360351E-2</c:v>
                </c:pt>
                <c:pt idx="23">
                  <c:v>-3.4697513574844255E-2</c:v>
                </c:pt>
                <c:pt idx="24">
                  <c:v>-2.3713148538191401E-2</c:v>
                </c:pt>
                <c:pt idx="25">
                  <c:v>-2.0871274138879087E-2</c:v>
                </c:pt>
                <c:pt idx="26">
                  <c:v>-1.788167485205128E-2</c:v>
                </c:pt>
                <c:pt idx="27">
                  <c:v>-1.8118290472746598E-2</c:v>
                </c:pt>
                <c:pt idx="28">
                  <c:v>-1.4822867272563676E-2</c:v>
                </c:pt>
                <c:pt idx="29">
                  <c:v>-9.2407992406698947E-3</c:v>
                </c:pt>
                <c:pt idx="30">
                  <c:v>-7.3876654905992321E-3</c:v>
                </c:pt>
                <c:pt idx="31">
                  <c:v>-1.4212072114756613E-2</c:v>
                </c:pt>
                <c:pt idx="32">
                  <c:v>-8.4413510879840486E-3</c:v>
                </c:pt>
                <c:pt idx="33">
                  <c:v>-4.4394206455867901E-3</c:v>
                </c:pt>
                <c:pt idx="34">
                  <c:v>-1.4915168681357362E-2</c:v>
                </c:pt>
                <c:pt idx="35">
                  <c:v>-1.5661538194806122E-2</c:v>
                </c:pt>
                <c:pt idx="36">
                  <c:v>-1.7898372951409499E-2</c:v>
                </c:pt>
                <c:pt idx="37">
                  <c:v>-1.7511190213520995E-2</c:v>
                </c:pt>
                <c:pt idx="38">
                  <c:v>-2.4016272333352576E-2</c:v>
                </c:pt>
                <c:pt idx="39">
                  <c:v>-2.3663409518826072E-2</c:v>
                </c:pt>
                <c:pt idx="40">
                  <c:v>-2.1511983764047182E-2</c:v>
                </c:pt>
                <c:pt idx="41">
                  <c:v>-1.291487848970733E-2</c:v>
                </c:pt>
                <c:pt idx="42">
                  <c:v>-1.5847277904264767E-2</c:v>
                </c:pt>
                <c:pt idx="43">
                  <c:v>-2.9408124144044701E-2</c:v>
                </c:pt>
                <c:pt idx="44">
                  <c:v>-2.2295728597761799E-2</c:v>
                </c:pt>
                <c:pt idx="45">
                  <c:v>-2.6870652543248538E-2</c:v>
                </c:pt>
                <c:pt idx="46">
                  <c:v>-2.6720938094958572E-2</c:v>
                </c:pt>
                <c:pt idx="47">
                  <c:v>-2.9085317908363554E-2</c:v>
                </c:pt>
                <c:pt idx="48">
                  <c:v>-3.2092752186420798E-2</c:v>
                </c:pt>
                <c:pt idx="49">
                  <c:v>-2.7194737782284914E-2</c:v>
                </c:pt>
                <c:pt idx="50">
                  <c:v>-3.2312314429047979E-2</c:v>
                </c:pt>
                <c:pt idx="51">
                  <c:v>-3.0959981548244871E-2</c:v>
                </c:pt>
                <c:pt idx="52">
                  <c:v>-2.5167304297209706E-2</c:v>
                </c:pt>
                <c:pt idx="53">
                  <c:v>-3.1659383216264332E-2</c:v>
                </c:pt>
                <c:pt idx="54">
                  <c:v>-2.8602849420519137E-2</c:v>
                </c:pt>
                <c:pt idx="55">
                  <c:v>-3.6802824153097213E-2</c:v>
                </c:pt>
                <c:pt idx="56">
                  <c:v>-3.5103312917123888E-2</c:v>
                </c:pt>
                <c:pt idx="57">
                  <c:v>-2.8752919147518638E-2</c:v>
                </c:pt>
                <c:pt idx="58">
                  <c:v>-3.5626922679557485E-2</c:v>
                </c:pt>
                <c:pt idx="59">
                  <c:v>-2.9459710612700862E-2</c:v>
                </c:pt>
                <c:pt idx="60">
                  <c:v>-3.2029228353116952E-2</c:v>
                </c:pt>
                <c:pt idx="61">
                  <c:v>-3.2685428130030184E-2</c:v>
                </c:pt>
                <c:pt idx="62">
                  <c:v>-3.2982796410093412E-2</c:v>
                </c:pt>
                <c:pt idx="63">
                  <c:v>-2.9224729274070382E-2</c:v>
                </c:pt>
                <c:pt idx="64">
                  <c:v>-2.8879540479674663E-2</c:v>
                </c:pt>
                <c:pt idx="65">
                  <c:v>-2.6675888754562015E-2</c:v>
                </c:pt>
                <c:pt idx="66">
                  <c:v>-2.2128960771403812E-2</c:v>
                </c:pt>
                <c:pt idx="67">
                  <c:v>-1.7428197106922675E-2</c:v>
                </c:pt>
                <c:pt idx="68">
                  <c:v>-1.4724028735510519E-2</c:v>
                </c:pt>
                <c:pt idx="69">
                  <c:v>-1.4053191475755233E-2</c:v>
                </c:pt>
                <c:pt idx="70">
                  <c:v>-9.7555270353597793E-3</c:v>
                </c:pt>
                <c:pt idx="71">
                  <c:v>-1.1453688212236164E-2</c:v>
                </c:pt>
                <c:pt idx="72">
                  <c:v>-5.8951396309278037E-3</c:v>
                </c:pt>
                <c:pt idx="73">
                  <c:v>-2.4885141945925116E-3</c:v>
                </c:pt>
                <c:pt idx="74">
                  <c:v>-1.2890222147250441E-3</c:v>
                </c:pt>
                <c:pt idx="75">
                  <c:v>-3.9997277143967247E-3</c:v>
                </c:pt>
                <c:pt idx="76">
                  <c:v>-1.1017477012401525E-2</c:v>
                </c:pt>
                <c:pt idx="77">
                  <c:v>-1.127313557193976E-2</c:v>
                </c:pt>
                <c:pt idx="78">
                  <c:v>-6.9884032765792393E-3</c:v>
                </c:pt>
                <c:pt idx="79">
                  <c:v>-1.0521010543393159E-2</c:v>
                </c:pt>
                <c:pt idx="80">
                  <c:v>-1.8747560123460807E-2</c:v>
                </c:pt>
                <c:pt idx="81">
                  <c:v>-1.9081877389338042E-2</c:v>
                </c:pt>
                <c:pt idx="82">
                  <c:v>-2.7878720354300952E-2</c:v>
                </c:pt>
                <c:pt idx="83">
                  <c:v>-2.0668409995610138E-2</c:v>
                </c:pt>
                <c:pt idx="84">
                  <c:v>-2.3040676996371353E-2</c:v>
                </c:pt>
                <c:pt idx="85">
                  <c:v>-3.1902109630767235E-2</c:v>
                </c:pt>
                <c:pt idx="86">
                  <c:v>-2.9862099279366894E-2</c:v>
                </c:pt>
                <c:pt idx="87">
                  <c:v>-3.3688237816178482E-2</c:v>
                </c:pt>
                <c:pt idx="88">
                  <c:v>-3.080749592601913E-2</c:v>
                </c:pt>
                <c:pt idx="89">
                  <c:v>-3.8261385368116192E-2</c:v>
                </c:pt>
                <c:pt idx="90">
                  <c:v>-2.6066727878819855E-2</c:v>
                </c:pt>
                <c:pt idx="91">
                  <c:v>-2.5860026725485596E-2</c:v>
                </c:pt>
                <c:pt idx="92">
                  <c:v>-2.6575202768218082E-2</c:v>
                </c:pt>
                <c:pt idx="93">
                  <c:v>-2.8008539194844584E-2</c:v>
                </c:pt>
                <c:pt idx="94">
                  <c:v>-2.8536483357537161E-2</c:v>
                </c:pt>
                <c:pt idx="95">
                  <c:v>-2.8974542006662496E-2</c:v>
                </c:pt>
                <c:pt idx="96">
                  <c:v>-3.1435060238926456E-2</c:v>
                </c:pt>
                <c:pt idx="97">
                  <c:v>-3.2640094566666014E-2</c:v>
                </c:pt>
                <c:pt idx="98">
                  <c:v>-3.3330614266941283E-2</c:v>
                </c:pt>
                <c:pt idx="99">
                  <c:v>-3.1097687576145124E-2</c:v>
                </c:pt>
                <c:pt idx="100">
                  <c:v>-3.4019854963861736E-2</c:v>
                </c:pt>
                <c:pt idx="101">
                  <c:v>-4.0132425165158483E-2</c:v>
                </c:pt>
                <c:pt idx="102">
                  <c:v>-4.5269186862248012E-2</c:v>
                </c:pt>
                <c:pt idx="103">
                  <c:v>-4.0500991298655822E-2</c:v>
                </c:pt>
                <c:pt idx="104">
                  <c:v>-3.206980118177067E-2</c:v>
                </c:pt>
                <c:pt idx="105">
                  <c:v>-3.1338211262647804E-2</c:v>
                </c:pt>
                <c:pt idx="106">
                  <c:v>-2.0651569784767811E-2</c:v>
                </c:pt>
                <c:pt idx="107">
                  <c:v>-2.0788707366732433E-2</c:v>
                </c:pt>
                <c:pt idx="108">
                  <c:v>-1.740005903311052E-2</c:v>
                </c:pt>
                <c:pt idx="109">
                  <c:v>-1.318957998808816E-2</c:v>
                </c:pt>
                <c:pt idx="110">
                  <c:v>-7.9095699152261986E-3</c:v>
                </c:pt>
                <c:pt idx="111">
                  <c:v>-1.0046145019937537E-2</c:v>
                </c:pt>
                <c:pt idx="112">
                  <c:v>8.5877969721437711E-4</c:v>
                </c:pt>
                <c:pt idx="113">
                  <c:v>3.3931959011068752E-3</c:v>
                </c:pt>
                <c:pt idx="114">
                  <c:v>-1.1142961452684785E-3</c:v>
                </c:pt>
                <c:pt idx="115">
                  <c:v>-2.4298932074832175E-3</c:v>
                </c:pt>
                <c:pt idx="116">
                  <c:v>5.2240181482048394E-3</c:v>
                </c:pt>
                <c:pt idx="117">
                  <c:v>1.2576866325249014E-3</c:v>
                </c:pt>
                <c:pt idx="118">
                  <c:v>-1.2832169606076809E-2</c:v>
                </c:pt>
                <c:pt idx="119">
                  <c:v>-1.7478859850933563E-2</c:v>
                </c:pt>
                <c:pt idx="120">
                  <c:v>-2.3535367071831279E-2</c:v>
                </c:pt>
                <c:pt idx="121">
                  <c:v>-2.3417343484451309E-2</c:v>
                </c:pt>
                <c:pt idx="122">
                  <c:v>-2.1594621591935578E-2</c:v>
                </c:pt>
                <c:pt idx="123">
                  <c:v>-2.1648339732850335E-2</c:v>
                </c:pt>
                <c:pt idx="124">
                  <c:v>-7.2262268448876196E-3</c:v>
                </c:pt>
                <c:pt idx="125">
                  <c:v>-7.0506481065279016E-3</c:v>
                </c:pt>
                <c:pt idx="126">
                  <c:v>-2.7223586413516235E-3</c:v>
                </c:pt>
                <c:pt idx="127">
                  <c:v>6.8533263111314523E-4</c:v>
                </c:pt>
                <c:pt idx="128">
                  <c:v>-5.6926307663689446E-3</c:v>
                </c:pt>
                <c:pt idx="129">
                  <c:v>7.7715086086165459E-3</c:v>
                </c:pt>
                <c:pt idx="130">
                  <c:v>1.3935807390053092E-2</c:v>
                </c:pt>
                <c:pt idx="131">
                  <c:v>1.1659749863892619E-2</c:v>
                </c:pt>
                <c:pt idx="132">
                  <c:v>2.3389987023800601E-2</c:v>
                </c:pt>
                <c:pt idx="133">
                  <c:v>3.0229883799703042E-2</c:v>
                </c:pt>
                <c:pt idx="134">
                  <c:v>2.9926475781574056E-2</c:v>
                </c:pt>
                <c:pt idx="135">
                  <c:v>2.7448051502338536E-2</c:v>
                </c:pt>
                <c:pt idx="136">
                  <c:v>1.9596818351253823E-2</c:v>
                </c:pt>
                <c:pt idx="137">
                  <c:v>1.6766526037879346E-2</c:v>
                </c:pt>
                <c:pt idx="138">
                  <c:v>1.7110009494468312E-2</c:v>
                </c:pt>
                <c:pt idx="139">
                  <c:v>2.0506189736737072E-2</c:v>
                </c:pt>
                <c:pt idx="140">
                  <c:v>2.1122598298158168E-2</c:v>
                </c:pt>
                <c:pt idx="141">
                  <c:v>2.4983127814074049E-2</c:v>
                </c:pt>
                <c:pt idx="142">
                  <c:v>1.806798300744572E-2</c:v>
                </c:pt>
                <c:pt idx="143">
                  <c:v>1.8031176133115341E-2</c:v>
                </c:pt>
                <c:pt idx="144">
                  <c:v>6.5071427363481184E-3</c:v>
                </c:pt>
                <c:pt idx="145">
                  <c:v>-4.5010330794322172E-2</c:v>
                </c:pt>
                <c:pt idx="146">
                  <c:v>-3.9167275022244104E-2</c:v>
                </c:pt>
                <c:pt idx="147">
                  <c:v>-5.5264953361142684E-2</c:v>
                </c:pt>
                <c:pt idx="148">
                  <c:v>-5.9296300880707475E-2</c:v>
                </c:pt>
                <c:pt idx="149">
                  <c:v>-5.2638946305875955E-2</c:v>
                </c:pt>
                <c:pt idx="150">
                  <c:v>-3.191816822844807E-2</c:v>
                </c:pt>
                <c:pt idx="151">
                  <c:v>9.455813915812324E-3</c:v>
                </c:pt>
                <c:pt idx="152">
                  <c:v>-1.428376735838488E-2</c:v>
                </c:pt>
                <c:pt idx="153">
                  <c:v>-6.9247373317914418E-3</c:v>
                </c:pt>
                <c:pt idx="154">
                  <c:v>-3.0070789993473812E-3</c:v>
                </c:pt>
                <c:pt idx="155">
                  <c:v>-7.6068013987749122E-3</c:v>
                </c:pt>
                <c:pt idx="156">
                  <c:v>-1.1142250895266794E-2</c:v>
                </c:pt>
                <c:pt idx="157">
                  <c:v>-1.3107155327425601E-2</c:v>
                </c:pt>
                <c:pt idx="158">
                  <c:v>-9.898349076680326E-3</c:v>
                </c:pt>
                <c:pt idx="159">
                  <c:v>-1.5560070595300766E-2</c:v>
                </c:pt>
                <c:pt idx="160">
                  <c:v>-1.9547150387630389E-2</c:v>
                </c:pt>
                <c:pt idx="161">
                  <c:v>-2.1930146805426317E-2</c:v>
                </c:pt>
                <c:pt idx="162">
                  <c:v>-2.1386712490988342E-2</c:v>
                </c:pt>
                <c:pt idx="163">
                  <c:v>-2.979367259986845E-2</c:v>
                </c:pt>
                <c:pt idx="164">
                  <c:v>-2.3954880172307177E-2</c:v>
                </c:pt>
                <c:pt idx="165">
                  <c:v>-1.9700701845985668E-2</c:v>
                </c:pt>
                <c:pt idx="166">
                  <c:v>-1.2662488494298981E-2</c:v>
                </c:pt>
                <c:pt idx="167">
                  <c:v>-1.1716594457453221E-2</c:v>
                </c:pt>
                <c:pt idx="168">
                  <c:v>-1.0022980848061544E-2</c:v>
                </c:pt>
                <c:pt idx="169">
                  <c:v>-9.7769858694287861E-3</c:v>
                </c:pt>
                <c:pt idx="170">
                  <c:v>-1.0054742764713628E-2</c:v>
                </c:pt>
                <c:pt idx="171">
                  <c:v>-1.1474578600369642E-2</c:v>
                </c:pt>
                <c:pt idx="172">
                  <c:v>-2.1188822249654802E-3</c:v>
                </c:pt>
                <c:pt idx="173">
                  <c:v>-1.3595095107399313E-3</c:v>
                </c:pt>
                <c:pt idx="174">
                  <c:v>-8.1385825715327726E-3</c:v>
                </c:pt>
                <c:pt idx="175">
                  <c:v>2.8927503105491397E-3</c:v>
                </c:pt>
                <c:pt idx="176">
                  <c:v>4.5770556177451294E-3</c:v>
                </c:pt>
                <c:pt idx="177">
                  <c:v>6.7992528915068609E-3</c:v>
                </c:pt>
                <c:pt idx="178">
                  <c:v>1.4036351264912238E-3</c:v>
                </c:pt>
                <c:pt idx="179">
                  <c:v>-6.9584888092177899E-4</c:v>
                </c:pt>
                <c:pt idx="180">
                  <c:v>8.4051126595894692E-3</c:v>
                </c:pt>
                <c:pt idx="181">
                  <c:v>5.7720000301275734E-3</c:v>
                </c:pt>
                <c:pt idx="182">
                  <c:v>4.3292842455635583E-3</c:v>
                </c:pt>
                <c:pt idx="183">
                  <c:v>1.6980190653923572E-3</c:v>
                </c:pt>
                <c:pt idx="184">
                  <c:v>-3.4690123777679853E-3</c:v>
                </c:pt>
                <c:pt idx="185">
                  <c:v>-1.6796724728208177E-2</c:v>
                </c:pt>
                <c:pt idx="186">
                  <c:v>-1.0430272360922093E-2</c:v>
                </c:pt>
                <c:pt idx="187">
                  <c:v>-2.2069913449842609E-3</c:v>
                </c:pt>
                <c:pt idx="188">
                  <c:v>4.2716296165448815E-2</c:v>
                </c:pt>
                <c:pt idx="189">
                  <c:v>4.0990139026243828E-2</c:v>
                </c:pt>
                <c:pt idx="190">
                  <c:v>3.569662836241095E-2</c:v>
                </c:pt>
                <c:pt idx="191">
                  <c:v>3.913963433862544E-2</c:v>
                </c:pt>
                <c:pt idx="192">
                  <c:v>4.1300155228373964E-2</c:v>
                </c:pt>
                <c:pt idx="193">
                  <c:v>5.3129728315528535E-2</c:v>
                </c:pt>
                <c:pt idx="194">
                  <c:v>6.1732233826256699E-2</c:v>
                </c:pt>
                <c:pt idx="195">
                  <c:v>6.1608312612294713E-2</c:v>
                </c:pt>
                <c:pt idx="196">
                  <c:v>6.1134015534774787E-2</c:v>
                </c:pt>
                <c:pt idx="197">
                  <c:v>6.2549445914430013E-2</c:v>
                </c:pt>
                <c:pt idx="198">
                  <c:v>5.5885483155597132E-2</c:v>
                </c:pt>
                <c:pt idx="199">
                  <c:v>5.5964568196387843E-2</c:v>
                </c:pt>
                <c:pt idx="200">
                  <c:v>5.5075092418650717E-2</c:v>
                </c:pt>
                <c:pt idx="201">
                  <c:v>5.4993875705601311E-2</c:v>
                </c:pt>
                <c:pt idx="202">
                  <c:v>5.0595098944410298E-2</c:v>
                </c:pt>
                <c:pt idx="203">
                  <c:v>4.9754722684361104E-2</c:v>
                </c:pt>
                <c:pt idx="204">
                  <c:v>4.7227198887437517E-2</c:v>
                </c:pt>
                <c:pt idx="205">
                  <c:v>5.7592526300217134E-2</c:v>
                </c:pt>
                <c:pt idx="206">
                  <c:v>6.3255597877934569E-2</c:v>
                </c:pt>
                <c:pt idx="207">
                  <c:v>6.4473280127741464E-2</c:v>
                </c:pt>
                <c:pt idx="208">
                  <c:v>5.3343606098799734E-2</c:v>
                </c:pt>
                <c:pt idx="209">
                  <c:v>6.4595496003896288E-2</c:v>
                </c:pt>
                <c:pt idx="210">
                  <c:v>4.8381712582650387E-2</c:v>
                </c:pt>
                <c:pt idx="211">
                  <c:v>5.4431398452320832E-2</c:v>
                </c:pt>
                <c:pt idx="212">
                  <c:v>6.8909929599392017E-2</c:v>
                </c:pt>
                <c:pt idx="213">
                  <c:v>7.1076419171464567E-2</c:v>
                </c:pt>
                <c:pt idx="214">
                  <c:v>7.187075131072973E-2</c:v>
                </c:pt>
                <c:pt idx="215">
                  <c:v>7.4429823857079094E-2</c:v>
                </c:pt>
                <c:pt idx="216">
                  <c:v>6.8641338894818826E-2</c:v>
                </c:pt>
                <c:pt idx="217">
                  <c:v>6.7662830272417832E-2</c:v>
                </c:pt>
                <c:pt idx="218">
                  <c:v>7.3159347191003254E-2</c:v>
                </c:pt>
                <c:pt idx="219">
                  <c:v>8.3705369355563206E-2</c:v>
                </c:pt>
                <c:pt idx="220">
                  <c:v>8.1883784354918221E-2</c:v>
                </c:pt>
                <c:pt idx="221">
                  <c:v>8.8944309209577618E-2</c:v>
                </c:pt>
                <c:pt idx="222">
                  <c:v>8.8031029758287249E-2</c:v>
                </c:pt>
                <c:pt idx="223">
                  <c:v>8.190680641531034E-2</c:v>
                </c:pt>
                <c:pt idx="224">
                  <c:v>7.3663985070336113E-2</c:v>
                </c:pt>
                <c:pt idx="225">
                  <c:v>6.5768910526467883E-2</c:v>
                </c:pt>
                <c:pt idx="226">
                  <c:v>7.1203466838072119E-2</c:v>
                </c:pt>
                <c:pt idx="227">
                  <c:v>5.7394422891659067E-2</c:v>
                </c:pt>
                <c:pt idx="228">
                  <c:v>4.7444203123354615E-2</c:v>
                </c:pt>
                <c:pt idx="229">
                  <c:v>4.5697510874726038E-2</c:v>
                </c:pt>
                <c:pt idx="230">
                  <c:v>5.0080371149720519E-2</c:v>
                </c:pt>
                <c:pt idx="231">
                  <c:v>4.3658495303712887E-2</c:v>
                </c:pt>
                <c:pt idx="232">
                  <c:v>4.5205023527266762E-2</c:v>
                </c:pt>
                <c:pt idx="233">
                  <c:v>4.6856714248907472E-2</c:v>
                </c:pt>
                <c:pt idx="234">
                  <c:v>4.4558984721452304E-2</c:v>
                </c:pt>
                <c:pt idx="235">
                  <c:v>4.7633850898620732E-2</c:v>
                </c:pt>
                <c:pt idx="236">
                  <c:v>5.5417936373562314E-2</c:v>
                </c:pt>
                <c:pt idx="237">
                  <c:v>5.8518524729316845E-2</c:v>
                </c:pt>
                <c:pt idx="238">
                  <c:v>6.766908317770938E-2</c:v>
                </c:pt>
                <c:pt idx="239">
                  <c:v>6.3641856891177725E-2</c:v>
                </c:pt>
                <c:pt idx="240">
                  <c:v>6.878778477897908E-2</c:v>
                </c:pt>
                <c:pt idx="241">
                  <c:v>6.1083068567796106E-2</c:v>
                </c:pt>
                <c:pt idx="242">
                  <c:v>6.6671673727949576E-2</c:v>
                </c:pt>
                <c:pt idx="243">
                  <c:v>6.1061538677985076E-2</c:v>
                </c:pt>
                <c:pt idx="244">
                  <c:v>5.1352268930635513E-2</c:v>
                </c:pt>
                <c:pt idx="245">
                  <c:v>4.9354892024405184E-2</c:v>
                </c:pt>
                <c:pt idx="246">
                  <c:v>5.2936314585939184E-2</c:v>
                </c:pt>
                <c:pt idx="247">
                  <c:v>5.8556610607002124E-2</c:v>
                </c:pt>
                <c:pt idx="248">
                  <c:v>6.1548270510346503E-2</c:v>
                </c:pt>
                <c:pt idx="249">
                  <c:v>6.6548747294375085E-2</c:v>
                </c:pt>
                <c:pt idx="250">
                  <c:v>6.6122554954155532E-2</c:v>
                </c:pt>
                <c:pt idx="251">
                  <c:v>6.1474727817427799E-2</c:v>
                </c:pt>
                <c:pt idx="252">
                  <c:v>6.3255739989418483E-2</c:v>
                </c:pt>
                <c:pt idx="253">
                  <c:v>6.2449967875699119E-2</c:v>
                </c:pt>
                <c:pt idx="254">
                  <c:v>5.9057908866463414E-2</c:v>
                </c:pt>
                <c:pt idx="255">
                  <c:v>5.7704865428240833E-2</c:v>
                </c:pt>
                <c:pt idx="256">
                  <c:v>6.2537863828492024E-2</c:v>
                </c:pt>
                <c:pt idx="257">
                  <c:v>7.8305914580482083E-2</c:v>
                </c:pt>
                <c:pt idx="258">
                  <c:v>9.1673062867704505E-2</c:v>
                </c:pt>
                <c:pt idx="259">
                  <c:v>9.1962259737443444E-2</c:v>
                </c:pt>
                <c:pt idx="260">
                  <c:v>9.2500649094203052E-2</c:v>
                </c:pt>
                <c:pt idx="261">
                  <c:v>8.1945460738931664E-2</c:v>
                </c:pt>
                <c:pt idx="262">
                  <c:v>7.9777052661826484E-2</c:v>
                </c:pt>
                <c:pt idx="263">
                  <c:v>8.032368448465195E-2</c:v>
                </c:pt>
                <c:pt idx="264">
                  <c:v>8.5250831742987504E-2</c:v>
                </c:pt>
                <c:pt idx="265">
                  <c:v>8.4120334888554027E-2</c:v>
                </c:pt>
                <c:pt idx="266">
                  <c:v>9.5677977651264026E-2</c:v>
                </c:pt>
                <c:pt idx="267">
                  <c:v>0.10209551909701232</c:v>
                </c:pt>
                <c:pt idx="268">
                  <c:v>0.10123361294715225</c:v>
                </c:pt>
                <c:pt idx="269">
                  <c:v>9.6845920881705197E-2</c:v>
                </c:pt>
                <c:pt idx="270">
                  <c:v>0.11173302254499219</c:v>
                </c:pt>
                <c:pt idx="271">
                  <c:v>0.12073237437451426</c:v>
                </c:pt>
                <c:pt idx="272">
                  <c:v>0.13527812425347063</c:v>
                </c:pt>
                <c:pt idx="273">
                  <c:v>0.15398162981692246</c:v>
                </c:pt>
                <c:pt idx="274">
                  <c:v>0.14136504333192348</c:v>
                </c:pt>
                <c:pt idx="275">
                  <c:v>0.15099942032725777</c:v>
                </c:pt>
                <c:pt idx="276">
                  <c:v>0.15825598797395801</c:v>
                </c:pt>
                <c:pt idx="277">
                  <c:v>0.15906424703864541</c:v>
                </c:pt>
                <c:pt idx="278">
                  <c:v>0.15948376013912194</c:v>
                </c:pt>
                <c:pt idx="279">
                  <c:v>0.15440398514707679</c:v>
                </c:pt>
                <c:pt idx="280">
                  <c:v>0.15661062121335087</c:v>
                </c:pt>
                <c:pt idx="281">
                  <c:v>0.15999500620245619</c:v>
                </c:pt>
                <c:pt idx="282">
                  <c:v>0.17265983953623942</c:v>
                </c:pt>
                <c:pt idx="283">
                  <c:v>0.167806661305274</c:v>
                </c:pt>
                <c:pt idx="284">
                  <c:v>0.17196654866202776</c:v>
                </c:pt>
                <c:pt idx="285">
                  <c:v>0.17253542093208374</c:v>
                </c:pt>
                <c:pt idx="286">
                  <c:v>0.16751071414005003</c:v>
                </c:pt>
                <c:pt idx="287">
                  <c:v>0.16902775423069438</c:v>
                </c:pt>
                <c:pt idx="288">
                  <c:v>0.1696509841433429</c:v>
                </c:pt>
                <c:pt idx="289">
                  <c:v>0.17210553369328285</c:v>
                </c:pt>
                <c:pt idx="290">
                  <c:v>0.17716818425151803</c:v>
                </c:pt>
                <c:pt idx="291">
                  <c:v>0.17743350639196176</c:v>
                </c:pt>
                <c:pt idx="292">
                  <c:v>0.17730191115786936</c:v>
                </c:pt>
                <c:pt idx="293">
                  <c:v>0.17448789060940126</c:v>
                </c:pt>
                <c:pt idx="294">
                  <c:v>0.17397664454606723</c:v>
                </c:pt>
                <c:pt idx="295">
                  <c:v>0.17546284644470503</c:v>
                </c:pt>
                <c:pt idx="296">
                  <c:v>0.1723469811044312</c:v>
                </c:pt>
                <c:pt idx="297">
                  <c:v>0.17412223776132377</c:v>
                </c:pt>
                <c:pt idx="298">
                  <c:v>0.17720435162417106</c:v>
                </c:pt>
                <c:pt idx="299">
                  <c:v>0.17351570594803345</c:v>
                </c:pt>
                <c:pt idx="300">
                  <c:v>0.1712730446205902</c:v>
                </c:pt>
                <c:pt idx="301">
                  <c:v>0.17103678427860447</c:v>
                </c:pt>
                <c:pt idx="302">
                  <c:v>0.17680665263647374</c:v>
                </c:pt>
                <c:pt idx="303">
                  <c:v>0.18555247757871621</c:v>
                </c:pt>
                <c:pt idx="304">
                  <c:v>0.17559948663647623</c:v>
                </c:pt>
                <c:pt idx="305">
                  <c:v>0.17513165563147326</c:v>
                </c:pt>
                <c:pt idx="306">
                  <c:v>0.17997481500282336</c:v>
                </c:pt>
                <c:pt idx="307">
                  <c:v>0.17232964350339522</c:v>
                </c:pt>
                <c:pt idx="308">
                  <c:v>0.15195106987920143</c:v>
                </c:pt>
                <c:pt idx="309">
                  <c:v>0.14951897394371738</c:v>
                </c:pt>
                <c:pt idx="310">
                  <c:v>0.15387213291857638</c:v>
                </c:pt>
                <c:pt idx="311">
                  <c:v>0.15820788323665741</c:v>
                </c:pt>
                <c:pt idx="312">
                  <c:v>0.16426595368387797</c:v>
                </c:pt>
                <c:pt idx="313">
                  <c:v>0.15926590323430145</c:v>
                </c:pt>
                <c:pt idx="314">
                  <c:v>0.16143843254444018</c:v>
                </c:pt>
                <c:pt idx="315">
                  <c:v>0.17117150596534267</c:v>
                </c:pt>
                <c:pt idx="316">
                  <c:v>0.17441008457196613</c:v>
                </c:pt>
                <c:pt idx="317">
                  <c:v>0.16681131247203104</c:v>
                </c:pt>
                <c:pt idx="318">
                  <c:v>0.15961130519592326</c:v>
                </c:pt>
                <c:pt idx="319">
                  <c:v>0.16653881370165036</c:v>
                </c:pt>
                <c:pt idx="320">
                  <c:v>0.17089758608012348</c:v>
                </c:pt>
                <c:pt idx="321">
                  <c:v>0.18438027100375765</c:v>
                </c:pt>
                <c:pt idx="322">
                  <c:v>0.1879475534726438</c:v>
                </c:pt>
                <c:pt idx="323">
                  <c:v>0.17215825705381005</c:v>
                </c:pt>
                <c:pt idx="324">
                  <c:v>0.17719831188610527</c:v>
                </c:pt>
                <c:pt idx="325">
                  <c:v>0.2000820267485077</c:v>
                </c:pt>
                <c:pt idx="326">
                  <c:v>0.20181528946190808</c:v>
                </c:pt>
                <c:pt idx="327">
                  <c:v>0.20211464730274553</c:v>
                </c:pt>
                <c:pt idx="328">
                  <c:v>0.1874761696805434</c:v>
                </c:pt>
                <c:pt idx="329">
                  <c:v>0.17891260271640474</c:v>
                </c:pt>
                <c:pt idx="330">
                  <c:v>0.17507161352952488</c:v>
                </c:pt>
                <c:pt idx="331">
                  <c:v>0.17559714179699185</c:v>
                </c:pt>
                <c:pt idx="332">
                  <c:v>0.19055870987784251</c:v>
                </c:pt>
                <c:pt idx="333">
                  <c:v>0.18472069906344271</c:v>
                </c:pt>
                <c:pt idx="334">
                  <c:v>0.17830962369021175</c:v>
                </c:pt>
                <c:pt idx="335">
                  <c:v>0.15583277400621798</c:v>
                </c:pt>
                <c:pt idx="336">
                  <c:v>0.14168699689870121</c:v>
                </c:pt>
                <c:pt idx="337">
                  <c:v>0.14714947811689275</c:v>
                </c:pt>
                <c:pt idx="338">
                  <c:v>0.15535627420069753</c:v>
                </c:pt>
                <c:pt idx="339">
                  <c:v>0.15553803478860737</c:v>
                </c:pt>
                <c:pt idx="340">
                  <c:v>0.16625203272713829</c:v>
                </c:pt>
                <c:pt idx="341">
                  <c:v>0.16896181450216469</c:v>
                </c:pt>
                <c:pt idx="342">
                  <c:v>0.17529956034970229</c:v>
                </c:pt>
                <c:pt idx="343">
                  <c:v>0.18414401066177224</c:v>
                </c:pt>
                <c:pt idx="344">
                  <c:v>0.17891189215898501</c:v>
                </c:pt>
                <c:pt idx="345">
                  <c:v>0.18274534943721793</c:v>
                </c:pt>
                <c:pt idx="346">
                  <c:v>0.18343245846187969</c:v>
                </c:pt>
                <c:pt idx="347">
                  <c:v>0.19191026114548426</c:v>
                </c:pt>
                <c:pt idx="348">
                  <c:v>0.19181049888378543</c:v>
                </c:pt>
                <c:pt idx="349">
                  <c:v>0.18004373907251542</c:v>
                </c:pt>
                <c:pt idx="350">
                  <c:v>0.18268679950585009</c:v>
                </c:pt>
                <c:pt idx="351">
                  <c:v>0.18115434031920241</c:v>
                </c:pt>
                <c:pt idx="352">
                  <c:v>0.18497152583252821</c:v>
                </c:pt>
                <c:pt idx="353">
                  <c:v>0.18804532617356756</c:v>
                </c:pt>
                <c:pt idx="354">
                  <c:v>0.18921533002052585</c:v>
                </c:pt>
                <c:pt idx="355">
                  <c:v>0.18739438452155857</c:v>
                </c:pt>
                <c:pt idx="356">
                  <c:v>0.18641452584006046</c:v>
                </c:pt>
                <c:pt idx="357">
                  <c:v>0.18383918152880449</c:v>
                </c:pt>
                <c:pt idx="358">
                  <c:v>0.17681425560086253</c:v>
                </c:pt>
                <c:pt idx="359">
                  <c:v>0.17534681241809924</c:v>
                </c:pt>
                <c:pt idx="360">
                  <c:v>0.17141153226165184</c:v>
                </c:pt>
                <c:pt idx="361">
                  <c:v>0.16737975840763508</c:v>
                </c:pt>
                <c:pt idx="362">
                  <c:v>0.16637254326548612</c:v>
                </c:pt>
                <c:pt idx="363">
                  <c:v>0.1640490205037029</c:v>
                </c:pt>
                <c:pt idx="364">
                  <c:v>0.16849611516942095</c:v>
                </c:pt>
                <c:pt idx="365">
                  <c:v>0.16620975456067741</c:v>
                </c:pt>
                <c:pt idx="366">
                  <c:v>0.1651629613702619</c:v>
                </c:pt>
                <c:pt idx="367">
                  <c:v>0.17046137488028906</c:v>
                </c:pt>
                <c:pt idx="368">
                  <c:v>0.17766529022220431</c:v>
                </c:pt>
                <c:pt idx="369">
                  <c:v>0.1652333776105348</c:v>
                </c:pt>
                <c:pt idx="370">
                  <c:v>0.17355180226494438</c:v>
                </c:pt>
                <c:pt idx="371">
                  <c:v>0.17849848985231706</c:v>
                </c:pt>
                <c:pt idx="372">
                  <c:v>0.18721475560590745</c:v>
                </c:pt>
                <c:pt idx="373">
                  <c:v>0.19468804326555683</c:v>
                </c:pt>
                <c:pt idx="374">
                  <c:v>0.19300913819474941</c:v>
                </c:pt>
                <c:pt idx="375">
                  <c:v>0.2017385492606012</c:v>
                </c:pt>
                <c:pt idx="376">
                  <c:v>0.20400906443888922</c:v>
                </c:pt>
                <c:pt idx="377">
                  <c:v>0.20521495143553245</c:v>
                </c:pt>
                <c:pt idx="378">
                  <c:v>0.20393900347732649</c:v>
                </c:pt>
                <c:pt idx="379">
                  <c:v>0.20663834005828571</c:v>
                </c:pt>
                <c:pt idx="380">
                  <c:v>0.2212265812709287</c:v>
                </c:pt>
                <c:pt idx="381">
                  <c:v>0.23125794669654054</c:v>
                </c:pt>
                <c:pt idx="382">
                  <c:v>0.2327405958080809</c:v>
                </c:pt>
                <c:pt idx="383">
                  <c:v>0.23599231972696444</c:v>
                </c:pt>
                <c:pt idx="384">
                  <c:v>0.25669227847200027</c:v>
                </c:pt>
                <c:pt idx="385">
                  <c:v>0.2657138707487528</c:v>
                </c:pt>
                <c:pt idx="386">
                  <c:v>0.27854042695121572</c:v>
                </c:pt>
                <c:pt idx="387">
                  <c:v>0.27924622363601043</c:v>
                </c:pt>
                <c:pt idx="388">
                  <c:v>0.27091444050211422</c:v>
                </c:pt>
                <c:pt idx="389">
                  <c:v>0.26557502782898146</c:v>
                </c:pt>
                <c:pt idx="390">
                  <c:v>0.25884953079761908</c:v>
                </c:pt>
                <c:pt idx="391">
                  <c:v>0.28265654397092782</c:v>
                </c:pt>
                <c:pt idx="392">
                  <c:v>0.29276187842390966</c:v>
                </c:pt>
                <c:pt idx="393">
                  <c:v>0.28481358312932137</c:v>
                </c:pt>
                <c:pt idx="394">
                  <c:v>0.27686784584144197</c:v>
                </c:pt>
                <c:pt idx="395">
                  <c:v>0.27861936988052288</c:v>
                </c:pt>
                <c:pt idx="396">
                  <c:v>0.27372128442064492</c:v>
                </c:pt>
                <c:pt idx="397">
                  <c:v>0.28231284734711343</c:v>
                </c:pt>
                <c:pt idx="398">
                  <c:v>0.31551932723286757</c:v>
                </c:pt>
                <c:pt idx="399">
                  <c:v>0.30255620189437527</c:v>
                </c:pt>
                <c:pt idx="400">
                  <c:v>0.31049959434276991</c:v>
                </c:pt>
                <c:pt idx="401">
                  <c:v>0.30969325378311424</c:v>
                </c:pt>
                <c:pt idx="402">
                  <c:v>0.31986772547301501</c:v>
                </c:pt>
                <c:pt idx="403">
                  <c:v>0.32813093981592917</c:v>
                </c:pt>
                <c:pt idx="404">
                  <c:v>0.32920324201770468</c:v>
                </c:pt>
                <c:pt idx="405">
                  <c:v>0.32756640194613207</c:v>
                </c:pt>
                <c:pt idx="406">
                  <c:v>0.33807163811481267</c:v>
                </c:pt>
                <c:pt idx="407">
                  <c:v>0.35645198216387253</c:v>
                </c:pt>
                <c:pt idx="408">
                  <c:v>0.39381877574083252</c:v>
                </c:pt>
                <c:pt idx="409">
                  <c:v>0.3943018126746119</c:v>
                </c:pt>
                <c:pt idx="410">
                  <c:v>0.38735121105275006</c:v>
                </c:pt>
                <c:pt idx="411">
                  <c:v>0.38042690005541041</c:v>
                </c:pt>
                <c:pt idx="412">
                  <c:v>0.38040970456585804</c:v>
                </c:pt>
                <c:pt idx="413">
                  <c:v>0.36000285075636707</c:v>
                </c:pt>
                <c:pt idx="414">
                  <c:v>0.36595433759066265</c:v>
                </c:pt>
                <c:pt idx="415">
                  <c:v>0.37397617557817087</c:v>
                </c:pt>
                <c:pt idx="416">
                  <c:v>0.3732565940794374</c:v>
                </c:pt>
                <c:pt idx="417">
                  <c:v>0.3839978774228775</c:v>
                </c:pt>
                <c:pt idx="418">
                  <c:v>0.39358557079575002</c:v>
                </c:pt>
                <c:pt idx="419">
                  <c:v>0.3834475507014698</c:v>
                </c:pt>
                <c:pt idx="420">
                  <c:v>0.38937210740956618</c:v>
                </c:pt>
                <c:pt idx="421">
                  <c:v>0.40493573079196321</c:v>
                </c:pt>
                <c:pt idx="422">
                  <c:v>0.41440120828868082</c:v>
                </c:pt>
                <c:pt idx="423">
                  <c:v>0.41725835967251257</c:v>
                </c:pt>
                <c:pt idx="424">
                  <c:v>0.43566684179538584</c:v>
                </c:pt>
                <c:pt idx="425">
                  <c:v>0.43372446203342546</c:v>
                </c:pt>
                <c:pt idx="426">
                  <c:v>0.43113078534074684</c:v>
                </c:pt>
                <c:pt idx="427">
                  <c:v>0.41883110746484697</c:v>
                </c:pt>
                <c:pt idx="428">
                  <c:v>0.40068787642667508</c:v>
                </c:pt>
                <c:pt idx="429">
                  <c:v>0.35510504951945732</c:v>
                </c:pt>
                <c:pt idx="430">
                  <c:v>0.34228680683880336</c:v>
                </c:pt>
                <c:pt idx="431">
                  <c:v>0.38121703990589989</c:v>
                </c:pt>
                <c:pt idx="432">
                  <c:v>0.37483310782609358</c:v>
                </c:pt>
                <c:pt idx="433">
                  <c:v>0.33865905593351697</c:v>
                </c:pt>
                <c:pt idx="434">
                  <c:v>0.32523271821324984</c:v>
                </c:pt>
                <c:pt idx="435">
                  <c:v>0.31920520173506822</c:v>
                </c:pt>
                <c:pt idx="436">
                  <c:v>0.30895200028308667</c:v>
                </c:pt>
                <c:pt idx="437">
                  <c:v>0.30985007380559992</c:v>
                </c:pt>
                <c:pt idx="438">
                  <c:v>0.32715456286578692</c:v>
                </c:pt>
                <c:pt idx="439">
                  <c:v>0.34917722424723197</c:v>
                </c:pt>
                <c:pt idx="440">
                  <c:v>0.3616101316392894</c:v>
                </c:pt>
                <c:pt idx="441">
                  <c:v>0.36407178676342428</c:v>
                </c:pt>
                <c:pt idx="442">
                  <c:v>0.3622717316525903</c:v>
                </c:pt>
                <c:pt idx="443">
                  <c:v>0.35553017602354742</c:v>
                </c:pt>
                <c:pt idx="444">
                  <c:v>0.37009454250689489</c:v>
                </c:pt>
                <c:pt idx="445">
                  <c:v>0.35708388087703891</c:v>
                </c:pt>
                <c:pt idx="446">
                  <c:v>0.34707653229220647</c:v>
                </c:pt>
                <c:pt idx="447">
                  <c:v>0.35716481336712064</c:v>
                </c:pt>
                <c:pt idx="448">
                  <c:v>0.36830066924561272</c:v>
                </c:pt>
                <c:pt idx="449">
                  <c:v>0.37889373031134232</c:v>
                </c:pt>
                <c:pt idx="450">
                  <c:v>0.38613971065249231</c:v>
                </c:pt>
                <c:pt idx="451">
                  <c:v>0.39102507713456186</c:v>
                </c:pt>
                <c:pt idx="452">
                  <c:v>0.38683911232051182</c:v>
                </c:pt>
                <c:pt idx="453">
                  <c:v>0.39580783912525397</c:v>
                </c:pt>
                <c:pt idx="454">
                  <c:v>0.4167500979503409</c:v>
                </c:pt>
                <c:pt idx="455">
                  <c:v>0.4328539581387888</c:v>
                </c:pt>
                <c:pt idx="456">
                  <c:v>0.44141319070266932</c:v>
                </c:pt>
                <c:pt idx="457">
                  <c:v>0.44184307794146982</c:v>
                </c:pt>
                <c:pt idx="458">
                  <c:v>0.44057700673139422</c:v>
                </c:pt>
                <c:pt idx="459">
                  <c:v>0.42807183564977497</c:v>
                </c:pt>
                <c:pt idx="460">
                  <c:v>0.42322910261287638</c:v>
                </c:pt>
                <c:pt idx="461">
                  <c:v>0.40189120541660772</c:v>
                </c:pt>
                <c:pt idx="462">
                  <c:v>0.38937125474066236</c:v>
                </c:pt>
                <c:pt idx="463">
                  <c:v>0.39140337790470658</c:v>
                </c:pt>
                <c:pt idx="464">
                  <c:v>0.4088288038376936</c:v>
                </c:pt>
                <c:pt idx="465">
                  <c:v>0.40626397577624551</c:v>
                </c:pt>
                <c:pt idx="466">
                  <c:v>0.40233729336457391</c:v>
                </c:pt>
                <c:pt idx="467">
                  <c:v>0.41628148533217724</c:v>
                </c:pt>
                <c:pt idx="468">
                  <c:v>0.44531464832594897</c:v>
                </c:pt>
                <c:pt idx="469">
                  <c:v>0.45961156099659384</c:v>
                </c:pt>
                <c:pt idx="470">
                  <c:v>0.44824548451418228</c:v>
                </c:pt>
                <c:pt idx="471">
                  <c:v>0.43735583678155032</c:v>
                </c:pt>
                <c:pt idx="472">
                  <c:v>0.44030777652514397</c:v>
                </c:pt>
                <c:pt idx="473">
                  <c:v>0.43996443518003991</c:v>
                </c:pt>
                <c:pt idx="474">
                  <c:v>0.45532626025529854</c:v>
                </c:pt>
                <c:pt idx="475">
                  <c:v>0.47322434898373955</c:v>
                </c:pt>
                <c:pt idx="476">
                  <c:v>0.47877358926285329</c:v>
                </c:pt>
                <c:pt idx="477">
                  <c:v>0.47903891140329558</c:v>
                </c:pt>
                <c:pt idx="478">
                  <c:v>0.47644445309745548</c:v>
                </c:pt>
                <c:pt idx="479">
                  <c:v>0.47085243726168863</c:v>
                </c:pt>
                <c:pt idx="480">
                  <c:v>0.46616972175566296</c:v>
                </c:pt>
                <c:pt idx="481">
                  <c:v>0.44706823298154585</c:v>
                </c:pt>
                <c:pt idx="482">
                  <c:v>0.4431823365657539</c:v>
                </c:pt>
                <c:pt idx="483">
                  <c:v>0.44746465296588839</c:v>
                </c:pt>
                <c:pt idx="484">
                  <c:v>0.44807459545479228</c:v>
                </c:pt>
                <c:pt idx="485">
                  <c:v>0.42881799199599829</c:v>
                </c:pt>
                <c:pt idx="486">
                  <c:v>0.39222641656371882</c:v>
                </c:pt>
                <c:pt idx="487">
                  <c:v>0.38256788061612146</c:v>
                </c:pt>
                <c:pt idx="488">
                  <c:v>0.38669209799041665</c:v>
                </c:pt>
                <c:pt idx="489">
                  <c:v>0.39644989880951848</c:v>
                </c:pt>
                <c:pt idx="490">
                  <c:v>0.41302969035755216</c:v>
                </c:pt>
                <c:pt idx="491">
                  <c:v>0.40687889216708623</c:v>
                </c:pt>
                <c:pt idx="492">
                  <c:v>0.41284657971054561</c:v>
                </c:pt>
                <c:pt idx="493">
                  <c:v>0.42809848155300634</c:v>
                </c:pt>
                <c:pt idx="494">
                  <c:v>0.43585883441013595</c:v>
                </c:pt>
                <c:pt idx="495">
                  <c:v>0.42290459103938866</c:v>
                </c:pt>
                <c:pt idx="496">
                  <c:v>0.38848121051698881</c:v>
                </c:pt>
                <c:pt idx="497">
                  <c:v>0.40425082449530175</c:v>
                </c:pt>
                <c:pt idx="498">
                  <c:v>0.38277429754648862</c:v>
                </c:pt>
                <c:pt idx="499">
                  <c:v>0.37018101734485026</c:v>
                </c:pt>
                <c:pt idx="500">
                  <c:v>0.35090423405534032</c:v>
                </c:pt>
                <c:pt idx="501">
                  <c:v>0.34333097096676657</c:v>
                </c:pt>
                <c:pt idx="502">
                  <c:v>0.34386353375268602</c:v>
                </c:pt>
                <c:pt idx="503">
                  <c:v>0.36581997118263476</c:v>
                </c:pt>
                <c:pt idx="504">
                  <c:v>0.37641338752707493</c:v>
                </c:pt>
                <c:pt idx="505">
                  <c:v>0.38553531051146078</c:v>
                </c:pt>
                <c:pt idx="506">
                  <c:v>0.36053271342409232</c:v>
                </c:pt>
                <c:pt idx="507">
                  <c:v>0.33205364310605184</c:v>
                </c:pt>
                <c:pt idx="508">
                  <c:v>0.34054253048540017</c:v>
                </c:pt>
                <c:pt idx="509">
                  <c:v>0.32532793290746448</c:v>
                </c:pt>
                <c:pt idx="510">
                  <c:v>0.31715176184843891</c:v>
                </c:pt>
                <c:pt idx="511">
                  <c:v>0.30213462817738185</c:v>
                </c:pt>
                <c:pt idx="512">
                  <c:v>0.31413153753682976</c:v>
                </c:pt>
                <c:pt idx="513">
                  <c:v>0.30803495487747268</c:v>
                </c:pt>
                <c:pt idx="514">
                  <c:v>0.3034612388795988</c:v>
                </c:pt>
                <c:pt idx="515">
                  <c:v>0.30156923763868138</c:v>
                </c:pt>
                <c:pt idx="516">
                  <c:v>0.27837024844924474</c:v>
                </c:pt>
                <c:pt idx="517">
                  <c:v>0.26777150292415697</c:v>
                </c:pt>
                <c:pt idx="518">
                  <c:v>0.29906246211840842</c:v>
                </c:pt>
                <c:pt idx="519">
                  <c:v>0.30630993463013856</c:v>
                </c:pt>
                <c:pt idx="520">
                  <c:v>0.29481119707750647</c:v>
                </c:pt>
                <c:pt idx="521">
                  <c:v>0.29088451466583493</c:v>
                </c:pt>
                <c:pt idx="522">
                  <c:v>0.28881771629971897</c:v>
                </c:pt>
                <c:pt idx="523">
                  <c:v>0.30860205075397978</c:v>
                </c:pt>
                <c:pt idx="524">
                  <c:v>0.31511793334658816</c:v>
                </c:pt>
                <c:pt idx="525">
                  <c:v>0.30101130795288655</c:v>
                </c:pt>
                <c:pt idx="526">
                  <c:v>0.28769475135393185</c:v>
                </c:pt>
                <c:pt idx="527">
                  <c:v>0.29168552604484366</c:v>
                </c:pt>
                <c:pt idx="528">
                  <c:v>0.3067112574606754</c:v>
                </c:pt>
                <c:pt idx="529">
                  <c:v>0.32790235349407454</c:v>
                </c:pt>
                <c:pt idx="530">
                  <c:v>0.33726096315489934</c:v>
                </c:pt>
                <c:pt idx="531">
                  <c:v>0.41814811967321752</c:v>
                </c:pt>
                <c:pt idx="532">
                  <c:v>0.41900618881301238</c:v>
                </c:pt>
                <c:pt idx="533">
                  <c:v>0.41552403112298436</c:v>
                </c:pt>
                <c:pt idx="534">
                  <c:v>0.40534522503282472</c:v>
                </c:pt>
                <c:pt idx="535">
                  <c:v>0.39865959027269726</c:v>
                </c:pt>
                <c:pt idx="536">
                  <c:v>0.39773380501082312</c:v>
                </c:pt>
                <c:pt idx="537">
                  <c:v>0.41767446209737585</c:v>
                </c:pt>
                <c:pt idx="538">
                  <c:v>0.41519063758175134</c:v>
                </c:pt>
                <c:pt idx="539">
                  <c:v>0.42261894695674707</c:v>
                </c:pt>
                <c:pt idx="540">
                  <c:v>0.44370260670831579</c:v>
                </c:pt>
                <c:pt idx="541">
                  <c:v>0.45616734707276635</c:v>
                </c:pt>
                <c:pt idx="542">
                  <c:v>0.45311109749998901</c:v>
                </c:pt>
                <c:pt idx="543">
                  <c:v>0.49492320934911754</c:v>
                </c:pt>
                <c:pt idx="544">
                  <c:v>0.50711388771686239</c:v>
                </c:pt>
                <c:pt idx="545">
                  <c:v>0.54556989476218298</c:v>
                </c:pt>
                <c:pt idx="546">
                  <c:v>0.55673296498984137</c:v>
                </c:pt>
                <c:pt idx="547">
                  <c:v>0.53398681404385462</c:v>
                </c:pt>
                <c:pt idx="548">
                  <c:v>0.51107496110763839</c:v>
                </c:pt>
                <c:pt idx="549">
                  <c:v>0.4975733753566477</c:v>
                </c:pt>
                <c:pt idx="550">
                  <c:v>0.49268360341857731</c:v>
                </c:pt>
                <c:pt idx="551">
                  <c:v>0.52222055162277825</c:v>
                </c:pt>
                <c:pt idx="552">
                  <c:v>0.54889793254792163</c:v>
                </c:pt>
                <c:pt idx="553">
                  <c:v>0.54433402224243654</c:v>
                </c:pt>
                <c:pt idx="554">
                  <c:v>0.553534248654453</c:v>
                </c:pt>
                <c:pt idx="555">
                  <c:v>0.55910381087576333</c:v>
                </c:pt>
                <c:pt idx="556">
                  <c:v>0.56074377739998371</c:v>
                </c:pt>
                <c:pt idx="557">
                  <c:v>0.56938941374607543</c:v>
                </c:pt>
                <c:pt idx="558">
                  <c:v>0.56603977501478364</c:v>
                </c:pt>
                <c:pt idx="559">
                  <c:v>0.60043729124711231</c:v>
                </c:pt>
                <c:pt idx="560">
                  <c:v>0.63026762860982821</c:v>
                </c:pt>
                <c:pt idx="561">
                  <c:v>0.6120346541695747</c:v>
                </c:pt>
                <c:pt idx="562">
                  <c:v>0.60667470638701715</c:v>
                </c:pt>
                <c:pt idx="563">
                  <c:v>0.60148941361817709</c:v>
                </c:pt>
                <c:pt idx="564">
                  <c:v>0.61066100456618622</c:v>
                </c:pt>
                <c:pt idx="565">
                  <c:v>0.61110531612060204</c:v>
                </c:pt>
                <c:pt idx="566">
                  <c:v>0.58359537506702219</c:v>
                </c:pt>
                <c:pt idx="567">
                  <c:v>0.60543457052275251</c:v>
                </c:pt>
                <c:pt idx="568">
                  <c:v>0.61479374862951408</c:v>
                </c:pt>
                <c:pt idx="569">
                  <c:v>0.6083226311543336</c:v>
                </c:pt>
                <c:pt idx="570">
                  <c:v>0.59409613472395928</c:v>
                </c:pt>
                <c:pt idx="571">
                  <c:v>0.58905814050818261</c:v>
                </c:pt>
                <c:pt idx="572">
                  <c:v>0.64687975052044977</c:v>
                </c:pt>
                <c:pt idx="573">
                  <c:v>0.69527979548452246</c:v>
                </c:pt>
                <c:pt idx="574">
                  <c:v>0.70691908129473235</c:v>
                </c:pt>
                <c:pt idx="575">
                  <c:v>0.6825640862395016</c:v>
                </c:pt>
                <c:pt idx="576">
                  <c:v>0.6890936825903069</c:v>
                </c:pt>
                <c:pt idx="577">
                  <c:v>0.70444939687175667</c:v>
                </c:pt>
                <c:pt idx="578">
                  <c:v>0.7052542452608308</c:v>
                </c:pt>
                <c:pt idx="579">
                  <c:v>0.70488965824888483</c:v>
                </c:pt>
                <c:pt idx="580">
                  <c:v>0.71234326346801324</c:v>
                </c:pt>
                <c:pt idx="581">
                  <c:v>0.72714104806366764</c:v>
                </c:pt>
                <c:pt idx="582">
                  <c:v>0.76906350948004398</c:v>
                </c:pt>
                <c:pt idx="583">
                  <c:v>0.73629999108961064</c:v>
                </c:pt>
                <c:pt idx="584">
                  <c:v>0.72189301307468512</c:v>
                </c:pt>
                <c:pt idx="585">
                  <c:v>0.68595820586525358</c:v>
                </c:pt>
                <c:pt idx="586">
                  <c:v>0.70342747319102394</c:v>
                </c:pt>
                <c:pt idx="587">
                  <c:v>0.71155092088952143</c:v>
                </c:pt>
                <c:pt idx="588">
                  <c:v>0.70052910947686053</c:v>
                </c:pt>
                <c:pt idx="589">
                  <c:v>0.69214176075275857</c:v>
                </c:pt>
                <c:pt idx="590">
                  <c:v>0.68856197247329065</c:v>
                </c:pt>
                <c:pt idx="591">
                  <c:v>0.69873523621557976</c:v>
                </c:pt>
                <c:pt idx="592">
                  <c:v>0.70626117618001261</c:v>
                </c:pt>
                <c:pt idx="593">
                  <c:v>0.72425185054021679</c:v>
                </c:pt>
                <c:pt idx="594">
                  <c:v>0.71314001150250494</c:v>
                </c:pt>
                <c:pt idx="595">
                  <c:v>0.7304834391092796</c:v>
                </c:pt>
                <c:pt idx="596">
                  <c:v>0.73045281408449991</c:v>
                </c:pt>
                <c:pt idx="597">
                  <c:v>0.73946424539015232</c:v>
                </c:pt>
                <c:pt idx="598">
                  <c:v>0.71214558639390668</c:v>
                </c:pt>
                <c:pt idx="599">
                  <c:v>0.68098572504355381</c:v>
                </c:pt>
                <c:pt idx="600">
                  <c:v>0.65944901388130905</c:v>
                </c:pt>
                <c:pt idx="601">
                  <c:v>0.65169285331295379</c:v>
                </c:pt>
                <c:pt idx="602">
                  <c:v>0.65251901842461302</c:v>
                </c:pt>
                <c:pt idx="603">
                  <c:v>0.64065100418106324</c:v>
                </c:pt>
                <c:pt idx="604">
                  <c:v>0.63549917866668004</c:v>
                </c:pt>
                <c:pt idx="605">
                  <c:v>0.65327704107974061</c:v>
                </c:pt>
                <c:pt idx="606">
                  <c:v>0.67338361332374885</c:v>
                </c:pt>
                <c:pt idx="607">
                  <c:v>0.64553772072222626</c:v>
                </c:pt>
                <c:pt idx="608">
                  <c:v>0.64206899256742822</c:v>
                </c:pt>
                <c:pt idx="609">
                  <c:v>0.64644858427829288</c:v>
                </c:pt>
                <c:pt idx="610">
                  <c:v>0.62306399749088104</c:v>
                </c:pt>
                <c:pt idx="611">
                  <c:v>0.63356568087246157</c:v>
                </c:pt>
                <c:pt idx="612">
                  <c:v>0.62681979084316064</c:v>
                </c:pt>
                <c:pt idx="613">
                  <c:v>0.62963679573279019</c:v>
                </c:pt>
                <c:pt idx="614">
                  <c:v>0.65034584961279773</c:v>
                </c:pt>
                <c:pt idx="615">
                  <c:v>0.65180860311659283</c:v>
                </c:pt>
                <c:pt idx="616">
                  <c:v>0.6441614420563887</c:v>
                </c:pt>
                <c:pt idx="617">
                  <c:v>0.66549770497059191</c:v>
                </c:pt>
                <c:pt idx="618">
                  <c:v>0.67189194013298081</c:v>
                </c:pt>
                <c:pt idx="619">
                  <c:v>0.69806191200485468</c:v>
                </c:pt>
                <c:pt idx="620">
                  <c:v>0.68300747406927365</c:v>
                </c:pt>
                <c:pt idx="621">
                  <c:v>0.66365011356839554</c:v>
                </c:pt>
                <c:pt idx="622">
                  <c:v>0.66419141621057565</c:v>
                </c:pt>
                <c:pt idx="623">
                  <c:v>0.67026085557650572</c:v>
                </c:pt>
                <c:pt idx="624">
                  <c:v>0.72183510264499473</c:v>
                </c:pt>
                <c:pt idx="625">
                  <c:v>0.71789563019977354</c:v>
                </c:pt>
                <c:pt idx="626">
                  <c:v>0.7255474809389415</c:v>
                </c:pt>
                <c:pt idx="627">
                  <c:v>0.73641680672937671</c:v>
                </c:pt>
                <c:pt idx="628">
                  <c:v>0.74207810191354562</c:v>
                </c:pt>
                <c:pt idx="629">
                  <c:v>0.73456239397594947</c:v>
                </c:pt>
                <c:pt idx="630">
                  <c:v>0.73647976211674493</c:v>
                </c:pt>
                <c:pt idx="631">
                  <c:v>0.72207228671162427</c:v>
                </c:pt>
                <c:pt idx="632">
                  <c:v>0.71889190275765924</c:v>
                </c:pt>
                <c:pt idx="633">
                  <c:v>0.71956039517792847</c:v>
                </c:pt>
                <c:pt idx="634">
                  <c:v>0.71263842902007568</c:v>
                </c:pt>
                <c:pt idx="635">
                  <c:v>0.7164142600915856</c:v>
                </c:pt>
                <c:pt idx="636">
                  <c:v>0.72756816412853187</c:v>
                </c:pt>
                <c:pt idx="637">
                  <c:v>0.7180216120302505</c:v>
                </c:pt>
                <c:pt idx="638">
                  <c:v>0.76812642635520123</c:v>
                </c:pt>
                <c:pt idx="639">
                  <c:v>0.80626197200432204</c:v>
                </c:pt>
                <c:pt idx="640">
                  <c:v>0.78888536136605458</c:v>
                </c:pt>
                <c:pt idx="641">
                  <c:v>0.76241638693205183</c:v>
                </c:pt>
                <c:pt idx="642">
                  <c:v>0.74872174273018244</c:v>
                </c:pt>
                <c:pt idx="643">
                  <c:v>0.76911289322069964</c:v>
                </c:pt>
                <c:pt idx="644">
                  <c:v>0.759732185224129</c:v>
                </c:pt>
                <c:pt idx="645">
                  <c:v>0.75038657876408221</c:v>
                </c:pt>
                <c:pt idx="646">
                  <c:v>0.73194214243578382</c:v>
                </c:pt>
                <c:pt idx="647">
                  <c:v>0.75159012092124056</c:v>
                </c:pt>
                <c:pt idx="648">
                  <c:v>0.71746943785955164</c:v>
                </c:pt>
                <c:pt idx="649">
                  <c:v>0.70161370432199388</c:v>
                </c:pt>
                <c:pt idx="650">
                  <c:v>0.68257410509911631</c:v>
                </c:pt>
                <c:pt idx="651">
                  <c:v>0.68400936003077573</c:v>
                </c:pt>
                <c:pt idx="652">
                  <c:v>0.58378388595041697</c:v>
                </c:pt>
                <c:pt idx="653">
                  <c:v>0.61560968171433061</c:v>
                </c:pt>
                <c:pt idx="654">
                  <c:v>0.63319299350593172</c:v>
                </c:pt>
                <c:pt idx="655">
                  <c:v>0.60453727861340245</c:v>
                </c:pt>
                <c:pt idx="656">
                  <c:v>0.6172800600961047</c:v>
                </c:pt>
                <c:pt idx="657">
                  <c:v>0.6536944225079595</c:v>
                </c:pt>
                <c:pt idx="658">
                  <c:v>0.66072922518403276</c:v>
                </c:pt>
                <c:pt idx="659">
                  <c:v>0.70999153157667583</c:v>
                </c:pt>
                <c:pt idx="660">
                  <c:v>0.70585807695592662</c:v>
                </c:pt>
                <c:pt idx="661">
                  <c:v>0.66933634931798558</c:v>
                </c:pt>
                <c:pt idx="662">
                  <c:v>0.66977931081330744</c:v>
                </c:pt>
                <c:pt idx="663">
                  <c:v>0.6739458774098056</c:v>
                </c:pt>
                <c:pt idx="664">
                  <c:v>0.65305008903995043</c:v>
                </c:pt>
                <c:pt idx="665">
                  <c:v>0.67436944068756965</c:v>
                </c:pt>
                <c:pt idx="666">
                  <c:v>0.69150659347546251</c:v>
                </c:pt>
                <c:pt idx="667">
                  <c:v>0.71586634926540449</c:v>
                </c:pt>
                <c:pt idx="668">
                  <c:v>0.71300465031408988</c:v>
                </c:pt>
                <c:pt idx="669">
                  <c:v>0.72454118952143842</c:v>
                </c:pt>
                <c:pt idx="670">
                  <c:v>0.7165524635096796</c:v>
                </c:pt>
                <c:pt idx="671">
                  <c:v>0.70201857993962757</c:v>
                </c:pt>
                <c:pt idx="672">
                  <c:v>0.69022119510357871</c:v>
                </c:pt>
                <c:pt idx="673">
                  <c:v>0.69217238577753815</c:v>
                </c:pt>
                <c:pt idx="674">
                  <c:v>0.66639151514858941</c:v>
                </c:pt>
                <c:pt idx="675">
                  <c:v>0.66741464677693307</c:v>
                </c:pt>
                <c:pt idx="676">
                  <c:v>0.69886434449870105</c:v>
                </c:pt>
                <c:pt idx="677">
                  <c:v>0.72563395577689582</c:v>
                </c:pt>
                <c:pt idx="678">
                  <c:v>0.73098281886370864</c:v>
                </c:pt>
                <c:pt idx="679">
                  <c:v>0.7608004372486159</c:v>
                </c:pt>
                <c:pt idx="680">
                  <c:v>0.76968801839604895</c:v>
                </c:pt>
                <c:pt idx="681">
                  <c:v>0.77531996755879196</c:v>
                </c:pt>
                <c:pt idx="682">
                  <c:v>0.81297148149374565</c:v>
                </c:pt>
                <c:pt idx="683">
                  <c:v>0.8294249359325907</c:v>
                </c:pt>
                <c:pt idx="684">
                  <c:v>0.84100140846691762</c:v>
                </c:pt>
                <c:pt idx="685">
                  <c:v>0.81052204795722416</c:v>
                </c:pt>
                <c:pt idx="686">
                  <c:v>0.80999453012898603</c:v>
                </c:pt>
                <c:pt idx="687">
                  <c:v>0.78411276034646105</c:v>
                </c:pt>
                <c:pt idx="688">
                  <c:v>0.77705990951193393</c:v>
                </c:pt>
                <c:pt idx="689">
                  <c:v>0.78439108568768268</c:v>
                </c:pt>
                <c:pt idx="690">
                  <c:v>0.7601210022440853</c:v>
                </c:pt>
                <c:pt idx="691">
                  <c:v>0.74503743145430334</c:v>
                </c:pt>
                <c:pt idx="692">
                  <c:v>0.80274336271867264</c:v>
                </c:pt>
                <c:pt idx="693">
                  <c:v>0.77476182470576904</c:v>
                </c:pt>
                <c:pt idx="694">
                  <c:v>0.75814920540495578</c:v>
                </c:pt>
                <c:pt idx="695">
                  <c:v>0.80686118507619087</c:v>
                </c:pt>
                <c:pt idx="696">
                  <c:v>0.81237660282213531</c:v>
                </c:pt>
                <c:pt idx="697">
                  <c:v>0.8100701334384216</c:v>
                </c:pt>
                <c:pt idx="698">
                  <c:v>0.81492267216770764</c:v>
                </c:pt>
                <c:pt idx="699">
                  <c:v>0.82660487564605756</c:v>
                </c:pt>
                <c:pt idx="700">
                  <c:v>0.83455864223277665</c:v>
                </c:pt>
                <c:pt idx="701">
                  <c:v>0.83913647946368364</c:v>
                </c:pt>
                <c:pt idx="702">
                  <c:v>0.81935498723909961</c:v>
                </c:pt>
                <c:pt idx="703">
                  <c:v>0.78306994627759585</c:v>
                </c:pt>
                <c:pt idx="704">
                  <c:v>0.76483320588301762</c:v>
                </c:pt>
                <c:pt idx="705">
                  <c:v>0.76902215503822879</c:v>
                </c:pt>
                <c:pt idx="706">
                  <c:v>0.79431501483146449</c:v>
                </c:pt>
                <c:pt idx="707">
                  <c:v>0.79712029552367414</c:v>
                </c:pt>
                <c:pt idx="708">
                  <c:v>0.80994777545078245</c:v>
                </c:pt>
                <c:pt idx="709">
                  <c:v>0.80792602642506262</c:v>
                </c:pt>
                <c:pt idx="710">
                  <c:v>0.80256643392121407</c:v>
                </c:pt>
                <c:pt idx="711">
                  <c:v>0.79327575354969782</c:v>
                </c:pt>
                <c:pt idx="712">
                  <c:v>0.74492182376214966</c:v>
                </c:pt>
                <c:pt idx="713">
                  <c:v>0.7482593119615667</c:v>
                </c:pt>
                <c:pt idx="714">
                  <c:v>0.75861966547241033</c:v>
                </c:pt>
                <c:pt idx="715">
                  <c:v>0.79034619636481662</c:v>
                </c:pt>
                <c:pt idx="716">
                  <c:v>0.75731835061432662</c:v>
                </c:pt>
                <c:pt idx="717">
                  <c:v>0.72713458199114867</c:v>
                </c:pt>
                <c:pt idx="718">
                  <c:v>0.72464514407191194</c:v>
                </c:pt>
                <c:pt idx="719">
                  <c:v>0.76428387394199793</c:v>
                </c:pt>
                <c:pt idx="720">
                  <c:v>0.76705774799626358</c:v>
                </c:pt>
                <c:pt idx="721">
                  <c:v>0.77347273143530204</c:v>
                </c:pt>
                <c:pt idx="722">
                  <c:v>0.81737366893055019</c:v>
                </c:pt>
                <c:pt idx="723">
                  <c:v>0.83339311489756129</c:v>
                </c:pt>
                <c:pt idx="724">
                  <c:v>0.82910241391987805</c:v>
                </c:pt>
                <c:pt idx="725">
                  <c:v>0.8589670001502121</c:v>
                </c:pt>
                <c:pt idx="726">
                  <c:v>0.85712907232892088</c:v>
                </c:pt>
                <c:pt idx="727">
                  <c:v>0.86545488678049165</c:v>
                </c:pt>
                <c:pt idx="728">
                  <c:v>0.8380499661135189</c:v>
                </c:pt>
                <c:pt idx="729">
                  <c:v>0.84332592600908884</c:v>
                </c:pt>
                <c:pt idx="730">
                  <c:v>0.88500210822386349</c:v>
                </c:pt>
                <c:pt idx="731">
                  <c:v>0.90105587411423715</c:v>
                </c:pt>
                <c:pt idx="732">
                  <c:v>0.90144284368490002</c:v>
                </c:pt>
                <c:pt idx="733">
                  <c:v>0.91669929309484788</c:v>
                </c:pt>
                <c:pt idx="734">
                  <c:v>0.91977266710143324</c:v>
                </c:pt>
                <c:pt idx="735">
                  <c:v>0.92206030671353167</c:v>
                </c:pt>
                <c:pt idx="736">
                  <c:v>0.9484941085552675</c:v>
                </c:pt>
                <c:pt idx="737">
                  <c:v>0.98169007219121274</c:v>
                </c:pt>
                <c:pt idx="738">
                  <c:v>0.9750581555719996</c:v>
                </c:pt>
                <c:pt idx="739">
                  <c:v>0.98269558199555518</c:v>
                </c:pt>
                <c:pt idx="740">
                  <c:v>1.0010752154871931</c:v>
                </c:pt>
                <c:pt idx="741">
                  <c:v>1.0240843437341414</c:v>
                </c:pt>
                <c:pt idx="742">
                  <c:v>1.0114219973513237</c:v>
                </c:pt>
                <c:pt idx="743">
                  <c:v>1.0535774505455593</c:v>
                </c:pt>
                <c:pt idx="744">
                  <c:v>1.089608680396815</c:v>
                </c:pt>
                <c:pt idx="745">
                  <c:v>1.1053876737330661</c:v>
                </c:pt>
                <c:pt idx="746">
                  <c:v>1.1171617522857558</c:v>
                </c:pt>
                <c:pt idx="747">
                  <c:v>1.1335186419712928</c:v>
                </c:pt>
                <c:pt idx="748">
                  <c:v>1.137501316307618</c:v>
                </c:pt>
                <c:pt idx="749">
                  <c:v>1.1697273690659395</c:v>
                </c:pt>
                <c:pt idx="750">
                  <c:v>1.1889436128633064</c:v>
                </c:pt>
                <c:pt idx="751">
                  <c:v>1.1714889830203781</c:v>
                </c:pt>
                <c:pt idx="752">
                  <c:v>1.170272935052638</c:v>
                </c:pt>
                <c:pt idx="753">
                  <c:v>1.1495189028879755</c:v>
                </c:pt>
                <c:pt idx="754">
                  <c:v>1.143031371536406</c:v>
                </c:pt>
                <c:pt idx="755">
                  <c:v>1.2289562380475358</c:v>
                </c:pt>
                <c:pt idx="756">
                  <c:v>1.3322646786596424</c:v>
                </c:pt>
                <c:pt idx="757">
                  <c:v>1.3073081256930601</c:v>
                </c:pt>
                <c:pt idx="758">
                  <c:v>1.325795408633756</c:v>
                </c:pt>
                <c:pt idx="759">
                  <c:v>1.2956863195953678</c:v>
                </c:pt>
                <c:pt idx="760">
                  <c:v>1.3094739047077149</c:v>
                </c:pt>
                <c:pt idx="761">
                  <c:v>1.2826456724424078</c:v>
                </c:pt>
                <c:pt idx="762">
                  <c:v>1.2664434711071011</c:v>
                </c:pt>
                <c:pt idx="763">
                  <c:v>1.2825316279765784</c:v>
                </c:pt>
                <c:pt idx="764">
                  <c:v>1.2814436224558317</c:v>
                </c:pt>
                <c:pt idx="765">
                  <c:v>1.2373673904451887</c:v>
                </c:pt>
                <c:pt idx="766">
                  <c:v>1.2254498503494995</c:v>
                </c:pt>
                <c:pt idx="767">
                  <c:v>1.2307953738164419</c:v>
                </c:pt>
                <c:pt idx="768">
                  <c:v>1.2133606395812602</c:v>
                </c:pt>
                <c:pt idx="769">
                  <c:v>1.2814250058514398</c:v>
                </c:pt>
                <c:pt idx="770">
                  <c:v>1.3151614905164013</c:v>
                </c:pt>
                <c:pt idx="771">
                  <c:v>1.3159976744876776</c:v>
                </c:pt>
                <c:pt idx="772">
                  <c:v>1.31951564427165</c:v>
                </c:pt>
                <c:pt idx="773">
                  <c:v>1.3630381388852701</c:v>
                </c:pt>
                <c:pt idx="774">
                  <c:v>1.3683620614066589</c:v>
                </c:pt>
                <c:pt idx="775">
                  <c:v>1.3925216531715234</c:v>
                </c:pt>
                <c:pt idx="776">
                  <c:v>1.408707014295989</c:v>
                </c:pt>
                <c:pt idx="777">
                  <c:v>1.3680539637095626</c:v>
                </c:pt>
                <c:pt idx="778">
                  <c:v>1.2825695717427801</c:v>
                </c:pt>
                <c:pt idx="779">
                  <c:v>1.2681755969286301</c:v>
                </c:pt>
                <c:pt idx="780">
                  <c:v>1.2650870169932671</c:v>
                </c:pt>
                <c:pt idx="781">
                  <c:v>1.3197987303475798</c:v>
                </c:pt>
                <c:pt idx="782">
                  <c:v>1.3319592100249951</c:v>
                </c:pt>
                <c:pt idx="783">
                  <c:v>1.3664178341954085</c:v>
                </c:pt>
                <c:pt idx="784">
                  <c:v>1.3655591255539341</c:v>
                </c:pt>
                <c:pt idx="785">
                  <c:v>1.3467675108704626</c:v>
                </c:pt>
                <c:pt idx="786">
                  <c:v>1.3212694420944695</c:v>
                </c:pt>
                <c:pt idx="787">
                  <c:v>1.360188590465828</c:v>
                </c:pt>
                <c:pt idx="788">
                  <c:v>1.3805559372827942</c:v>
                </c:pt>
                <c:pt idx="789">
                  <c:v>1.4074521698931441</c:v>
                </c:pt>
                <c:pt idx="790">
                  <c:v>1.4040822802753952</c:v>
                </c:pt>
                <c:pt idx="791">
                  <c:v>1.3976213948270548</c:v>
                </c:pt>
                <c:pt idx="792">
                  <c:v>1.4241888525194002</c:v>
                </c:pt>
                <c:pt idx="793">
                  <c:v>1.3991102257881467</c:v>
                </c:pt>
                <c:pt idx="794">
                  <c:v>1.4466803396862402</c:v>
                </c:pt>
                <c:pt idx="795">
                  <c:v>1.4482482556881178</c:v>
                </c:pt>
                <c:pt idx="796">
                  <c:v>1.4672872154093166</c:v>
                </c:pt>
                <c:pt idx="797">
                  <c:v>1.4825054368300961</c:v>
                </c:pt>
                <c:pt idx="798">
                  <c:v>1.4332913772862343</c:v>
                </c:pt>
                <c:pt idx="799">
                  <c:v>1.4152304287972437</c:v>
                </c:pt>
                <c:pt idx="800">
                  <c:v>1.4349196196130336</c:v>
                </c:pt>
                <c:pt idx="801">
                  <c:v>1.4673607581022352</c:v>
                </c:pt>
                <c:pt idx="802">
                  <c:v>1.4441873489799026</c:v>
                </c:pt>
                <c:pt idx="803">
                  <c:v>1.4678151595720115</c:v>
                </c:pt>
                <c:pt idx="804">
                  <c:v>1.4376463837103837</c:v>
                </c:pt>
                <c:pt idx="805">
                  <c:v>1.4133222979028992</c:v>
                </c:pt>
                <c:pt idx="806">
                  <c:v>1.4457584624901698</c:v>
                </c:pt>
                <c:pt idx="807">
                  <c:v>1.4608897116828006</c:v>
                </c:pt>
                <c:pt idx="808">
                  <c:v>1.4651625776692554</c:v>
                </c:pt>
                <c:pt idx="809">
                  <c:v>1.4353677681775152</c:v>
                </c:pt>
                <c:pt idx="810">
                  <c:v>1.3920270341518095</c:v>
                </c:pt>
                <c:pt idx="811">
                  <c:v>1.3990392411019379</c:v>
                </c:pt>
                <c:pt idx="812">
                  <c:v>1.3147168947390191</c:v>
                </c:pt>
                <c:pt idx="813">
                  <c:v>1.3135663601653556</c:v>
                </c:pt>
                <c:pt idx="814">
                  <c:v>1.3117107394643166</c:v>
                </c:pt>
                <c:pt idx="815">
                  <c:v>1.2677349092170518</c:v>
                </c:pt>
                <c:pt idx="816">
                  <c:v>1.2509497665747822</c:v>
                </c:pt>
                <c:pt idx="817">
                  <c:v>1.239258752184428</c:v>
                </c:pt>
                <c:pt idx="818">
                  <c:v>1.2743340691392264</c:v>
                </c:pt>
                <c:pt idx="819">
                  <c:v>1.3471824053477139</c:v>
                </c:pt>
                <c:pt idx="820">
                  <c:v>1.3623708544126121</c:v>
                </c:pt>
                <c:pt idx="821">
                  <c:v>1.3436931420834857</c:v>
                </c:pt>
                <c:pt idx="822">
                  <c:v>1.3423890560514695</c:v>
                </c:pt>
                <c:pt idx="823">
                  <c:v>1.3147541990035427</c:v>
                </c:pt>
                <c:pt idx="824">
                  <c:v>1.3194293826009187</c:v>
                </c:pt>
                <c:pt idx="825">
                  <c:v>1.3237467294818381</c:v>
                </c:pt>
                <c:pt idx="826">
                  <c:v>1.32936844661774</c:v>
                </c:pt>
                <c:pt idx="827">
                  <c:v>1.3360464784134787</c:v>
                </c:pt>
                <c:pt idx="828">
                  <c:v>1.3516834313215726</c:v>
                </c:pt>
                <c:pt idx="829">
                  <c:v>1.3310879245172056</c:v>
                </c:pt>
                <c:pt idx="830">
                  <c:v>1.3191457991347968</c:v>
                </c:pt>
                <c:pt idx="831">
                  <c:v>1.3183950241653493</c:v>
                </c:pt>
                <c:pt idx="832">
                  <c:v>1.3504504720872443</c:v>
                </c:pt>
                <c:pt idx="833">
                  <c:v>1.3280713951041714</c:v>
                </c:pt>
                <c:pt idx="834">
                  <c:v>1.3362302996179038</c:v>
                </c:pt>
                <c:pt idx="835">
                  <c:v>1.30821913136061</c:v>
                </c:pt>
                <c:pt idx="836">
                  <c:v>1.3387249956620451</c:v>
                </c:pt>
                <c:pt idx="837">
                  <c:v>1.3347163859799058</c:v>
                </c:pt>
                <c:pt idx="838">
                  <c:v>1.3250103847966863</c:v>
                </c:pt>
                <c:pt idx="839">
                  <c:v>1.2774001954601333</c:v>
                </c:pt>
                <c:pt idx="840">
                  <c:v>1.2204890937252237</c:v>
                </c:pt>
                <c:pt idx="841">
                  <c:v>1.1888128702981193</c:v>
                </c:pt>
                <c:pt idx="842">
                  <c:v>1.1782755879898181</c:v>
                </c:pt>
                <c:pt idx="843">
                  <c:v>1.159349535842578</c:v>
                </c:pt>
                <c:pt idx="844">
                  <c:v>1.1836312013721138</c:v>
                </c:pt>
                <c:pt idx="845">
                  <c:v>1.1518966411808658</c:v>
                </c:pt>
                <c:pt idx="846">
                  <c:v>1.0737336907531867</c:v>
                </c:pt>
                <c:pt idx="847">
                  <c:v>1.1046553022007821</c:v>
                </c:pt>
                <c:pt idx="848">
                  <c:v>1.0825182410747951</c:v>
                </c:pt>
                <c:pt idx="849">
                  <c:v>1.1156931011553799</c:v>
                </c:pt>
                <c:pt idx="850">
                  <c:v>1.0789894708180463</c:v>
                </c:pt>
                <c:pt idx="851">
                  <c:v>1.0177051013333043</c:v>
                </c:pt>
                <c:pt idx="852">
                  <c:v>1.0564340334834554</c:v>
                </c:pt>
                <c:pt idx="853">
                  <c:v>1.003126026311373</c:v>
                </c:pt>
                <c:pt idx="854">
                  <c:v>0.97671510441854581</c:v>
                </c:pt>
                <c:pt idx="855">
                  <c:v>1.0134765741298266</c:v>
                </c:pt>
                <c:pt idx="856">
                  <c:v>1.0440875298736156</c:v>
                </c:pt>
                <c:pt idx="857">
                  <c:v>1.0352192048322455</c:v>
                </c:pt>
                <c:pt idx="858">
                  <c:v>1.0111932689179852</c:v>
                </c:pt>
                <c:pt idx="859">
                  <c:v>0.95448396549021486</c:v>
                </c:pt>
                <c:pt idx="860">
                  <c:v>0.96880127115880321</c:v>
                </c:pt>
                <c:pt idx="861">
                  <c:v>0.99921312871363765</c:v>
                </c:pt>
                <c:pt idx="862">
                  <c:v>0.93985977007214605</c:v>
                </c:pt>
                <c:pt idx="863">
                  <c:v>0.7875046772442138</c:v>
                </c:pt>
                <c:pt idx="864">
                  <c:v>0.80419645264156259</c:v>
                </c:pt>
                <c:pt idx="865">
                  <c:v>0.73266314504935459</c:v>
                </c:pt>
                <c:pt idx="866">
                  <c:v>0.76182747694276765</c:v>
                </c:pt>
                <c:pt idx="867">
                  <c:v>0.78402102738360524</c:v>
                </c:pt>
                <c:pt idx="868">
                  <c:v>0.79728692123854716</c:v>
                </c:pt>
                <c:pt idx="869">
                  <c:v>0.78845924008157775</c:v>
                </c:pt>
                <c:pt idx="870">
                  <c:v>0.85207366945636243</c:v>
                </c:pt>
                <c:pt idx="871">
                  <c:v>0.84695673231127799</c:v>
                </c:pt>
                <c:pt idx="872">
                  <c:v>0.78850400519900654</c:v>
                </c:pt>
                <c:pt idx="873">
                  <c:v>0.82361598691664839</c:v>
                </c:pt>
                <c:pt idx="874">
                  <c:v>0.7983204980609595</c:v>
                </c:pt>
                <c:pt idx="875">
                  <c:v>0.77928132517253412</c:v>
                </c:pt>
                <c:pt idx="876">
                  <c:v>0.79557632530682842</c:v>
                </c:pt>
                <c:pt idx="877">
                  <c:v>0.69901434316995859</c:v>
                </c:pt>
                <c:pt idx="878">
                  <c:v>0.72033724760467643</c:v>
                </c:pt>
                <c:pt idx="879">
                  <c:v>0.68843655908874657</c:v>
                </c:pt>
                <c:pt idx="880">
                  <c:v>0.70371567528037682</c:v>
                </c:pt>
                <c:pt idx="881">
                  <c:v>0.78092861043817641</c:v>
                </c:pt>
                <c:pt idx="882">
                  <c:v>0.73533860690101904</c:v>
                </c:pt>
                <c:pt idx="883">
                  <c:v>0.71294183703820579</c:v>
                </c:pt>
                <c:pt idx="884">
                  <c:v>0.72513130745833765</c:v>
                </c:pt>
                <c:pt idx="885">
                  <c:v>0.63885457291306902</c:v>
                </c:pt>
                <c:pt idx="886">
                  <c:v>0.57124773456530764</c:v>
                </c:pt>
                <c:pt idx="887">
                  <c:v>0.49367490207453008</c:v>
                </c:pt>
                <c:pt idx="888">
                  <c:v>0.52516254356249858</c:v>
                </c:pt>
                <c:pt idx="889">
                  <c:v>0.45020108064414577</c:v>
                </c:pt>
                <c:pt idx="890">
                  <c:v>0.47338401123590357</c:v>
                </c:pt>
                <c:pt idx="891">
                  <c:v>0.53453671443081019</c:v>
                </c:pt>
                <c:pt idx="892">
                  <c:v>0.48671129725189088</c:v>
                </c:pt>
                <c:pt idx="893">
                  <c:v>0.53974268442055973</c:v>
                </c:pt>
                <c:pt idx="894">
                  <c:v>0.56903669304303195</c:v>
                </c:pt>
                <c:pt idx="895">
                  <c:v>0.60294406676738665</c:v>
                </c:pt>
                <c:pt idx="896">
                  <c:v>0.69831046499019667</c:v>
                </c:pt>
                <c:pt idx="897">
                  <c:v>0.70569905420544332</c:v>
                </c:pt>
                <c:pt idx="898">
                  <c:v>0.70328038780518631</c:v>
                </c:pt>
                <c:pt idx="899">
                  <c:v>0.70562615101420012</c:v>
                </c:pt>
                <c:pt idx="900">
                  <c:v>0.6440191884610027</c:v>
                </c:pt>
                <c:pt idx="901">
                  <c:v>0.65752951406825633</c:v>
                </c:pt>
                <c:pt idx="902">
                  <c:v>0.66163547011686985</c:v>
                </c:pt>
                <c:pt idx="903">
                  <c:v>0.67972228289593084</c:v>
                </c:pt>
                <c:pt idx="904">
                  <c:v>0.71946717004449101</c:v>
                </c:pt>
                <c:pt idx="905">
                  <c:v>0.74487506908394563</c:v>
                </c:pt>
                <c:pt idx="906">
                  <c:v>0.76552386769477876</c:v>
                </c:pt>
                <c:pt idx="907">
                  <c:v>0.82070767539861333</c:v>
                </c:pt>
                <c:pt idx="908">
                  <c:v>0.87009106077554044</c:v>
                </c:pt>
                <c:pt idx="909">
                  <c:v>0.88294589716329996</c:v>
                </c:pt>
                <c:pt idx="910">
                  <c:v>0.90444295922153617</c:v>
                </c:pt>
                <c:pt idx="911">
                  <c:v>0.91398801914923844</c:v>
                </c:pt>
                <c:pt idx="912">
                  <c:v>0.9070080715059512</c:v>
                </c:pt>
                <c:pt idx="913">
                  <c:v>0.88827749370481679</c:v>
                </c:pt>
                <c:pt idx="914">
                  <c:v>0.84328485579023948</c:v>
                </c:pt>
                <c:pt idx="915">
                  <c:v>0.84704008069658676</c:v>
                </c:pt>
                <c:pt idx="916">
                  <c:v>0.8296049911826936</c:v>
                </c:pt>
                <c:pt idx="917">
                  <c:v>0.83313475621983013</c:v>
                </c:pt>
                <c:pt idx="918">
                  <c:v>0.87545456134519362</c:v>
                </c:pt>
                <c:pt idx="919">
                  <c:v>0.86353695019376198</c:v>
                </c:pt>
                <c:pt idx="920">
                  <c:v>0.83787516898831815</c:v>
                </c:pt>
                <c:pt idx="921">
                  <c:v>0.88176594551246756</c:v>
                </c:pt>
                <c:pt idx="922">
                  <c:v>0.89366039249202278</c:v>
                </c:pt>
                <c:pt idx="923">
                  <c:v>0.93089374338559983</c:v>
                </c:pt>
                <c:pt idx="924">
                  <c:v>0.92146890977327656</c:v>
                </c:pt>
                <c:pt idx="925">
                  <c:v>0.91891459796163721</c:v>
                </c:pt>
                <c:pt idx="926">
                  <c:v>0.93190465342633011</c:v>
                </c:pt>
                <c:pt idx="927">
                  <c:v>0.91921743753383245</c:v>
                </c:pt>
                <c:pt idx="928">
                  <c:v>0.89898260967560351</c:v>
                </c:pt>
                <c:pt idx="929">
                  <c:v>0.92996433428088565</c:v>
                </c:pt>
                <c:pt idx="930">
                  <c:v>0.89781836134374349</c:v>
                </c:pt>
                <c:pt idx="931">
                  <c:v>0.87849539182196656</c:v>
                </c:pt>
                <c:pt idx="932">
                  <c:v>0.89520038358731746</c:v>
                </c:pt>
                <c:pt idx="933">
                  <c:v>0.91516910769194049</c:v>
                </c:pt>
                <c:pt idx="934">
                  <c:v>0.949915081282795</c:v>
                </c:pt>
                <c:pt idx="935">
                  <c:v>0.9679228800768086</c:v>
                </c:pt>
                <c:pt idx="936">
                  <c:v>0.92521738438413648</c:v>
                </c:pt>
                <c:pt idx="937">
                  <c:v>0.88917272499764965</c:v>
                </c:pt>
                <c:pt idx="938">
                  <c:v>0.87003741369036791</c:v>
                </c:pt>
                <c:pt idx="939">
                  <c:v>0.87337184649288258</c:v>
                </c:pt>
                <c:pt idx="940">
                  <c:v>0.91270254972160925</c:v>
                </c:pt>
                <c:pt idx="941">
                  <c:v>0.90486410660407812</c:v>
                </c:pt>
                <c:pt idx="942">
                  <c:v>0.90814759243961263</c:v>
                </c:pt>
                <c:pt idx="943">
                  <c:v>0.93183366874012097</c:v>
                </c:pt>
                <c:pt idx="944">
                  <c:v>0.939948873972553</c:v>
                </c:pt>
                <c:pt idx="945">
                  <c:v>0.9956946615394755</c:v>
                </c:pt>
                <c:pt idx="946">
                  <c:v>1.0044226514904848</c:v>
                </c:pt>
                <c:pt idx="947">
                  <c:v>1.0155094078512898</c:v>
                </c:pt>
                <c:pt idx="948">
                  <c:v>1.0204933286474438</c:v>
                </c:pt>
                <c:pt idx="949">
                  <c:v>1.0394549797214021</c:v>
                </c:pt>
                <c:pt idx="950">
                  <c:v>1.0551019514891078</c:v>
                </c:pt>
                <c:pt idx="951">
                  <c:v>1.1406467408365468</c:v>
                </c:pt>
                <c:pt idx="952">
                  <c:v>1.2424821248622804</c:v>
                </c:pt>
                <c:pt idx="953">
                  <c:v>1.2003054260012027</c:v>
                </c:pt>
                <c:pt idx="954">
                  <c:v>1.2084369740542802</c:v>
                </c:pt>
                <c:pt idx="955">
                  <c:v>1.1930109145883014</c:v>
                </c:pt>
                <c:pt idx="956">
                  <c:v>1.1344353320981955</c:v>
                </c:pt>
                <c:pt idx="957">
                  <c:v>1.113757116410196</c:v>
                </c:pt>
                <c:pt idx="958">
                  <c:v>1.1067185477798001</c:v>
                </c:pt>
                <c:pt idx="959">
                  <c:v>1.160997958000088</c:v>
                </c:pt>
                <c:pt idx="960">
                  <c:v>1.1882871999191691</c:v>
                </c:pt>
                <c:pt idx="961">
                  <c:v>1.1791581713605885</c:v>
                </c:pt>
                <c:pt idx="962">
                  <c:v>1.1976027498003701</c:v>
                </c:pt>
                <c:pt idx="963">
                  <c:v>1.1749753329991819</c:v>
                </c:pt>
                <c:pt idx="964">
                  <c:v>1.1757700204171568</c:v>
                </c:pt>
                <c:pt idx="965">
                  <c:v>1.2220104682161281</c:v>
                </c:pt>
                <c:pt idx="966">
                  <c:v>1.2631513875267899</c:v>
                </c:pt>
                <c:pt idx="967">
                  <c:v>1.2872333864214458</c:v>
                </c:pt>
                <c:pt idx="968">
                  <c:v>1.2798113299517453</c:v>
                </c:pt>
                <c:pt idx="969">
                  <c:v>1.3262812877972139</c:v>
                </c:pt>
                <c:pt idx="970">
                  <c:v>1.3376929820659558</c:v>
                </c:pt>
                <c:pt idx="971">
                  <c:v>1.2818192231077818</c:v>
                </c:pt>
                <c:pt idx="972">
                  <c:v>1.3130352184942728</c:v>
                </c:pt>
                <c:pt idx="973">
                  <c:v>1.3238483391928266</c:v>
                </c:pt>
                <c:pt idx="974">
                  <c:v>1.3008085148653601</c:v>
                </c:pt>
                <c:pt idx="975">
                  <c:v>1.2790815164261691</c:v>
                </c:pt>
                <c:pt idx="976">
                  <c:v>1.2163661553542828</c:v>
                </c:pt>
                <c:pt idx="977">
                  <c:v>1.1937712820829081</c:v>
                </c:pt>
                <c:pt idx="978">
                  <c:v>1.2260887835811221</c:v>
                </c:pt>
                <c:pt idx="979">
                  <c:v>1.1758585558716281</c:v>
                </c:pt>
                <c:pt idx="980">
                  <c:v>1.1714226169573958</c:v>
                </c:pt>
                <c:pt idx="981">
                  <c:v>1.1352036578359044</c:v>
                </c:pt>
                <c:pt idx="982">
                  <c:v>1.0965087613861522</c:v>
                </c:pt>
                <c:pt idx="983">
                  <c:v>1.1239623552363598</c:v>
                </c:pt>
                <c:pt idx="984">
                  <c:v>1.1584015811892145</c:v>
                </c:pt>
                <c:pt idx="985">
                  <c:v>1.2312908455050617</c:v>
                </c:pt>
                <c:pt idx="986">
                  <c:v>1.2221493111358988</c:v>
                </c:pt>
                <c:pt idx="987">
                  <c:v>1.1648983497872381</c:v>
                </c:pt>
                <c:pt idx="988">
                  <c:v>1.1257806716728753</c:v>
                </c:pt>
                <c:pt idx="989">
                  <c:v>1.1400863241997843</c:v>
                </c:pt>
                <c:pt idx="990">
                  <c:v>1.1462722239267746</c:v>
                </c:pt>
                <c:pt idx="991">
                  <c:v>1.1210374877304496</c:v>
                </c:pt>
                <c:pt idx="992">
                  <c:v>1.0705395219852882</c:v>
                </c:pt>
                <c:pt idx="993">
                  <c:v>1.090380985256078</c:v>
                </c:pt>
                <c:pt idx="994">
                  <c:v>1.1427478591260261</c:v>
                </c:pt>
                <c:pt idx="995">
                  <c:v>1.1763225498665684</c:v>
                </c:pt>
                <c:pt idx="996">
                  <c:v>1.1808574694293363</c:v>
                </c:pt>
                <c:pt idx="997">
                  <c:v>1.2189858384485202</c:v>
                </c:pt>
                <c:pt idx="998">
                  <c:v>1.1944671309638366</c:v>
                </c:pt>
                <c:pt idx="999">
                  <c:v>1.198601367197742</c:v>
                </c:pt>
                <c:pt idx="1000">
                  <c:v>1.2179791206965627</c:v>
                </c:pt>
                <c:pt idx="1001">
                  <c:v>1.2094810671265019</c:v>
                </c:pt>
                <c:pt idx="1002">
                  <c:v>1.2255359699087485</c:v>
                </c:pt>
                <c:pt idx="1003">
                  <c:v>1.2183795198024538</c:v>
                </c:pt>
                <c:pt idx="1004">
                  <c:v>1.2206702148114554</c:v>
                </c:pt>
                <c:pt idx="1005">
                  <c:v>1.2441078091823641</c:v>
                </c:pt>
                <c:pt idx="1006">
                  <c:v>1.2626463943687471</c:v>
                </c:pt>
                <c:pt idx="1007">
                  <c:v>1.2946621931866353</c:v>
                </c:pt>
                <c:pt idx="1008">
                  <c:v>1.3355867477630579</c:v>
                </c:pt>
                <c:pt idx="1009">
                  <c:v>1.3574358910226612</c:v>
                </c:pt>
                <c:pt idx="1010">
                  <c:v>1.3258555928471878</c:v>
                </c:pt>
                <c:pt idx="1011">
                  <c:v>1.2774701143102143</c:v>
                </c:pt>
                <c:pt idx="1012">
                  <c:v>1.2616324999868547</c:v>
                </c:pt>
                <c:pt idx="1013">
                  <c:v>1.3115259234795031</c:v>
                </c:pt>
                <c:pt idx="1014">
                  <c:v>1.385223731083008</c:v>
                </c:pt>
                <c:pt idx="1015">
                  <c:v>1.4367455390139381</c:v>
                </c:pt>
                <c:pt idx="1016">
                  <c:v>1.4286675669902895</c:v>
                </c:pt>
                <c:pt idx="1017">
                  <c:v>1.5300260959317891</c:v>
                </c:pt>
                <c:pt idx="1018">
                  <c:v>1.4784813369962118</c:v>
                </c:pt>
                <c:pt idx="1019">
                  <c:v>1.4485042695263668</c:v>
                </c:pt>
                <c:pt idx="1020">
                  <c:v>1.4529822023840886</c:v>
                </c:pt>
                <c:pt idx="1021">
                  <c:v>1.4321740257440638</c:v>
                </c:pt>
                <c:pt idx="1022">
                  <c:v>1.4064229274709878</c:v>
                </c:pt>
                <c:pt idx="1023">
                  <c:v>1.3784233412996296</c:v>
                </c:pt>
                <c:pt idx="1024">
                  <c:v>1.3283480151075877</c:v>
                </c:pt>
                <c:pt idx="1025">
                  <c:v>1.3583800797217049</c:v>
                </c:pt>
                <c:pt idx="1026">
                  <c:v>1.393607669131496</c:v>
                </c:pt>
                <c:pt idx="1027">
                  <c:v>1.4177559630333922</c:v>
                </c:pt>
                <c:pt idx="1028">
                  <c:v>1.4451551281852701</c:v>
                </c:pt>
                <c:pt idx="1029">
                  <c:v>1.4845272569115568</c:v>
                </c:pt>
                <c:pt idx="1030">
                  <c:v>1.4461666066719352</c:v>
                </c:pt>
                <c:pt idx="1031">
                  <c:v>1.3979472564596418</c:v>
                </c:pt>
                <c:pt idx="1032">
                  <c:v>1.350913613413278</c:v>
                </c:pt>
                <c:pt idx="1033">
                  <c:v>1.3036769641121611</c:v>
                </c:pt>
                <c:pt idx="1034">
                  <c:v>1.3368008061700261</c:v>
                </c:pt>
                <c:pt idx="1035">
                  <c:v>1.3326322500127539</c:v>
                </c:pt>
                <c:pt idx="1036">
                  <c:v>1.3026027434053522</c:v>
                </c:pt>
                <c:pt idx="1037">
                  <c:v>1.2893498527511842</c:v>
                </c:pt>
                <c:pt idx="1038">
                  <c:v>1.3050273784879312</c:v>
                </c:pt>
                <c:pt idx="1039">
                  <c:v>1.3577791613120245</c:v>
                </c:pt>
                <c:pt idx="1040">
                  <c:v>1.3711009760358825</c:v>
                </c:pt>
                <c:pt idx="1041">
                  <c:v>1.3546404160228422</c:v>
                </c:pt>
                <c:pt idx="1042">
                  <c:v>1.3719686377008398</c:v>
                </c:pt>
                <c:pt idx="1043">
                  <c:v>1.3238734218697361</c:v>
                </c:pt>
                <c:pt idx="1044">
                  <c:v>1.3136364921826571</c:v>
                </c:pt>
                <c:pt idx="1045">
                  <c:v>1.3641743912547999</c:v>
                </c:pt>
                <c:pt idx="1046">
                  <c:v>1.4200822569691118</c:v>
                </c:pt>
                <c:pt idx="1047">
                  <c:v>1.396856195541992</c:v>
                </c:pt>
                <c:pt idx="1048">
                  <c:v>1.4101814919972049</c:v>
                </c:pt>
                <c:pt idx="1049">
                  <c:v>1.3592701950011148</c:v>
                </c:pt>
                <c:pt idx="1050">
                  <c:v>1.3112433347937682</c:v>
                </c:pt>
                <c:pt idx="1051">
                  <c:v>1.2761726364621975</c:v>
                </c:pt>
                <c:pt idx="1052">
                  <c:v>1.3136096331122018</c:v>
                </c:pt>
                <c:pt idx="1053">
                  <c:v>1.3125422337566237</c:v>
                </c:pt>
                <c:pt idx="1054">
                  <c:v>1.3149810089318501</c:v>
                </c:pt>
                <c:pt idx="1055">
                  <c:v>1.3140631819130741</c:v>
                </c:pt>
                <c:pt idx="1056">
                  <c:v>1.3380810885284911</c:v>
                </c:pt>
                <c:pt idx="1057">
                  <c:v>1.3740836118599993</c:v>
                </c:pt>
                <c:pt idx="1058">
                  <c:v>1.4048136570272889</c:v>
                </c:pt>
                <c:pt idx="1059">
                  <c:v>1.3712067780356458</c:v>
                </c:pt>
                <c:pt idx="1060">
                  <c:v>1.4060877575362081</c:v>
                </c:pt>
                <c:pt idx="1061">
                  <c:v>1.4103665211492444</c:v>
                </c:pt>
                <c:pt idx="1062">
                  <c:v>1.4153734640057904</c:v>
                </c:pt>
                <c:pt idx="1063">
                  <c:v>1.390129419507274</c:v>
                </c:pt>
                <c:pt idx="1064">
                  <c:v>1.3764408860992101</c:v>
                </c:pt>
                <c:pt idx="1065">
                  <c:v>1.4267252582840655</c:v>
                </c:pt>
                <c:pt idx="1066">
                  <c:v>1.4384251546421638</c:v>
                </c:pt>
                <c:pt idx="1067">
                  <c:v>1.470990214345328</c:v>
                </c:pt>
                <c:pt idx="1068">
                  <c:v>1.4398695757645328</c:v>
                </c:pt>
                <c:pt idx="1069">
                  <c:v>1.4068131656057807</c:v>
                </c:pt>
                <c:pt idx="1070">
                  <c:v>1.3705456043568005</c:v>
                </c:pt>
                <c:pt idx="1071">
                  <c:v>1.3869411483659526</c:v>
                </c:pt>
                <c:pt idx="1072">
                  <c:v>1.4140611355077053</c:v>
                </c:pt>
                <c:pt idx="1073">
                  <c:v>1.4006463088176317</c:v>
                </c:pt>
                <c:pt idx="1074">
                  <c:v>1.3809849718526901</c:v>
                </c:pt>
                <c:pt idx="1075">
                  <c:v>1.3959812151356097</c:v>
                </c:pt>
                <c:pt idx="1076">
                  <c:v>1.4505182734762141</c:v>
                </c:pt>
                <c:pt idx="1077">
                  <c:v>1.489214662096551</c:v>
                </c:pt>
                <c:pt idx="1078">
                  <c:v>1.4778224371011002</c:v>
                </c:pt>
                <c:pt idx="1079">
                  <c:v>1.4603468458142979</c:v>
                </c:pt>
                <c:pt idx="1080">
                  <c:v>1.4225917326075772</c:v>
                </c:pt>
                <c:pt idx="1081">
                  <c:v>1.4290536128363038</c:v>
                </c:pt>
                <c:pt idx="1082">
                  <c:v>1.4219910984208668</c:v>
                </c:pt>
                <c:pt idx="1083">
                  <c:v>1.4017381513484439</c:v>
                </c:pt>
                <c:pt idx="1084">
                  <c:v>1.4931520739252588</c:v>
                </c:pt>
                <c:pt idx="1085">
                  <c:v>1.5278051776613824</c:v>
                </c:pt>
                <c:pt idx="1086">
                  <c:v>1.5137344354173627</c:v>
                </c:pt>
                <c:pt idx="1087">
                  <c:v>1.4916721959876518</c:v>
                </c:pt>
                <c:pt idx="1088">
                  <c:v>1.4377956718242222</c:v>
                </c:pt>
                <c:pt idx="1089">
                  <c:v>1.4176453292431757</c:v>
                </c:pt>
                <c:pt idx="1090">
                  <c:v>1.3622019549139961</c:v>
                </c:pt>
                <c:pt idx="1091">
                  <c:v>1.3514368678970015</c:v>
                </c:pt>
                <c:pt idx="1092">
                  <c:v>1.3138481672379312</c:v>
                </c:pt>
                <c:pt idx="1093">
                  <c:v>1.3211729483969061</c:v>
                </c:pt>
                <c:pt idx="1094">
                  <c:v>1.3981593578493638</c:v>
                </c:pt>
                <c:pt idx="1095">
                  <c:v>1.3488136320156712</c:v>
                </c:pt>
                <c:pt idx="1096">
                  <c:v>1.3825783258101882</c:v>
                </c:pt>
                <c:pt idx="1097">
                  <c:v>1.3728188907090213</c:v>
                </c:pt>
                <c:pt idx="1098">
                  <c:v>1.3210553511439764</c:v>
                </c:pt>
                <c:pt idx="1099">
                  <c:v>1.2557245703223732</c:v>
                </c:pt>
                <c:pt idx="1100">
                  <c:v>1.2313408687473966</c:v>
                </c:pt>
                <c:pt idx="1101">
                  <c:v>1.2114707700125991</c:v>
                </c:pt>
                <c:pt idx="1102">
                  <c:v>1.1767484579838161</c:v>
                </c:pt>
                <c:pt idx="1103">
                  <c:v>1.2083337300612262</c:v>
                </c:pt>
                <c:pt idx="1104">
                  <c:v>1.2535372614179119</c:v>
                </c:pt>
                <c:pt idx="1105">
                  <c:v>1.2928988028386486</c:v>
                </c:pt>
                <c:pt idx="1106">
                  <c:v>1.2887693273394472</c:v>
                </c:pt>
                <c:pt idx="1107">
                  <c:v>1.2772109740193205</c:v>
                </c:pt>
                <c:pt idx="1108">
                  <c:v>1.2617735456346246</c:v>
                </c:pt>
                <c:pt idx="1109">
                  <c:v>1.2462009692287463</c:v>
                </c:pt>
                <c:pt idx="1110">
                  <c:v>1.2579103160005158</c:v>
                </c:pt>
                <c:pt idx="1111">
                  <c:v>1.2599219040551348</c:v>
                </c:pt>
                <c:pt idx="1112">
                  <c:v>1.2888290141626864</c:v>
                </c:pt>
                <c:pt idx="1113">
                  <c:v>1.3509038077208886</c:v>
                </c:pt>
                <c:pt idx="1114">
                  <c:v>1.3146491786169401</c:v>
                </c:pt>
                <c:pt idx="1115">
                  <c:v>1.3120353220935481</c:v>
                </c:pt>
                <c:pt idx="1116">
                  <c:v>1.2800603803272796</c:v>
                </c:pt>
                <c:pt idx="1117">
                  <c:v>1.2324653258637643</c:v>
                </c:pt>
                <c:pt idx="1118">
                  <c:v>1.2460734952276813</c:v>
                </c:pt>
                <c:pt idx="1119">
                  <c:v>1.1894639540616101</c:v>
                </c:pt>
                <c:pt idx="1120">
                  <c:v>1.2269845122641474</c:v>
                </c:pt>
                <c:pt idx="1121">
                  <c:v>1.2635380728744821</c:v>
                </c:pt>
                <c:pt idx="1122">
                  <c:v>1.2667768646483351</c:v>
                </c:pt>
                <c:pt idx="1123">
                  <c:v>1.3471019702478237</c:v>
                </c:pt>
                <c:pt idx="1124">
                  <c:v>1.3938247444231526</c:v>
                </c:pt>
                <c:pt idx="1125">
                  <c:v>1.400176559307599</c:v>
                </c:pt>
                <c:pt idx="1126">
                  <c:v>1.3985900977570678</c:v>
                </c:pt>
                <c:pt idx="1127">
                  <c:v>1.3603641692041859</c:v>
                </c:pt>
                <c:pt idx="1128">
                  <c:v>1.3547735744832607</c:v>
                </c:pt>
                <c:pt idx="1129">
                  <c:v>1.3796160119282701</c:v>
                </c:pt>
                <c:pt idx="1130">
                  <c:v>1.357599319229144</c:v>
                </c:pt>
                <c:pt idx="1131">
                  <c:v>1.3125079138332625</c:v>
                </c:pt>
                <c:pt idx="1132">
                  <c:v>1.2882415963439833</c:v>
                </c:pt>
                <c:pt idx="1133">
                  <c:v>1.2329318778654095</c:v>
                </c:pt>
                <c:pt idx="1134">
                  <c:v>1.2372271974663218</c:v>
                </c:pt>
                <c:pt idx="1135">
                  <c:v>1.2521349052947754</c:v>
                </c:pt>
                <c:pt idx="1136">
                  <c:v>1.3103810023094538</c:v>
                </c:pt>
                <c:pt idx="1137">
                  <c:v>1.3218511754538222</c:v>
                </c:pt>
                <c:pt idx="1138">
                  <c:v>1.3303571162112444</c:v>
                </c:pt>
                <c:pt idx="1139">
                  <c:v>1.3073260317400313</c:v>
                </c:pt>
                <c:pt idx="1140">
                  <c:v>1.3935970107702031</c:v>
                </c:pt>
                <c:pt idx="1141">
                  <c:v>1.4088779744111239</c:v>
                </c:pt>
                <c:pt idx="1142">
                  <c:v>1.4689651967554798</c:v>
                </c:pt>
                <c:pt idx="1143">
                  <c:v>1.5198906338442175</c:v>
                </c:pt>
                <c:pt idx="1144">
                  <c:v>1.5919752629382207</c:v>
                </c:pt>
                <c:pt idx="1145">
                  <c:v>1.6136563593681099</c:v>
                </c:pt>
                <c:pt idx="1146">
                  <c:v>1.5178628450804323</c:v>
                </c:pt>
                <c:pt idx="1147">
                  <c:v>1.5030374908569026</c:v>
                </c:pt>
                <c:pt idx="1148">
                  <c:v>1.4455493454416091</c:v>
                </c:pt>
                <c:pt idx="1149">
                  <c:v>1.4438379678967321</c:v>
                </c:pt>
                <c:pt idx="1150">
                  <c:v>1.4287295275972678</c:v>
                </c:pt>
                <c:pt idx="1151">
                  <c:v>1.4372370315810101</c:v>
                </c:pt>
                <c:pt idx="1152">
                  <c:v>1.4623352696970429</c:v>
                </c:pt>
                <c:pt idx="1153">
                  <c:v>1.5499867907375695</c:v>
                </c:pt>
                <c:pt idx="1154">
                  <c:v>1.5887977922696728</c:v>
                </c:pt>
                <c:pt idx="1155">
                  <c:v>1.6622132954104099</c:v>
                </c:pt>
                <c:pt idx="1156">
                  <c:v>1.6267726808862493</c:v>
                </c:pt>
                <c:pt idx="1157">
                  <c:v>1.7152157628921052</c:v>
                </c:pt>
                <c:pt idx="1158">
                  <c:v>1.7745323857150104</c:v>
                </c:pt>
                <c:pt idx="1159">
                  <c:v>1.859322278859963</c:v>
                </c:pt>
                <c:pt idx="1160">
                  <c:v>1.7560338049113469</c:v>
                </c:pt>
                <c:pt idx="1161">
                  <c:v>1.8287777602349049</c:v>
                </c:pt>
                <c:pt idx="1162">
                  <c:v>1.9011702738587781</c:v>
                </c:pt>
                <c:pt idx="1163">
                  <c:v>1.9009578171903461</c:v>
                </c:pt>
                <c:pt idx="1164">
                  <c:v>1.8508106536431916</c:v>
                </c:pt>
                <c:pt idx="1165">
                  <c:v>1.8008160467740053</c:v>
                </c:pt>
                <c:pt idx="1166">
                  <c:v>1.8263079337004475</c:v>
                </c:pt>
                <c:pt idx="1167">
                  <c:v>2.0058807863710579</c:v>
                </c:pt>
                <c:pt idx="1168">
                  <c:v>2.0049012119125309</c:v>
                </c:pt>
                <c:pt idx="1169">
                  <c:v>2.0256440172699572</c:v>
                </c:pt>
                <c:pt idx="1170">
                  <c:v>2.0458450936507524</c:v>
                </c:pt>
                <c:pt idx="1171">
                  <c:v>2.0110366620627285</c:v>
                </c:pt>
                <c:pt idx="1172">
                  <c:v>2.0928555725252407</c:v>
                </c:pt>
                <c:pt idx="1173">
                  <c:v>2.1493087910590276</c:v>
                </c:pt>
                <c:pt idx="1174">
                  <c:v>2.2253540672093606</c:v>
                </c:pt>
                <c:pt idx="1175">
                  <c:v>2.2821745728732812</c:v>
                </c:pt>
                <c:pt idx="1176">
                  <c:v>2.3053574324092869</c:v>
                </c:pt>
                <c:pt idx="1177">
                  <c:v>2.3134833670587569</c:v>
                </c:pt>
                <c:pt idx="1178">
                  <c:v>2.3500328774918007</c:v>
                </c:pt>
                <c:pt idx="1179">
                  <c:v>2.3056243177760591</c:v>
                </c:pt>
                <c:pt idx="1180">
                  <c:v>2.0706394974142066</c:v>
                </c:pt>
                <c:pt idx="1181">
                  <c:v>2.1628294197488569</c:v>
                </c:pt>
                <c:pt idx="1182">
                  <c:v>2.1798808793119648</c:v>
                </c:pt>
                <c:pt idx="1183">
                  <c:v>2.2712820118552237</c:v>
                </c:pt>
                <c:pt idx="1184">
                  <c:v>2.3697925556036048</c:v>
                </c:pt>
                <c:pt idx="1185">
                  <c:v>2.402124694584657</c:v>
                </c:pt>
                <c:pt idx="1186">
                  <c:v>2.325373763861021</c:v>
                </c:pt>
                <c:pt idx="1187">
                  <c:v>2.3166447080738743</c:v>
                </c:pt>
                <c:pt idx="1188">
                  <c:v>2.450794609256659</c:v>
                </c:pt>
                <c:pt idx="1189">
                  <c:v>2.5110960646629992</c:v>
                </c:pt>
                <c:pt idx="1190">
                  <c:v>2.5264597371875483</c:v>
                </c:pt>
                <c:pt idx="1191">
                  <c:v>2.4944452884287567</c:v>
                </c:pt>
                <c:pt idx="1192">
                  <c:v>2.5493599369820834</c:v>
                </c:pt>
                <c:pt idx="1193">
                  <c:v>2.5433457789833938</c:v>
                </c:pt>
                <c:pt idx="1194">
                  <c:v>2.5932922811152741</c:v>
                </c:pt>
                <c:pt idx="1195">
                  <c:v>2.7530474031329044</c:v>
                </c:pt>
                <c:pt idx="1196">
                  <c:v>2.8037046758515212</c:v>
                </c:pt>
                <c:pt idx="1197">
                  <c:v>2.9193731917201826</c:v>
                </c:pt>
                <c:pt idx="1198">
                  <c:v>2.9900349295816278</c:v>
                </c:pt>
                <c:pt idx="1199">
                  <c:v>2.9992847529015303</c:v>
                </c:pt>
                <c:pt idx="1200">
                  <c:v>2.9748934483621592</c:v>
                </c:pt>
                <c:pt idx="1201">
                  <c:v>3.0046626777867953</c:v>
                </c:pt>
                <c:pt idx="1202">
                  <c:v>2.8306492974221387</c:v>
                </c:pt>
                <c:pt idx="1203">
                  <c:v>2.6660704142507075</c:v>
                </c:pt>
                <c:pt idx="1204">
                  <c:v>2.5549335493806855</c:v>
                </c:pt>
                <c:pt idx="1205">
                  <c:v>2.8768604702554201</c:v>
                </c:pt>
                <c:pt idx="1206">
                  <c:v>2.9702994814778267</c:v>
                </c:pt>
                <c:pt idx="1207">
                  <c:v>2.8831501113656648</c:v>
                </c:pt>
                <c:pt idx="1208">
                  <c:v>2.8196776513632931</c:v>
                </c:pt>
                <c:pt idx="1209">
                  <c:v>2.8653431871541408</c:v>
                </c:pt>
                <c:pt idx="1210">
                  <c:v>2.8206651130091753</c:v>
                </c:pt>
                <c:pt idx="1211">
                  <c:v>2.8583576261072428</c:v>
                </c:pt>
                <c:pt idx="1212">
                  <c:v>2.9927211208503275</c:v>
                </c:pt>
                <c:pt idx="1213">
                  <c:v>3.0968565081872557</c:v>
                </c:pt>
                <c:pt idx="1214">
                  <c:v>3.1453879352181966</c:v>
                </c:pt>
                <c:pt idx="1215">
                  <c:v>3.2898699807822647</c:v>
                </c:pt>
                <c:pt idx="1216">
                  <c:v>3.2137471117617293</c:v>
                </c:pt>
                <c:pt idx="1217">
                  <c:v>3.2185573723245602</c:v>
                </c:pt>
                <c:pt idx="1218">
                  <c:v>3.3841560475044612</c:v>
                </c:pt>
                <c:pt idx="1219">
                  <c:v>3.5889774211853291</c:v>
                </c:pt>
                <c:pt idx="1220">
                  <c:v>3.3439620170110294</c:v>
                </c:pt>
                <c:pt idx="1221">
                  <c:v>3.4358449785404561</c:v>
                </c:pt>
                <c:pt idx="1222">
                  <c:v>3.3662580298317528</c:v>
                </c:pt>
                <c:pt idx="1223">
                  <c:v>3.684447418679901</c:v>
                </c:pt>
                <c:pt idx="1224">
                  <c:v>3.8011289052058137</c:v>
                </c:pt>
                <c:pt idx="1225">
                  <c:v>4.1133123074655771</c:v>
                </c:pt>
                <c:pt idx="1226">
                  <c:v>4.0579794958708879</c:v>
                </c:pt>
                <c:pt idx="1227">
                  <c:v>4.1630624825824718</c:v>
                </c:pt>
                <c:pt idx="1228">
                  <c:v>4.2463501152311096</c:v>
                </c:pt>
                <c:pt idx="1229">
                  <c:v>4.2211158053692275</c:v>
                </c:pt>
                <c:pt idx="1230">
                  <c:v>4.0926964076632784</c:v>
                </c:pt>
                <c:pt idx="1231">
                  <c:v>4.1700952956977595</c:v>
                </c:pt>
                <c:pt idx="1232">
                  <c:v>4.1370837927679185</c:v>
                </c:pt>
                <c:pt idx="1233">
                  <c:v>4.2400424970181563</c:v>
                </c:pt>
                <c:pt idx="1234">
                  <c:v>4.2666061177004284</c:v>
                </c:pt>
                <c:pt idx="1235">
                  <c:v>4.1588866787394956</c:v>
                </c:pt>
                <c:pt idx="1236">
                  <c:v>3.9951527904513586</c:v>
                </c:pt>
                <c:pt idx="1237">
                  <c:v>3.9378856283935333</c:v>
                </c:pt>
                <c:pt idx="1238">
                  <c:v>4.0579177484311248</c:v>
                </c:pt>
                <c:pt idx="1239">
                  <c:v>3.9707297239953392</c:v>
                </c:pt>
                <c:pt idx="1240">
                  <c:v>3.8740572501797348</c:v>
                </c:pt>
                <c:pt idx="1241">
                  <c:v>3.8468546962658312</c:v>
                </c:pt>
                <c:pt idx="1242">
                  <c:v>3.7902047954383402</c:v>
                </c:pt>
                <c:pt idx="1243">
                  <c:v>3.99193510223287</c:v>
                </c:pt>
                <c:pt idx="1244">
                  <c:v>4.0236150205585499</c:v>
                </c:pt>
                <c:pt idx="1245">
                  <c:v>4.0432747232414394</c:v>
                </c:pt>
                <c:pt idx="1246">
                  <c:v>4.2586957661720382</c:v>
                </c:pt>
                <c:pt idx="1247">
                  <c:v>4.1484524272570376</c:v>
                </c:pt>
                <c:pt idx="1248">
                  <c:v>4.0339436121527514</c:v>
                </c:pt>
                <c:pt idx="1249">
                  <c:v>4.1525468012197031</c:v>
                </c:pt>
                <c:pt idx="1250">
                  <c:v>4.2455737601945494</c:v>
                </c:pt>
                <c:pt idx="1251">
                  <c:v>4.1234143733544268</c:v>
                </c:pt>
                <c:pt idx="1252">
                  <c:v>4.1215067398502816</c:v>
                </c:pt>
                <c:pt idx="1253">
                  <c:v>4.0302546822536547</c:v>
                </c:pt>
                <c:pt idx="1254">
                  <c:v>3.9730730002533847</c:v>
                </c:pt>
                <c:pt idx="1255">
                  <c:v>4.0700137805506031</c:v>
                </c:pt>
                <c:pt idx="1256">
                  <c:v>4.1864547433900041</c:v>
                </c:pt>
                <c:pt idx="1257">
                  <c:v>4.2780699668837698</c:v>
                </c:pt>
                <c:pt idx="1258">
                  <c:v>4.4698813894921923</c:v>
                </c:pt>
                <c:pt idx="1259">
                  <c:v>4.5332308520052385</c:v>
                </c:pt>
                <c:pt idx="1260">
                  <c:v>4.6897942211501968</c:v>
                </c:pt>
                <c:pt idx="1261">
                  <c:v>4.7931322209509482</c:v>
                </c:pt>
                <c:pt idx="1262">
                  <c:v>4.7661384288069</c:v>
                </c:pt>
                <c:pt idx="1263">
                  <c:v>4.6336135724425374</c:v>
                </c:pt>
                <c:pt idx="1264">
                  <c:v>4.3040608782859024</c:v>
                </c:pt>
                <c:pt idx="1265">
                  <c:v>4.3698393813375507</c:v>
                </c:pt>
                <c:pt idx="1266">
                  <c:v>4.1829112645946696</c:v>
                </c:pt>
                <c:pt idx="1267">
                  <c:v>3.9610556268402513</c:v>
                </c:pt>
                <c:pt idx="1268">
                  <c:v>4.0653787434474165</c:v>
                </c:pt>
                <c:pt idx="1269">
                  <c:v>4.1960209068730654</c:v>
                </c:pt>
                <c:pt idx="1270">
                  <c:v>4.1905945219717751</c:v>
                </c:pt>
                <c:pt idx="1271">
                  <c:v>4.2251283231171763</c:v>
                </c:pt>
                <c:pt idx="1272">
                  <c:v>4.0482022257784838</c:v>
                </c:pt>
                <c:pt idx="1273">
                  <c:v>3.6724048204783788</c:v>
                </c:pt>
                <c:pt idx="1274">
                  <c:v>3.5588136902813794</c:v>
                </c:pt>
                <c:pt idx="1275">
                  <c:v>3.1569696658774262</c:v>
                </c:pt>
                <c:pt idx="1276">
                  <c:v>3.3682149760208189</c:v>
                </c:pt>
                <c:pt idx="1277">
                  <c:v>3.6730060941667637</c:v>
                </c:pt>
                <c:pt idx="1278">
                  <c:v>3.6272359643237637</c:v>
                </c:pt>
                <c:pt idx="1279">
                  <c:v>3.5466273463138913</c:v>
                </c:pt>
                <c:pt idx="1280">
                  <c:v>3.6289012266921237</c:v>
                </c:pt>
                <c:pt idx="1281">
                  <c:v>3.7391322729637602</c:v>
                </c:pt>
                <c:pt idx="1282">
                  <c:v>4.0175284567588063</c:v>
                </c:pt>
                <c:pt idx="1283">
                  <c:v>3.8925156844891933</c:v>
                </c:pt>
                <c:pt idx="1284">
                  <c:v>3.965450708702865</c:v>
                </c:pt>
                <c:pt idx="1285">
                  <c:v>4.14007317888752</c:v>
                </c:pt>
                <c:pt idx="1286">
                  <c:v>4.0209756550238049</c:v>
                </c:pt>
                <c:pt idx="1287">
                  <c:v>3.9108488475256027</c:v>
                </c:pt>
                <c:pt idx="1288">
                  <c:v>3.9350051707263387</c:v>
                </c:pt>
                <c:pt idx="1289">
                  <c:v>3.9058857460618421</c:v>
                </c:pt>
                <c:pt idx="1290">
                  <c:v>3.7730735402770286</c:v>
                </c:pt>
                <c:pt idx="1291">
                  <c:v>3.7073908914212881</c:v>
                </c:pt>
                <c:pt idx="1292">
                  <c:v>3.5628519302079136</c:v>
                </c:pt>
                <c:pt idx="1293">
                  <c:v>3.6383098595952754</c:v>
                </c:pt>
                <c:pt idx="1294">
                  <c:v>3.6958186111757323</c:v>
                </c:pt>
                <c:pt idx="1295">
                  <c:v>3.7705970345028206</c:v>
                </c:pt>
                <c:pt idx="1296">
                  <c:v>3.7704353826898833</c:v>
                </c:pt>
                <c:pt idx="1297">
                  <c:v>3.6016444572471111</c:v>
                </c:pt>
                <c:pt idx="1298">
                  <c:v>3.4124373696926513</c:v>
                </c:pt>
                <c:pt idx="1299">
                  <c:v>3.2772656158848767</c:v>
                </c:pt>
                <c:pt idx="1300">
                  <c:v>3.1157650806219772</c:v>
                </c:pt>
                <c:pt idx="1301">
                  <c:v>2.9899308329196712</c:v>
                </c:pt>
                <c:pt idx="1302">
                  <c:v>2.9208436192441058</c:v>
                </c:pt>
                <c:pt idx="1303">
                  <c:v>2.9955962493368742</c:v>
                </c:pt>
                <c:pt idx="1304">
                  <c:v>3.0397811255769551</c:v>
                </c:pt>
                <c:pt idx="1305">
                  <c:v>3.1213536857821298</c:v>
                </c:pt>
                <c:pt idx="1306">
                  <c:v>3.2626918700435956</c:v>
                </c:pt>
                <c:pt idx="1307">
                  <c:v>3.330063371774016</c:v>
                </c:pt>
                <c:pt idx="1308">
                  <c:v>3.4611427411798861</c:v>
                </c:pt>
                <c:pt idx="1309">
                  <c:v>3.503906360469478</c:v>
                </c:pt>
                <c:pt idx="1310">
                  <c:v>3.5214837035787507</c:v>
                </c:pt>
                <c:pt idx="1311">
                  <c:v>3.585105806973667</c:v>
                </c:pt>
                <c:pt idx="1312">
                  <c:v>3.6357706116009298</c:v>
                </c:pt>
                <c:pt idx="1313">
                  <c:v>3.7457982252833681</c:v>
                </c:pt>
                <c:pt idx="1314">
                  <c:v>3.6717134481092</c:v>
                </c:pt>
                <c:pt idx="1315">
                  <c:v>3.5325570304043237</c:v>
                </c:pt>
                <c:pt idx="1316">
                  <c:v>3.4679304830411972</c:v>
                </c:pt>
                <c:pt idx="1317">
                  <c:v>3.4270215607280052</c:v>
                </c:pt>
                <c:pt idx="1318">
                  <c:v>3.4694881670162374</c:v>
                </c:pt>
                <c:pt idx="1319">
                  <c:v>3.5657202373432311</c:v>
                </c:pt>
                <c:pt idx="1320">
                  <c:v>3.6219182236519272</c:v>
                </c:pt>
                <c:pt idx="1321">
                  <c:v>3.5999418195584907</c:v>
                </c:pt>
                <c:pt idx="1322">
                  <c:v>3.5441144599998102</c:v>
                </c:pt>
                <c:pt idx="1323">
                  <c:v>3.4879112155662151</c:v>
                </c:pt>
                <c:pt idx="1324">
                  <c:v>3.4885961929186142</c:v>
                </c:pt>
                <c:pt idx="1325">
                  <c:v>3.44718256167035</c:v>
                </c:pt>
                <c:pt idx="1326">
                  <c:v>3.4302332802641677</c:v>
                </c:pt>
                <c:pt idx="1327">
                  <c:v>3.3119107613779115</c:v>
                </c:pt>
                <c:pt idx="1328">
                  <c:v>3.3721913263961136</c:v>
                </c:pt>
                <c:pt idx="1329">
                  <c:v>3.4421868456210292</c:v>
                </c:pt>
                <c:pt idx="1330">
                  <c:v>3.4605666212241513</c:v>
                </c:pt>
                <c:pt idx="1331">
                  <c:v>3.5022917608451358</c:v>
                </c:pt>
                <c:pt idx="1332">
                  <c:v>3.5352329896461789</c:v>
                </c:pt>
                <c:pt idx="1333">
                  <c:v>3.5255713272459412</c:v>
                </c:pt>
                <c:pt idx="1334">
                  <c:v>3.5523353251205187</c:v>
                </c:pt>
                <c:pt idx="1335">
                  <c:v>3.6088371457818011</c:v>
                </c:pt>
                <c:pt idx="1336">
                  <c:v>3.5360167344798938</c:v>
                </c:pt>
                <c:pt idx="1337">
                  <c:v>3.5833657229090412</c:v>
                </c:pt>
                <c:pt idx="1338">
                  <c:v>3.6328712531063792</c:v>
                </c:pt>
                <c:pt idx="1339">
                  <c:v>3.6233450229502946</c:v>
                </c:pt>
                <c:pt idx="1340">
                  <c:v>3.6034541759388468</c:v>
                </c:pt>
                <c:pt idx="1341">
                  <c:v>3.6105770877349412</c:v>
                </c:pt>
                <c:pt idx="1342">
                  <c:v>3.5713732190055918</c:v>
                </c:pt>
                <c:pt idx="1343">
                  <c:v>3.6032552198613876</c:v>
                </c:pt>
                <c:pt idx="1344">
                  <c:v>3.6123265511575093</c:v>
                </c:pt>
                <c:pt idx="1345">
                  <c:v>3.634692838107024</c:v>
                </c:pt>
                <c:pt idx="1346">
                  <c:v>3.5484609397349227</c:v>
                </c:pt>
                <c:pt idx="1347">
                  <c:v>3.4575856196820998</c:v>
                </c:pt>
                <c:pt idx="1348">
                  <c:v>3.3630604503882382</c:v>
                </c:pt>
                <c:pt idx="1349">
                  <c:v>3.3095650692246337</c:v>
                </c:pt>
                <c:pt idx="1350">
                  <c:v>3.3191779163301587</c:v>
                </c:pt>
                <c:pt idx="1351">
                  <c:v>3.2955929523504492</c:v>
                </c:pt>
                <c:pt idx="1352">
                  <c:v>3.2734298848229098</c:v>
                </c:pt>
                <c:pt idx="1353">
                  <c:v>3.2283801891475452</c:v>
                </c:pt>
                <c:pt idx="1354">
                  <c:v>3.2712765405630941</c:v>
                </c:pt>
                <c:pt idx="1355">
                  <c:v>3.3803002076675197</c:v>
                </c:pt>
                <c:pt idx="1356">
                  <c:v>3.4006336608955672</c:v>
                </c:pt>
                <c:pt idx="1357">
                  <c:v>3.3620676595617067</c:v>
                </c:pt>
                <c:pt idx="1358">
                  <c:v>3.3685993165290293</c:v>
                </c:pt>
                <c:pt idx="1359">
                  <c:v>3.3633015425206869</c:v>
                </c:pt>
                <c:pt idx="1360">
                  <c:v>3.4046887410329481</c:v>
                </c:pt>
                <c:pt idx="1361">
                  <c:v>3.4064986728919076</c:v>
                </c:pt>
                <c:pt idx="1362">
                  <c:v>3.4320150740493167</c:v>
                </c:pt>
                <c:pt idx="1363">
                  <c:v>3.319436914509561</c:v>
                </c:pt>
                <c:pt idx="1364">
                  <c:v>3.2624935534678112</c:v>
                </c:pt>
                <c:pt idx="1365">
                  <c:v>3.2403596898502132</c:v>
                </c:pt>
                <c:pt idx="1366">
                  <c:v>3.289468942174695</c:v>
                </c:pt>
                <c:pt idx="1367">
                  <c:v>3.3347285365117787</c:v>
                </c:pt>
                <c:pt idx="1368">
                  <c:v>3.3361721760209853</c:v>
                </c:pt>
                <c:pt idx="1369">
                  <c:v>3.3086044666492063</c:v>
                </c:pt>
                <c:pt idx="1370">
                  <c:v>3.3403443560211006</c:v>
                </c:pt>
                <c:pt idx="1371">
                  <c:v>3.3920337133915477</c:v>
                </c:pt>
                <c:pt idx="1372">
                  <c:v>3.3799076246932289</c:v>
                </c:pt>
                <c:pt idx="1373">
                  <c:v>3.3232994335862567</c:v>
                </c:pt>
                <c:pt idx="1374">
                  <c:v>3.2582033498803211</c:v>
                </c:pt>
                <c:pt idx="1375">
                  <c:v>3.2307732044249584</c:v>
                </c:pt>
                <c:pt idx="1376">
                  <c:v>3.3718696570523035</c:v>
                </c:pt>
                <c:pt idx="1377">
                  <c:v>3.4204878431441657</c:v>
                </c:pt>
                <c:pt idx="1378">
                  <c:v>3.4177990228130142</c:v>
                </c:pt>
                <c:pt idx="1379">
                  <c:v>3.4234429093404013</c:v>
                </c:pt>
                <c:pt idx="1380">
                  <c:v>3.4531738397201313</c:v>
                </c:pt>
                <c:pt idx="1381">
                  <c:v>3.4244072778701602</c:v>
                </c:pt>
                <c:pt idx="1382">
                  <c:v>3.4508590568146067</c:v>
                </c:pt>
                <c:pt idx="1383">
                  <c:v>3.4441781827891917</c:v>
                </c:pt>
                <c:pt idx="1384">
                  <c:v>3.3880351936247579</c:v>
                </c:pt>
                <c:pt idx="1385">
                  <c:v>3.358298791952909</c:v>
                </c:pt>
                <c:pt idx="1386">
                  <c:v>3.4190631755180521</c:v>
                </c:pt>
                <c:pt idx="1387">
                  <c:v>3.3794643079192013</c:v>
                </c:pt>
                <c:pt idx="1388">
                  <c:v>3.3540974080428572</c:v>
                </c:pt>
                <c:pt idx="1389">
                  <c:v>3.3316337747268627</c:v>
                </c:pt>
                <c:pt idx="1390">
                  <c:v>3.3430970554642645</c:v>
                </c:pt>
                <c:pt idx="1391">
                  <c:v>3.2692647393412475</c:v>
                </c:pt>
                <c:pt idx="1392">
                  <c:v>3.2594055419783832</c:v>
                </c:pt>
                <c:pt idx="1393">
                  <c:v>3.3016818609896736</c:v>
                </c:pt>
                <c:pt idx="1394">
                  <c:v>3.3839175133787309</c:v>
                </c:pt>
                <c:pt idx="1395">
                  <c:v>3.4279783262933679</c:v>
                </c:pt>
                <c:pt idx="1396">
                  <c:v>3.4449060067539898</c:v>
                </c:pt>
                <c:pt idx="1397">
                  <c:v>3.3655469750220597</c:v>
                </c:pt>
                <c:pt idx="1398">
                  <c:v>3.2560666326641203</c:v>
                </c:pt>
                <c:pt idx="1399">
                  <c:v>3.3002474587269202</c:v>
                </c:pt>
                <c:pt idx="1400">
                  <c:v>3.2624040232329552</c:v>
                </c:pt>
                <c:pt idx="1401">
                  <c:v>3.0876647374085366</c:v>
                </c:pt>
                <c:pt idx="1402">
                  <c:v>3.1935269213863475</c:v>
                </c:pt>
                <c:pt idx="1403">
                  <c:v>3.2280419638158584</c:v>
                </c:pt>
                <c:pt idx="1404">
                  <c:v>3.2624921323529752</c:v>
                </c:pt>
                <c:pt idx="1405">
                  <c:v>3.3447826397748117</c:v>
                </c:pt>
                <c:pt idx="1406">
                  <c:v>3.3094795891670667</c:v>
                </c:pt>
                <c:pt idx="1407">
                  <c:v>3.3133824679051873</c:v>
                </c:pt>
                <c:pt idx="1408">
                  <c:v>3.3720467279612403</c:v>
                </c:pt>
                <c:pt idx="1409">
                  <c:v>3.4950150133677167</c:v>
                </c:pt>
                <c:pt idx="1410">
                  <c:v>3.6408701400892376</c:v>
                </c:pt>
                <c:pt idx="1411">
                  <c:v>3.6056382162791829</c:v>
                </c:pt>
                <c:pt idx="1412">
                  <c:v>3.6473741563729485</c:v>
                </c:pt>
                <c:pt idx="1413">
                  <c:v>3.6532133751349551</c:v>
                </c:pt>
                <c:pt idx="1414">
                  <c:v>3.6652020420283389</c:v>
                </c:pt>
                <c:pt idx="1415">
                  <c:v>3.7114250811705274</c:v>
                </c:pt>
                <c:pt idx="1416">
                  <c:v>3.6905167869900977</c:v>
                </c:pt>
                <c:pt idx="1417">
                  <c:v>3.5994086883266361</c:v>
                </c:pt>
                <c:pt idx="1418">
                  <c:v>3.5107112978203423</c:v>
                </c:pt>
                <c:pt idx="1419">
                  <c:v>3.453207449086074</c:v>
                </c:pt>
                <c:pt idx="1420">
                  <c:v>3.3928149712742903</c:v>
                </c:pt>
                <c:pt idx="1421">
                  <c:v>3.4688893092230777</c:v>
                </c:pt>
                <c:pt idx="1422">
                  <c:v>3.5126754916950702</c:v>
                </c:pt>
                <c:pt idx="1423">
                  <c:v>3.4949140431584054</c:v>
                </c:pt>
                <c:pt idx="1424">
                  <c:v>3.40096307531525</c:v>
                </c:pt>
                <c:pt idx="1425">
                  <c:v>3.3077908073481312</c:v>
                </c:pt>
                <c:pt idx="1426">
                  <c:v>3.3548151420922987</c:v>
                </c:pt>
                <c:pt idx="1427">
                  <c:v>3.4247888472044385</c:v>
                </c:pt>
                <c:pt idx="1428">
                  <c:v>3.4586909628038827</c:v>
                </c:pt>
                <c:pt idx="1429">
                  <c:v>3.555375871374328</c:v>
                </c:pt>
                <c:pt idx="1430">
                  <c:v>3.5989785168648667</c:v>
                </c:pt>
                <c:pt idx="1431">
                  <c:v>3.5204211360136224</c:v>
                </c:pt>
                <c:pt idx="1432">
                  <c:v>3.4451029022149382</c:v>
                </c:pt>
                <c:pt idx="1433">
                  <c:v>3.4613386418604475</c:v>
                </c:pt>
                <c:pt idx="1434">
                  <c:v>3.4251271435918591</c:v>
                </c:pt>
                <c:pt idx="1435">
                  <c:v>3.4219167030590487</c:v>
                </c:pt>
                <c:pt idx="1436">
                  <c:v>3.459206401155992</c:v>
                </c:pt>
                <c:pt idx="1437">
                  <c:v>3.4573719550660584</c:v>
                </c:pt>
                <c:pt idx="1438">
                  <c:v>3.4308582155146174</c:v>
                </c:pt>
                <c:pt idx="1439">
                  <c:v>3.5074167983447992</c:v>
                </c:pt>
                <c:pt idx="1440">
                  <c:v>3.5608710382338158</c:v>
                </c:pt>
                <c:pt idx="1441">
                  <c:v>3.6160444007435779</c:v>
                </c:pt>
                <c:pt idx="1442">
                  <c:v>3.7029913330469353</c:v>
                </c:pt>
                <c:pt idx="1443">
                  <c:v>3.7146204578860442</c:v>
                </c:pt>
                <c:pt idx="1444">
                  <c:v>3.7550391666355205</c:v>
                </c:pt>
                <c:pt idx="1445">
                  <c:v>3.7633275347110904</c:v>
                </c:pt>
                <c:pt idx="1446">
                  <c:v>3.6650507643537207</c:v>
                </c:pt>
                <c:pt idx="1447">
                  <c:v>3.5519541110649566</c:v>
                </c:pt>
                <c:pt idx="1448">
                  <c:v>3.527651341980063</c:v>
                </c:pt>
                <c:pt idx="1449">
                  <c:v>3.5727593033638141</c:v>
                </c:pt>
                <c:pt idx="1450">
                  <c:v>3.5832707924378</c:v>
                </c:pt>
                <c:pt idx="1451">
                  <c:v>3.6835472134851299</c:v>
                </c:pt>
                <c:pt idx="1452">
                  <c:v>3.7320218669782514</c:v>
                </c:pt>
                <c:pt idx="1453">
                  <c:v>3.6171849164576391</c:v>
                </c:pt>
                <c:pt idx="1454">
                  <c:v>3.7548318259805091</c:v>
                </c:pt>
                <c:pt idx="1455">
                  <c:v>3.7141813334007887</c:v>
                </c:pt>
                <c:pt idx="1456">
                  <c:v>3.6622638160429402</c:v>
                </c:pt>
                <c:pt idx="1457">
                  <c:v>3.5356095850785172</c:v>
                </c:pt>
                <c:pt idx="1458">
                  <c:v>3.5090123550302987</c:v>
                </c:pt>
                <c:pt idx="1459">
                  <c:v>3.5424641193372617</c:v>
                </c:pt>
                <c:pt idx="1460">
                  <c:v>3.5734438543817735</c:v>
                </c:pt>
                <c:pt idx="1461">
                  <c:v>3.6064709895748375</c:v>
                </c:pt>
                <c:pt idx="1462">
                  <c:v>3.6205974395205498</c:v>
                </c:pt>
                <c:pt idx="1463">
                  <c:v>3.5741375715904447</c:v>
                </c:pt>
                <c:pt idx="1464">
                  <c:v>3.4927841472934382</c:v>
                </c:pt>
                <c:pt idx="1465">
                  <c:v>3.4943290412349302</c:v>
                </c:pt>
                <c:pt idx="1466">
                  <c:v>3.5221291028828876</c:v>
                </c:pt>
                <c:pt idx="1467">
                  <c:v>3.5468610486491672</c:v>
                </c:pt>
                <c:pt idx="1468">
                  <c:v>3.5979653330403947</c:v>
                </c:pt>
                <c:pt idx="1469">
                  <c:v>3.5935646377741701</c:v>
                </c:pt>
                <c:pt idx="1470">
                  <c:v>3.7121322989701602</c:v>
                </c:pt>
                <c:pt idx="1471">
                  <c:v>3.7106119192596427</c:v>
                </c:pt>
                <c:pt idx="1472">
                  <c:v>3.7321331402701459</c:v>
                </c:pt>
                <c:pt idx="1473">
                  <c:v>3.7293879727356329</c:v>
                </c:pt>
                <c:pt idx="1474">
                  <c:v>3.7943951657083854</c:v>
                </c:pt>
                <c:pt idx="1475">
                  <c:v>3.8075099240001977</c:v>
                </c:pt>
                <c:pt idx="1476">
                  <c:v>3.7968293222603853</c:v>
                </c:pt>
                <c:pt idx="1477">
                  <c:v>3.7495999917006895</c:v>
                </c:pt>
                <c:pt idx="1478">
                  <c:v>3.7447366524986299</c:v>
                </c:pt>
                <c:pt idx="1479">
                  <c:v>3.7361570269368047</c:v>
                </c:pt>
                <c:pt idx="1480">
                  <c:v>3.6759372145779712</c:v>
                </c:pt>
                <c:pt idx="1481">
                  <c:v>3.6227838957561111</c:v>
                </c:pt>
                <c:pt idx="1482">
                  <c:v>3.5391905102498598</c:v>
                </c:pt>
                <c:pt idx="1483">
                  <c:v>3.5194115760319891</c:v>
                </c:pt>
                <c:pt idx="1484">
                  <c:v>3.4587977595840389</c:v>
                </c:pt>
                <c:pt idx="1485">
                  <c:v>3.4545481998809344</c:v>
                </c:pt>
                <c:pt idx="1486">
                  <c:v>3.2897007260049436</c:v>
                </c:pt>
                <c:pt idx="1487">
                  <c:v>3.3741482725851748</c:v>
                </c:pt>
                <c:pt idx="1488">
                  <c:v>3.2624580255968363</c:v>
                </c:pt>
                <c:pt idx="1489">
                  <c:v>3.2312248347207913</c:v>
                </c:pt>
                <c:pt idx="1490">
                  <c:v>3.2357209578484589</c:v>
                </c:pt>
                <c:pt idx="1491">
                  <c:v>3.1897294893692787</c:v>
                </c:pt>
                <c:pt idx="1492">
                  <c:v>3.2709221145222447</c:v>
                </c:pt>
                <c:pt idx="1493">
                  <c:v>3.2885086238222341</c:v>
                </c:pt>
                <c:pt idx="1494">
                  <c:v>3.283350545402568</c:v>
                </c:pt>
                <c:pt idx="1495">
                  <c:v>3.2518467742611668</c:v>
                </c:pt>
                <c:pt idx="1496">
                  <c:v>3.1802059593313885</c:v>
                </c:pt>
                <c:pt idx="1497">
                  <c:v>3.2360877475884084</c:v>
                </c:pt>
                <c:pt idx="1498">
                  <c:v>3.2686020024360793</c:v>
                </c:pt>
                <c:pt idx="1499">
                  <c:v>3.2026366227831149</c:v>
                </c:pt>
                <c:pt idx="1500">
                  <c:v>3.2034799123285831</c:v>
                </c:pt>
                <c:pt idx="1501">
                  <c:v>3.1557396909842623</c:v>
                </c:pt>
                <c:pt idx="1502">
                  <c:v>3.089319767750049</c:v>
                </c:pt>
                <c:pt idx="1503">
                  <c:v>3.1205688040565445</c:v>
                </c:pt>
                <c:pt idx="1504">
                  <c:v>3.0793728876016142</c:v>
                </c:pt>
                <c:pt idx="1505">
                  <c:v>2.9910002928917683</c:v>
                </c:pt>
                <c:pt idx="1506">
                  <c:v>2.8229452917683768</c:v>
                </c:pt>
                <c:pt idx="1507">
                  <c:v>2.9023090131792735</c:v>
                </c:pt>
                <c:pt idx="1508">
                  <c:v>2.8020992424178912</c:v>
                </c:pt>
                <c:pt idx="1509">
                  <c:v>2.6826390500472601</c:v>
                </c:pt>
                <c:pt idx="1510">
                  <c:v>2.6437444869626212</c:v>
                </c:pt>
                <c:pt idx="1511">
                  <c:v>2.6654481080627077</c:v>
                </c:pt>
                <c:pt idx="1512">
                  <c:v>2.6781261577645004</c:v>
                </c:pt>
                <c:pt idx="1513">
                  <c:v>2.7046766331345147</c:v>
                </c:pt>
                <c:pt idx="1514">
                  <c:v>2.6613752639898447</c:v>
                </c:pt>
                <c:pt idx="1515">
                  <c:v>2.5686564737678537</c:v>
                </c:pt>
                <c:pt idx="1516">
                  <c:v>2.6117301803153152</c:v>
                </c:pt>
                <c:pt idx="1517">
                  <c:v>2.6485504841809311</c:v>
                </c:pt>
                <c:pt idx="1518">
                  <c:v>2.5657257796911042</c:v>
                </c:pt>
                <c:pt idx="1519">
                  <c:v>2.5916216895662747</c:v>
                </c:pt>
                <c:pt idx="1520">
                  <c:v>2.640209605912065</c:v>
                </c:pt>
                <c:pt idx="1521">
                  <c:v>2.5770036049420142</c:v>
                </c:pt>
                <c:pt idx="1522">
                  <c:v>2.6672179644832141</c:v>
                </c:pt>
                <c:pt idx="1523">
                  <c:v>2.7825199748348988</c:v>
                </c:pt>
                <c:pt idx="1524">
                  <c:v>2.7490224506301155</c:v>
                </c:pt>
                <c:pt idx="1525">
                  <c:v>2.7493913720423331</c:v>
                </c:pt>
                <c:pt idx="1526">
                  <c:v>2.7529636284131427</c:v>
                </c:pt>
                <c:pt idx="1527">
                  <c:v>2.7749008807927682</c:v>
                </c:pt>
                <c:pt idx="1528">
                  <c:v>2.8617650331567357</c:v>
                </c:pt>
                <c:pt idx="1529">
                  <c:v>2.8999253062040578</c:v>
                </c:pt>
                <c:pt idx="1530">
                  <c:v>2.8992603665708838</c:v>
                </c:pt>
                <c:pt idx="1531">
                  <c:v>2.7869932890694002</c:v>
                </c:pt>
                <c:pt idx="1532">
                  <c:v>2.7207742404176818</c:v>
                </c:pt>
                <c:pt idx="1533">
                  <c:v>2.7987827156623548</c:v>
                </c:pt>
                <c:pt idx="1534">
                  <c:v>2.86968490615455</c:v>
                </c:pt>
                <c:pt idx="1535">
                  <c:v>2.8672765428368812</c:v>
                </c:pt>
                <c:pt idx="1536">
                  <c:v>2.7958829308333422</c:v>
                </c:pt>
                <c:pt idx="1537">
                  <c:v>2.8300066692919388</c:v>
                </c:pt>
                <c:pt idx="1538">
                  <c:v>2.9054622538398167</c:v>
                </c:pt>
                <c:pt idx="1539">
                  <c:v>2.8918951546947382</c:v>
                </c:pt>
                <c:pt idx="1540">
                  <c:v>2.8557842003010205</c:v>
                </c:pt>
                <c:pt idx="1541">
                  <c:v>2.8215477674356952</c:v>
                </c:pt>
                <c:pt idx="1542">
                  <c:v>2.7955593429845051</c:v>
                </c:pt>
                <c:pt idx="1543">
                  <c:v>2.8147774342311567</c:v>
                </c:pt>
                <c:pt idx="1544">
                  <c:v>2.8620264472313792</c:v>
                </c:pt>
                <c:pt idx="1545">
                  <c:v>2.8335755149871487</c:v>
                </c:pt>
                <c:pt idx="1546">
                  <c:v>2.8279543662971816</c:v>
                </c:pt>
                <c:pt idx="1547">
                  <c:v>2.8432032127427402</c:v>
                </c:pt>
                <c:pt idx="1548">
                  <c:v>2.8923806785794932</c:v>
                </c:pt>
                <c:pt idx="1549">
                  <c:v>2.9630508720742266</c:v>
                </c:pt>
                <c:pt idx="1550">
                  <c:v>3.0013573067827402</c:v>
                </c:pt>
                <c:pt idx="1551">
                  <c:v>2.9552702683306404</c:v>
                </c:pt>
                <c:pt idx="1552">
                  <c:v>2.9492505679840741</c:v>
                </c:pt>
                <c:pt idx="1553">
                  <c:v>2.9461558061991577</c:v>
                </c:pt>
                <c:pt idx="1554">
                  <c:v>2.8848171501275672</c:v>
                </c:pt>
                <c:pt idx="1555">
                  <c:v>2.9014789400018066</c:v>
                </c:pt>
                <c:pt idx="1556">
                  <c:v>2.9135904622730249</c:v>
                </c:pt>
                <c:pt idx="1557">
                  <c:v>2.8665126936109067</c:v>
                </c:pt>
                <c:pt idx="1558">
                  <c:v>2.8467712768247861</c:v>
                </c:pt>
                <c:pt idx="1559">
                  <c:v>2.8869968560676416</c:v>
                </c:pt>
                <c:pt idx="1560">
                  <c:v>2.9184846396670947</c:v>
                </c:pt>
                <c:pt idx="1561">
                  <c:v>2.9116482956782792</c:v>
                </c:pt>
                <c:pt idx="1562">
                  <c:v>2.9267177974311651</c:v>
                </c:pt>
                <c:pt idx="1563">
                  <c:v>2.8923001013681167</c:v>
                </c:pt>
                <c:pt idx="1564">
                  <c:v>2.8929294420745775</c:v>
                </c:pt>
                <c:pt idx="1565">
                  <c:v>2.914744265410818</c:v>
                </c:pt>
                <c:pt idx="1566">
                  <c:v>2.8999289300468964</c:v>
                </c:pt>
                <c:pt idx="1567">
                  <c:v>2.8639675479899891</c:v>
                </c:pt>
                <c:pt idx="1568">
                  <c:v>2.836957057746575</c:v>
                </c:pt>
                <c:pt idx="1569">
                  <c:v>2.7722694735011069</c:v>
                </c:pt>
                <c:pt idx="1570">
                  <c:v>2.5883801266184898</c:v>
                </c:pt>
                <c:pt idx="1571">
                  <c:v>2.6389004749223686</c:v>
                </c:pt>
                <c:pt idx="1572">
                  <c:v>2.667783568189146</c:v>
                </c:pt>
                <c:pt idx="1573">
                  <c:v>2.7883960004712462</c:v>
                </c:pt>
                <c:pt idx="1574">
                  <c:v>2.8183108941668777</c:v>
                </c:pt>
                <c:pt idx="1575">
                  <c:v>2.8201794470129586</c:v>
                </c:pt>
                <c:pt idx="1576">
                  <c:v>2.8001643235088327</c:v>
                </c:pt>
                <c:pt idx="1577">
                  <c:v>2.8053570060748387</c:v>
                </c:pt>
                <c:pt idx="1578">
                  <c:v>2.8923622751423288</c:v>
                </c:pt>
                <c:pt idx="1579">
                  <c:v>2.9767013906603483</c:v>
                </c:pt>
                <c:pt idx="1580">
                  <c:v>2.9493034334560804</c:v>
                </c:pt>
                <c:pt idx="1581">
                  <c:v>2.9377692390882144</c:v>
                </c:pt>
                <c:pt idx="1582">
                  <c:v>2.9279623387514282</c:v>
                </c:pt>
                <c:pt idx="1583">
                  <c:v>2.8773171455089432</c:v>
                </c:pt>
                <c:pt idx="1584">
                  <c:v>2.8777005622925129</c:v>
                </c:pt>
                <c:pt idx="1585">
                  <c:v>2.8588594928126367</c:v>
                </c:pt>
                <c:pt idx="1586">
                  <c:v>2.8431944728864851</c:v>
                </c:pt>
                <c:pt idx="1587">
                  <c:v>2.8658138603888204</c:v>
                </c:pt>
                <c:pt idx="1588">
                  <c:v>2.8637226188474836</c:v>
                </c:pt>
                <c:pt idx="1589">
                  <c:v>2.8293815919300012</c:v>
                </c:pt>
                <c:pt idx="1590">
                  <c:v>2.8709197838939087</c:v>
                </c:pt>
                <c:pt idx="1591">
                  <c:v>2.8107045901582968</c:v>
                </c:pt>
                <c:pt idx="1592">
                  <c:v>2.7959946304596932</c:v>
                </c:pt>
                <c:pt idx="1593">
                  <c:v>2.7587587926151484</c:v>
                </c:pt>
                <c:pt idx="1594">
                  <c:v>2.7408793204910982</c:v>
                </c:pt>
                <c:pt idx="1595">
                  <c:v>2.77946514637696</c:v>
                </c:pt>
                <c:pt idx="1596">
                  <c:v>2.7959048160018671</c:v>
                </c:pt>
                <c:pt idx="1597">
                  <c:v>2.8147970456159412</c:v>
                </c:pt>
                <c:pt idx="1598">
                  <c:v>2.81443316916141</c:v>
                </c:pt>
                <c:pt idx="1599">
                  <c:v>2.7877357505170468</c:v>
                </c:pt>
                <c:pt idx="1600">
                  <c:v>2.7928057908724351</c:v>
                </c:pt>
                <c:pt idx="1601">
                  <c:v>2.7870936197770351</c:v>
                </c:pt>
                <c:pt idx="1602">
                  <c:v>2.7745999597256055</c:v>
                </c:pt>
                <c:pt idx="1603">
                  <c:v>2.7859150892410391</c:v>
                </c:pt>
                <c:pt idx="1604">
                  <c:v>2.8301879324896557</c:v>
                </c:pt>
                <c:pt idx="1605">
                  <c:v>2.7842278706484271</c:v>
                </c:pt>
                <c:pt idx="1606">
                  <c:v>2.7876156663131408</c:v>
                </c:pt>
                <c:pt idx="1607">
                  <c:v>2.7671580076481592</c:v>
                </c:pt>
                <c:pt idx="1608">
                  <c:v>2.7522878883071988</c:v>
                </c:pt>
                <c:pt idx="1609">
                  <c:v>2.7250375849347046</c:v>
                </c:pt>
                <c:pt idx="1610">
                  <c:v>2.6991252611831436</c:v>
                </c:pt>
                <c:pt idx="1611">
                  <c:v>2.6741836299223691</c:v>
                </c:pt>
                <c:pt idx="1612">
                  <c:v>2.6524355279278198</c:v>
                </c:pt>
                <c:pt idx="1613">
                  <c:v>2.6685308614272421</c:v>
                </c:pt>
                <c:pt idx="1614">
                  <c:v>2.6268062191964479</c:v>
                </c:pt>
                <c:pt idx="1615">
                  <c:v>2.6512769640553171</c:v>
                </c:pt>
                <c:pt idx="1616">
                  <c:v>2.6185949466009046</c:v>
                </c:pt>
                <c:pt idx="1617">
                  <c:v>2.6039388471547005</c:v>
                </c:pt>
                <c:pt idx="1618">
                  <c:v>2.6529455660435377</c:v>
                </c:pt>
                <c:pt idx="1619">
                  <c:v>2.5780724254124325</c:v>
                </c:pt>
                <c:pt idx="1620">
                  <c:v>2.4950381775395929</c:v>
                </c:pt>
                <c:pt idx="1621">
                  <c:v>2.4320017866255759</c:v>
                </c:pt>
                <c:pt idx="1622">
                  <c:v>2.4392867055133145</c:v>
                </c:pt>
                <c:pt idx="1623">
                  <c:v>2.4726622270091618</c:v>
                </c:pt>
                <c:pt idx="1624">
                  <c:v>2.4494535031830789</c:v>
                </c:pt>
                <c:pt idx="1625">
                  <c:v>2.4345853734028977</c:v>
                </c:pt>
                <c:pt idx="1626">
                  <c:v>2.3943540386449444</c:v>
                </c:pt>
                <c:pt idx="1627">
                  <c:v>2.4239888306058113</c:v>
                </c:pt>
                <c:pt idx="1628">
                  <c:v>2.3089401339741746</c:v>
                </c:pt>
                <c:pt idx="1629">
                  <c:v>2.282725894375071</c:v>
                </c:pt>
                <c:pt idx="1630">
                  <c:v>2.1502749359823294</c:v>
                </c:pt>
                <c:pt idx="1631">
                  <c:v>2.0899876206686376</c:v>
                </c:pt>
                <c:pt idx="1632">
                  <c:v>2.039000720363112</c:v>
                </c:pt>
                <c:pt idx="1633">
                  <c:v>1.8855666460936598</c:v>
                </c:pt>
                <c:pt idx="1634">
                  <c:v>1.9719933082544436</c:v>
                </c:pt>
                <c:pt idx="1635">
                  <c:v>1.9357586458139857</c:v>
                </c:pt>
                <c:pt idx="1636">
                  <c:v>1.9924831551705369</c:v>
                </c:pt>
                <c:pt idx="1637">
                  <c:v>1.9709322328598988</c:v>
                </c:pt>
                <c:pt idx="1638">
                  <c:v>1.9913126539333841</c:v>
                </c:pt>
                <c:pt idx="1639">
                  <c:v>1.9160379773045144</c:v>
                </c:pt>
                <c:pt idx="1640">
                  <c:v>1.9550871576836359</c:v>
                </c:pt>
                <c:pt idx="1641">
                  <c:v>1.9220606619922433</c:v>
                </c:pt>
                <c:pt idx="1642">
                  <c:v>2.0789812283519855</c:v>
                </c:pt>
                <c:pt idx="1643">
                  <c:v>2.0841211165017204</c:v>
                </c:pt>
                <c:pt idx="1644">
                  <c:v>2.0604741919150218</c:v>
                </c:pt>
                <c:pt idx="1645">
                  <c:v>2.0944369180623603</c:v>
                </c:pt>
                <c:pt idx="1646">
                  <c:v>2.0793819827365816</c:v>
                </c:pt>
                <c:pt idx="1647">
                  <c:v>2.143502684272764</c:v>
                </c:pt>
                <c:pt idx="1648">
                  <c:v>2.1650590778755312</c:v>
                </c:pt>
                <c:pt idx="1649">
                  <c:v>2.1502978869869835</c:v>
                </c:pt>
                <c:pt idx="1650">
                  <c:v>2.1602224556324412</c:v>
                </c:pt>
                <c:pt idx="1651">
                  <c:v>2.2135936313591182</c:v>
                </c:pt>
                <c:pt idx="1652">
                  <c:v>2.1918636485787637</c:v>
                </c:pt>
                <c:pt idx="1653">
                  <c:v>2.1435215851001286</c:v>
                </c:pt>
                <c:pt idx="1654">
                  <c:v>2.2146118601412681</c:v>
                </c:pt>
                <c:pt idx="1655">
                  <c:v>2.2250508723584494</c:v>
                </c:pt>
                <c:pt idx="1656">
                  <c:v>2.1913788352514358</c:v>
                </c:pt>
                <c:pt idx="1657">
                  <c:v>2.1345937153470076</c:v>
                </c:pt>
                <c:pt idx="1658">
                  <c:v>2.1333086011980837</c:v>
                </c:pt>
                <c:pt idx="1659">
                  <c:v>2.1374336001855405</c:v>
                </c:pt>
                <c:pt idx="1660">
                  <c:v>2.1039267676785696</c:v>
                </c:pt>
                <c:pt idx="1661">
                  <c:v>2.0876519473749848</c:v>
                </c:pt>
                <c:pt idx="1662">
                  <c:v>2.0605906522760851</c:v>
                </c:pt>
                <c:pt idx="1663">
                  <c:v>2.0545276789826685</c:v>
                </c:pt>
                <c:pt idx="1664">
                  <c:v>2.0644852174923947</c:v>
                </c:pt>
                <c:pt idx="1665">
                  <c:v>2.0485500436353359</c:v>
                </c:pt>
                <c:pt idx="1666">
                  <c:v>2.1368309764380577</c:v>
                </c:pt>
                <c:pt idx="1667">
                  <c:v>2.0891786510465349</c:v>
                </c:pt>
                <c:pt idx="1668">
                  <c:v>2.1401142491063774</c:v>
                </c:pt>
                <c:pt idx="1669">
                  <c:v>2.1582416347140794</c:v>
                </c:pt>
                <c:pt idx="1670">
                  <c:v>2.1614378640985041</c:v>
                </c:pt>
                <c:pt idx="1671">
                  <c:v>2.2182700939598456</c:v>
                </c:pt>
                <c:pt idx="1672">
                  <c:v>2.2153897784041452</c:v>
                </c:pt>
                <c:pt idx="1673">
                  <c:v>2.2355751514659752</c:v>
                </c:pt>
                <c:pt idx="1674">
                  <c:v>2.2892564144505188</c:v>
                </c:pt>
                <c:pt idx="1675">
                  <c:v>2.3166601982256179</c:v>
                </c:pt>
                <c:pt idx="1676">
                  <c:v>2.262375174601722</c:v>
                </c:pt>
                <c:pt idx="1677">
                  <c:v>2.2935854144731169</c:v>
                </c:pt>
                <c:pt idx="1678">
                  <c:v>2.3117368169216141</c:v>
                </c:pt>
                <c:pt idx="1679">
                  <c:v>2.3289094265247368</c:v>
                </c:pt>
                <c:pt idx="1680">
                  <c:v>2.3206141660422053</c:v>
                </c:pt>
                <c:pt idx="1681">
                  <c:v>2.3017436794851647</c:v>
                </c:pt>
                <c:pt idx="1682">
                  <c:v>2.2494364924384613</c:v>
                </c:pt>
                <c:pt idx="1683">
                  <c:v>2.2231606475110883</c:v>
                </c:pt>
                <c:pt idx="1684">
                  <c:v>2.2297326641398301</c:v>
                </c:pt>
                <c:pt idx="1685">
                  <c:v>2.1359589093170968</c:v>
                </c:pt>
                <c:pt idx="1686">
                  <c:v>2.1483430724701802</c:v>
                </c:pt>
                <c:pt idx="1687">
                  <c:v>2.2010556325247137</c:v>
                </c:pt>
                <c:pt idx="1688">
                  <c:v>2.0800857188048596</c:v>
                </c:pt>
                <c:pt idx="1689">
                  <c:v>2.1284891033888003</c:v>
                </c:pt>
                <c:pt idx="1690">
                  <c:v>2.1021074564616602</c:v>
                </c:pt>
                <c:pt idx="1691">
                  <c:v>2.1156204111313648</c:v>
                </c:pt>
                <c:pt idx="1692">
                  <c:v>2.1907842408028015</c:v>
                </c:pt>
                <c:pt idx="1693">
                  <c:v>2.2183042717717329</c:v>
                </c:pt>
                <c:pt idx="1694">
                  <c:v>2.1996831908689387</c:v>
                </c:pt>
                <c:pt idx="1695">
                  <c:v>2.2372259895187052</c:v>
                </c:pt>
                <c:pt idx="1696">
                  <c:v>2.2242412632346653</c:v>
                </c:pt>
                <c:pt idx="1697">
                  <c:v>2.2035391728173819</c:v>
                </c:pt>
                <c:pt idx="1698">
                  <c:v>2.1696758536530227</c:v>
                </c:pt>
                <c:pt idx="1699">
                  <c:v>2.1631265748617059</c:v>
                </c:pt>
                <c:pt idx="1700">
                  <c:v>2.1125113671423246</c:v>
                </c:pt>
                <c:pt idx="1701">
                  <c:v>2.0910407378200868</c:v>
                </c:pt>
                <c:pt idx="1702">
                  <c:v>2.1439987954630642</c:v>
                </c:pt>
                <c:pt idx="1703">
                  <c:v>2.1398168097705628</c:v>
                </c:pt>
                <c:pt idx="1704">
                  <c:v>2.0995386492786627</c:v>
                </c:pt>
                <c:pt idx="1705">
                  <c:v>2.1470640691150682</c:v>
                </c:pt>
                <c:pt idx="1706">
                  <c:v>2.1315503979192587</c:v>
                </c:pt>
                <c:pt idx="1707">
                  <c:v>2.1719254073874392</c:v>
                </c:pt>
                <c:pt idx="1708">
                  <c:v>2.1371552037885784</c:v>
                </c:pt>
                <c:pt idx="1709">
                  <c:v>2.08961955192534</c:v>
                </c:pt>
                <c:pt idx="1710">
                  <c:v>2.0516615035196004</c:v>
                </c:pt>
                <c:pt idx="1711">
                  <c:v>2.0836598936807147</c:v>
                </c:pt>
                <c:pt idx="1712">
                  <c:v>2.0642479623700192</c:v>
                </c:pt>
                <c:pt idx="1713">
                  <c:v>2.0603023080752436</c:v>
                </c:pt>
                <c:pt idx="1714">
                  <c:v>2.0548817497448035</c:v>
                </c:pt>
                <c:pt idx="1715">
                  <c:v>2.0603756376009392</c:v>
                </c:pt>
                <c:pt idx="1716">
                  <c:v>2.0385510796280477</c:v>
                </c:pt>
                <c:pt idx="1717">
                  <c:v>2.0296709593335187</c:v>
                </c:pt>
                <c:pt idx="1718">
                  <c:v>1.9982635397782169</c:v>
                </c:pt>
                <c:pt idx="1719">
                  <c:v>1.9953494016893361</c:v>
                </c:pt>
                <c:pt idx="1720">
                  <c:v>1.9979403072080792</c:v>
                </c:pt>
                <c:pt idx="1721">
                  <c:v>1.9535645752451178</c:v>
                </c:pt>
                <c:pt idx="1722">
                  <c:v>1.9479725594093509</c:v>
                </c:pt>
                <c:pt idx="1723">
                  <c:v>1.972551735330436</c:v>
                </c:pt>
                <c:pt idx="1724">
                  <c:v>2.0096067363117154</c:v>
                </c:pt>
                <c:pt idx="1725">
                  <c:v>2.0292511620100759</c:v>
                </c:pt>
                <c:pt idx="1726">
                  <c:v>2.0770657787162192</c:v>
                </c:pt>
                <c:pt idx="1727">
                  <c:v>2.0299348603591252</c:v>
                </c:pt>
                <c:pt idx="1728">
                  <c:v>1.9463180975137762</c:v>
                </c:pt>
                <c:pt idx="1729">
                  <c:v>1.8895235271956619</c:v>
                </c:pt>
                <c:pt idx="1730">
                  <c:v>1.9340334123994258</c:v>
                </c:pt>
                <c:pt idx="1731">
                  <c:v>1.8972597921562704</c:v>
                </c:pt>
                <c:pt idx="1732">
                  <c:v>1.9176677828576318</c:v>
                </c:pt>
                <c:pt idx="1733">
                  <c:v>1.8884639439716961</c:v>
                </c:pt>
                <c:pt idx="1734">
                  <c:v>1.8543281260369719</c:v>
                </c:pt>
                <c:pt idx="1735">
                  <c:v>1.8119332860481032</c:v>
                </c:pt>
                <c:pt idx="1736">
                  <c:v>1.8369626711501894</c:v>
                </c:pt>
                <c:pt idx="1737">
                  <c:v>1.8740689743771581</c:v>
                </c:pt>
                <c:pt idx="1738">
                  <c:v>1.8499039823759018</c:v>
                </c:pt>
                <c:pt idx="1739">
                  <c:v>1.8334208266369221</c:v>
                </c:pt>
                <c:pt idx="1740">
                  <c:v>1.7866657931547458</c:v>
                </c:pt>
                <c:pt idx="1741">
                  <c:v>1.7762743172289261</c:v>
                </c:pt>
                <c:pt idx="1742">
                  <c:v>1.8147406984125718</c:v>
                </c:pt>
                <c:pt idx="1743">
                  <c:v>1.8157445739348494</c:v>
                </c:pt>
                <c:pt idx="1744">
                  <c:v>1.8299771101032882</c:v>
                </c:pt>
                <c:pt idx="1745">
                  <c:v>1.8166496109200736</c:v>
                </c:pt>
                <c:pt idx="1746">
                  <c:v>1.8754711173330678</c:v>
                </c:pt>
                <c:pt idx="1747">
                  <c:v>1.9099477896619301</c:v>
                </c:pt>
                <c:pt idx="1748">
                  <c:v>1.878676726075426</c:v>
                </c:pt>
                <c:pt idx="1749">
                  <c:v>1.9444810223613866</c:v>
                </c:pt>
                <c:pt idx="1750">
                  <c:v>1.9461189993248307</c:v>
                </c:pt>
                <c:pt idx="1751">
                  <c:v>1.9264173026984561</c:v>
                </c:pt>
                <c:pt idx="1752">
                  <c:v>1.9186004605264761</c:v>
                </c:pt>
                <c:pt idx="1753">
                  <c:v>1.9180932646404321</c:v>
                </c:pt>
                <c:pt idx="1754">
                  <c:v>1.9208584698941815</c:v>
                </c:pt>
                <c:pt idx="1755">
                  <c:v>1.9317073316309341</c:v>
                </c:pt>
                <c:pt idx="1756">
                  <c:v>1.9502130180087962</c:v>
                </c:pt>
                <c:pt idx="1757">
                  <c:v>1.929113583882514</c:v>
                </c:pt>
                <c:pt idx="1758">
                  <c:v>1.9161449161961481</c:v>
                </c:pt>
                <c:pt idx="1759">
                  <c:v>1.8869167051907221</c:v>
                </c:pt>
                <c:pt idx="1760">
                  <c:v>1.8223358466696671</c:v>
                </c:pt>
                <c:pt idx="1761">
                  <c:v>1.7502996065359324</c:v>
                </c:pt>
                <c:pt idx="1762">
                  <c:v>1.6091929929374837</c:v>
                </c:pt>
                <c:pt idx="1763">
                  <c:v>1.4900262607811099</c:v>
                </c:pt>
                <c:pt idx="1764">
                  <c:v>1.4708107985969052</c:v>
                </c:pt>
                <c:pt idx="1765">
                  <c:v>1.4595798701356817</c:v>
                </c:pt>
                <c:pt idx="1766">
                  <c:v>1.4491719092777342</c:v>
                </c:pt>
                <c:pt idx="1767">
                  <c:v>1.525715854625068</c:v>
                </c:pt>
                <c:pt idx="1768">
                  <c:v>1.5129167969947399</c:v>
                </c:pt>
                <c:pt idx="1769">
                  <c:v>1.4943226462181498</c:v>
                </c:pt>
                <c:pt idx="1770">
                  <c:v>1.4709340803091853</c:v>
                </c:pt>
                <c:pt idx="1771">
                  <c:v>1.278453667890294</c:v>
                </c:pt>
                <c:pt idx="1772">
                  <c:v>1.3604860298016344</c:v>
                </c:pt>
                <c:pt idx="1773">
                  <c:v>1.253610306720637</c:v>
                </c:pt>
                <c:pt idx="1774">
                  <c:v>1.160588392703485</c:v>
                </c:pt>
                <c:pt idx="1775">
                  <c:v>1.1769617673211519</c:v>
                </c:pt>
                <c:pt idx="1776">
                  <c:v>1.2579416515827158</c:v>
                </c:pt>
                <c:pt idx="1777">
                  <c:v>1.2245976788362887</c:v>
                </c:pt>
                <c:pt idx="1778">
                  <c:v>1.2798333572317457</c:v>
                </c:pt>
                <c:pt idx="1779">
                  <c:v>1.2661164725826448</c:v>
                </c:pt>
                <c:pt idx="1780">
                  <c:v>1.2727552105530853</c:v>
                </c:pt>
                <c:pt idx="1781">
                  <c:v>1.1769758363580605</c:v>
                </c:pt>
                <c:pt idx="1782">
                  <c:v>1.1605196107452769</c:v>
                </c:pt>
                <c:pt idx="1783">
                  <c:v>1.4710062729430098</c:v>
                </c:pt>
                <c:pt idx="1784">
                  <c:v>1.4511002910585298</c:v>
                </c:pt>
                <c:pt idx="1785">
                  <c:v>1.4145923482345257</c:v>
                </c:pt>
                <c:pt idx="1786">
                  <c:v>1.4044720210199939</c:v>
                </c:pt>
                <c:pt idx="1787">
                  <c:v>1.4420672588073238</c:v>
                </c:pt>
                <c:pt idx="1788">
                  <c:v>1.4468246538981355</c:v>
                </c:pt>
                <c:pt idx="1789">
                  <c:v>1.3769894364270681</c:v>
                </c:pt>
                <c:pt idx="1790">
                  <c:v>1.3045857670517107</c:v>
                </c:pt>
                <c:pt idx="1791">
                  <c:v>1.2964019219725551</c:v>
                </c:pt>
                <c:pt idx="1792">
                  <c:v>1.3144258504199871</c:v>
                </c:pt>
                <c:pt idx="1793">
                  <c:v>1.38258493399419</c:v>
                </c:pt>
                <c:pt idx="1794">
                  <c:v>1.3419250620565322</c:v>
                </c:pt>
                <c:pt idx="1795">
                  <c:v>1.3549960500113039</c:v>
                </c:pt>
                <c:pt idx="1796">
                  <c:v>1.3316501886032561</c:v>
                </c:pt>
                <c:pt idx="1797">
                  <c:v>1.3311778810865131</c:v>
                </c:pt>
                <c:pt idx="1798">
                  <c:v>1.3517310386686758</c:v>
                </c:pt>
                <c:pt idx="1799">
                  <c:v>1.3655209686205061</c:v>
                </c:pt>
                <c:pt idx="1800">
                  <c:v>1.3849856232917348</c:v>
                </c:pt>
                <c:pt idx="1801">
                  <c:v>1.3462518593511281</c:v>
                </c:pt>
                <c:pt idx="1802">
                  <c:v>1.3303342362623316</c:v>
                </c:pt>
                <c:pt idx="1803">
                  <c:v>1.3300633007182743</c:v>
                </c:pt>
                <c:pt idx="1804">
                  <c:v>1.3145580851557601</c:v>
                </c:pt>
                <c:pt idx="1805">
                  <c:v>1.3002780837516981</c:v>
                </c:pt>
                <c:pt idx="1806">
                  <c:v>1.3192444955603644</c:v>
                </c:pt>
                <c:pt idx="1807">
                  <c:v>1.3320822785700581</c:v>
                </c:pt>
                <c:pt idx="1808">
                  <c:v>1.3744878479759561</c:v>
                </c:pt>
                <c:pt idx="1809">
                  <c:v>1.5284571140937824</c:v>
                </c:pt>
                <c:pt idx="1810">
                  <c:v>1.5538854061311724</c:v>
                </c:pt>
                <c:pt idx="1811">
                  <c:v>1.5672128342586471</c:v>
                </c:pt>
                <c:pt idx="1812">
                  <c:v>1.5467219925621667</c:v>
                </c:pt>
                <c:pt idx="1813">
                  <c:v>1.4996210597281752</c:v>
                </c:pt>
                <c:pt idx="1814">
                  <c:v>1.4630709808491964</c:v>
                </c:pt>
                <c:pt idx="1815">
                  <c:v>1.437483879228546</c:v>
                </c:pt>
                <c:pt idx="1816">
                  <c:v>1.439758941974318</c:v>
                </c:pt>
                <c:pt idx="1817">
                  <c:v>1.4586895416890435</c:v>
                </c:pt>
                <c:pt idx="1818">
                  <c:v>1.3931090709902287</c:v>
                </c:pt>
                <c:pt idx="1819">
                  <c:v>1.3646859215411067</c:v>
                </c:pt>
                <c:pt idx="1820">
                  <c:v>1.4065461381275308</c:v>
                </c:pt>
                <c:pt idx="1821">
                  <c:v>1.4069251494550938</c:v>
                </c:pt>
                <c:pt idx="1822">
                  <c:v>1.3306598136719501</c:v>
                </c:pt>
                <c:pt idx="1823">
                  <c:v>1.3190883150395578</c:v>
                </c:pt>
                <c:pt idx="1824">
                  <c:v>1.2515430109643255</c:v>
                </c:pt>
                <c:pt idx="1825">
                  <c:v>1.2460532443412293</c:v>
                </c:pt>
                <c:pt idx="1826">
                  <c:v>1.2329534077552227</c:v>
                </c:pt>
                <c:pt idx="1827">
                  <c:v>1.1821658898616136</c:v>
                </c:pt>
                <c:pt idx="1828">
                  <c:v>1.2251791990284118</c:v>
                </c:pt>
                <c:pt idx="1829">
                  <c:v>1.2960316505012486</c:v>
                </c:pt>
                <c:pt idx="1830">
                  <c:v>1.2974946882280076</c:v>
                </c:pt>
                <c:pt idx="1831">
                  <c:v>1.3073876370683024</c:v>
                </c:pt>
                <c:pt idx="1832">
                  <c:v>1.3463150279057248</c:v>
                </c:pt>
                <c:pt idx="1833">
                  <c:v>1.4375623958233976</c:v>
                </c:pt>
                <c:pt idx="1834">
                  <c:v>1.412087278052061</c:v>
                </c:pt>
                <c:pt idx="1835">
                  <c:v>1.3969539682429175</c:v>
                </c:pt>
                <c:pt idx="1836">
                  <c:v>1.3596936872231367</c:v>
                </c:pt>
                <c:pt idx="1837">
                  <c:v>1.383263374218334</c:v>
                </c:pt>
                <c:pt idx="1838">
                  <c:v>1.379767858048818</c:v>
                </c:pt>
                <c:pt idx="1839">
                  <c:v>1.2458343216002778</c:v>
                </c:pt>
                <c:pt idx="1840">
                  <c:v>1.2785214550681121</c:v>
                </c:pt>
                <c:pt idx="1841">
                  <c:v>1.2638710400812638</c:v>
                </c:pt>
                <c:pt idx="1842">
                  <c:v>1.2704880349946701</c:v>
                </c:pt>
                <c:pt idx="1843">
                  <c:v>1.2166000708567861</c:v>
                </c:pt>
                <c:pt idx="1844">
                  <c:v>1.1315358314921609</c:v>
                </c:pt>
                <c:pt idx="1845">
                  <c:v>0.99776465741397846</c:v>
                </c:pt>
                <c:pt idx="1846">
                  <c:v>1.0658995109801703</c:v>
                </c:pt>
                <c:pt idx="1847">
                  <c:v>1.0171158360653081</c:v>
                </c:pt>
                <c:pt idx="1848">
                  <c:v>0.94470470583704458</c:v>
                </c:pt>
                <c:pt idx="1849">
                  <c:v>1.0573289805533226</c:v>
                </c:pt>
                <c:pt idx="1850">
                  <c:v>1.0760894728218204</c:v>
                </c:pt>
                <c:pt idx="1851">
                  <c:v>1.1362026305119901</c:v>
                </c:pt>
                <c:pt idx="1852">
                  <c:v>1.0873071138592945</c:v>
                </c:pt>
                <c:pt idx="1853">
                  <c:v>1.0837681115757061</c:v>
                </c:pt>
                <c:pt idx="1854">
                  <c:v>1.0727638509313064</c:v>
                </c:pt>
                <c:pt idx="1855">
                  <c:v>1.1098909734906659</c:v>
                </c:pt>
                <c:pt idx="1856">
                  <c:v>1.1413788992016041</c:v>
                </c:pt>
                <c:pt idx="1857">
                  <c:v>1.1744141347492592</c:v>
                </c:pt>
                <c:pt idx="1858">
                  <c:v>1.2006204871610078</c:v>
                </c:pt>
                <c:pt idx="1859">
                  <c:v>1.238504779706594</c:v>
                </c:pt>
                <c:pt idx="1860">
                  <c:v>1.2581056482351378</c:v>
                </c:pt>
                <c:pt idx="1861">
                  <c:v>1.2925232732424374</c:v>
                </c:pt>
                <c:pt idx="1862">
                  <c:v>1.2905852989364799</c:v>
                </c:pt>
                <c:pt idx="1863">
                  <c:v>1.3324151747210995</c:v>
                </c:pt>
                <c:pt idx="1864">
                  <c:v>1.3004123080482441</c:v>
                </c:pt>
                <c:pt idx="1865">
                  <c:v>1.2900733423157265</c:v>
                </c:pt>
                <c:pt idx="1866">
                  <c:v>1.3090263245891658</c:v>
                </c:pt>
                <c:pt idx="1867">
                  <c:v>1.28677230571193</c:v>
                </c:pt>
                <c:pt idx="1868">
                  <c:v>1.3336455759487138</c:v>
                </c:pt>
                <c:pt idx="1869">
                  <c:v>1.3153195184865021</c:v>
                </c:pt>
                <c:pt idx="1870">
                  <c:v>1.3343238030056295</c:v>
                </c:pt>
                <c:pt idx="1871">
                  <c:v>1.3488180374716721</c:v>
                </c:pt>
                <c:pt idx="1872">
                  <c:v>1.3638574826457031</c:v>
                </c:pt>
                <c:pt idx="1873">
                  <c:v>1.3359175832975803</c:v>
                </c:pt>
                <c:pt idx="1874">
                  <c:v>1.3609210330538524</c:v>
                </c:pt>
                <c:pt idx="1875">
                  <c:v>1.3535981703999118</c:v>
                </c:pt>
                <c:pt idx="1876">
                  <c:v>1.3466124672415292</c:v>
                </c:pt>
                <c:pt idx="1877">
                  <c:v>1.3720055866866585</c:v>
                </c:pt>
                <c:pt idx="1878">
                  <c:v>1.348726304508814</c:v>
                </c:pt>
                <c:pt idx="1879">
                  <c:v>1.3330836671413664</c:v>
                </c:pt>
                <c:pt idx="1880">
                  <c:v>1.2995259587231498</c:v>
                </c:pt>
                <c:pt idx="1881">
                  <c:v>1.2985523529469445</c:v>
                </c:pt>
                <c:pt idx="1882">
                  <c:v>1.3213338896524218</c:v>
                </c:pt>
                <c:pt idx="1883">
                  <c:v>1.318092468816124</c:v>
                </c:pt>
                <c:pt idx="1884">
                  <c:v>1.3152979175409478</c:v>
                </c:pt>
                <c:pt idx="1885">
                  <c:v>1.3269483591026456</c:v>
                </c:pt>
                <c:pt idx="1886">
                  <c:v>1.3707058350548955</c:v>
                </c:pt>
                <c:pt idx="1887">
                  <c:v>1.3208074376603109</c:v>
                </c:pt>
                <c:pt idx="1888">
                  <c:v>1.2959639343791696</c:v>
                </c:pt>
                <c:pt idx="1889">
                  <c:v>1.3091093887515068</c:v>
                </c:pt>
                <c:pt idx="1890">
                  <c:v>1.33481451395954</c:v>
                </c:pt>
                <c:pt idx="1891">
                  <c:v>1.3308393715318583</c:v>
                </c:pt>
                <c:pt idx="1892">
                  <c:v>1.3334654496428668</c:v>
                </c:pt>
                <c:pt idx="1893">
                  <c:v>1.3429032864559658</c:v>
                </c:pt>
                <c:pt idx="1894">
                  <c:v>1.3079044254795078</c:v>
                </c:pt>
                <c:pt idx="1895">
                  <c:v>1.2937196387696592</c:v>
                </c:pt>
                <c:pt idx="1896">
                  <c:v>1.2580089413703441</c:v>
                </c:pt>
                <c:pt idx="1897">
                  <c:v>1.2404534123738462</c:v>
                </c:pt>
                <c:pt idx="1898">
                  <c:v>1.0912998781109786</c:v>
                </c:pt>
                <c:pt idx="1899">
                  <c:v>1.0364464085514733</c:v>
                </c:pt>
                <c:pt idx="1900">
                  <c:v>1.1030962681666439</c:v>
                </c:pt>
                <c:pt idx="1901">
                  <c:v>1.1578366169849634</c:v>
                </c:pt>
                <c:pt idx="1902">
                  <c:v>1.2175000628843318</c:v>
                </c:pt>
                <c:pt idx="1903">
                  <c:v>1.1913750692971123</c:v>
                </c:pt>
                <c:pt idx="1904">
                  <c:v>1.2365939486940598</c:v>
                </c:pt>
                <c:pt idx="1905">
                  <c:v>1.2481563521914798</c:v>
                </c:pt>
                <c:pt idx="1906">
                  <c:v>1.2451310829221891</c:v>
                </c:pt>
                <c:pt idx="1907">
                  <c:v>1.2677479834735721</c:v>
                </c:pt>
                <c:pt idx="1908">
                  <c:v>1.2928804704572261</c:v>
                </c:pt>
                <c:pt idx="1909">
                  <c:v>1.3125013056492578</c:v>
                </c:pt>
                <c:pt idx="1910">
                  <c:v>1.3417292324317158</c:v>
                </c:pt>
                <c:pt idx="1911">
                  <c:v>1.3475815965059899</c:v>
                </c:pt>
                <c:pt idx="1912">
                  <c:v>1.3066877380100901</c:v>
                </c:pt>
                <c:pt idx="1913">
                  <c:v>1.3025354536177249</c:v>
                </c:pt>
                <c:pt idx="1914">
                  <c:v>1.2860481055899697</c:v>
                </c:pt>
                <c:pt idx="1915">
                  <c:v>1.3328172791647941</c:v>
                </c:pt>
                <c:pt idx="1916">
                  <c:v>1.4239884042713595</c:v>
                </c:pt>
                <c:pt idx="1917">
                  <c:v>1.4291648861281971</c:v>
                </c:pt>
                <c:pt idx="1918">
                  <c:v>1.4281445256737901</c:v>
                </c:pt>
                <c:pt idx="1919">
                  <c:v>1.4453643162895675</c:v>
                </c:pt>
                <c:pt idx="1920">
                  <c:v>1.4514289949207937</c:v>
                </c:pt>
                <c:pt idx="1921">
                  <c:v>1.4297005753667649</c:v>
                </c:pt>
                <c:pt idx="1922">
                  <c:v>1.4207534495075769</c:v>
                </c:pt>
                <c:pt idx="1923">
                  <c:v>1.4225908799386762</c:v>
                </c:pt>
                <c:pt idx="1924">
                  <c:v>1.4070123348504682</c:v>
                </c:pt>
                <c:pt idx="1925">
                  <c:v>1.4266352306590178</c:v>
                </c:pt>
                <c:pt idx="1926">
                  <c:v>1.4298497924248568</c:v>
                </c:pt>
                <c:pt idx="1927">
                  <c:v>1.4075191754578014</c:v>
                </c:pt>
                <c:pt idx="1928">
                  <c:v>1.426948728592504</c:v>
                </c:pt>
                <c:pt idx="1929">
                  <c:v>1.4646109719444933</c:v>
                </c:pt>
                <c:pt idx="1930">
                  <c:v>1.4416031937566438</c:v>
                </c:pt>
                <c:pt idx="1931">
                  <c:v>1.412812828233118</c:v>
                </c:pt>
                <c:pt idx="1932">
                  <c:v>1.4055681268953233</c:v>
                </c:pt>
                <c:pt idx="1933">
                  <c:v>1.4661688690867618</c:v>
                </c:pt>
                <c:pt idx="1934">
                  <c:v>1.4874927683018631</c:v>
                </c:pt>
                <c:pt idx="1935">
                  <c:v>1.4661363966126855</c:v>
                </c:pt>
                <c:pt idx="1936">
                  <c:v>1.5252523580203246</c:v>
                </c:pt>
                <c:pt idx="1937">
                  <c:v>1.5269542851515239</c:v>
                </c:pt>
                <c:pt idx="1938">
                  <c:v>1.5190003764533211</c:v>
                </c:pt>
                <c:pt idx="1939">
                  <c:v>1.486199838021331</c:v>
                </c:pt>
                <c:pt idx="1940">
                  <c:v>1.5023356732936568</c:v>
                </c:pt>
                <c:pt idx="1941">
                  <c:v>1.4856994634865148</c:v>
                </c:pt>
                <c:pt idx="1942">
                  <c:v>1.4989777920962992</c:v>
                </c:pt>
                <c:pt idx="1943">
                  <c:v>1.4827591768846009</c:v>
                </c:pt>
                <c:pt idx="1944">
                  <c:v>1.4838775232071604</c:v>
                </c:pt>
                <c:pt idx="1945">
                  <c:v>1.481480315640973</c:v>
                </c:pt>
                <c:pt idx="1946">
                  <c:v>1.4855873375257169</c:v>
                </c:pt>
                <c:pt idx="1947">
                  <c:v>1.4680517751927069</c:v>
                </c:pt>
                <c:pt idx="1948">
                  <c:v>1.4464287313039912</c:v>
                </c:pt>
                <c:pt idx="1949">
                  <c:v>1.5119502257369866</c:v>
                </c:pt>
                <c:pt idx="1950">
                  <c:v>1.5262688104089275</c:v>
                </c:pt>
                <c:pt idx="1951">
                  <c:v>1.530622537829722</c:v>
                </c:pt>
                <c:pt idx="1952">
                  <c:v>1.5248148678171352</c:v>
                </c:pt>
                <c:pt idx="1953">
                  <c:v>1.4929802611412224</c:v>
                </c:pt>
                <c:pt idx="1954">
                  <c:v>1.4862754413307682</c:v>
                </c:pt>
                <c:pt idx="1955">
                  <c:v>1.4782041485468604</c:v>
                </c:pt>
                <c:pt idx="1956">
                  <c:v>1.5275546351152638</c:v>
                </c:pt>
                <c:pt idx="1957">
                  <c:v>1.5275203151919006</c:v>
                </c:pt>
                <c:pt idx="1958">
                  <c:v>1.5892466513915773</c:v>
                </c:pt>
                <c:pt idx="1959">
                  <c:v>1.5944538293289428</c:v>
                </c:pt>
                <c:pt idx="1960">
                  <c:v>1.5887918235873517</c:v>
                </c:pt>
                <c:pt idx="1961">
                  <c:v>1.6191032083230716</c:v>
                </c:pt>
                <c:pt idx="1962">
                  <c:v>1.6298729850190339</c:v>
                </c:pt>
                <c:pt idx="1963">
                  <c:v>1.6468539572861201</c:v>
                </c:pt>
                <c:pt idx="1964">
                  <c:v>1.6712730446205901</c:v>
                </c:pt>
                <c:pt idx="1965">
                  <c:v>1.6771990934992658</c:v>
                </c:pt>
                <c:pt idx="1966">
                  <c:v>1.7326526998552882</c:v>
                </c:pt>
                <c:pt idx="1967">
                  <c:v>1.6932066021016299</c:v>
                </c:pt>
                <c:pt idx="1968">
                  <c:v>1.6756524231642314</c:v>
                </c:pt>
                <c:pt idx="1969">
                  <c:v>1.6578781845940065</c:v>
                </c:pt>
                <c:pt idx="1970">
                  <c:v>1.6565928572778632</c:v>
                </c:pt>
                <c:pt idx="1971">
                  <c:v>1.6493117043444476</c:v>
                </c:pt>
                <c:pt idx="1972">
                  <c:v>1.604513048605396</c:v>
                </c:pt>
                <c:pt idx="1973">
                  <c:v>1.6092034381315523</c:v>
                </c:pt>
                <c:pt idx="1974">
                  <c:v>1.5790310384270874</c:v>
                </c:pt>
                <c:pt idx="1975">
                  <c:v>1.6026451352610025</c:v>
                </c:pt>
                <c:pt idx="1976">
                  <c:v>1.5608012614952202</c:v>
                </c:pt>
                <c:pt idx="1977">
                  <c:v>1.6044049728218901</c:v>
                </c:pt>
                <c:pt idx="1978">
                  <c:v>1.6309582193658447</c:v>
                </c:pt>
                <c:pt idx="1979">
                  <c:v>1.5887654619070881</c:v>
                </c:pt>
                <c:pt idx="1980">
                  <c:v>1.5809713575725295</c:v>
                </c:pt>
                <c:pt idx="1981">
                  <c:v>1.5525421683853415</c:v>
                </c:pt>
                <c:pt idx="1982">
                  <c:v>1.5273764983701918</c:v>
                </c:pt>
                <c:pt idx="1983">
                  <c:v>1.4953740580317918</c:v>
                </c:pt>
                <c:pt idx="1984">
                  <c:v>1.4967112560395583</c:v>
                </c:pt>
                <c:pt idx="1985">
                  <c:v>1.5223288405735107</c:v>
                </c:pt>
                <c:pt idx="1986">
                  <c:v>1.5462694385416862</c:v>
                </c:pt>
                <c:pt idx="1987">
                  <c:v>1.5741414086005021</c:v>
                </c:pt>
                <c:pt idx="1988">
                  <c:v>1.6080236996479458</c:v>
                </c:pt>
                <c:pt idx="1989">
                  <c:v>1.6349632762608879</c:v>
                </c:pt>
                <c:pt idx="1990">
                  <c:v>1.6233146821484783</c:v>
                </c:pt>
                <c:pt idx="1991">
                  <c:v>1.6220351103474355</c:v>
                </c:pt>
                <c:pt idx="1992">
                  <c:v>1.5978156185921024</c:v>
                </c:pt>
                <c:pt idx="1993">
                  <c:v>1.6254268851337037</c:v>
                </c:pt>
                <c:pt idx="1994">
                  <c:v>1.5976052225401878</c:v>
                </c:pt>
                <c:pt idx="1995">
                  <c:v>1.5839358741824499</c:v>
                </c:pt>
                <c:pt idx="1996">
                  <c:v>1.5935299625720978</c:v>
                </c:pt>
                <c:pt idx="1997">
                  <c:v>1.5833630227908451</c:v>
                </c:pt>
                <c:pt idx="1998">
                  <c:v>1.5691594773651218</c:v>
                </c:pt>
                <c:pt idx="1999">
                  <c:v>1.5444771995624675</c:v>
                </c:pt>
                <c:pt idx="2000">
                  <c:v>1.5506189026179635</c:v>
                </c:pt>
                <c:pt idx="2001">
                  <c:v>1.5322902160933016</c:v>
                </c:pt>
                <c:pt idx="2002">
                  <c:v>1.5364424294299261</c:v>
                </c:pt>
                <c:pt idx="2003">
                  <c:v>1.5041299728893918</c:v>
                </c:pt>
                <c:pt idx="2004">
                  <c:v>1.5048058551068264</c:v>
                </c:pt>
                <c:pt idx="2005">
                  <c:v>1.4952567450018326</c:v>
                </c:pt>
                <c:pt idx="2006">
                  <c:v>1.4793287477747097</c:v>
                </c:pt>
                <c:pt idx="2007">
                  <c:v>1.5014124460384934</c:v>
                </c:pt>
                <c:pt idx="2008">
                  <c:v>1.5415291678846776</c:v>
                </c:pt>
                <c:pt idx="2009">
                  <c:v>1.5547903720606528</c:v>
                </c:pt>
                <c:pt idx="2010">
                  <c:v>1.5929012613673199</c:v>
                </c:pt>
                <c:pt idx="2011">
                  <c:v>1.5937135706092991</c:v>
                </c:pt>
                <c:pt idx="2012">
                  <c:v>1.6072717167308848</c:v>
                </c:pt>
                <c:pt idx="2013">
                  <c:v>1.5469024741467268</c:v>
                </c:pt>
                <c:pt idx="2014">
                  <c:v>1.5625912266906958</c:v>
                </c:pt>
                <c:pt idx="2015">
                  <c:v>1.5666816925875626</c:v>
                </c:pt>
                <c:pt idx="2016">
                  <c:v>1.5889275400544758</c:v>
                </c:pt>
                <c:pt idx="2017">
                  <c:v>1.5972465331548227</c:v>
                </c:pt>
                <c:pt idx="2018">
                  <c:v>1.5566039277624588</c:v>
                </c:pt>
                <c:pt idx="2019">
                  <c:v>1.577459143303658</c:v>
                </c:pt>
                <c:pt idx="2020">
                  <c:v>1.6231375401838004</c:v>
                </c:pt>
                <c:pt idx="2021">
                  <c:v>1.6557907800627252</c:v>
                </c:pt>
                <c:pt idx="2022">
                  <c:v>1.6455860386267562</c:v>
                </c:pt>
                <c:pt idx="2023">
                  <c:v>1.6359000041070222</c:v>
                </c:pt>
                <c:pt idx="2024">
                  <c:v>1.6819638073315031</c:v>
                </c:pt>
                <c:pt idx="2025">
                  <c:v>1.6469650884665303</c:v>
                </c:pt>
                <c:pt idx="2026">
                  <c:v>1.6551665553696877</c:v>
                </c:pt>
                <c:pt idx="2027">
                  <c:v>1.6837348716996208</c:v>
                </c:pt>
                <c:pt idx="2028">
                  <c:v>1.7007247969901886</c:v>
                </c:pt>
                <c:pt idx="2029">
                  <c:v>1.7243103294158428</c:v>
                </c:pt>
                <c:pt idx="2030">
                  <c:v>1.7002109929201479</c:v>
                </c:pt>
                <c:pt idx="2031">
                  <c:v>1.7178601733845358</c:v>
                </c:pt>
                <c:pt idx="2032">
                  <c:v>1.7255331987348077</c:v>
                </c:pt>
                <c:pt idx="2033">
                  <c:v>1.7353516101017958</c:v>
                </c:pt>
                <c:pt idx="2034">
                  <c:v>1.7505242847919804</c:v>
                </c:pt>
                <c:pt idx="2035">
                  <c:v>1.7345435642043343</c:v>
                </c:pt>
                <c:pt idx="2036">
                  <c:v>1.7569335837716644</c:v>
                </c:pt>
                <c:pt idx="2037">
                  <c:v>1.7671529626904781</c:v>
                </c:pt>
                <c:pt idx="2038">
                  <c:v>1.7867281090404359</c:v>
                </c:pt>
                <c:pt idx="2039">
                  <c:v>1.8194395435720208</c:v>
                </c:pt>
                <c:pt idx="2040">
                  <c:v>1.8294587584657589</c:v>
                </c:pt>
                <c:pt idx="2041">
                  <c:v>1.8421297025933498</c:v>
                </c:pt>
                <c:pt idx="2042">
                  <c:v>1.8621210934796533</c:v>
                </c:pt>
                <c:pt idx="2043">
                  <c:v>1.885856269297852</c:v>
                </c:pt>
                <c:pt idx="2044">
                  <c:v>1.8934438145905581</c:v>
                </c:pt>
                <c:pt idx="2045">
                  <c:v>1.88447885374014</c:v>
                </c:pt>
                <c:pt idx="2046">
                  <c:v>1.8738509043051121</c:v>
                </c:pt>
                <c:pt idx="2047">
                  <c:v>1.9015045911246538</c:v>
                </c:pt>
                <c:pt idx="2048">
                  <c:v>1.9042665278142741</c:v>
                </c:pt>
                <c:pt idx="2049">
                  <c:v>1.9254456864830241</c:v>
                </c:pt>
                <c:pt idx="2050">
                  <c:v>1.912363826999735</c:v>
                </c:pt>
                <c:pt idx="2051">
                  <c:v>1.9389244633408507</c:v>
                </c:pt>
                <c:pt idx="2052">
                  <c:v>1.976894306999744</c:v>
                </c:pt>
                <c:pt idx="2053">
                  <c:v>1.9748146475443338</c:v>
                </c:pt>
                <c:pt idx="2054">
                  <c:v>2.0164585704522606</c:v>
                </c:pt>
                <c:pt idx="2055">
                  <c:v>2.0110759558880225</c:v>
                </c:pt>
                <c:pt idx="2056">
                  <c:v>2.04291852080704</c:v>
                </c:pt>
                <c:pt idx="2057">
                  <c:v>2.0830405718338736</c:v>
                </c:pt>
                <c:pt idx="2058">
                  <c:v>2.0583143815826976</c:v>
                </c:pt>
                <c:pt idx="2059">
                  <c:v>2.0853117265138392</c:v>
                </c:pt>
                <c:pt idx="2060">
                  <c:v>2.1125604666600064</c:v>
                </c:pt>
                <c:pt idx="2061">
                  <c:v>2.1585348107053792</c:v>
                </c:pt>
                <c:pt idx="2062">
                  <c:v>2.1663959206045877</c:v>
                </c:pt>
                <c:pt idx="2063">
                  <c:v>2.2096878393355781</c:v>
                </c:pt>
                <c:pt idx="2064">
                  <c:v>2.2476726757560241</c:v>
                </c:pt>
                <c:pt idx="2065">
                  <c:v>2.2320948412252379</c:v>
                </c:pt>
                <c:pt idx="2066">
                  <c:v>2.1958876063011665</c:v>
                </c:pt>
                <c:pt idx="2067">
                  <c:v>2.2291857480940438</c:v>
                </c:pt>
                <c:pt idx="2068">
                  <c:v>2.2714096990235038</c:v>
                </c:pt>
                <c:pt idx="2069">
                  <c:v>2.2537716032548647</c:v>
                </c:pt>
                <c:pt idx="2070">
                  <c:v>2.2456650668229559</c:v>
                </c:pt>
                <c:pt idx="2071">
                  <c:v>2.2940917576902629</c:v>
                </c:pt>
                <c:pt idx="2072">
                  <c:v>2.3136899971563487</c:v>
                </c:pt>
                <c:pt idx="2073">
                  <c:v>2.3588629745439915</c:v>
                </c:pt>
                <c:pt idx="2074">
                  <c:v>2.3620463428391227</c:v>
                </c:pt>
                <c:pt idx="2075">
                  <c:v>2.3058141076628078</c:v>
                </c:pt>
                <c:pt idx="2076">
                  <c:v>2.256638631386823</c:v>
                </c:pt>
                <c:pt idx="2077">
                  <c:v>2.2374563522341142</c:v>
                </c:pt>
                <c:pt idx="2078">
                  <c:v>2.2434321401321604</c:v>
                </c:pt>
                <c:pt idx="2079">
                  <c:v>2.2506943922382119</c:v>
                </c:pt>
                <c:pt idx="2080">
                  <c:v>2.3131773299781737</c:v>
                </c:pt>
                <c:pt idx="2081">
                  <c:v>2.2888972276749668</c:v>
                </c:pt>
                <c:pt idx="2082">
                  <c:v>2.3307924747421707</c:v>
                </c:pt>
                <c:pt idx="2083">
                  <c:v>2.2986634130716137</c:v>
                </c:pt>
                <c:pt idx="2084">
                  <c:v>2.3052388403759791</c:v>
                </c:pt>
                <c:pt idx="2085">
                  <c:v>2.3374098249342774</c:v>
                </c:pt>
                <c:pt idx="2086">
                  <c:v>2.2791048937652709</c:v>
                </c:pt>
                <c:pt idx="2087">
                  <c:v>2.2661690538316881</c:v>
                </c:pt>
                <c:pt idx="2088">
                  <c:v>2.2062930091524082</c:v>
                </c:pt>
                <c:pt idx="2089">
                  <c:v>2.2212174150802171</c:v>
                </c:pt>
                <c:pt idx="2090">
                  <c:v>2.2490233743547607</c:v>
                </c:pt>
                <c:pt idx="2091">
                  <c:v>2.1779244305130976</c:v>
                </c:pt>
                <c:pt idx="2092">
                  <c:v>2.1484733887009204</c:v>
                </c:pt>
                <c:pt idx="2093">
                  <c:v>2.0985660382828444</c:v>
                </c:pt>
                <c:pt idx="2094">
                  <c:v>2.1181330842782207</c:v>
                </c:pt>
                <c:pt idx="2095">
                  <c:v>2.122828092427604</c:v>
                </c:pt>
                <c:pt idx="2096">
                  <c:v>2.1611559149144437</c:v>
                </c:pt>
                <c:pt idx="2097">
                  <c:v>2.1729559998686798</c:v>
                </c:pt>
                <c:pt idx="2098">
                  <c:v>2.1717000896297129</c:v>
                </c:pt>
                <c:pt idx="2099">
                  <c:v>2.246512548657202</c:v>
                </c:pt>
                <c:pt idx="2100">
                  <c:v>2.2713197424542044</c:v>
                </c:pt>
                <c:pt idx="2101">
                  <c:v>2.3424967055005248</c:v>
                </c:pt>
                <c:pt idx="2102">
                  <c:v>2.2701096631687823</c:v>
                </c:pt>
                <c:pt idx="2103">
                  <c:v>2.2242909311982877</c:v>
                </c:pt>
                <c:pt idx="2104">
                  <c:v>2.2087364029508612</c:v>
                </c:pt>
                <c:pt idx="2105">
                  <c:v>2.1716013932041394</c:v>
                </c:pt>
                <c:pt idx="2106">
                  <c:v>2.162356117451731</c:v>
                </c:pt>
                <c:pt idx="2107">
                  <c:v>2.1662294370011974</c:v>
                </c:pt>
                <c:pt idx="2108">
                  <c:v>2.1788363599052913</c:v>
                </c:pt>
                <c:pt idx="2109">
                  <c:v>2.2511253453131417</c:v>
                </c:pt>
                <c:pt idx="2110">
                  <c:v>2.2491126203666512</c:v>
                </c:pt>
                <c:pt idx="2111">
                  <c:v>2.2587341362726963</c:v>
                </c:pt>
                <c:pt idx="2112">
                  <c:v>2.239019862779998</c:v>
                </c:pt>
                <c:pt idx="2113">
                  <c:v>2.2400863384109346</c:v>
                </c:pt>
                <c:pt idx="2114">
                  <c:v>2.2354993349893109</c:v>
                </c:pt>
                <c:pt idx="2115">
                  <c:v>2.2339004386839401</c:v>
                </c:pt>
                <c:pt idx="2116">
                  <c:v>2.203556652529894</c:v>
                </c:pt>
                <c:pt idx="2117">
                  <c:v>2.1995015723925211</c:v>
                </c:pt>
                <c:pt idx="2118">
                  <c:v>2.1671884763503084</c:v>
                </c:pt>
                <c:pt idx="2119">
                  <c:v>2.193702500124703</c:v>
                </c:pt>
                <c:pt idx="2120">
                  <c:v>2.2123651486365352</c:v>
                </c:pt>
                <c:pt idx="2121">
                  <c:v>2.2119441433654758</c:v>
                </c:pt>
                <c:pt idx="2122">
                  <c:v>2.2047379542398202</c:v>
                </c:pt>
                <c:pt idx="2123">
                  <c:v>2.2009171448836571</c:v>
                </c:pt>
                <c:pt idx="2124">
                  <c:v>2.2359833667034792</c:v>
                </c:pt>
                <c:pt idx="2125">
                  <c:v>2.2504787380613962</c:v>
                </c:pt>
                <c:pt idx="2126">
                  <c:v>2.2456009034879711</c:v>
                </c:pt>
                <c:pt idx="2127">
                  <c:v>2.2751979648498613</c:v>
                </c:pt>
                <c:pt idx="2128">
                  <c:v>2.281214467688041</c:v>
                </c:pt>
                <c:pt idx="2129">
                  <c:v>2.2750098092451765</c:v>
                </c:pt>
                <c:pt idx="2130">
                  <c:v>2.267726950973961</c:v>
                </c:pt>
                <c:pt idx="2131">
                  <c:v>2.2325743253719192</c:v>
                </c:pt>
                <c:pt idx="2132">
                  <c:v>2.2531274118983449</c:v>
                </c:pt>
                <c:pt idx="2133">
                  <c:v>2.2407015390247382</c:v>
                </c:pt>
                <c:pt idx="2134">
                  <c:v>2.2304197731644919</c:v>
                </c:pt>
                <c:pt idx="2135">
                  <c:v>2.236512803036752</c:v>
                </c:pt>
                <c:pt idx="2136">
                  <c:v>2.2450917180411611</c:v>
                </c:pt>
                <c:pt idx="2137">
                  <c:v>2.2755221211446397</c:v>
                </c:pt>
                <c:pt idx="2138">
                  <c:v>2.2676929863293052</c:v>
                </c:pt>
                <c:pt idx="2139">
                  <c:v>2.2492510369519745</c:v>
                </c:pt>
                <c:pt idx="2140">
                  <c:v>2.2382857859099032</c:v>
                </c:pt>
                <c:pt idx="2141">
                  <c:v>2.2065614577455004</c:v>
                </c:pt>
                <c:pt idx="2142">
                  <c:v>2.1809001028745052</c:v>
                </c:pt>
                <c:pt idx="2143">
                  <c:v>2.1600465926711152</c:v>
                </c:pt>
                <c:pt idx="2144">
                  <c:v>2.1511698119964588</c:v>
                </c:pt>
                <c:pt idx="2145">
                  <c:v>2.1727899425997506</c:v>
                </c:pt>
                <c:pt idx="2146">
                  <c:v>2.1857586813418566</c:v>
                </c:pt>
                <c:pt idx="2147">
                  <c:v>2.1946712741104601</c:v>
                </c:pt>
                <c:pt idx="2148">
                  <c:v>2.1919997203246</c:v>
                </c:pt>
                <c:pt idx="2149">
                  <c:v>2.1768988119337784</c:v>
                </c:pt>
                <c:pt idx="2150">
                  <c:v>2.1644376954121767</c:v>
                </c:pt>
                <c:pt idx="2151">
                  <c:v>2.1476544712749388</c:v>
                </c:pt>
                <c:pt idx="2152">
                  <c:v>2.228828337712025</c:v>
                </c:pt>
                <c:pt idx="2153">
                  <c:v>2.2274482930918587</c:v>
                </c:pt>
                <c:pt idx="2154">
                  <c:v>2.2318737157562838</c:v>
                </c:pt>
                <c:pt idx="2155">
                  <c:v>2.3068158515128263</c:v>
                </c:pt>
                <c:pt idx="2156">
                  <c:v>2.3186200577001048</c:v>
                </c:pt>
                <c:pt idx="2157">
                  <c:v>2.3173517127062881</c:v>
                </c:pt>
                <c:pt idx="2158">
                  <c:v>2.2899946836093892</c:v>
                </c:pt>
                <c:pt idx="2159">
                  <c:v>2.2937980843087749</c:v>
                </c:pt>
                <c:pt idx="2160">
                  <c:v>2.2140613202526351</c:v>
                </c:pt>
                <c:pt idx="2161">
                  <c:v>2.2812301710070186</c:v>
                </c:pt>
                <c:pt idx="2162">
                  <c:v>2.2698692815937633</c:v>
                </c:pt>
                <c:pt idx="2163">
                  <c:v>2.2799458384712561</c:v>
                </c:pt>
                <c:pt idx="2164">
                  <c:v>2.3229580818019278</c:v>
                </c:pt>
                <c:pt idx="2165">
                  <c:v>2.3666550893177734</c:v>
                </c:pt>
                <c:pt idx="2166">
                  <c:v>2.3495663254901533</c:v>
                </c:pt>
                <c:pt idx="2167">
                  <c:v>2.3046927769990857</c:v>
                </c:pt>
                <c:pt idx="2168">
                  <c:v>2.3294721169452393</c:v>
                </c:pt>
                <c:pt idx="2169">
                  <c:v>2.3156327321970198</c:v>
                </c:pt>
                <c:pt idx="2170">
                  <c:v>2.3017988897966637</c:v>
                </c:pt>
                <c:pt idx="2171">
                  <c:v>2.3247657398771504</c:v>
                </c:pt>
                <c:pt idx="2172">
                  <c:v>2.3609247279524426</c:v>
                </c:pt>
                <c:pt idx="2173">
                  <c:v>2.3400259552414195</c:v>
                </c:pt>
                <c:pt idx="2174">
                  <c:v>2.3654739297193337</c:v>
                </c:pt>
                <c:pt idx="2175">
                  <c:v>2.3445425424227651</c:v>
                </c:pt>
                <c:pt idx="2176">
                  <c:v>2.3289552574782975</c:v>
                </c:pt>
                <c:pt idx="2177">
                  <c:v>2.3231789230479105</c:v>
                </c:pt>
                <c:pt idx="2178">
                  <c:v>2.3330718718882024</c:v>
                </c:pt>
                <c:pt idx="2179">
                  <c:v>2.3383447763868697</c:v>
                </c:pt>
                <c:pt idx="2180">
                  <c:v>2.3751201019678319</c:v>
                </c:pt>
                <c:pt idx="2181">
                  <c:v>2.3696808559772586</c:v>
                </c:pt>
                <c:pt idx="2182">
                  <c:v>2.3470066134421268</c:v>
                </c:pt>
                <c:pt idx="2183">
                  <c:v>2.3500842507932309</c:v>
                </c:pt>
                <c:pt idx="2184">
                  <c:v>2.3369830641481237</c:v>
                </c:pt>
                <c:pt idx="2185">
                  <c:v>2.3292799111632623</c:v>
                </c:pt>
                <c:pt idx="2186">
                  <c:v>2.3409722756127191</c:v>
                </c:pt>
                <c:pt idx="2187">
                  <c:v>2.330976509113817</c:v>
                </c:pt>
                <c:pt idx="2188">
                  <c:v>2.3483509170240877</c:v>
                </c:pt>
                <c:pt idx="2189">
                  <c:v>2.3662989579391187</c:v>
                </c:pt>
                <c:pt idx="2190">
                  <c:v>2.3586890300876977</c:v>
                </c:pt>
                <c:pt idx="2191">
                  <c:v>2.395109290126137</c:v>
                </c:pt>
                <c:pt idx="2192">
                  <c:v>2.4287669739732767</c:v>
                </c:pt>
                <c:pt idx="2193">
                  <c:v>2.4190375243952125</c:v>
                </c:pt>
                <c:pt idx="2194">
                  <c:v>2.4051711384650454</c:v>
                </c:pt>
                <c:pt idx="2195">
                  <c:v>2.3459742445673331</c:v>
                </c:pt>
                <c:pt idx="2196">
                  <c:v>2.3653298286746591</c:v>
                </c:pt>
                <c:pt idx="2197">
                  <c:v>2.3445679093226417</c:v>
                </c:pt>
                <c:pt idx="2198">
                  <c:v>2.3601839718426012</c:v>
                </c:pt>
                <c:pt idx="2199">
                  <c:v>2.3219368686786188</c:v>
                </c:pt>
                <c:pt idx="2200">
                  <c:v>2.2995392461469026</c:v>
                </c:pt>
                <c:pt idx="2201">
                  <c:v>2.2630297400965809</c:v>
                </c:pt>
                <c:pt idx="2202">
                  <c:v>2.2688791198296823</c:v>
                </c:pt>
                <c:pt idx="2203">
                  <c:v>2.2944026976170342</c:v>
                </c:pt>
                <c:pt idx="2204">
                  <c:v>2.3209350537728541</c:v>
                </c:pt>
                <c:pt idx="2205">
                  <c:v>2.3434734377293771</c:v>
                </c:pt>
                <c:pt idx="2206">
                  <c:v>2.3826556344574241</c:v>
                </c:pt>
                <c:pt idx="2207">
                  <c:v>2.3912746249002841</c:v>
                </c:pt>
                <c:pt idx="2208">
                  <c:v>2.4624958556738461</c:v>
                </c:pt>
                <c:pt idx="2209">
                  <c:v>2.5265871401328659</c:v>
                </c:pt>
                <c:pt idx="2210">
                  <c:v>2.5511246063334259</c:v>
                </c:pt>
                <c:pt idx="2211">
                  <c:v>2.4800819386393882</c:v>
                </c:pt>
                <c:pt idx="2212">
                  <c:v>2.5004929847376531</c:v>
                </c:pt>
                <c:pt idx="2213">
                  <c:v>2.4984036617013392</c:v>
                </c:pt>
                <c:pt idx="2214">
                  <c:v>2.5151867437270976</c:v>
                </c:pt>
                <c:pt idx="2215">
                  <c:v>2.495910031493326</c:v>
                </c:pt>
                <c:pt idx="2216">
                  <c:v>2.4494702723381843</c:v>
                </c:pt>
                <c:pt idx="2217">
                  <c:v>2.4494713381743152</c:v>
                </c:pt>
                <c:pt idx="2218">
                  <c:v>2.4683249845205082</c:v>
                </c:pt>
                <c:pt idx="2219">
                  <c:v>2.4675946025490023</c:v>
                </c:pt>
                <c:pt idx="2220">
                  <c:v>2.5068003897833777</c:v>
                </c:pt>
                <c:pt idx="2221">
                  <c:v>2.5387731288216444</c:v>
                </c:pt>
                <c:pt idx="2222">
                  <c:v>2.5469535632251827</c:v>
                </c:pt>
                <c:pt idx="2223">
                  <c:v>2.4989220843946103</c:v>
                </c:pt>
                <c:pt idx="2224">
                  <c:v>2.4629302904801382</c:v>
                </c:pt>
                <c:pt idx="2225">
                  <c:v>2.4998684758216423</c:v>
                </c:pt>
                <c:pt idx="2226">
                  <c:v>2.5179460513542584</c:v>
                </c:pt>
                <c:pt idx="2227">
                  <c:v>2.4448765896768228</c:v>
                </c:pt>
                <c:pt idx="2228">
                  <c:v>2.4294961479971775</c:v>
                </c:pt>
                <c:pt idx="2229">
                  <c:v>2.4548147299689957</c:v>
                </c:pt>
                <c:pt idx="2230">
                  <c:v>2.4799082073503191</c:v>
                </c:pt>
                <c:pt idx="2231">
                  <c:v>2.4201805270602295</c:v>
                </c:pt>
                <c:pt idx="2232">
                  <c:v>2.4077455590516572</c:v>
                </c:pt>
                <c:pt idx="2233">
                  <c:v>2.4391558918923835</c:v>
                </c:pt>
                <c:pt idx="2234">
                  <c:v>2.4295473081313812</c:v>
                </c:pt>
                <c:pt idx="2235">
                  <c:v>2.4556500612713661</c:v>
                </c:pt>
                <c:pt idx="2236">
                  <c:v>2.4448741027258545</c:v>
                </c:pt>
                <c:pt idx="2237">
                  <c:v>2.4662873900643332</c:v>
                </c:pt>
                <c:pt idx="2238">
                  <c:v>2.4179149857838778</c:v>
                </c:pt>
                <c:pt idx="2239">
                  <c:v>2.4556941868871176</c:v>
                </c:pt>
                <c:pt idx="2240">
                  <c:v>2.4645906500022998</c:v>
                </c:pt>
                <c:pt idx="2241">
                  <c:v>2.4190199736269467</c:v>
                </c:pt>
                <c:pt idx="2242">
                  <c:v>2.3838004845717378</c:v>
                </c:pt>
                <c:pt idx="2243">
                  <c:v>2.3235172194353417</c:v>
                </c:pt>
                <c:pt idx="2244">
                  <c:v>2.3559273065653095</c:v>
                </c:pt>
                <c:pt idx="2245">
                  <c:v>2.3885696749157175</c:v>
                </c:pt>
                <c:pt idx="2246">
                  <c:v>2.3780606017369719</c:v>
                </c:pt>
                <c:pt idx="2247">
                  <c:v>2.3739752518535249</c:v>
                </c:pt>
                <c:pt idx="2248">
                  <c:v>2.3870588166746227</c:v>
                </c:pt>
                <c:pt idx="2249">
                  <c:v>2.3569901583534048</c:v>
                </c:pt>
                <c:pt idx="2250">
                  <c:v>2.3277579682264369</c:v>
                </c:pt>
                <c:pt idx="2251">
                  <c:v>2.3636112744998421</c:v>
                </c:pt>
                <c:pt idx="2252">
                  <c:v>2.3823052585938731</c:v>
                </c:pt>
                <c:pt idx="2253">
                  <c:v>2.4363543060987567</c:v>
                </c:pt>
                <c:pt idx="2254">
                  <c:v>2.4168748007774634</c:v>
                </c:pt>
                <c:pt idx="2255">
                  <c:v>2.3923752072873636</c:v>
                </c:pt>
                <c:pt idx="2256">
                  <c:v>2.3748256469731843</c:v>
                </c:pt>
                <c:pt idx="2257">
                  <c:v>2.3372012052759192</c:v>
                </c:pt>
                <c:pt idx="2258">
                  <c:v>2.3221874112247325</c:v>
                </c:pt>
                <c:pt idx="2259">
                  <c:v>2.287558608552362</c:v>
                </c:pt>
                <c:pt idx="2260">
                  <c:v>2.2957350638343472</c:v>
                </c:pt>
                <c:pt idx="2261">
                  <c:v>2.2915578388765612</c:v>
                </c:pt>
                <c:pt idx="2262">
                  <c:v>2.2624227819488287</c:v>
                </c:pt>
                <c:pt idx="2263">
                  <c:v>2.2455388007695056</c:v>
                </c:pt>
                <c:pt idx="2264">
                  <c:v>2.2096800232039633</c:v>
                </c:pt>
                <c:pt idx="2265">
                  <c:v>2.1838608535300992</c:v>
                </c:pt>
                <c:pt idx="2266">
                  <c:v>2.1641018859757195</c:v>
                </c:pt>
                <c:pt idx="2267">
                  <c:v>2.2290147169231616</c:v>
                </c:pt>
                <c:pt idx="2268">
                  <c:v>2.2392985433999235</c:v>
                </c:pt>
                <c:pt idx="2269">
                  <c:v>2.2450679854233413</c:v>
                </c:pt>
                <c:pt idx="2270">
                  <c:v>2.2361536162611917</c:v>
                </c:pt>
                <c:pt idx="2271">
                  <c:v>2.2376224095030475</c:v>
                </c:pt>
                <c:pt idx="2272">
                  <c:v>2.2510902437766211</c:v>
                </c:pt>
                <c:pt idx="2273">
                  <c:v>2.3143310620602282</c:v>
                </c:pt>
                <c:pt idx="2274">
                  <c:v>2.3644493769761477</c:v>
                </c:pt>
                <c:pt idx="2275">
                  <c:v>2.3465241449542824</c:v>
                </c:pt>
                <c:pt idx="2276">
                  <c:v>2.2988905782786295</c:v>
                </c:pt>
                <c:pt idx="2277">
                  <c:v>2.2484230954467632</c:v>
                </c:pt>
                <c:pt idx="2278">
                  <c:v>2.2117876786217012</c:v>
                </c:pt>
                <c:pt idx="2279">
                  <c:v>2.1791300332867731</c:v>
                </c:pt>
                <c:pt idx="2280">
                  <c:v>2.1274668954851039</c:v>
                </c:pt>
                <c:pt idx="2281">
                  <c:v>2.1325008395235865</c:v>
                </c:pt>
                <c:pt idx="2282">
                  <c:v>2.1667539704882768</c:v>
                </c:pt>
                <c:pt idx="2283">
                  <c:v>2.1464149038566074</c:v>
                </c:pt>
                <c:pt idx="2284">
                  <c:v>2.1323688179550468</c:v>
                </c:pt>
                <c:pt idx="2285">
                  <c:v>2.1402653846694966</c:v>
                </c:pt>
                <c:pt idx="2286">
                  <c:v>2.1445780418714491</c:v>
                </c:pt>
                <c:pt idx="2287">
                  <c:v>2.1326050782970332</c:v>
                </c:pt>
                <c:pt idx="2288">
                  <c:v>2.115799187378113</c:v>
                </c:pt>
                <c:pt idx="2289">
                  <c:v>2.0792657355427462</c:v>
                </c:pt>
                <c:pt idx="2290">
                  <c:v>1.9824755934184781</c:v>
                </c:pt>
                <c:pt idx="2291">
                  <c:v>2.004519642578249</c:v>
                </c:pt>
                <c:pt idx="2292">
                  <c:v>2.0505300118847836</c:v>
                </c:pt>
                <c:pt idx="2293">
                  <c:v>2.0236946740452848</c:v>
                </c:pt>
                <c:pt idx="2294">
                  <c:v>2.1006658775689671</c:v>
                </c:pt>
                <c:pt idx="2295">
                  <c:v>2.1312296523000955</c:v>
                </c:pt>
                <c:pt idx="2296">
                  <c:v>2.1254008787321546</c:v>
                </c:pt>
                <c:pt idx="2297">
                  <c:v>2.0512640887548748</c:v>
                </c:pt>
                <c:pt idx="2298">
                  <c:v>1.9474802852291158</c:v>
                </c:pt>
                <c:pt idx="2299">
                  <c:v>1.9603229710850061</c:v>
                </c:pt>
                <c:pt idx="2300">
                  <c:v>1.9239947992881328</c:v>
                </c:pt>
                <c:pt idx="2301">
                  <c:v>1.9310716669634429</c:v>
                </c:pt>
                <c:pt idx="2302">
                  <c:v>1.9777539393658647</c:v>
                </c:pt>
                <c:pt idx="2303">
                  <c:v>1.9632314957702648</c:v>
                </c:pt>
                <c:pt idx="2304">
                  <c:v>1.9324209444473421</c:v>
                </c:pt>
                <c:pt idx="2305">
                  <c:v>1.9689344296192191</c:v>
                </c:pt>
                <c:pt idx="2306">
                  <c:v>1.9711248649763289</c:v>
                </c:pt>
                <c:pt idx="2307">
                  <c:v>1.9574633327502027</c:v>
                </c:pt>
                <c:pt idx="2308">
                  <c:v>1.9588415299210795</c:v>
                </c:pt>
                <c:pt idx="2309">
                  <c:v>1.954840452147582</c:v>
                </c:pt>
                <c:pt idx="2310">
                  <c:v>2.0398963779903991</c:v>
                </c:pt>
                <c:pt idx="2311">
                  <c:v>2.0154563292120486</c:v>
                </c:pt>
                <c:pt idx="2312">
                  <c:v>2.04157478567102</c:v>
                </c:pt>
                <c:pt idx="2313">
                  <c:v>2.0050719588604378</c:v>
                </c:pt>
                <c:pt idx="2314">
                  <c:v>2.0015333118555558</c:v>
                </c:pt>
                <c:pt idx="2315">
                  <c:v>2.0217357382954546</c:v>
                </c:pt>
                <c:pt idx="2316">
                  <c:v>2.0319468036924544</c:v>
                </c:pt>
                <c:pt idx="2317">
                  <c:v>2.0397215808652005</c:v>
                </c:pt>
                <c:pt idx="2318">
                  <c:v>2.0250648419173247</c:v>
                </c:pt>
                <c:pt idx="2319">
                  <c:v>1.9935860823970915</c:v>
                </c:pt>
                <c:pt idx="2320">
                  <c:v>1.9945854814076283</c:v>
                </c:pt>
                <c:pt idx="2321">
                  <c:v>1.9704089783761769</c:v>
                </c:pt>
                <c:pt idx="2322">
                  <c:v>1.8813805391681302</c:v>
                </c:pt>
                <c:pt idx="2323">
                  <c:v>1.9073615738221554</c:v>
                </c:pt>
                <c:pt idx="2324">
                  <c:v>1.8832338150296797</c:v>
                </c:pt>
                <c:pt idx="2325">
                  <c:v>1.8775779200819045</c:v>
                </c:pt>
                <c:pt idx="2326">
                  <c:v>1.8981823799097601</c:v>
                </c:pt>
                <c:pt idx="2327">
                  <c:v>1.9367658609561369</c:v>
                </c:pt>
                <c:pt idx="2328">
                  <c:v>1.9737688491343066</c:v>
                </c:pt>
                <c:pt idx="2329">
                  <c:v>1.9605472940623407</c:v>
                </c:pt>
                <c:pt idx="2330">
                  <c:v>1.9773143885461559</c:v>
                </c:pt>
                <c:pt idx="2331">
                  <c:v>1.9604585454406471</c:v>
                </c:pt>
                <c:pt idx="2332">
                  <c:v>1.9728669386017315</c:v>
                </c:pt>
                <c:pt idx="2333">
                  <c:v>1.9974396484502956</c:v>
                </c:pt>
                <c:pt idx="2334">
                  <c:v>2.0133116537527602</c:v>
                </c:pt>
                <c:pt idx="2335">
                  <c:v>2.0274872032161575</c:v>
                </c:pt>
                <c:pt idx="2336">
                  <c:v>2.0425428490993474</c:v>
                </c:pt>
                <c:pt idx="2337">
                  <c:v>2.0258678428571044</c:v>
                </c:pt>
                <c:pt idx="2338">
                  <c:v>2.0265209161813682</c:v>
                </c:pt>
                <c:pt idx="2339">
                  <c:v>2.0083815221532619</c:v>
                </c:pt>
                <c:pt idx="2340">
                  <c:v>2.0225280098181977</c:v>
                </c:pt>
                <c:pt idx="2341">
                  <c:v>2.0361525220027628</c:v>
                </c:pt>
                <c:pt idx="2342">
                  <c:v>2.0378884137786129</c:v>
                </c:pt>
                <c:pt idx="2343">
                  <c:v>2.0462591354590969</c:v>
                </c:pt>
                <c:pt idx="2344">
                  <c:v>2.0166762141898542</c:v>
                </c:pt>
                <c:pt idx="2345">
                  <c:v>2.0119845456603547</c:v>
                </c:pt>
                <c:pt idx="2346">
                  <c:v>2.0372378984610644</c:v>
                </c:pt>
                <c:pt idx="2347">
                  <c:v>2.0415941128328252</c:v>
                </c:pt>
                <c:pt idx="2348">
                  <c:v>2.0881195652127622</c:v>
                </c:pt>
                <c:pt idx="2349">
                  <c:v>2.1054730116791478</c:v>
                </c:pt>
                <c:pt idx="2350">
                  <c:v>2.1125338918125212</c:v>
                </c:pt>
                <c:pt idx="2351">
                  <c:v>2.0515641571531318</c:v>
                </c:pt>
                <c:pt idx="2352">
                  <c:v>2.0793843275760655</c:v>
                </c:pt>
                <c:pt idx="2353">
                  <c:v>2.1210705286504612</c:v>
                </c:pt>
                <c:pt idx="2354">
                  <c:v>2.2080615155138132</c:v>
                </c:pt>
                <c:pt idx="2355">
                  <c:v>2.2027902452972183</c:v>
                </c:pt>
                <c:pt idx="2356">
                  <c:v>2.2242713198135102</c:v>
                </c:pt>
                <c:pt idx="2357">
                  <c:v>2.2156517609247142</c:v>
                </c:pt>
                <c:pt idx="2358">
                  <c:v>2.1461726037765558</c:v>
                </c:pt>
                <c:pt idx="2359">
                  <c:v>2.1167855121321284</c:v>
                </c:pt>
                <c:pt idx="2360">
                  <c:v>2.1174023470280008</c:v>
                </c:pt>
                <c:pt idx="2361">
                  <c:v>2.1688823741826639</c:v>
                </c:pt>
                <c:pt idx="2362">
                  <c:v>2.1262914914017581</c:v>
                </c:pt>
                <c:pt idx="2363">
                  <c:v>2.1180464673287784</c:v>
                </c:pt>
                <c:pt idx="2364">
                  <c:v>2.17870675423198</c:v>
                </c:pt>
                <c:pt idx="2365">
                  <c:v>2.1705896304945087</c:v>
                </c:pt>
                <c:pt idx="2366">
                  <c:v>2.1874756012346075</c:v>
                </c:pt>
                <c:pt idx="2367">
                  <c:v>2.179711979813348</c:v>
                </c:pt>
                <c:pt idx="2368">
                  <c:v>2.2220818081810498</c:v>
                </c:pt>
                <c:pt idx="2369">
                  <c:v>2.25613029860892</c:v>
                </c:pt>
                <c:pt idx="2370">
                  <c:v>2.2149464616301131</c:v>
                </c:pt>
                <c:pt idx="2371">
                  <c:v>2.2162789699589069</c:v>
                </c:pt>
                <c:pt idx="2372">
                  <c:v>2.2345751840095023</c:v>
                </c:pt>
                <c:pt idx="2373">
                  <c:v>2.1918505032665037</c:v>
                </c:pt>
                <c:pt idx="2374">
                  <c:v>2.1663778724461396</c:v>
                </c:pt>
                <c:pt idx="2375">
                  <c:v>2.1481204548306492</c:v>
                </c:pt>
                <c:pt idx="2376">
                  <c:v>2.1937791692702677</c:v>
                </c:pt>
                <c:pt idx="2377">
                  <c:v>2.2312198608188547</c:v>
                </c:pt>
                <c:pt idx="2378">
                  <c:v>2.2321714393150569</c:v>
                </c:pt>
                <c:pt idx="2379">
                  <c:v>2.2333449959491132</c:v>
                </c:pt>
                <c:pt idx="2380">
                  <c:v>2.3497073711379293</c:v>
                </c:pt>
                <c:pt idx="2381">
                  <c:v>2.3136201493620119</c:v>
                </c:pt>
                <c:pt idx="2382">
                  <c:v>2.3434749298999575</c:v>
                </c:pt>
                <c:pt idx="2383">
                  <c:v>2.3459590386385467</c:v>
                </c:pt>
                <c:pt idx="2384">
                  <c:v>2.3260730944732919</c:v>
                </c:pt>
                <c:pt idx="2385">
                  <c:v>2.3046227870932627</c:v>
                </c:pt>
                <c:pt idx="2386">
                  <c:v>2.2619553062225402</c:v>
                </c:pt>
                <c:pt idx="2387">
                  <c:v>2.3132326824011553</c:v>
                </c:pt>
                <c:pt idx="2388">
                  <c:v>2.3205518501565194</c:v>
                </c:pt>
                <c:pt idx="2389">
                  <c:v>2.3176374989004151</c:v>
                </c:pt>
                <c:pt idx="2390">
                  <c:v>2.3261330655195049</c:v>
                </c:pt>
                <c:pt idx="2391">
                  <c:v>2.3425779222135739</c:v>
                </c:pt>
                <c:pt idx="2392">
                  <c:v>2.3694713125942464</c:v>
                </c:pt>
                <c:pt idx="2393">
                  <c:v>2.3725487367781173</c:v>
                </c:pt>
                <c:pt idx="2394">
                  <c:v>2.3174050045127461</c:v>
                </c:pt>
                <c:pt idx="2395">
                  <c:v>2.3358901557811835</c:v>
                </c:pt>
                <c:pt idx="2396">
                  <c:v>2.3022386537835935</c:v>
                </c:pt>
                <c:pt idx="2397">
                  <c:v>2.3133977448897092</c:v>
                </c:pt>
                <c:pt idx="2398">
                  <c:v>2.3749440968950197</c:v>
                </c:pt>
                <c:pt idx="2399">
                  <c:v>2.4071850713591512</c:v>
                </c:pt>
                <c:pt idx="2400">
                  <c:v>2.3788434939017744</c:v>
                </c:pt>
                <c:pt idx="2401">
                  <c:v>2.4066820677618823</c:v>
                </c:pt>
                <c:pt idx="2402">
                  <c:v>2.3998001059867393</c:v>
                </c:pt>
                <c:pt idx="2403">
                  <c:v>2.4171711032213992</c:v>
                </c:pt>
                <c:pt idx="2404">
                  <c:v>2.4011419936734777</c:v>
                </c:pt>
                <c:pt idx="2405">
                  <c:v>2.3961673101237762</c:v>
                </c:pt>
                <c:pt idx="2406">
                  <c:v>2.432991806278173</c:v>
                </c:pt>
                <c:pt idx="2407">
                  <c:v>2.4565298734681944</c:v>
                </c:pt>
                <c:pt idx="2408">
                  <c:v>2.4950551598619177</c:v>
                </c:pt>
                <c:pt idx="2409">
                  <c:v>2.5174787177394498</c:v>
                </c:pt>
                <c:pt idx="2410">
                  <c:v>2.5735372216267018</c:v>
                </c:pt>
                <c:pt idx="2411">
                  <c:v>2.5600813247177792</c:v>
                </c:pt>
                <c:pt idx="2412">
                  <c:v>2.5565772108034857</c:v>
                </c:pt>
                <c:pt idx="2413">
                  <c:v>2.5894673505260752</c:v>
                </c:pt>
                <c:pt idx="2414">
                  <c:v>2.5975353747458518</c:v>
                </c:pt>
                <c:pt idx="2415">
                  <c:v>2.6011038651623584</c:v>
                </c:pt>
                <c:pt idx="2416">
                  <c:v>2.6308564675433708</c:v>
                </c:pt>
                <c:pt idx="2417">
                  <c:v>2.6283633347255542</c:v>
                </c:pt>
                <c:pt idx="2418">
                  <c:v>2.6496034592208968</c:v>
                </c:pt>
                <c:pt idx="2419">
                  <c:v>2.6457528064531122</c:v>
                </c:pt>
                <c:pt idx="2420">
                  <c:v>2.6473129773791202</c:v>
                </c:pt>
                <c:pt idx="2421">
                  <c:v>2.6438343724761952</c:v>
                </c:pt>
                <c:pt idx="2422">
                  <c:v>2.6795167896902097</c:v>
                </c:pt>
                <c:pt idx="2423">
                  <c:v>2.6979593785692186</c:v>
                </c:pt>
                <c:pt idx="2424">
                  <c:v>2.6959211446113716</c:v>
                </c:pt>
                <c:pt idx="2425">
                  <c:v>2.7188482745320997</c:v>
                </c:pt>
                <c:pt idx="2426">
                  <c:v>2.7867504915991508</c:v>
                </c:pt>
                <c:pt idx="2427">
                  <c:v>2.8393186663860437</c:v>
                </c:pt>
                <c:pt idx="2428">
                  <c:v>2.8696375119746693</c:v>
                </c:pt>
                <c:pt idx="2429">
                  <c:v>2.8776072661033276</c:v>
                </c:pt>
                <c:pt idx="2430">
                  <c:v>2.8667279214532777</c:v>
                </c:pt>
                <c:pt idx="2431">
                  <c:v>2.84758095700432</c:v>
                </c:pt>
                <c:pt idx="2432">
                  <c:v>2.8416277648322112</c:v>
                </c:pt>
                <c:pt idx="2433">
                  <c:v>2.8911021726145769</c:v>
                </c:pt>
                <c:pt idx="2434">
                  <c:v>2.8949558097235188</c:v>
                </c:pt>
                <c:pt idx="2435">
                  <c:v>2.9356962588725586</c:v>
                </c:pt>
                <c:pt idx="2436">
                  <c:v>2.9433617523141851</c:v>
                </c:pt>
                <c:pt idx="2437">
                  <c:v>2.9241504113630068</c:v>
                </c:pt>
                <c:pt idx="2438">
                  <c:v>2.9095050413338357</c:v>
                </c:pt>
                <c:pt idx="2439">
                  <c:v>2.8833360642423567</c:v>
                </c:pt>
                <c:pt idx="2440">
                  <c:v>2.8177008806222319</c:v>
                </c:pt>
                <c:pt idx="2441">
                  <c:v>2.7798602873579492</c:v>
                </c:pt>
                <c:pt idx="2442">
                  <c:v>2.8504089044781939</c:v>
                </c:pt>
                <c:pt idx="2443">
                  <c:v>2.8432464856895829</c:v>
                </c:pt>
                <c:pt idx="2444">
                  <c:v>2.8078983146856977</c:v>
                </c:pt>
                <c:pt idx="2445">
                  <c:v>2.771836246642446</c:v>
                </c:pt>
                <c:pt idx="2446">
                  <c:v>2.7599653191134643</c:v>
                </c:pt>
                <c:pt idx="2447">
                  <c:v>2.7744736226164202</c:v>
                </c:pt>
                <c:pt idx="2448">
                  <c:v>2.7489403812481625</c:v>
                </c:pt>
                <c:pt idx="2449">
                  <c:v>2.7462102064751992</c:v>
                </c:pt>
                <c:pt idx="2450">
                  <c:v>2.8244315647227602</c:v>
                </c:pt>
                <c:pt idx="2451">
                  <c:v>2.7979276308637151</c:v>
                </c:pt>
                <c:pt idx="2452">
                  <c:v>2.8500274061996707</c:v>
                </c:pt>
                <c:pt idx="2453">
                  <c:v>2.8840722017289582</c:v>
                </c:pt>
                <c:pt idx="2454">
                  <c:v>2.8711591706885367</c:v>
                </c:pt>
                <c:pt idx="2455">
                  <c:v>2.8371927496426252</c:v>
                </c:pt>
                <c:pt idx="2456">
                  <c:v>2.8464172060626471</c:v>
                </c:pt>
                <c:pt idx="2457">
                  <c:v>2.8585170751921813</c:v>
                </c:pt>
                <c:pt idx="2458">
                  <c:v>2.9016030743829981</c:v>
                </c:pt>
                <c:pt idx="2459">
                  <c:v>2.9617044368200047</c:v>
                </c:pt>
                <c:pt idx="2460">
                  <c:v>2.9593013316272376</c:v>
                </c:pt>
                <c:pt idx="2461">
                  <c:v>2.8828989293178617</c:v>
                </c:pt>
                <c:pt idx="2462">
                  <c:v>2.8913661446959233</c:v>
                </c:pt>
                <c:pt idx="2463">
                  <c:v>2.9469928428393413</c:v>
                </c:pt>
                <c:pt idx="2464">
                  <c:v>2.9301215095820812</c:v>
                </c:pt>
                <c:pt idx="2465">
                  <c:v>2.9600749154898534</c:v>
                </c:pt>
                <c:pt idx="2466">
                  <c:v>2.9584024764915591</c:v>
                </c:pt>
                <c:pt idx="2467">
                  <c:v>3.0244165293277598</c:v>
                </c:pt>
                <c:pt idx="2468">
                  <c:v>3.0185431327538623</c:v>
                </c:pt>
                <c:pt idx="2469">
                  <c:v>2.9680942665264016</c:v>
                </c:pt>
                <c:pt idx="2470">
                  <c:v>2.9827415550605982</c:v>
                </c:pt>
                <c:pt idx="2471">
                  <c:v>2.9661250276939755</c:v>
                </c:pt>
                <c:pt idx="2472">
                  <c:v>2.9618908870868843</c:v>
                </c:pt>
                <c:pt idx="2473">
                  <c:v>2.9709346487551289</c:v>
                </c:pt>
                <c:pt idx="2474">
                  <c:v>3.0243946441592402</c:v>
                </c:pt>
                <c:pt idx="2475">
                  <c:v>2.964147191116782</c:v>
                </c:pt>
                <c:pt idx="2476">
                  <c:v>2.9425532090265238</c:v>
                </c:pt>
                <c:pt idx="2477">
                  <c:v>2.9868593774181127</c:v>
                </c:pt>
                <c:pt idx="2478">
                  <c:v>2.9635533072255602</c:v>
                </c:pt>
                <c:pt idx="2479">
                  <c:v>2.9160408195341803</c:v>
                </c:pt>
                <c:pt idx="2480">
                  <c:v>2.9402074458175149</c:v>
                </c:pt>
                <c:pt idx="2481">
                  <c:v>2.91375275358764</c:v>
                </c:pt>
                <c:pt idx="2482">
                  <c:v>2.8947550061967675</c:v>
                </c:pt>
                <c:pt idx="2483">
                  <c:v>2.8762720576563345</c:v>
                </c:pt>
                <c:pt idx="2484">
                  <c:v>2.8754781518515187</c:v>
                </c:pt>
                <c:pt idx="2485">
                  <c:v>2.9083200447253326</c:v>
                </c:pt>
                <c:pt idx="2486">
                  <c:v>2.9460517095372007</c:v>
                </c:pt>
                <c:pt idx="2487">
                  <c:v>2.9519147319727681</c:v>
                </c:pt>
                <c:pt idx="2488">
                  <c:v>2.9691370095395202</c:v>
                </c:pt>
                <c:pt idx="2489">
                  <c:v>2.9560699296505448</c:v>
                </c:pt>
                <c:pt idx="2490">
                  <c:v>3.0152453647141941</c:v>
                </c:pt>
                <c:pt idx="2491">
                  <c:v>3.0480361685095452</c:v>
                </c:pt>
                <c:pt idx="2492">
                  <c:v>3.0270652742204511</c:v>
                </c:pt>
                <c:pt idx="2493">
                  <c:v>3.0288669636133467</c:v>
                </c:pt>
                <c:pt idx="2494">
                  <c:v>3.0277813739878292</c:v>
                </c:pt>
                <c:pt idx="2495">
                  <c:v>3.0541028367015413</c:v>
                </c:pt>
                <c:pt idx="2496">
                  <c:v>3.0512575516266152</c:v>
                </c:pt>
                <c:pt idx="2497">
                  <c:v>3.0081770947836697</c:v>
                </c:pt>
                <c:pt idx="2498">
                  <c:v>2.9751908876979676</c:v>
                </c:pt>
                <c:pt idx="2499">
                  <c:v>2.9713281554540467</c:v>
                </c:pt>
                <c:pt idx="2500">
                  <c:v>2.9732115589501937</c:v>
                </c:pt>
                <c:pt idx="2501">
                  <c:v>3.0078932270945802</c:v>
                </c:pt>
                <c:pt idx="2502">
                  <c:v>3.0785995879619685</c:v>
                </c:pt>
                <c:pt idx="2503">
                  <c:v>3.0231802304735642</c:v>
                </c:pt>
                <c:pt idx="2504">
                  <c:v>3.0971264489509327</c:v>
                </c:pt>
                <c:pt idx="2505">
                  <c:v>3.1088604520651582</c:v>
                </c:pt>
                <c:pt idx="2506">
                  <c:v>3.1766941713969672</c:v>
                </c:pt>
                <c:pt idx="2507">
                  <c:v>3.2082952889048344</c:v>
                </c:pt>
                <c:pt idx="2508">
                  <c:v>3.1677334028353306</c:v>
                </c:pt>
                <c:pt idx="2509">
                  <c:v>3.1418197290246637</c:v>
                </c:pt>
                <c:pt idx="2510">
                  <c:v>3.1217038484784676</c:v>
                </c:pt>
                <c:pt idx="2511">
                  <c:v>3.1437890389128285</c:v>
                </c:pt>
                <c:pt idx="2512">
                  <c:v>3.1532922470085212</c:v>
                </c:pt>
                <c:pt idx="2513">
                  <c:v>3.1815275250759316</c:v>
                </c:pt>
                <c:pt idx="2514">
                  <c:v>3.1957031455950622</c:v>
                </c:pt>
                <c:pt idx="2515">
                  <c:v>3.1507680628314692</c:v>
                </c:pt>
                <c:pt idx="2516">
                  <c:v>3.1950976085621612</c:v>
                </c:pt>
                <c:pt idx="2517">
                  <c:v>3.1612009642548387</c:v>
                </c:pt>
                <c:pt idx="2518">
                  <c:v>3.1417849117111096</c:v>
                </c:pt>
                <c:pt idx="2519">
                  <c:v>3.117875365102166</c:v>
                </c:pt>
                <c:pt idx="2520">
                  <c:v>3.1266491149509927</c:v>
                </c:pt>
                <c:pt idx="2521">
                  <c:v>3.1259733748450458</c:v>
                </c:pt>
                <c:pt idx="2522">
                  <c:v>3.1821814510691002</c:v>
                </c:pt>
                <c:pt idx="2523">
                  <c:v>3.140560479165817</c:v>
                </c:pt>
                <c:pt idx="2524">
                  <c:v>3.1312680934564865</c:v>
                </c:pt>
                <c:pt idx="2525">
                  <c:v>3.1404834547415432</c:v>
                </c:pt>
                <c:pt idx="2526">
                  <c:v>3.1185084717629472</c:v>
                </c:pt>
                <c:pt idx="2527">
                  <c:v>3.1025579498656262</c:v>
                </c:pt>
                <c:pt idx="2528">
                  <c:v>3.0926644325793977</c:v>
                </c:pt>
                <c:pt idx="2529">
                  <c:v>3.0882494551090427</c:v>
                </c:pt>
                <c:pt idx="2530">
                  <c:v>3.0961242077107176</c:v>
                </c:pt>
                <c:pt idx="2531">
                  <c:v>3.0535128608761255</c:v>
                </c:pt>
                <c:pt idx="2532">
                  <c:v>3.0731984989048176</c:v>
                </c:pt>
                <c:pt idx="2533">
                  <c:v>3.0229677738051297</c:v>
                </c:pt>
                <c:pt idx="2534">
                  <c:v>2.9985869855155713</c:v>
                </c:pt>
                <c:pt idx="2535">
                  <c:v>3.0002894100369648</c:v>
                </c:pt>
                <c:pt idx="2536">
                  <c:v>3.0090989009239948</c:v>
                </c:pt>
                <c:pt idx="2537">
                  <c:v>3.0313856054425288</c:v>
                </c:pt>
                <c:pt idx="2538">
                  <c:v>3.027238792342299</c:v>
                </c:pt>
                <c:pt idx="2539">
                  <c:v>3.0083739191888728</c:v>
                </c:pt>
                <c:pt idx="2540">
                  <c:v>2.9991510259951748</c:v>
                </c:pt>
                <c:pt idx="2541">
                  <c:v>3.0021468781872942</c:v>
                </c:pt>
                <c:pt idx="2542">
                  <c:v>2.9987438765937977</c:v>
                </c:pt>
                <c:pt idx="2543">
                  <c:v>3.0303961542358673</c:v>
                </c:pt>
                <c:pt idx="2544">
                  <c:v>3.0040536590225382</c:v>
                </c:pt>
                <c:pt idx="2545">
                  <c:v>2.9773096988671872</c:v>
                </c:pt>
                <c:pt idx="2546">
                  <c:v>3.0358705017629641</c:v>
                </c:pt>
                <c:pt idx="2547">
                  <c:v>3.0724536215619467</c:v>
                </c:pt>
                <c:pt idx="2548">
                  <c:v>3.1015262204925094</c:v>
                </c:pt>
                <c:pt idx="2549">
                  <c:v>3.1303268180428763</c:v>
                </c:pt>
                <c:pt idx="2550">
                  <c:v>3.0850446990355853</c:v>
                </c:pt>
                <c:pt idx="2551">
                  <c:v>3.0263969949674072</c:v>
                </c:pt>
                <c:pt idx="2552">
                  <c:v>3.0414445404960202</c:v>
                </c:pt>
                <c:pt idx="2553">
                  <c:v>2.9761843890819182</c:v>
                </c:pt>
                <c:pt idx="2554">
                  <c:v>2.9677821186520084</c:v>
                </c:pt>
                <c:pt idx="2555">
                  <c:v>2.9889386105390736</c:v>
                </c:pt>
                <c:pt idx="2556">
                  <c:v>2.9707622675251542</c:v>
                </c:pt>
                <c:pt idx="2557">
                  <c:v>2.9912400349651032</c:v>
                </c:pt>
                <c:pt idx="2558">
                  <c:v>2.9998731655006177</c:v>
                </c:pt>
                <c:pt idx="2559">
                  <c:v>2.9959425750231352</c:v>
                </c:pt>
                <c:pt idx="2560">
                  <c:v>2.9715052974187257</c:v>
                </c:pt>
                <c:pt idx="2561">
                  <c:v>2.9899623106133548</c:v>
                </c:pt>
                <c:pt idx="2562">
                  <c:v>3.0180903655661595</c:v>
                </c:pt>
                <c:pt idx="2563">
                  <c:v>3.0264163221292169</c:v>
                </c:pt>
                <c:pt idx="2564">
                  <c:v>3.0184187141497127</c:v>
                </c:pt>
                <c:pt idx="2565">
                  <c:v>3.0229998199447508</c:v>
                </c:pt>
                <c:pt idx="2566">
                  <c:v>3.0002743462196757</c:v>
                </c:pt>
                <c:pt idx="2567">
                  <c:v>3.0221133285081754</c:v>
                </c:pt>
                <c:pt idx="2568">
                  <c:v>3.0435867290043452</c:v>
                </c:pt>
                <c:pt idx="2569">
                  <c:v>3.0804523664333248</c:v>
                </c:pt>
                <c:pt idx="2570">
                  <c:v>3.0963589758821177</c:v>
                </c:pt>
                <c:pt idx="2571">
                  <c:v>3.1558402348591175</c:v>
                </c:pt>
                <c:pt idx="2572">
                  <c:v>3.1656386795626208</c:v>
                </c:pt>
                <c:pt idx="2573">
                  <c:v>3.119017017708086</c:v>
                </c:pt>
                <c:pt idx="2574">
                  <c:v>3.1116577745142622</c:v>
                </c:pt>
                <c:pt idx="2575">
                  <c:v>3.1410641933205037</c:v>
                </c:pt>
                <c:pt idx="2576">
                  <c:v>3.1644531145081727</c:v>
                </c:pt>
                <c:pt idx="2577">
                  <c:v>3.1505293155385132</c:v>
                </c:pt>
                <c:pt idx="2578">
                  <c:v>3.1729980648679241</c:v>
                </c:pt>
                <c:pt idx="2579">
                  <c:v>3.2015469119245608</c:v>
                </c:pt>
                <c:pt idx="2580">
                  <c:v>3.199735630006499</c:v>
                </c:pt>
                <c:pt idx="2581">
                  <c:v>3.2203275129680358</c:v>
                </c:pt>
                <c:pt idx="2582">
                  <c:v>3.2221267864657048</c:v>
                </c:pt>
                <c:pt idx="2583">
                  <c:v>3.1814926367066287</c:v>
                </c:pt>
                <c:pt idx="2584">
                  <c:v>3.2152534224353388</c:v>
                </c:pt>
                <c:pt idx="2585">
                  <c:v>3.2282483096904828</c:v>
                </c:pt>
                <c:pt idx="2586">
                  <c:v>3.1585527878080848</c:v>
                </c:pt>
                <c:pt idx="2587">
                  <c:v>3.1062956950594507</c:v>
                </c:pt>
                <c:pt idx="2588">
                  <c:v>3.123358310374039</c:v>
                </c:pt>
                <c:pt idx="2589">
                  <c:v>3.1746611955640187</c:v>
                </c:pt>
                <c:pt idx="2590">
                  <c:v>3.1947693310343488</c:v>
                </c:pt>
                <c:pt idx="2591">
                  <c:v>3.2330683759456988</c:v>
                </c:pt>
                <c:pt idx="2592">
                  <c:v>3.2581383338764356</c:v>
                </c:pt>
                <c:pt idx="2593">
                  <c:v>3.2701279244944641</c:v>
                </c:pt>
                <c:pt idx="2594">
                  <c:v>3.2292732887681201</c:v>
                </c:pt>
                <c:pt idx="2595">
                  <c:v>3.2117638038924055</c:v>
                </c:pt>
                <c:pt idx="2596">
                  <c:v>3.2273449069873315</c:v>
                </c:pt>
                <c:pt idx="2597">
                  <c:v>3.2158922846112166</c:v>
                </c:pt>
                <c:pt idx="2598">
                  <c:v>3.2733677821044478</c:v>
                </c:pt>
                <c:pt idx="2599">
                  <c:v>3.2307879840192797</c:v>
                </c:pt>
                <c:pt idx="2600">
                  <c:v>3.2203833627812077</c:v>
                </c:pt>
                <c:pt idx="2601">
                  <c:v>3.2464181866318813</c:v>
                </c:pt>
                <c:pt idx="2602">
                  <c:v>3.2048747365430752</c:v>
                </c:pt>
                <c:pt idx="2603">
                  <c:v>3.1792290849910532</c:v>
                </c:pt>
                <c:pt idx="2604">
                  <c:v>3.2488292500677578</c:v>
                </c:pt>
                <c:pt idx="2605">
                  <c:v>3.2350356252173418</c:v>
                </c:pt>
                <c:pt idx="2606">
                  <c:v>3.2394152169282067</c:v>
                </c:pt>
                <c:pt idx="2607">
                  <c:v>3.3511558424375871</c:v>
                </c:pt>
                <c:pt idx="2608">
                  <c:v>3.3632567774032509</c:v>
                </c:pt>
                <c:pt idx="2609">
                  <c:v>3.3887166181900712</c:v>
                </c:pt>
                <c:pt idx="2610">
                  <c:v>3.3619455147412927</c:v>
                </c:pt>
                <c:pt idx="2611">
                  <c:v>3.4140299420369891</c:v>
                </c:pt>
                <c:pt idx="2612">
                  <c:v>3.4250742781198484</c:v>
                </c:pt>
                <c:pt idx="2613">
                  <c:v>3.4453099586469835</c:v>
                </c:pt>
                <c:pt idx="2614">
                  <c:v>3.5178998651219948</c:v>
                </c:pt>
                <c:pt idx="2615">
                  <c:v>3.4858433513639637</c:v>
                </c:pt>
                <c:pt idx="2616">
                  <c:v>3.4895415895652637</c:v>
                </c:pt>
                <c:pt idx="2617">
                  <c:v>3.4490113233009261</c:v>
                </c:pt>
                <c:pt idx="2618">
                  <c:v>3.4320879772405597</c:v>
                </c:pt>
                <c:pt idx="2619">
                  <c:v>3.3274853273445637</c:v>
                </c:pt>
                <c:pt idx="2620">
                  <c:v>3.4105041561214042</c:v>
                </c:pt>
                <c:pt idx="2621">
                  <c:v>3.4363216915131987</c:v>
                </c:pt>
                <c:pt idx="2622">
                  <c:v>3.4244304420420391</c:v>
                </c:pt>
                <c:pt idx="2623">
                  <c:v>3.4281476521264413</c:v>
                </c:pt>
                <c:pt idx="2624">
                  <c:v>3.4644569230959394</c:v>
                </c:pt>
                <c:pt idx="2625">
                  <c:v>3.4230123115441837</c:v>
                </c:pt>
                <c:pt idx="2626">
                  <c:v>3.4031653769812653</c:v>
                </c:pt>
                <c:pt idx="2627">
                  <c:v>3.4442752449326992</c:v>
                </c:pt>
                <c:pt idx="2628">
                  <c:v>3.5555916676626387</c:v>
                </c:pt>
                <c:pt idx="2629">
                  <c:v>3.6019222851981372</c:v>
                </c:pt>
                <c:pt idx="2630">
                  <c:v>3.6257702975345554</c:v>
                </c:pt>
                <c:pt idx="2631">
                  <c:v>3.6343764979438578</c:v>
                </c:pt>
                <c:pt idx="2632">
                  <c:v>3.6636544479686552</c:v>
                </c:pt>
                <c:pt idx="2633">
                  <c:v>3.6863383540846888</c:v>
                </c:pt>
                <c:pt idx="2634">
                  <c:v>3.7292363397823056</c:v>
                </c:pt>
                <c:pt idx="2635">
                  <c:v>3.7126156911826467</c:v>
                </c:pt>
                <c:pt idx="2636">
                  <c:v>3.709767492822309</c:v>
                </c:pt>
                <c:pt idx="2637">
                  <c:v>3.718577481099528</c:v>
                </c:pt>
                <c:pt idx="2638">
                  <c:v>3.7425856530782977</c:v>
                </c:pt>
                <c:pt idx="2639">
                  <c:v>3.7600914430554377</c:v>
                </c:pt>
                <c:pt idx="2640">
                  <c:v>3.8880580735736681</c:v>
                </c:pt>
                <c:pt idx="2641">
                  <c:v>3.7167380611076575</c:v>
                </c:pt>
                <c:pt idx="2642">
                  <c:v>3.680160767879515</c:v>
                </c:pt>
                <c:pt idx="2643">
                  <c:v>3.7441484530667593</c:v>
                </c:pt>
                <c:pt idx="2644">
                  <c:v>3.8507174995654943</c:v>
                </c:pt>
                <c:pt idx="2645">
                  <c:v>3.8007371038446989</c:v>
                </c:pt>
                <c:pt idx="2646">
                  <c:v>3.7798997232947267</c:v>
                </c:pt>
                <c:pt idx="2647">
                  <c:v>3.6986099649425181</c:v>
                </c:pt>
                <c:pt idx="2648">
                  <c:v>3.7450754462762461</c:v>
                </c:pt>
                <c:pt idx="2649">
                  <c:v>3.8343846267207393</c:v>
                </c:pt>
                <c:pt idx="2650">
                  <c:v>3.7962473046780643</c:v>
                </c:pt>
                <c:pt idx="2651">
                  <c:v>3.758618244357574</c:v>
                </c:pt>
                <c:pt idx="2652">
                  <c:v>3.6394760974879095</c:v>
                </c:pt>
                <c:pt idx="2653">
                  <c:v>3.5656889017610309</c:v>
                </c:pt>
                <c:pt idx="2654">
                  <c:v>3.6387035084056816</c:v>
                </c:pt>
                <c:pt idx="2655">
                  <c:v>3.6304678636906447</c:v>
                </c:pt>
                <c:pt idx="2656">
                  <c:v>3.6377147677564481</c:v>
                </c:pt>
                <c:pt idx="2657">
                  <c:v>3.6074493560857608</c:v>
                </c:pt>
                <c:pt idx="2658">
                  <c:v>3.5769579160999383</c:v>
                </c:pt>
                <c:pt idx="2659">
                  <c:v>3.5667332790562201</c:v>
                </c:pt>
                <c:pt idx="2660">
                  <c:v>3.4694389964428067</c:v>
                </c:pt>
                <c:pt idx="2661">
                  <c:v>3.4425694097356834</c:v>
                </c:pt>
                <c:pt idx="2662">
                  <c:v>3.3827249138058324</c:v>
                </c:pt>
                <c:pt idx="2663">
                  <c:v>3.3662584561662041</c:v>
                </c:pt>
                <c:pt idx="2664">
                  <c:v>3.3980281889497204</c:v>
                </c:pt>
                <c:pt idx="2665">
                  <c:v>3.4513728608846526</c:v>
                </c:pt>
                <c:pt idx="2666">
                  <c:v>3.4530691746122377</c:v>
                </c:pt>
                <c:pt idx="2667">
                  <c:v>3.4412876352066397</c:v>
                </c:pt>
                <c:pt idx="2668">
                  <c:v>3.3781139645991765</c:v>
                </c:pt>
                <c:pt idx="2669">
                  <c:v>3.380518846185498</c:v>
                </c:pt>
                <c:pt idx="2670">
                  <c:v>3.3182396963134395</c:v>
                </c:pt>
                <c:pt idx="2671">
                  <c:v>3.2467736074531226</c:v>
                </c:pt>
                <c:pt idx="2672">
                  <c:v>3.2712177064087591</c:v>
                </c:pt>
                <c:pt idx="2673">
                  <c:v>3.2980907037914973</c:v>
                </c:pt>
                <c:pt idx="2674">
                  <c:v>3.2867589472324452</c:v>
                </c:pt>
                <c:pt idx="2675">
                  <c:v>3.2257863703433802</c:v>
                </c:pt>
                <c:pt idx="2676">
                  <c:v>3.257713846874029</c:v>
                </c:pt>
                <c:pt idx="2677">
                  <c:v>3.235042020234113</c:v>
                </c:pt>
                <c:pt idx="2678">
                  <c:v>3.2785134257692743</c:v>
                </c:pt>
                <c:pt idx="2679">
                  <c:v>3.2951909189624975</c:v>
                </c:pt>
                <c:pt idx="2680">
                  <c:v>3.2110039337879863</c:v>
                </c:pt>
                <c:pt idx="2681">
                  <c:v>3.1646973330932577</c:v>
                </c:pt>
                <c:pt idx="2682">
                  <c:v>3.2043707381654247</c:v>
                </c:pt>
                <c:pt idx="2683">
                  <c:v>3.1902523885742937</c:v>
                </c:pt>
                <c:pt idx="2684">
                  <c:v>3.1654171277592189</c:v>
                </c:pt>
                <c:pt idx="2685">
                  <c:v>3.1800266146387037</c:v>
                </c:pt>
                <c:pt idx="2686">
                  <c:v>3.3116687455208189</c:v>
                </c:pt>
                <c:pt idx="2687">
                  <c:v>3.4927346924970402</c:v>
                </c:pt>
                <c:pt idx="2688">
                  <c:v>3.3984484126076167</c:v>
                </c:pt>
                <c:pt idx="2689">
                  <c:v>3.3850605870994888</c:v>
                </c:pt>
                <c:pt idx="2690">
                  <c:v>3.3285602586087952</c:v>
                </c:pt>
                <c:pt idx="2691">
                  <c:v>3.307959920013972</c:v>
                </c:pt>
                <c:pt idx="2692">
                  <c:v>3.3412413637074838</c:v>
                </c:pt>
                <c:pt idx="2693">
                  <c:v>3.3210532905274599</c:v>
                </c:pt>
                <c:pt idx="2694">
                  <c:v>3.2933094339713804</c:v>
                </c:pt>
                <c:pt idx="2695">
                  <c:v>3.2674013025085999</c:v>
                </c:pt>
                <c:pt idx="2696">
                  <c:v>3.2972771155461582</c:v>
                </c:pt>
                <c:pt idx="2697">
                  <c:v>3.2814508701415144</c:v>
                </c:pt>
                <c:pt idx="2698">
                  <c:v>3.2736622370990838</c:v>
                </c:pt>
                <c:pt idx="2699">
                  <c:v>3.2897437857845602</c:v>
                </c:pt>
                <c:pt idx="2700">
                  <c:v>3.2559420719484864</c:v>
                </c:pt>
                <c:pt idx="2701">
                  <c:v>3.3137503945370073</c:v>
                </c:pt>
                <c:pt idx="2702">
                  <c:v>3.293280585340149</c:v>
                </c:pt>
                <c:pt idx="2703">
                  <c:v>3.3581062308922229</c:v>
                </c:pt>
                <c:pt idx="2704">
                  <c:v>3.3865777693016192</c:v>
                </c:pt>
                <c:pt idx="2705">
                  <c:v>3.3332630118340467</c:v>
                </c:pt>
                <c:pt idx="2706">
                  <c:v>3.3641488111876985</c:v>
                </c:pt>
                <c:pt idx="2707">
                  <c:v>3.3757879548864249</c:v>
                </c:pt>
                <c:pt idx="2708">
                  <c:v>3.4043956360974001</c:v>
                </c:pt>
                <c:pt idx="2709">
                  <c:v>3.461063727194837</c:v>
                </c:pt>
                <c:pt idx="2710">
                  <c:v>3.5053244909673276</c:v>
                </c:pt>
                <c:pt idx="2711">
                  <c:v>3.4889087671274606</c:v>
                </c:pt>
                <c:pt idx="2712">
                  <c:v>3.5491157894527419</c:v>
                </c:pt>
                <c:pt idx="2713">
                  <c:v>3.5875300157217995</c:v>
                </c:pt>
                <c:pt idx="2714">
                  <c:v>3.5290555455524872</c:v>
                </c:pt>
                <c:pt idx="2715">
                  <c:v>3.5497388061981638</c:v>
                </c:pt>
                <c:pt idx="2716">
                  <c:v>3.4481416010194512</c:v>
                </c:pt>
                <c:pt idx="2717">
                  <c:v>3.4459145008994989</c:v>
                </c:pt>
                <c:pt idx="2718">
                  <c:v>3.5458995223490914</c:v>
                </c:pt>
                <c:pt idx="2719">
                  <c:v>3.5113672844300243</c:v>
                </c:pt>
                <c:pt idx="2720">
                  <c:v>3.5118743382045827</c:v>
                </c:pt>
                <c:pt idx="2721">
                  <c:v>3.5218350742226971</c:v>
                </c:pt>
                <c:pt idx="2722">
                  <c:v>3.3653842573730008</c:v>
                </c:pt>
                <c:pt idx="2723">
                  <c:v>3.323148155911646</c:v>
                </c:pt>
                <c:pt idx="2724">
                  <c:v>3.4135300648923725</c:v>
                </c:pt>
                <c:pt idx="2725">
                  <c:v>3.4065160104929442</c:v>
                </c:pt>
                <c:pt idx="2726">
                  <c:v>3.4265445635322878</c:v>
                </c:pt>
                <c:pt idx="2727">
                  <c:v>3.3912225410414409</c:v>
                </c:pt>
                <c:pt idx="2728">
                  <c:v>3.4041946904591613</c:v>
                </c:pt>
                <c:pt idx="2729">
                  <c:v>3.4045538772347204</c:v>
                </c:pt>
                <c:pt idx="2730">
                  <c:v>3.4221328546260632</c:v>
                </c:pt>
                <c:pt idx="2731">
                  <c:v>3.4413093072079417</c:v>
                </c:pt>
                <c:pt idx="2732">
                  <c:v>3.482068159794125</c:v>
                </c:pt>
                <c:pt idx="2733">
                  <c:v>3.5140670473454403</c:v>
                </c:pt>
                <c:pt idx="2734">
                  <c:v>3.4363861390711441</c:v>
                </c:pt>
                <c:pt idx="2735">
                  <c:v>3.4114467105383768</c:v>
                </c:pt>
                <c:pt idx="2736">
                  <c:v>3.4423950389449418</c:v>
                </c:pt>
                <c:pt idx="2737">
                  <c:v>3.4015308106934352</c:v>
                </c:pt>
                <c:pt idx="2738">
                  <c:v>3.3882760015342361</c:v>
                </c:pt>
                <c:pt idx="2739">
                  <c:v>3.330327699134072</c:v>
                </c:pt>
                <c:pt idx="2740">
                  <c:v>3.3000625716863619</c:v>
                </c:pt>
                <c:pt idx="2741">
                  <c:v>3.2550427904783588</c:v>
                </c:pt>
                <c:pt idx="2742">
                  <c:v>3.2922008222854684</c:v>
                </c:pt>
                <c:pt idx="2743">
                  <c:v>3.2878909362574622</c:v>
                </c:pt>
                <c:pt idx="2744">
                  <c:v>3.2765097249020112</c:v>
                </c:pt>
                <c:pt idx="2745">
                  <c:v>3.2920207670353703</c:v>
                </c:pt>
                <c:pt idx="2746">
                  <c:v>3.2814908745242288</c:v>
                </c:pt>
                <c:pt idx="2747">
                  <c:v>3.2767909635286507</c:v>
                </c:pt>
                <c:pt idx="2748">
                  <c:v>3.2783205804856212</c:v>
                </c:pt>
                <c:pt idx="2749">
                  <c:v>3.2421156904010382</c:v>
                </c:pt>
                <c:pt idx="2750">
                  <c:v>3.2328181176225477</c:v>
                </c:pt>
                <c:pt idx="2751">
                  <c:v>3.3270424369049829</c:v>
                </c:pt>
                <c:pt idx="2752">
                  <c:v>3.3857575018165402</c:v>
                </c:pt>
                <c:pt idx="2753">
                  <c:v>3.4149533824593785</c:v>
                </c:pt>
                <c:pt idx="2754">
                  <c:v>3.4496926057547439</c:v>
                </c:pt>
                <c:pt idx="2755">
                  <c:v>3.4634335072446349</c:v>
                </c:pt>
                <c:pt idx="2756">
                  <c:v>3.4564589598377244</c:v>
                </c:pt>
                <c:pt idx="2757">
                  <c:v>3.5165665751800308</c:v>
                </c:pt>
                <c:pt idx="2758">
                  <c:v>3.5063121657804359</c:v>
                </c:pt>
                <c:pt idx="2759">
                  <c:v>3.5251967213743822</c:v>
                </c:pt>
                <c:pt idx="2760">
                  <c:v>3.5142482394874057</c:v>
                </c:pt>
                <c:pt idx="2761">
                  <c:v>3.5036674000092938</c:v>
                </c:pt>
                <c:pt idx="2762">
                  <c:v>3.4812772383304802</c:v>
                </c:pt>
                <c:pt idx="2763">
                  <c:v>3.4842563924232377</c:v>
                </c:pt>
                <c:pt idx="2764">
                  <c:v>3.5513617193443152</c:v>
                </c:pt>
                <c:pt idx="2765">
                  <c:v>3.5154463103524378</c:v>
                </c:pt>
                <c:pt idx="2766">
                  <c:v>3.512785272816394</c:v>
                </c:pt>
                <c:pt idx="2767">
                  <c:v>3.5159694227246767</c:v>
                </c:pt>
                <c:pt idx="2768">
                  <c:v>3.5012952040642737</c:v>
                </c:pt>
                <c:pt idx="2769">
                  <c:v>3.4609012937687389</c:v>
                </c:pt>
                <c:pt idx="2770">
                  <c:v>3.4588209237559067</c:v>
                </c:pt>
                <c:pt idx="2771">
                  <c:v>3.4156591791441633</c:v>
                </c:pt>
                <c:pt idx="2772">
                  <c:v>3.4039009460219423</c:v>
                </c:pt>
                <c:pt idx="2773">
                  <c:v>3.4103293589962052</c:v>
                </c:pt>
                <c:pt idx="2774">
                  <c:v>3.4062626967728846</c:v>
                </c:pt>
                <c:pt idx="2775">
                  <c:v>3.3778034510068533</c:v>
                </c:pt>
                <c:pt idx="2776">
                  <c:v>3.3134886251836551</c:v>
                </c:pt>
                <c:pt idx="2777">
                  <c:v>3.3364550489296927</c:v>
                </c:pt>
                <c:pt idx="2778">
                  <c:v>3.4292903705684843</c:v>
                </c:pt>
                <c:pt idx="2779">
                  <c:v>3.5065632057167475</c:v>
                </c:pt>
                <c:pt idx="2780">
                  <c:v>3.4632929589870596</c:v>
                </c:pt>
                <c:pt idx="2781">
                  <c:v>3.4922290598373191</c:v>
                </c:pt>
                <c:pt idx="2782">
                  <c:v>3.467159172962329</c:v>
                </c:pt>
                <c:pt idx="2783">
                  <c:v>3.3995905626037342</c:v>
                </c:pt>
                <c:pt idx="2784">
                  <c:v>3.4584445414907981</c:v>
                </c:pt>
                <c:pt idx="2785">
                  <c:v>3.4978365658248309</c:v>
                </c:pt>
                <c:pt idx="2786">
                  <c:v>3.503267285126376</c:v>
                </c:pt>
                <c:pt idx="2787">
                  <c:v>3.4996134567637842</c:v>
                </c:pt>
                <c:pt idx="2788">
                  <c:v>3.4544542641900797</c:v>
                </c:pt>
                <c:pt idx="2789">
                  <c:v>3.5098925225058397</c:v>
                </c:pt>
                <c:pt idx="2790">
                  <c:v>3.5567146326084185</c:v>
                </c:pt>
                <c:pt idx="2791">
                  <c:v>3.5967418952754877</c:v>
                </c:pt>
                <c:pt idx="2792">
                  <c:v>3.6395219994972097</c:v>
                </c:pt>
                <c:pt idx="2793">
                  <c:v>3.6515085347183334</c:v>
                </c:pt>
                <c:pt idx="2794">
                  <c:v>3.6200846302308936</c:v>
                </c:pt>
                <c:pt idx="2795">
                  <c:v>3.6481022645607082</c:v>
                </c:pt>
                <c:pt idx="2796">
                  <c:v>3.7017204300464042</c:v>
                </c:pt>
                <c:pt idx="2797">
                  <c:v>3.6742399060699942</c:v>
                </c:pt>
                <c:pt idx="2798">
                  <c:v>3.6041581251743526</c:v>
                </c:pt>
                <c:pt idx="2799">
                  <c:v>3.624468627397758</c:v>
                </c:pt>
                <c:pt idx="2800">
                  <c:v>3.6022373463579527</c:v>
                </c:pt>
                <c:pt idx="2801">
                  <c:v>3.5945382435503812</c:v>
                </c:pt>
                <c:pt idx="2802">
                  <c:v>3.5976142466194219</c:v>
                </c:pt>
                <c:pt idx="2803">
                  <c:v>3.5399056862925944</c:v>
                </c:pt>
                <c:pt idx="2804">
                  <c:v>3.5026544293520425</c:v>
                </c:pt>
                <c:pt idx="2805">
                  <c:v>3.4826054122590167</c:v>
                </c:pt>
                <c:pt idx="2806">
                  <c:v>3.4586341182103242</c:v>
                </c:pt>
                <c:pt idx="2807">
                  <c:v>3.3953240205783111</c:v>
                </c:pt>
                <c:pt idx="2808">
                  <c:v>3.3855875364817942</c:v>
                </c:pt>
                <c:pt idx="2809">
                  <c:v>3.4209510555259457</c:v>
                </c:pt>
                <c:pt idx="2810">
                  <c:v>3.3964110313186664</c:v>
                </c:pt>
                <c:pt idx="2811">
                  <c:v>3.3437289541774353</c:v>
                </c:pt>
                <c:pt idx="2812">
                  <c:v>3.448876885837155</c:v>
                </c:pt>
                <c:pt idx="2813">
                  <c:v>3.4988500338722659</c:v>
                </c:pt>
                <c:pt idx="2814">
                  <c:v>3.5101006447740142</c:v>
                </c:pt>
                <c:pt idx="2815">
                  <c:v>3.5647087588565727</c:v>
                </c:pt>
                <c:pt idx="2816">
                  <c:v>3.5536374215917648</c:v>
                </c:pt>
                <c:pt idx="2817">
                  <c:v>3.6382286428822255</c:v>
                </c:pt>
                <c:pt idx="2818">
                  <c:v>3.6552402401740922</c:v>
                </c:pt>
                <c:pt idx="2819">
                  <c:v>3.6077143940032372</c:v>
                </c:pt>
                <c:pt idx="2820">
                  <c:v>3.5718006192934193</c:v>
                </c:pt>
                <c:pt idx="2821">
                  <c:v>3.5726350268711458</c:v>
                </c:pt>
                <c:pt idx="2822">
                  <c:v>3.5207285942090429</c:v>
                </c:pt>
                <c:pt idx="2823">
                  <c:v>3.5926616614054634</c:v>
                </c:pt>
                <c:pt idx="2824">
                  <c:v>3.6472757441703436</c:v>
                </c:pt>
                <c:pt idx="2825">
                  <c:v>3.4992158998875738</c:v>
                </c:pt>
                <c:pt idx="2826">
                  <c:v>3.4335078130762176</c:v>
                </c:pt>
                <c:pt idx="2827">
                  <c:v>3.4331694456330477</c:v>
                </c:pt>
                <c:pt idx="2828">
                  <c:v>3.3759106681527742</c:v>
                </c:pt>
                <c:pt idx="2829">
                  <c:v>3.4024684622642098</c:v>
                </c:pt>
                <c:pt idx="2830">
                  <c:v>3.4426540371243517</c:v>
                </c:pt>
                <c:pt idx="2831">
                  <c:v>3.493406240314215</c:v>
                </c:pt>
                <c:pt idx="2832">
                  <c:v>3.4257517946193472</c:v>
                </c:pt>
                <c:pt idx="2833">
                  <c:v>3.4092260764909392</c:v>
                </c:pt>
                <c:pt idx="2834">
                  <c:v>3.4353629363870586</c:v>
                </c:pt>
                <c:pt idx="2835">
                  <c:v>3.4184664493971537</c:v>
                </c:pt>
                <c:pt idx="2836">
                  <c:v>3.3968314681437928</c:v>
                </c:pt>
                <c:pt idx="2837">
                  <c:v>3.4141090981335225</c:v>
                </c:pt>
                <c:pt idx="2838">
                  <c:v>3.4694772244319791</c:v>
                </c:pt>
                <c:pt idx="2839">
                  <c:v>3.4756775484745832</c:v>
                </c:pt>
                <c:pt idx="2840">
                  <c:v>3.4290153137913935</c:v>
                </c:pt>
                <c:pt idx="2841">
                  <c:v>3.4217711098437924</c:v>
                </c:pt>
                <c:pt idx="2842">
                  <c:v>3.464938112580437</c:v>
                </c:pt>
                <c:pt idx="2843">
                  <c:v>3.4440793442521382</c:v>
                </c:pt>
                <c:pt idx="2844">
                  <c:v>3.4323488228692565</c:v>
                </c:pt>
                <c:pt idx="2845">
                  <c:v>3.4176667170215032</c:v>
                </c:pt>
                <c:pt idx="2846">
                  <c:v>3.3903216963449951</c:v>
                </c:pt>
                <c:pt idx="2847">
                  <c:v>3.4248577002183831</c:v>
                </c:pt>
                <c:pt idx="2848">
                  <c:v>3.3750229687685827</c:v>
                </c:pt>
                <c:pt idx="2849">
                  <c:v>3.3845676734175782</c:v>
                </c:pt>
                <c:pt idx="2850">
                  <c:v>3.4258689655378181</c:v>
                </c:pt>
                <c:pt idx="2851">
                  <c:v>3.4376301119454791</c:v>
                </c:pt>
                <c:pt idx="2852">
                  <c:v>3.4223978925435392</c:v>
                </c:pt>
                <c:pt idx="2853">
                  <c:v>3.47798025190398</c:v>
                </c:pt>
                <c:pt idx="2854">
                  <c:v>3.4606076203872571</c:v>
                </c:pt>
                <c:pt idx="2855">
                  <c:v>3.5215018938486908</c:v>
                </c:pt>
                <c:pt idx="2856">
                  <c:v>3.5379564141236579</c:v>
                </c:pt>
                <c:pt idx="2857">
                  <c:v>3.5758869639572577</c:v>
                </c:pt>
                <c:pt idx="2858">
                  <c:v>3.5473791160637278</c:v>
                </c:pt>
                <c:pt idx="2859">
                  <c:v>3.6594804205192433</c:v>
                </c:pt>
                <c:pt idx="2860">
                  <c:v>3.6455159776651911</c:v>
                </c:pt>
                <c:pt idx="2861">
                  <c:v>3.6728205676245311</c:v>
                </c:pt>
                <c:pt idx="2862">
                  <c:v>3.6988696026236028</c:v>
                </c:pt>
                <c:pt idx="2863">
                  <c:v>3.7779188313206342</c:v>
                </c:pt>
                <c:pt idx="2864">
                  <c:v>3.8631887770582045</c:v>
                </c:pt>
                <c:pt idx="2865">
                  <c:v>3.8344011827086137</c:v>
                </c:pt>
                <c:pt idx="2866">
                  <c:v>3.8821373538756436</c:v>
                </c:pt>
                <c:pt idx="2867">
                  <c:v>3.8589679238748524</c:v>
                </c:pt>
                <c:pt idx="2868">
                  <c:v>3.9485493188667631</c:v>
                </c:pt>
                <c:pt idx="2869">
                  <c:v>3.9753640505410992</c:v>
                </c:pt>
                <c:pt idx="2870">
                  <c:v>3.9852005811222799</c:v>
                </c:pt>
                <c:pt idx="2871">
                  <c:v>3.9353758685320992</c:v>
                </c:pt>
                <c:pt idx="2872">
                  <c:v>3.9627778048579154</c:v>
                </c:pt>
                <c:pt idx="2873">
                  <c:v>3.9770221362795128</c:v>
                </c:pt>
                <c:pt idx="2874">
                  <c:v>4.0167295770520663</c:v>
                </c:pt>
                <c:pt idx="2875">
                  <c:v>4.0186113462661375</c:v>
                </c:pt>
                <c:pt idx="2876">
                  <c:v>4.0437852587473433</c:v>
                </c:pt>
                <c:pt idx="2877">
                  <c:v>4.0728496862675829</c:v>
                </c:pt>
                <c:pt idx="2878">
                  <c:v>4.0460069586309206</c:v>
                </c:pt>
                <c:pt idx="2879">
                  <c:v>4.1135155979432945</c:v>
                </c:pt>
                <c:pt idx="2880">
                  <c:v>4.0852133853669814</c:v>
                </c:pt>
                <c:pt idx="2881">
                  <c:v>4.0926281941510148</c:v>
                </c:pt>
                <c:pt idx="2882">
                  <c:v>4.0712816281542183</c:v>
                </c:pt>
                <c:pt idx="2883">
                  <c:v>4.0365943466062051</c:v>
                </c:pt>
                <c:pt idx="2884">
                  <c:v>4.0330402094495899</c:v>
                </c:pt>
                <c:pt idx="2885">
                  <c:v>3.9725062596555878</c:v>
                </c:pt>
                <c:pt idx="2886">
                  <c:v>4.3317476770812116</c:v>
                </c:pt>
                <c:pt idx="2887">
                  <c:v>4.477803891552453</c:v>
                </c:pt>
                <c:pt idx="2888">
                  <c:v>4.3942756641615706</c:v>
                </c:pt>
                <c:pt idx="2889">
                  <c:v>4.3827794135599083</c:v>
                </c:pt>
                <c:pt idx="2890">
                  <c:v>4.3460416054107034</c:v>
                </c:pt>
                <c:pt idx="2891">
                  <c:v>4.3408811110957863</c:v>
                </c:pt>
                <c:pt idx="2892">
                  <c:v>4.3374063432029288</c:v>
                </c:pt>
                <c:pt idx="2893">
                  <c:v>4.4176926523673163</c:v>
                </c:pt>
                <c:pt idx="2894">
                  <c:v>4.4751836400122844</c:v>
                </c:pt>
                <c:pt idx="2895">
                  <c:v>4.5532846298329765</c:v>
                </c:pt>
                <c:pt idx="2896">
                  <c:v>4.5857512773335447</c:v>
                </c:pt>
                <c:pt idx="2897">
                  <c:v>4.5080785404695849</c:v>
                </c:pt>
                <c:pt idx="2898">
                  <c:v>4.54248820723378</c:v>
                </c:pt>
                <c:pt idx="2899">
                  <c:v>4.5469961966703574</c:v>
                </c:pt>
                <c:pt idx="2900">
                  <c:v>4.544663862996571</c:v>
                </c:pt>
                <c:pt idx="2901">
                  <c:v>4.6225801078881839</c:v>
                </c:pt>
                <c:pt idx="2902">
                  <c:v>4.5874242847777706</c:v>
                </c:pt>
                <c:pt idx="2903">
                  <c:v>4.5746347486168641</c:v>
                </c:pt>
                <c:pt idx="2904">
                  <c:v>4.6030151935650787</c:v>
                </c:pt>
                <c:pt idx="2905">
                  <c:v>4.5725584287813303</c:v>
                </c:pt>
                <c:pt idx="2906">
                  <c:v>4.5130925178445835</c:v>
                </c:pt>
                <c:pt idx="2907">
                  <c:v>4.5351212900198394</c:v>
                </c:pt>
                <c:pt idx="2908">
                  <c:v>4.4852156449395739</c:v>
                </c:pt>
                <c:pt idx="2909">
                  <c:v>4.5517762585428549</c:v>
                </c:pt>
                <c:pt idx="2910">
                  <c:v>4.5341718431958853</c:v>
                </c:pt>
                <c:pt idx="2911">
                  <c:v>4.4970334938293144</c:v>
                </c:pt>
                <c:pt idx="2912">
                  <c:v>4.4515410498258499</c:v>
                </c:pt>
                <c:pt idx="2913">
                  <c:v>4.4513939644400224</c:v>
                </c:pt>
                <c:pt idx="2914">
                  <c:v>4.4744576634967759</c:v>
                </c:pt>
                <c:pt idx="2915">
                  <c:v>4.4944947432251547</c:v>
                </c:pt>
                <c:pt idx="2916">
                  <c:v>4.5727806911421514</c:v>
                </c:pt>
                <c:pt idx="2917">
                  <c:v>4.6143570400394731</c:v>
                </c:pt>
                <c:pt idx="2918">
                  <c:v>4.6615303076187695</c:v>
                </c:pt>
                <c:pt idx="2919">
                  <c:v>4.6462760609368363</c:v>
                </c:pt>
                <c:pt idx="2920">
                  <c:v>4.6615989474654924</c:v>
                </c:pt>
                <c:pt idx="2921">
                  <c:v>4.7635582527051898</c:v>
                </c:pt>
                <c:pt idx="2922">
                  <c:v>4.2040886468698675</c:v>
                </c:pt>
                <c:pt idx="2923">
                  <c:v>4.1871005690285754</c:v>
                </c:pt>
                <c:pt idx="2924">
                  <c:v>4.2176097729499036</c:v>
                </c:pt>
                <c:pt idx="2925">
                  <c:v>4.2171511791913545</c:v>
                </c:pt>
                <c:pt idx="2926">
                  <c:v>4.2080027524152204</c:v>
                </c:pt>
                <c:pt idx="2927">
                  <c:v>4.1966084668032542</c:v>
                </c:pt>
                <c:pt idx="2928">
                  <c:v>4.1687026031555297</c:v>
                </c:pt>
                <c:pt idx="2929">
                  <c:v>4.1590595573596767</c:v>
                </c:pt>
                <c:pt idx="2930">
                  <c:v>4.0920164752685455</c:v>
                </c:pt>
                <c:pt idx="2931">
                  <c:v>4.0506616781746194</c:v>
                </c:pt>
                <c:pt idx="2932">
                  <c:v>4.0772365967198683</c:v>
                </c:pt>
                <c:pt idx="2933">
                  <c:v>4.0978728184643751</c:v>
                </c:pt>
                <c:pt idx="2934">
                  <c:v>4.0449703264116046</c:v>
                </c:pt>
                <c:pt idx="2935">
                  <c:v>4.0383855908050457</c:v>
                </c:pt>
                <c:pt idx="2936">
                  <c:v>4.0899009326634577</c:v>
                </c:pt>
                <c:pt idx="2937">
                  <c:v>4.1146314573148945</c:v>
                </c:pt>
                <c:pt idx="2938">
                  <c:v>4.1596464067324463</c:v>
                </c:pt>
                <c:pt idx="2939">
                  <c:v>4.2064328468525654</c:v>
                </c:pt>
                <c:pt idx="2940">
                  <c:v>4.2366368663621978</c:v>
                </c:pt>
                <c:pt idx="2941">
                  <c:v>4.2539289917232894</c:v>
                </c:pt>
                <c:pt idx="2942">
                  <c:v>4.2223161500179849</c:v>
                </c:pt>
                <c:pt idx="2943">
                  <c:v>4.1878040208738945</c:v>
                </c:pt>
                <c:pt idx="2944">
                  <c:v>4.1161499895761233</c:v>
                </c:pt>
                <c:pt idx="2945">
                  <c:v>4.1655498598851732</c:v>
                </c:pt>
                <c:pt idx="2946">
                  <c:v>4.1954489081503636</c:v>
                </c:pt>
                <c:pt idx="2947">
                  <c:v>4.2040067906551464</c:v>
                </c:pt>
                <c:pt idx="2948">
                  <c:v>4.197823093656158</c:v>
                </c:pt>
                <c:pt idx="2949">
                  <c:v>4.1547724091690865</c:v>
                </c:pt>
                <c:pt idx="2950">
                  <c:v>4.1257219085742785</c:v>
                </c:pt>
                <c:pt idx="2951">
                  <c:v>4.1971247578242581</c:v>
                </c:pt>
                <c:pt idx="2952">
                  <c:v>4.176847936022547</c:v>
                </c:pt>
                <c:pt idx="2953">
                  <c:v>4.1498664365218554</c:v>
                </c:pt>
                <c:pt idx="2954">
                  <c:v>4.1376925983649508</c:v>
                </c:pt>
                <c:pt idx="2955">
                  <c:v>4.1917324796791284</c:v>
                </c:pt>
                <c:pt idx="2956">
                  <c:v>4.1682943168622755</c:v>
                </c:pt>
                <c:pt idx="2957">
                  <c:v>4.2339510303722081</c:v>
                </c:pt>
                <c:pt idx="2958">
                  <c:v>4.1402448495600686</c:v>
                </c:pt>
                <c:pt idx="2959">
                  <c:v>4.1274613531372255</c:v>
                </c:pt>
                <c:pt idx="2960">
                  <c:v>4.1768833928377802</c:v>
                </c:pt>
                <c:pt idx="2961">
                  <c:v>4.2494300974216914</c:v>
                </c:pt>
                <c:pt idx="2962">
                  <c:v>4.2112828986308832</c:v>
                </c:pt>
                <c:pt idx="2963">
                  <c:v>4.2197752677415865</c:v>
                </c:pt>
                <c:pt idx="2964">
                  <c:v>4.1814686909215997</c:v>
                </c:pt>
                <c:pt idx="2965">
                  <c:v>4.1621930445239546</c:v>
                </c:pt>
                <c:pt idx="2966">
                  <c:v>4.1058135818503176</c:v>
                </c:pt>
                <c:pt idx="2967">
                  <c:v>4.1485788354219695</c:v>
                </c:pt>
                <c:pt idx="2968">
                  <c:v>4.1647735048486307</c:v>
                </c:pt>
                <c:pt idx="2969">
                  <c:v>4.1641489959326314</c:v>
                </c:pt>
                <c:pt idx="2970">
                  <c:v>4.2542118646319826</c:v>
                </c:pt>
                <c:pt idx="2971">
                  <c:v>4.3013469042221324</c:v>
                </c:pt>
                <c:pt idx="2972">
                  <c:v>4.3204262236047466</c:v>
                </c:pt>
                <c:pt idx="2973">
                  <c:v>4.2704663629933837</c:v>
                </c:pt>
                <c:pt idx="2974">
                  <c:v>4.2406336097354327</c:v>
                </c:pt>
                <c:pt idx="2975">
                  <c:v>4.1577286122571975</c:v>
                </c:pt>
                <c:pt idx="2976">
                  <c:v>4.1858800445491076</c:v>
                </c:pt>
                <c:pt idx="2977">
                  <c:v>4.153547834512314</c:v>
                </c:pt>
                <c:pt idx="2978">
                  <c:v>4.1582478165636338</c:v>
                </c:pt>
                <c:pt idx="2979">
                  <c:v>4.2495884806704938</c:v>
                </c:pt>
                <c:pt idx="2980">
                  <c:v>4.3069019710720706</c:v>
                </c:pt>
                <c:pt idx="2981">
                  <c:v>4.3254141235224406</c:v>
                </c:pt>
                <c:pt idx="2982">
                  <c:v>4.2366728205676365</c:v>
                </c:pt>
                <c:pt idx="2983">
                  <c:v>4.265281780781951</c:v>
                </c:pt>
                <c:pt idx="2984">
                  <c:v>4.2800190258854673</c:v>
                </c:pt>
                <c:pt idx="2985">
                  <c:v>4.3154762674532341</c:v>
                </c:pt>
                <c:pt idx="2986">
                  <c:v>4.2543476521548573</c:v>
                </c:pt>
                <c:pt idx="2987">
                  <c:v>4.2851354656403569</c:v>
                </c:pt>
                <c:pt idx="2988">
                  <c:v>4.3212442883618234</c:v>
                </c:pt>
                <c:pt idx="2989">
                  <c:v>4.2664282651783294</c:v>
                </c:pt>
                <c:pt idx="2990">
                  <c:v>4.2810324939329165</c:v>
                </c:pt>
                <c:pt idx="2991">
                  <c:v>4.308349305479874</c:v>
                </c:pt>
                <c:pt idx="2992">
                  <c:v>4.2910816943497494</c:v>
                </c:pt>
                <c:pt idx="2993">
                  <c:v>4.3535386967438985</c:v>
                </c:pt>
                <c:pt idx="2994">
                  <c:v>4.4514884685768061</c:v>
                </c:pt>
                <c:pt idx="2995">
                  <c:v>4.5207709434312449</c:v>
                </c:pt>
                <c:pt idx="2996">
                  <c:v>4.6119811491958744</c:v>
                </c:pt>
                <c:pt idx="2997">
                  <c:v>4.5733356364867745</c:v>
                </c:pt>
                <c:pt idx="2998">
                  <c:v>4.565506928005882</c:v>
                </c:pt>
                <c:pt idx="2999">
                  <c:v>4.595961063727195</c:v>
                </c:pt>
                <c:pt idx="3000">
                  <c:v>4.5528479212429485</c:v>
                </c:pt>
                <c:pt idx="3001">
                  <c:v>4.5880831846728931</c:v>
                </c:pt>
                <c:pt idx="3002">
                  <c:v>4.5840273229223403</c:v>
                </c:pt>
                <c:pt idx="3003">
                  <c:v>4.4154511279317425</c:v>
                </c:pt>
                <c:pt idx="3004">
                  <c:v>4.3791713450951431</c:v>
                </c:pt>
                <c:pt idx="3005">
                  <c:v>4.3405961065148313</c:v>
                </c:pt>
                <c:pt idx="3006">
                  <c:v>4.309593988911617</c:v>
                </c:pt>
                <c:pt idx="3007">
                  <c:v>4.2675146364169816</c:v>
                </c:pt>
                <c:pt idx="3008">
                  <c:v>4.3472023720112007</c:v>
                </c:pt>
                <c:pt idx="3009">
                  <c:v>4.3552442477179287</c:v>
                </c:pt>
                <c:pt idx="3010">
                  <c:v>4.3489503432631844</c:v>
                </c:pt>
                <c:pt idx="3011">
                  <c:v>4.4059750631294747</c:v>
                </c:pt>
                <c:pt idx="3012">
                  <c:v>4.4159740271367438</c:v>
                </c:pt>
                <c:pt idx="3013">
                  <c:v>4.3071140014060356</c:v>
                </c:pt>
                <c:pt idx="3014">
                  <c:v>4.3012016662855705</c:v>
                </c:pt>
                <c:pt idx="3015">
                  <c:v>4.3137076189803505</c:v>
                </c:pt>
                <c:pt idx="3016">
                  <c:v>4.3510894053188727</c:v>
                </c:pt>
                <c:pt idx="3017">
                  <c:v>4.4220365740957046</c:v>
                </c:pt>
                <c:pt idx="3018">
                  <c:v>4.4809624613936512</c:v>
                </c:pt>
                <c:pt idx="3019">
                  <c:v>4.5143497070869145</c:v>
                </c:pt>
                <c:pt idx="3020">
                  <c:v>4.4368072864537007</c:v>
                </c:pt>
                <c:pt idx="3021">
                  <c:v>4.4563461233195243</c:v>
                </c:pt>
                <c:pt idx="3022">
                  <c:v>4.4398465537041538</c:v>
                </c:pt>
                <c:pt idx="3023">
                  <c:v>4.4193432772528345</c:v>
                </c:pt>
                <c:pt idx="3024">
                  <c:v>4.3878163419395468</c:v>
                </c:pt>
                <c:pt idx="3025">
                  <c:v>4.5723338926367632</c:v>
                </c:pt>
                <c:pt idx="3026">
                  <c:v>4.6361561600567454</c:v>
                </c:pt>
                <c:pt idx="3027">
                  <c:v>4.6431500346254539</c:v>
                </c:pt>
                <c:pt idx="3028">
                  <c:v>4.6687536211782446</c:v>
                </c:pt>
                <c:pt idx="3029">
                  <c:v>4.6822528620897499</c:v>
                </c:pt>
                <c:pt idx="3030">
                  <c:v>4.7414599169585774</c:v>
                </c:pt>
                <c:pt idx="3031">
                  <c:v>4.734403087002498</c:v>
                </c:pt>
                <c:pt idx="3032">
                  <c:v>4.9268245231555685</c:v>
                </c:pt>
                <c:pt idx="3033">
                  <c:v>4.9261369877964496</c:v>
                </c:pt>
                <c:pt idx="3034">
                  <c:v>5.0097198570528985</c:v>
                </c:pt>
                <c:pt idx="3035">
                  <c:v>5.0201161647691706</c:v>
                </c:pt>
                <c:pt idx="3036">
                  <c:v>5.2183354652424443</c:v>
                </c:pt>
                <c:pt idx="3037">
                  <c:v>5.4992830475637193</c:v>
                </c:pt>
                <c:pt idx="3038">
                  <c:v>5.4590636501704131</c:v>
                </c:pt>
                <c:pt idx="3039">
                  <c:v>5.4221548108503255</c:v>
                </c:pt>
                <c:pt idx="3040">
                  <c:v>5.6204527700299298</c:v>
                </c:pt>
                <c:pt idx="3041">
                  <c:v>5.6114771508182288</c:v>
                </c:pt>
                <c:pt idx="3042">
                  <c:v>5.6149693273678665</c:v>
                </c:pt>
                <c:pt idx="3043">
                  <c:v>5.6343107713825473</c:v>
                </c:pt>
                <c:pt idx="3044">
                  <c:v>5.5901138867220785</c:v>
                </c:pt>
                <c:pt idx="3045">
                  <c:v>5.5481598055005383</c:v>
                </c:pt>
                <c:pt idx="3046">
                  <c:v>5.4749018329397066</c:v>
                </c:pt>
                <c:pt idx="3047">
                  <c:v>5.4447929570685476</c:v>
                </c:pt>
                <c:pt idx="3048">
                  <c:v>5.5760083982202531</c:v>
                </c:pt>
                <c:pt idx="3049">
                  <c:v>5.5475587449793791</c:v>
                </c:pt>
                <c:pt idx="3050">
                  <c:v>5.5899960763019285</c:v>
                </c:pt>
                <c:pt idx="3051">
                  <c:v>5.5916236080713153</c:v>
                </c:pt>
                <c:pt idx="3052">
                  <c:v>5.5565627864878779</c:v>
                </c:pt>
                <c:pt idx="3053">
                  <c:v>5.5326558689413785</c:v>
                </c:pt>
                <c:pt idx="3054">
                  <c:v>5.4880198597956475</c:v>
                </c:pt>
                <c:pt idx="3055">
                  <c:v>5.4647396538931714</c:v>
                </c:pt>
                <c:pt idx="3056">
                  <c:v>5.456349178716418</c:v>
                </c:pt>
                <c:pt idx="3057">
                  <c:v>5.5378273058405414</c:v>
                </c:pt>
                <c:pt idx="3058">
                  <c:v>5.5709220150442134</c:v>
                </c:pt>
                <c:pt idx="3059">
                  <c:v>5.6953705336669813</c:v>
                </c:pt>
                <c:pt idx="3060">
                  <c:v>5.8268430544930814</c:v>
                </c:pt>
                <c:pt idx="3061">
                  <c:v>5.8668029563167678</c:v>
                </c:pt>
                <c:pt idx="3062">
                  <c:v>5.9528150792790138</c:v>
                </c:pt>
                <c:pt idx="3063">
                  <c:v>5.8873343708418968</c:v>
                </c:pt>
                <c:pt idx="3064">
                  <c:v>5.9233141563359766</c:v>
                </c:pt>
                <c:pt idx="3065">
                  <c:v>5.9960097226992914</c:v>
                </c:pt>
                <c:pt idx="3066">
                  <c:v>5.9855802319515226</c:v>
                </c:pt>
                <c:pt idx="3067">
                  <c:v>6.017738355420537</c:v>
                </c:pt>
                <c:pt idx="3068">
                  <c:v>6.0249634453735537</c:v>
                </c:pt>
                <c:pt idx="3069">
                  <c:v>6.1109961034452205</c:v>
                </c:pt>
                <c:pt idx="3070">
                  <c:v>6.0844935907010234</c:v>
                </c:pt>
                <c:pt idx="3071">
                  <c:v>6.0589083365296545</c:v>
                </c:pt>
                <c:pt idx="3072">
                  <c:v>6.0435670465638234</c:v>
                </c:pt>
                <c:pt idx="3073">
                  <c:v>5.9681330629614955</c:v>
                </c:pt>
                <c:pt idx="3074">
                  <c:v>6.0241710317393133</c:v>
                </c:pt>
                <c:pt idx="3075">
                  <c:v>6.0457914465655849</c:v>
                </c:pt>
                <c:pt idx="3076">
                  <c:v>5.9637705956844504</c:v>
                </c:pt>
                <c:pt idx="3077">
                  <c:v>5.9597246817377814</c:v>
                </c:pt>
                <c:pt idx="3078">
                  <c:v>5.9821814226468009</c:v>
                </c:pt>
                <c:pt idx="3079">
                  <c:v>6.0872708754308995</c:v>
                </c:pt>
                <c:pt idx="3080">
                  <c:v>6.0835081186159075</c:v>
                </c:pt>
                <c:pt idx="3081">
                  <c:v>6.2007425609256801</c:v>
                </c:pt>
                <c:pt idx="3082">
                  <c:v>6.161956642070475</c:v>
                </c:pt>
                <c:pt idx="3083">
                  <c:v>6.1728525427084007</c:v>
                </c:pt>
                <c:pt idx="3084">
                  <c:v>6.1426712610361918</c:v>
                </c:pt>
                <c:pt idx="3085">
                  <c:v>6.0846031586551081</c:v>
                </c:pt>
                <c:pt idx="3086">
                  <c:v>5.9603686599270773</c:v>
                </c:pt>
                <c:pt idx="3087">
                  <c:v>6.0264170326866369</c:v>
                </c:pt>
                <c:pt idx="3088">
                  <c:v>6.0588147561174912</c:v>
                </c:pt>
                <c:pt idx="3089">
                  <c:v>6.1405961491482755</c:v>
                </c:pt>
                <c:pt idx="3090">
                  <c:v>6.2723470663713234</c:v>
                </c:pt>
                <c:pt idx="3091">
                  <c:v>6.3915449919984075</c:v>
                </c:pt>
                <c:pt idx="3092">
                  <c:v>6.3319173581929817</c:v>
                </c:pt>
                <c:pt idx="3093">
                  <c:v>6.4428924291385963</c:v>
                </c:pt>
                <c:pt idx="3094">
                  <c:v>6.4481856555794606</c:v>
                </c:pt>
                <c:pt idx="3095">
                  <c:v>6.3650272022696885</c:v>
                </c:pt>
                <c:pt idx="3096">
                  <c:v>6.3559790351454417</c:v>
                </c:pt>
                <c:pt idx="3097">
                  <c:v>6.4729049534236722</c:v>
                </c:pt>
                <c:pt idx="3098">
                  <c:v>6.4888283320275724</c:v>
                </c:pt>
                <c:pt idx="3099">
                  <c:v>6.4689234870349583</c:v>
                </c:pt>
                <c:pt idx="3100">
                  <c:v>6.5862892403558515</c:v>
                </c:pt>
                <c:pt idx="3101">
                  <c:v>6.6082622337736865</c:v>
                </c:pt>
                <c:pt idx="3102">
                  <c:v>6.6320871529939556</c:v>
                </c:pt>
                <c:pt idx="3103">
                  <c:v>6.5542615041733194</c:v>
                </c:pt>
                <c:pt idx="3104">
                  <c:v>6.5792331920129543</c:v>
                </c:pt>
                <c:pt idx="3105">
                  <c:v>6.5032179013857148</c:v>
                </c:pt>
                <c:pt idx="3106">
                  <c:v>6.4136846821868509</c:v>
                </c:pt>
                <c:pt idx="3107">
                  <c:v>6.2693976135787004</c:v>
                </c:pt>
                <c:pt idx="3108">
                  <c:v>6.1633143041319345</c:v>
                </c:pt>
                <c:pt idx="3109">
                  <c:v>6.2193990275879614</c:v>
                </c:pt>
                <c:pt idx="3110">
                  <c:v>6.1210671179748433</c:v>
                </c:pt>
                <c:pt idx="3111">
                  <c:v>6.0380717375928512</c:v>
                </c:pt>
                <c:pt idx="3112">
                  <c:v>6.188899345136071</c:v>
                </c:pt>
                <c:pt idx="3113">
                  <c:v>5.9694421228954537</c:v>
                </c:pt>
                <c:pt idx="3114">
                  <c:v>5.8673995403261854</c:v>
                </c:pt>
                <c:pt idx="3115">
                  <c:v>5.9712321591466839</c:v>
                </c:pt>
                <c:pt idx="3116">
                  <c:v>5.7944234458936918</c:v>
                </c:pt>
                <c:pt idx="3117">
                  <c:v>5.7908415259419543</c:v>
                </c:pt>
                <c:pt idx="3118">
                  <c:v>5.8889619026112854</c:v>
                </c:pt>
                <c:pt idx="3119">
                  <c:v>5.7530672276849089</c:v>
                </c:pt>
                <c:pt idx="3120">
                  <c:v>5.6028321539738135</c:v>
                </c:pt>
                <c:pt idx="3121">
                  <c:v>5.5273014635066948</c:v>
                </c:pt>
                <c:pt idx="3122">
                  <c:v>5.6760546697193996</c:v>
                </c:pt>
                <c:pt idx="3123">
                  <c:v>5.7501946572050633</c:v>
                </c:pt>
                <c:pt idx="3124">
                  <c:v>5.9378805123801115</c:v>
                </c:pt>
                <c:pt idx="3125">
                  <c:v>6.0013617832944997</c:v>
                </c:pt>
                <c:pt idx="3126">
                  <c:v>5.9681861416007358</c:v>
                </c:pt>
                <c:pt idx="3127">
                  <c:v>6.0226623051704884</c:v>
                </c:pt>
                <c:pt idx="3128">
                  <c:v>5.9996529637563132</c:v>
                </c:pt>
                <c:pt idx="3129">
                  <c:v>5.8469766279190205</c:v>
                </c:pt>
                <c:pt idx="3130">
                  <c:v>5.9390302653406231</c:v>
                </c:pt>
                <c:pt idx="3131">
                  <c:v>5.9654971081023582</c:v>
                </c:pt>
                <c:pt idx="3132">
                  <c:v>6.0949976899778298</c:v>
                </c:pt>
                <c:pt idx="3133">
                  <c:v>6.1042210805617234</c:v>
                </c:pt>
                <c:pt idx="3134">
                  <c:v>6.0630211849852413</c:v>
                </c:pt>
                <c:pt idx="3135">
                  <c:v>6.0653798092835469</c:v>
                </c:pt>
                <c:pt idx="3136">
                  <c:v>6.0181366228541702</c:v>
                </c:pt>
                <c:pt idx="3137">
                  <c:v>6.0218884370848995</c:v>
                </c:pt>
                <c:pt idx="3138">
                  <c:v>6.1242928354921728</c:v>
                </c:pt>
                <c:pt idx="3139">
                  <c:v>6.1703449145192328</c:v>
                </c:pt>
                <c:pt idx="3140">
                  <c:v>6.2345912426071806</c:v>
                </c:pt>
                <c:pt idx="3141">
                  <c:v>6.2178728923623474</c:v>
                </c:pt>
                <c:pt idx="3142">
                  <c:v>6.1970676290077318</c:v>
                </c:pt>
                <c:pt idx="3143">
                  <c:v>6.2613164440466589</c:v>
                </c:pt>
                <c:pt idx="3144">
                  <c:v>6.3023404056060714</c:v>
                </c:pt>
                <c:pt idx="3145">
                  <c:v>6.3322890507791332</c:v>
                </c:pt>
                <c:pt idx="3146">
                  <c:v>6.3958675970042327</c:v>
                </c:pt>
                <c:pt idx="3147">
                  <c:v>6.3599477115006184</c:v>
                </c:pt>
                <c:pt idx="3148">
                  <c:v>6.3772933418353901</c:v>
                </c:pt>
                <c:pt idx="3149">
                  <c:v>6.3646198397010787</c:v>
                </c:pt>
                <c:pt idx="3150">
                  <c:v>6.3887203130886521</c:v>
                </c:pt>
                <c:pt idx="3151">
                  <c:v>6.3986431763963063</c:v>
                </c:pt>
                <c:pt idx="3152">
                  <c:v>6.4790247713106552</c:v>
                </c:pt>
                <c:pt idx="3153">
                  <c:v>6.4606746259519161</c:v>
                </c:pt>
                <c:pt idx="3154">
                  <c:v>6.4875789589168456</c:v>
                </c:pt>
                <c:pt idx="3155">
                  <c:v>6.5103048589763697</c:v>
                </c:pt>
                <c:pt idx="3156">
                  <c:v>6.6677519483839633</c:v>
                </c:pt>
                <c:pt idx="3157">
                  <c:v>6.647474273913339</c:v>
                </c:pt>
                <c:pt idx="3158">
                  <c:v>6.6833592710476699</c:v>
                </c:pt>
                <c:pt idx="3159">
                  <c:v>6.7500365581792243</c:v>
                </c:pt>
                <c:pt idx="3160">
                  <c:v>6.7641487259208084</c:v>
                </c:pt>
                <c:pt idx="3161">
                  <c:v>6.6872172425568746</c:v>
                </c:pt>
                <c:pt idx="3162">
                  <c:v>6.6430993008257095</c:v>
                </c:pt>
                <c:pt idx="3163">
                  <c:v>6.6922901251419527</c:v>
                </c:pt>
                <c:pt idx="3164">
                  <c:v>6.7199131158809733</c:v>
                </c:pt>
                <c:pt idx="3165">
                  <c:v>6.6858872922347876</c:v>
                </c:pt>
                <c:pt idx="3166">
                  <c:v>6.5809213343301982</c:v>
                </c:pt>
                <c:pt idx="3167">
                  <c:v>6.7366095809572979</c:v>
                </c:pt>
                <c:pt idx="3168">
                  <c:v>6.7046042983892065</c:v>
                </c:pt>
                <c:pt idx="3169">
                  <c:v>6.780864447103192</c:v>
                </c:pt>
                <c:pt idx="3170">
                  <c:v>6.8484466291084871</c:v>
                </c:pt>
                <c:pt idx="3171">
                  <c:v>6.9171284697762268</c:v>
                </c:pt>
                <c:pt idx="3172">
                  <c:v>6.8785454150643099</c:v>
                </c:pt>
                <c:pt idx="3173">
                  <c:v>6.9864230951625572</c:v>
                </c:pt>
                <c:pt idx="3174">
                  <c:v>6.9024819628551848</c:v>
                </c:pt>
                <c:pt idx="3175">
                  <c:v>7.0261746615508365</c:v>
                </c:pt>
                <c:pt idx="3176">
                  <c:v>6.9603729943273445</c:v>
                </c:pt>
                <c:pt idx="3177">
                  <c:v>7.0728823719088805</c:v>
                </c:pt>
                <c:pt idx="3178">
                  <c:v>7.0729257869672075</c:v>
                </c:pt>
                <c:pt idx="3179">
                  <c:v>6.8968406343345094</c:v>
                </c:pt>
                <c:pt idx="3180">
                  <c:v>6.6966966469790155</c:v>
                </c:pt>
                <c:pt idx="3181">
                  <c:v>6.4434153993993517</c:v>
                </c:pt>
                <c:pt idx="3182">
                  <c:v>6.4433284271712123</c:v>
                </c:pt>
                <c:pt idx="3183">
                  <c:v>6.3923111150081304</c:v>
                </c:pt>
                <c:pt idx="3184">
                  <c:v>6.2365712819123873</c:v>
                </c:pt>
                <c:pt idx="3185">
                  <c:v>6.3179448149843465</c:v>
                </c:pt>
                <c:pt idx="3186">
                  <c:v>6.1786185030004708</c:v>
                </c:pt>
                <c:pt idx="3187">
                  <c:v>6.0330682054119293</c:v>
                </c:pt>
                <c:pt idx="3188">
                  <c:v>6.0103731435444026</c:v>
                </c:pt>
                <c:pt idx="3189">
                  <c:v>6.0527907213706831</c:v>
                </c:pt>
                <c:pt idx="3190">
                  <c:v>6.0416660922994323</c:v>
                </c:pt>
                <c:pt idx="3191">
                  <c:v>5.9796698863918367</c:v>
                </c:pt>
                <c:pt idx="3192">
                  <c:v>5.9442264296379754</c:v>
                </c:pt>
                <c:pt idx="3193">
                  <c:v>6.1425059853804225</c:v>
                </c:pt>
                <c:pt idx="3194">
                  <c:v>5.7715957229559374</c:v>
                </c:pt>
                <c:pt idx="3195">
                  <c:v>5.7707389328194969</c:v>
                </c:pt>
                <c:pt idx="3196">
                  <c:v>5.7464237289797584</c:v>
                </c:pt>
                <c:pt idx="3197">
                  <c:v>5.6718980509267878</c:v>
                </c:pt>
                <c:pt idx="3198">
                  <c:v>5.6959169523225786</c:v>
                </c:pt>
                <c:pt idx="3199">
                  <c:v>5.8019737579776063</c:v>
                </c:pt>
                <c:pt idx="3200">
                  <c:v>5.8823937229926111</c:v>
                </c:pt>
                <c:pt idx="3201">
                  <c:v>5.8256321935944984</c:v>
                </c:pt>
                <c:pt idx="3202">
                  <c:v>5.7234964569475375</c:v>
                </c:pt>
                <c:pt idx="3203">
                  <c:v>5.6176518237379787</c:v>
                </c:pt>
                <c:pt idx="3204">
                  <c:v>5.5608371446449061</c:v>
                </c:pt>
                <c:pt idx="3205">
                  <c:v>5.6724405615165745</c:v>
                </c:pt>
                <c:pt idx="3206">
                  <c:v>5.6913586554207223</c:v>
                </c:pt>
                <c:pt idx="3207">
                  <c:v>5.7333805948758334</c:v>
                </c:pt>
                <c:pt idx="3208">
                  <c:v>5.8104509922152756</c:v>
                </c:pt>
                <c:pt idx="3209">
                  <c:v>5.8869083206131734</c:v>
                </c:pt>
                <c:pt idx="3210">
                  <c:v>6.0039332195399275</c:v>
                </c:pt>
                <c:pt idx="3211">
                  <c:v>6.1184199363084639</c:v>
                </c:pt>
                <c:pt idx="3212">
                  <c:v>6.1422323497181726</c:v>
                </c:pt>
                <c:pt idx="3213">
                  <c:v>6.1947109942702046</c:v>
                </c:pt>
                <c:pt idx="3214">
                  <c:v>6.1180490253354876</c:v>
                </c:pt>
                <c:pt idx="3215">
                  <c:v>6.0922313478322065</c:v>
                </c:pt>
                <c:pt idx="3216">
                  <c:v>6.0403633563264965</c:v>
                </c:pt>
                <c:pt idx="3217">
                  <c:v>5.893301347827939</c:v>
                </c:pt>
                <c:pt idx="3218">
                  <c:v>5.7050586998589825</c:v>
                </c:pt>
                <c:pt idx="3219">
                  <c:v>5.7285898746420365</c:v>
                </c:pt>
                <c:pt idx="3220">
                  <c:v>5.5929696880468187</c:v>
                </c:pt>
                <c:pt idx="3221">
                  <c:v>5.6631844852913895</c:v>
                </c:pt>
                <c:pt idx="3222">
                  <c:v>5.536946925197773</c:v>
                </c:pt>
                <c:pt idx="3223">
                  <c:v>5.4552287717773424</c:v>
                </c:pt>
                <c:pt idx="3224">
                  <c:v>5.3994152680883296</c:v>
                </c:pt>
                <c:pt idx="3225">
                  <c:v>5.2012975062703184</c:v>
                </c:pt>
                <c:pt idx="3226">
                  <c:v>5.140056622899646</c:v>
                </c:pt>
                <c:pt idx="3227">
                  <c:v>5.1171861954609845</c:v>
                </c:pt>
                <c:pt idx="3228">
                  <c:v>4.8397000936088466</c:v>
                </c:pt>
                <c:pt idx="3229">
                  <c:v>5.0179465487444403</c:v>
                </c:pt>
                <c:pt idx="3230">
                  <c:v>4.9749569011397146</c:v>
                </c:pt>
                <c:pt idx="3231">
                  <c:v>5.3134865645671363</c:v>
                </c:pt>
                <c:pt idx="3232">
                  <c:v>5.2598071490318894</c:v>
                </c:pt>
                <c:pt idx="3233">
                  <c:v>5.1782461709126579</c:v>
                </c:pt>
                <c:pt idx="3234">
                  <c:v>5.1852347873564462</c:v>
                </c:pt>
                <c:pt idx="3235">
                  <c:v>5.1272713500832472</c:v>
                </c:pt>
                <c:pt idx="3236">
                  <c:v>5.1763671018167763</c:v>
                </c:pt>
                <c:pt idx="3237">
                  <c:v>5.3440993677602107</c:v>
                </c:pt>
                <c:pt idx="3238">
                  <c:v>5.2752445063608393</c:v>
                </c:pt>
                <c:pt idx="3239">
                  <c:v>4.9962856321452769</c:v>
                </c:pt>
                <c:pt idx="3240">
                  <c:v>5.0365897990387314</c:v>
                </c:pt>
                <c:pt idx="3241">
                  <c:v>5.0257976397840505</c:v>
                </c:pt>
                <c:pt idx="3242">
                  <c:v>5.1603233547860095</c:v>
                </c:pt>
                <c:pt idx="3243">
                  <c:v>5.1564140810311159</c:v>
                </c:pt>
                <c:pt idx="3244">
                  <c:v>5.2405045725080406</c:v>
                </c:pt>
                <c:pt idx="3245">
                  <c:v>5.3299035674103665</c:v>
                </c:pt>
                <c:pt idx="3246">
                  <c:v>5.3103827787030005</c:v>
                </c:pt>
                <c:pt idx="3247">
                  <c:v>5.1706301322674211</c:v>
                </c:pt>
                <c:pt idx="3248">
                  <c:v>5.2243456441195875</c:v>
                </c:pt>
                <c:pt idx="3249">
                  <c:v>5.2029815984102754</c:v>
                </c:pt>
                <c:pt idx="3250">
                  <c:v>5.2389071683732604</c:v>
                </c:pt>
                <c:pt idx="3251">
                  <c:v>5.250891074531931</c:v>
                </c:pt>
                <c:pt idx="3252">
                  <c:v>5.4328344178097465</c:v>
                </c:pt>
                <c:pt idx="3253">
                  <c:v>5.5888842671076207</c:v>
                </c:pt>
                <c:pt idx="3254">
                  <c:v>5.5562989565180079</c:v>
                </c:pt>
                <c:pt idx="3255">
                  <c:v>5.647883483931242</c:v>
                </c:pt>
                <c:pt idx="3256">
                  <c:v>5.4419719730573703</c:v>
                </c:pt>
                <c:pt idx="3257">
                  <c:v>5.4155217573392385</c:v>
                </c:pt>
                <c:pt idx="3258">
                  <c:v>5.3557517278269406</c:v>
                </c:pt>
                <c:pt idx="3259">
                  <c:v>5.4641567125861945</c:v>
                </c:pt>
                <c:pt idx="3260">
                  <c:v>5.3940074287356987</c:v>
                </c:pt>
                <c:pt idx="3261">
                  <c:v>5.3396256982470129</c:v>
                </c:pt>
                <c:pt idx="3262">
                  <c:v>5.3734349439917315</c:v>
                </c:pt>
                <c:pt idx="3263">
                  <c:v>5.4295228649561462</c:v>
                </c:pt>
                <c:pt idx="3264">
                  <c:v>5.3805343363372238</c:v>
                </c:pt>
                <c:pt idx="3265">
                  <c:v>5.3882915627417232</c:v>
                </c:pt>
                <c:pt idx="3266">
                  <c:v>5.2980276773483785</c:v>
                </c:pt>
                <c:pt idx="3267">
                  <c:v>5.0840276782010445</c:v>
                </c:pt>
                <c:pt idx="3268">
                  <c:v>5.2958223913412104</c:v>
                </c:pt>
                <c:pt idx="3269">
                  <c:v>4.9368040889453084</c:v>
                </c:pt>
                <c:pt idx="3270">
                  <c:v>4.9506583243436095</c:v>
                </c:pt>
                <c:pt idx="3271">
                  <c:v>5.078111363959021</c:v>
                </c:pt>
                <c:pt idx="3272">
                  <c:v>5.1155493553894145</c:v>
                </c:pt>
                <c:pt idx="3273">
                  <c:v>5.0190690873557884</c:v>
                </c:pt>
                <c:pt idx="3274">
                  <c:v>5.1427072152416304</c:v>
                </c:pt>
                <c:pt idx="3275">
                  <c:v>4.9890142849042514</c:v>
                </c:pt>
                <c:pt idx="3276">
                  <c:v>4.9800120197893083</c:v>
                </c:pt>
                <c:pt idx="3277">
                  <c:v>5.2059646605688465</c:v>
                </c:pt>
                <c:pt idx="3278">
                  <c:v>5.2652914443628678</c:v>
                </c:pt>
                <c:pt idx="3279">
                  <c:v>5.3914258315191619</c:v>
                </c:pt>
                <c:pt idx="3280">
                  <c:v>5.4583449213405837</c:v>
                </c:pt>
                <c:pt idx="3281">
                  <c:v>5.4561787159914834</c:v>
                </c:pt>
                <c:pt idx="3282">
                  <c:v>5.3980994578588986</c:v>
                </c:pt>
                <c:pt idx="3283">
                  <c:v>5.414859659935737</c:v>
                </c:pt>
                <c:pt idx="3284">
                  <c:v>5.5365694770965321</c:v>
                </c:pt>
                <c:pt idx="3285">
                  <c:v>5.3904322590794562</c:v>
                </c:pt>
                <c:pt idx="3286">
                  <c:v>5.3746198695444916</c:v>
                </c:pt>
                <c:pt idx="3287">
                  <c:v>5.4026921457398895</c:v>
                </c:pt>
                <c:pt idx="3288">
                  <c:v>5.4797674459255319</c:v>
                </c:pt>
                <c:pt idx="3289">
                  <c:v>5.4688110057954455</c:v>
                </c:pt>
                <c:pt idx="3290">
                  <c:v>5.5407483363363861</c:v>
                </c:pt>
                <c:pt idx="3291">
                  <c:v>5.5782722341587982</c:v>
                </c:pt>
                <c:pt idx="3292">
                  <c:v>5.6173176485835858</c:v>
                </c:pt>
                <c:pt idx="3293">
                  <c:v>5.4736039998129939</c:v>
                </c:pt>
                <c:pt idx="3294">
                  <c:v>5.5450756310211764</c:v>
                </c:pt>
                <c:pt idx="3295">
                  <c:v>5.5088433134202024</c:v>
                </c:pt>
                <c:pt idx="3296">
                  <c:v>5.5370724806938121</c:v>
                </c:pt>
                <c:pt idx="3297">
                  <c:v>5.5641271676086896</c:v>
                </c:pt>
                <c:pt idx="3298">
                  <c:v>5.6657122222555296</c:v>
                </c:pt>
                <c:pt idx="3299">
                  <c:v>5.6316832721567076</c:v>
                </c:pt>
                <c:pt idx="3300">
                  <c:v>5.6821265960363014</c:v>
                </c:pt>
                <c:pt idx="3301">
                  <c:v>5.6364715054395313</c:v>
                </c:pt>
                <c:pt idx="3302">
                  <c:v>5.662976291967464</c:v>
                </c:pt>
                <c:pt idx="3303">
                  <c:v>5.6688254585333615</c:v>
                </c:pt>
                <c:pt idx="3304">
                  <c:v>5.727464280633801</c:v>
                </c:pt>
                <c:pt idx="3305">
                  <c:v>5.7489903334347536</c:v>
                </c:pt>
                <c:pt idx="3306">
                  <c:v>5.8533813793312115</c:v>
                </c:pt>
                <c:pt idx="3307">
                  <c:v>5.8999550785599286</c:v>
                </c:pt>
                <c:pt idx="3308">
                  <c:v>5.8927684297633194</c:v>
                </c:pt>
                <c:pt idx="3309">
                  <c:v>5.878717369959821</c:v>
                </c:pt>
                <c:pt idx="3310">
                  <c:v>5.8814758249180805</c:v>
                </c:pt>
                <c:pt idx="3311">
                  <c:v>5.7625341262964467</c:v>
                </c:pt>
                <c:pt idx="3312">
                  <c:v>5.7618517780065064</c:v>
                </c:pt>
                <c:pt idx="3313">
                  <c:v>5.5255581108779355</c:v>
                </c:pt>
                <c:pt idx="3314">
                  <c:v>5.5980741904370621</c:v>
                </c:pt>
                <c:pt idx="3315">
                  <c:v>5.5797944613186123</c:v>
                </c:pt>
                <c:pt idx="3316">
                  <c:v>5.5937095914877499</c:v>
                </c:pt>
                <c:pt idx="3317">
                  <c:v>5.5964633567670425</c:v>
                </c:pt>
                <c:pt idx="3318">
                  <c:v>5.6527736111480209</c:v>
                </c:pt>
                <c:pt idx="3319">
                  <c:v>5.6241827701478755</c:v>
                </c:pt>
                <c:pt idx="3320">
                  <c:v>5.5300640396979865</c:v>
                </c:pt>
                <c:pt idx="3321">
                  <c:v>5.4431452454684557</c:v>
                </c:pt>
                <c:pt idx="3322">
                  <c:v>5.3397114625275472</c:v>
                </c:pt>
                <c:pt idx="3323">
                  <c:v>5.2834432020900719</c:v>
                </c:pt>
                <c:pt idx="3324">
                  <c:v>5.2862363322503994</c:v>
                </c:pt>
                <c:pt idx="3325">
                  <c:v>5.2186114457441901</c:v>
                </c:pt>
                <c:pt idx="3326">
                  <c:v>5.2280878658251497</c:v>
                </c:pt>
                <c:pt idx="3327">
                  <c:v>5.2067906125132914</c:v>
                </c:pt>
                <c:pt idx="3328">
                  <c:v>5.1116272916009704</c:v>
                </c:pt>
                <c:pt idx="3329">
                  <c:v>5.0984795634448909</c:v>
                </c:pt>
                <c:pt idx="3330">
                  <c:v>5.1468860034257355</c:v>
                </c:pt>
                <c:pt idx="3331">
                  <c:v>5.3352578307335694</c:v>
                </c:pt>
                <c:pt idx="3332">
                  <c:v>5.3179657053724805</c:v>
                </c:pt>
                <c:pt idx="3333">
                  <c:v>5.3476365936502601</c:v>
                </c:pt>
                <c:pt idx="3334">
                  <c:v>5.2768807779864755</c:v>
                </c:pt>
                <c:pt idx="3335">
                  <c:v>5.3845958114913817</c:v>
                </c:pt>
                <c:pt idx="3336">
                  <c:v>5.3312681218787992</c:v>
                </c:pt>
                <c:pt idx="3337">
                  <c:v>5.3776283696586873</c:v>
                </c:pt>
                <c:pt idx="3338">
                  <c:v>5.2793313484148783</c:v>
                </c:pt>
                <c:pt idx="3339">
                  <c:v>5.2592313843548819</c:v>
                </c:pt>
                <c:pt idx="3340">
                  <c:v>5.1581407355605142</c:v>
                </c:pt>
                <c:pt idx="3341">
                  <c:v>5.1512325542165955</c:v>
                </c:pt>
                <c:pt idx="3342">
                  <c:v>5.0543857806659798</c:v>
                </c:pt>
                <c:pt idx="3343">
                  <c:v>5.4948395056850945</c:v>
                </c:pt>
                <c:pt idx="3344">
                  <c:v>5.3173615183986769</c:v>
                </c:pt>
                <c:pt idx="3345">
                  <c:v>5.3570990868058157</c:v>
                </c:pt>
                <c:pt idx="3346">
                  <c:v>5.4063306260621964</c:v>
                </c:pt>
                <c:pt idx="3347">
                  <c:v>5.3413102877771763</c:v>
                </c:pt>
                <c:pt idx="3348">
                  <c:v>5.2790538046868134</c:v>
                </c:pt>
                <c:pt idx="3349">
                  <c:v>5.2159104748811558</c:v>
                </c:pt>
                <c:pt idx="3350">
                  <c:v>5.1320365613056769</c:v>
                </c:pt>
                <c:pt idx="3351">
                  <c:v>5.2958490372444373</c:v>
                </c:pt>
                <c:pt idx="3352">
                  <c:v>5.437490061078095</c:v>
                </c:pt>
                <c:pt idx="3353">
                  <c:v>5.3857644652792516</c:v>
                </c:pt>
                <c:pt idx="3354">
                  <c:v>5.3501100440275486</c:v>
                </c:pt>
                <c:pt idx="3355">
                  <c:v>5.3135329639666375</c:v>
                </c:pt>
                <c:pt idx="3356">
                  <c:v>5.3221660945021494</c:v>
                </c:pt>
                <c:pt idx="3357">
                  <c:v>5.1529082617790039</c:v>
                </c:pt>
                <c:pt idx="3358">
                  <c:v>5.178975700215247</c:v>
                </c:pt>
                <c:pt idx="3359">
                  <c:v>5.1176854331039285</c:v>
                </c:pt>
                <c:pt idx="3360">
                  <c:v>4.9614759926096434</c:v>
                </c:pt>
                <c:pt idx="3361">
                  <c:v>5.0029418498282281</c:v>
                </c:pt>
                <c:pt idx="3362">
                  <c:v>4.9620967355713184</c:v>
                </c:pt>
                <c:pt idx="3363">
                  <c:v>4.9167834941490707</c:v>
                </c:pt>
                <c:pt idx="3364">
                  <c:v>4.9306940767507177</c:v>
                </c:pt>
                <c:pt idx="3365">
                  <c:v>4.9416590435698335</c:v>
                </c:pt>
                <c:pt idx="3366">
                  <c:v>4.8831641093468292</c:v>
                </c:pt>
                <c:pt idx="3367">
                  <c:v>4.9148780633729086</c:v>
                </c:pt>
                <c:pt idx="3368">
                  <c:v>4.8915334809682172</c:v>
                </c:pt>
                <c:pt idx="3369">
                  <c:v>4.9486230036711856</c:v>
                </c:pt>
                <c:pt idx="3370">
                  <c:v>4.8842825267251255</c:v>
                </c:pt>
                <c:pt idx="3371">
                  <c:v>4.8968589667159179</c:v>
                </c:pt>
                <c:pt idx="3372">
                  <c:v>4.8811817962578905</c:v>
                </c:pt>
                <c:pt idx="3373">
                  <c:v>4.9134120413049871</c:v>
                </c:pt>
                <c:pt idx="3374">
                  <c:v>4.8462114996897014</c:v>
                </c:pt>
                <c:pt idx="3375">
                  <c:v>4.9107158311766685</c:v>
                </c:pt>
                <c:pt idx="3376">
                  <c:v>5.1137178936406391</c:v>
                </c:pt>
                <c:pt idx="3377">
                  <c:v>5.1132535443669855</c:v>
                </c:pt>
                <c:pt idx="3378">
                  <c:v>5.0633827166002847</c:v>
                </c:pt>
                <c:pt idx="3379">
                  <c:v>5.0463459655757674</c:v>
                </c:pt>
                <c:pt idx="3380">
                  <c:v>5.1228928952642629</c:v>
                </c:pt>
                <c:pt idx="3381">
                  <c:v>5.2698110158853639</c:v>
                </c:pt>
                <c:pt idx="3382">
                  <c:v>5.15177513586214</c:v>
                </c:pt>
                <c:pt idx="3383">
                  <c:v>5.0202386648682875</c:v>
                </c:pt>
                <c:pt idx="3384">
                  <c:v>5.0055008513188364</c:v>
                </c:pt>
                <c:pt idx="3385">
                  <c:v>4.9540501701856066</c:v>
                </c:pt>
                <c:pt idx="3386">
                  <c:v>4.9351347053439181</c:v>
                </c:pt>
                <c:pt idx="3387">
                  <c:v>4.9290162375160298</c:v>
                </c:pt>
                <c:pt idx="3388">
                  <c:v>4.870091487109991</c:v>
                </c:pt>
                <c:pt idx="3389">
                  <c:v>4.8962473899449703</c:v>
                </c:pt>
                <c:pt idx="3390">
                  <c:v>4.8804205050386384</c:v>
                </c:pt>
                <c:pt idx="3391">
                  <c:v>5.0419481125392309</c:v>
                </c:pt>
                <c:pt idx="3392">
                  <c:v>4.8292206506744826</c:v>
                </c:pt>
                <c:pt idx="3393">
                  <c:v>4.7576159320616158</c:v>
                </c:pt>
                <c:pt idx="3394">
                  <c:v>4.3916712580518587</c:v>
                </c:pt>
                <c:pt idx="3395">
                  <c:v>4.4461015196123084</c:v>
                </c:pt>
                <c:pt idx="3396">
                  <c:v>4.9028842804661075</c:v>
                </c:pt>
                <c:pt idx="3397">
                  <c:v>4.7374305589997761</c:v>
                </c:pt>
                <c:pt idx="3398">
                  <c:v>4.758804481457223</c:v>
                </c:pt>
                <c:pt idx="3399">
                  <c:v>4.783853691111319</c:v>
                </c:pt>
                <c:pt idx="3400">
                  <c:v>4.8048181193278845</c:v>
                </c:pt>
                <c:pt idx="3401">
                  <c:v>4.8401602505937067</c:v>
                </c:pt>
                <c:pt idx="3402">
                  <c:v>4.5440981171791623</c:v>
                </c:pt>
                <c:pt idx="3403">
                  <c:v>4.6086299472382697</c:v>
                </c:pt>
                <c:pt idx="3404">
                  <c:v>4.7349311022209326</c:v>
                </c:pt>
                <c:pt idx="3405">
                  <c:v>4.4391558208366417</c:v>
                </c:pt>
                <c:pt idx="3406">
                  <c:v>4.4472998036445777</c:v>
                </c:pt>
                <c:pt idx="3407">
                  <c:v>4.1869408357206881</c:v>
                </c:pt>
                <c:pt idx="3408">
                  <c:v>4.0524751628206799</c:v>
                </c:pt>
                <c:pt idx="3409">
                  <c:v>3.9670624660975298</c:v>
                </c:pt>
                <c:pt idx="3410">
                  <c:v>3.8514561240030591</c:v>
                </c:pt>
                <c:pt idx="3411">
                  <c:v>3.4465346754152399</c:v>
                </c:pt>
                <c:pt idx="3412">
                  <c:v>3.7674625525581602</c:v>
                </c:pt>
                <c:pt idx="3413">
                  <c:v>3.5998544209958858</c:v>
                </c:pt>
                <c:pt idx="3414">
                  <c:v>3.6137245018246444</c:v>
                </c:pt>
                <c:pt idx="3415">
                  <c:v>3.8733741202766234</c:v>
                </c:pt>
                <c:pt idx="3416">
                  <c:v>3.8962199624285607</c:v>
                </c:pt>
                <c:pt idx="3417">
                  <c:v>3.7776068255577275</c:v>
                </c:pt>
                <c:pt idx="3418">
                  <c:v>3.5834731591908677</c:v>
                </c:pt>
                <c:pt idx="3419">
                  <c:v>3.5682722753711271</c:v>
                </c:pt>
                <c:pt idx="3420">
                  <c:v>3.5097445844510995</c:v>
                </c:pt>
                <c:pt idx="3421">
                  <c:v>3.2557751620106439</c:v>
                </c:pt>
                <c:pt idx="3422">
                  <c:v>3.4544276182868487</c:v>
                </c:pt>
                <c:pt idx="3423">
                  <c:v>3.6869313142512672</c:v>
                </c:pt>
                <c:pt idx="3424">
                  <c:v>3.983294297677237</c:v>
                </c:pt>
                <c:pt idx="3425">
                  <c:v>3.9656142790208344</c:v>
                </c:pt>
                <c:pt idx="3426">
                  <c:v>4.0541510835503294</c:v>
                </c:pt>
                <c:pt idx="3427">
                  <c:v>4.2850946085887349</c:v>
                </c:pt>
                <c:pt idx="3428">
                  <c:v>4.1992394477604575</c:v>
                </c:pt>
                <c:pt idx="3429">
                  <c:v>4.0331097730209589</c:v>
                </c:pt>
                <c:pt idx="3430">
                  <c:v>4.0180637196629334</c:v>
                </c:pt>
                <c:pt idx="3431">
                  <c:v>4.0551187916999485</c:v>
                </c:pt>
                <c:pt idx="3432">
                  <c:v>3.9791464187408625</c:v>
                </c:pt>
                <c:pt idx="3433">
                  <c:v>3.808944965764633</c:v>
                </c:pt>
                <c:pt idx="3434">
                  <c:v>3.8891715881057802</c:v>
                </c:pt>
                <c:pt idx="3435">
                  <c:v>3.8940262585073335</c:v>
                </c:pt>
                <c:pt idx="3436">
                  <c:v>3.8566839081055977</c:v>
                </c:pt>
                <c:pt idx="3437">
                  <c:v>3.9017544231133527</c:v>
                </c:pt>
                <c:pt idx="3438">
                  <c:v>3.7237703057770224</c:v>
                </c:pt>
                <c:pt idx="3439">
                  <c:v>3.4040086665267344</c:v>
                </c:pt>
                <c:pt idx="3440">
                  <c:v>3.4192855089346197</c:v>
                </c:pt>
                <c:pt idx="3441">
                  <c:v>3.8774895267389153</c:v>
                </c:pt>
                <c:pt idx="3442">
                  <c:v>3.9409347723921249</c:v>
                </c:pt>
                <c:pt idx="3443">
                  <c:v>3.1071419689460891</c:v>
                </c:pt>
                <c:pt idx="3444">
                  <c:v>3.0281840468774721</c:v>
                </c:pt>
                <c:pt idx="3445">
                  <c:v>3.1606334420438813</c:v>
                </c:pt>
                <c:pt idx="3446">
                  <c:v>2.9667858460941172</c:v>
                </c:pt>
                <c:pt idx="3447">
                  <c:v>2.8257360770892275</c:v>
                </c:pt>
                <c:pt idx="3448">
                  <c:v>2.7796795926061666</c:v>
                </c:pt>
                <c:pt idx="3449">
                  <c:v>2.8324123324914177</c:v>
                </c:pt>
                <c:pt idx="3450">
                  <c:v>2.7008838197406781</c:v>
                </c:pt>
                <c:pt idx="3451">
                  <c:v>2.9920295353139177</c:v>
                </c:pt>
                <c:pt idx="3452">
                  <c:v>2.8683894178673115</c:v>
                </c:pt>
                <c:pt idx="3453">
                  <c:v>2.8504874921287962</c:v>
                </c:pt>
                <c:pt idx="3454">
                  <c:v>2.8556057793329828</c:v>
                </c:pt>
                <c:pt idx="3455">
                  <c:v>2.7002891542362941</c:v>
                </c:pt>
                <c:pt idx="3456">
                  <c:v>2.6572349880178749</c:v>
                </c:pt>
                <c:pt idx="3457">
                  <c:v>2.7350111109863691</c:v>
                </c:pt>
                <c:pt idx="3458">
                  <c:v>2.7925946132073602</c:v>
                </c:pt>
                <c:pt idx="3459">
                  <c:v>2.8372476757311533</c:v>
                </c:pt>
                <c:pt idx="3460">
                  <c:v>2.7730364491797257</c:v>
                </c:pt>
                <c:pt idx="3461">
                  <c:v>2.7972907582486206</c:v>
                </c:pt>
                <c:pt idx="3462">
                  <c:v>2.8537962027527319</c:v>
                </c:pt>
                <c:pt idx="3463">
                  <c:v>2.9317157872642237</c:v>
                </c:pt>
                <c:pt idx="3464">
                  <c:v>2.9469578123585545</c:v>
                </c:pt>
                <c:pt idx="3465">
                  <c:v>3.1315245336291904</c:v>
                </c:pt>
                <c:pt idx="3466">
                  <c:v>3.2077160424964619</c:v>
                </c:pt>
                <c:pt idx="3467">
                  <c:v>3.2695201847335609</c:v>
                </c:pt>
                <c:pt idx="3468">
                  <c:v>3.2872545610325559</c:v>
                </c:pt>
                <c:pt idx="3469">
                  <c:v>3.2240428756031387</c:v>
                </c:pt>
                <c:pt idx="3470">
                  <c:v>3.128025677839803</c:v>
                </c:pt>
                <c:pt idx="3471">
                  <c:v>3.1181519140498377</c:v>
                </c:pt>
                <c:pt idx="3472">
                  <c:v>3.0370194731103037</c:v>
                </c:pt>
                <c:pt idx="3473">
                  <c:v>2.9660860180916444</c:v>
                </c:pt>
                <c:pt idx="3474">
                  <c:v>2.9598952865741985</c:v>
                </c:pt>
                <c:pt idx="3475">
                  <c:v>2.8346573386583427</c:v>
                </c:pt>
                <c:pt idx="3476">
                  <c:v>2.8618620953002383</c:v>
                </c:pt>
                <c:pt idx="3477">
                  <c:v>2.9171173140247397</c:v>
                </c:pt>
                <c:pt idx="3478">
                  <c:v>2.9821344548013786</c:v>
                </c:pt>
                <c:pt idx="3479">
                  <c:v>2.8162982402761267</c:v>
                </c:pt>
                <c:pt idx="3480">
                  <c:v>2.8745435556776449</c:v>
                </c:pt>
                <c:pt idx="3481">
                  <c:v>2.8702439016764747</c:v>
                </c:pt>
                <c:pt idx="3482">
                  <c:v>2.9300615385358739</c:v>
                </c:pt>
                <c:pt idx="3483">
                  <c:v>2.9977550648888127</c:v>
                </c:pt>
                <c:pt idx="3484">
                  <c:v>3.0274594204210508</c:v>
                </c:pt>
                <c:pt idx="3485">
                  <c:v>3.1370845033253412</c:v>
                </c:pt>
                <c:pt idx="3486">
                  <c:v>3.0527184576811184</c:v>
                </c:pt>
                <c:pt idx="3487">
                  <c:v>3.0200273450917372</c:v>
                </c:pt>
                <c:pt idx="3488">
                  <c:v>2.9746860366514043</c:v>
                </c:pt>
                <c:pt idx="3489">
                  <c:v>2.9997524417950427</c:v>
                </c:pt>
                <c:pt idx="3490">
                  <c:v>3.0461008943217793</c:v>
                </c:pt>
                <c:pt idx="3491">
                  <c:v>3.0528992234886356</c:v>
                </c:pt>
                <c:pt idx="3492">
                  <c:v>3.0234818620981452</c:v>
                </c:pt>
                <c:pt idx="3493">
                  <c:v>3.0787583264894787</c:v>
                </c:pt>
                <c:pt idx="3494">
                  <c:v>2.9967773378795748</c:v>
                </c:pt>
                <c:pt idx="3495">
                  <c:v>2.9691395675462329</c:v>
                </c:pt>
                <c:pt idx="3496">
                  <c:v>3.0634556197915237</c:v>
                </c:pt>
                <c:pt idx="3497">
                  <c:v>3.0691248732187919</c:v>
                </c:pt>
                <c:pt idx="3498">
                  <c:v>2.9346121614176135</c:v>
                </c:pt>
                <c:pt idx="3499">
                  <c:v>2.7765927180086094</c:v>
                </c:pt>
                <c:pt idx="3500">
                  <c:v>2.7706543764865752</c:v>
                </c:pt>
                <c:pt idx="3501">
                  <c:v>2.7216790642356701</c:v>
                </c:pt>
                <c:pt idx="3502">
                  <c:v>2.6321164990153787</c:v>
                </c:pt>
                <c:pt idx="3503">
                  <c:v>2.7336736998113755</c:v>
                </c:pt>
                <c:pt idx="3504">
                  <c:v>2.6839503837649592</c:v>
                </c:pt>
                <c:pt idx="3505">
                  <c:v>2.7664672037249152</c:v>
                </c:pt>
                <c:pt idx="3506">
                  <c:v>2.7152515039303071</c:v>
                </c:pt>
                <c:pt idx="3507">
                  <c:v>2.5337335003238008</c:v>
                </c:pt>
                <c:pt idx="3508">
                  <c:v>2.4213327669717035</c:v>
                </c:pt>
                <c:pt idx="3509">
                  <c:v>2.5368574660186529</c:v>
                </c:pt>
                <c:pt idx="3510">
                  <c:v>2.4204336276130571</c:v>
                </c:pt>
                <c:pt idx="3511">
                  <c:v>2.3960277566465895</c:v>
                </c:pt>
                <c:pt idx="3512">
                  <c:v>2.3423265269985531</c:v>
                </c:pt>
                <c:pt idx="3513">
                  <c:v>2.512899814672414</c:v>
                </c:pt>
                <c:pt idx="3514">
                  <c:v>2.4823615489526527</c:v>
                </c:pt>
                <c:pt idx="3515">
                  <c:v>2.4787651336295546</c:v>
                </c:pt>
                <c:pt idx="3516">
                  <c:v>2.5778872541489095</c:v>
                </c:pt>
                <c:pt idx="3517">
                  <c:v>2.6446815700874717</c:v>
                </c:pt>
                <c:pt idx="3518">
                  <c:v>2.6988203609944352</c:v>
                </c:pt>
                <c:pt idx="3519">
                  <c:v>2.6788535553948427</c:v>
                </c:pt>
                <c:pt idx="3520">
                  <c:v>2.7474965285717325</c:v>
                </c:pt>
                <c:pt idx="3521">
                  <c:v>2.6559628770697277</c:v>
                </c:pt>
                <c:pt idx="3522">
                  <c:v>2.7591321194833571</c:v>
                </c:pt>
                <c:pt idx="3523">
                  <c:v>2.8160531690221355</c:v>
                </c:pt>
                <c:pt idx="3524">
                  <c:v>2.8238798168865111</c:v>
                </c:pt>
                <c:pt idx="3525">
                  <c:v>2.8584001884966721</c:v>
                </c:pt>
                <c:pt idx="3526">
                  <c:v>2.8004227532423092</c:v>
                </c:pt>
                <c:pt idx="3527">
                  <c:v>2.7369492984595545</c:v>
                </c:pt>
                <c:pt idx="3528">
                  <c:v>2.7001116569929127</c:v>
                </c:pt>
                <c:pt idx="3529">
                  <c:v>2.7811883902307453</c:v>
                </c:pt>
                <c:pt idx="3530">
                  <c:v>2.9174784193053327</c:v>
                </c:pt>
                <c:pt idx="3531">
                  <c:v>2.8356269653129997</c:v>
                </c:pt>
                <c:pt idx="3532">
                  <c:v>2.8419534843533123</c:v>
                </c:pt>
                <c:pt idx="3533">
                  <c:v>2.8150644994286327</c:v>
                </c:pt>
                <c:pt idx="3534">
                  <c:v>2.8317499508649537</c:v>
                </c:pt>
                <c:pt idx="3535">
                  <c:v>2.6821319252169626</c:v>
                </c:pt>
                <c:pt idx="3536">
                  <c:v>2.6901212196746576</c:v>
                </c:pt>
                <c:pt idx="3537">
                  <c:v>2.6862768198121598</c:v>
                </c:pt>
                <c:pt idx="3538">
                  <c:v>2.7812859497644431</c:v>
                </c:pt>
                <c:pt idx="3539">
                  <c:v>2.7880315555707837</c:v>
                </c:pt>
                <c:pt idx="3540">
                  <c:v>2.7662411754097667</c:v>
                </c:pt>
                <c:pt idx="3541">
                  <c:v>2.6331189534228194</c:v>
                </c:pt>
                <c:pt idx="3542">
                  <c:v>2.6766901922754172</c:v>
                </c:pt>
                <c:pt idx="3543">
                  <c:v>2.6962280343608445</c:v>
                </c:pt>
                <c:pt idx="3544">
                  <c:v>2.7680779663391895</c:v>
                </c:pt>
                <c:pt idx="3545">
                  <c:v>2.8569598886073346</c:v>
                </c:pt>
                <c:pt idx="3546">
                  <c:v>2.7921751001068782</c:v>
                </c:pt>
                <c:pt idx="3547">
                  <c:v>2.8184685668582592</c:v>
                </c:pt>
                <c:pt idx="3548">
                  <c:v>2.833024548764068</c:v>
                </c:pt>
                <c:pt idx="3549">
                  <c:v>2.8083597506739282</c:v>
                </c:pt>
                <c:pt idx="3550">
                  <c:v>2.8909030033698833</c:v>
                </c:pt>
                <c:pt idx="3551">
                  <c:v>2.9915595726366613</c:v>
                </c:pt>
                <c:pt idx="3552">
                  <c:v>2.9734578381517887</c:v>
                </c:pt>
                <c:pt idx="3553">
                  <c:v>3.0217648000939081</c:v>
                </c:pt>
                <c:pt idx="3554">
                  <c:v>2.9650475384230375</c:v>
                </c:pt>
                <c:pt idx="3555">
                  <c:v>2.9699671537727266</c:v>
                </c:pt>
                <c:pt idx="3556">
                  <c:v>2.9573946218477412</c:v>
                </c:pt>
                <c:pt idx="3557">
                  <c:v>2.9459986308979644</c:v>
                </c:pt>
                <c:pt idx="3558">
                  <c:v>2.8371317127602951</c:v>
                </c:pt>
                <c:pt idx="3559">
                  <c:v>2.8676747392147677</c:v>
                </c:pt>
                <c:pt idx="3560">
                  <c:v>2.8215471989897583</c:v>
                </c:pt>
                <c:pt idx="3561">
                  <c:v>2.9049652899806153</c:v>
                </c:pt>
                <c:pt idx="3562">
                  <c:v>2.9998828290815194</c:v>
                </c:pt>
                <c:pt idx="3563">
                  <c:v>3.0116666422708587</c:v>
                </c:pt>
                <c:pt idx="3564">
                  <c:v>3.1014429431629384</c:v>
                </c:pt>
                <c:pt idx="3565">
                  <c:v>3.1902368984225529</c:v>
                </c:pt>
                <c:pt idx="3566">
                  <c:v>3.263027537368576</c:v>
                </c:pt>
                <c:pt idx="3567">
                  <c:v>3.2497329369938788</c:v>
                </c:pt>
                <c:pt idx="3568">
                  <c:v>3.2735842889501718</c:v>
                </c:pt>
                <c:pt idx="3569">
                  <c:v>3.3713201119440583</c:v>
                </c:pt>
                <c:pt idx="3570">
                  <c:v>3.409478324374855</c:v>
                </c:pt>
                <c:pt idx="3571">
                  <c:v>3.4330690438696729</c:v>
                </c:pt>
                <c:pt idx="3572">
                  <c:v>3.3292679737986162</c:v>
                </c:pt>
                <c:pt idx="3573">
                  <c:v>3.3528427768072313</c:v>
                </c:pt>
                <c:pt idx="3574">
                  <c:v>3.324032089341511</c:v>
                </c:pt>
                <c:pt idx="3575">
                  <c:v>3.2866580480788734</c:v>
                </c:pt>
                <c:pt idx="3576">
                  <c:v>3.3494200217174792</c:v>
                </c:pt>
                <c:pt idx="3577">
                  <c:v>3.2882349171042402</c:v>
                </c:pt>
                <c:pt idx="3578">
                  <c:v>3.2843802141591651</c:v>
                </c:pt>
                <c:pt idx="3579">
                  <c:v>3.160022646886079</c:v>
                </c:pt>
                <c:pt idx="3580">
                  <c:v>3.0260955765100519</c:v>
                </c:pt>
                <c:pt idx="3581">
                  <c:v>3.0189182360156237</c:v>
                </c:pt>
                <c:pt idx="3582">
                  <c:v>2.9984966736675531</c:v>
                </c:pt>
                <c:pt idx="3583">
                  <c:v>3.0048169398025677</c:v>
                </c:pt>
                <c:pt idx="3584">
                  <c:v>2.9690335523792402</c:v>
                </c:pt>
                <c:pt idx="3585">
                  <c:v>2.8692000928272217</c:v>
                </c:pt>
                <c:pt idx="3586">
                  <c:v>2.9049168299646038</c:v>
                </c:pt>
                <c:pt idx="3587">
                  <c:v>2.9793441668707148</c:v>
                </c:pt>
                <c:pt idx="3588">
                  <c:v>2.9536173696613872</c:v>
                </c:pt>
                <c:pt idx="3589">
                  <c:v>2.9812959259906133</c:v>
                </c:pt>
                <c:pt idx="3590">
                  <c:v>2.9672123937130404</c:v>
                </c:pt>
                <c:pt idx="3591">
                  <c:v>2.9257499471700572</c:v>
                </c:pt>
                <c:pt idx="3592">
                  <c:v>2.9279138787354246</c:v>
                </c:pt>
                <c:pt idx="3593">
                  <c:v>2.9386457116651767</c:v>
                </c:pt>
                <c:pt idx="3594">
                  <c:v>2.8908658412168458</c:v>
                </c:pt>
                <c:pt idx="3595">
                  <c:v>2.8324707403113014</c:v>
                </c:pt>
                <c:pt idx="3596">
                  <c:v>2.7872730355254594</c:v>
                </c:pt>
                <c:pt idx="3597">
                  <c:v>2.8691959715941877</c:v>
                </c:pt>
                <c:pt idx="3598">
                  <c:v>2.9051925972991146</c:v>
                </c:pt>
                <c:pt idx="3599">
                  <c:v>2.9438182854562114</c:v>
                </c:pt>
                <c:pt idx="3600">
                  <c:v>3.0100025167943798</c:v>
                </c:pt>
                <c:pt idx="3601">
                  <c:v>3.0960725501863156</c:v>
                </c:pt>
                <c:pt idx="3602">
                  <c:v>3.1330325496406082</c:v>
                </c:pt>
                <c:pt idx="3603">
                  <c:v>3.1320589438643962</c:v>
                </c:pt>
                <c:pt idx="3604">
                  <c:v>3.171570483956395</c:v>
                </c:pt>
                <c:pt idx="3605">
                  <c:v>3.1875885798643155</c:v>
                </c:pt>
                <c:pt idx="3606">
                  <c:v>3.1859832885421686</c:v>
                </c:pt>
                <c:pt idx="3607">
                  <c:v>3.3295723765971381</c:v>
                </c:pt>
                <c:pt idx="3608">
                  <c:v>3.3211274727220608</c:v>
                </c:pt>
                <c:pt idx="3609">
                  <c:v>3.3222454637658982</c:v>
                </c:pt>
                <c:pt idx="3610">
                  <c:v>3.200671292016509</c:v>
                </c:pt>
                <c:pt idx="3611">
                  <c:v>3.1827784614129682</c:v>
                </c:pt>
                <c:pt idx="3612">
                  <c:v>3.2882221981264359</c:v>
                </c:pt>
                <c:pt idx="3613">
                  <c:v>3.282691077061521</c:v>
                </c:pt>
                <c:pt idx="3614">
                  <c:v>3.3211099930095327</c:v>
                </c:pt>
                <c:pt idx="3615">
                  <c:v>3.2863257914295163</c:v>
                </c:pt>
                <c:pt idx="3616">
                  <c:v>3.2262175365855392</c:v>
                </c:pt>
                <c:pt idx="3617">
                  <c:v>3.3023320920842627</c:v>
                </c:pt>
                <c:pt idx="3618">
                  <c:v>3.2839032169634574</c:v>
                </c:pt>
                <c:pt idx="3619">
                  <c:v>3.234764547561805</c:v>
                </c:pt>
                <c:pt idx="3620">
                  <c:v>3.3382120442609047</c:v>
                </c:pt>
                <c:pt idx="3621">
                  <c:v>3.4322848016457637</c:v>
                </c:pt>
                <c:pt idx="3622">
                  <c:v>3.4489210825086491</c:v>
                </c:pt>
                <c:pt idx="3623">
                  <c:v>3.3169362497830988</c:v>
                </c:pt>
                <c:pt idx="3624">
                  <c:v>3.3343487435710539</c:v>
                </c:pt>
                <c:pt idx="3625">
                  <c:v>3.3631673892798775</c:v>
                </c:pt>
                <c:pt idx="3626">
                  <c:v>3.3797684264947461</c:v>
                </c:pt>
                <c:pt idx="3627">
                  <c:v>3.4509833333072777</c:v>
                </c:pt>
                <c:pt idx="3628">
                  <c:v>3.4825983066848227</c:v>
                </c:pt>
                <c:pt idx="3629">
                  <c:v>3.4728380899704963</c:v>
                </c:pt>
                <c:pt idx="3630">
                  <c:v>3.3918488974067307</c:v>
                </c:pt>
                <c:pt idx="3631">
                  <c:v>3.374751109499877</c:v>
                </c:pt>
                <c:pt idx="3632">
                  <c:v>3.4627124335753137</c:v>
                </c:pt>
                <c:pt idx="3633">
                  <c:v>3.4301270519299596</c:v>
                </c:pt>
                <c:pt idx="3634">
                  <c:v>3.3609125774205602</c:v>
                </c:pt>
                <c:pt idx="3635">
                  <c:v>3.3704976417309811</c:v>
                </c:pt>
                <c:pt idx="3636">
                  <c:v>3.3869169183579482</c:v>
                </c:pt>
                <c:pt idx="3637">
                  <c:v>3.5396615387632475</c:v>
                </c:pt>
                <c:pt idx="3638">
                  <c:v>3.5744570382062468</c:v>
                </c:pt>
                <c:pt idx="3639">
                  <c:v>3.5425418543189604</c:v>
                </c:pt>
                <c:pt idx="3640">
                  <c:v>3.5812444247888395</c:v>
                </c:pt>
                <c:pt idx="3641">
                  <c:v>3.5773746580264847</c:v>
                </c:pt>
                <c:pt idx="3642">
                  <c:v>3.5424477765166182</c:v>
                </c:pt>
                <c:pt idx="3643">
                  <c:v>3.562064206252654</c:v>
                </c:pt>
                <c:pt idx="3644">
                  <c:v>3.607584859385665</c:v>
                </c:pt>
                <c:pt idx="3645">
                  <c:v>3.6010477311262097</c:v>
                </c:pt>
                <c:pt idx="3646">
                  <c:v>3.5540178540341687</c:v>
                </c:pt>
                <c:pt idx="3647">
                  <c:v>3.4517642359113192</c:v>
                </c:pt>
                <c:pt idx="3648">
                  <c:v>3.5104024895658124</c:v>
                </c:pt>
                <c:pt idx="3649">
                  <c:v>3.4947796767503791</c:v>
                </c:pt>
                <c:pt idx="3650">
                  <c:v>3.3957957596491197</c:v>
                </c:pt>
                <c:pt idx="3651">
                  <c:v>3.3785843536108877</c:v>
                </c:pt>
                <c:pt idx="3652">
                  <c:v>3.4267661863914336</c:v>
                </c:pt>
                <c:pt idx="3653">
                  <c:v>3.4794986420537137</c:v>
                </c:pt>
                <c:pt idx="3654">
                  <c:v>3.5528064246896451</c:v>
                </c:pt>
                <c:pt idx="3655">
                  <c:v>3.4101224446756437</c:v>
                </c:pt>
                <c:pt idx="3656">
                  <c:v>3.3954023240059357</c:v>
                </c:pt>
                <c:pt idx="3657">
                  <c:v>3.4474205984058792</c:v>
                </c:pt>
                <c:pt idx="3658">
                  <c:v>3.4702411447136834</c:v>
                </c:pt>
                <c:pt idx="3659">
                  <c:v>3.4642004118675032</c:v>
                </c:pt>
                <c:pt idx="3660">
                  <c:v>3.5049880420291872</c:v>
                </c:pt>
                <c:pt idx="3661">
                  <c:v>3.5114745075446283</c:v>
                </c:pt>
                <c:pt idx="3662">
                  <c:v>3.5373457610773462</c:v>
                </c:pt>
                <c:pt idx="3663">
                  <c:v>3.4818765224580908</c:v>
                </c:pt>
                <c:pt idx="3664">
                  <c:v>3.4471555604884032</c:v>
                </c:pt>
                <c:pt idx="3665">
                  <c:v>3.4484811053544906</c:v>
                </c:pt>
                <c:pt idx="3666">
                  <c:v>3.4883587956847562</c:v>
                </c:pt>
                <c:pt idx="3667">
                  <c:v>3.4712791269920977</c:v>
                </c:pt>
                <c:pt idx="3668">
                  <c:v>3.4851421733023971</c:v>
                </c:pt>
                <c:pt idx="3669">
                  <c:v>3.4902655054642531</c:v>
                </c:pt>
                <c:pt idx="3670">
                  <c:v>3.4513577260116182</c:v>
                </c:pt>
                <c:pt idx="3671">
                  <c:v>3.3809699080353992</c:v>
                </c:pt>
                <c:pt idx="3672">
                  <c:v>3.4722928792625067</c:v>
                </c:pt>
                <c:pt idx="3673">
                  <c:v>3.3952469250982844</c:v>
                </c:pt>
                <c:pt idx="3674">
                  <c:v>3.4779165149034448</c:v>
                </c:pt>
                <c:pt idx="3675">
                  <c:v>3.4971080313026119</c:v>
                </c:pt>
                <c:pt idx="3676">
                  <c:v>3.4910779568177208</c:v>
                </c:pt>
                <c:pt idx="3677">
                  <c:v>3.5564161984922227</c:v>
                </c:pt>
                <c:pt idx="3678">
                  <c:v>3.5477675778049793</c:v>
                </c:pt>
                <c:pt idx="3679">
                  <c:v>3.6240991375396154</c:v>
                </c:pt>
                <c:pt idx="3680">
                  <c:v>3.5838827244874762</c:v>
                </c:pt>
                <c:pt idx="3681">
                  <c:v>3.7063410428339694</c:v>
                </c:pt>
                <c:pt idx="3682">
                  <c:v>3.7017733665741592</c:v>
                </c:pt>
                <c:pt idx="3683">
                  <c:v>3.7300787766588708</c:v>
                </c:pt>
                <c:pt idx="3684">
                  <c:v>3.699488213913023</c:v>
                </c:pt>
                <c:pt idx="3685">
                  <c:v>3.7255725636158505</c:v>
                </c:pt>
                <c:pt idx="3686">
                  <c:v>3.7816115982298042</c:v>
                </c:pt>
                <c:pt idx="3687">
                  <c:v>3.7336185605556214</c:v>
                </c:pt>
                <c:pt idx="3688">
                  <c:v>3.77501066191408</c:v>
                </c:pt>
                <c:pt idx="3689">
                  <c:v>3.74410198261153</c:v>
                </c:pt>
                <c:pt idx="3690">
                  <c:v>3.6806990861805255</c:v>
                </c:pt>
                <c:pt idx="3691">
                  <c:v>3.7765999656942877</c:v>
                </c:pt>
                <c:pt idx="3692">
                  <c:v>3.7452737628520381</c:v>
                </c:pt>
                <c:pt idx="3693">
                  <c:v>3.8461874828489204</c:v>
                </c:pt>
                <c:pt idx="3694">
                  <c:v>3.7395036102711936</c:v>
                </c:pt>
                <c:pt idx="3695">
                  <c:v>3.737940668171249</c:v>
                </c:pt>
                <c:pt idx="3696">
                  <c:v>3.7463027210512192</c:v>
                </c:pt>
                <c:pt idx="3697">
                  <c:v>3.8804724467859995</c:v>
                </c:pt>
                <c:pt idx="3698">
                  <c:v>3.8927242330918204</c:v>
                </c:pt>
                <c:pt idx="3699">
                  <c:v>3.8543962684935011</c:v>
                </c:pt>
                <c:pt idx="3700">
                  <c:v>3.8679161155701749</c:v>
                </c:pt>
                <c:pt idx="3701">
                  <c:v>3.9404043412784584</c:v>
                </c:pt>
                <c:pt idx="3702">
                  <c:v>3.8848983668406172</c:v>
                </c:pt>
                <c:pt idx="3703">
                  <c:v>3.8887397823619549</c:v>
                </c:pt>
                <c:pt idx="3704">
                  <c:v>3.8677503425242041</c:v>
                </c:pt>
                <c:pt idx="3705">
                  <c:v>3.6375126852263358</c:v>
                </c:pt>
                <c:pt idx="3706">
                  <c:v>3.5190724269756548</c:v>
                </c:pt>
                <c:pt idx="3707">
                  <c:v>3.5194418457780587</c:v>
                </c:pt>
                <c:pt idx="3708">
                  <c:v>3.5472856067073253</c:v>
                </c:pt>
                <c:pt idx="3709">
                  <c:v>3.5685893260917112</c:v>
                </c:pt>
                <c:pt idx="3710">
                  <c:v>3.6432554102907737</c:v>
                </c:pt>
                <c:pt idx="3711">
                  <c:v>3.7332552525470342</c:v>
                </c:pt>
                <c:pt idx="3712">
                  <c:v>3.7560040325554676</c:v>
                </c:pt>
                <c:pt idx="3713">
                  <c:v>3.8190759513404577</c:v>
                </c:pt>
                <c:pt idx="3714">
                  <c:v>3.8420513281099788</c:v>
                </c:pt>
                <c:pt idx="3715">
                  <c:v>3.8780467458672918</c:v>
                </c:pt>
                <c:pt idx="3716">
                  <c:v>3.8585291546683131</c:v>
                </c:pt>
                <c:pt idx="3717">
                  <c:v>3.9317087527457719</c:v>
                </c:pt>
                <c:pt idx="3718">
                  <c:v>3.9298852492400949</c:v>
                </c:pt>
                <c:pt idx="3719">
                  <c:v>3.8831826548954802</c:v>
                </c:pt>
                <c:pt idx="3720">
                  <c:v>3.8957453100723365</c:v>
                </c:pt>
                <c:pt idx="3721">
                  <c:v>3.8234039565826681</c:v>
                </c:pt>
                <c:pt idx="3722">
                  <c:v>3.8694123363284234</c:v>
                </c:pt>
                <c:pt idx="3723">
                  <c:v>3.8709219155661678</c:v>
                </c:pt>
                <c:pt idx="3724">
                  <c:v>3.8749227801724389</c:v>
                </c:pt>
                <c:pt idx="3725">
                  <c:v>3.9154756421627148</c:v>
                </c:pt>
                <c:pt idx="3726">
                  <c:v>3.9027629883145987</c:v>
                </c:pt>
                <c:pt idx="3727">
                  <c:v>3.8640168606748961</c:v>
                </c:pt>
                <c:pt idx="3728">
                  <c:v>3.8836525465170002</c:v>
                </c:pt>
                <c:pt idx="3729">
                  <c:v>3.8688889397332122</c:v>
                </c:pt>
                <c:pt idx="3730">
                  <c:v>3.8212324931086519</c:v>
                </c:pt>
                <c:pt idx="3731">
                  <c:v>3.8044604957786423</c:v>
                </c:pt>
                <c:pt idx="3732">
                  <c:v>3.7352786358548076</c:v>
                </c:pt>
                <c:pt idx="3733">
                  <c:v>3.7409211012673733</c:v>
                </c:pt>
                <c:pt idx="3734">
                  <c:v>3.7315356325360831</c:v>
                </c:pt>
                <c:pt idx="3735">
                  <c:v>3.7455057598495012</c:v>
                </c:pt>
                <c:pt idx="3736">
                  <c:v>3.7672171970812016</c:v>
                </c:pt>
                <c:pt idx="3737">
                  <c:v>3.7171228279503223</c:v>
                </c:pt>
                <c:pt idx="3738">
                  <c:v>3.7319259417266202</c:v>
                </c:pt>
                <c:pt idx="3739">
                  <c:v>3.7646859073299552</c:v>
                </c:pt>
                <c:pt idx="3740">
                  <c:v>3.7186390864277996</c:v>
                </c:pt>
                <c:pt idx="3741">
                  <c:v>3.6976144029420492</c:v>
                </c:pt>
                <c:pt idx="3742">
                  <c:v>3.7190712474503496</c:v>
                </c:pt>
                <c:pt idx="3743">
                  <c:v>3.7016013406228998</c:v>
                </c:pt>
                <c:pt idx="3744">
                  <c:v>3.7532234792614592</c:v>
                </c:pt>
                <c:pt idx="3745">
                  <c:v>3.8101065850340397</c:v>
                </c:pt>
                <c:pt idx="3746">
                  <c:v>3.9394086371664967</c:v>
                </c:pt>
                <c:pt idx="3747">
                  <c:v>3.9541849629280881</c:v>
                </c:pt>
                <c:pt idx="3748">
                  <c:v>3.9674350824083202</c:v>
                </c:pt>
                <c:pt idx="3749">
                  <c:v>3.8923532510630987</c:v>
                </c:pt>
                <c:pt idx="3750">
                  <c:v>3.9410311950339434</c:v>
                </c:pt>
                <c:pt idx="3751">
                  <c:v>3.9730829480572591</c:v>
                </c:pt>
                <c:pt idx="3752">
                  <c:v>3.9827693378556988</c:v>
                </c:pt>
                <c:pt idx="3753">
                  <c:v>3.9288950874760142</c:v>
                </c:pt>
                <c:pt idx="3754">
                  <c:v>3.9281918487979417</c:v>
                </c:pt>
                <c:pt idx="3755">
                  <c:v>3.9138377362550152</c:v>
                </c:pt>
                <c:pt idx="3756">
                  <c:v>3.9644017838401906</c:v>
                </c:pt>
                <c:pt idx="3757">
                  <c:v>4.1259255543306965</c:v>
                </c:pt>
                <c:pt idx="3758">
                  <c:v>4.1628017080094901</c:v>
                </c:pt>
                <c:pt idx="3759">
                  <c:v>4.1557987383058235</c:v>
                </c:pt>
                <c:pt idx="3760">
                  <c:v>4.1222049335706945</c:v>
                </c:pt>
                <c:pt idx="3761">
                  <c:v>4.1971331424018175</c:v>
                </c:pt>
                <c:pt idx="3762">
                  <c:v>4.2108696384356996</c:v>
                </c:pt>
                <c:pt idx="3763">
                  <c:v>4.2760275406371404</c:v>
                </c:pt>
                <c:pt idx="3764">
                  <c:v>4.3340635968786074</c:v>
                </c:pt>
                <c:pt idx="3765">
                  <c:v>4.2712821539667134</c:v>
                </c:pt>
                <c:pt idx="3766">
                  <c:v>4.30301095864285</c:v>
                </c:pt>
                <c:pt idx="3767">
                  <c:v>4.3226426653634098</c:v>
                </c:pt>
                <c:pt idx="3768">
                  <c:v>4.342862500460086</c:v>
                </c:pt>
                <c:pt idx="3769">
                  <c:v>4.4127361590875465</c:v>
                </c:pt>
                <c:pt idx="3770">
                  <c:v>4.3778688222894475</c:v>
                </c:pt>
                <c:pt idx="3771">
                  <c:v>4.331699501288182</c:v>
                </c:pt>
              </c:numCache>
            </c:numRef>
          </c:val>
        </c:ser>
        <c:marker val="1"/>
        <c:axId val="120977664"/>
        <c:axId val="120987648"/>
      </c:lineChart>
      <c:dateAx>
        <c:axId val="120977664"/>
        <c:scaling>
          <c:orientation val="minMax"/>
        </c:scaling>
        <c:axPos val="b"/>
        <c:numFmt formatCode="yyyy" sourceLinked="0"/>
        <c:tickLblPos val="nextTo"/>
        <c:txPr>
          <a:bodyPr/>
          <a:lstStyle/>
          <a:p>
            <a:pPr>
              <a:defRPr sz="800"/>
            </a:pPr>
            <a:endParaRPr lang="en-US"/>
          </a:p>
        </c:txPr>
        <c:crossAx val="120987648"/>
        <c:crosses val="autoZero"/>
        <c:lblOffset val="100"/>
        <c:baseTimeUnit val="days"/>
        <c:majorUnit val="1"/>
        <c:majorTimeUnit val="years"/>
        <c:minorUnit val="1"/>
        <c:minorTimeUnit val="years"/>
      </c:dateAx>
      <c:valAx>
        <c:axId val="120987648"/>
        <c:scaling>
          <c:orientation val="minMax"/>
        </c:scaling>
        <c:axPos val="l"/>
        <c:majorGridlines/>
        <c:numFmt formatCode="0.00%" sourceLinked="0"/>
        <c:tickLblPos val="nextTo"/>
        <c:crossAx val="120977664"/>
        <c:crosses val="autoZero"/>
        <c:crossBetween val="between"/>
      </c:valAx>
    </c:plotArea>
    <c:legend>
      <c:legendPos val="t"/>
      <c:layout>
        <c:manualLayout>
          <c:xMode val="edge"/>
          <c:yMode val="edge"/>
          <c:x val="0.37758770141688397"/>
          <c:y val="2.0843673108182272E-3"/>
          <c:w val="0.39535362903914389"/>
          <c:h val="3.7691433545774831E-2"/>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1"/>
          <c:order val="0"/>
          <c:tx>
            <c:strRef>
              <c:f>'Share information'!$A$4</c:f>
              <c:strCache>
                <c:ptCount val="1"/>
                <c:pt idx="0">
                  <c:v>Common shares beginning of year</c:v>
                </c:pt>
              </c:strCache>
            </c:strRef>
          </c:tx>
          <c:spPr>
            <a:solidFill>
              <a:schemeClr val="accent1"/>
            </a:solidFill>
            <a:ln w="25400" cap="flat" cmpd="sng" algn="ctr">
              <a:solidFill>
                <a:schemeClr val="accent5"/>
              </a:solidFill>
              <a:prstDash val="solid"/>
            </a:ln>
            <a:effectLst/>
          </c:spPr>
          <c:cat>
            <c:numRef>
              <c:f>'Share information'!$B$3:$G$3</c:f>
              <c:numCache>
                <c:formatCode>General</c:formatCode>
                <c:ptCount val="6"/>
                <c:pt idx="0">
                  <c:v>2010</c:v>
                </c:pt>
                <c:pt idx="1">
                  <c:v>2009</c:v>
                </c:pt>
                <c:pt idx="2">
                  <c:v>2008</c:v>
                </c:pt>
                <c:pt idx="3">
                  <c:v>2007</c:v>
                </c:pt>
                <c:pt idx="4">
                  <c:v>2006</c:v>
                </c:pt>
                <c:pt idx="5">
                  <c:v>2005</c:v>
                </c:pt>
              </c:numCache>
            </c:numRef>
          </c:cat>
          <c:val>
            <c:numRef>
              <c:f>'Share information'!$B$4:$G$4</c:f>
              <c:numCache>
                <c:formatCode>0.000;[Red]0.000</c:formatCode>
                <c:ptCount val="6"/>
                <c:pt idx="0">
                  <c:v>767.18000000000052</c:v>
                </c:pt>
                <c:pt idx="1">
                  <c:v>803.05699999999933</c:v>
                </c:pt>
                <c:pt idx="2">
                  <c:v>805.26499999999999</c:v>
                </c:pt>
                <c:pt idx="3">
                  <c:v>807.64400000000001</c:v>
                </c:pt>
                <c:pt idx="4">
                  <c:v>927.31899999999996</c:v>
                </c:pt>
                <c:pt idx="5">
                  <c:v>925.93599999999947</c:v>
                </c:pt>
              </c:numCache>
            </c:numRef>
          </c:val>
        </c:ser>
        <c:axId val="120917376"/>
        <c:axId val="120931456"/>
      </c:barChart>
      <c:catAx>
        <c:axId val="120917376"/>
        <c:scaling>
          <c:orientation val="minMax"/>
        </c:scaling>
        <c:axPos val="b"/>
        <c:numFmt formatCode="General" sourceLinked="1"/>
        <c:tickLblPos val="nextTo"/>
        <c:crossAx val="120931456"/>
        <c:crosses val="autoZero"/>
        <c:auto val="1"/>
        <c:lblAlgn val="ctr"/>
        <c:lblOffset val="100"/>
      </c:catAx>
      <c:valAx>
        <c:axId val="120931456"/>
        <c:scaling>
          <c:orientation val="minMax"/>
        </c:scaling>
        <c:axPos val="l"/>
        <c:majorGridlines/>
        <c:numFmt formatCode="0;[Red]0" sourceLinked="0"/>
        <c:tickLblPos val="nextTo"/>
        <c:crossAx val="120917376"/>
        <c:crosses val="autoZero"/>
        <c:crossBetween val="between"/>
      </c:valAx>
    </c:plotArea>
    <c:plotVisOnly val="1"/>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clustered"/>
        <c:ser>
          <c:idx val="1"/>
          <c:order val="0"/>
          <c:tx>
            <c:strRef>
              <c:f>'Share information'!$A$21</c:f>
              <c:strCache>
                <c:ptCount val="1"/>
                <c:pt idx="0">
                  <c:v>EPS</c:v>
                </c:pt>
              </c:strCache>
            </c:strRef>
          </c:tx>
          <c:cat>
            <c:numRef>
              <c:f>'Share information'!$B$20:$K$20</c:f>
              <c:numCache>
                <c:formatCode>General</c:formatCode>
                <c:ptCount val="10"/>
                <c:pt idx="0">
                  <c:v>2009</c:v>
                </c:pt>
                <c:pt idx="1">
                  <c:v>2008</c:v>
                </c:pt>
                <c:pt idx="2">
                  <c:v>2007</c:v>
                </c:pt>
                <c:pt idx="3">
                  <c:v>2006</c:v>
                </c:pt>
                <c:pt idx="4">
                  <c:v>2005</c:v>
                </c:pt>
                <c:pt idx="5">
                  <c:v>2004</c:v>
                </c:pt>
                <c:pt idx="6">
                  <c:v>2003</c:v>
                </c:pt>
                <c:pt idx="7">
                  <c:v>2002</c:v>
                </c:pt>
                <c:pt idx="8">
                  <c:v>2001</c:v>
                </c:pt>
                <c:pt idx="9">
                  <c:v>2000</c:v>
                </c:pt>
              </c:numCache>
            </c:numRef>
          </c:cat>
          <c:val>
            <c:numRef>
              <c:f>'Share information'!$B$21:$K$21</c:f>
              <c:numCache>
                <c:formatCode>General</c:formatCode>
                <c:ptCount val="10"/>
                <c:pt idx="0">
                  <c:v>2.5</c:v>
                </c:pt>
                <c:pt idx="1">
                  <c:v>2.25</c:v>
                </c:pt>
                <c:pt idx="2">
                  <c:v>2.34</c:v>
                </c:pt>
                <c:pt idx="3">
                  <c:v>1.9500000000000013</c:v>
                </c:pt>
                <c:pt idx="4">
                  <c:v>2.0499999999999998</c:v>
                </c:pt>
                <c:pt idx="5">
                  <c:v>1.6500000000000001</c:v>
                </c:pt>
                <c:pt idx="6">
                  <c:v>1.9000000000000001</c:v>
                </c:pt>
                <c:pt idx="7">
                  <c:v>2.8</c:v>
                </c:pt>
                <c:pt idx="8">
                  <c:v>0.46</c:v>
                </c:pt>
                <c:pt idx="9">
                  <c:v>6.74</c:v>
                </c:pt>
              </c:numCache>
            </c:numRef>
          </c:val>
        </c:ser>
        <c:ser>
          <c:idx val="2"/>
          <c:order val="1"/>
          <c:tx>
            <c:strRef>
              <c:f>'Share information'!$A$22</c:f>
              <c:strCache>
                <c:ptCount val="1"/>
                <c:pt idx="0">
                  <c:v>Common share dividend</c:v>
                </c:pt>
              </c:strCache>
            </c:strRef>
          </c:tx>
          <c:cat>
            <c:numRef>
              <c:f>'Share information'!$B$20:$K$20</c:f>
              <c:numCache>
                <c:formatCode>General</c:formatCode>
                <c:ptCount val="10"/>
                <c:pt idx="0">
                  <c:v>2009</c:v>
                </c:pt>
                <c:pt idx="1">
                  <c:v>2008</c:v>
                </c:pt>
                <c:pt idx="2">
                  <c:v>2007</c:v>
                </c:pt>
                <c:pt idx="3">
                  <c:v>2006</c:v>
                </c:pt>
                <c:pt idx="4">
                  <c:v>2005</c:v>
                </c:pt>
                <c:pt idx="5">
                  <c:v>2004</c:v>
                </c:pt>
                <c:pt idx="6">
                  <c:v>2003</c:v>
                </c:pt>
                <c:pt idx="7">
                  <c:v>2002</c:v>
                </c:pt>
                <c:pt idx="8">
                  <c:v>2001</c:v>
                </c:pt>
                <c:pt idx="9">
                  <c:v>2000</c:v>
                </c:pt>
              </c:numCache>
            </c:numRef>
          </c:cat>
          <c:val>
            <c:numRef>
              <c:f>'Share information'!$B$22:$K$22</c:f>
              <c:numCache>
                <c:formatCode>General</c:formatCode>
                <c:ptCount val="10"/>
                <c:pt idx="0">
                  <c:v>1.58</c:v>
                </c:pt>
                <c:pt idx="1">
                  <c:v>0.73000000000000065</c:v>
                </c:pt>
                <c:pt idx="2">
                  <c:v>1.46</c:v>
                </c:pt>
                <c:pt idx="3">
                  <c:v>1.32</c:v>
                </c:pt>
                <c:pt idx="4">
                  <c:v>1.32</c:v>
                </c:pt>
                <c:pt idx="5">
                  <c:v>1.2</c:v>
                </c:pt>
                <c:pt idx="6">
                  <c:v>1.2</c:v>
                </c:pt>
                <c:pt idx="7">
                  <c:v>1.2</c:v>
                </c:pt>
                <c:pt idx="8">
                  <c:v>1.2</c:v>
                </c:pt>
                <c:pt idx="9">
                  <c:v>1.24</c:v>
                </c:pt>
              </c:numCache>
            </c:numRef>
          </c:val>
        </c:ser>
        <c:axId val="120960128"/>
        <c:axId val="120961664"/>
      </c:barChart>
      <c:catAx>
        <c:axId val="120960128"/>
        <c:scaling>
          <c:orientation val="minMax"/>
        </c:scaling>
        <c:axPos val="b"/>
        <c:numFmt formatCode="General" sourceLinked="1"/>
        <c:tickLblPos val="nextTo"/>
        <c:crossAx val="120961664"/>
        <c:crosses val="autoZero"/>
        <c:auto val="1"/>
        <c:lblAlgn val="ctr"/>
        <c:lblOffset val="100"/>
      </c:catAx>
      <c:valAx>
        <c:axId val="120961664"/>
        <c:scaling>
          <c:orientation val="minMax"/>
        </c:scaling>
        <c:axPos val="l"/>
        <c:majorGridlines/>
        <c:numFmt formatCode="General" sourceLinked="1"/>
        <c:tickLblPos val="nextTo"/>
        <c:crossAx val="120960128"/>
        <c:crosses val="autoZero"/>
        <c:crossBetween val="between"/>
      </c:valAx>
    </c:plotArea>
    <c:legend>
      <c:legendPos val="b"/>
      <c:txPr>
        <a:bodyPr/>
        <a:lstStyle/>
        <a:p>
          <a:pPr>
            <a:defRPr sz="1400" b="1"/>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CA"/>
              <a:t>2009</a:t>
            </a:r>
            <a:r>
              <a:rPr lang="en-CA" baseline="0"/>
              <a:t> Revenue</a:t>
            </a:r>
            <a:endParaRPr lang="en-CA"/>
          </a:p>
        </c:rich>
      </c:tx>
    </c:title>
    <c:plotArea>
      <c:layout/>
      <c:pieChart>
        <c:varyColors val="1"/>
        <c:ser>
          <c:idx val="0"/>
          <c:order val="0"/>
          <c:dLbls>
            <c:dLblPos val="ctr"/>
            <c:showPercent val="1"/>
            <c:showLeaderLines val="1"/>
          </c:dLbls>
          <c:cat>
            <c:strRef>
              <c:f>('Segment analysis'!$A$5:$A$6,'Segment analysis'!$A$8:$A$9)</c:f>
              <c:strCache>
                <c:ptCount val="4"/>
                <c:pt idx="0">
                  <c:v>Bell Wireline</c:v>
                </c:pt>
                <c:pt idx="1">
                  <c:v>Bell Wireless</c:v>
                </c:pt>
                <c:pt idx="2">
                  <c:v>Bell</c:v>
                </c:pt>
                <c:pt idx="3">
                  <c:v>Bell Aliant</c:v>
                </c:pt>
              </c:strCache>
            </c:strRef>
          </c:cat>
          <c:val>
            <c:numRef>
              <c:f>('Segment analysis'!$B$5:$B$6,'Segment analysis'!$B$8:$B$9)</c:f>
              <c:numCache>
                <c:formatCode>#,##0;[Red]#,##0</c:formatCode>
                <c:ptCount val="4"/>
                <c:pt idx="0">
                  <c:v>10666</c:v>
                </c:pt>
                <c:pt idx="1">
                  <c:v>4558</c:v>
                </c:pt>
                <c:pt idx="2">
                  <c:v>15020</c:v>
                </c:pt>
                <c:pt idx="3">
                  <c:v>3174</c:v>
                </c:pt>
              </c:numCache>
            </c:numRef>
          </c:val>
        </c:ser>
        <c:dLbls>
          <c:showVal val="1"/>
        </c:dLbls>
        <c:firstSliceAng val="0"/>
      </c:pieChart>
    </c:plotArea>
    <c:legend>
      <c:legendPos val="b"/>
    </c:legend>
    <c:plotVisOnly val="1"/>
  </c:chart>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101.png"/><Relationship Id="rId4" Type="http://schemas.openxmlformats.org/officeDocument/2006/relationships/image" Target="../media/image10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96E94-71E8-4D10-A8E9-5BBB921DA4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F0B967FC-C0F8-4793-AF1E-71ABE1A9D1E9}">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Rogers Communication Inc.</a:t>
          </a:r>
          <a:endParaRPr lang="en-CA" sz="2000" b="1" dirty="0"/>
        </a:p>
      </dgm:t>
    </dgm:pt>
    <dgm:pt modelId="{F0ED0BFF-1B6F-4E7B-BE5B-64687621D61C}" type="parTrans" cxnId="{E373C002-8C8E-4033-BB42-9AB87A2F0E22}">
      <dgm:prSet/>
      <dgm:spPr/>
      <dgm:t>
        <a:bodyPr/>
        <a:lstStyle/>
        <a:p>
          <a:endParaRPr lang="en-CA" b="1"/>
        </a:p>
      </dgm:t>
    </dgm:pt>
    <dgm:pt modelId="{7E2AF0EE-D03E-4B6D-B880-5A2444BFED60}" type="sibTrans" cxnId="{E373C002-8C8E-4033-BB42-9AB87A2F0E22}">
      <dgm:prSet/>
      <dgm:spPr/>
      <dgm:t>
        <a:bodyPr/>
        <a:lstStyle/>
        <a:p>
          <a:endParaRPr lang="en-CA" b="1"/>
        </a:p>
      </dgm:t>
    </dgm:pt>
    <dgm:pt modelId="{00B5253D-61AE-410F-86BC-68EEF72AA63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smtClean="0"/>
            <a:t>Wireless</a:t>
          </a:r>
          <a:endParaRPr lang="en-CA" b="1" dirty="0"/>
        </a:p>
      </dgm:t>
    </dgm:pt>
    <dgm:pt modelId="{C68E74E3-86C3-4665-9E8B-2833A791A26C}" type="parTrans" cxnId="{0A481FF8-F4D0-42A7-AD21-6294F88521CB}">
      <dgm:prSet/>
      <dgm:spPr/>
      <dgm:t>
        <a:bodyPr/>
        <a:lstStyle/>
        <a:p>
          <a:endParaRPr lang="en-CA" b="1"/>
        </a:p>
      </dgm:t>
    </dgm:pt>
    <dgm:pt modelId="{DF8E3509-779D-4C54-B3DB-90C94F95B47B}" type="sibTrans" cxnId="{0A481FF8-F4D0-42A7-AD21-6294F88521CB}">
      <dgm:prSet/>
      <dgm:spPr/>
      <dgm:t>
        <a:bodyPr/>
        <a:lstStyle/>
        <a:p>
          <a:endParaRPr lang="en-CA" b="1"/>
        </a:p>
      </dgm:t>
    </dgm:pt>
    <dgm:pt modelId="{E20E0114-527C-4EC8-AAEA-1B8A7363C37C}">
      <dgm:prSet phldrT="[Text]"/>
      <dgm:spPr/>
      <dgm:t>
        <a:bodyPr/>
        <a:lstStyle/>
        <a:p>
          <a:r>
            <a:rPr lang="en-US" b="1" dirty="0" smtClean="0"/>
            <a:t>Cable</a:t>
          </a:r>
          <a:endParaRPr lang="en-CA" b="1" dirty="0"/>
        </a:p>
      </dgm:t>
    </dgm:pt>
    <dgm:pt modelId="{B7F1CD8C-C186-45BE-898B-C552ABB45F4F}" type="parTrans" cxnId="{086B2CD4-965D-4F62-8015-46230BA2A5C7}">
      <dgm:prSet/>
      <dgm:spPr/>
      <dgm:t>
        <a:bodyPr/>
        <a:lstStyle/>
        <a:p>
          <a:endParaRPr lang="en-CA" b="1"/>
        </a:p>
      </dgm:t>
    </dgm:pt>
    <dgm:pt modelId="{341A6CCD-AB2E-41DE-915D-73BB163E1FB3}" type="sibTrans" cxnId="{086B2CD4-965D-4F62-8015-46230BA2A5C7}">
      <dgm:prSet/>
      <dgm:spPr/>
      <dgm:t>
        <a:bodyPr/>
        <a:lstStyle/>
        <a:p>
          <a:endParaRPr lang="en-CA" b="1"/>
        </a:p>
      </dgm:t>
    </dgm:pt>
    <dgm:pt modelId="{F9457C71-1065-439B-84B3-33F23373DD62}">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smtClean="0"/>
            <a:t>Rogers Wireless</a:t>
          </a:r>
          <a:endParaRPr lang="en-CA" b="1" dirty="0"/>
        </a:p>
      </dgm:t>
    </dgm:pt>
    <dgm:pt modelId="{12A7136F-CA0B-4F55-81EA-9112D08F8061}" type="parTrans" cxnId="{113BDF08-1A57-46DD-99EC-B19372AA867C}">
      <dgm:prSet/>
      <dgm:spPr/>
      <dgm:t>
        <a:bodyPr/>
        <a:lstStyle/>
        <a:p>
          <a:endParaRPr lang="en-CA" b="1"/>
        </a:p>
      </dgm:t>
    </dgm:pt>
    <dgm:pt modelId="{769549B9-5D76-458E-A72F-7C41D71381FE}" type="sibTrans" cxnId="{113BDF08-1A57-46DD-99EC-B19372AA867C}">
      <dgm:prSet/>
      <dgm:spPr/>
      <dgm:t>
        <a:bodyPr/>
        <a:lstStyle/>
        <a:p>
          <a:endParaRPr lang="en-CA" b="1"/>
        </a:p>
      </dgm:t>
    </dgm:pt>
    <dgm:pt modelId="{B9643FC3-333F-4ACA-8CB8-121C6E1A2200}">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smtClean="0"/>
            <a:t>Fido Solution</a:t>
          </a:r>
          <a:endParaRPr lang="en-CA" b="1" dirty="0"/>
        </a:p>
      </dgm:t>
    </dgm:pt>
    <dgm:pt modelId="{D5B612C1-9C34-411A-A09E-2C9B75C3279E}" type="parTrans" cxnId="{AFEF0349-9383-46FC-A4EA-6FACE05D8F22}">
      <dgm:prSet/>
      <dgm:spPr/>
      <dgm:t>
        <a:bodyPr/>
        <a:lstStyle/>
        <a:p>
          <a:endParaRPr lang="en-CA" b="1"/>
        </a:p>
      </dgm:t>
    </dgm:pt>
    <dgm:pt modelId="{42D16535-9DD6-4B31-8B15-91BC7A90CCAF}" type="sibTrans" cxnId="{AFEF0349-9383-46FC-A4EA-6FACE05D8F22}">
      <dgm:prSet/>
      <dgm:spPr/>
      <dgm:t>
        <a:bodyPr/>
        <a:lstStyle/>
        <a:p>
          <a:endParaRPr lang="en-CA" b="1"/>
        </a:p>
      </dgm:t>
    </dgm:pt>
    <dgm:pt modelId="{F045FE48-2503-48F5-B51C-1DCB81DEA4AB}">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smtClean="0"/>
            <a:t>Rogers Cable</a:t>
          </a:r>
          <a:endParaRPr lang="en-CA" b="1" dirty="0"/>
        </a:p>
      </dgm:t>
    </dgm:pt>
    <dgm:pt modelId="{66066DF4-5946-458B-8650-1B8D20FEA731}" type="parTrans" cxnId="{7D5F780B-C9C3-4D42-838C-BD507BC62828}">
      <dgm:prSet/>
      <dgm:spPr/>
      <dgm:t>
        <a:bodyPr/>
        <a:lstStyle/>
        <a:p>
          <a:endParaRPr lang="en-CA" b="1"/>
        </a:p>
      </dgm:t>
    </dgm:pt>
    <dgm:pt modelId="{2789B2F5-FB32-4345-9B1F-7C6283B904D6}" type="sibTrans" cxnId="{7D5F780B-C9C3-4D42-838C-BD507BC62828}">
      <dgm:prSet/>
      <dgm:spPr/>
      <dgm:t>
        <a:bodyPr/>
        <a:lstStyle/>
        <a:p>
          <a:endParaRPr lang="en-CA" b="1"/>
        </a:p>
      </dgm:t>
    </dgm:pt>
    <dgm:pt modelId="{B74C0077-F914-4D2F-A72E-1B35C8BC2DF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smtClean="0"/>
            <a:t>Media</a:t>
          </a:r>
          <a:endParaRPr lang="en-CA" b="1" dirty="0"/>
        </a:p>
      </dgm:t>
    </dgm:pt>
    <dgm:pt modelId="{3BD9D5B9-AB2B-4367-AC60-BEDF7687F52B}" type="parTrans" cxnId="{DCC3BD9C-DEA8-413A-900B-C4B97AF49A7F}">
      <dgm:prSet/>
      <dgm:spPr/>
      <dgm:t>
        <a:bodyPr/>
        <a:lstStyle/>
        <a:p>
          <a:endParaRPr lang="en-CA" b="1"/>
        </a:p>
      </dgm:t>
    </dgm:pt>
    <dgm:pt modelId="{768C5AB7-9F07-449E-B4DE-96CD3A1D5FD8}" type="sibTrans" cxnId="{DCC3BD9C-DEA8-413A-900B-C4B97AF49A7F}">
      <dgm:prSet/>
      <dgm:spPr/>
      <dgm:t>
        <a:bodyPr/>
        <a:lstStyle/>
        <a:p>
          <a:endParaRPr lang="en-CA" b="1"/>
        </a:p>
      </dgm:t>
    </dgm:pt>
    <dgm:pt modelId="{EF2A98F0-A4BE-40E7-857D-CD496FB6C028}">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smtClean="0"/>
            <a:t>Rogers Publishing</a:t>
          </a:r>
          <a:endParaRPr lang="en-CA" b="1" dirty="0"/>
        </a:p>
      </dgm:t>
    </dgm:pt>
    <dgm:pt modelId="{1627A2DC-04A1-4CE7-89D2-CDC5A87C860C}" type="parTrans" cxnId="{C227C2B7-12E4-4BEE-8B88-5279705A3864}">
      <dgm:prSet/>
      <dgm:spPr/>
      <dgm:t>
        <a:bodyPr/>
        <a:lstStyle/>
        <a:p>
          <a:endParaRPr lang="en-CA" b="1"/>
        </a:p>
      </dgm:t>
    </dgm:pt>
    <dgm:pt modelId="{E8AB32EB-E9E6-4B1A-9D90-DD38AEDBB4EB}" type="sibTrans" cxnId="{C227C2B7-12E4-4BEE-8B88-5279705A3864}">
      <dgm:prSet/>
      <dgm:spPr/>
      <dgm:t>
        <a:bodyPr/>
        <a:lstStyle/>
        <a:p>
          <a:endParaRPr lang="en-CA" b="1"/>
        </a:p>
      </dgm:t>
    </dgm:pt>
    <dgm:pt modelId="{B3097427-D85F-48C4-A086-EF343A1F3FC9}">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smtClean="0"/>
            <a:t>Rogers Broadcasting</a:t>
          </a:r>
          <a:endParaRPr lang="en-CA" b="1" dirty="0"/>
        </a:p>
      </dgm:t>
    </dgm:pt>
    <dgm:pt modelId="{B77ECCDC-58AF-4A14-8699-B2CABCDF6BBE}" type="parTrans" cxnId="{E11180B6-6A96-49BD-9EFB-4A965DFE351D}">
      <dgm:prSet/>
      <dgm:spPr/>
      <dgm:t>
        <a:bodyPr/>
        <a:lstStyle/>
        <a:p>
          <a:endParaRPr lang="en-CA" b="1"/>
        </a:p>
      </dgm:t>
    </dgm:pt>
    <dgm:pt modelId="{2C825FC8-E5A8-416E-8700-E1FDA595EC7F}" type="sibTrans" cxnId="{E11180B6-6A96-49BD-9EFB-4A965DFE351D}">
      <dgm:prSet/>
      <dgm:spPr/>
      <dgm:t>
        <a:bodyPr/>
        <a:lstStyle/>
        <a:p>
          <a:endParaRPr lang="en-CA" b="1"/>
        </a:p>
      </dgm:t>
    </dgm:pt>
    <dgm:pt modelId="{57FC3C26-E41B-43D3-A64B-A62C711FA3BB}">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smtClean="0"/>
            <a:t>Rogers </a:t>
          </a:r>
          <a:r>
            <a:rPr lang="en-US" b="1" dirty="0" err="1" smtClean="0"/>
            <a:t>Sportsnet</a:t>
          </a:r>
          <a:endParaRPr lang="en-CA" b="1" dirty="0"/>
        </a:p>
      </dgm:t>
    </dgm:pt>
    <dgm:pt modelId="{5179DA1E-53C0-47C7-9E7B-6BC984CA836F}" type="parTrans" cxnId="{910DCFC5-E1F4-496A-BD7F-C32AB5F014BF}">
      <dgm:prSet/>
      <dgm:spPr/>
      <dgm:t>
        <a:bodyPr/>
        <a:lstStyle/>
        <a:p>
          <a:endParaRPr lang="en-CA" b="1"/>
        </a:p>
      </dgm:t>
    </dgm:pt>
    <dgm:pt modelId="{CD7E651E-6367-4250-8B9E-DAD193F96CCB}" type="sibTrans" cxnId="{910DCFC5-E1F4-496A-BD7F-C32AB5F014BF}">
      <dgm:prSet/>
      <dgm:spPr/>
      <dgm:t>
        <a:bodyPr/>
        <a:lstStyle/>
        <a:p>
          <a:endParaRPr lang="en-CA" b="1"/>
        </a:p>
      </dgm:t>
    </dgm:pt>
    <dgm:pt modelId="{FCC46EA7-D216-44D0-AE30-C2AA430D764A}">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smtClean="0"/>
            <a:t>Blue Jays Holdco</a:t>
          </a:r>
          <a:endParaRPr lang="en-CA" b="1" dirty="0"/>
        </a:p>
      </dgm:t>
    </dgm:pt>
    <dgm:pt modelId="{18C027F4-ACF6-46EF-A6F5-6B6794050252}" type="parTrans" cxnId="{1A26CDBF-904A-4013-A95D-E5DA1222AE3F}">
      <dgm:prSet/>
      <dgm:spPr/>
      <dgm:t>
        <a:bodyPr/>
        <a:lstStyle/>
        <a:p>
          <a:endParaRPr lang="en-CA" b="1"/>
        </a:p>
      </dgm:t>
    </dgm:pt>
    <dgm:pt modelId="{40B839A0-5584-45B1-A2D5-90D3CE52D385}" type="sibTrans" cxnId="{1A26CDBF-904A-4013-A95D-E5DA1222AE3F}">
      <dgm:prSet/>
      <dgm:spPr/>
      <dgm:t>
        <a:bodyPr/>
        <a:lstStyle/>
        <a:p>
          <a:endParaRPr lang="en-CA" b="1"/>
        </a:p>
      </dgm:t>
    </dgm:pt>
    <dgm:pt modelId="{5429F18A-39CB-4B86-946A-445ADEE246EE}" type="pres">
      <dgm:prSet presAssocID="{42896E94-71E8-4D10-A8E9-5BBB921DA48F}" presName="hierChild1" presStyleCnt="0">
        <dgm:presLayoutVars>
          <dgm:orgChart val="1"/>
          <dgm:chPref val="1"/>
          <dgm:dir/>
          <dgm:animOne val="branch"/>
          <dgm:animLvl val="lvl"/>
          <dgm:resizeHandles/>
        </dgm:presLayoutVars>
      </dgm:prSet>
      <dgm:spPr/>
      <dgm:t>
        <a:bodyPr/>
        <a:lstStyle/>
        <a:p>
          <a:endParaRPr lang="en-CA"/>
        </a:p>
      </dgm:t>
    </dgm:pt>
    <dgm:pt modelId="{0A09CA43-CFB7-438C-8001-9869B3E823AE}" type="pres">
      <dgm:prSet presAssocID="{F0B967FC-C0F8-4793-AF1E-71ABE1A9D1E9}" presName="hierRoot1" presStyleCnt="0">
        <dgm:presLayoutVars>
          <dgm:hierBranch val="init"/>
        </dgm:presLayoutVars>
      </dgm:prSet>
      <dgm:spPr/>
    </dgm:pt>
    <dgm:pt modelId="{6D934B96-ABE1-47BF-B5F7-0E4E5F84100C}" type="pres">
      <dgm:prSet presAssocID="{F0B967FC-C0F8-4793-AF1E-71ABE1A9D1E9}" presName="rootComposite1" presStyleCnt="0"/>
      <dgm:spPr/>
    </dgm:pt>
    <dgm:pt modelId="{A895F719-7C51-4C49-AECD-15C99BB24FC4}" type="pres">
      <dgm:prSet presAssocID="{F0B967FC-C0F8-4793-AF1E-71ABE1A9D1E9}" presName="rootText1" presStyleLbl="node0" presStyleIdx="0" presStyleCnt="1" custScaleX="282188">
        <dgm:presLayoutVars>
          <dgm:chPref val="3"/>
        </dgm:presLayoutVars>
      </dgm:prSet>
      <dgm:spPr/>
      <dgm:t>
        <a:bodyPr/>
        <a:lstStyle/>
        <a:p>
          <a:endParaRPr lang="en-CA"/>
        </a:p>
      </dgm:t>
    </dgm:pt>
    <dgm:pt modelId="{FF6A1250-469A-44F0-88EA-862CD3201C1A}" type="pres">
      <dgm:prSet presAssocID="{F0B967FC-C0F8-4793-AF1E-71ABE1A9D1E9}" presName="rootConnector1" presStyleLbl="node1" presStyleIdx="0" presStyleCnt="0"/>
      <dgm:spPr/>
      <dgm:t>
        <a:bodyPr/>
        <a:lstStyle/>
        <a:p>
          <a:endParaRPr lang="en-CA"/>
        </a:p>
      </dgm:t>
    </dgm:pt>
    <dgm:pt modelId="{97AA9F5F-9FCA-48D4-A4E0-7ADA79974A53}" type="pres">
      <dgm:prSet presAssocID="{F0B967FC-C0F8-4793-AF1E-71ABE1A9D1E9}" presName="hierChild2" presStyleCnt="0"/>
      <dgm:spPr/>
    </dgm:pt>
    <dgm:pt modelId="{C5810607-4637-4670-BC0E-338E835D5A52}" type="pres">
      <dgm:prSet presAssocID="{C68E74E3-86C3-4665-9E8B-2833A791A26C}" presName="Name37" presStyleLbl="parChTrans1D2" presStyleIdx="0" presStyleCnt="3"/>
      <dgm:spPr/>
      <dgm:t>
        <a:bodyPr/>
        <a:lstStyle/>
        <a:p>
          <a:endParaRPr lang="en-CA"/>
        </a:p>
      </dgm:t>
    </dgm:pt>
    <dgm:pt modelId="{9BCE5759-2199-4ECE-A7DD-070A022FC0AF}" type="pres">
      <dgm:prSet presAssocID="{00B5253D-61AE-410F-86BC-68EEF72AA632}" presName="hierRoot2" presStyleCnt="0">
        <dgm:presLayoutVars>
          <dgm:hierBranch val="init"/>
        </dgm:presLayoutVars>
      </dgm:prSet>
      <dgm:spPr/>
    </dgm:pt>
    <dgm:pt modelId="{5FA9B422-4ED0-4CC4-B539-F4615D631B21}" type="pres">
      <dgm:prSet presAssocID="{00B5253D-61AE-410F-86BC-68EEF72AA632}" presName="rootComposite" presStyleCnt="0"/>
      <dgm:spPr/>
    </dgm:pt>
    <dgm:pt modelId="{6FC90E81-E3CA-401A-A84F-6B014C194995}" type="pres">
      <dgm:prSet presAssocID="{00B5253D-61AE-410F-86BC-68EEF72AA632}" presName="rootText" presStyleLbl="node2" presStyleIdx="0" presStyleCnt="3" custLinFactNeighborX="-81943" custLinFactNeighborY="1673">
        <dgm:presLayoutVars>
          <dgm:chPref val="3"/>
        </dgm:presLayoutVars>
      </dgm:prSet>
      <dgm:spPr/>
      <dgm:t>
        <a:bodyPr/>
        <a:lstStyle/>
        <a:p>
          <a:endParaRPr lang="en-CA"/>
        </a:p>
      </dgm:t>
    </dgm:pt>
    <dgm:pt modelId="{AAC3A94D-D5DF-4388-B404-601657F732C6}" type="pres">
      <dgm:prSet presAssocID="{00B5253D-61AE-410F-86BC-68EEF72AA632}" presName="rootConnector" presStyleLbl="node2" presStyleIdx="0" presStyleCnt="3"/>
      <dgm:spPr/>
      <dgm:t>
        <a:bodyPr/>
        <a:lstStyle/>
        <a:p>
          <a:endParaRPr lang="en-CA"/>
        </a:p>
      </dgm:t>
    </dgm:pt>
    <dgm:pt modelId="{99F334DE-311A-4D76-88FA-031B30D31549}" type="pres">
      <dgm:prSet presAssocID="{00B5253D-61AE-410F-86BC-68EEF72AA632}" presName="hierChild4" presStyleCnt="0"/>
      <dgm:spPr/>
    </dgm:pt>
    <dgm:pt modelId="{AB5FD688-8B6F-4823-8259-1FA27189DD61}" type="pres">
      <dgm:prSet presAssocID="{D5B612C1-9C34-411A-A09E-2C9B75C3279E}" presName="Name37" presStyleLbl="parChTrans1D3" presStyleIdx="0" presStyleCnt="7"/>
      <dgm:spPr/>
      <dgm:t>
        <a:bodyPr/>
        <a:lstStyle/>
        <a:p>
          <a:endParaRPr lang="en-CA"/>
        </a:p>
      </dgm:t>
    </dgm:pt>
    <dgm:pt modelId="{D35F64F9-02CD-428A-8BE4-1D0A5B89D4D8}" type="pres">
      <dgm:prSet presAssocID="{B9643FC3-333F-4ACA-8CB8-121C6E1A2200}" presName="hierRoot2" presStyleCnt="0">
        <dgm:presLayoutVars>
          <dgm:hierBranch val="init"/>
        </dgm:presLayoutVars>
      </dgm:prSet>
      <dgm:spPr/>
    </dgm:pt>
    <dgm:pt modelId="{5BEECF20-B9D3-4EC9-94DE-64397C732C17}" type="pres">
      <dgm:prSet presAssocID="{B9643FC3-333F-4ACA-8CB8-121C6E1A2200}" presName="rootComposite" presStyleCnt="0"/>
      <dgm:spPr/>
    </dgm:pt>
    <dgm:pt modelId="{AF99969C-92DE-449D-8EE0-1B6722849F6D}" type="pres">
      <dgm:prSet presAssocID="{B9643FC3-333F-4ACA-8CB8-121C6E1A2200}" presName="rootText" presStyleLbl="node3" presStyleIdx="0" presStyleCnt="7" custScaleX="76353" custLinFactNeighborX="-60863" custLinFactNeighborY="-16038">
        <dgm:presLayoutVars>
          <dgm:chPref val="3"/>
        </dgm:presLayoutVars>
      </dgm:prSet>
      <dgm:spPr/>
      <dgm:t>
        <a:bodyPr/>
        <a:lstStyle/>
        <a:p>
          <a:endParaRPr lang="en-CA"/>
        </a:p>
      </dgm:t>
    </dgm:pt>
    <dgm:pt modelId="{9A3E50F1-00D7-49DB-B6A8-6AA5172F5A23}" type="pres">
      <dgm:prSet presAssocID="{B9643FC3-333F-4ACA-8CB8-121C6E1A2200}" presName="rootConnector" presStyleLbl="node3" presStyleIdx="0" presStyleCnt="7"/>
      <dgm:spPr/>
      <dgm:t>
        <a:bodyPr/>
        <a:lstStyle/>
        <a:p>
          <a:endParaRPr lang="en-CA"/>
        </a:p>
      </dgm:t>
    </dgm:pt>
    <dgm:pt modelId="{10714670-3A6F-4F27-A9B3-173D17452EC7}" type="pres">
      <dgm:prSet presAssocID="{B9643FC3-333F-4ACA-8CB8-121C6E1A2200}" presName="hierChild4" presStyleCnt="0"/>
      <dgm:spPr/>
    </dgm:pt>
    <dgm:pt modelId="{8A21B488-B7C0-4F92-87E5-95B48165BCC7}" type="pres">
      <dgm:prSet presAssocID="{B9643FC3-333F-4ACA-8CB8-121C6E1A2200}" presName="hierChild5" presStyleCnt="0"/>
      <dgm:spPr/>
    </dgm:pt>
    <dgm:pt modelId="{E990AFA8-87BE-43A8-849A-3EA68991E1AD}" type="pres">
      <dgm:prSet presAssocID="{12A7136F-CA0B-4F55-81EA-9112D08F8061}" presName="Name37" presStyleLbl="parChTrans1D3" presStyleIdx="1" presStyleCnt="7"/>
      <dgm:spPr/>
      <dgm:t>
        <a:bodyPr/>
        <a:lstStyle/>
        <a:p>
          <a:endParaRPr lang="en-CA"/>
        </a:p>
      </dgm:t>
    </dgm:pt>
    <dgm:pt modelId="{9F71F00A-DD94-491D-9F28-49CBE8445B23}" type="pres">
      <dgm:prSet presAssocID="{F9457C71-1065-439B-84B3-33F23373DD62}" presName="hierRoot2" presStyleCnt="0">
        <dgm:presLayoutVars>
          <dgm:hierBranch val="init"/>
        </dgm:presLayoutVars>
      </dgm:prSet>
      <dgm:spPr/>
    </dgm:pt>
    <dgm:pt modelId="{826F7FAB-AAC0-4EC1-A21F-9F15370D0EC5}" type="pres">
      <dgm:prSet presAssocID="{F9457C71-1065-439B-84B3-33F23373DD62}" presName="rootComposite" presStyleCnt="0"/>
      <dgm:spPr/>
    </dgm:pt>
    <dgm:pt modelId="{2DE797FC-F1CE-4C9A-970F-C1B305088266}" type="pres">
      <dgm:prSet presAssocID="{F9457C71-1065-439B-84B3-33F23373DD62}" presName="rootText" presStyleLbl="node3" presStyleIdx="1" presStyleCnt="7" custScaleX="76355" custLinFactNeighborX="-58807" custLinFactNeighborY="-37462">
        <dgm:presLayoutVars>
          <dgm:chPref val="3"/>
        </dgm:presLayoutVars>
      </dgm:prSet>
      <dgm:spPr/>
      <dgm:t>
        <a:bodyPr/>
        <a:lstStyle/>
        <a:p>
          <a:endParaRPr lang="en-CA"/>
        </a:p>
      </dgm:t>
    </dgm:pt>
    <dgm:pt modelId="{4A1AC6C1-B7EB-45AF-B8FC-A4103B8D2214}" type="pres">
      <dgm:prSet presAssocID="{F9457C71-1065-439B-84B3-33F23373DD62}" presName="rootConnector" presStyleLbl="node3" presStyleIdx="1" presStyleCnt="7"/>
      <dgm:spPr/>
      <dgm:t>
        <a:bodyPr/>
        <a:lstStyle/>
        <a:p>
          <a:endParaRPr lang="en-CA"/>
        </a:p>
      </dgm:t>
    </dgm:pt>
    <dgm:pt modelId="{ED3E22ED-659E-408D-9B93-B7F835853D6D}" type="pres">
      <dgm:prSet presAssocID="{F9457C71-1065-439B-84B3-33F23373DD62}" presName="hierChild4" presStyleCnt="0"/>
      <dgm:spPr/>
    </dgm:pt>
    <dgm:pt modelId="{FFC938EF-6F60-474D-A95B-CC49623A89D5}" type="pres">
      <dgm:prSet presAssocID="{F9457C71-1065-439B-84B3-33F23373DD62}" presName="hierChild5" presStyleCnt="0"/>
      <dgm:spPr/>
    </dgm:pt>
    <dgm:pt modelId="{3B3DD3C8-2FBB-48AC-831F-8D5B082275AB}" type="pres">
      <dgm:prSet presAssocID="{00B5253D-61AE-410F-86BC-68EEF72AA632}" presName="hierChild5" presStyleCnt="0"/>
      <dgm:spPr/>
    </dgm:pt>
    <dgm:pt modelId="{29719107-5A56-474B-8374-1D9B096C58A4}" type="pres">
      <dgm:prSet presAssocID="{B7F1CD8C-C186-45BE-898B-C552ABB45F4F}" presName="Name37" presStyleLbl="parChTrans1D2" presStyleIdx="1" presStyleCnt="3"/>
      <dgm:spPr/>
      <dgm:t>
        <a:bodyPr/>
        <a:lstStyle/>
        <a:p>
          <a:endParaRPr lang="en-CA"/>
        </a:p>
      </dgm:t>
    </dgm:pt>
    <dgm:pt modelId="{7736EB25-2EA4-4D99-A6FF-9CB22AAC0D28}" type="pres">
      <dgm:prSet presAssocID="{E20E0114-527C-4EC8-AAEA-1B8A7363C37C}" presName="hierRoot2" presStyleCnt="0">
        <dgm:presLayoutVars>
          <dgm:hierBranch val="init"/>
        </dgm:presLayoutVars>
      </dgm:prSet>
      <dgm:spPr/>
    </dgm:pt>
    <dgm:pt modelId="{F9D7B022-1904-4FB4-BE52-2CA6A61A660D}" type="pres">
      <dgm:prSet presAssocID="{E20E0114-527C-4EC8-AAEA-1B8A7363C37C}" presName="rootComposite" presStyleCnt="0"/>
      <dgm:spPr/>
    </dgm:pt>
    <dgm:pt modelId="{CD9EC663-1C3E-47D2-8CAE-E0806C0B2704}" type="pres">
      <dgm:prSet presAssocID="{E20E0114-527C-4EC8-AAEA-1B8A7363C37C}" presName="rootText" presStyleLbl="node2" presStyleIdx="1" presStyleCnt="3">
        <dgm:presLayoutVars>
          <dgm:chPref val="3"/>
        </dgm:presLayoutVars>
      </dgm:prSet>
      <dgm:spPr/>
      <dgm:t>
        <a:bodyPr/>
        <a:lstStyle/>
        <a:p>
          <a:endParaRPr lang="en-CA"/>
        </a:p>
      </dgm:t>
    </dgm:pt>
    <dgm:pt modelId="{F100ED6D-F772-411D-9DF2-B2AFB69FEB26}" type="pres">
      <dgm:prSet presAssocID="{E20E0114-527C-4EC8-AAEA-1B8A7363C37C}" presName="rootConnector" presStyleLbl="node2" presStyleIdx="1" presStyleCnt="3"/>
      <dgm:spPr/>
      <dgm:t>
        <a:bodyPr/>
        <a:lstStyle/>
        <a:p>
          <a:endParaRPr lang="en-CA"/>
        </a:p>
      </dgm:t>
    </dgm:pt>
    <dgm:pt modelId="{D3B95C09-5CB9-48AF-974F-6046091E769C}" type="pres">
      <dgm:prSet presAssocID="{E20E0114-527C-4EC8-AAEA-1B8A7363C37C}" presName="hierChild4" presStyleCnt="0"/>
      <dgm:spPr/>
    </dgm:pt>
    <dgm:pt modelId="{789559F1-6AA5-4C98-B63C-36FE50063B3C}" type="pres">
      <dgm:prSet presAssocID="{66066DF4-5946-458B-8650-1B8D20FEA731}" presName="Name37" presStyleLbl="parChTrans1D3" presStyleIdx="2" presStyleCnt="7"/>
      <dgm:spPr/>
      <dgm:t>
        <a:bodyPr/>
        <a:lstStyle/>
        <a:p>
          <a:endParaRPr lang="en-CA"/>
        </a:p>
      </dgm:t>
    </dgm:pt>
    <dgm:pt modelId="{980DA725-9267-44FE-AFC2-E8DD8E7B168A}" type="pres">
      <dgm:prSet presAssocID="{F045FE48-2503-48F5-B51C-1DCB81DEA4AB}" presName="hierRoot2" presStyleCnt="0">
        <dgm:presLayoutVars>
          <dgm:hierBranch val="init"/>
        </dgm:presLayoutVars>
      </dgm:prSet>
      <dgm:spPr/>
    </dgm:pt>
    <dgm:pt modelId="{2477D0A2-E9A0-481D-9F92-5991F5C413FE}" type="pres">
      <dgm:prSet presAssocID="{F045FE48-2503-48F5-B51C-1DCB81DEA4AB}" presName="rootComposite" presStyleCnt="0"/>
      <dgm:spPr/>
    </dgm:pt>
    <dgm:pt modelId="{FA644BF9-43D6-47DB-A4C0-EBC1C3A8E743}" type="pres">
      <dgm:prSet presAssocID="{F045FE48-2503-48F5-B51C-1DCB81DEA4AB}" presName="rootText" presStyleLbl="node3" presStyleIdx="2" presStyleCnt="7" custScaleX="83968" custLinFactNeighborX="24125" custLinFactNeighborY="-16038">
        <dgm:presLayoutVars>
          <dgm:chPref val="3"/>
        </dgm:presLayoutVars>
      </dgm:prSet>
      <dgm:spPr/>
      <dgm:t>
        <a:bodyPr/>
        <a:lstStyle/>
        <a:p>
          <a:endParaRPr lang="en-CA"/>
        </a:p>
      </dgm:t>
    </dgm:pt>
    <dgm:pt modelId="{44FD1AD8-9906-44B4-B179-D918FDB51A0C}" type="pres">
      <dgm:prSet presAssocID="{F045FE48-2503-48F5-B51C-1DCB81DEA4AB}" presName="rootConnector" presStyleLbl="node3" presStyleIdx="2" presStyleCnt="7"/>
      <dgm:spPr/>
      <dgm:t>
        <a:bodyPr/>
        <a:lstStyle/>
        <a:p>
          <a:endParaRPr lang="en-CA"/>
        </a:p>
      </dgm:t>
    </dgm:pt>
    <dgm:pt modelId="{352B1461-7DBC-45CC-A2DF-EB4490819A00}" type="pres">
      <dgm:prSet presAssocID="{F045FE48-2503-48F5-B51C-1DCB81DEA4AB}" presName="hierChild4" presStyleCnt="0"/>
      <dgm:spPr/>
    </dgm:pt>
    <dgm:pt modelId="{C075B7C6-702F-4522-B467-88BAE2844CB5}" type="pres">
      <dgm:prSet presAssocID="{F045FE48-2503-48F5-B51C-1DCB81DEA4AB}" presName="hierChild5" presStyleCnt="0"/>
      <dgm:spPr/>
    </dgm:pt>
    <dgm:pt modelId="{2966AD1E-4D0E-4BD3-8584-FAC4235D1AF5}" type="pres">
      <dgm:prSet presAssocID="{E20E0114-527C-4EC8-AAEA-1B8A7363C37C}" presName="hierChild5" presStyleCnt="0"/>
      <dgm:spPr/>
    </dgm:pt>
    <dgm:pt modelId="{DF11A62C-62F8-4ABD-A6D1-2F39E5E63197}" type="pres">
      <dgm:prSet presAssocID="{3BD9D5B9-AB2B-4367-AC60-BEDF7687F52B}" presName="Name37" presStyleLbl="parChTrans1D2" presStyleIdx="2" presStyleCnt="3"/>
      <dgm:spPr/>
      <dgm:t>
        <a:bodyPr/>
        <a:lstStyle/>
        <a:p>
          <a:endParaRPr lang="en-CA"/>
        </a:p>
      </dgm:t>
    </dgm:pt>
    <dgm:pt modelId="{4DD9A210-F4F9-48A7-8DB7-4BE60B5B46AB}" type="pres">
      <dgm:prSet presAssocID="{B74C0077-F914-4D2F-A72E-1B35C8BC2DF1}" presName="hierRoot2" presStyleCnt="0">
        <dgm:presLayoutVars>
          <dgm:hierBranch val="init"/>
        </dgm:presLayoutVars>
      </dgm:prSet>
      <dgm:spPr/>
    </dgm:pt>
    <dgm:pt modelId="{A22A6F3C-EC5F-40DC-8722-B34B0F558D02}" type="pres">
      <dgm:prSet presAssocID="{B74C0077-F914-4D2F-A72E-1B35C8BC2DF1}" presName="rootComposite" presStyleCnt="0"/>
      <dgm:spPr/>
    </dgm:pt>
    <dgm:pt modelId="{746FD474-5323-4EEB-A388-A3BFA468E56E}" type="pres">
      <dgm:prSet presAssocID="{B74C0077-F914-4D2F-A72E-1B35C8BC2DF1}" presName="rootText" presStyleLbl="node2" presStyleIdx="2" presStyleCnt="3" custLinFactNeighborX="38935" custLinFactNeighborY="1673">
        <dgm:presLayoutVars>
          <dgm:chPref val="3"/>
        </dgm:presLayoutVars>
      </dgm:prSet>
      <dgm:spPr/>
      <dgm:t>
        <a:bodyPr/>
        <a:lstStyle/>
        <a:p>
          <a:endParaRPr lang="en-CA"/>
        </a:p>
      </dgm:t>
    </dgm:pt>
    <dgm:pt modelId="{7B702FF8-DFD8-4BD1-8B77-72D9FCE16C9C}" type="pres">
      <dgm:prSet presAssocID="{B74C0077-F914-4D2F-A72E-1B35C8BC2DF1}" presName="rootConnector" presStyleLbl="node2" presStyleIdx="2" presStyleCnt="3"/>
      <dgm:spPr/>
      <dgm:t>
        <a:bodyPr/>
        <a:lstStyle/>
        <a:p>
          <a:endParaRPr lang="en-CA"/>
        </a:p>
      </dgm:t>
    </dgm:pt>
    <dgm:pt modelId="{D961D233-E25F-45BB-A223-C6AC168A8920}" type="pres">
      <dgm:prSet presAssocID="{B74C0077-F914-4D2F-A72E-1B35C8BC2DF1}" presName="hierChild4" presStyleCnt="0"/>
      <dgm:spPr/>
    </dgm:pt>
    <dgm:pt modelId="{A3C6E9F3-2328-4BB9-A565-F28759603C8F}" type="pres">
      <dgm:prSet presAssocID="{1627A2DC-04A1-4CE7-89D2-CDC5A87C860C}" presName="Name37" presStyleLbl="parChTrans1D3" presStyleIdx="3" presStyleCnt="7"/>
      <dgm:spPr/>
      <dgm:t>
        <a:bodyPr/>
        <a:lstStyle/>
        <a:p>
          <a:endParaRPr lang="en-CA"/>
        </a:p>
      </dgm:t>
    </dgm:pt>
    <dgm:pt modelId="{C8C88BEB-A742-4520-89F8-62C52AFC068D}" type="pres">
      <dgm:prSet presAssocID="{EF2A98F0-A4BE-40E7-857D-CD496FB6C028}" presName="hierRoot2" presStyleCnt="0">
        <dgm:presLayoutVars>
          <dgm:hierBranch val="init"/>
        </dgm:presLayoutVars>
      </dgm:prSet>
      <dgm:spPr/>
    </dgm:pt>
    <dgm:pt modelId="{818AC920-28EF-45AE-A6AF-6C515F95839B}" type="pres">
      <dgm:prSet presAssocID="{EF2A98F0-A4BE-40E7-857D-CD496FB6C028}" presName="rootComposite" presStyleCnt="0"/>
      <dgm:spPr/>
    </dgm:pt>
    <dgm:pt modelId="{DA749784-D4AC-4690-B079-E82A4B5C4C7F}" type="pres">
      <dgm:prSet presAssocID="{EF2A98F0-A4BE-40E7-857D-CD496FB6C028}" presName="rootText" presStyleLbl="node3" presStyleIdx="3" presStyleCnt="7" custLinFactNeighborX="64576" custLinFactNeighborY="-16866">
        <dgm:presLayoutVars>
          <dgm:chPref val="3"/>
        </dgm:presLayoutVars>
      </dgm:prSet>
      <dgm:spPr/>
      <dgm:t>
        <a:bodyPr/>
        <a:lstStyle/>
        <a:p>
          <a:endParaRPr lang="en-CA"/>
        </a:p>
      </dgm:t>
    </dgm:pt>
    <dgm:pt modelId="{7368E9B4-C68B-446F-AB16-F46975788BED}" type="pres">
      <dgm:prSet presAssocID="{EF2A98F0-A4BE-40E7-857D-CD496FB6C028}" presName="rootConnector" presStyleLbl="node3" presStyleIdx="3" presStyleCnt="7"/>
      <dgm:spPr/>
      <dgm:t>
        <a:bodyPr/>
        <a:lstStyle/>
        <a:p>
          <a:endParaRPr lang="en-CA"/>
        </a:p>
      </dgm:t>
    </dgm:pt>
    <dgm:pt modelId="{0709C91E-7BE3-4769-BE58-28D3877A79FE}" type="pres">
      <dgm:prSet presAssocID="{EF2A98F0-A4BE-40E7-857D-CD496FB6C028}" presName="hierChild4" presStyleCnt="0"/>
      <dgm:spPr/>
    </dgm:pt>
    <dgm:pt modelId="{EE88F81C-556A-4F95-B018-797089F7F710}" type="pres">
      <dgm:prSet presAssocID="{EF2A98F0-A4BE-40E7-857D-CD496FB6C028}" presName="hierChild5" presStyleCnt="0"/>
      <dgm:spPr/>
    </dgm:pt>
    <dgm:pt modelId="{0E4A1A83-D7B1-4CF3-A221-D4E084287BB9}" type="pres">
      <dgm:prSet presAssocID="{B77ECCDC-58AF-4A14-8699-B2CABCDF6BBE}" presName="Name37" presStyleLbl="parChTrans1D3" presStyleIdx="4" presStyleCnt="7"/>
      <dgm:spPr/>
      <dgm:t>
        <a:bodyPr/>
        <a:lstStyle/>
        <a:p>
          <a:endParaRPr lang="en-CA"/>
        </a:p>
      </dgm:t>
    </dgm:pt>
    <dgm:pt modelId="{A0BFA993-631E-4E5C-83D9-F1343CE04E95}" type="pres">
      <dgm:prSet presAssocID="{B3097427-D85F-48C4-A086-EF343A1F3FC9}" presName="hierRoot2" presStyleCnt="0">
        <dgm:presLayoutVars>
          <dgm:hierBranch val="init"/>
        </dgm:presLayoutVars>
      </dgm:prSet>
      <dgm:spPr/>
    </dgm:pt>
    <dgm:pt modelId="{252A67E2-0CA1-42B3-B11F-E34B90E3F03A}" type="pres">
      <dgm:prSet presAssocID="{B3097427-D85F-48C4-A086-EF343A1F3FC9}" presName="rootComposite" presStyleCnt="0"/>
      <dgm:spPr/>
    </dgm:pt>
    <dgm:pt modelId="{A9C75209-CD85-4747-9E0D-2C8A8C75722E}" type="pres">
      <dgm:prSet presAssocID="{B3097427-D85F-48C4-A086-EF343A1F3FC9}" presName="rootText" presStyleLbl="node3" presStyleIdx="4" presStyleCnt="7" custLinFactNeighborX="64576" custLinFactNeighborY="-35404">
        <dgm:presLayoutVars>
          <dgm:chPref val="3"/>
        </dgm:presLayoutVars>
      </dgm:prSet>
      <dgm:spPr/>
      <dgm:t>
        <a:bodyPr/>
        <a:lstStyle/>
        <a:p>
          <a:endParaRPr lang="en-CA"/>
        </a:p>
      </dgm:t>
    </dgm:pt>
    <dgm:pt modelId="{62923341-534D-4137-AE3A-8FD855A9E959}" type="pres">
      <dgm:prSet presAssocID="{B3097427-D85F-48C4-A086-EF343A1F3FC9}" presName="rootConnector" presStyleLbl="node3" presStyleIdx="4" presStyleCnt="7"/>
      <dgm:spPr/>
      <dgm:t>
        <a:bodyPr/>
        <a:lstStyle/>
        <a:p>
          <a:endParaRPr lang="en-CA"/>
        </a:p>
      </dgm:t>
    </dgm:pt>
    <dgm:pt modelId="{93CC7536-21AC-43E8-AA86-0D5572D2E038}" type="pres">
      <dgm:prSet presAssocID="{B3097427-D85F-48C4-A086-EF343A1F3FC9}" presName="hierChild4" presStyleCnt="0"/>
      <dgm:spPr/>
    </dgm:pt>
    <dgm:pt modelId="{112333EF-12ED-4BA4-8287-6EC743702D12}" type="pres">
      <dgm:prSet presAssocID="{B3097427-D85F-48C4-A086-EF343A1F3FC9}" presName="hierChild5" presStyleCnt="0"/>
      <dgm:spPr/>
    </dgm:pt>
    <dgm:pt modelId="{75F1181F-5EF4-4D4D-A0B4-4E5140919927}" type="pres">
      <dgm:prSet presAssocID="{5179DA1E-53C0-47C7-9E7B-6BC984CA836F}" presName="Name37" presStyleLbl="parChTrans1D3" presStyleIdx="5" presStyleCnt="7"/>
      <dgm:spPr/>
      <dgm:t>
        <a:bodyPr/>
        <a:lstStyle/>
        <a:p>
          <a:endParaRPr lang="en-CA"/>
        </a:p>
      </dgm:t>
    </dgm:pt>
    <dgm:pt modelId="{44A79CAB-B7A1-4D6D-A003-D32A3B2BCB07}" type="pres">
      <dgm:prSet presAssocID="{57FC3C26-E41B-43D3-A64B-A62C711FA3BB}" presName="hierRoot2" presStyleCnt="0">
        <dgm:presLayoutVars>
          <dgm:hierBranch val="init"/>
        </dgm:presLayoutVars>
      </dgm:prSet>
      <dgm:spPr/>
    </dgm:pt>
    <dgm:pt modelId="{C7FC00CB-2C99-4F7B-A259-8EEEDBAD7244}" type="pres">
      <dgm:prSet presAssocID="{57FC3C26-E41B-43D3-A64B-A62C711FA3BB}" presName="rootComposite" presStyleCnt="0"/>
      <dgm:spPr/>
    </dgm:pt>
    <dgm:pt modelId="{ED415600-B279-4C3C-BC2F-2B283124ADD9}" type="pres">
      <dgm:prSet presAssocID="{57FC3C26-E41B-43D3-A64B-A62C711FA3BB}" presName="rootText" presStyleLbl="node3" presStyleIdx="5" presStyleCnt="7" custLinFactNeighborX="64576" custLinFactNeighborY="-56000">
        <dgm:presLayoutVars>
          <dgm:chPref val="3"/>
        </dgm:presLayoutVars>
      </dgm:prSet>
      <dgm:spPr/>
      <dgm:t>
        <a:bodyPr/>
        <a:lstStyle/>
        <a:p>
          <a:endParaRPr lang="en-CA"/>
        </a:p>
      </dgm:t>
    </dgm:pt>
    <dgm:pt modelId="{F574C092-5549-441D-9874-5B911EFB181D}" type="pres">
      <dgm:prSet presAssocID="{57FC3C26-E41B-43D3-A64B-A62C711FA3BB}" presName="rootConnector" presStyleLbl="node3" presStyleIdx="5" presStyleCnt="7"/>
      <dgm:spPr/>
      <dgm:t>
        <a:bodyPr/>
        <a:lstStyle/>
        <a:p>
          <a:endParaRPr lang="en-CA"/>
        </a:p>
      </dgm:t>
    </dgm:pt>
    <dgm:pt modelId="{E2C2401C-9471-4E12-BF3C-EE6BE7B90A31}" type="pres">
      <dgm:prSet presAssocID="{57FC3C26-E41B-43D3-A64B-A62C711FA3BB}" presName="hierChild4" presStyleCnt="0"/>
      <dgm:spPr/>
    </dgm:pt>
    <dgm:pt modelId="{B986D17D-CABC-49C1-A68D-E8F796721685}" type="pres">
      <dgm:prSet presAssocID="{57FC3C26-E41B-43D3-A64B-A62C711FA3BB}" presName="hierChild5" presStyleCnt="0"/>
      <dgm:spPr/>
    </dgm:pt>
    <dgm:pt modelId="{4CA682CE-828E-4566-A8D3-B18BCD878A79}" type="pres">
      <dgm:prSet presAssocID="{18C027F4-ACF6-46EF-A6F5-6B6794050252}" presName="Name37" presStyleLbl="parChTrans1D3" presStyleIdx="6" presStyleCnt="7"/>
      <dgm:spPr/>
      <dgm:t>
        <a:bodyPr/>
        <a:lstStyle/>
        <a:p>
          <a:endParaRPr lang="en-CA"/>
        </a:p>
      </dgm:t>
    </dgm:pt>
    <dgm:pt modelId="{B9AA81DD-1C97-4222-8E4B-3E5228FE3D5A}" type="pres">
      <dgm:prSet presAssocID="{FCC46EA7-D216-44D0-AE30-C2AA430D764A}" presName="hierRoot2" presStyleCnt="0">
        <dgm:presLayoutVars>
          <dgm:hierBranch val="init"/>
        </dgm:presLayoutVars>
      </dgm:prSet>
      <dgm:spPr/>
    </dgm:pt>
    <dgm:pt modelId="{CD069EB8-C2CA-48B3-8832-DE144FFE306E}" type="pres">
      <dgm:prSet presAssocID="{FCC46EA7-D216-44D0-AE30-C2AA430D764A}" presName="rootComposite" presStyleCnt="0"/>
      <dgm:spPr/>
    </dgm:pt>
    <dgm:pt modelId="{DF5E3C92-A4FF-4148-B469-F47ABE3A9BF0}" type="pres">
      <dgm:prSet presAssocID="{FCC46EA7-D216-44D0-AE30-C2AA430D764A}" presName="rootText" presStyleLbl="node3" presStyleIdx="6" presStyleCnt="7" custLinFactNeighborX="64576" custLinFactNeighborY="-73711">
        <dgm:presLayoutVars>
          <dgm:chPref val="3"/>
        </dgm:presLayoutVars>
      </dgm:prSet>
      <dgm:spPr/>
      <dgm:t>
        <a:bodyPr/>
        <a:lstStyle/>
        <a:p>
          <a:endParaRPr lang="en-CA"/>
        </a:p>
      </dgm:t>
    </dgm:pt>
    <dgm:pt modelId="{CEC2265E-318C-4E90-A37F-0AFAD51EC024}" type="pres">
      <dgm:prSet presAssocID="{FCC46EA7-D216-44D0-AE30-C2AA430D764A}" presName="rootConnector" presStyleLbl="node3" presStyleIdx="6" presStyleCnt="7"/>
      <dgm:spPr/>
      <dgm:t>
        <a:bodyPr/>
        <a:lstStyle/>
        <a:p>
          <a:endParaRPr lang="en-CA"/>
        </a:p>
      </dgm:t>
    </dgm:pt>
    <dgm:pt modelId="{061F25BA-F969-4800-BD92-2795219F4FC7}" type="pres">
      <dgm:prSet presAssocID="{FCC46EA7-D216-44D0-AE30-C2AA430D764A}" presName="hierChild4" presStyleCnt="0"/>
      <dgm:spPr/>
    </dgm:pt>
    <dgm:pt modelId="{68EC1035-68A8-4091-B526-21E3CD364EEF}" type="pres">
      <dgm:prSet presAssocID="{FCC46EA7-D216-44D0-AE30-C2AA430D764A}" presName="hierChild5" presStyleCnt="0"/>
      <dgm:spPr/>
    </dgm:pt>
    <dgm:pt modelId="{0C5A34A6-3F9E-4618-888C-59A16ABA3A71}" type="pres">
      <dgm:prSet presAssocID="{B74C0077-F914-4D2F-A72E-1B35C8BC2DF1}" presName="hierChild5" presStyleCnt="0"/>
      <dgm:spPr/>
    </dgm:pt>
    <dgm:pt modelId="{F5CC0423-0C71-43AE-9374-BC13219336D5}" type="pres">
      <dgm:prSet presAssocID="{F0B967FC-C0F8-4793-AF1E-71ABE1A9D1E9}" presName="hierChild3" presStyleCnt="0"/>
      <dgm:spPr/>
    </dgm:pt>
  </dgm:ptLst>
  <dgm:cxnLst>
    <dgm:cxn modelId="{A6215C18-67F5-48CD-A064-CE24207E58CE}" type="presOf" srcId="{57FC3C26-E41B-43D3-A64B-A62C711FA3BB}" destId="{F574C092-5549-441D-9874-5B911EFB181D}" srcOrd="1" destOrd="0" presId="urn:microsoft.com/office/officeart/2005/8/layout/orgChart1"/>
    <dgm:cxn modelId="{E11180B6-6A96-49BD-9EFB-4A965DFE351D}" srcId="{B74C0077-F914-4D2F-A72E-1B35C8BC2DF1}" destId="{B3097427-D85F-48C4-A086-EF343A1F3FC9}" srcOrd="1" destOrd="0" parTransId="{B77ECCDC-58AF-4A14-8699-B2CABCDF6BBE}" sibTransId="{2C825FC8-E5A8-416E-8700-E1FDA595EC7F}"/>
    <dgm:cxn modelId="{B82A55F2-29EA-448B-A271-4620F1CBCF81}" type="presOf" srcId="{B74C0077-F914-4D2F-A72E-1B35C8BC2DF1}" destId="{7B702FF8-DFD8-4BD1-8B77-72D9FCE16C9C}" srcOrd="1" destOrd="0" presId="urn:microsoft.com/office/officeart/2005/8/layout/orgChart1"/>
    <dgm:cxn modelId="{AFEF0349-9383-46FC-A4EA-6FACE05D8F22}" srcId="{00B5253D-61AE-410F-86BC-68EEF72AA632}" destId="{B9643FC3-333F-4ACA-8CB8-121C6E1A2200}" srcOrd="0" destOrd="0" parTransId="{D5B612C1-9C34-411A-A09E-2C9B75C3279E}" sibTransId="{42D16535-9DD6-4B31-8B15-91BC7A90CCAF}"/>
    <dgm:cxn modelId="{8C9A1B0A-8D7D-42A7-9CDF-37F750B832E7}" type="presOf" srcId="{57FC3C26-E41B-43D3-A64B-A62C711FA3BB}" destId="{ED415600-B279-4C3C-BC2F-2B283124ADD9}" srcOrd="0" destOrd="0" presId="urn:microsoft.com/office/officeart/2005/8/layout/orgChart1"/>
    <dgm:cxn modelId="{DCC3BD9C-DEA8-413A-900B-C4B97AF49A7F}" srcId="{F0B967FC-C0F8-4793-AF1E-71ABE1A9D1E9}" destId="{B74C0077-F914-4D2F-A72E-1B35C8BC2DF1}" srcOrd="2" destOrd="0" parTransId="{3BD9D5B9-AB2B-4367-AC60-BEDF7687F52B}" sibTransId="{768C5AB7-9F07-449E-B4DE-96CD3A1D5FD8}"/>
    <dgm:cxn modelId="{B2129112-42AB-4893-A881-098FB18ED0C5}" type="presOf" srcId="{B3097427-D85F-48C4-A086-EF343A1F3FC9}" destId="{A9C75209-CD85-4747-9E0D-2C8A8C75722E}" srcOrd="0" destOrd="0" presId="urn:microsoft.com/office/officeart/2005/8/layout/orgChart1"/>
    <dgm:cxn modelId="{85346D3E-9075-4A21-A90B-84DE20CC65DF}" type="presOf" srcId="{B7F1CD8C-C186-45BE-898B-C552ABB45F4F}" destId="{29719107-5A56-474B-8374-1D9B096C58A4}" srcOrd="0" destOrd="0" presId="urn:microsoft.com/office/officeart/2005/8/layout/orgChart1"/>
    <dgm:cxn modelId="{086B2CD4-965D-4F62-8015-46230BA2A5C7}" srcId="{F0B967FC-C0F8-4793-AF1E-71ABE1A9D1E9}" destId="{E20E0114-527C-4EC8-AAEA-1B8A7363C37C}" srcOrd="1" destOrd="0" parTransId="{B7F1CD8C-C186-45BE-898B-C552ABB45F4F}" sibTransId="{341A6CCD-AB2E-41DE-915D-73BB163E1FB3}"/>
    <dgm:cxn modelId="{593809E5-8DE5-429F-AA6A-BBFB2873838A}" type="presOf" srcId="{18C027F4-ACF6-46EF-A6F5-6B6794050252}" destId="{4CA682CE-828E-4566-A8D3-B18BCD878A79}" srcOrd="0" destOrd="0" presId="urn:microsoft.com/office/officeart/2005/8/layout/orgChart1"/>
    <dgm:cxn modelId="{51ACAA8E-8D2E-48A6-93B9-CC8976ACBB8A}" type="presOf" srcId="{E20E0114-527C-4EC8-AAEA-1B8A7363C37C}" destId="{CD9EC663-1C3E-47D2-8CAE-E0806C0B2704}" srcOrd="0" destOrd="0" presId="urn:microsoft.com/office/officeart/2005/8/layout/orgChart1"/>
    <dgm:cxn modelId="{0A481FF8-F4D0-42A7-AD21-6294F88521CB}" srcId="{F0B967FC-C0F8-4793-AF1E-71ABE1A9D1E9}" destId="{00B5253D-61AE-410F-86BC-68EEF72AA632}" srcOrd="0" destOrd="0" parTransId="{C68E74E3-86C3-4665-9E8B-2833A791A26C}" sibTransId="{DF8E3509-779D-4C54-B3DB-90C94F95B47B}"/>
    <dgm:cxn modelId="{E1D52AE5-4853-4056-854B-AA74BC48E4E2}" type="presOf" srcId="{42896E94-71E8-4D10-A8E9-5BBB921DA48F}" destId="{5429F18A-39CB-4B86-946A-445ADEE246EE}" srcOrd="0" destOrd="0" presId="urn:microsoft.com/office/officeart/2005/8/layout/orgChart1"/>
    <dgm:cxn modelId="{910DCFC5-E1F4-496A-BD7F-C32AB5F014BF}" srcId="{B74C0077-F914-4D2F-A72E-1B35C8BC2DF1}" destId="{57FC3C26-E41B-43D3-A64B-A62C711FA3BB}" srcOrd="2" destOrd="0" parTransId="{5179DA1E-53C0-47C7-9E7B-6BC984CA836F}" sibTransId="{CD7E651E-6367-4250-8B9E-DAD193F96CCB}"/>
    <dgm:cxn modelId="{C17D3A2C-11FD-4E07-B123-76669E64D0CA}" type="presOf" srcId="{B77ECCDC-58AF-4A14-8699-B2CABCDF6BBE}" destId="{0E4A1A83-D7B1-4CF3-A221-D4E084287BB9}" srcOrd="0" destOrd="0" presId="urn:microsoft.com/office/officeart/2005/8/layout/orgChart1"/>
    <dgm:cxn modelId="{335B8B0D-BF5A-4F63-979B-54571C5FB848}" type="presOf" srcId="{12A7136F-CA0B-4F55-81EA-9112D08F8061}" destId="{E990AFA8-87BE-43A8-849A-3EA68991E1AD}" srcOrd="0" destOrd="0" presId="urn:microsoft.com/office/officeart/2005/8/layout/orgChart1"/>
    <dgm:cxn modelId="{890E2FC8-BEC5-424D-8E88-6A206BC32E71}" type="presOf" srcId="{F9457C71-1065-439B-84B3-33F23373DD62}" destId="{4A1AC6C1-B7EB-45AF-B8FC-A4103B8D2214}" srcOrd="1" destOrd="0" presId="urn:microsoft.com/office/officeart/2005/8/layout/orgChart1"/>
    <dgm:cxn modelId="{3A75F797-358C-4126-BE6A-66D6C0912B2F}" type="presOf" srcId="{FCC46EA7-D216-44D0-AE30-C2AA430D764A}" destId="{CEC2265E-318C-4E90-A37F-0AFAD51EC024}" srcOrd="1" destOrd="0" presId="urn:microsoft.com/office/officeart/2005/8/layout/orgChart1"/>
    <dgm:cxn modelId="{2A14DBDC-D916-425D-9DEB-888CD018F07A}" type="presOf" srcId="{F9457C71-1065-439B-84B3-33F23373DD62}" destId="{2DE797FC-F1CE-4C9A-970F-C1B305088266}" srcOrd="0" destOrd="0" presId="urn:microsoft.com/office/officeart/2005/8/layout/orgChart1"/>
    <dgm:cxn modelId="{113BDF08-1A57-46DD-99EC-B19372AA867C}" srcId="{00B5253D-61AE-410F-86BC-68EEF72AA632}" destId="{F9457C71-1065-439B-84B3-33F23373DD62}" srcOrd="1" destOrd="0" parTransId="{12A7136F-CA0B-4F55-81EA-9112D08F8061}" sibTransId="{769549B9-5D76-458E-A72F-7C41D71381FE}"/>
    <dgm:cxn modelId="{CC7D85CE-0F77-4FBA-8831-87823E746C2A}" type="presOf" srcId="{F045FE48-2503-48F5-B51C-1DCB81DEA4AB}" destId="{FA644BF9-43D6-47DB-A4C0-EBC1C3A8E743}" srcOrd="0" destOrd="0" presId="urn:microsoft.com/office/officeart/2005/8/layout/orgChart1"/>
    <dgm:cxn modelId="{4B896573-1C3B-4816-9032-76BE7BECA08E}" type="presOf" srcId="{66066DF4-5946-458B-8650-1B8D20FEA731}" destId="{789559F1-6AA5-4C98-B63C-36FE50063B3C}" srcOrd="0" destOrd="0" presId="urn:microsoft.com/office/officeart/2005/8/layout/orgChart1"/>
    <dgm:cxn modelId="{28893BE4-F704-46DE-819B-5741335D7F74}" type="presOf" srcId="{B74C0077-F914-4D2F-A72E-1B35C8BC2DF1}" destId="{746FD474-5323-4EEB-A388-A3BFA468E56E}" srcOrd="0" destOrd="0" presId="urn:microsoft.com/office/officeart/2005/8/layout/orgChart1"/>
    <dgm:cxn modelId="{1A26CDBF-904A-4013-A95D-E5DA1222AE3F}" srcId="{B74C0077-F914-4D2F-A72E-1B35C8BC2DF1}" destId="{FCC46EA7-D216-44D0-AE30-C2AA430D764A}" srcOrd="3" destOrd="0" parTransId="{18C027F4-ACF6-46EF-A6F5-6B6794050252}" sibTransId="{40B839A0-5584-45B1-A2D5-90D3CE52D385}"/>
    <dgm:cxn modelId="{CFF0F39B-9E33-45CA-8415-5D248BA4399F}" type="presOf" srcId="{B9643FC3-333F-4ACA-8CB8-121C6E1A2200}" destId="{9A3E50F1-00D7-49DB-B6A8-6AA5172F5A23}" srcOrd="1" destOrd="0" presId="urn:microsoft.com/office/officeart/2005/8/layout/orgChart1"/>
    <dgm:cxn modelId="{C7B6D781-58EC-4A51-851D-F8A9B998F401}" type="presOf" srcId="{D5B612C1-9C34-411A-A09E-2C9B75C3279E}" destId="{AB5FD688-8B6F-4823-8259-1FA27189DD61}" srcOrd="0" destOrd="0" presId="urn:microsoft.com/office/officeart/2005/8/layout/orgChart1"/>
    <dgm:cxn modelId="{E6721229-76CB-49A9-912F-63F3820FA62F}" type="presOf" srcId="{FCC46EA7-D216-44D0-AE30-C2AA430D764A}" destId="{DF5E3C92-A4FF-4148-B469-F47ABE3A9BF0}" srcOrd="0" destOrd="0" presId="urn:microsoft.com/office/officeart/2005/8/layout/orgChart1"/>
    <dgm:cxn modelId="{0837A46F-E7AE-4C3B-B77C-26963B1CB214}" type="presOf" srcId="{EF2A98F0-A4BE-40E7-857D-CD496FB6C028}" destId="{7368E9B4-C68B-446F-AB16-F46975788BED}" srcOrd="1" destOrd="0" presId="urn:microsoft.com/office/officeart/2005/8/layout/orgChart1"/>
    <dgm:cxn modelId="{A1992299-617C-4185-83E2-E3BBFC1F645E}" type="presOf" srcId="{F045FE48-2503-48F5-B51C-1DCB81DEA4AB}" destId="{44FD1AD8-9906-44B4-B179-D918FDB51A0C}" srcOrd="1" destOrd="0" presId="urn:microsoft.com/office/officeart/2005/8/layout/orgChart1"/>
    <dgm:cxn modelId="{CB68B761-CB12-46D5-B4D8-9ABEB417FBCC}" type="presOf" srcId="{EF2A98F0-A4BE-40E7-857D-CD496FB6C028}" destId="{DA749784-D4AC-4690-B079-E82A4B5C4C7F}" srcOrd="0" destOrd="0" presId="urn:microsoft.com/office/officeart/2005/8/layout/orgChart1"/>
    <dgm:cxn modelId="{D72560BE-9E2D-44D7-B705-6E8DB7ADF8B3}" type="presOf" srcId="{F0B967FC-C0F8-4793-AF1E-71ABE1A9D1E9}" destId="{FF6A1250-469A-44F0-88EA-862CD3201C1A}" srcOrd="1" destOrd="0" presId="urn:microsoft.com/office/officeart/2005/8/layout/orgChart1"/>
    <dgm:cxn modelId="{8F0D5B74-7968-40A9-A7A1-B2EB2115CD97}" type="presOf" srcId="{B9643FC3-333F-4ACA-8CB8-121C6E1A2200}" destId="{AF99969C-92DE-449D-8EE0-1B6722849F6D}" srcOrd="0" destOrd="0" presId="urn:microsoft.com/office/officeart/2005/8/layout/orgChart1"/>
    <dgm:cxn modelId="{7F180FE2-BD68-46C5-97A2-0B47DB1AB5AE}" type="presOf" srcId="{00B5253D-61AE-410F-86BC-68EEF72AA632}" destId="{6FC90E81-E3CA-401A-A84F-6B014C194995}" srcOrd="0" destOrd="0" presId="urn:microsoft.com/office/officeart/2005/8/layout/orgChart1"/>
    <dgm:cxn modelId="{27F370F1-A1E4-4817-8823-0C05F6323E11}" type="presOf" srcId="{F0B967FC-C0F8-4793-AF1E-71ABE1A9D1E9}" destId="{A895F719-7C51-4C49-AECD-15C99BB24FC4}" srcOrd="0" destOrd="0" presId="urn:microsoft.com/office/officeart/2005/8/layout/orgChart1"/>
    <dgm:cxn modelId="{8C2112D1-0E8E-4417-B7D5-9AF945FC4CB3}" type="presOf" srcId="{C68E74E3-86C3-4665-9E8B-2833A791A26C}" destId="{C5810607-4637-4670-BC0E-338E835D5A52}" srcOrd="0" destOrd="0" presId="urn:microsoft.com/office/officeart/2005/8/layout/orgChart1"/>
    <dgm:cxn modelId="{7D5F780B-C9C3-4D42-838C-BD507BC62828}" srcId="{E20E0114-527C-4EC8-AAEA-1B8A7363C37C}" destId="{F045FE48-2503-48F5-B51C-1DCB81DEA4AB}" srcOrd="0" destOrd="0" parTransId="{66066DF4-5946-458B-8650-1B8D20FEA731}" sibTransId="{2789B2F5-FB32-4345-9B1F-7C6283B904D6}"/>
    <dgm:cxn modelId="{6B59E659-684A-43A8-BC2B-3B12E1E6D547}" type="presOf" srcId="{3BD9D5B9-AB2B-4367-AC60-BEDF7687F52B}" destId="{DF11A62C-62F8-4ABD-A6D1-2F39E5E63197}" srcOrd="0" destOrd="0" presId="urn:microsoft.com/office/officeart/2005/8/layout/orgChart1"/>
    <dgm:cxn modelId="{AD0FD317-EAE4-4A75-8A53-C09D5BE482A4}" type="presOf" srcId="{B3097427-D85F-48C4-A086-EF343A1F3FC9}" destId="{62923341-534D-4137-AE3A-8FD855A9E959}" srcOrd="1" destOrd="0" presId="urn:microsoft.com/office/officeart/2005/8/layout/orgChart1"/>
    <dgm:cxn modelId="{6AE5BE81-CEE3-421C-B8D4-6131424C6491}" type="presOf" srcId="{00B5253D-61AE-410F-86BC-68EEF72AA632}" destId="{AAC3A94D-D5DF-4388-B404-601657F732C6}" srcOrd="1" destOrd="0" presId="urn:microsoft.com/office/officeart/2005/8/layout/orgChart1"/>
    <dgm:cxn modelId="{F54FF01B-F563-462E-BE43-040CAC0DD349}" type="presOf" srcId="{1627A2DC-04A1-4CE7-89D2-CDC5A87C860C}" destId="{A3C6E9F3-2328-4BB9-A565-F28759603C8F}" srcOrd="0" destOrd="0" presId="urn:microsoft.com/office/officeart/2005/8/layout/orgChart1"/>
    <dgm:cxn modelId="{2A20EDC6-7795-43FE-867E-D6C75849F108}" type="presOf" srcId="{5179DA1E-53C0-47C7-9E7B-6BC984CA836F}" destId="{75F1181F-5EF4-4D4D-A0B4-4E5140919927}" srcOrd="0" destOrd="0" presId="urn:microsoft.com/office/officeart/2005/8/layout/orgChart1"/>
    <dgm:cxn modelId="{C227C2B7-12E4-4BEE-8B88-5279705A3864}" srcId="{B74C0077-F914-4D2F-A72E-1B35C8BC2DF1}" destId="{EF2A98F0-A4BE-40E7-857D-CD496FB6C028}" srcOrd="0" destOrd="0" parTransId="{1627A2DC-04A1-4CE7-89D2-CDC5A87C860C}" sibTransId="{E8AB32EB-E9E6-4B1A-9D90-DD38AEDBB4EB}"/>
    <dgm:cxn modelId="{E373C002-8C8E-4033-BB42-9AB87A2F0E22}" srcId="{42896E94-71E8-4D10-A8E9-5BBB921DA48F}" destId="{F0B967FC-C0F8-4793-AF1E-71ABE1A9D1E9}" srcOrd="0" destOrd="0" parTransId="{F0ED0BFF-1B6F-4E7B-BE5B-64687621D61C}" sibTransId="{7E2AF0EE-D03E-4B6D-B880-5A2444BFED60}"/>
    <dgm:cxn modelId="{F03E6B9B-8E31-4957-A66B-21F9347632A6}" type="presOf" srcId="{E20E0114-527C-4EC8-AAEA-1B8A7363C37C}" destId="{F100ED6D-F772-411D-9DF2-B2AFB69FEB26}" srcOrd="1" destOrd="0" presId="urn:microsoft.com/office/officeart/2005/8/layout/orgChart1"/>
    <dgm:cxn modelId="{E80A85AB-62CA-4087-A0DD-BCB9E9273B20}" type="presParOf" srcId="{5429F18A-39CB-4B86-946A-445ADEE246EE}" destId="{0A09CA43-CFB7-438C-8001-9869B3E823AE}" srcOrd="0" destOrd="0" presId="urn:microsoft.com/office/officeart/2005/8/layout/orgChart1"/>
    <dgm:cxn modelId="{64BC05D7-8705-4D3E-8E02-5E8E04CFFC28}" type="presParOf" srcId="{0A09CA43-CFB7-438C-8001-9869B3E823AE}" destId="{6D934B96-ABE1-47BF-B5F7-0E4E5F84100C}" srcOrd="0" destOrd="0" presId="urn:microsoft.com/office/officeart/2005/8/layout/orgChart1"/>
    <dgm:cxn modelId="{2402C6BB-59C8-435E-960F-8307D5775723}" type="presParOf" srcId="{6D934B96-ABE1-47BF-B5F7-0E4E5F84100C}" destId="{A895F719-7C51-4C49-AECD-15C99BB24FC4}" srcOrd="0" destOrd="0" presId="urn:microsoft.com/office/officeart/2005/8/layout/orgChart1"/>
    <dgm:cxn modelId="{D3F7AF57-CB11-4860-BBBD-2985D69AE000}" type="presParOf" srcId="{6D934B96-ABE1-47BF-B5F7-0E4E5F84100C}" destId="{FF6A1250-469A-44F0-88EA-862CD3201C1A}" srcOrd="1" destOrd="0" presId="urn:microsoft.com/office/officeart/2005/8/layout/orgChart1"/>
    <dgm:cxn modelId="{04448113-FA49-4D24-81E0-16C964719A26}" type="presParOf" srcId="{0A09CA43-CFB7-438C-8001-9869B3E823AE}" destId="{97AA9F5F-9FCA-48D4-A4E0-7ADA79974A53}" srcOrd="1" destOrd="0" presId="urn:microsoft.com/office/officeart/2005/8/layout/orgChart1"/>
    <dgm:cxn modelId="{A91A9B51-0B3D-4503-A174-D6B3880838D5}" type="presParOf" srcId="{97AA9F5F-9FCA-48D4-A4E0-7ADA79974A53}" destId="{C5810607-4637-4670-BC0E-338E835D5A52}" srcOrd="0" destOrd="0" presId="urn:microsoft.com/office/officeart/2005/8/layout/orgChart1"/>
    <dgm:cxn modelId="{55F39FA7-36EC-4C78-A4E9-434CE5AF554F}" type="presParOf" srcId="{97AA9F5F-9FCA-48D4-A4E0-7ADA79974A53}" destId="{9BCE5759-2199-4ECE-A7DD-070A022FC0AF}" srcOrd="1" destOrd="0" presId="urn:microsoft.com/office/officeart/2005/8/layout/orgChart1"/>
    <dgm:cxn modelId="{33CA1D6C-57BF-4287-AA73-0D3B6B53E70B}" type="presParOf" srcId="{9BCE5759-2199-4ECE-A7DD-070A022FC0AF}" destId="{5FA9B422-4ED0-4CC4-B539-F4615D631B21}" srcOrd="0" destOrd="0" presId="urn:microsoft.com/office/officeart/2005/8/layout/orgChart1"/>
    <dgm:cxn modelId="{EF52897F-402D-4CD9-B601-A647E5E188F3}" type="presParOf" srcId="{5FA9B422-4ED0-4CC4-B539-F4615D631B21}" destId="{6FC90E81-E3CA-401A-A84F-6B014C194995}" srcOrd="0" destOrd="0" presId="urn:microsoft.com/office/officeart/2005/8/layout/orgChart1"/>
    <dgm:cxn modelId="{6A3B3BB8-E4E8-4648-85B2-DC92755F34F1}" type="presParOf" srcId="{5FA9B422-4ED0-4CC4-B539-F4615D631B21}" destId="{AAC3A94D-D5DF-4388-B404-601657F732C6}" srcOrd="1" destOrd="0" presId="urn:microsoft.com/office/officeart/2005/8/layout/orgChart1"/>
    <dgm:cxn modelId="{B2965AD1-15CA-4DD9-9CD6-D84A9668A675}" type="presParOf" srcId="{9BCE5759-2199-4ECE-A7DD-070A022FC0AF}" destId="{99F334DE-311A-4D76-88FA-031B30D31549}" srcOrd="1" destOrd="0" presId="urn:microsoft.com/office/officeart/2005/8/layout/orgChart1"/>
    <dgm:cxn modelId="{C02B940A-0ADC-4DB8-A669-F7A0AA24791B}" type="presParOf" srcId="{99F334DE-311A-4D76-88FA-031B30D31549}" destId="{AB5FD688-8B6F-4823-8259-1FA27189DD61}" srcOrd="0" destOrd="0" presId="urn:microsoft.com/office/officeart/2005/8/layout/orgChart1"/>
    <dgm:cxn modelId="{EF93A7ED-4DF8-4F83-91CB-F6B51696DD89}" type="presParOf" srcId="{99F334DE-311A-4D76-88FA-031B30D31549}" destId="{D35F64F9-02CD-428A-8BE4-1D0A5B89D4D8}" srcOrd="1" destOrd="0" presId="urn:microsoft.com/office/officeart/2005/8/layout/orgChart1"/>
    <dgm:cxn modelId="{9CE019FB-3C87-4FE5-B42D-D53FE103EABA}" type="presParOf" srcId="{D35F64F9-02CD-428A-8BE4-1D0A5B89D4D8}" destId="{5BEECF20-B9D3-4EC9-94DE-64397C732C17}" srcOrd="0" destOrd="0" presId="urn:microsoft.com/office/officeart/2005/8/layout/orgChart1"/>
    <dgm:cxn modelId="{564F731A-47A2-408A-9EC0-40D4E7E46197}" type="presParOf" srcId="{5BEECF20-B9D3-4EC9-94DE-64397C732C17}" destId="{AF99969C-92DE-449D-8EE0-1B6722849F6D}" srcOrd="0" destOrd="0" presId="urn:microsoft.com/office/officeart/2005/8/layout/orgChart1"/>
    <dgm:cxn modelId="{849226EF-94E1-4E29-80B8-8CEFC18806E3}" type="presParOf" srcId="{5BEECF20-B9D3-4EC9-94DE-64397C732C17}" destId="{9A3E50F1-00D7-49DB-B6A8-6AA5172F5A23}" srcOrd="1" destOrd="0" presId="urn:microsoft.com/office/officeart/2005/8/layout/orgChart1"/>
    <dgm:cxn modelId="{013B7EFE-7A75-478C-9BB6-CB4713AB3B04}" type="presParOf" srcId="{D35F64F9-02CD-428A-8BE4-1D0A5B89D4D8}" destId="{10714670-3A6F-4F27-A9B3-173D17452EC7}" srcOrd="1" destOrd="0" presId="urn:microsoft.com/office/officeart/2005/8/layout/orgChart1"/>
    <dgm:cxn modelId="{0D7E5D32-27EF-4E38-9E59-B2650F268C46}" type="presParOf" srcId="{D35F64F9-02CD-428A-8BE4-1D0A5B89D4D8}" destId="{8A21B488-B7C0-4F92-87E5-95B48165BCC7}" srcOrd="2" destOrd="0" presId="urn:microsoft.com/office/officeart/2005/8/layout/orgChart1"/>
    <dgm:cxn modelId="{30AFF089-7827-4C06-BF0B-550619741474}" type="presParOf" srcId="{99F334DE-311A-4D76-88FA-031B30D31549}" destId="{E990AFA8-87BE-43A8-849A-3EA68991E1AD}" srcOrd="2" destOrd="0" presId="urn:microsoft.com/office/officeart/2005/8/layout/orgChart1"/>
    <dgm:cxn modelId="{B0B232DB-7DBA-4D8D-BD24-A5017DB7FD71}" type="presParOf" srcId="{99F334DE-311A-4D76-88FA-031B30D31549}" destId="{9F71F00A-DD94-491D-9F28-49CBE8445B23}" srcOrd="3" destOrd="0" presId="urn:microsoft.com/office/officeart/2005/8/layout/orgChart1"/>
    <dgm:cxn modelId="{E4982881-54D1-413C-A08D-29C12B033005}" type="presParOf" srcId="{9F71F00A-DD94-491D-9F28-49CBE8445B23}" destId="{826F7FAB-AAC0-4EC1-A21F-9F15370D0EC5}" srcOrd="0" destOrd="0" presId="urn:microsoft.com/office/officeart/2005/8/layout/orgChart1"/>
    <dgm:cxn modelId="{DBF784A2-A7F5-4692-86E4-24B1B9BE197C}" type="presParOf" srcId="{826F7FAB-AAC0-4EC1-A21F-9F15370D0EC5}" destId="{2DE797FC-F1CE-4C9A-970F-C1B305088266}" srcOrd="0" destOrd="0" presId="urn:microsoft.com/office/officeart/2005/8/layout/orgChart1"/>
    <dgm:cxn modelId="{DA8CE217-7DCF-4E31-9219-C085C5CD9D37}" type="presParOf" srcId="{826F7FAB-AAC0-4EC1-A21F-9F15370D0EC5}" destId="{4A1AC6C1-B7EB-45AF-B8FC-A4103B8D2214}" srcOrd="1" destOrd="0" presId="urn:microsoft.com/office/officeart/2005/8/layout/orgChart1"/>
    <dgm:cxn modelId="{ADA3C6A4-37BA-4BCA-B00E-42F28628C68F}" type="presParOf" srcId="{9F71F00A-DD94-491D-9F28-49CBE8445B23}" destId="{ED3E22ED-659E-408D-9B93-B7F835853D6D}" srcOrd="1" destOrd="0" presId="urn:microsoft.com/office/officeart/2005/8/layout/orgChart1"/>
    <dgm:cxn modelId="{B61BB92F-03EB-43EE-8582-6B7B39E9A5A5}" type="presParOf" srcId="{9F71F00A-DD94-491D-9F28-49CBE8445B23}" destId="{FFC938EF-6F60-474D-A95B-CC49623A89D5}" srcOrd="2" destOrd="0" presId="urn:microsoft.com/office/officeart/2005/8/layout/orgChart1"/>
    <dgm:cxn modelId="{90F9E5EB-B1CA-4051-8D06-455CF01C61D9}" type="presParOf" srcId="{9BCE5759-2199-4ECE-A7DD-070A022FC0AF}" destId="{3B3DD3C8-2FBB-48AC-831F-8D5B082275AB}" srcOrd="2" destOrd="0" presId="urn:microsoft.com/office/officeart/2005/8/layout/orgChart1"/>
    <dgm:cxn modelId="{7888CE10-7F8B-4897-B007-E17D9347DA58}" type="presParOf" srcId="{97AA9F5F-9FCA-48D4-A4E0-7ADA79974A53}" destId="{29719107-5A56-474B-8374-1D9B096C58A4}" srcOrd="2" destOrd="0" presId="urn:microsoft.com/office/officeart/2005/8/layout/orgChart1"/>
    <dgm:cxn modelId="{5BA4BE1E-5535-4A9B-91F3-F53A9EB0041B}" type="presParOf" srcId="{97AA9F5F-9FCA-48D4-A4E0-7ADA79974A53}" destId="{7736EB25-2EA4-4D99-A6FF-9CB22AAC0D28}" srcOrd="3" destOrd="0" presId="urn:microsoft.com/office/officeart/2005/8/layout/orgChart1"/>
    <dgm:cxn modelId="{8A2070AE-EC3A-4C8C-8EB2-D21BB8FF14D4}" type="presParOf" srcId="{7736EB25-2EA4-4D99-A6FF-9CB22AAC0D28}" destId="{F9D7B022-1904-4FB4-BE52-2CA6A61A660D}" srcOrd="0" destOrd="0" presId="urn:microsoft.com/office/officeart/2005/8/layout/orgChart1"/>
    <dgm:cxn modelId="{D07AFDFC-A52E-44B3-AB77-FFE518BB4AEB}" type="presParOf" srcId="{F9D7B022-1904-4FB4-BE52-2CA6A61A660D}" destId="{CD9EC663-1C3E-47D2-8CAE-E0806C0B2704}" srcOrd="0" destOrd="0" presId="urn:microsoft.com/office/officeart/2005/8/layout/orgChart1"/>
    <dgm:cxn modelId="{65DC64FD-7C40-402F-99C4-3C21317B7B0B}" type="presParOf" srcId="{F9D7B022-1904-4FB4-BE52-2CA6A61A660D}" destId="{F100ED6D-F772-411D-9DF2-B2AFB69FEB26}" srcOrd="1" destOrd="0" presId="urn:microsoft.com/office/officeart/2005/8/layout/orgChart1"/>
    <dgm:cxn modelId="{8EEB2392-A5CA-4A53-8BD2-455831C6CFAE}" type="presParOf" srcId="{7736EB25-2EA4-4D99-A6FF-9CB22AAC0D28}" destId="{D3B95C09-5CB9-48AF-974F-6046091E769C}" srcOrd="1" destOrd="0" presId="urn:microsoft.com/office/officeart/2005/8/layout/orgChart1"/>
    <dgm:cxn modelId="{FE2CA83F-7460-4CB5-AB25-50B1FB81CF1E}" type="presParOf" srcId="{D3B95C09-5CB9-48AF-974F-6046091E769C}" destId="{789559F1-6AA5-4C98-B63C-36FE50063B3C}" srcOrd="0" destOrd="0" presId="urn:microsoft.com/office/officeart/2005/8/layout/orgChart1"/>
    <dgm:cxn modelId="{DE983ABA-A084-479D-9EC6-942457F030FF}" type="presParOf" srcId="{D3B95C09-5CB9-48AF-974F-6046091E769C}" destId="{980DA725-9267-44FE-AFC2-E8DD8E7B168A}" srcOrd="1" destOrd="0" presId="urn:microsoft.com/office/officeart/2005/8/layout/orgChart1"/>
    <dgm:cxn modelId="{9DC1D148-EB28-4F23-B2F7-42C2A8D4B806}" type="presParOf" srcId="{980DA725-9267-44FE-AFC2-E8DD8E7B168A}" destId="{2477D0A2-E9A0-481D-9F92-5991F5C413FE}" srcOrd="0" destOrd="0" presId="urn:microsoft.com/office/officeart/2005/8/layout/orgChart1"/>
    <dgm:cxn modelId="{F79FFDA5-DFC5-431B-BD6A-F3F316E67AC9}" type="presParOf" srcId="{2477D0A2-E9A0-481D-9F92-5991F5C413FE}" destId="{FA644BF9-43D6-47DB-A4C0-EBC1C3A8E743}" srcOrd="0" destOrd="0" presId="urn:microsoft.com/office/officeart/2005/8/layout/orgChart1"/>
    <dgm:cxn modelId="{6561929A-C37F-426C-99C1-9C95FD7E4B39}" type="presParOf" srcId="{2477D0A2-E9A0-481D-9F92-5991F5C413FE}" destId="{44FD1AD8-9906-44B4-B179-D918FDB51A0C}" srcOrd="1" destOrd="0" presId="urn:microsoft.com/office/officeart/2005/8/layout/orgChart1"/>
    <dgm:cxn modelId="{2B273EC4-D375-49C3-B348-A380848F451C}" type="presParOf" srcId="{980DA725-9267-44FE-AFC2-E8DD8E7B168A}" destId="{352B1461-7DBC-45CC-A2DF-EB4490819A00}" srcOrd="1" destOrd="0" presId="urn:microsoft.com/office/officeart/2005/8/layout/orgChart1"/>
    <dgm:cxn modelId="{DD778D75-CC05-4A46-B9D8-5AC4F477E3AB}" type="presParOf" srcId="{980DA725-9267-44FE-AFC2-E8DD8E7B168A}" destId="{C075B7C6-702F-4522-B467-88BAE2844CB5}" srcOrd="2" destOrd="0" presId="urn:microsoft.com/office/officeart/2005/8/layout/orgChart1"/>
    <dgm:cxn modelId="{7D613482-A7CB-48A3-B093-24C6BA6CFB94}" type="presParOf" srcId="{7736EB25-2EA4-4D99-A6FF-9CB22AAC0D28}" destId="{2966AD1E-4D0E-4BD3-8584-FAC4235D1AF5}" srcOrd="2" destOrd="0" presId="urn:microsoft.com/office/officeart/2005/8/layout/orgChart1"/>
    <dgm:cxn modelId="{CBC3F9AA-8112-44D0-838F-DF1EED3B8DF6}" type="presParOf" srcId="{97AA9F5F-9FCA-48D4-A4E0-7ADA79974A53}" destId="{DF11A62C-62F8-4ABD-A6D1-2F39E5E63197}" srcOrd="4" destOrd="0" presId="urn:microsoft.com/office/officeart/2005/8/layout/orgChart1"/>
    <dgm:cxn modelId="{292D9ED3-AB09-4D16-A7E8-20BB2A73A8E6}" type="presParOf" srcId="{97AA9F5F-9FCA-48D4-A4E0-7ADA79974A53}" destId="{4DD9A210-F4F9-48A7-8DB7-4BE60B5B46AB}" srcOrd="5" destOrd="0" presId="urn:microsoft.com/office/officeart/2005/8/layout/orgChart1"/>
    <dgm:cxn modelId="{084DFCD0-92A8-477B-B9EF-D25822EA17A9}" type="presParOf" srcId="{4DD9A210-F4F9-48A7-8DB7-4BE60B5B46AB}" destId="{A22A6F3C-EC5F-40DC-8722-B34B0F558D02}" srcOrd="0" destOrd="0" presId="urn:microsoft.com/office/officeart/2005/8/layout/orgChart1"/>
    <dgm:cxn modelId="{E0596E9E-EDD8-4639-BAF6-4AC35A32C563}" type="presParOf" srcId="{A22A6F3C-EC5F-40DC-8722-B34B0F558D02}" destId="{746FD474-5323-4EEB-A388-A3BFA468E56E}" srcOrd="0" destOrd="0" presId="urn:microsoft.com/office/officeart/2005/8/layout/orgChart1"/>
    <dgm:cxn modelId="{0B666D37-6AA6-44B0-B8B5-4AA708835C40}" type="presParOf" srcId="{A22A6F3C-EC5F-40DC-8722-B34B0F558D02}" destId="{7B702FF8-DFD8-4BD1-8B77-72D9FCE16C9C}" srcOrd="1" destOrd="0" presId="urn:microsoft.com/office/officeart/2005/8/layout/orgChart1"/>
    <dgm:cxn modelId="{F170DC14-960A-4886-9F75-423CC1C79D04}" type="presParOf" srcId="{4DD9A210-F4F9-48A7-8DB7-4BE60B5B46AB}" destId="{D961D233-E25F-45BB-A223-C6AC168A8920}" srcOrd="1" destOrd="0" presId="urn:microsoft.com/office/officeart/2005/8/layout/orgChart1"/>
    <dgm:cxn modelId="{92EDEDF4-7C2C-4C02-B47F-85B9B76BDCF1}" type="presParOf" srcId="{D961D233-E25F-45BB-A223-C6AC168A8920}" destId="{A3C6E9F3-2328-4BB9-A565-F28759603C8F}" srcOrd="0" destOrd="0" presId="urn:microsoft.com/office/officeart/2005/8/layout/orgChart1"/>
    <dgm:cxn modelId="{AB992239-2878-4872-963B-4CBE4C632F83}" type="presParOf" srcId="{D961D233-E25F-45BB-A223-C6AC168A8920}" destId="{C8C88BEB-A742-4520-89F8-62C52AFC068D}" srcOrd="1" destOrd="0" presId="urn:microsoft.com/office/officeart/2005/8/layout/orgChart1"/>
    <dgm:cxn modelId="{C742C4C7-41EA-42C9-BC77-7DDE8328F9C8}" type="presParOf" srcId="{C8C88BEB-A742-4520-89F8-62C52AFC068D}" destId="{818AC920-28EF-45AE-A6AF-6C515F95839B}" srcOrd="0" destOrd="0" presId="urn:microsoft.com/office/officeart/2005/8/layout/orgChart1"/>
    <dgm:cxn modelId="{E2F8C987-41F6-4ACD-895C-E602B026E626}" type="presParOf" srcId="{818AC920-28EF-45AE-A6AF-6C515F95839B}" destId="{DA749784-D4AC-4690-B079-E82A4B5C4C7F}" srcOrd="0" destOrd="0" presId="urn:microsoft.com/office/officeart/2005/8/layout/orgChart1"/>
    <dgm:cxn modelId="{EF8637CF-CBC5-4DDC-99EB-15A89D8D4B6A}" type="presParOf" srcId="{818AC920-28EF-45AE-A6AF-6C515F95839B}" destId="{7368E9B4-C68B-446F-AB16-F46975788BED}" srcOrd="1" destOrd="0" presId="urn:microsoft.com/office/officeart/2005/8/layout/orgChart1"/>
    <dgm:cxn modelId="{42EE8799-D810-4D07-8567-4D8E6280B31E}" type="presParOf" srcId="{C8C88BEB-A742-4520-89F8-62C52AFC068D}" destId="{0709C91E-7BE3-4769-BE58-28D3877A79FE}" srcOrd="1" destOrd="0" presId="urn:microsoft.com/office/officeart/2005/8/layout/orgChart1"/>
    <dgm:cxn modelId="{2F8BF8E4-F815-4903-A3B0-A3DD139B059D}" type="presParOf" srcId="{C8C88BEB-A742-4520-89F8-62C52AFC068D}" destId="{EE88F81C-556A-4F95-B018-797089F7F710}" srcOrd="2" destOrd="0" presId="urn:microsoft.com/office/officeart/2005/8/layout/orgChart1"/>
    <dgm:cxn modelId="{280D00E9-89D1-47B4-9285-5C309AD87AF6}" type="presParOf" srcId="{D961D233-E25F-45BB-A223-C6AC168A8920}" destId="{0E4A1A83-D7B1-4CF3-A221-D4E084287BB9}" srcOrd="2" destOrd="0" presId="urn:microsoft.com/office/officeart/2005/8/layout/orgChart1"/>
    <dgm:cxn modelId="{45BE0D83-F4D5-41CA-99E7-10609754BCEF}" type="presParOf" srcId="{D961D233-E25F-45BB-A223-C6AC168A8920}" destId="{A0BFA993-631E-4E5C-83D9-F1343CE04E95}" srcOrd="3" destOrd="0" presId="urn:microsoft.com/office/officeart/2005/8/layout/orgChart1"/>
    <dgm:cxn modelId="{226C3892-D63C-4CAE-9BB4-D5D9DB4C6161}" type="presParOf" srcId="{A0BFA993-631E-4E5C-83D9-F1343CE04E95}" destId="{252A67E2-0CA1-42B3-B11F-E34B90E3F03A}" srcOrd="0" destOrd="0" presId="urn:microsoft.com/office/officeart/2005/8/layout/orgChart1"/>
    <dgm:cxn modelId="{D5D82624-2600-406D-8527-42D0AE0D8323}" type="presParOf" srcId="{252A67E2-0CA1-42B3-B11F-E34B90E3F03A}" destId="{A9C75209-CD85-4747-9E0D-2C8A8C75722E}" srcOrd="0" destOrd="0" presId="urn:microsoft.com/office/officeart/2005/8/layout/orgChart1"/>
    <dgm:cxn modelId="{970D3B1E-776D-477E-9E25-6677448E54D5}" type="presParOf" srcId="{252A67E2-0CA1-42B3-B11F-E34B90E3F03A}" destId="{62923341-534D-4137-AE3A-8FD855A9E959}" srcOrd="1" destOrd="0" presId="urn:microsoft.com/office/officeart/2005/8/layout/orgChart1"/>
    <dgm:cxn modelId="{FFE007A8-DA25-4F4C-ADC8-F0C6B6B2A51F}" type="presParOf" srcId="{A0BFA993-631E-4E5C-83D9-F1343CE04E95}" destId="{93CC7536-21AC-43E8-AA86-0D5572D2E038}" srcOrd="1" destOrd="0" presId="urn:microsoft.com/office/officeart/2005/8/layout/orgChart1"/>
    <dgm:cxn modelId="{8F9E5868-2326-423B-9EE7-300A95BDA0B1}" type="presParOf" srcId="{A0BFA993-631E-4E5C-83D9-F1343CE04E95}" destId="{112333EF-12ED-4BA4-8287-6EC743702D12}" srcOrd="2" destOrd="0" presId="urn:microsoft.com/office/officeart/2005/8/layout/orgChart1"/>
    <dgm:cxn modelId="{491932FC-AA38-4D2B-9E62-886D0477E38B}" type="presParOf" srcId="{D961D233-E25F-45BB-A223-C6AC168A8920}" destId="{75F1181F-5EF4-4D4D-A0B4-4E5140919927}" srcOrd="4" destOrd="0" presId="urn:microsoft.com/office/officeart/2005/8/layout/orgChart1"/>
    <dgm:cxn modelId="{89607F89-36B2-4278-A2FD-D6382E1D67A7}" type="presParOf" srcId="{D961D233-E25F-45BB-A223-C6AC168A8920}" destId="{44A79CAB-B7A1-4D6D-A003-D32A3B2BCB07}" srcOrd="5" destOrd="0" presId="urn:microsoft.com/office/officeart/2005/8/layout/orgChart1"/>
    <dgm:cxn modelId="{DB3DFA13-74E1-47E7-B837-4935D1493ED8}" type="presParOf" srcId="{44A79CAB-B7A1-4D6D-A003-D32A3B2BCB07}" destId="{C7FC00CB-2C99-4F7B-A259-8EEEDBAD7244}" srcOrd="0" destOrd="0" presId="urn:microsoft.com/office/officeart/2005/8/layout/orgChart1"/>
    <dgm:cxn modelId="{52FF8796-B15E-4A8B-9719-46C99E419AD1}" type="presParOf" srcId="{C7FC00CB-2C99-4F7B-A259-8EEEDBAD7244}" destId="{ED415600-B279-4C3C-BC2F-2B283124ADD9}" srcOrd="0" destOrd="0" presId="urn:microsoft.com/office/officeart/2005/8/layout/orgChart1"/>
    <dgm:cxn modelId="{EA5F51DA-B966-4CE3-8FA5-6655E59F4AD5}" type="presParOf" srcId="{C7FC00CB-2C99-4F7B-A259-8EEEDBAD7244}" destId="{F574C092-5549-441D-9874-5B911EFB181D}" srcOrd="1" destOrd="0" presId="urn:microsoft.com/office/officeart/2005/8/layout/orgChart1"/>
    <dgm:cxn modelId="{116BF77E-7A48-45F2-AA7F-A13000DE3E89}" type="presParOf" srcId="{44A79CAB-B7A1-4D6D-A003-D32A3B2BCB07}" destId="{E2C2401C-9471-4E12-BF3C-EE6BE7B90A31}" srcOrd="1" destOrd="0" presId="urn:microsoft.com/office/officeart/2005/8/layout/orgChart1"/>
    <dgm:cxn modelId="{74F3B08F-367C-4BC1-A84A-BD795FDAE294}" type="presParOf" srcId="{44A79CAB-B7A1-4D6D-A003-D32A3B2BCB07}" destId="{B986D17D-CABC-49C1-A68D-E8F796721685}" srcOrd="2" destOrd="0" presId="urn:microsoft.com/office/officeart/2005/8/layout/orgChart1"/>
    <dgm:cxn modelId="{EC713A0F-8A36-4A67-8C65-52394059399B}" type="presParOf" srcId="{D961D233-E25F-45BB-A223-C6AC168A8920}" destId="{4CA682CE-828E-4566-A8D3-B18BCD878A79}" srcOrd="6" destOrd="0" presId="urn:microsoft.com/office/officeart/2005/8/layout/orgChart1"/>
    <dgm:cxn modelId="{F9FC61D7-4440-47C3-BE05-92ADE169091B}" type="presParOf" srcId="{D961D233-E25F-45BB-A223-C6AC168A8920}" destId="{B9AA81DD-1C97-4222-8E4B-3E5228FE3D5A}" srcOrd="7" destOrd="0" presId="urn:microsoft.com/office/officeart/2005/8/layout/orgChart1"/>
    <dgm:cxn modelId="{C2E88801-CC17-44A8-95B4-DB525CAEF9DA}" type="presParOf" srcId="{B9AA81DD-1C97-4222-8E4B-3E5228FE3D5A}" destId="{CD069EB8-C2CA-48B3-8832-DE144FFE306E}" srcOrd="0" destOrd="0" presId="urn:microsoft.com/office/officeart/2005/8/layout/orgChart1"/>
    <dgm:cxn modelId="{BC0E97ED-A2E1-4A8D-B203-B1816E3ED4E9}" type="presParOf" srcId="{CD069EB8-C2CA-48B3-8832-DE144FFE306E}" destId="{DF5E3C92-A4FF-4148-B469-F47ABE3A9BF0}" srcOrd="0" destOrd="0" presId="urn:microsoft.com/office/officeart/2005/8/layout/orgChart1"/>
    <dgm:cxn modelId="{28FE8B27-7893-439E-82A8-390DCED62937}" type="presParOf" srcId="{CD069EB8-C2CA-48B3-8832-DE144FFE306E}" destId="{CEC2265E-318C-4E90-A37F-0AFAD51EC024}" srcOrd="1" destOrd="0" presId="urn:microsoft.com/office/officeart/2005/8/layout/orgChart1"/>
    <dgm:cxn modelId="{82E5E848-0924-4BAF-A2C2-153F4EBFF512}" type="presParOf" srcId="{B9AA81DD-1C97-4222-8E4B-3E5228FE3D5A}" destId="{061F25BA-F969-4800-BD92-2795219F4FC7}" srcOrd="1" destOrd="0" presId="urn:microsoft.com/office/officeart/2005/8/layout/orgChart1"/>
    <dgm:cxn modelId="{C93CC682-287C-490E-95CE-BD490ECBD007}" type="presParOf" srcId="{B9AA81DD-1C97-4222-8E4B-3E5228FE3D5A}" destId="{68EC1035-68A8-4091-B526-21E3CD364EEF}" srcOrd="2" destOrd="0" presId="urn:microsoft.com/office/officeart/2005/8/layout/orgChart1"/>
    <dgm:cxn modelId="{95B07418-0B7C-43FA-B3B7-9A446C6EA1A0}" type="presParOf" srcId="{4DD9A210-F4F9-48A7-8DB7-4BE60B5B46AB}" destId="{0C5A34A6-3F9E-4618-888C-59A16ABA3A71}" srcOrd="2" destOrd="0" presId="urn:microsoft.com/office/officeart/2005/8/layout/orgChart1"/>
    <dgm:cxn modelId="{2262AB26-CEB2-4BF3-8905-8DB78DDCDC23}" type="presParOf" srcId="{0A09CA43-CFB7-438C-8001-9869B3E823AE}" destId="{F5CC0423-0C71-43AE-9374-BC13219336D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96E94-71E8-4D10-A8E9-5BBB921DA48F}"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CA"/>
        </a:p>
      </dgm:t>
    </dgm:pt>
    <dgm:pt modelId="{F0B967FC-C0F8-4793-AF1E-71ABE1A9D1E9}">
      <dgm:prSet phldrT="[Text]" custT="1"/>
      <dgm:spPr/>
      <dgm:t>
        <a:bodyPr/>
        <a:lstStyle/>
        <a:p>
          <a:r>
            <a:rPr lang="en-US" sz="2000" b="1" dirty="0" smtClean="0"/>
            <a:t>Bell Canada Enterprises</a:t>
          </a:r>
          <a:endParaRPr lang="en-CA" sz="2000" b="1" dirty="0"/>
        </a:p>
      </dgm:t>
    </dgm:pt>
    <dgm:pt modelId="{F0ED0BFF-1B6F-4E7B-BE5B-64687621D61C}" type="parTrans" cxnId="{E373C002-8C8E-4033-BB42-9AB87A2F0E22}">
      <dgm:prSet/>
      <dgm:spPr/>
      <dgm:t>
        <a:bodyPr/>
        <a:lstStyle/>
        <a:p>
          <a:endParaRPr lang="en-CA" b="1"/>
        </a:p>
      </dgm:t>
    </dgm:pt>
    <dgm:pt modelId="{7E2AF0EE-D03E-4B6D-B880-5A2444BFED60}" type="sibTrans" cxnId="{E373C002-8C8E-4033-BB42-9AB87A2F0E22}">
      <dgm:prSet/>
      <dgm:spPr/>
      <dgm:t>
        <a:bodyPr/>
        <a:lstStyle/>
        <a:p>
          <a:endParaRPr lang="en-CA" b="1"/>
        </a:p>
      </dgm:t>
    </dgm:pt>
    <dgm:pt modelId="{00B5253D-61AE-410F-86BC-68EEF72AA632}">
      <dgm:prSet phldrT="[Text]"/>
      <dgm:spPr/>
      <dgm:t>
        <a:bodyPr/>
        <a:lstStyle/>
        <a:p>
          <a:r>
            <a:rPr lang="en-CA" b="1" baseline="0" dirty="0" smtClean="0"/>
            <a:t>Bell</a:t>
          </a:r>
          <a:r>
            <a:rPr lang="en-CA" b="1" dirty="0" smtClean="0"/>
            <a:t> </a:t>
          </a:r>
          <a:r>
            <a:rPr lang="en-CA" b="1" baseline="0" dirty="0" err="1" smtClean="0"/>
            <a:t>Wireline</a:t>
          </a:r>
          <a:endParaRPr lang="en-CA" b="1" baseline="0" dirty="0"/>
        </a:p>
      </dgm:t>
    </dgm:pt>
    <dgm:pt modelId="{C68E74E3-86C3-4665-9E8B-2833A791A26C}" type="parTrans" cxnId="{0A481FF8-F4D0-42A7-AD21-6294F88521CB}">
      <dgm:prSet/>
      <dgm:spPr/>
      <dgm:t>
        <a:bodyPr/>
        <a:lstStyle/>
        <a:p>
          <a:endParaRPr lang="en-CA" b="1"/>
        </a:p>
      </dgm:t>
    </dgm:pt>
    <dgm:pt modelId="{DF8E3509-779D-4C54-B3DB-90C94F95B47B}" type="sibTrans" cxnId="{0A481FF8-F4D0-42A7-AD21-6294F88521CB}">
      <dgm:prSet/>
      <dgm:spPr/>
      <dgm:t>
        <a:bodyPr/>
        <a:lstStyle/>
        <a:p>
          <a:endParaRPr lang="en-CA" b="1"/>
        </a:p>
      </dgm:t>
    </dgm:pt>
    <dgm:pt modelId="{E20E0114-527C-4EC8-AAEA-1B8A7363C37C}">
      <dgm:prSet phldrT="[Text]"/>
      <dgm:spPr/>
      <dgm:t>
        <a:bodyPr/>
        <a:lstStyle/>
        <a:p>
          <a:r>
            <a:rPr lang="en-US" b="1" dirty="0" smtClean="0"/>
            <a:t>Bell Wireless</a:t>
          </a:r>
          <a:endParaRPr lang="en-CA" b="1" dirty="0"/>
        </a:p>
      </dgm:t>
    </dgm:pt>
    <dgm:pt modelId="{B7F1CD8C-C186-45BE-898B-C552ABB45F4F}" type="parTrans" cxnId="{086B2CD4-965D-4F62-8015-46230BA2A5C7}">
      <dgm:prSet/>
      <dgm:spPr/>
      <dgm:t>
        <a:bodyPr/>
        <a:lstStyle/>
        <a:p>
          <a:endParaRPr lang="en-CA" b="1"/>
        </a:p>
      </dgm:t>
    </dgm:pt>
    <dgm:pt modelId="{341A6CCD-AB2E-41DE-915D-73BB163E1FB3}" type="sibTrans" cxnId="{086B2CD4-965D-4F62-8015-46230BA2A5C7}">
      <dgm:prSet/>
      <dgm:spPr/>
      <dgm:t>
        <a:bodyPr/>
        <a:lstStyle/>
        <a:p>
          <a:endParaRPr lang="en-CA" b="1"/>
        </a:p>
      </dgm:t>
    </dgm:pt>
    <dgm:pt modelId="{F9457C71-1065-439B-84B3-33F23373DD62}">
      <dgm:prSet phldrT="[Text]"/>
      <dgm:spPr/>
      <dgm:t>
        <a:bodyPr/>
        <a:lstStyle/>
        <a:p>
          <a:r>
            <a:rPr lang="en-CA" b="1" baseline="0" dirty="0" smtClean="0"/>
            <a:t>Bell TV</a:t>
          </a:r>
          <a:endParaRPr lang="en-CA" b="1" baseline="0" dirty="0"/>
        </a:p>
      </dgm:t>
    </dgm:pt>
    <dgm:pt modelId="{12A7136F-CA0B-4F55-81EA-9112D08F8061}" type="parTrans" cxnId="{113BDF08-1A57-46DD-99EC-B19372AA867C}">
      <dgm:prSet/>
      <dgm:spPr/>
      <dgm:t>
        <a:bodyPr/>
        <a:lstStyle/>
        <a:p>
          <a:endParaRPr lang="en-CA" b="1" baseline="0">
            <a:solidFill>
              <a:schemeClr val="accent1"/>
            </a:solidFill>
          </a:endParaRPr>
        </a:p>
      </dgm:t>
    </dgm:pt>
    <dgm:pt modelId="{769549B9-5D76-458E-A72F-7C41D71381FE}" type="sibTrans" cxnId="{113BDF08-1A57-46DD-99EC-B19372AA867C}">
      <dgm:prSet/>
      <dgm:spPr/>
      <dgm:t>
        <a:bodyPr/>
        <a:lstStyle/>
        <a:p>
          <a:endParaRPr lang="en-CA" b="1"/>
        </a:p>
      </dgm:t>
    </dgm:pt>
    <dgm:pt modelId="{F045FE48-2503-48F5-B51C-1DCB81DEA4AB}">
      <dgm:prSet phldrT="[Text]"/>
      <dgm:spPr/>
      <dgm:t>
        <a:bodyPr/>
        <a:lstStyle/>
        <a:p>
          <a:r>
            <a:rPr lang="en-US" b="1" baseline="0" dirty="0" smtClean="0"/>
            <a:t>Bell Mobility</a:t>
          </a:r>
          <a:endParaRPr lang="en-CA" b="1" baseline="0" dirty="0"/>
        </a:p>
      </dgm:t>
    </dgm:pt>
    <dgm:pt modelId="{66066DF4-5946-458B-8650-1B8D20FEA731}" type="parTrans" cxnId="{7D5F780B-C9C3-4D42-838C-BD507BC62828}">
      <dgm:prSet/>
      <dgm:spPr/>
      <dgm:t>
        <a:bodyPr/>
        <a:lstStyle/>
        <a:p>
          <a:endParaRPr lang="en-CA" b="1" baseline="0">
            <a:solidFill>
              <a:schemeClr val="accent1"/>
            </a:solidFill>
          </a:endParaRPr>
        </a:p>
      </dgm:t>
    </dgm:pt>
    <dgm:pt modelId="{2789B2F5-FB32-4345-9B1F-7C6283B904D6}" type="sibTrans" cxnId="{7D5F780B-C9C3-4D42-838C-BD507BC62828}">
      <dgm:prSet/>
      <dgm:spPr/>
      <dgm:t>
        <a:bodyPr/>
        <a:lstStyle/>
        <a:p>
          <a:endParaRPr lang="en-CA" b="1"/>
        </a:p>
      </dgm:t>
    </dgm:pt>
    <dgm:pt modelId="{FCC46EA7-D216-44D0-AE30-C2AA430D764A}">
      <dgm:prSet phldrT="[Text]"/>
      <dgm:spPr/>
      <dgm:t>
        <a:bodyPr/>
        <a:lstStyle/>
        <a:p>
          <a:r>
            <a:rPr lang="en-US" b="1" baseline="0" dirty="0" smtClean="0"/>
            <a:t>Bell Aliant</a:t>
          </a:r>
        </a:p>
      </dgm:t>
    </dgm:pt>
    <dgm:pt modelId="{18C027F4-ACF6-46EF-A6F5-6B6794050252}" type="parTrans" cxnId="{1A26CDBF-904A-4013-A95D-E5DA1222AE3F}">
      <dgm:prSet/>
      <dgm:spPr/>
      <dgm:t>
        <a:bodyPr/>
        <a:lstStyle/>
        <a:p>
          <a:endParaRPr lang="en-CA" b="1" baseline="0">
            <a:solidFill>
              <a:schemeClr val="accent1"/>
            </a:solidFill>
          </a:endParaRPr>
        </a:p>
      </dgm:t>
    </dgm:pt>
    <dgm:pt modelId="{40B839A0-5584-45B1-A2D5-90D3CE52D385}" type="sibTrans" cxnId="{1A26CDBF-904A-4013-A95D-E5DA1222AE3F}">
      <dgm:prSet/>
      <dgm:spPr/>
      <dgm:t>
        <a:bodyPr/>
        <a:lstStyle/>
        <a:p>
          <a:endParaRPr lang="en-CA" b="1"/>
        </a:p>
      </dgm:t>
    </dgm:pt>
    <dgm:pt modelId="{6D61EE6B-5B63-4D31-93C0-FAB7942CC844}">
      <dgm:prSet phldrT="[Text]"/>
      <dgm:spPr/>
      <dgm:t>
        <a:bodyPr/>
        <a:lstStyle/>
        <a:p>
          <a:r>
            <a:rPr lang="en-CA" b="1" baseline="0" dirty="0" smtClean="0"/>
            <a:t>Bell Home Phone</a:t>
          </a:r>
          <a:endParaRPr lang="en-CA" b="1" baseline="0" dirty="0"/>
        </a:p>
      </dgm:t>
    </dgm:pt>
    <dgm:pt modelId="{96A913A1-7326-469C-B244-2BEAC6D249A6}" type="parTrans" cxnId="{42D57CB0-E628-4F7A-9DEF-630DA1D7E1FC}">
      <dgm:prSet/>
      <dgm:spPr/>
      <dgm:t>
        <a:bodyPr/>
        <a:lstStyle/>
        <a:p>
          <a:endParaRPr lang="en-US"/>
        </a:p>
      </dgm:t>
    </dgm:pt>
    <dgm:pt modelId="{DCCD2472-1E8D-4B21-941B-F82DA7E604F8}" type="sibTrans" cxnId="{42D57CB0-E628-4F7A-9DEF-630DA1D7E1FC}">
      <dgm:prSet/>
      <dgm:spPr/>
      <dgm:t>
        <a:bodyPr/>
        <a:lstStyle/>
        <a:p>
          <a:endParaRPr lang="en-US"/>
        </a:p>
      </dgm:t>
    </dgm:pt>
    <dgm:pt modelId="{45A2399B-9CE7-4C31-AF4C-D35E211FCC9C}">
      <dgm:prSet phldrT="[Text]"/>
      <dgm:spPr/>
      <dgm:t>
        <a:bodyPr/>
        <a:lstStyle/>
        <a:p>
          <a:r>
            <a:rPr lang="en-CA" b="1" baseline="0" dirty="0" smtClean="0"/>
            <a:t>Bell Internet</a:t>
          </a:r>
          <a:endParaRPr lang="en-CA" b="1" baseline="0" dirty="0"/>
        </a:p>
      </dgm:t>
    </dgm:pt>
    <dgm:pt modelId="{688318A9-BE53-4A56-81B8-D2F01B7F7339}" type="parTrans" cxnId="{11D006DB-B998-498E-8604-D791DED65044}">
      <dgm:prSet/>
      <dgm:spPr/>
      <dgm:t>
        <a:bodyPr/>
        <a:lstStyle/>
        <a:p>
          <a:endParaRPr lang="en-US"/>
        </a:p>
      </dgm:t>
    </dgm:pt>
    <dgm:pt modelId="{92703493-BDBF-4AD2-A7B1-56927B39C6C0}" type="sibTrans" cxnId="{11D006DB-B998-498E-8604-D791DED65044}">
      <dgm:prSet/>
      <dgm:spPr/>
      <dgm:t>
        <a:bodyPr/>
        <a:lstStyle/>
        <a:p>
          <a:endParaRPr lang="en-US"/>
        </a:p>
      </dgm:t>
    </dgm:pt>
    <dgm:pt modelId="{48A92BF1-9747-4DD1-B3A3-1A6A5E14B599}">
      <dgm:prSet phldrT="[Text]"/>
      <dgm:spPr>
        <a:blipFill rotWithShape="0">
          <a:blip xmlns:r="http://schemas.openxmlformats.org/officeDocument/2006/relationships" r:embed="rId1"/>
          <a:stretch>
            <a:fillRect/>
          </a:stretch>
        </a:blipFill>
        <a:ln>
          <a:solidFill>
            <a:schemeClr val="accent1"/>
          </a:solidFill>
        </a:ln>
      </dgm:spPr>
      <dgm:t>
        <a:bodyPr/>
        <a:lstStyle/>
        <a:p>
          <a:endParaRPr lang="en-CA" b="1" baseline="0" dirty="0"/>
        </a:p>
      </dgm:t>
    </dgm:pt>
    <dgm:pt modelId="{01A45FCA-AB8F-49BF-89CE-13819A2C7717}" type="parTrans" cxnId="{9FB0BD15-19EE-4437-9511-E4CE98D541D7}">
      <dgm:prSet/>
      <dgm:spPr/>
      <dgm:t>
        <a:bodyPr/>
        <a:lstStyle/>
        <a:p>
          <a:endParaRPr lang="en-US"/>
        </a:p>
      </dgm:t>
    </dgm:pt>
    <dgm:pt modelId="{A05C98D4-7F70-43CB-8AF1-6CE5EF7D19F4}" type="sibTrans" cxnId="{9FB0BD15-19EE-4437-9511-E4CE98D541D7}">
      <dgm:prSet/>
      <dgm:spPr/>
      <dgm:t>
        <a:bodyPr/>
        <a:lstStyle/>
        <a:p>
          <a:endParaRPr lang="en-US"/>
        </a:p>
      </dgm:t>
    </dgm:pt>
    <dgm:pt modelId="{C1BED880-3B18-4DE7-AAC8-FA0F6F42DD2A}">
      <dgm:prSet phldrT="[Text]"/>
      <dgm:spPr>
        <a:blipFill rotWithShape="0">
          <a:blip xmlns:r="http://schemas.openxmlformats.org/officeDocument/2006/relationships" r:embed="rId2"/>
          <a:stretch>
            <a:fillRect/>
          </a:stretch>
        </a:blipFill>
      </dgm:spPr>
      <dgm:t>
        <a:bodyPr/>
        <a:lstStyle/>
        <a:p>
          <a:endParaRPr lang="en-CA" b="1" baseline="0" dirty="0"/>
        </a:p>
      </dgm:t>
    </dgm:pt>
    <dgm:pt modelId="{07BF0ED7-B487-49C4-B37D-77E5D5608564}" type="parTrans" cxnId="{8EC0F2BE-D77B-4AA3-BDAC-E1F574BEDA8E}">
      <dgm:prSet/>
      <dgm:spPr/>
      <dgm:t>
        <a:bodyPr/>
        <a:lstStyle/>
        <a:p>
          <a:endParaRPr lang="en-US"/>
        </a:p>
      </dgm:t>
    </dgm:pt>
    <dgm:pt modelId="{277321DD-2A59-4AF5-A62C-6CC992C84F94}" type="sibTrans" cxnId="{8EC0F2BE-D77B-4AA3-BDAC-E1F574BEDA8E}">
      <dgm:prSet/>
      <dgm:spPr/>
      <dgm:t>
        <a:bodyPr/>
        <a:lstStyle/>
        <a:p>
          <a:endParaRPr lang="en-US"/>
        </a:p>
      </dgm:t>
    </dgm:pt>
    <dgm:pt modelId="{C91AD51D-7B3F-44B1-9479-81C086F20FFD}">
      <dgm:prSet phldrT="[Text]"/>
      <dgm:spPr>
        <a:blipFill rotWithShape="0">
          <a:blip xmlns:r="http://schemas.openxmlformats.org/officeDocument/2006/relationships" r:embed="rId3"/>
          <a:stretch>
            <a:fillRect/>
          </a:stretch>
        </a:blipFill>
      </dgm:spPr>
      <dgm:t>
        <a:bodyPr/>
        <a:lstStyle/>
        <a:p>
          <a:endParaRPr lang="en-CA" b="1" baseline="0" dirty="0"/>
        </a:p>
      </dgm:t>
    </dgm:pt>
    <dgm:pt modelId="{43F85BF1-7E54-41F4-BB25-7CFB9AE9A1EA}" type="parTrans" cxnId="{121DE9C4-1B37-4821-A761-5F0D56A61EA4}">
      <dgm:prSet/>
      <dgm:spPr/>
      <dgm:t>
        <a:bodyPr/>
        <a:lstStyle/>
        <a:p>
          <a:endParaRPr lang="en-US"/>
        </a:p>
      </dgm:t>
    </dgm:pt>
    <dgm:pt modelId="{7261651D-57F6-4D1A-A297-1EF5CC7ABDBC}" type="sibTrans" cxnId="{121DE9C4-1B37-4821-A761-5F0D56A61EA4}">
      <dgm:prSet/>
      <dgm:spPr/>
      <dgm:t>
        <a:bodyPr/>
        <a:lstStyle/>
        <a:p>
          <a:endParaRPr lang="en-US"/>
        </a:p>
      </dgm:t>
    </dgm:pt>
    <dgm:pt modelId="{A6EEB525-3170-400D-A8FF-C9988945980A}">
      <dgm:prSet phldrT="[Text]"/>
      <dgm:spPr>
        <a:blipFill rotWithShape="0">
          <a:blip xmlns:r="http://schemas.openxmlformats.org/officeDocument/2006/relationships" r:embed="rId4"/>
          <a:stretch>
            <a:fillRect/>
          </a:stretch>
        </a:blipFill>
      </dgm:spPr>
      <dgm:t>
        <a:bodyPr/>
        <a:lstStyle/>
        <a:p>
          <a:endParaRPr lang="en-CA" b="1" baseline="0" dirty="0"/>
        </a:p>
      </dgm:t>
    </dgm:pt>
    <dgm:pt modelId="{3912D66A-AB3D-4A33-89D6-34BEDAEFA7A7}" type="parTrans" cxnId="{AAB0A8F8-E62F-41F9-AB28-D193A91B0282}">
      <dgm:prSet/>
      <dgm:spPr/>
      <dgm:t>
        <a:bodyPr/>
        <a:lstStyle/>
        <a:p>
          <a:endParaRPr lang="en-US"/>
        </a:p>
      </dgm:t>
    </dgm:pt>
    <dgm:pt modelId="{EE391246-DC7D-4CE1-978B-3643E5D8B28A}" type="sibTrans" cxnId="{AAB0A8F8-E62F-41F9-AB28-D193A91B0282}">
      <dgm:prSet/>
      <dgm:spPr/>
      <dgm:t>
        <a:bodyPr/>
        <a:lstStyle/>
        <a:p>
          <a:endParaRPr lang="en-US"/>
        </a:p>
      </dgm:t>
    </dgm:pt>
    <dgm:pt modelId="{5429F18A-39CB-4B86-946A-445ADEE246EE}" type="pres">
      <dgm:prSet presAssocID="{42896E94-71E8-4D10-A8E9-5BBB921DA48F}" presName="hierChild1" presStyleCnt="0">
        <dgm:presLayoutVars>
          <dgm:orgChart val="1"/>
          <dgm:chPref val="1"/>
          <dgm:dir/>
          <dgm:animOne val="branch"/>
          <dgm:animLvl val="lvl"/>
          <dgm:resizeHandles/>
        </dgm:presLayoutVars>
      </dgm:prSet>
      <dgm:spPr/>
      <dgm:t>
        <a:bodyPr/>
        <a:lstStyle/>
        <a:p>
          <a:endParaRPr lang="en-CA"/>
        </a:p>
      </dgm:t>
    </dgm:pt>
    <dgm:pt modelId="{0A09CA43-CFB7-438C-8001-9869B3E823AE}" type="pres">
      <dgm:prSet presAssocID="{F0B967FC-C0F8-4793-AF1E-71ABE1A9D1E9}" presName="hierRoot1" presStyleCnt="0">
        <dgm:presLayoutVars>
          <dgm:hierBranch val="init"/>
        </dgm:presLayoutVars>
      </dgm:prSet>
      <dgm:spPr/>
      <dgm:t>
        <a:bodyPr/>
        <a:lstStyle/>
        <a:p>
          <a:endParaRPr lang="en-US"/>
        </a:p>
      </dgm:t>
    </dgm:pt>
    <dgm:pt modelId="{6D934B96-ABE1-47BF-B5F7-0E4E5F84100C}" type="pres">
      <dgm:prSet presAssocID="{F0B967FC-C0F8-4793-AF1E-71ABE1A9D1E9}" presName="rootComposite1" presStyleCnt="0"/>
      <dgm:spPr/>
      <dgm:t>
        <a:bodyPr/>
        <a:lstStyle/>
        <a:p>
          <a:endParaRPr lang="en-US"/>
        </a:p>
      </dgm:t>
    </dgm:pt>
    <dgm:pt modelId="{A895F719-7C51-4C49-AECD-15C99BB24FC4}" type="pres">
      <dgm:prSet presAssocID="{F0B967FC-C0F8-4793-AF1E-71ABE1A9D1E9}" presName="rootText1" presStyleLbl="node0" presStyleIdx="0" presStyleCnt="1" custScaleX="282188">
        <dgm:presLayoutVars>
          <dgm:chPref val="3"/>
        </dgm:presLayoutVars>
      </dgm:prSet>
      <dgm:spPr/>
      <dgm:t>
        <a:bodyPr/>
        <a:lstStyle/>
        <a:p>
          <a:endParaRPr lang="en-CA"/>
        </a:p>
      </dgm:t>
    </dgm:pt>
    <dgm:pt modelId="{FF6A1250-469A-44F0-88EA-862CD3201C1A}" type="pres">
      <dgm:prSet presAssocID="{F0B967FC-C0F8-4793-AF1E-71ABE1A9D1E9}" presName="rootConnector1" presStyleLbl="node1" presStyleIdx="0" presStyleCnt="0"/>
      <dgm:spPr/>
      <dgm:t>
        <a:bodyPr/>
        <a:lstStyle/>
        <a:p>
          <a:endParaRPr lang="en-CA"/>
        </a:p>
      </dgm:t>
    </dgm:pt>
    <dgm:pt modelId="{97AA9F5F-9FCA-48D4-A4E0-7ADA79974A53}" type="pres">
      <dgm:prSet presAssocID="{F0B967FC-C0F8-4793-AF1E-71ABE1A9D1E9}" presName="hierChild2" presStyleCnt="0"/>
      <dgm:spPr/>
      <dgm:t>
        <a:bodyPr/>
        <a:lstStyle/>
        <a:p>
          <a:endParaRPr lang="en-US"/>
        </a:p>
      </dgm:t>
    </dgm:pt>
    <dgm:pt modelId="{C5810607-4637-4670-BC0E-338E835D5A52}" type="pres">
      <dgm:prSet presAssocID="{C68E74E3-86C3-4665-9E8B-2833A791A26C}" presName="Name37" presStyleLbl="parChTrans1D2" presStyleIdx="0" presStyleCnt="3"/>
      <dgm:spPr/>
      <dgm:t>
        <a:bodyPr/>
        <a:lstStyle/>
        <a:p>
          <a:endParaRPr lang="en-CA"/>
        </a:p>
      </dgm:t>
    </dgm:pt>
    <dgm:pt modelId="{9BCE5759-2199-4ECE-A7DD-070A022FC0AF}" type="pres">
      <dgm:prSet presAssocID="{00B5253D-61AE-410F-86BC-68EEF72AA632}" presName="hierRoot2" presStyleCnt="0">
        <dgm:presLayoutVars>
          <dgm:hierBranch val="init"/>
        </dgm:presLayoutVars>
      </dgm:prSet>
      <dgm:spPr/>
      <dgm:t>
        <a:bodyPr/>
        <a:lstStyle/>
        <a:p>
          <a:endParaRPr lang="en-US"/>
        </a:p>
      </dgm:t>
    </dgm:pt>
    <dgm:pt modelId="{5FA9B422-4ED0-4CC4-B539-F4615D631B21}" type="pres">
      <dgm:prSet presAssocID="{00B5253D-61AE-410F-86BC-68EEF72AA632}" presName="rootComposite" presStyleCnt="0"/>
      <dgm:spPr/>
      <dgm:t>
        <a:bodyPr/>
        <a:lstStyle/>
        <a:p>
          <a:endParaRPr lang="en-US"/>
        </a:p>
      </dgm:t>
    </dgm:pt>
    <dgm:pt modelId="{6FC90E81-E3CA-401A-A84F-6B014C194995}" type="pres">
      <dgm:prSet presAssocID="{00B5253D-61AE-410F-86BC-68EEF72AA632}" presName="rootText" presStyleLbl="node2" presStyleIdx="0" presStyleCnt="3" custLinFactNeighborX="-81943" custLinFactNeighborY="1673">
        <dgm:presLayoutVars>
          <dgm:chPref val="3"/>
        </dgm:presLayoutVars>
      </dgm:prSet>
      <dgm:spPr/>
      <dgm:t>
        <a:bodyPr/>
        <a:lstStyle/>
        <a:p>
          <a:endParaRPr lang="en-CA"/>
        </a:p>
      </dgm:t>
    </dgm:pt>
    <dgm:pt modelId="{AAC3A94D-D5DF-4388-B404-601657F732C6}" type="pres">
      <dgm:prSet presAssocID="{00B5253D-61AE-410F-86BC-68EEF72AA632}" presName="rootConnector" presStyleLbl="node2" presStyleIdx="0" presStyleCnt="3"/>
      <dgm:spPr/>
      <dgm:t>
        <a:bodyPr/>
        <a:lstStyle/>
        <a:p>
          <a:endParaRPr lang="en-CA"/>
        </a:p>
      </dgm:t>
    </dgm:pt>
    <dgm:pt modelId="{99F334DE-311A-4D76-88FA-031B30D31549}" type="pres">
      <dgm:prSet presAssocID="{00B5253D-61AE-410F-86BC-68EEF72AA632}" presName="hierChild4" presStyleCnt="0"/>
      <dgm:spPr/>
      <dgm:t>
        <a:bodyPr/>
        <a:lstStyle/>
        <a:p>
          <a:endParaRPr lang="en-US"/>
        </a:p>
      </dgm:t>
    </dgm:pt>
    <dgm:pt modelId="{E990AFA8-87BE-43A8-849A-3EA68991E1AD}" type="pres">
      <dgm:prSet presAssocID="{12A7136F-CA0B-4F55-81EA-9112D08F8061}" presName="Name37" presStyleLbl="parChTrans1D3" presStyleIdx="0" presStyleCnt="8"/>
      <dgm:spPr/>
      <dgm:t>
        <a:bodyPr/>
        <a:lstStyle/>
        <a:p>
          <a:endParaRPr lang="en-CA"/>
        </a:p>
      </dgm:t>
    </dgm:pt>
    <dgm:pt modelId="{9F71F00A-DD94-491D-9F28-49CBE8445B23}" type="pres">
      <dgm:prSet presAssocID="{F9457C71-1065-439B-84B3-33F23373DD62}" presName="hierRoot2" presStyleCnt="0">
        <dgm:presLayoutVars>
          <dgm:hierBranch val="init"/>
        </dgm:presLayoutVars>
      </dgm:prSet>
      <dgm:spPr/>
      <dgm:t>
        <a:bodyPr/>
        <a:lstStyle/>
        <a:p>
          <a:endParaRPr lang="en-US"/>
        </a:p>
      </dgm:t>
    </dgm:pt>
    <dgm:pt modelId="{826F7FAB-AAC0-4EC1-A21F-9F15370D0EC5}" type="pres">
      <dgm:prSet presAssocID="{F9457C71-1065-439B-84B3-33F23373DD62}" presName="rootComposite" presStyleCnt="0"/>
      <dgm:spPr/>
      <dgm:t>
        <a:bodyPr/>
        <a:lstStyle/>
        <a:p>
          <a:endParaRPr lang="en-US"/>
        </a:p>
      </dgm:t>
    </dgm:pt>
    <dgm:pt modelId="{2DE797FC-F1CE-4C9A-970F-C1B305088266}" type="pres">
      <dgm:prSet presAssocID="{F9457C71-1065-439B-84B3-33F23373DD62}" presName="rootText" presStyleLbl="node3" presStyleIdx="0" presStyleCnt="8" custScaleX="76355" custLinFactNeighborX="-84379" custLinFactNeighborY="-8718">
        <dgm:presLayoutVars>
          <dgm:chPref val="3"/>
        </dgm:presLayoutVars>
      </dgm:prSet>
      <dgm:spPr/>
      <dgm:t>
        <a:bodyPr/>
        <a:lstStyle/>
        <a:p>
          <a:endParaRPr lang="en-CA"/>
        </a:p>
      </dgm:t>
    </dgm:pt>
    <dgm:pt modelId="{4A1AC6C1-B7EB-45AF-B8FC-A4103B8D2214}" type="pres">
      <dgm:prSet presAssocID="{F9457C71-1065-439B-84B3-33F23373DD62}" presName="rootConnector" presStyleLbl="node3" presStyleIdx="0" presStyleCnt="8"/>
      <dgm:spPr/>
      <dgm:t>
        <a:bodyPr/>
        <a:lstStyle/>
        <a:p>
          <a:endParaRPr lang="en-CA"/>
        </a:p>
      </dgm:t>
    </dgm:pt>
    <dgm:pt modelId="{ED3E22ED-659E-408D-9B93-B7F835853D6D}" type="pres">
      <dgm:prSet presAssocID="{F9457C71-1065-439B-84B3-33F23373DD62}" presName="hierChild4" presStyleCnt="0"/>
      <dgm:spPr/>
      <dgm:t>
        <a:bodyPr/>
        <a:lstStyle/>
        <a:p>
          <a:endParaRPr lang="en-US"/>
        </a:p>
      </dgm:t>
    </dgm:pt>
    <dgm:pt modelId="{FFC938EF-6F60-474D-A95B-CC49623A89D5}" type="pres">
      <dgm:prSet presAssocID="{F9457C71-1065-439B-84B3-33F23373DD62}" presName="hierChild5" presStyleCnt="0"/>
      <dgm:spPr/>
      <dgm:t>
        <a:bodyPr/>
        <a:lstStyle/>
        <a:p>
          <a:endParaRPr lang="en-US"/>
        </a:p>
      </dgm:t>
    </dgm:pt>
    <dgm:pt modelId="{7C1EB3BB-F6D9-4559-B3E2-30D116FBCCC4}" type="pres">
      <dgm:prSet presAssocID="{96A913A1-7326-469C-B244-2BEAC6D249A6}" presName="Name37" presStyleLbl="parChTrans1D3" presStyleIdx="1" presStyleCnt="8"/>
      <dgm:spPr/>
      <dgm:t>
        <a:bodyPr/>
        <a:lstStyle/>
        <a:p>
          <a:endParaRPr lang="en-US"/>
        </a:p>
      </dgm:t>
    </dgm:pt>
    <dgm:pt modelId="{690860B7-3034-4559-8C54-266C629CA7BB}" type="pres">
      <dgm:prSet presAssocID="{6D61EE6B-5B63-4D31-93C0-FAB7942CC844}" presName="hierRoot2" presStyleCnt="0">
        <dgm:presLayoutVars>
          <dgm:hierBranch val="init"/>
        </dgm:presLayoutVars>
      </dgm:prSet>
      <dgm:spPr/>
      <dgm:t>
        <a:bodyPr/>
        <a:lstStyle/>
        <a:p>
          <a:endParaRPr lang="en-US"/>
        </a:p>
      </dgm:t>
    </dgm:pt>
    <dgm:pt modelId="{580386C0-75C9-4B19-8325-001B9D3F1969}" type="pres">
      <dgm:prSet presAssocID="{6D61EE6B-5B63-4D31-93C0-FAB7942CC844}" presName="rootComposite" presStyleCnt="0"/>
      <dgm:spPr/>
      <dgm:t>
        <a:bodyPr/>
        <a:lstStyle/>
        <a:p>
          <a:endParaRPr lang="en-US"/>
        </a:p>
      </dgm:t>
    </dgm:pt>
    <dgm:pt modelId="{3C67D1F7-871D-4A97-B814-1EE41CBF69F3}" type="pres">
      <dgm:prSet presAssocID="{6D61EE6B-5B63-4D31-93C0-FAB7942CC844}" presName="rootText" presStyleLbl="node3" presStyleIdx="1" presStyleCnt="8" custLinFactY="10457" custLinFactNeighborX="-84379" custLinFactNeighborY="100000">
        <dgm:presLayoutVars>
          <dgm:chPref val="3"/>
        </dgm:presLayoutVars>
      </dgm:prSet>
      <dgm:spPr/>
      <dgm:t>
        <a:bodyPr/>
        <a:lstStyle/>
        <a:p>
          <a:endParaRPr lang="en-US"/>
        </a:p>
      </dgm:t>
    </dgm:pt>
    <dgm:pt modelId="{6BA85348-D529-479E-879B-E4AA43DAC8B2}" type="pres">
      <dgm:prSet presAssocID="{6D61EE6B-5B63-4D31-93C0-FAB7942CC844}" presName="rootConnector" presStyleLbl="node3" presStyleIdx="1" presStyleCnt="8"/>
      <dgm:spPr/>
      <dgm:t>
        <a:bodyPr/>
        <a:lstStyle/>
        <a:p>
          <a:endParaRPr lang="en-US"/>
        </a:p>
      </dgm:t>
    </dgm:pt>
    <dgm:pt modelId="{73AA8A6D-9972-4FB7-8DD7-5EA48273F651}" type="pres">
      <dgm:prSet presAssocID="{6D61EE6B-5B63-4D31-93C0-FAB7942CC844}" presName="hierChild4" presStyleCnt="0"/>
      <dgm:spPr/>
      <dgm:t>
        <a:bodyPr/>
        <a:lstStyle/>
        <a:p>
          <a:endParaRPr lang="en-US"/>
        </a:p>
      </dgm:t>
    </dgm:pt>
    <dgm:pt modelId="{521D8BB2-B3B2-4F6B-B437-7FA22B91500D}" type="pres">
      <dgm:prSet presAssocID="{6D61EE6B-5B63-4D31-93C0-FAB7942CC844}" presName="hierChild5" presStyleCnt="0"/>
      <dgm:spPr/>
      <dgm:t>
        <a:bodyPr/>
        <a:lstStyle/>
        <a:p>
          <a:endParaRPr lang="en-US"/>
        </a:p>
      </dgm:t>
    </dgm:pt>
    <dgm:pt modelId="{FBA9D8ED-AFC3-42BF-9FCE-DE144285EBE7}" type="pres">
      <dgm:prSet presAssocID="{688318A9-BE53-4A56-81B8-D2F01B7F7339}" presName="Name37" presStyleLbl="parChTrans1D3" presStyleIdx="2" presStyleCnt="8"/>
      <dgm:spPr/>
      <dgm:t>
        <a:bodyPr/>
        <a:lstStyle/>
        <a:p>
          <a:endParaRPr lang="en-US"/>
        </a:p>
      </dgm:t>
    </dgm:pt>
    <dgm:pt modelId="{DC5D0101-19A6-415C-B1B1-855D425D3A67}" type="pres">
      <dgm:prSet presAssocID="{45A2399B-9CE7-4C31-AF4C-D35E211FCC9C}" presName="hierRoot2" presStyleCnt="0">
        <dgm:presLayoutVars>
          <dgm:hierBranch val="init"/>
        </dgm:presLayoutVars>
      </dgm:prSet>
      <dgm:spPr/>
      <dgm:t>
        <a:bodyPr/>
        <a:lstStyle/>
        <a:p>
          <a:endParaRPr lang="en-US"/>
        </a:p>
      </dgm:t>
    </dgm:pt>
    <dgm:pt modelId="{655F9440-BD09-4445-9C11-9F954BEB6B18}" type="pres">
      <dgm:prSet presAssocID="{45A2399B-9CE7-4C31-AF4C-D35E211FCC9C}" presName="rootComposite" presStyleCnt="0"/>
      <dgm:spPr/>
      <dgm:t>
        <a:bodyPr/>
        <a:lstStyle/>
        <a:p>
          <a:endParaRPr lang="en-US"/>
        </a:p>
      </dgm:t>
    </dgm:pt>
    <dgm:pt modelId="{78B308B3-36E1-4849-8DF9-C556EDA62D6A}" type="pres">
      <dgm:prSet presAssocID="{45A2399B-9CE7-4C31-AF4C-D35E211FCC9C}" presName="rootText" presStyleLbl="node3" presStyleIdx="2" presStyleCnt="8" custLinFactY="100000" custLinFactNeighborX="-84379" custLinFactNeighborY="100613">
        <dgm:presLayoutVars>
          <dgm:chPref val="3"/>
        </dgm:presLayoutVars>
      </dgm:prSet>
      <dgm:spPr/>
      <dgm:t>
        <a:bodyPr/>
        <a:lstStyle/>
        <a:p>
          <a:endParaRPr lang="en-US"/>
        </a:p>
      </dgm:t>
    </dgm:pt>
    <dgm:pt modelId="{252E1408-4296-4DC9-9BFF-A03AC2C2406B}" type="pres">
      <dgm:prSet presAssocID="{45A2399B-9CE7-4C31-AF4C-D35E211FCC9C}" presName="rootConnector" presStyleLbl="node3" presStyleIdx="2" presStyleCnt="8"/>
      <dgm:spPr/>
      <dgm:t>
        <a:bodyPr/>
        <a:lstStyle/>
        <a:p>
          <a:endParaRPr lang="en-US"/>
        </a:p>
      </dgm:t>
    </dgm:pt>
    <dgm:pt modelId="{E57FE2A5-EB44-4F5C-A5A5-5E632C8D6DAC}" type="pres">
      <dgm:prSet presAssocID="{45A2399B-9CE7-4C31-AF4C-D35E211FCC9C}" presName="hierChild4" presStyleCnt="0"/>
      <dgm:spPr/>
      <dgm:t>
        <a:bodyPr/>
        <a:lstStyle/>
        <a:p>
          <a:endParaRPr lang="en-US"/>
        </a:p>
      </dgm:t>
    </dgm:pt>
    <dgm:pt modelId="{DE6BF0EA-F9CD-499E-9492-54117AC8AA9D}" type="pres">
      <dgm:prSet presAssocID="{45A2399B-9CE7-4C31-AF4C-D35E211FCC9C}" presName="hierChild5" presStyleCnt="0"/>
      <dgm:spPr/>
      <dgm:t>
        <a:bodyPr/>
        <a:lstStyle/>
        <a:p>
          <a:endParaRPr lang="en-US"/>
        </a:p>
      </dgm:t>
    </dgm:pt>
    <dgm:pt modelId="{3B3DD3C8-2FBB-48AC-831F-8D5B082275AB}" type="pres">
      <dgm:prSet presAssocID="{00B5253D-61AE-410F-86BC-68EEF72AA632}" presName="hierChild5" presStyleCnt="0"/>
      <dgm:spPr/>
      <dgm:t>
        <a:bodyPr/>
        <a:lstStyle/>
        <a:p>
          <a:endParaRPr lang="en-US"/>
        </a:p>
      </dgm:t>
    </dgm:pt>
    <dgm:pt modelId="{29719107-5A56-474B-8374-1D9B096C58A4}" type="pres">
      <dgm:prSet presAssocID="{B7F1CD8C-C186-45BE-898B-C552ABB45F4F}" presName="Name37" presStyleLbl="parChTrans1D2" presStyleIdx="1" presStyleCnt="3"/>
      <dgm:spPr/>
      <dgm:t>
        <a:bodyPr/>
        <a:lstStyle/>
        <a:p>
          <a:endParaRPr lang="en-CA"/>
        </a:p>
      </dgm:t>
    </dgm:pt>
    <dgm:pt modelId="{7736EB25-2EA4-4D99-A6FF-9CB22AAC0D28}" type="pres">
      <dgm:prSet presAssocID="{E20E0114-527C-4EC8-AAEA-1B8A7363C37C}" presName="hierRoot2" presStyleCnt="0">
        <dgm:presLayoutVars>
          <dgm:hierBranch val="init"/>
        </dgm:presLayoutVars>
      </dgm:prSet>
      <dgm:spPr/>
      <dgm:t>
        <a:bodyPr/>
        <a:lstStyle/>
        <a:p>
          <a:endParaRPr lang="en-US"/>
        </a:p>
      </dgm:t>
    </dgm:pt>
    <dgm:pt modelId="{F9D7B022-1904-4FB4-BE52-2CA6A61A660D}" type="pres">
      <dgm:prSet presAssocID="{E20E0114-527C-4EC8-AAEA-1B8A7363C37C}" presName="rootComposite" presStyleCnt="0"/>
      <dgm:spPr/>
      <dgm:t>
        <a:bodyPr/>
        <a:lstStyle/>
        <a:p>
          <a:endParaRPr lang="en-US"/>
        </a:p>
      </dgm:t>
    </dgm:pt>
    <dgm:pt modelId="{CD9EC663-1C3E-47D2-8CAE-E0806C0B2704}" type="pres">
      <dgm:prSet presAssocID="{E20E0114-527C-4EC8-AAEA-1B8A7363C37C}" presName="rootText" presStyleLbl="node2" presStyleIdx="1" presStyleCnt="3" custLinFactNeighborX="44691" custLinFactNeighborY="4453">
        <dgm:presLayoutVars>
          <dgm:chPref val="3"/>
        </dgm:presLayoutVars>
      </dgm:prSet>
      <dgm:spPr/>
      <dgm:t>
        <a:bodyPr/>
        <a:lstStyle/>
        <a:p>
          <a:endParaRPr lang="en-CA"/>
        </a:p>
      </dgm:t>
    </dgm:pt>
    <dgm:pt modelId="{F100ED6D-F772-411D-9DF2-B2AFB69FEB26}" type="pres">
      <dgm:prSet presAssocID="{E20E0114-527C-4EC8-AAEA-1B8A7363C37C}" presName="rootConnector" presStyleLbl="node2" presStyleIdx="1" presStyleCnt="3"/>
      <dgm:spPr/>
      <dgm:t>
        <a:bodyPr/>
        <a:lstStyle/>
        <a:p>
          <a:endParaRPr lang="en-CA"/>
        </a:p>
      </dgm:t>
    </dgm:pt>
    <dgm:pt modelId="{D3B95C09-5CB9-48AF-974F-6046091E769C}" type="pres">
      <dgm:prSet presAssocID="{E20E0114-527C-4EC8-AAEA-1B8A7363C37C}" presName="hierChild4" presStyleCnt="0"/>
      <dgm:spPr/>
      <dgm:t>
        <a:bodyPr/>
        <a:lstStyle/>
        <a:p>
          <a:endParaRPr lang="en-US"/>
        </a:p>
      </dgm:t>
    </dgm:pt>
    <dgm:pt modelId="{789559F1-6AA5-4C98-B63C-36FE50063B3C}" type="pres">
      <dgm:prSet presAssocID="{66066DF4-5946-458B-8650-1B8D20FEA731}" presName="Name37" presStyleLbl="parChTrans1D3" presStyleIdx="3" presStyleCnt="8"/>
      <dgm:spPr/>
      <dgm:t>
        <a:bodyPr/>
        <a:lstStyle/>
        <a:p>
          <a:endParaRPr lang="en-CA"/>
        </a:p>
      </dgm:t>
    </dgm:pt>
    <dgm:pt modelId="{980DA725-9267-44FE-AFC2-E8DD8E7B168A}" type="pres">
      <dgm:prSet presAssocID="{F045FE48-2503-48F5-B51C-1DCB81DEA4AB}" presName="hierRoot2" presStyleCnt="0">
        <dgm:presLayoutVars>
          <dgm:hierBranch val="init"/>
        </dgm:presLayoutVars>
      </dgm:prSet>
      <dgm:spPr/>
      <dgm:t>
        <a:bodyPr/>
        <a:lstStyle/>
        <a:p>
          <a:endParaRPr lang="en-US"/>
        </a:p>
      </dgm:t>
    </dgm:pt>
    <dgm:pt modelId="{2477D0A2-E9A0-481D-9F92-5991F5C413FE}" type="pres">
      <dgm:prSet presAssocID="{F045FE48-2503-48F5-B51C-1DCB81DEA4AB}" presName="rootComposite" presStyleCnt="0"/>
      <dgm:spPr/>
      <dgm:t>
        <a:bodyPr/>
        <a:lstStyle/>
        <a:p>
          <a:endParaRPr lang="en-US"/>
        </a:p>
      </dgm:t>
    </dgm:pt>
    <dgm:pt modelId="{FA644BF9-43D6-47DB-A4C0-EBC1C3A8E743}" type="pres">
      <dgm:prSet presAssocID="{F045FE48-2503-48F5-B51C-1DCB81DEA4AB}" presName="rootText" presStyleLbl="node3" presStyleIdx="3" presStyleCnt="8" custScaleX="90148" custLinFactNeighborX="54039" custLinFactNeighborY="-5728">
        <dgm:presLayoutVars>
          <dgm:chPref val="3"/>
        </dgm:presLayoutVars>
      </dgm:prSet>
      <dgm:spPr/>
      <dgm:t>
        <a:bodyPr/>
        <a:lstStyle/>
        <a:p>
          <a:endParaRPr lang="en-CA"/>
        </a:p>
      </dgm:t>
    </dgm:pt>
    <dgm:pt modelId="{44FD1AD8-9906-44B4-B179-D918FDB51A0C}" type="pres">
      <dgm:prSet presAssocID="{F045FE48-2503-48F5-B51C-1DCB81DEA4AB}" presName="rootConnector" presStyleLbl="node3" presStyleIdx="3" presStyleCnt="8"/>
      <dgm:spPr/>
      <dgm:t>
        <a:bodyPr/>
        <a:lstStyle/>
        <a:p>
          <a:endParaRPr lang="en-CA"/>
        </a:p>
      </dgm:t>
    </dgm:pt>
    <dgm:pt modelId="{352B1461-7DBC-45CC-A2DF-EB4490819A00}" type="pres">
      <dgm:prSet presAssocID="{F045FE48-2503-48F5-B51C-1DCB81DEA4AB}" presName="hierChild4" presStyleCnt="0"/>
      <dgm:spPr/>
      <dgm:t>
        <a:bodyPr/>
        <a:lstStyle/>
        <a:p>
          <a:endParaRPr lang="en-US"/>
        </a:p>
      </dgm:t>
    </dgm:pt>
    <dgm:pt modelId="{C075B7C6-702F-4522-B467-88BAE2844CB5}" type="pres">
      <dgm:prSet presAssocID="{F045FE48-2503-48F5-B51C-1DCB81DEA4AB}" presName="hierChild5" presStyleCnt="0"/>
      <dgm:spPr/>
      <dgm:t>
        <a:bodyPr/>
        <a:lstStyle/>
        <a:p>
          <a:endParaRPr lang="en-US"/>
        </a:p>
      </dgm:t>
    </dgm:pt>
    <dgm:pt modelId="{957626EA-86D1-46BC-9676-1D243B6B4A52}" type="pres">
      <dgm:prSet presAssocID="{01A45FCA-AB8F-49BF-89CE-13819A2C7717}" presName="Name37" presStyleLbl="parChTrans1D3" presStyleIdx="4" presStyleCnt="8"/>
      <dgm:spPr/>
      <dgm:t>
        <a:bodyPr/>
        <a:lstStyle/>
        <a:p>
          <a:endParaRPr lang="en-US"/>
        </a:p>
      </dgm:t>
    </dgm:pt>
    <dgm:pt modelId="{7BFD8E31-707E-449E-A0E1-EA5DD141E686}" type="pres">
      <dgm:prSet presAssocID="{48A92BF1-9747-4DD1-B3A3-1A6A5E14B599}" presName="hierRoot2" presStyleCnt="0">
        <dgm:presLayoutVars>
          <dgm:hierBranch val="init"/>
        </dgm:presLayoutVars>
      </dgm:prSet>
      <dgm:spPr/>
      <dgm:t>
        <a:bodyPr/>
        <a:lstStyle/>
        <a:p>
          <a:endParaRPr lang="en-US"/>
        </a:p>
      </dgm:t>
    </dgm:pt>
    <dgm:pt modelId="{32991D95-48AB-4D0C-9517-68D82D5FF8F7}" type="pres">
      <dgm:prSet presAssocID="{48A92BF1-9747-4DD1-B3A3-1A6A5E14B599}" presName="rootComposite" presStyleCnt="0"/>
      <dgm:spPr/>
      <dgm:t>
        <a:bodyPr/>
        <a:lstStyle/>
        <a:p>
          <a:endParaRPr lang="en-US"/>
        </a:p>
      </dgm:t>
    </dgm:pt>
    <dgm:pt modelId="{6C78D298-78BF-4607-8238-AF8F2893FADB}" type="pres">
      <dgm:prSet presAssocID="{48A92BF1-9747-4DD1-B3A3-1A6A5E14B599}" presName="rootText" presStyleLbl="node3" presStyleIdx="4" presStyleCnt="8" custLinFactNeighborX="51510" custLinFactNeighborY="-20130">
        <dgm:presLayoutVars>
          <dgm:chPref val="3"/>
        </dgm:presLayoutVars>
      </dgm:prSet>
      <dgm:spPr/>
      <dgm:t>
        <a:bodyPr/>
        <a:lstStyle/>
        <a:p>
          <a:endParaRPr lang="en-US"/>
        </a:p>
      </dgm:t>
    </dgm:pt>
    <dgm:pt modelId="{20BF0C05-10B8-4ADC-B6A3-CE39FE5EF0ED}" type="pres">
      <dgm:prSet presAssocID="{48A92BF1-9747-4DD1-B3A3-1A6A5E14B599}" presName="rootConnector" presStyleLbl="node3" presStyleIdx="4" presStyleCnt="8"/>
      <dgm:spPr/>
      <dgm:t>
        <a:bodyPr/>
        <a:lstStyle/>
        <a:p>
          <a:endParaRPr lang="en-US"/>
        </a:p>
      </dgm:t>
    </dgm:pt>
    <dgm:pt modelId="{D2A6E598-B1F7-41C4-B850-4AEC0582D024}" type="pres">
      <dgm:prSet presAssocID="{48A92BF1-9747-4DD1-B3A3-1A6A5E14B599}" presName="hierChild4" presStyleCnt="0"/>
      <dgm:spPr/>
      <dgm:t>
        <a:bodyPr/>
        <a:lstStyle/>
        <a:p>
          <a:endParaRPr lang="en-US"/>
        </a:p>
      </dgm:t>
    </dgm:pt>
    <dgm:pt modelId="{1F38F7A9-D3DF-4D9F-9244-F23D88652E02}" type="pres">
      <dgm:prSet presAssocID="{48A92BF1-9747-4DD1-B3A3-1A6A5E14B599}" presName="hierChild5" presStyleCnt="0"/>
      <dgm:spPr/>
      <dgm:t>
        <a:bodyPr/>
        <a:lstStyle/>
        <a:p>
          <a:endParaRPr lang="en-US"/>
        </a:p>
      </dgm:t>
    </dgm:pt>
    <dgm:pt modelId="{051E4B93-ED26-40F6-89DD-2001F4192F73}" type="pres">
      <dgm:prSet presAssocID="{07BF0ED7-B487-49C4-B37D-77E5D5608564}" presName="Name37" presStyleLbl="parChTrans1D3" presStyleIdx="5" presStyleCnt="8"/>
      <dgm:spPr/>
      <dgm:t>
        <a:bodyPr/>
        <a:lstStyle/>
        <a:p>
          <a:endParaRPr lang="en-US"/>
        </a:p>
      </dgm:t>
    </dgm:pt>
    <dgm:pt modelId="{659810B4-7A36-4A2A-AFDD-38D7D183C330}" type="pres">
      <dgm:prSet presAssocID="{C1BED880-3B18-4DE7-AAC8-FA0F6F42DD2A}" presName="hierRoot2" presStyleCnt="0">
        <dgm:presLayoutVars>
          <dgm:hierBranch val="init"/>
        </dgm:presLayoutVars>
      </dgm:prSet>
      <dgm:spPr/>
      <dgm:t>
        <a:bodyPr/>
        <a:lstStyle/>
        <a:p>
          <a:endParaRPr lang="en-US"/>
        </a:p>
      </dgm:t>
    </dgm:pt>
    <dgm:pt modelId="{BA9B5588-BE84-446B-B6A8-B5E7C75025F1}" type="pres">
      <dgm:prSet presAssocID="{C1BED880-3B18-4DE7-AAC8-FA0F6F42DD2A}" presName="rootComposite" presStyleCnt="0"/>
      <dgm:spPr/>
      <dgm:t>
        <a:bodyPr/>
        <a:lstStyle/>
        <a:p>
          <a:endParaRPr lang="en-US"/>
        </a:p>
      </dgm:t>
    </dgm:pt>
    <dgm:pt modelId="{5CCB64A0-1B3F-492C-97A5-7EB67792A600}" type="pres">
      <dgm:prSet presAssocID="{C1BED880-3B18-4DE7-AAC8-FA0F6F42DD2A}" presName="rootText" presStyleLbl="node3" presStyleIdx="5" presStyleCnt="8" custScaleX="187880" custLinFactNeighborX="51510" custLinFactNeighborY="99045">
        <dgm:presLayoutVars>
          <dgm:chPref val="3"/>
        </dgm:presLayoutVars>
      </dgm:prSet>
      <dgm:spPr/>
      <dgm:t>
        <a:bodyPr/>
        <a:lstStyle/>
        <a:p>
          <a:endParaRPr lang="en-US"/>
        </a:p>
      </dgm:t>
    </dgm:pt>
    <dgm:pt modelId="{B6F7BC48-8BC4-463D-BE92-8E50AEE6F442}" type="pres">
      <dgm:prSet presAssocID="{C1BED880-3B18-4DE7-AAC8-FA0F6F42DD2A}" presName="rootConnector" presStyleLbl="node3" presStyleIdx="5" presStyleCnt="8"/>
      <dgm:spPr/>
      <dgm:t>
        <a:bodyPr/>
        <a:lstStyle/>
        <a:p>
          <a:endParaRPr lang="en-US"/>
        </a:p>
      </dgm:t>
    </dgm:pt>
    <dgm:pt modelId="{FAA090D2-A66A-4F69-BA0C-F05DB93D3000}" type="pres">
      <dgm:prSet presAssocID="{C1BED880-3B18-4DE7-AAC8-FA0F6F42DD2A}" presName="hierChild4" presStyleCnt="0"/>
      <dgm:spPr/>
      <dgm:t>
        <a:bodyPr/>
        <a:lstStyle/>
        <a:p>
          <a:endParaRPr lang="en-US"/>
        </a:p>
      </dgm:t>
    </dgm:pt>
    <dgm:pt modelId="{1EFD0485-D1DF-40B1-95BA-30D1944D3E71}" type="pres">
      <dgm:prSet presAssocID="{C1BED880-3B18-4DE7-AAC8-FA0F6F42DD2A}" presName="hierChild5" presStyleCnt="0"/>
      <dgm:spPr/>
      <dgm:t>
        <a:bodyPr/>
        <a:lstStyle/>
        <a:p>
          <a:endParaRPr lang="en-US"/>
        </a:p>
      </dgm:t>
    </dgm:pt>
    <dgm:pt modelId="{2D490A67-01F9-4173-812E-0897759D8EE8}" type="pres">
      <dgm:prSet presAssocID="{43F85BF1-7E54-41F4-BB25-7CFB9AE9A1EA}" presName="Name37" presStyleLbl="parChTrans1D3" presStyleIdx="6" presStyleCnt="8"/>
      <dgm:spPr/>
      <dgm:t>
        <a:bodyPr/>
        <a:lstStyle/>
        <a:p>
          <a:endParaRPr lang="en-US"/>
        </a:p>
      </dgm:t>
    </dgm:pt>
    <dgm:pt modelId="{1EBD507E-E49D-4E94-9A5A-A48B2EC876A9}" type="pres">
      <dgm:prSet presAssocID="{C91AD51D-7B3F-44B1-9479-81C086F20FFD}" presName="hierRoot2" presStyleCnt="0">
        <dgm:presLayoutVars>
          <dgm:hierBranch val="init"/>
        </dgm:presLayoutVars>
      </dgm:prSet>
      <dgm:spPr/>
      <dgm:t>
        <a:bodyPr/>
        <a:lstStyle/>
        <a:p>
          <a:endParaRPr lang="en-US"/>
        </a:p>
      </dgm:t>
    </dgm:pt>
    <dgm:pt modelId="{8CC7E79D-5C57-4BB1-B3BC-1E3A58EC76F4}" type="pres">
      <dgm:prSet presAssocID="{C91AD51D-7B3F-44B1-9479-81C086F20FFD}" presName="rootComposite" presStyleCnt="0"/>
      <dgm:spPr/>
      <dgm:t>
        <a:bodyPr/>
        <a:lstStyle/>
        <a:p>
          <a:endParaRPr lang="en-US"/>
        </a:p>
      </dgm:t>
    </dgm:pt>
    <dgm:pt modelId="{C3A07C43-9471-4716-9DE9-A7F9F96BAA5D}" type="pres">
      <dgm:prSet presAssocID="{C91AD51D-7B3F-44B1-9479-81C086F20FFD}" presName="rootText" presStyleLbl="node3" presStyleIdx="6" presStyleCnt="8" custScaleX="217173" custLinFactY="2142" custLinFactNeighborX="51510" custLinFactNeighborY="100000">
        <dgm:presLayoutVars>
          <dgm:chPref val="3"/>
        </dgm:presLayoutVars>
      </dgm:prSet>
      <dgm:spPr/>
      <dgm:t>
        <a:bodyPr/>
        <a:lstStyle/>
        <a:p>
          <a:endParaRPr lang="en-US"/>
        </a:p>
      </dgm:t>
    </dgm:pt>
    <dgm:pt modelId="{7AA0BB93-9A03-4667-A54F-E9E96CC35C12}" type="pres">
      <dgm:prSet presAssocID="{C91AD51D-7B3F-44B1-9479-81C086F20FFD}" presName="rootConnector" presStyleLbl="node3" presStyleIdx="6" presStyleCnt="8"/>
      <dgm:spPr/>
      <dgm:t>
        <a:bodyPr/>
        <a:lstStyle/>
        <a:p>
          <a:endParaRPr lang="en-US"/>
        </a:p>
      </dgm:t>
    </dgm:pt>
    <dgm:pt modelId="{54D5310B-CC60-4F6C-BFDE-CD1FA3AF273F}" type="pres">
      <dgm:prSet presAssocID="{C91AD51D-7B3F-44B1-9479-81C086F20FFD}" presName="hierChild4" presStyleCnt="0"/>
      <dgm:spPr/>
      <dgm:t>
        <a:bodyPr/>
        <a:lstStyle/>
        <a:p>
          <a:endParaRPr lang="en-US"/>
        </a:p>
      </dgm:t>
    </dgm:pt>
    <dgm:pt modelId="{F5998B2B-8A21-44AA-9B21-76E14942974F}" type="pres">
      <dgm:prSet presAssocID="{C91AD51D-7B3F-44B1-9479-81C086F20FFD}" presName="hierChild5" presStyleCnt="0"/>
      <dgm:spPr/>
      <dgm:t>
        <a:bodyPr/>
        <a:lstStyle/>
        <a:p>
          <a:endParaRPr lang="en-US"/>
        </a:p>
      </dgm:t>
    </dgm:pt>
    <dgm:pt modelId="{AC606CC0-E87E-452E-8E4A-79808E0D2D69}" type="pres">
      <dgm:prSet presAssocID="{3912D66A-AB3D-4A33-89D6-34BEDAEFA7A7}" presName="Name37" presStyleLbl="parChTrans1D3" presStyleIdx="7" presStyleCnt="8"/>
      <dgm:spPr/>
      <dgm:t>
        <a:bodyPr/>
        <a:lstStyle/>
        <a:p>
          <a:endParaRPr lang="en-US"/>
        </a:p>
      </dgm:t>
    </dgm:pt>
    <dgm:pt modelId="{A9710D5A-3483-4572-A91A-9249FF9859C9}" type="pres">
      <dgm:prSet presAssocID="{A6EEB525-3170-400D-A8FF-C9988945980A}" presName="hierRoot2" presStyleCnt="0">
        <dgm:presLayoutVars>
          <dgm:hierBranch val="init"/>
        </dgm:presLayoutVars>
      </dgm:prSet>
      <dgm:spPr/>
      <dgm:t>
        <a:bodyPr/>
        <a:lstStyle/>
        <a:p>
          <a:endParaRPr lang="en-US"/>
        </a:p>
      </dgm:t>
    </dgm:pt>
    <dgm:pt modelId="{E6B0E51E-2129-4C63-8803-A6072C282A75}" type="pres">
      <dgm:prSet presAssocID="{A6EEB525-3170-400D-A8FF-C9988945980A}" presName="rootComposite" presStyleCnt="0"/>
      <dgm:spPr/>
      <dgm:t>
        <a:bodyPr/>
        <a:lstStyle/>
        <a:p>
          <a:endParaRPr lang="en-US"/>
        </a:p>
      </dgm:t>
    </dgm:pt>
    <dgm:pt modelId="{D0C15F00-E96D-4708-8598-B418EB78ED85}" type="pres">
      <dgm:prSet presAssocID="{A6EEB525-3170-400D-A8FF-C9988945980A}" presName="rootText" presStyleLbl="node3" presStyleIdx="7" presStyleCnt="8" custScaleX="158587" custLinFactY="-115543" custLinFactNeighborX="51510" custLinFactNeighborY="-200000">
        <dgm:presLayoutVars>
          <dgm:chPref val="3"/>
        </dgm:presLayoutVars>
      </dgm:prSet>
      <dgm:spPr/>
      <dgm:t>
        <a:bodyPr/>
        <a:lstStyle/>
        <a:p>
          <a:endParaRPr lang="en-US"/>
        </a:p>
      </dgm:t>
    </dgm:pt>
    <dgm:pt modelId="{1061FE15-9176-40AD-8EED-F2F7EFAD94E5}" type="pres">
      <dgm:prSet presAssocID="{A6EEB525-3170-400D-A8FF-C9988945980A}" presName="rootConnector" presStyleLbl="node3" presStyleIdx="7" presStyleCnt="8"/>
      <dgm:spPr/>
      <dgm:t>
        <a:bodyPr/>
        <a:lstStyle/>
        <a:p>
          <a:endParaRPr lang="en-US"/>
        </a:p>
      </dgm:t>
    </dgm:pt>
    <dgm:pt modelId="{CB88AB70-EB95-4EA1-B69B-6C723F360D84}" type="pres">
      <dgm:prSet presAssocID="{A6EEB525-3170-400D-A8FF-C9988945980A}" presName="hierChild4" presStyleCnt="0"/>
      <dgm:spPr/>
      <dgm:t>
        <a:bodyPr/>
        <a:lstStyle/>
        <a:p>
          <a:endParaRPr lang="en-US"/>
        </a:p>
      </dgm:t>
    </dgm:pt>
    <dgm:pt modelId="{043AC51C-8B62-46FE-999B-50436B5625F5}" type="pres">
      <dgm:prSet presAssocID="{A6EEB525-3170-400D-A8FF-C9988945980A}" presName="hierChild5" presStyleCnt="0"/>
      <dgm:spPr/>
      <dgm:t>
        <a:bodyPr/>
        <a:lstStyle/>
        <a:p>
          <a:endParaRPr lang="en-US"/>
        </a:p>
      </dgm:t>
    </dgm:pt>
    <dgm:pt modelId="{2966AD1E-4D0E-4BD3-8584-FAC4235D1AF5}" type="pres">
      <dgm:prSet presAssocID="{E20E0114-527C-4EC8-AAEA-1B8A7363C37C}" presName="hierChild5" presStyleCnt="0"/>
      <dgm:spPr/>
      <dgm:t>
        <a:bodyPr/>
        <a:lstStyle/>
        <a:p>
          <a:endParaRPr lang="en-US"/>
        </a:p>
      </dgm:t>
    </dgm:pt>
    <dgm:pt modelId="{4CA682CE-828E-4566-A8D3-B18BCD878A79}" type="pres">
      <dgm:prSet presAssocID="{18C027F4-ACF6-46EF-A6F5-6B6794050252}" presName="Name37" presStyleLbl="parChTrans1D2" presStyleIdx="2" presStyleCnt="3"/>
      <dgm:spPr/>
      <dgm:t>
        <a:bodyPr/>
        <a:lstStyle/>
        <a:p>
          <a:endParaRPr lang="en-CA"/>
        </a:p>
      </dgm:t>
    </dgm:pt>
    <dgm:pt modelId="{B9AA81DD-1C97-4222-8E4B-3E5228FE3D5A}" type="pres">
      <dgm:prSet presAssocID="{FCC46EA7-D216-44D0-AE30-C2AA430D764A}" presName="hierRoot2" presStyleCnt="0">
        <dgm:presLayoutVars>
          <dgm:hierBranch val="init"/>
        </dgm:presLayoutVars>
      </dgm:prSet>
      <dgm:spPr/>
      <dgm:t>
        <a:bodyPr/>
        <a:lstStyle/>
        <a:p>
          <a:endParaRPr lang="en-US"/>
        </a:p>
      </dgm:t>
    </dgm:pt>
    <dgm:pt modelId="{CD069EB8-C2CA-48B3-8832-DE144FFE306E}" type="pres">
      <dgm:prSet presAssocID="{FCC46EA7-D216-44D0-AE30-C2AA430D764A}" presName="rootComposite" presStyleCnt="0"/>
      <dgm:spPr/>
      <dgm:t>
        <a:bodyPr/>
        <a:lstStyle/>
        <a:p>
          <a:endParaRPr lang="en-US"/>
        </a:p>
      </dgm:t>
    </dgm:pt>
    <dgm:pt modelId="{DF5E3C92-A4FF-4148-B469-F47ABE3A9BF0}" type="pres">
      <dgm:prSet presAssocID="{FCC46EA7-D216-44D0-AE30-C2AA430D764A}" presName="rootText" presStyleLbl="node2" presStyleIdx="2" presStyleCnt="3" custScaleX="125126" custScaleY="104451" custLinFactX="65359" custLinFactNeighborX="100000" custLinFactNeighborY="-10194">
        <dgm:presLayoutVars>
          <dgm:chPref val="3"/>
        </dgm:presLayoutVars>
      </dgm:prSet>
      <dgm:spPr/>
      <dgm:t>
        <a:bodyPr/>
        <a:lstStyle/>
        <a:p>
          <a:endParaRPr lang="en-CA"/>
        </a:p>
      </dgm:t>
    </dgm:pt>
    <dgm:pt modelId="{CEC2265E-318C-4E90-A37F-0AFAD51EC024}" type="pres">
      <dgm:prSet presAssocID="{FCC46EA7-D216-44D0-AE30-C2AA430D764A}" presName="rootConnector" presStyleLbl="node2" presStyleIdx="2" presStyleCnt="3"/>
      <dgm:spPr/>
      <dgm:t>
        <a:bodyPr/>
        <a:lstStyle/>
        <a:p>
          <a:endParaRPr lang="en-CA"/>
        </a:p>
      </dgm:t>
    </dgm:pt>
    <dgm:pt modelId="{061F25BA-F969-4800-BD92-2795219F4FC7}" type="pres">
      <dgm:prSet presAssocID="{FCC46EA7-D216-44D0-AE30-C2AA430D764A}" presName="hierChild4" presStyleCnt="0"/>
      <dgm:spPr/>
      <dgm:t>
        <a:bodyPr/>
        <a:lstStyle/>
        <a:p>
          <a:endParaRPr lang="en-US"/>
        </a:p>
      </dgm:t>
    </dgm:pt>
    <dgm:pt modelId="{68EC1035-68A8-4091-B526-21E3CD364EEF}" type="pres">
      <dgm:prSet presAssocID="{FCC46EA7-D216-44D0-AE30-C2AA430D764A}" presName="hierChild5" presStyleCnt="0"/>
      <dgm:spPr/>
      <dgm:t>
        <a:bodyPr/>
        <a:lstStyle/>
        <a:p>
          <a:endParaRPr lang="en-US"/>
        </a:p>
      </dgm:t>
    </dgm:pt>
    <dgm:pt modelId="{F5CC0423-0C71-43AE-9374-BC13219336D5}" type="pres">
      <dgm:prSet presAssocID="{F0B967FC-C0F8-4793-AF1E-71ABE1A9D1E9}" presName="hierChild3" presStyleCnt="0"/>
      <dgm:spPr/>
      <dgm:t>
        <a:bodyPr/>
        <a:lstStyle/>
        <a:p>
          <a:endParaRPr lang="en-US"/>
        </a:p>
      </dgm:t>
    </dgm:pt>
  </dgm:ptLst>
  <dgm:cxnLst>
    <dgm:cxn modelId="{BFBFDE3E-8E83-445F-8D45-893E131ABD02}" type="presOf" srcId="{45A2399B-9CE7-4C31-AF4C-D35E211FCC9C}" destId="{78B308B3-36E1-4849-8DF9-C556EDA62D6A}" srcOrd="0" destOrd="0" presId="urn:microsoft.com/office/officeart/2005/8/layout/orgChart1"/>
    <dgm:cxn modelId="{3686F051-2987-4F5C-8438-A422F51892D0}" type="presOf" srcId="{43F85BF1-7E54-41F4-BB25-7CFB9AE9A1EA}" destId="{2D490A67-01F9-4173-812E-0897759D8EE8}" srcOrd="0" destOrd="0" presId="urn:microsoft.com/office/officeart/2005/8/layout/orgChart1"/>
    <dgm:cxn modelId="{938CF249-859D-4F0D-A923-32BA8FC9D199}" type="presOf" srcId="{07BF0ED7-B487-49C4-B37D-77E5D5608564}" destId="{051E4B93-ED26-40F6-89DD-2001F4192F73}" srcOrd="0" destOrd="0" presId="urn:microsoft.com/office/officeart/2005/8/layout/orgChart1"/>
    <dgm:cxn modelId="{35F45658-F0F0-4940-852E-1846FFF4D1FF}" type="presOf" srcId="{FCC46EA7-D216-44D0-AE30-C2AA430D764A}" destId="{DF5E3C92-A4FF-4148-B469-F47ABE3A9BF0}" srcOrd="0" destOrd="0" presId="urn:microsoft.com/office/officeart/2005/8/layout/orgChart1"/>
    <dgm:cxn modelId="{A239F59A-D7DC-460C-8856-3A30A908BCBA}" type="presOf" srcId="{688318A9-BE53-4A56-81B8-D2F01B7F7339}" destId="{FBA9D8ED-AFC3-42BF-9FCE-DE144285EBE7}" srcOrd="0" destOrd="0" presId="urn:microsoft.com/office/officeart/2005/8/layout/orgChart1"/>
    <dgm:cxn modelId="{D172DD6E-19E9-4DD8-A55C-BDA5F0A0D3B8}" type="presOf" srcId="{F045FE48-2503-48F5-B51C-1DCB81DEA4AB}" destId="{44FD1AD8-9906-44B4-B179-D918FDB51A0C}" srcOrd="1" destOrd="0" presId="urn:microsoft.com/office/officeart/2005/8/layout/orgChart1"/>
    <dgm:cxn modelId="{BF969482-0FB2-416A-BAE5-9D19CBAD7E08}" type="presOf" srcId="{A6EEB525-3170-400D-A8FF-C9988945980A}" destId="{D0C15F00-E96D-4708-8598-B418EB78ED85}" srcOrd="0" destOrd="0" presId="urn:microsoft.com/office/officeart/2005/8/layout/orgChart1"/>
    <dgm:cxn modelId="{70E72E8F-C6D6-4EFB-853B-C7976F7F1CC0}" type="presOf" srcId="{18C027F4-ACF6-46EF-A6F5-6B6794050252}" destId="{4CA682CE-828E-4566-A8D3-B18BCD878A79}" srcOrd="0" destOrd="0" presId="urn:microsoft.com/office/officeart/2005/8/layout/orgChart1"/>
    <dgm:cxn modelId="{42D57CB0-E628-4F7A-9DEF-630DA1D7E1FC}" srcId="{00B5253D-61AE-410F-86BC-68EEF72AA632}" destId="{6D61EE6B-5B63-4D31-93C0-FAB7942CC844}" srcOrd="1" destOrd="0" parTransId="{96A913A1-7326-469C-B244-2BEAC6D249A6}" sibTransId="{DCCD2472-1E8D-4B21-941B-F82DA7E604F8}"/>
    <dgm:cxn modelId="{086B2CD4-965D-4F62-8015-46230BA2A5C7}" srcId="{F0B967FC-C0F8-4793-AF1E-71ABE1A9D1E9}" destId="{E20E0114-527C-4EC8-AAEA-1B8A7363C37C}" srcOrd="1" destOrd="0" parTransId="{B7F1CD8C-C186-45BE-898B-C552ABB45F4F}" sibTransId="{341A6CCD-AB2E-41DE-915D-73BB163E1FB3}"/>
    <dgm:cxn modelId="{121DE9C4-1B37-4821-A761-5F0D56A61EA4}" srcId="{E20E0114-527C-4EC8-AAEA-1B8A7363C37C}" destId="{C91AD51D-7B3F-44B1-9479-81C086F20FFD}" srcOrd="3" destOrd="0" parTransId="{43F85BF1-7E54-41F4-BB25-7CFB9AE9A1EA}" sibTransId="{7261651D-57F6-4D1A-A297-1EF5CC7ABDBC}"/>
    <dgm:cxn modelId="{8EC0F2BE-D77B-4AA3-BDAC-E1F574BEDA8E}" srcId="{E20E0114-527C-4EC8-AAEA-1B8A7363C37C}" destId="{C1BED880-3B18-4DE7-AAC8-FA0F6F42DD2A}" srcOrd="2" destOrd="0" parTransId="{07BF0ED7-B487-49C4-B37D-77E5D5608564}" sibTransId="{277321DD-2A59-4AF5-A62C-6CC992C84F94}"/>
    <dgm:cxn modelId="{BD77D7A0-28B8-494A-848E-0CC533165ED0}" type="presOf" srcId="{B7F1CD8C-C186-45BE-898B-C552ABB45F4F}" destId="{29719107-5A56-474B-8374-1D9B096C58A4}" srcOrd="0" destOrd="0" presId="urn:microsoft.com/office/officeart/2005/8/layout/orgChart1"/>
    <dgm:cxn modelId="{1C38629D-9C0D-415F-8233-0B3E9B2CC265}" type="presOf" srcId="{96A913A1-7326-469C-B244-2BEAC6D249A6}" destId="{7C1EB3BB-F6D9-4559-B3E2-30D116FBCCC4}" srcOrd="0" destOrd="0" presId="urn:microsoft.com/office/officeart/2005/8/layout/orgChart1"/>
    <dgm:cxn modelId="{F99F4F2F-4BBD-486F-B9DF-155DA02C2600}" type="presOf" srcId="{6D61EE6B-5B63-4D31-93C0-FAB7942CC844}" destId="{3C67D1F7-871D-4A97-B814-1EE41CBF69F3}" srcOrd="0" destOrd="0" presId="urn:microsoft.com/office/officeart/2005/8/layout/orgChart1"/>
    <dgm:cxn modelId="{76DC7908-E663-4426-A942-7E465D48631C}" type="presOf" srcId="{F9457C71-1065-439B-84B3-33F23373DD62}" destId="{4A1AC6C1-B7EB-45AF-B8FC-A4103B8D2214}" srcOrd="1" destOrd="0" presId="urn:microsoft.com/office/officeart/2005/8/layout/orgChart1"/>
    <dgm:cxn modelId="{9D1977E2-721D-4B91-8AA6-2C2C5051054D}" type="presOf" srcId="{E20E0114-527C-4EC8-AAEA-1B8A7363C37C}" destId="{CD9EC663-1C3E-47D2-8CAE-E0806C0B2704}" srcOrd="0" destOrd="0" presId="urn:microsoft.com/office/officeart/2005/8/layout/orgChart1"/>
    <dgm:cxn modelId="{0A481FF8-F4D0-42A7-AD21-6294F88521CB}" srcId="{F0B967FC-C0F8-4793-AF1E-71ABE1A9D1E9}" destId="{00B5253D-61AE-410F-86BC-68EEF72AA632}" srcOrd="0" destOrd="0" parTransId="{C68E74E3-86C3-4665-9E8B-2833A791A26C}" sibTransId="{DF8E3509-779D-4C54-B3DB-90C94F95B47B}"/>
    <dgm:cxn modelId="{D9B87AFD-00F9-4C43-86AB-68385F41994C}" type="presOf" srcId="{12A7136F-CA0B-4F55-81EA-9112D08F8061}" destId="{E990AFA8-87BE-43A8-849A-3EA68991E1AD}" srcOrd="0" destOrd="0" presId="urn:microsoft.com/office/officeart/2005/8/layout/orgChart1"/>
    <dgm:cxn modelId="{80D1F374-094D-463C-8C96-A2A7396F1355}" type="presOf" srcId="{01A45FCA-AB8F-49BF-89CE-13819A2C7717}" destId="{957626EA-86D1-46BC-9676-1D243B6B4A52}" srcOrd="0" destOrd="0" presId="urn:microsoft.com/office/officeart/2005/8/layout/orgChart1"/>
    <dgm:cxn modelId="{0295571A-86BF-44E8-9E8C-5547EFCFF9F1}" type="presOf" srcId="{E20E0114-527C-4EC8-AAEA-1B8A7363C37C}" destId="{F100ED6D-F772-411D-9DF2-B2AFB69FEB26}" srcOrd="1" destOrd="0" presId="urn:microsoft.com/office/officeart/2005/8/layout/orgChart1"/>
    <dgm:cxn modelId="{D1C66A29-637F-4A09-8212-7544016362CE}" type="presOf" srcId="{F0B967FC-C0F8-4793-AF1E-71ABE1A9D1E9}" destId="{FF6A1250-469A-44F0-88EA-862CD3201C1A}" srcOrd="1" destOrd="0" presId="urn:microsoft.com/office/officeart/2005/8/layout/orgChart1"/>
    <dgm:cxn modelId="{11D006DB-B998-498E-8604-D791DED65044}" srcId="{00B5253D-61AE-410F-86BC-68EEF72AA632}" destId="{45A2399B-9CE7-4C31-AF4C-D35E211FCC9C}" srcOrd="2" destOrd="0" parTransId="{688318A9-BE53-4A56-81B8-D2F01B7F7339}" sibTransId="{92703493-BDBF-4AD2-A7B1-56927B39C6C0}"/>
    <dgm:cxn modelId="{709BB35B-7F4F-4CF7-BC13-BAC900EE8669}" type="presOf" srcId="{48A92BF1-9747-4DD1-B3A3-1A6A5E14B599}" destId="{20BF0C05-10B8-4ADC-B6A3-CE39FE5EF0ED}" srcOrd="1" destOrd="0" presId="urn:microsoft.com/office/officeart/2005/8/layout/orgChart1"/>
    <dgm:cxn modelId="{113BDF08-1A57-46DD-99EC-B19372AA867C}" srcId="{00B5253D-61AE-410F-86BC-68EEF72AA632}" destId="{F9457C71-1065-439B-84B3-33F23373DD62}" srcOrd="0" destOrd="0" parTransId="{12A7136F-CA0B-4F55-81EA-9112D08F8061}" sibTransId="{769549B9-5D76-458E-A72F-7C41D71381FE}"/>
    <dgm:cxn modelId="{C6FFC96A-4A47-44F6-81BA-E3E855638E57}" type="presOf" srcId="{66066DF4-5946-458B-8650-1B8D20FEA731}" destId="{789559F1-6AA5-4C98-B63C-36FE50063B3C}" srcOrd="0" destOrd="0" presId="urn:microsoft.com/office/officeart/2005/8/layout/orgChart1"/>
    <dgm:cxn modelId="{FC7069BE-CAA4-4475-9A34-D5D106FAF447}" type="presOf" srcId="{6D61EE6B-5B63-4D31-93C0-FAB7942CC844}" destId="{6BA85348-D529-479E-879B-E4AA43DAC8B2}" srcOrd="1" destOrd="0" presId="urn:microsoft.com/office/officeart/2005/8/layout/orgChart1"/>
    <dgm:cxn modelId="{4D13E2C4-F258-47D2-84AC-BF79A32A488A}" type="presOf" srcId="{F0B967FC-C0F8-4793-AF1E-71ABE1A9D1E9}" destId="{A895F719-7C51-4C49-AECD-15C99BB24FC4}" srcOrd="0" destOrd="0" presId="urn:microsoft.com/office/officeart/2005/8/layout/orgChart1"/>
    <dgm:cxn modelId="{1A26CDBF-904A-4013-A95D-E5DA1222AE3F}" srcId="{F0B967FC-C0F8-4793-AF1E-71ABE1A9D1E9}" destId="{FCC46EA7-D216-44D0-AE30-C2AA430D764A}" srcOrd="2" destOrd="0" parTransId="{18C027F4-ACF6-46EF-A6F5-6B6794050252}" sibTransId="{40B839A0-5584-45B1-A2D5-90D3CE52D385}"/>
    <dgm:cxn modelId="{4F01B758-82FA-4A43-B11E-690C5EDA6C4C}" type="presOf" srcId="{48A92BF1-9747-4DD1-B3A3-1A6A5E14B599}" destId="{6C78D298-78BF-4607-8238-AF8F2893FADB}" srcOrd="0" destOrd="0" presId="urn:microsoft.com/office/officeart/2005/8/layout/orgChart1"/>
    <dgm:cxn modelId="{6BDA5BC6-719A-48FE-B3C0-224914CC7909}" type="presOf" srcId="{F9457C71-1065-439B-84B3-33F23373DD62}" destId="{2DE797FC-F1CE-4C9A-970F-C1B305088266}" srcOrd="0" destOrd="0" presId="urn:microsoft.com/office/officeart/2005/8/layout/orgChart1"/>
    <dgm:cxn modelId="{F2642750-0104-4647-9C59-8C41DAD7BD33}" type="presOf" srcId="{C68E74E3-86C3-4665-9E8B-2833A791A26C}" destId="{C5810607-4637-4670-BC0E-338E835D5A52}" srcOrd="0" destOrd="0" presId="urn:microsoft.com/office/officeart/2005/8/layout/orgChart1"/>
    <dgm:cxn modelId="{1C87FED5-B4D9-41D1-AB30-EEF78C005E5C}" type="presOf" srcId="{C91AD51D-7B3F-44B1-9479-81C086F20FFD}" destId="{7AA0BB93-9A03-4667-A54F-E9E96CC35C12}" srcOrd="1" destOrd="0" presId="urn:microsoft.com/office/officeart/2005/8/layout/orgChart1"/>
    <dgm:cxn modelId="{9FB0BD15-19EE-4437-9511-E4CE98D541D7}" srcId="{E20E0114-527C-4EC8-AAEA-1B8A7363C37C}" destId="{48A92BF1-9747-4DD1-B3A3-1A6A5E14B599}" srcOrd="1" destOrd="0" parTransId="{01A45FCA-AB8F-49BF-89CE-13819A2C7717}" sibTransId="{A05C98D4-7F70-43CB-8AF1-6CE5EF7D19F4}"/>
    <dgm:cxn modelId="{F3BCEF5A-D273-4C4E-B780-8AEE3B71CEE7}" type="presOf" srcId="{45A2399B-9CE7-4C31-AF4C-D35E211FCC9C}" destId="{252E1408-4296-4DC9-9BFF-A03AC2C2406B}" srcOrd="1" destOrd="0" presId="urn:microsoft.com/office/officeart/2005/8/layout/orgChart1"/>
    <dgm:cxn modelId="{C9677104-1470-49F3-A76B-EFE66D6673B9}" type="presOf" srcId="{C1BED880-3B18-4DE7-AAC8-FA0F6F42DD2A}" destId="{5CCB64A0-1B3F-492C-97A5-7EB67792A600}" srcOrd="0" destOrd="0" presId="urn:microsoft.com/office/officeart/2005/8/layout/orgChart1"/>
    <dgm:cxn modelId="{97A2E83F-003C-40F4-9DB7-5B18D1AFC3CF}" type="presOf" srcId="{FCC46EA7-D216-44D0-AE30-C2AA430D764A}" destId="{CEC2265E-318C-4E90-A37F-0AFAD51EC024}" srcOrd="1" destOrd="0" presId="urn:microsoft.com/office/officeart/2005/8/layout/orgChart1"/>
    <dgm:cxn modelId="{1BD021FE-F91A-4EC2-B1FC-0C4824ADE1A2}" type="presOf" srcId="{C91AD51D-7B3F-44B1-9479-81C086F20FFD}" destId="{C3A07C43-9471-4716-9DE9-A7F9F96BAA5D}" srcOrd="0" destOrd="0" presId="urn:microsoft.com/office/officeart/2005/8/layout/orgChart1"/>
    <dgm:cxn modelId="{E6A09677-0658-48C7-9723-B1C82252521A}" type="presOf" srcId="{00B5253D-61AE-410F-86BC-68EEF72AA632}" destId="{6FC90E81-E3CA-401A-A84F-6B014C194995}" srcOrd="0" destOrd="0" presId="urn:microsoft.com/office/officeart/2005/8/layout/orgChart1"/>
    <dgm:cxn modelId="{7D5F780B-C9C3-4D42-838C-BD507BC62828}" srcId="{E20E0114-527C-4EC8-AAEA-1B8A7363C37C}" destId="{F045FE48-2503-48F5-B51C-1DCB81DEA4AB}" srcOrd="0" destOrd="0" parTransId="{66066DF4-5946-458B-8650-1B8D20FEA731}" sibTransId="{2789B2F5-FB32-4345-9B1F-7C6283B904D6}"/>
    <dgm:cxn modelId="{073CFA4A-8B63-43C5-87E8-2EEA1190BAB0}" type="presOf" srcId="{F045FE48-2503-48F5-B51C-1DCB81DEA4AB}" destId="{FA644BF9-43D6-47DB-A4C0-EBC1C3A8E743}" srcOrd="0" destOrd="0" presId="urn:microsoft.com/office/officeart/2005/8/layout/orgChart1"/>
    <dgm:cxn modelId="{6E60B18D-ACBA-42AD-8A16-BE4C14553DEB}" type="presOf" srcId="{C1BED880-3B18-4DE7-AAC8-FA0F6F42DD2A}" destId="{B6F7BC48-8BC4-463D-BE92-8E50AEE6F442}" srcOrd="1" destOrd="0" presId="urn:microsoft.com/office/officeart/2005/8/layout/orgChart1"/>
    <dgm:cxn modelId="{AAB0A8F8-E62F-41F9-AB28-D193A91B0282}" srcId="{E20E0114-527C-4EC8-AAEA-1B8A7363C37C}" destId="{A6EEB525-3170-400D-A8FF-C9988945980A}" srcOrd="4" destOrd="0" parTransId="{3912D66A-AB3D-4A33-89D6-34BEDAEFA7A7}" sibTransId="{EE391246-DC7D-4CE1-978B-3643E5D8B28A}"/>
    <dgm:cxn modelId="{C1674F9A-988B-4722-AD60-2F4C4018B015}" type="presOf" srcId="{3912D66A-AB3D-4A33-89D6-34BEDAEFA7A7}" destId="{AC606CC0-E87E-452E-8E4A-79808E0D2D69}" srcOrd="0" destOrd="0" presId="urn:microsoft.com/office/officeart/2005/8/layout/orgChart1"/>
    <dgm:cxn modelId="{FB7DCE78-B3C3-4757-B4D6-FF5D4A2961A1}" type="presOf" srcId="{00B5253D-61AE-410F-86BC-68EEF72AA632}" destId="{AAC3A94D-D5DF-4388-B404-601657F732C6}" srcOrd="1" destOrd="0" presId="urn:microsoft.com/office/officeart/2005/8/layout/orgChart1"/>
    <dgm:cxn modelId="{D4DF5A91-56BE-428B-AED9-E9F219E6555D}" type="presOf" srcId="{A6EEB525-3170-400D-A8FF-C9988945980A}" destId="{1061FE15-9176-40AD-8EED-F2F7EFAD94E5}" srcOrd="1" destOrd="0" presId="urn:microsoft.com/office/officeart/2005/8/layout/orgChart1"/>
    <dgm:cxn modelId="{E373C002-8C8E-4033-BB42-9AB87A2F0E22}" srcId="{42896E94-71E8-4D10-A8E9-5BBB921DA48F}" destId="{F0B967FC-C0F8-4793-AF1E-71ABE1A9D1E9}" srcOrd="0" destOrd="0" parTransId="{F0ED0BFF-1B6F-4E7B-BE5B-64687621D61C}" sibTransId="{7E2AF0EE-D03E-4B6D-B880-5A2444BFED60}"/>
    <dgm:cxn modelId="{C0350690-03C1-44C5-88DC-CBE440977703}" type="presOf" srcId="{42896E94-71E8-4D10-A8E9-5BBB921DA48F}" destId="{5429F18A-39CB-4B86-946A-445ADEE246EE}" srcOrd="0" destOrd="0" presId="urn:microsoft.com/office/officeart/2005/8/layout/orgChart1"/>
    <dgm:cxn modelId="{C0689AF9-E585-44BE-88FD-13CC78F78C80}" type="presParOf" srcId="{5429F18A-39CB-4B86-946A-445ADEE246EE}" destId="{0A09CA43-CFB7-438C-8001-9869B3E823AE}" srcOrd="0" destOrd="0" presId="urn:microsoft.com/office/officeart/2005/8/layout/orgChart1"/>
    <dgm:cxn modelId="{4B36CA18-B146-416A-8160-F3AA797082BA}" type="presParOf" srcId="{0A09CA43-CFB7-438C-8001-9869B3E823AE}" destId="{6D934B96-ABE1-47BF-B5F7-0E4E5F84100C}" srcOrd="0" destOrd="0" presId="urn:microsoft.com/office/officeart/2005/8/layout/orgChart1"/>
    <dgm:cxn modelId="{1E2C27C4-DFE6-4C2B-AC7E-6E86436BED74}" type="presParOf" srcId="{6D934B96-ABE1-47BF-B5F7-0E4E5F84100C}" destId="{A895F719-7C51-4C49-AECD-15C99BB24FC4}" srcOrd="0" destOrd="0" presId="urn:microsoft.com/office/officeart/2005/8/layout/orgChart1"/>
    <dgm:cxn modelId="{0D42E819-369A-4359-B37E-D5BA7EBD431F}" type="presParOf" srcId="{6D934B96-ABE1-47BF-B5F7-0E4E5F84100C}" destId="{FF6A1250-469A-44F0-88EA-862CD3201C1A}" srcOrd="1" destOrd="0" presId="urn:microsoft.com/office/officeart/2005/8/layout/orgChart1"/>
    <dgm:cxn modelId="{90D4724F-AD64-4771-B36A-9F0427CBB9D1}" type="presParOf" srcId="{0A09CA43-CFB7-438C-8001-9869B3E823AE}" destId="{97AA9F5F-9FCA-48D4-A4E0-7ADA79974A53}" srcOrd="1" destOrd="0" presId="urn:microsoft.com/office/officeart/2005/8/layout/orgChart1"/>
    <dgm:cxn modelId="{8CF50EB0-A192-4942-83B5-D62651C893F1}" type="presParOf" srcId="{97AA9F5F-9FCA-48D4-A4E0-7ADA79974A53}" destId="{C5810607-4637-4670-BC0E-338E835D5A52}" srcOrd="0" destOrd="0" presId="urn:microsoft.com/office/officeart/2005/8/layout/orgChart1"/>
    <dgm:cxn modelId="{52713733-BDEF-44BC-BBEF-11DECA8D6B42}" type="presParOf" srcId="{97AA9F5F-9FCA-48D4-A4E0-7ADA79974A53}" destId="{9BCE5759-2199-4ECE-A7DD-070A022FC0AF}" srcOrd="1" destOrd="0" presId="urn:microsoft.com/office/officeart/2005/8/layout/orgChart1"/>
    <dgm:cxn modelId="{DE0467FE-D270-4D72-98B9-80615F9A0BF9}" type="presParOf" srcId="{9BCE5759-2199-4ECE-A7DD-070A022FC0AF}" destId="{5FA9B422-4ED0-4CC4-B539-F4615D631B21}" srcOrd="0" destOrd="0" presId="urn:microsoft.com/office/officeart/2005/8/layout/orgChart1"/>
    <dgm:cxn modelId="{BC2F3AFD-6302-4977-A3AD-3B691461C551}" type="presParOf" srcId="{5FA9B422-4ED0-4CC4-B539-F4615D631B21}" destId="{6FC90E81-E3CA-401A-A84F-6B014C194995}" srcOrd="0" destOrd="0" presId="urn:microsoft.com/office/officeart/2005/8/layout/orgChart1"/>
    <dgm:cxn modelId="{B6391EAB-98EE-4CCB-8EA0-1BB38AF4D680}" type="presParOf" srcId="{5FA9B422-4ED0-4CC4-B539-F4615D631B21}" destId="{AAC3A94D-D5DF-4388-B404-601657F732C6}" srcOrd="1" destOrd="0" presId="urn:microsoft.com/office/officeart/2005/8/layout/orgChart1"/>
    <dgm:cxn modelId="{8C178F79-18C3-42C5-8549-3776B2937B7D}" type="presParOf" srcId="{9BCE5759-2199-4ECE-A7DD-070A022FC0AF}" destId="{99F334DE-311A-4D76-88FA-031B30D31549}" srcOrd="1" destOrd="0" presId="urn:microsoft.com/office/officeart/2005/8/layout/orgChart1"/>
    <dgm:cxn modelId="{F77C9BFC-4D3A-401F-9A60-9F5A25A1DFE3}" type="presParOf" srcId="{99F334DE-311A-4D76-88FA-031B30D31549}" destId="{E990AFA8-87BE-43A8-849A-3EA68991E1AD}" srcOrd="0" destOrd="0" presId="urn:microsoft.com/office/officeart/2005/8/layout/orgChart1"/>
    <dgm:cxn modelId="{DA118EF3-4BEA-4A60-A19B-8F7AB0004A90}" type="presParOf" srcId="{99F334DE-311A-4D76-88FA-031B30D31549}" destId="{9F71F00A-DD94-491D-9F28-49CBE8445B23}" srcOrd="1" destOrd="0" presId="urn:microsoft.com/office/officeart/2005/8/layout/orgChart1"/>
    <dgm:cxn modelId="{715BEA72-FCED-46EA-8955-3241067C9EF5}" type="presParOf" srcId="{9F71F00A-DD94-491D-9F28-49CBE8445B23}" destId="{826F7FAB-AAC0-4EC1-A21F-9F15370D0EC5}" srcOrd="0" destOrd="0" presId="urn:microsoft.com/office/officeart/2005/8/layout/orgChart1"/>
    <dgm:cxn modelId="{58EC7EC4-D70F-4444-BB46-B8DFECA2CAE7}" type="presParOf" srcId="{826F7FAB-AAC0-4EC1-A21F-9F15370D0EC5}" destId="{2DE797FC-F1CE-4C9A-970F-C1B305088266}" srcOrd="0" destOrd="0" presId="urn:microsoft.com/office/officeart/2005/8/layout/orgChart1"/>
    <dgm:cxn modelId="{83DC92F4-DB1A-4401-9350-C9F67D153FBC}" type="presParOf" srcId="{826F7FAB-AAC0-4EC1-A21F-9F15370D0EC5}" destId="{4A1AC6C1-B7EB-45AF-B8FC-A4103B8D2214}" srcOrd="1" destOrd="0" presId="urn:microsoft.com/office/officeart/2005/8/layout/orgChart1"/>
    <dgm:cxn modelId="{B32DBBEE-FA7F-4FC2-922C-593DBDE41D02}" type="presParOf" srcId="{9F71F00A-DD94-491D-9F28-49CBE8445B23}" destId="{ED3E22ED-659E-408D-9B93-B7F835853D6D}" srcOrd="1" destOrd="0" presId="urn:microsoft.com/office/officeart/2005/8/layout/orgChart1"/>
    <dgm:cxn modelId="{37CE8D95-62FE-492B-AD87-3DB936E9036B}" type="presParOf" srcId="{9F71F00A-DD94-491D-9F28-49CBE8445B23}" destId="{FFC938EF-6F60-474D-A95B-CC49623A89D5}" srcOrd="2" destOrd="0" presId="urn:microsoft.com/office/officeart/2005/8/layout/orgChart1"/>
    <dgm:cxn modelId="{16DE1C64-44EB-4460-9275-BE622FF48AF3}" type="presParOf" srcId="{99F334DE-311A-4D76-88FA-031B30D31549}" destId="{7C1EB3BB-F6D9-4559-B3E2-30D116FBCCC4}" srcOrd="2" destOrd="0" presId="urn:microsoft.com/office/officeart/2005/8/layout/orgChart1"/>
    <dgm:cxn modelId="{F21FC0AE-9CD3-4335-8075-8048FD57BE66}" type="presParOf" srcId="{99F334DE-311A-4D76-88FA-031B30D31549}" destId="{690860B7-3034-4559-8C54-266C629CA7BB}" srcOrd="3" destOrd="0" presId="urn:microsoft.com/office/officeart/2005/8/layout/orgChart1"/>
    <dgm:cxn modelId="{2E1DE088-613C-4001-B8F6-3CA3AF55A839}" type="presParOf" srcId="{690860B7-3034-4559-8C54-266C629CA7BB}" destId="{580386C0-75C9-4B19-8325-001B9D3F1969}" srcOrd="0" destOrd="0" presId="urn:microsoft.com/office/officeart/2005/8/layout/orgChart1"/>
    <dgm:cxn modelId="{0317C4A0-5918-4015-8FDA-01E4117C1738}" type="presParOf" srcId="{580386C0-75C9-4B19-8325-001B9D3F1969}" destId="{3C67D1F7-871D-4A97-B814-1EE41CBF69F3}" srcOrd="0" destOrd="0" presId="urn:microsoft.com/office/officeart/2005/8/layout/orgChart1"/>
    <dgm:cxn modelId="{88411F12-9A67-4109-9CB0-EB2B8CC45442}" type="presParOf" srcId="{580386C0-75C9-4B19-8325-001B9D3F1969}" destId="{6BA85348-D529-479E-879B-E4AA43DAC8B2}" srcOrd="1" destOrd="0" presId="urn:microsoft.com/office/officeart/2005/8/layout/orgChart1"/>
    <dgm:cxn modelId="{2EAAFED6-8598-4825-9329-C738CCF98083}" type="presParOf" srcId="{690860B7-3034-4559-8C54-266C629CA7BB}" destId="{73AA8A6D-9972-4FB7-8DD7-5EA48273F651}" srcOrd="1" destOrd="0" presId="urn:microsoft.com/office/officeart/2005/8/layout/orgChart1"/>
    <dgm:cxn modelId="{6D6FD43F-49A6-40B8-BEB5-B23544453B98}" type="presParOf" srcId="{690860B7-3034-4559-8C54-266C629CA7BB}" destId="{521D8BB2-B3B2-4F6B-B437-7FA22B91500D}" srcOrd="2" destOrd="0" presId="urn:microsoft.com/office/officeart/2005/8/layout/orgChart1"/>
    <dgm:cxn modelId="{EA80EE8B-DA3C-4CBD-B98D-4EFCF44855BF}" type="presParOf" srcId="{99F334DE-311A-4D76-88FA-031B30D31549}" destId="{FBA9D8ED-AFC3-42BF-9FCE-DE144285EBE7}" srcOrd="4" destOrd="0" presId="urn:microsoft.com/office/officeart/2005/8/layout/orgChart1"/>
    <dgm:cxn modelId="{A3D8CAD6-0AFE-4290-AE35-290E8C223EF3}" type="presParOf" srcId="{99F334DE-311A-4D76-88FA-031B30D31549}" destId="{DC5D0101-19A6-415C-B1B1-855D425D3A67}" srcOrd="5" destOrd="0" presId="urn:microsoft.com/office/officeart/2005/8/layout/orgChart1"/>
    <dgm:cxn modelId="{6015B8FE-EB1F-409D-8E74-96A00BBD87CD}" type="presParOf" srcId="{DC5D0101-19A6-415C-B1B1-855D425D3A67}" destId="{655F9440-BD09-4445-9C11-9F954BEB6B18}" srcOrd="0" destOrd="0" presId="urn:microsoft.com/office/officeart/2005/8/layout/orgChart1"/>
    <dgm:cxn modelId="{D409C303-0DFF-423B-9302-4D54924B1B34}" type="presParOf" srcId="{655F9440-BD09-4445-9C11-9F954BEB6B18}" destId="{78B308B3-36E1-4849-8DF9-C556EDA62D6A}" srcOrd="0" destOrd="0" presId="urn:microsoft.com/office/officeart/2005/8/layout/orgChart1"/>
    <dgm:cxn modelId="{670033BC-7BEC-469A-B1E6-3C5CF54B3EC3}" type="presParOf" srcId="{655F9440-BD09-4445-9C11-9F954BEB6B18}" destId="{252E1408-4296-4DC9-9BFF-A03AC2C2406B}" srcOrd="1" destOrd="0" presId="urn:microsoft.com/office/officeart/2005/8/layout/orgChart1"/>
    <dgm:cxn modelId="{806A6A95-0F9E-4003-926F-DF7A8CC4E3EB}" type="presParOf" srcId="{DC5D0101-19A6-415C-B1B1-855D425D3A67}" destId="{E57FE2A5-EB44-4F5C-A5A5-5E632C8D6DAC}" srcOrd="1" destOrd="0" presId="urn:microsoft.com/office/officeart/2005/8/layout/orgChart1"/>
    <dgm:cxn modelId="{082ACA12-3EDC-4B9A-A11E-C868FC76F65D}" type="presParOf" srcId="{DC5D0101-19A6-415C-B1B1-855D425D3A67}" destId="{DE6BF0EA-F9CD-499E-9492-54117AC8AA9D}" srcOrd="2" destOrd="0" presId="urn:microsoft.com/office/officeart/2005/8/layout/orgChart1"/>
    <dgm:cxn modelId="{AC85A364-BAF3-4DC5-B919-47F2340D3709}" type="presParOf" srcId="{9BCE5759-2199-4ECE-A7DD-070A022FC0AF}" destId="{3B3DD3C8-2FBB-48AC-831F-8D5B082275AB}" srcOrd="2" destOrd="0" presId="urn:microsoft.com/office/officeart/2005/8/layout/orgChart1"/>
    <dgm:cxn modelId="{4B55EA7F-59D2-4FE6-AC5F-29BF616778DC}" type="presParOf" srcId="{97AA9F5F-9FCA-48D4-A4E0-7ADA79974A53}" destId="{29719107-5A56-474B-8374-1D9B096C58A4}" srcOrd="2" destOrd="0" presId="urn:microsoft.com/office/officeart/2005/8/layout/orgChart1"/>
    <dgm:cxn modelId="{7314E4A0-F7E2-47E8-B592-890B08EE1622}" type="presParOf" srcId="{97AA9F5F-9FCA-48D4-A4E0-7ADA79974A53}" destId="{7736EB25-2EA4-4D99-A6FF-9CB22AAC0D28}" srcOrd="3" destOrd="0" presId="urn:microsoft.com/office/officeart/2005/8/layout/orgChart1"/>
    <dgm:cxn modelId="{1AB64FCB-55E5-40F4-B1EF-7C749BC54B3C}" type="presParOf" srcId="{7736EB25-2EA4-4D99-A6FF-9CB22AAC0D28}" destId="{F9D7B022-1904-4FB4-BE52-2CA6A61A660D}" srcOrd="0" destOrd="0" presId="urn:microsoft.com/office/officeart/2005/8/layout/orgChart1"/>
    <dgm:cxn modelId="{A7A77EE0-B8BA-4E16-BAF4-BE145BF5359E}" type="presParOf" srcId="{F9D7B022-1904-4FB4-BE52-2CA6A61A660D}" destId="{CD9EC663-1C3E-47D2-8CAE-E0806C0B2704}" srcOrd="0" destOrd="0" presId="urn:microsoft.com/office/officeart/2005/8/layout/orgChart1"/>
    <dgm:cxn modelId="{66DD5622-C1C3-4FCC-8213-576BCDAE8B8B}" type="presParOf" srcId="{F9D7B022-1904-4FB4-BE52-2CA6A61A660D}" destId="{F100ED6D-F772-411D-9DF2-B2AFB69FEB26}" srcOrd="1" destOrd="0" presId="urn:microsoft.com/office/officeart/2005/8/layout/orgChart1"/>
    <dgm:cxn modelId="{8D122566-B7C7-4438-AF58-AC99922D1D47}" type="presParOf" srcId="{7736EB25-2EA4-4D99-A6FF-9CB22AAC0D28}" destId="{D3B95C09-5CB9-48AF-974F-6046091E769C}" srcOrd="1" destOrd="0" presId="urn:microsoft.com/office/officeart/2005/8/layout/orgChart1"/>
    <dgm:cxn modelId="{67E399A4-16E7-4A6D-8CF7-1C7A5ACE707D}" type="presParOf" srcId="{D3B95C09-5CB9-48AF-974F-6046091E769C}" destId="{789559F1-6AA5-4C98-B63C-36FE50063B3C}" srcOrd="0" destOrd="0" presId="urn:microsoft.com/office/officeart/2005/8/layout/orgChart1"/>
    <dgm:cxn modelId="{8511236D-6CC1-4592-8049-FCB5C4AA5EB5}" type="presParOf" srcId="{D3B95C09-5CB9-48AF-974F-6046091E769C}" destId="{980DA725-9267-44FE-AFC2-E8DD8E7B168A}" srcOrd="1" destOrd="0" presId="urn:microsoft.com/office/officeart/2005/8/layout/orgChart1"/>
    <dgm:cxn modelId="{C664F625-401D-4AB1-95A7-FBA2C54F46FB}" type="presParOf" srcId="{980DA725-9267-44FE-AFC2-E8DD8E7B168A}" destId="{2477D0A2-E9A0-481D-9F92-5991F5C413FE}" srcOrd="0" destOrd="0" presId="urn:microsoft.com/office/officeart/2005/8/layout/orgChart1"/>
    <dgm:cxn modelId="{A8066F59-BE2B-4545-95E7-76DCD010B403}" type="presParOf" srcId="{2477D0A2-E9A0-481D-9F92-5991F5C413FE}" destId="{FA644BF9-43D6-47DB-A4C0-EBC1C3A8E743}" srcOrd="0" destOrd="0" presId="urn:microsoft.com/office/officeart/2005/8/layout/orgChart1"/>
    <dgm:cxn modelId="{B2D45563-2B11-4077-BF10-20790E1E9AAD}" type="presParOf" srcId="{2477D0A2-E9A0-481D-9F92-5991F5C413FE}" destId="{44FD1AD8-9906-44B4-B179-D918FDB51A0C}" srcOrd="1" destOrd="0" presId="urn:microsoft.com/office/officeart/2005/8/layout/orgChart1"/>
    <dgm:cxn modelId="{8AB58CE1-AE2F-40BC-8976-CBDD15219CE9}" type="presParOf" srcId="{980DA725-9267-44FE-AFC2-E8DD8E7B168A}" destId="{352B1461-7DBC-45CC-A2DF-EB4490819A00}" srcOrd="1" destOrd="0" presId="urn:microsoft.com/office/officeart/2005/8/layout/orgChart1"/>
    <dgm:cxn modelId="{14A88FB1-14AA-4BB6-A41E-00FC05C1628B}" type="presParOf" srcId="{980DA725-9267-44FE-AFC2-E8DD8E7B168A}" destId="{C075B7C6-702F-4522-B467-88BAE2844CB5}" srcOrd="2" destOrd="0" presId="urn:microsoft.com/office/officeart/2005/8/layout/orgChart1"/>
    <dgm:cxn modelId="{390D2AA4-25ED-4CD2-9B3A-8F155798F9E0}" type="presParOf" srcId="{D3B95C09-5CB9-48AF-974F-6046091E769C}" destId="{957626EA-86D1-46BC-9676-1D243B6B4A52}" srcOrd="2" destOrd="0" presId="urn:microsoft.com/office/officeart/2005/8/layout/orgChart1"/>
    <dgm:cxn modelId="{DFC6C07E-FEA8-4975-83B0-B1968B573694}" type="presParOf" srcId="{D3B95C09-5CB9-48AF-974F-6046091E769C}" destId="{7BFD8E31-707E-449E-A0E1-EA5DD141E686}" srcOrd="3" destOrd="0" presId="urn:microsoft.com/office/officeart/2005/8/layout/orgChart1"/>
    <dgm:cxn modelId="{49764572-9967-41BA-872B-22E09122B1B3}" type="presParOf" srcId="{7BFD8E31-707E-449E-A0E1-EA5DD141E686}" destId="{32991D95-48AB-4D0C-9517-68D82D5FF8F7}" srcOrd="0" destOrd="0" presId="urn:microsoft.com/office/officeart/2005/8/layout/orgChart1"/>
    <dgm:cxn modelId="{BBE8053A-ACA5-40BC-8C22-6342E303E0CB}" type="presParOf" srcId="{32991D95-48AB-4D0C-9517-68D82D5FF8F7}" destId="{6C78D298-78BF-4607-8238-AF8F2893FADB}" srcOrd="0" destOrd="0" presId="urn:microsoft.com/office/officeart/2005/8/layout/orgChart1"/>
    <dgm:cxn modelId="{47F4A263-ECE7-4333-A183-CCA9FE1DD76D}" type="presParOf" srcId="{32991D95-48AB-4D0C-9517-68D82D5FF8F7}" destId="{20BF0C05-10B8-4ADC-B6A3-CE39FE5EF0ED}" srcOrd="1" destOrd="0" presId="urn:microsoft.com/office/officeart/2005/8/layout/orgChart1"/>
    <dgm:cxn modelId="{0AFEAE65-C52F-4B53-924C-947D9C94A086}" type="presParOf" srcId="{7BFD8E31-707E-449E-A0E1-EA5DD141E686}" destId="{D2A6E598-B1F7-41C4-B850-4AEC0582D024}" srcOrd="1" destOrd="0" presId="urn:microsoft.com/office/officeart/2005/8/layout/orgChart1"/>
    <dgm:cxn modelId="{1C4D2D66-37D7-491B-9A27-2D65B8B228C7}" type="presParOf" srcId="{7BFD8E31-707E-449E-A0E1-EA5DD141E686}" destId="{1F38F7A9-D3DF-4D9F-9244-F23D88652E02}" srcOrd="2" destOrd="0" presId="urn:microsoft.com/office/officeart/2005/8/layout/orgChart1"/>
    <dgm:cxn modelId="{6F74EE19-BCB6-4A89-B7EE-3217B97C621A}" type="presParOf" srcId="{D3B95C09-5CB9-48AF-974F-6046091E769C}" destId="{051E4B93-ED26-40F6-89DD-2001F4192F73}" srcOrd="4" destOrd="0" presId="urn:microsoft.com/office/officeart/2005/8/layout/orgChart1"/>
    <dgm:cxn modelId="{5CB9B464-8BAD-4081-8A9D-9F6B137DEF38}" type="presParOf" srcId="{D3B95C09-5CB9-48AF-974F-6046091E769C}" destId="{659810B4-7A36-4A2A-AFDD-38D7D183C330}" srcOrd="5" destOrd="0" presId="urn:microsoft.com/office/officeart/2005/8/layout/orgChart1"/>
    <dgm:cxn modelId="{938F242C-0DD4-4BE5-9D0A-E66212EA7E16}" type="presParOf" srcId="{659810B4-7A36-4A2A-AFDD-38D7D183C330}" destId="{BA9B5588-BE84-446B-B6A8-B5E7C75025F1}" srcOrd="0" destOrd="0" presId="urn:microsoft.com/office/officeart/2005/8/layout/orgChart1"/>
    <dgm:cxn modelId="{58327879-E58C-4BEE-A816-B0D8A67E9C39}" type="presParOf" srcId="{BA9B5588-BE84-446B-B6A8-B5E7C75025F1}" destId="{5CCB64A0-1B3F-492C-97A5-7EB67792A600}" srcOrd="0" destOrd="0" presId="urn:microsoft.com/office/officeart/2005/8/layout/orgChart1"/>
    <dgm:cxn modelId="{815C80E5-FCC5-4B28-94FF-FBB4620BDBC9}" type="presParOf" srcId="{BA9B5588-BE84-446B-B6A8-B5E7C75025F1}" destId="{B6F7BC48-8BC4-463D-BE92-8E50AEE6F442}" srcOrd="1" destOrd="0" presId="urn:microsoft.com/office/officeart/2005/8/layout/orgChart1"/>
    <dgm:cxn modelId="{059AC4BC-8F7E-45AB-8DF1-5A818CDFBDD4}" type="presParOf" srcId="{659810B4-7A36-4A2A-AFDD-38D7D183C330}" destId="{FAA090D2-A66A-4F69-BA0C-F05DB93D3000}" srcOrd="1" destOrd="0" presId="urn:microsoft.com/office/officeart/2005/8/layout/orgChart1"/>
    <dgm:cxn modelId="{7BB48183-F967-448D-882A-8541414847FD}" type="presParOf" srcId="{659810B4-7A36-4A2A-AFDD-38D7D183C330}" destId="{1EFD0485-D1DF-40B1-95BA-30D1944D3E71}" srcOrd="2" destOrd="0" presId="urn:microsoft.com/office/officeart/2005/8/layout/orgChart1"/>
    <dgm:cxn modelId="{2949547D-4234-4E99-9693-D5C4740FC4ED}" type="presParOf" srcId="{D3B95C09-5CB9-48AF-974F-6046091E769C}" destId="{2D490A67-01F9-4173-812E-0897759D8EE8}" srcOrd="6" destOrd="0" presId="urn:microsoft.com/office/officeart/2005/8/layout/orgChart1"/>
    <dgm:cxn modelId="{D5869CE9-7421-4ABE-8C5E-75065A39397F}" type="presParOf" srcId="{D3B95C09-5CB9-48AF-974F-6046091E769C}" destId="{1EBD507E-E49D-4E94-9A5A-A48B2EC876A9}" srcOrd="7" destOrd="0" presId="urn:microsoft.com/office/officeart/2005/8/layout/orgChart1"/>
    <dgm:cxn modelId="{1185BF20-3928-4CAD-883F-A47899AC1C97}" type="presParOf" srcId="{1EBD507E-E49D-4E94-9A5A-A48B2EC876A9}" destId="{8CC7E79D-5C57-4BB1-B3BC-1E3A58EC76F4}" srcOrd="0" destOrd="0" presId="urn:microsoft.com/office/officeart/2005/8/layout/orgChart1"/>
    <dgm:cxn modelId="{DF7E1822-A99F-451E-AD1F-42E0A0CD4DDC}" type="presParOf" srcId="{8CC7E79D-5C57-4BB1-B3BC-1E3A58EC76F4}" destId="{C3A07C43-9471-4716-9DE9-A7F9F96BAA5D}" srcOrd="0" destOrd="0" presId="urn:microsoft.com/office/officeart/2005/8/layout/orgChart1"/>
    <dgm:cxn modelId="{C7A03A60-5235-40F0-9D47-83AA1A0C1DBB}" type="presParOf" srcId="{8CC7E79D-5C57-4BB1-B3BC-1E3A58EC76F4}" destId="{7AA0BB93-9A03-4667-A54F-E9E96CC35C12}" srcOrd="1" destOrd="0" presId="urn:microsoft.com/office/officeart/2005/8/layout/orgChart1"/>
    <dgm:cxn modelId="{25B21445-0723-4DA2-B153-E245A64F9542}" type="presParOf" srcId="{1EBD507E-E49D-4E94-9A5A-A48B2EC876A9}" destId="{54D5310B-CC60-4F6C-BFDE-CD1FA3AF273F}" srcOrd="1" destOrd="0" presId="urn:microsoft.com/office/officeart/2005/8/layout/orgChart1"/>
    <dgm:cxn modelId="{E1C5160D-CEBE-46C1-A371-394AC06E0BB4}" type="presParOf" srcId="{1EBD507E-E49D-4E94-9A5A-A48B2EC876A9}" destId="{F5998B2B-8A21-44AA-9B21-76E14942974F}" srcOrd="2" destOrd="0" presId="urn:microsoft.com/office/officeart/2005/8/layout/orgChart1"/>
    <dgm:cxn modelId="{68B0CC23-364A-4687-84A7-7C47D511DF19}" type="presParOf" srcId="{D3B95C09-5CB9-48AF-974F-6046091E769C}" destId="{AC606CC0-E87E-452E-8E4A-79808E0D2D69}" srcOrd="8" destOrd="0" presId="urn:microsoft.com/office/officeart/2005/8/layout/orgChart1"/>
    <dgm:cxn modelId="{261E9825-A8F8-4B6D-B4AF-152075108CBB}" type="presParOf" srcId="{D3B95C09-5CB9-48AF-974F-6046091E769C}" destId="{A9710D5A-3483-4572-A91A-9249FF9859C9}" srcOrd="9" destOrd="0" presId="urn:microsoft.com/office/officeart/2005/8/layout/orgChart1"/>
    <dgm:cxn modelId="{B3B9A5ED-8738-47DE-BAA0-77CF63DAC9E5}" type="presParOf" srcId="{A9710D5A-3483-4572-A91A-9249FF9859C9}" destId="{E6B0E51E-2129-4C63-8803-A6072C282A75}" srcOrd="0" destOrd="0" presId="urn:microsoft.com/office/officeart/2005/8/layout/orgChart1"/>
    <dgm:cxn modelId="{2DD05AFD-7CE6-4BCA-B61C-38FA97C7AA2D}" type="presParOf" srcId="{E6B0E51E-2129-4C63-8803-A6072C282A75}" destId="{D0C15F00-E96D-4708-8598-B418EB78ED85}" srcOrd="0" destOrd="0" presId="urn:microsoft.com/office/officeart/2005/8/layout/orgChart1"/>
    <dgm:cxn modelId="{EB45A65C-7553-4425-9139-324FB8785412}" type="presParOf" srcId="{E6B0E51E-2129-4C63-8803-A6072C282A75}" destId="{1061FE15-9176-40AD-8EED-F2F7EFAD94E5}" srcOrd="1" destOrd="0" presId="urn:microsoft.com/office/officeart/2005/8/layout/orgChart1"/>
    <dgm:cxn modelId="{60E831A9-B675-4166-98E1-2A90DFDE67CB}" type="presParOf" srcId="{A9710D5A-3483-4572-A91A-9249FF9859C9}" destId="{CB88AB70-EB95-4EA1-B69B-6C723F360D84}" srcOrd="1" destOrd="0" presId="urn:microsoft.com/office/officeart/2005/8/layout/orgChart1"/>
    <dgm:cxn modelId="{D9DC8E91-E587-44E2-B2B8-31E1E1EA5AC9}" type="presParOf" srcId="{A9710D5A-3483-4572-A91A-9249FF9859C9}" destId="{043AC51C-8B62-46FE-999B-50436B5625F5}" srcOrd="2" destOrd="0" presId="urn:microsoft.com/office/officeart/2005/8/layout/orgChart1"/>
    <dgm:cxn modelId="{0B9054C7-EE6E-4AAA-BA3F-222E5EC49A84}" type="presParOf" srcId="{7736EB25-2EA4-4D99-A6FF-9CB22AAC0D28}" destId="{2966AD1E-4D0E-4BD3-8584-FAC4235D1AF5}" srcOrd="2" destOrd="0" presId="urn:microsoft.com/office/officeart/2005/8/layout/orgChart1"/>
    <dgm:cxn modelId="{E13A7BA2-5373-4EC4-A4C7-51299ADA5CC5}" type="presParOf" srcId="{97AA9F5F-9FCA-48D4-A4E0-7ADA79974A53}" destId="{4CA682CE-828E-4566-A8D3-B18BCD878A79}" srcOrd="4" destOrd="0" presId="urn:microsoft.com/office/officeart/2005/8/layout/orgChart1"/>
    <dgm:cxn modelId="{01D4AB86-B751-4015-976E-2D8F28FA3992}" type="presParOf" srcId="{97AA9F5F-9FCA-48D4-A4E0-7ADA79974A53}" destId="{B9AA81DD-1C97-4222-8E4B-3E5228FE3D5A}" srcOrd="5" destOrd="0" presId="urn:microsoft.com/office/officeart/2005/8/layout/orgChart1"/>
    <dgm:cxn modelId="{69711697-E228-4A80-B706-9F465A53DF14}" type="presParOf" srcId="{B9AA81DD-1C97-4222-8E4B-3E5228FE3D5A}" destId="{CD069EB8-C2CA-48B3-8832-DE144FFE306E}" srcOrd="0" destOrd="0" presId="urn:microsoft.com/office/officeart/2005/8/layout/orgChart1"/>
    <dgm:cxn modelId="{5FE8E917-BD2F-44DF-926E-A687D0BBC974}" type="presParOf" srcId="{CD069EB8-C2CA-48B3-8832-DE144FFE306E}" destId="{DF5E3C92-A4FF-4148-B469-F47ABE3A9BF0}" srcOrd="0" destOrd="0" presId="urn:microsoft.com/office/officeart/2005/8/layout/orgChart1"/>
    <dgm:cxn modelId="{0083D2F2-DB61-4A16-97E1-DCBA48DFD365}" type="presParOf" srcId="{CD069EB8-C2CA-48B3-8832-DE144FFE306E}" destId="{CEC2265E-318C-4E90-A37F-0AFAD51EC024}" srcOrd="1" destOrd="0" presId="urn:microsoft.com/office/officeart/2005/8/layout/orgChart1"/>
    <dgm:cxn modelId="{BCFF6E75-70ED-41A0-8AE8-88FBE2D2BD28}" type="presParOf" srcId="{B9AA81DD-1C97-4222-8E4B-3E5228FE3D5A}" destId="{061F25BA-F969-4800-BD92-2795219F4FC7}" srcOrd="1" destOrd="0" presId="urn:microsoft.com/office/officeart/2005/8/layout/orgChart1"/>
    <dgm:cxn modelId="{223E345C-B707-4572-B63B-10B9F9C544BA}" type="presParOf" srcId="{B9AA81DD-1C97-4222-8E4B-3E5228FE3D5A}" destId="{68EC1035-68A8-4091-B526-21E3CD364EEF}" srcOrd="2" destOrd="0" presId="urn:microsoft.com/office/officeart/2005/8/layout/orgChart1"/>
    <dgm:cxn modelId="{5D1DC583-DF48-4881-9F0D-9B7958B27E75}" type="presParOf" srcId="{0A09CA43-CFB7-438C-8001-9869B3E823AE}" destId="{F5CC0423-0C71-43AE-9374-BC13219336D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96E94-71E8-4D10-A8E9-5BBB921DA4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F0B967FC-C0F8-4793-AF1E-71ABE1A9D1E9}">
      <dgm:prSet phldrT="[Text]" custT="1">
        <dgm:style>
          <a:lnRef idx="3">
            <a:schemeClr val="lt1"/>
          </a:lnRef>
          <a:fillRef idx="1">
            <a:schemeClr val="accent2"/>
          </a:fillRef>
          <a:effectRef idx="1">
            <a:schemeClr val="accent2"/>
          </a:effectRef>
          <a:fontRef idx="minor">
            <a:schemeClr val="lt1"/>
          </a:fontRef>
        </dgm:style>
      </dgm:prSet>
      <dgm:spPr>
        <a:solidFill>
          <a:srgbClr val="0070C0"/>
        </a:solidFill>
      </dgm:spPr>
      <dgm:t>
        <a:bodyPr/>
        <a:lstStyle/>
        <a:p>
          <a:r>
            <a:rPr lang="en-US" sz="2000" b="1" dirty="0" smtClean="0"/>
            <a:t>Manitoba Telecom Service Inc.</a:t>
          </a:r>
          <a:endParaRPr lang="en-CA" sz="2000" b="1" dirty="0"/>
        </a:p>
      </dgm:t>
    </dgm:pt>
    <dgm:pt modelId="{F0ED0BFF-1B6F-4E7B-BE5B-64687621D61C}" type="parTrans" cxnId="{E373C002-8C8E-4033-BB42-9AB87A2F0E22}">
      <dgm:prSet/>
      <dgm:spPr/>
      <dgm:t>
        <a:bodyPr/>
        <a:lstStyle/>
        <a:p>
          <a:endParaRPr lang="en-CA" b="1"/>
        </a:p>
      </dgm:t>
    </dgm:pt>
    <dgm:pt modelId="{7E2AF0EE-D03E-4B6D-B880-5A2444BFED60}" type="sibTrans" cxnId="{E373C002-8C8E-4033-BB42-9AB87A2F0E22}">
      <dgm:prSet/>
      <dgm:spPr/>
      <dgm:t>
        <a:bodyPr/>
        <a:lstStyle/>
        <a:p>
          <a:endParaRPr lang="en-CA" b="1"/>
        </a:p>
      </dgm:t>
    </dgm:pt>
    <dgm:pt modelId="{00B5253D-61AE-410F-86BC-68EEF72AA632}">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0070C0"/>
        </a:solidFill>
      </dgm:spPr>
      <dgm:t>
        <a:bodyPr/>
        <a:lstStyle/>
        <a:p>
          <a:r>
            <a:rPr lang="en-US" b="1" dirty="0" smtClean="0"/>
            <a:t>MTS</a:t>
          </a:r>
          <a:endParaRPr lang="en-CA" b="1" dirty="0"/>
        </a:p>
      </dgm:t>
    </dgm:pt>
    <dgm:pt modelId="{C68E74E3-86C3-4665-9E8B-2833A791A26C}" type="parTrans" cxnId="{0A481FF8-F4D0-42A7-AD21-6294F88521CB}">
      <dgm:prSet/>
      <dgm:spPr/>
      <dgm:t>
        <a:bodyPr/>
        <a:lstStyle/>
        <a:p>
          <a:endParaRPr lang="en-CA" b="1"/>
        </a:p>
      </dgm:t>
    </dgm:pt>
    <dgm:pt modelId="{DF8E3509-779D-4C54-B3DB-90C94F95B47B}" type="sibTrans" cxnId="{0A481FF8-F4D0-42A7-AD21-6294F88521CB}">
      <dgm:prSet/>
      <dgm:spPr/>
      <dgm:t>
        <a:bodyPr/>
        <a:lstStyle/>
        <a:p>
          <a:endParaRPr lang="en-CA" b="1"/>
        </a:p>
      </dgm:t>
    </dgm:pt>
    <dgm:pt modelId="{B9643FC3-333F-4ACA-8CB8-121C6E1A2200}">
      <dgm:prSet phldrT="[Text]">
        <dgm:style>
          <a:lnRef idx="2">
            <a:schemeClr val="accent2"/>
          </a:lnRef>
          <a:fillRef idx="1">
            <a:schemeClr val="lt1"/>
          </a:fillRef>
          <a:effectRef idx="0">
            <a:schemeClr val="accent2"/>
          </a:effectRef>
          <a:fontRef idx="minor">
            <a:schemeClr val="dk1"/>
          </a:fontRef>
        </dgm:style>
      </dgm:prSet>
      <dgm:spPr>
        <a:ln>
          <a:solidFill>
            <a:srgbClr val="0070C0"/>
          </a:solidFill>
        </a:ln>
      </dgm:spPr>
      <dgm:t>
        <a:bodyPr/>
        <a:lstStyle/>
        <a:p>
          <a:r>
            <a:rPr lang="en-CA" b="1" dirty="0" smtClean="0"/>
            <a:t>Internet</a:t>
          </a:r>
          <a:endParaRPr lang="en-CA" b="1" dirty="0"/>
        </a:p>
      </dgm:t>
    </dgm:pt>
    <dgm:pt modelId="{D5B612C1-9C34-411A-A09E-2C9B75C3279E}" type="parTrans" cxnId="{AFEF0349-9383-46FC-A4EA-6FACE05D8F22}">
      <dgm:prSet/>
      <dgm:spPr/>
      <dgm:t>
        <a:bodyPr/>
        <a:lstStyle/>
        <a:p>
          <a:endParaRPr lang="en-CA" b="1"/>
        </a:p>
      </dgm:t>
    </dgm:pt>
    <dgm:pt modelId="{42D16535-9DD6-4B31-8B15-91BC7A90CCAF}" type="sibTrans" cxnId="{AFEF0349-9383-46FC-A4EA-6FACE05D8F22}">
      <dgm:prSet/>
      <dgm:spPr/>
      <dgm:t>
        <a:bodyPr/>
        <a:lstStyle/>
        <a:p>
          <a:endParaRPr lang="en-CA" b="1"/>
        </a:p>
      </dgm:t>
    </dgm:pt>
    <dgm:pt modelId="{56AA6379-CF32-456F-9324-2B0C787BD10E}">
      <dgm:prSet phldrT="[Text]"/>
      <dgm:spPr>
        <a:solidFill>
          <a:schemeClr val="accent6">
            <a:lumMod val="75000"/>
          </a:schemeClr>
        </a:solidFill>
        <a:ln>
          <a:solidFill>
            <a:srgbClr val="0070C0"/>
          </a:solidFill>
        </a:ln>
      </dgm:spPr>
      <dgm:t>
        <a:bodyPr/>
        <a:lstStyle/>
        <a:p>
          <a:r>
            <a:rPr lang="en-CA" b="1" dirty="0" err="1" smtClean="0"/>
            <a:t>Allstream</a:t>
          </a:r>
          <a:endParaRPr lang="en-CA" b="1" dirty="0"/>
        </a:p>
      </dgm:t>
    </dgm:pt>
    <dgm:pt modelId="{A97E4615-2B4F-4C6E-9E84-D25766F4D8F1}" type="parTrans" cxnId="{439654FB-1B33-43CA-A7DA-69C694AE915C}">
      <dgm:prSet/>
      <dgm:spPr/>
      <dgm:t>
        <a:bodyPr/>
        <a:lstStyle/>
        <a:p>
          <a:endParaRPr lang="en-US"/>
        </a:p>
      </dgm:t>
    </dgm:pt>
    <dgm:pt modelId="{A53AD43A-BB67-440E-AE27-2F9A4C38F583}" type="sibTrans" cxnId="{439654FB-1B33-43CA-A7DA-69C694AE915C}">
      <dgm:prSet/>
      <dgm:spPr/>
      <dgm:t>
        <a:bodyPr/>
        <a:lstStyle/>
        <a:p>
          <a:endParaRPr lang="en-US"/>
        </a:p>
      </dgm:t>
    </dgm:pt>
    <dgm:pt modelId="{1DCCA9AB-4CFA-415C-BE19-BFB488236499}">
      <dgm:prSet phldrT="[Text]"/>
      <dgm:spPr>
        <a:noFill/>
        <a:ln>
          <a:solidFill>
            <a:schemeClr val="accent6">
              <a:lumMod val="75000"/>
            </a:schemeClr>
          </a:solidFill>
        </a:ln>
      </dgm:spPr>
      <dgm:t>
        <a:bodyPr/>
        <a:lstStyle/>
        <a:p>
          <a:r>
            <a:rPr lang="en-CA" b="1" baseline="0" dirty="0" smtClean="0">
              <a:solidFill>
                <a:schemeClr val="tx1"/>
              </a:solidFill>
            </a:rPr>
            <a:t>Enterprise Solutions</a:t>
          </a:r>
          <a:endParaRPr lang="en-CA" b="1" baseline="0" dirty="0">
            <a:solidFill>
              <a:schemeClr val="tx1"/>
            </a:solidFill>
          </a:endParaRPr>
        </a:p>
      </dgm:t>
    </dgm:pt>
    <dgm:pt modelId="{490C7B5C-FFFE-4707-BAA2-F08DEF276377}" type="parTrans" cxnId="{5A7C8B20-6F65-41D8-A8ED-37CA2D530E3B}">
      <dgm:prSet/>
      <dgm:spPr/>
      <dgm:t>
        <a:bodyPr/>
        <a:lstStyle/>
        <a:p>
          <a:endParaRPr lang="en-US"/>
        </a:p>
      </dgm:t>
    </dgm:pt>
    <dgm:pt modelId="{41A84C7B-A293-455E-A0C8-66318D288DD8}" type="sibTrans" cxnId="{5A7C8B20-6F65-41D8-A8ED-37CA2D530E3B}">
      <dgm:prSet/>
      <dgm:spPr/>
      <dgm:t>
        <a:bodyPr/>
        <a:lstStyle/>
        <a:p>
          <a:endParaRPr lang="en-US"/>
        </a:p>
      </dgm:t>
    </dgm:pt>
    <dgm:pt modelId="{E1E21045-522F-49DC-BC56-D8BF8E2471E5}">
      <dgm:prSet phldrT="[Text]">
        <dgm:style>
          <a:lnRef idx="2">
            <a:schemeClr val="accent2"/>
          </a:lnRef>
          <a:fillRef idx="1">
            <a:schemeClr val="lt1"/>
          </a:fillRef>
          <a:effectRef idx="0">
            <a:schemeClr val="accent2"/>
          </a:effectRef>
          <a:fontRef idx="minor">
            <a:schemeClr val="dk1"/>
          </a:fontRef>
        </dgm:style>
      </dgm:prSet>
      <dgm:spPr>
        <a:ln>
          <a:solidFill>
            <a:srgbClr val="0070C0"/>
          </a:solidFill>
        </a:ln>
      </dgm:spPr>
      <dgm:t>
        <a:bodyPr/>
        <a:lstStyle/>
        <a:p>
          <a:r>
            <a:rPr lang="en-CA" b="1" dirty="0" smtClean="0"/>
            <a:t>Data</a:t>
          </a:r>
          <a:endParaRPr lang="en-CA" b="1" dirty="0"/>
        </a:p>
      </dgm:t>
    </dgm:pt>
    <dgm:pt modelId="{63381DF3-53A1-419C-830A-8AAF20BA926F}" type="parTrans" cxnId="{3879E2BF-3559-46CC-990F-579CED965F1E}">
      <dgm:prSet/>
      <dgm:spPr/>
      <dgm:t>
        <a:bodyPr/>
        <a:lstStyle/>
        <a:p>
          <a:endParaRPr lang="en-US"/>
        </a:p>
      </dgm:t>
    </dgm:pt>
    <dgm:pt modelId="{5D94F1B1-E8A9-4839-BA44-05FB662FE6C0}" type="sibTrans" cxnId="{3879E2BF-3559-46CC-990F-579CED965F1E}">
      <dgm:prSet/>
      <dgm:spPr/>
      <dgm:t>
        <a:bodyPr/>
        <a:lstStyle/>
        <a:p>
          <a:endParaRPr lang="en-US"/>
        </a:p>
      </dgm:t>
    </dgm:pt>
    <dgm:pt modelId="{04C071CD-300D-49E4-BF4B-2B5B1F7A7435}">
      <dgm:prSet phldrT="[Text]">
        <dgm:style>
          <a:lnRef idx="2">
            <a:schemeClr val="accent2"/>
          </a:lnRef>
          <a:fillRef idx="1">
            <a:schemeClr val="lt1"/>
          </a:fillRef>
          <a:effectRef idx="0">
            <a:schemeClr val="accent2"/>
          </a:effectRef>
          <a:fontRef idx="minor">
            <a:schemeClr val="dk1"/>
          </a:fontRef>
        </dgm:style>
      </dgm:prSet>
      <dgm:spPr>
        <a:ln>
          <a:solidFill>
            <a:srgbClr val="0070C0"/>
          </a:solidFill>
        </a:ln>
      </dgm:spPr>
      <dgm:t>
        <a:bodyPr/>
        <a:lstStyle/>
        <a:p>
          <a:r>
            <a:rPr lang="en-CA" b="1" dirty="0" smtClean="0"/>
            <a:t>Digital TV</a:t>
          </a:r>
          <a:endParaRPr lang="en-CA" b="1" dirty="0"/>
        </a:p>
      </dgm:t>
    </dgm:pt>
    <dgm:pt modelId="{3374AED1-8B0B-44E1-83CC-EA9CC2BEEFBC}" type="parTrans" cxnId="{1AD6E269-8DCD-47DC-A502-2A66169C5E66}">
      <dgm:prSet/>
      <dgm:spPr/>
      <dgm:t>
        <a:bodyPr/>
        <a:lstStyle/>
        <a:p>
          <a:endParaRPr lang="en-US"/>
        </a:p>
      </dgm:t>
    </dgm:pt>
    <dgm:pt modelId="{48228481-7CC6-4748-AEFC-E3471E1FBF26}" type="sibTrans" cxnId="{1AD6E269-8DCD-47DC-A502-2A66169C5E66}">
      <dgm:prSet/>
      <dgm:spPr/>
      <dgm:t>
        <a:bodyPr/>
        <a:lstStyle/>
        <a:p>
          <a:endParaRPr lang="en-US"/>
        </a:p>
      </dgm:t>
    </dgm:pt>
    <dgm:pt modelId="{C7328B0D-B8B9-4494-8A4A-4631E44AC597}">
      <dgm:prSet phldrT="[Text]">
        <dgm:style>
          <a:lnRef idx="2">
            <a:schemeClr val="accent2"/>
          </a:lnRef>
          <a:fillRef idx="1">
            <a:schemeClr val="lt1"/>
          </a:fillRef>
          <a:effectRef idx="0">
            <a:schemeClr val="accent2"/>
          </a:effectRef>
          <a:fontRef idx="minor">
            <a:schemeClr val="dk1"/>
          </a:fontRef>
        </dgm:style>
      </dgm:prSet>
      <dgm:spPr>
        <a:ln>
          <a:solidFill>
            <a:srgbClr val="0070C0"/>
          </a:solidFill>
        </a:ln>
      </dgm:spPr>
      <dgm:t>
        <a:bodyPr/>
        <a:lstStyle/>
        <a:p>
          <a:r>
            <a:rPr lang="en-CA" b="1" dirty="0" smtClean="0"/>
            <a:t>Wireless</a:t>
          </a:r>
          <a:endParaRPr lang="en-CA" b="1" dirty="0"/>
        </a:p>
      </dgm:t>
    </dgm:pt>
    <dgm:pt modelId="{95439DEB-BF38-4634-B432-6DFD300F31AA}" type="parTrans" cxnId="{CD42D33A-DF4E-4810-8F75-E74D511E75A1}">
      <dgm:prSet/>
      <dgm:spPr/>
      <dgm:t>
        <a:bodyPr/>
        <a:lstStyle/>
        <a:p>
          <a:endParaRPr lang="en-US"/>
        </a:p>
      </dgm:t>
    </dgm:pt>
    <dgm:pt modelId="{89E8961D-C95B-4D03-89B9-CB144266BC45}" type="sibTrans" cxnId="{CD42D33A-DF4E-4810-8F75-E74D511E75A1}">
      <dgm:prSet/>
      <dgm:spPr/>
      <dgm:t>
        <a:bodyPr/>
        <a:lstStyle/>
        <a:p>
          <a:endParaRPr lang="en-US"/>
        </a:p>
      </dgm:t>
    </dgm:pt>
    <dgm:pt modelId="{98A3AA77-0E4E-407F-B7FB-DDB91B4829FA}">
      <dgm:prSet phldrT="[Text]">
        <dgm:style>
          <a:lnRef idx="2">
            <a:schemeClr val="accent2"/>
          </a:lnRef>
          <a:fillRef idx="1">
            <a:schemeClr val="lt1"/>
          </a:fillRef>
          <a:effectRef idx="0">
            <a:schemeClr val="accent2"/>
          </a:effectRef>
          <a:fontRef idx="minor">
            <a:schemeClr val="dk1"/>
          </a:fontRef>
        </dgm:style>
      </dgm:prSet>
      <dgm:spPr>
        <a:ln>
          <a:solidFill>
            <a:srgbClr val="0070C0"/>
          </a:solidFill>
        </a:ln>
      </dgm:spPr>
      <dgm:t>
        <a:bodyPr/>
        <a:lstStyle/>
        <a:p>
          <a:r>
            <a:rPr lang="en-CA" b="1" dirty="0" err="1" smtClean="0"/>
            <a:t>Wireline</a:t>
          </a:r>
          <a:endParaRPr lang="en-CA" b="1" dirty="0"/>
        </a:p>
      </dgm:t>
    </dgm:pt>
    <dgm:pt modelId="{56074F1E-B1C4-4A09-822C-3EC219241655}" type="parTrans" cxnId="{B7BD96DC-2F5C-44BE-B861-D3DF36465D12}">
      <dgm:prSet/>
      <dgm:spPr/>
      <dgm:t>
        <a:bodyPr/>
        <a:lstStyle/>
        <a:p>
          <a:endParaRPr lang="en-US"/>
        </a:p>
      </dgm:t>
    </dgm:pt>
    <dgm:pt modelId="{D8DB846C-9C03-408E-BCB9-DA8A21FE076E}" type="sibTrans" cxnId="{B7BD96DC-2F5C-44BE-B861-D3DF36465D12}">
      <dgm:prSet/>
      <dgm:spPr/>
      <dgm:t>
        <a:bodyPr/>
        <a:lstStyle/>
        <a:p>
          <a:endParaRPr lang="en-US"/>
        </a:p>
      </dgm:t>
    </dgm:pt>
    <dgm:pt modelId="{58DA8B07-5705-48A6-8BED-ABF61D619E76}">
      <dgm:prSet phldrT="[Text]">
        <dgm:style>
          <a:lnRef idx="2">
            <a:schemeClr val="accent2"/>
          </a:lnRef>
          <a:fillRef idx="1">
            <a:schemeClr val="lt1"/>
          </a:fillRef>
          <a:effectRef idx="0">
            <a:schemeClr val="accent2"/>
          </a:effectRef>
          <a:fontRef idx="minor">
            <a:schemeClr val="dk1"/>
          </a:fontRef>
        </dgm:style>
      </dgm:prSet>
      <dgm:spPr>
        <a:noFill/>
        <a:ln>
          <a:noFill/>
        </a:ln>
      </dgm:spPr>
      <dgm:t>
        <a:bodyPr/>
        <a:lstStyle/>
        <a:p>
          <a:endParaRPr lang="en-CA" b="1" dirty="0"/>
        </a:p>
      </dgm:t>
    </dgm:pt>
    <dgm:pt modelId="{59F59538-4693-4B7C-AA5D-AD580BE9BDEB}" type="sibTrans" cxnId="{1B9AA28C-F3E0-4C97-A578-72CCB6FCEFB8}">
      <dgm:prSet/>
      <dgm:spPr/>
      <dgm:t>
        <a:bodyPr/>
        <a:lstStyle/>
        <a:p>
          <a:endParaRPr lang="en-US"/>
        </a:p>
      </dgm:t>
    </dgm:pt>
    <dgm:pt modelId="{55BDF84E-8056-4E33-B652-1F592A874E90}" type="parTrans" cxnId="{1B9AA28C-F3E0-4C97-A578-72CCB6FCEFB8}">
      <dgm:prSet/>
      <dgm:spPr>
        <a:ln>
          <a:noFill/>
        </a:ln>
      </dgm:spPr>
      <dgm:t>
        <a:bodyPr/>
        <a:lstStyle/>
        <a:p>
          <a:endParaRPr lang="en-US"/>
        </a:p>
      </dgm:t>
    </dgm:pt>
    <dgm:pt modelId="{67979B03-1835-4B63-A258-4951A2864573}">
      <dgm:prSet phldrT="[Text]"/>
      <dgm:spPr>
        <a:noFill/>
        <a:ln>
          <a:noFill/>
        </a:ln>
      </dgm:spPr>
      <dgm:t>
        <a:bodyPr/>
        <a:lstStyle/>
        <a:p>
          <a:endParaRPr lang="en-CA" b="1" dirty="0"/>
        </a:p>
      </dgm:t>
    </dgm:pt>
    <dgm:pt modelId="{6C1C3611-AC5C-4241-8D29-88D4BB6781B8}" type="parTrans" cxnId="{A309692D-4E84-4455-A551-2553A81E6B91}">
      <dgm:prSet/>
      <dgm:spPr>
        <a:ln>
          <a:noFill/>
        </a:ln>
      </dgm:spPr>
      <dgm:t>
        <a:bodyPr/>
        <a:lstStyle/>
        <a:p>
          <a:endParaRPr lang="en-US"/>
        </a:p>
      </dgm:t>
    </dgm:pt>
    <dgm:pt modelId="{283BC8CB-E34A-41CA-ACB8-8FFD535A0C40}" type="sibTrans" cxnId="{A309692D-4E84-4455-A551-2553A81E6B91}">
      <dgm:prSet/>
      <dgm:spPr/>
      <dgm:t>
        <a:bodyPr/>
        <a:lstStyle/>
        <a:p>
          <a:endParaRPr lang="en-US"/>
        </a:p>
      </dgm:t>
    </dgm:pt>
    <dgm:pt modelId="{5429F18A-39CB-4B86-946A-445ADEE246EE}" type="pres">
      <dgm:prSet presAssocID="{42896E94-71E8-4D10-A8E9-5BBB921DA48F}" presName="hierChild1" presStyleCnt="0">
        <dgm:presLayoutVars>
          <dgm:orgChart val="1"/>
          <dgm:chPref val="1"/>
          <dgm:dir/>
          <dgm:animOne val="branch"/>
          <dgm:animLvl val="lvl"/>
          <dgm:resizeHandles/>
        </dgm:presLayoutVars>
      </dgm:prSet>
      <dgm:spPr/>
      <dgm:t>
        <a:bodyPr/>
        <a:lstStyle/>
        <a:p>
          <a:endParaRPr lang="en-CA"/>
        </a:p>
      </dgm:t>
    </dgm:pt>
    <dgm:pt modelId="{0A09CA43-CFB7-438C-8001-9869B3E823AE}" type="pres">
      <dgm:prSet presAssocID="{F0B967FC-C0F8-4793-AF1E-71ABE1A9D1E9}" presName="hierRoot1" presStyleCnt="0">
        <dgm:presLayoutVars>
          <dgm:hierBranch val="init"/>
        </dgm:presLayoutVars>
      </dgm:prSet>
      <dgm:spPr/>
    </dgm:pt>
    <dgm:pt modelId="{6D934B96-ABE1-47BF-B5F7-0E4E5F84100C}" type="pres">
      <dgm:prSet presAssocID="{F0B967FC-C0F8-4793-AF1E-71ABE1A9D1E9}" presName="rootComposite1" presStyleCnt="0"/>
      <dgm:spPr/>
    </dgm:pt>
    <dgm:pt modelId="{A895F719-7C51-4C49-AECD-15C99BB24FC4}" type="pres">
      <dgm:prSet presAssocID="{F0B967FC-C0F8-4793-AF1E-71ABE1A9D1E9}" presName="rootText1" presStyleLbl="node0" presStyleIdx="0" presStyleCnt="1" custScaleX="337576" custScaleY="169550" custLinFactNeighborX="-14970" custLinFactNeighborY="-34554">
        <dgm:presLayoutVars>
          <dgm:chPref val="3"/>
        </dgm:presLayoutVars>
      </dgm:prSet>
      <dgm:spPr/>
      <dgm:t>
        <a:bodyPr/>
        <a:lstStyle/>
        <a:p>
          <a:endParaRPr lang="en-CA"/>
        </a:p>
      </dgm:t>
    </dgm:pt>
    <dgm:pt modelId="{FF6A1250-469A-44F0-88EA-862CD3201C1A}" type="pres">
      <dgm:prSet presAssocID="{F0B967FC-C0F8-4793-AF1E-71ABE1A9D1E9}" presName="rootConnector1" presStyleLbl="node1" presStyleIdx="0" presStyleCnt="0"/>
      <dgm:spPr/>
      <dgm:t>
        <a:bodyPr/>
        <a:lstStyle/>
        <a:p>
          <a:endParaRPr lang="en-CA"/>
        </a:p>
      </dgm:t>
    </dgm:pt>
    <dgm:pt modelId="{97AA9F5F-9FCA-48D4-A4E0-7ADA79974A53}" type="pres">
      <dgm:prSet presAssocID="{F0B967FC-C0F8-4793-AF1E-71ABE1A9D1E9}" presName="hierChild2" presStyleCnt="0"/>
      <dgm:spPr/>
    </dgm:pt>
    <dgm:pt modelId="{C5810607-4637-4670-BC0E-338E835D5A52}" type="pres">
      <dgm:prSet presAssocID="{C68E74E3-86C3-4665-9E8B-2833A791A26C}" presName="Name37" presStyleLbl="parChTrans1D2" presStyleIdx="0" presStyleCnt="2"/>
      <dgm:spPr/>
      <dgm:t>
        <a:bodyPr/>
        <a:lstStyle/>
        <a:p>
          <a:endParaRPr lang="en-CA"/>
        </a:p>
      </dgm:t>
    </dgm:pt>
    <dgm:pt modelId="{9BCE5759-2199-4ECE-A7DD-070A022FC0AF}" type="pres">
      <dgm:prSet presAssocID="{00B5253D-61AE-410F-86BC-68EEF72AA632}" presName="hierRoot2" presStyleCnt="0">
        <dgm:presLayoutVars>
          <dgm:hierBranch val="init"/>
        </dgm:presLayoutVars>
      </dgm:prSet>
      <dgm:spPr/>
    </dgm:pt>
    <dgm:pt modelId="{5FA9B422-4ED0-4CC4-B539-F4615D631B21}" type="pres">
      <dgm:prSet presAssocID="{00B5253D-61AE-410F-86BC-68EEF72AA632}" presName="rootComposite" presStyleCnt="0"/>
      <dgm:spPr/>
    </dgm:pt>
    <dgm:pt modelId="{6FC90E81-E3CA-401A-A84F-6B014C194995}" type="pres">
      <dgm:prSet presAssocID="{00B5253D-61AE-410F-86BC-68EEF72AA632}" presName="rootText" presStyleLbl="node2" presStyleIdx="0" presStyleCnt="2" custScaleY="118875" custLinFactNeighborX="-81943" custLinFactNeighborY="1673">
        <dgm:presLayoutVars>
          <dgm:chPref val="3"/>
        </dgm:presLayoutVars>
      </dgm:prSet>
      <dgm:spPr/>
      <dgm:t>
        <a:bodyPr/>
        <a:lstStyle/>
        <a:p>
          <a:endParaRPr lang="en-CA"/>
        </a:p>
      </dgm:t>
    </dgm:pt>
    <dgm:pt modelId="{AAC3A94D-D5DF-4388-B404-601657F732C6}" type="pres">
      <dgm:prSet presAssocID="{00B5253D-61AE-410F-86BC-68EEF72AA632}" presName="rootConnector" presStyleLbl="node2" presStyleIdx="0" presStyleCnt="2"/>
      <dgm:spPr/>
      <dgm:t>
        <a:bodyPr/>
        <a:lstStyle/>
        <a:p>
          <a:endParaRPr lang="en-CA"/>
        </a:p>
      </dgm:t>
    </dgm:pt>
    <dgm:pt modelId="{99F334DE-311A-4D76-88FA-031B30D31549}" type="pres">
      <dgm:prSet presAssocID="{00B5253D-61AE-410F-86BC-68EEF72AA632}" presName="hierChild4" presStyleCnt="0"/>
      <dgm:spPr/>
    </dgm:pt>
    <dgm:pt modelId="{AB5FD688-8B6F-4823-8259-1FA27189DD61}" type="pres">
      <dgm:prSet presAssocID="{D5B612C1-9C34-411A-A09E-2C9B75C3279E}" presName="Name37" presStyleLbl="parChTrans1D3" presStyleIdx="0" presStyleCnt="6"/>
      <dgm:spPr/>
      <dgm:t>
        <a:bodyPr/>
        <a:lstStyle/>
        <a:p>
          <a:endParaRPr lang="en-CA"/>
        </a:p>
      </dgm:t>
    </dgm:pt>
    <dgm:pt modelId="{D35F64F9-02CD-428A-8BE4-1D0A5B89D4D8}" type="pres">
      <dgm:prSet presAssocID="{B9643FC3-333F-4ACA-8CB8-121C6E1A2200}" presName="hierRoot2" presStyleCnt="0">
        <dgm:presLayoutVars>
          <dgm:hierBranch val="init"/>
        </dgm:presLayoutVars>
      </dgm:prSet>
      <dgm:spPr/>
    </dgm:pt>
    <dgm:pt modelId="{5BEECF20-B9D3-4EC9-94DE-64397C732C17}" type="pres">
      <dgm:prSet presAssocID="{B9643FC3-333F-4ACA-8CB8-121C6E1A2200}" presName="rootComposite" presStyleCnt="0"/>
      <dgm:spPr/>
    </dgm:pt>
    <dgm:pt modelId="{AF99969C-92DE-449D-8EE0-1B6722849F6D}" type="pres">
      <dgm:prSet presAssocID="{B9643FC3-333F-4ACA-8CB8-121C6E1A2200}" presName="rootText" presStyleLbl="node3" presStyleIdx="0" presStyleCnt="6" custScaleX="82550" custLinFactNeighborX="-302" custLinFactNeighborY="-8">
        <dgm:presLayoutVars>
          <dgm:chPref val="3"/>
        </dgm:presLayoutVars>
      </dgm:prSet>
      <dgm:spPr/>
      <dgm:t>
        <a:bodyPr/>
        <a:lstStyle/>
        <a:p>
          <a:endParaRPr lang="en-CA"/>
        </a:p>
      </dgm:t>
    </dgm:pt>
    <dgm:pt modelId="{9A3E50F1-00D7-49DB-B6A8-6AA5172F5A23}" type="pres">
      <dgm:prSet presAssocID="{B9643FC3-333F-4ACA-8CB8-121C6E1A2200}" presName="rootConnector" presStyleLbl="node3" presStyleIdx="0" presStyleCnt="6"/>
      <dgm:spPr/>
      <dgm:t>
        <a:bodyPr/>
        <a:lstStyle/>
        <a:p>
          <a:endParaRPr lang="en-CA"/>
        </a:p>
      </dgm:t>
    </dgm:pt>
    <dgm:pt modelId="{10714670-3A6F-4F27-A9B3-173D17452EC7}" type="pres">
      <dgm:prSet presAssocID="{B9643FC3-333F-4ACA-8CB8-121C6E1A2200}" presName="hierChild4" presStyleCnt="0"/>
      <dgm:spPr/>
    </dgm:pt>
    <dgm:pt modelId="{6FDAD573-7542-454F-88F1-EBE63F2FEC44}" type="pres">
      <dgm:prSet presAssocID="{55BDF84E-8056-4E33-B652-1F592A874E90}" presName="Name37" presStyleLbl="parChTrans1D4" presStyleIdx="0" presStyleCnt="2"/>
      <dgm:spPr/>
      <dgm:t>
        <a:bodyPr/>
        <a:lstStyle/>
        <a:p>
          <a:endParaRPr lang="en-US"/>
        </a:p>
      </dgm:t>
    </dgm:pt>
    <dgm:pt modelId="{810F81AE-310A-4CEE-B9D2-F7F4B2D8BF1C}" type="pres">
      <dgm:prSet presAssocID="{58DA8B07-5705-48A6-8BED-ABF61D619E76}" presName="hierRoot2" presStyleCnt="0">
        <dgm:presLayoutVars>
          <dgm:hierBranch val="init"/>
        </dgm:presLayoutVars>
      </dgm:prSet>
      <dgm:spPr/>
    </dgm:pt>
    <dgm:pt modelId="{2297B4AD-8AFC-466B-9A08-CBB02C2A1756}" type="pres">
      <dgm:prSet presAssocID="{58DA8B07-5705-48A6-8BED-ABF61D619E76}" presName="rootComposite" presStyleCnt="0"/>
      <dgm:spPr/>
    </dgm:pt>
    <dgm:pt modelId="{30508EDD-8F2E-427E-BBB5-14238EE34F12}" type="pres">
      <dgm:prSet presAssocID="{58DA8B07-5705-48A6-8BED-ABF61D619E76}" presName="rootText" presStyleLbl="node4" presStyleIdx="0" presStyleCnt="2">
        <dgm:presLayoutVars>
          <dgm:chPref val="3"/>
        </dgm:presLayoutVars>
      </dgm:prSet>
      <dgm:spPr/>
      <dgm:t>
        <a:bodyPr/>
        <a:lstStyle/>
        <a:p>
          <a:endParaRPr lang="en-US"/>
        </a:p>
      </dgm:t>
    </dgm:pt>
    <dgm:pt modelId="{7DFCCA46-DEC1-49D6-99BC-DEAA9EFAF55C}" type="pres">
      <dgm:prSet presAssocID="{58DA8B07-5705-48A6-8BED-ABF61D619E76}" presName="rootConnector" presStyleLbl="node4" presStyleIdx="0" presStyleCnt="2"/>
      <dgm:spPr/>
      <dgm:t>
        <a:bodyPr/>
        <a:lstStyle/>
        <a:p>
          <a:endParaRPr lang="en-US"/>
        </a:p>
      </dgm:t>
    </dgm:pt>
    <dgm:pt modelId="{D36FFF9D-628E-4BC9-A09A-E769F3089581}" type="pres">
      <dgm:prSet presAssocID="{58DA8B07-5705-48A6-8BED-ABF61D619E76}" presName="hierChild4" presStyleCnt="0"/>
      <dgm:spPr/>
    </dgm:pt>
    <dgm:pt modelId="{CCCD7F84-654B-4EDA-8302-E174524C139D}" type="pres">
      <dgm:prSet presAssocID="{58DA8B07-5705-48A6-8BED-ABF61D619E76}" presName="hierChild5" presStyleCnt="0"/>
      <dgm:spPr/>
    </dgm:pt>
    <dgm:pt modelId="{8A21B488-B7C0-4F92-87E5-95B48165BCC7}" type="pres">
      <dgm:prSet presAssocID="{B9643FC3-333F-4ACA-8CB8-121C6E1A2200}" presName="hierChild5" presStyleCnt="0"/>
      <dgm:spPr/>
    </dgm:pt>
    <dgm:pt modelId="{405B1163-1134-4D9B-A5C3-52CA9776BDC4}" type="pres">
      <dgm:prSet presAssocID="{63381DF3-53A1-419C-830A-8AAF20BA926F}" presName="Name37" presStyleLbl="parChTrans1D3" presStyleIdx="1" presStyleCnt="6"/>
      <dgm:spPr/>
      <dgm:t>
        <a:bodyPr/>
        <a:lstStyle/>
        <a:p>
          <a:endParaRPr lang="en-US"/>
        </a:p>
      </dgm:t>
    </dgm:pt>
    <dgm:pt modelId="{06FAF7EB-63B8-4128-BBE0-3BAE852942DA}" type="pres">
      <dgm:prSet presAssocID="{E1E21045-522F-49DC-BC56-D8BF8E2471E5}" presName="hierRoot2" presStyleCnt="0">
        <dgm:presLayoutVars>
          <dgm:hierBranch val="init"/>
        </dgm:presLayoutVars>
      </dgm:prSet>
      <dgm:spPr/>
    </dgm:pt>
    <dgm:pt modelId="{2B940AE0-89DB-4A34-AED7-5B30709D75A2}" type="pres">
      <dgm:prSet presAssocID="{E1E21045-522F-49DC-BC56-D8BF8E2471E5}" presName="rootComposite" presStyleCnt="0"/>
      <dgm:spPr/>
    </dgm:pt>
    <dgm:pt modelId="{9FDF0CD6-1600-412F-8692-FA37B90AE2F3}" type="pres">
      <dgm:prSet presAssocID="{E1E21045-522F-49DC-BC56-D8BF8E2471E5}" presName="rootText" presStyleLbl="node3" presStyleIdx="1" presStyleCnt="6">
        <dgm:presLayoutVars>
          <dgm:chPref val="3"/>
        </dgm:presLayoutVars>
      </dgm:prSet>
      <dgm:spPr/>
      <dgm:t>
        <a:bodyPr/>
        <a:lstStyle/>
        <a:p>
          <a:endParaRPr lang="en-US"/>
        </a:p>
      </dgm:t>
    </dgm:pt>
    <dgm:pt modelId="{EBC3E69D-1E32-48A9-B830-B9D4F0FE13B0}" type="pres">
      <dgm:prSet presAssocID="{E1E21045-522F-49DC-BC56-D8BF8E2471E5}" presName="rootConnector" presStyleLbl="node3" presStyleIdx="1" presStyleCnt="6"/>
      <dgm:spPr/>
      <dgm:t>
        <a:bodyPr/>
        <a:lstStyle/>
        <a:p>
          <a:endParaRPr lang="en-US"/>
        </a:p>
      </dgm:t>
    </dgm:pt>
    <dgm:pt modelId="{D0B0A458-AEE2-417F-8F20-4C321C2DDA6A}" type="pres">
      <dgm:prSet presAssocID="{E1E21045-522F-49DC-BC56-D8BF8E2471E5}" presName="hierChild4" presStyleCnt="0"/>
      <dgm:spPr/>
    </dgm:pt>
    <dgm:pt modelId="{070CA37E-FCB5-4FC7-8046-27CA0F7E6F1F}" type="pres">
      <dgm:prSet presAssocID="{E1E21045-522F-49DC-BC56-D8BF8E2471E5}" presName="hierChild5" presStyleCnt="0"/>
      <dgm:spPr/>
    </dgm:pt>
    <dgm:pt modelId="{B357D005-5B5D-4F23-A3D3-DB828B0C624F}" type="pres">
      <dgm:prSet presAssocID="{3374AED1-8B0B-44E1-83CC-EA9CC2BEEFBC}" presName="Name37" presStyleLbl="parChTrans1D3" presStyleIdx="2" presStyleCnt="6"/>
      <dgm:spPr/>
      <dgm:t>
        <a:bodyPr/>
        <a:lstStyle/>
        <a:p>
          <a:endParaRPr lang="en-US"/>
        </a:p>
      </dgm:t>
    </dgm:pt>
    <dgm:pt modelId="{1EE895E4-0A4C-4DF0-920F-0E544A5D3DCD}" type="pres">
      <dgm:prSet presAssocID="{04C071CD-300D-49E4-BF4B-2B5B1F7A7435}" presName="hierRoot2" presStyleCnt="0">
        <dgm:presLayoutVars>
          <dgm:hierBranch val="init"/>
        </dgm:presLayoutVars>
      </dgm:prSet>
      <dgm:spPr/>
    </dgm:pt>
    <dgm:pt modelId="{1415BBAB-ABEC-4723-8A68-0036849C62A4}" type="pres">
      <dgm:prSet presAssocID="{04C071CD-300D-49E4-BF4B-2B5B1F7A7435}" presName="rootComposite" presStyleCnt="0"/>
      <dgm:spPr/>
    </dgm:pt>
    <dgm:pt modelId="{1738C025-5C79-4264-BD05-421811F414D8}" type="pres">
      <dgm:prSet presAssocID="{04C071CD-300D-49E4-BF4B-2B5B1F7A7435}" presName="rootText" presStyleLbl="node3" presStyleIdx="2" presStyleCnt="6">
        <dgm:presLayoutVars>
          <dgm:chPref val="3"/>
        </dgm:presLayoutVars>
      </dgm:prSet>
      <dgm:spPr/>
      <dgm:t>
        <a:bodyPr/>
        <a:lstStyle/>
        <a:p>
          <a:endParaRPr lang="en-US"/>
        </a:p>
      </dgm:t>
    </dgm:pt>
    <dgm:pt modelId="{421CB3F1-FB80-4AA8-95A8-91FA573D4897}" type="pres">
      <dgm:prSet presAssocID="{04C071CD-300D-49E4-BF4B-2B5B1F7A7435}" presName="rootConnector" presStyleLbl="node3" presStyleIdx="2" presStyleCnt="6"/>
      <dgm:spPr/>
      <dgm:t>
        <a:bodyPr/>
        <a:lstStyle/>
        <a:p>
          <a:endParaRPr lang="en-US"/>
        </a:p>
      </dgm:t>
    </dgm:pt>
    <dgm:pt modelId="{08533F53-2CD3-44A5-97D3-E694882508BA}" type="pres">
      <dgm:prSet presAssocID="{04C071CD-300D-49E4-BF4B-2B5B1F7A7435}" presName="hierChild4" presStyleCnt="0"/>
      <dgm:spPr/>
    </dgm:pt>
    <dgm:pt modelId="{BA667AD9-8EE5-4D77-8BD5-E5BA1C432E84}" type="pres">
      <dgm:prSet presAssocID="{04C071CD-300D-49E4-BF4B-2B5B1F7A7435}" presName="hierChild5" presStyleCnt="0"/>
      <dgm:spPr/>
    </dgm:pt>
    <dgm:pt modelId="{A4C33429-11A2-4663-9757-2C80D44E1288}" type="pres">
      <dgm:prSet presAssocID="{95439DEB-BF38-4634-B432-6DFD300F31AA}" presName="Name37" presStyleLbl="parChTrans1D3" presStyleIdx="3" presStyleCnt="6"/>
      <dgm:spPr/>
      <dgm:t>
        <a:bodyPr/>
        <a:lstStyle/>
        <a:p>
          <a:endParaRPr lang="en-US"/>
        </a:p>
      </dgm:t>
    </dgm:pt>
    <dgm:pt modelId="{3048442D-959A-450C-A776-2BCC0D0AA406}" type="pres">
      <dgm:prSet presAssocID="{C7328B0D-B8B9-4494-8A4A-4631E44AC597}" presName="hierRoot2" presStyleCnt="0">
        <dgm:presLayoutVars>
          <dgm:hierBranch val="init"/>
        </dgm:presLayoutVars>
      </dgm:prSet>
      <dgm:spPr/>
    </dgm:pt>
    <dgm:pt modelId="{264F3144-72AA-49A5-B51F-A0BBA11E50DF}" type="pres">
      <dgm:prSet presAssocID="{C7328B0D-B8B9-4494-8A4A-4631E44AC597}" presName="rootComposite" presStyleCnt="0"/>
      <dgm:spPr/>
    </dgm:pt>
    <dgm:pt modelId="{B0069EA9-B69A-488B-AC03-4C8AB2024101}" type="pres">
      <dgm:prSet presAssocID="{C7328B0D-B8B9-4494-8A4A-4631E44AC597}" presName="rootText" presStyleLbl="node3" presStyleIdx="3" presStyleCnt="6">
        <dgm:presLayoutVars>
          <dgm:chPref val="3"/>
        </dgm:presLayoutVars>
      </dgm:prSet>
      <dgm:spPr/>
      <dgm:t>
        <a:bodyPr/>
        <a:lstStyle/>
        <a:p>
          <a:endParaRPr lang="en-US"/>
        </a:p>
      </dgm:t>
    </dgm:pt>
    <dgm:pt modelId="{C3C60983-3922-4D4B-8271-5FC87AA2DEE8}" type="pres">
      <dgm:prSet presAssocID="{C7328B0D-B8B9-4494-8A4A-4631E44AC597}" presName="rootConnector" presStyleLbl="node3" presStyleIdx="3" presStyleCnt="6"/>
      <dgm:spPr/>
      <dgm:t>
        <a:bodyPr/>
        <a:lstStyle/>
        <a:p>
          <a:endParaRPr lang="en-US"/>
        </a:p>
      </dgm:t>
    </dgm:pt>
    <dgm:pt modelId="{817398A4-7857-4B06-8F13-853BF7101170}" type="pres">
      <dgm:prSet presAssocID="{C7328B0D-B8B9-4494-8A4A-4631E44AC597}" presName="hierChild4" presStyleCnt="0"/>
      <dgm:spPr/>
    </dgm:pt>
    <dgm:pt modelId="{C2F103F7-BCDD-4FA8-B6FE-078E22618849}" type="pres">
      <dgm:prSet presAssocID="{C7328B0D-B8B9-4494-8A4A-4631E44AC597}" presName="hierChild5" presStyleCnt="0"/>
      <dgm:spPr/>
    </dgm:pt>
    <dgm:pt modelId="{E2CF3BCE-7E54-4487-AB26-6A7DD9E431D0}" type="pres">
      <dgm:prSet presAssocID="{56074F1E-B1C4-4A09-822C-3EC219241655}" presName="Name37" presStyleLbl="parChTrans1D3" presStyleIdx="4" presStyleCnt="6"/>
      <dgm:spPr/>
      <dgm:t>
        <a:bodyPr/>
        <a:lstStyle/>
        <a:p>
          <a:endParaRPr lang="en-US"/>
        </a:p>
      </dgm:t>
    </dgm:pt>
    <dgm:pt modelId="{E8F20D07-3B22-4000-BAFF-5D29D2F48E14}" type="pres">
      <dgm:prSet presAssocID="{98A3AA77-0E4E-407F-B7FB-DDB91B4829FA}" presName="hierRoot2" presStyleCnt="0">
        <dgm:presLayoutVars>
          <dgm:hierBranch val="init"/>
        </dgm:presLayoutVars>
      </dgm:prSet>
      <dgm:spPr/>
    </dgm:pt>
    <dgm:pt modelId="{790E72DE-9E6A-4FE3-8A24-DA1F5D3DDD57}" type="pres">
      <dgm:prSet presAssocID="{98A3AA77-0E4E-407F-B7FB-DDB91B4829FA}" presName="rootComposite" presStyleCnt="0"/>
      <dgm:spPr/>
    </dgm:pt>
    <dgm:pt modelId="{CA05F441-35D0-45E9-B17B-AE006CC16AA5}" type="pres">
      <dgm:prSet presAssocID="{98A3AA77-0E4E-407F-B7FB-DDB91B4829FA}" presName="rootText" presStyleLbl="node3" presStyleIdx="4" presStyleCnt="6">
        <dgm:presLayoutVars>
          <dgm:chPref val="3"/>
        </dgm:presLayoutVars>
      </dgm:prSet>
      <dgm:spPr/>
      <dgm:t>
        <a:bodyPr/>
        <a:lstStyle/>
        <a:p>
          <a:endParaRPr lang="en-US"/>
        </a:p>
      </dgm:t>
    </dgm:pt>
    <dgm:pt modelId="{DECDDBE3-656F-4C7A-8549-E76D8FAB6CC9}" type="pres">
      <dgm:prSet presAssocID="{98A3AA77-0E4E-407F-B7FB-DDB91B4829FA}" presName="rootConnector" presStyleLbl="node3" presStyleIdx="4" presStyleCnt="6"/>
      <dgm:spPr/>
      <dgm:t>
        <a:bodyPr/>
        <a:lstStyle/>
        <a:p>
          <a:endParaRPr lang="en-US"/>
        </a:p>
      </dgm:t>
    </dgm:pt>
    <dgm:pt modelId="{38C0F0AA-3276-4289-A4C9-8CFC38197FB2}" type="pres">
      <dgm:prSet presAssocID="{98A3AA77-0E4E-407F-B7FB-DDB91B4829FA}" presName="hierChild4" presStyleCnt="0"/>
      <dgm:spPr/>
    </dgm:pt>
    <dgm:pt modelId="{EB243D07-D233-4DEA-AEAA-62454096C253}" type="pres">
      <dgm:prSet presAssocID="{98A3AA77-0E4E-407F-B7FB-DDB91B4829FA}" presName="hierChild5" presStyleCnt="0"/>
      <dgm:spPr/>
    </dgm:pt>
    <dgm:pt modelId="{3B3DD3C8-2FBB-48AC-831F-8D5B082275AB}" type="pres">
      <dgm:prSet presAssocID="{00B5253D-61AE-410F-86BC-68EEF72AA632}" presName="hierChild5" presStyleCnt="0"/>
      <dgm:spPr/>
    </dgm:pt>
    <dgm:pt modelId="{926EE67A-9613-4357-AFC1-F7788D9AECE8}" type="pres">
      <dgm:prSet presAssocID="{A97E4615-2B4F-4C6E-9E84-D25766F4D8F1}" presName="Name37" presStyleLbl="parChTrans1D2" presStyleIdx="1" presStyleCnt="2"/>
      <dgm:spPr/>
      <dgm:t>
        <a:bodyPr/>
        <a:lstStyle/>
        <a:p>
          <a:endParaRPr lang="en-US"/>
        </a:p>
      </dgm:t>
    </dgm:pt>
    <dgm:pt modelId="{E18A662C-65A7-4940-A577-C802DD832650}" type="pres">
      <dgm:prSet presAssocID="{56AA6379-CF32-456F-9324-2B0C787BD10E}" presName="hierRoot2" presStyleCnt="0">
        <dgm:presLayoutVars>
          <dgm:hierBranch val="init"/>
        </dgm:presLayoutVars>
      </dgm:prSet>
      <dgm:spPr/>
    </dgm:pt>
    <dgm:pt modelId="{0EFEF655-665D-411A-9642-23D26501AF3D}" type="pres">
      <dgm:prSet presAssocID="{56AA6379-CF32-456F-9324-2B0C787BD10E}" presName="rootComposite" presStyleCnt="0"/>
      <dgm:spPr/>
    </dgm:pt>
    <dgm:pt modelId="{7661B3BE-17D5-4414-A404-622333BAF603}" type="pres">
      <dgm:prSet presAssocID="{56AA6379-CF32-456F-9324-2B0C787BD10E}" presName="rootText" presStyleLbl="node2" presStyleIdx="1" presStyleCnt="2">
        <dgm:presLayoutVars>
          <dgm:chPref val="3"/>
        </dgm:presLayoutVars>
      </dgm:prSet>
      <dgm:spPr/>
      <dgm:t>
        <a:bodyPr/>
        <a:lstStyle/>
        <a:p>
          <a:endParaRPr lang="en-US"/>
        </a:p>
      </dgm:t>
    </dgm:pt>
    <dgm:pt modelId="{35BBC43F-B80F-4D05-B433-FB934E43619A}" type="pres">
      <dgm:prSet presAssocID="{56AA6379-CF32-456F-9324-2B0C787BD10E}" presName="rootConnector" presStyleLbl="node2" presStyleIdx="1" presStyleCnt="2"/>
      <dgm:spPr/>
      <dgm:t>
        <a:bodyPr/>
        <a:lstStyle/>
        <a:p>
          <a:endParaRPr lang="en-US"/>
        </a:p>
      </dgm:t>
    </dgm:pt>
    <dgm:pt modelId="{D2EC9E5F-16B0-466F-8193-1C0F5AFF3E7D}" type="pres">
      <dgm:prSet presAssocID="{56AA6379-CF32-456F-9324-2B0C787BD10E}" presName="hierChild4" presStyleCnt="0"/>
      <dgm:spPr/>
    </dgm:pt>
    <dgm:pt modelId="{718D1006-8F1D-47D6-BB18-994492282802}" type="pres">
      <dgm:prSet presAssocID="{490C7B5C-FFFE-4707-BAA2-F08DEF276377}" presName="Name37" presStyleLbl="parChTrans1D3" presStyleIdx="5" presStyleCnt="6"/>
      <dgm:spPr/>
      <dgm:t>
        <a:bodyPr/>
        <a:lstStyle/>
        <a:p>
          <a:endParaRPr lang="en-US"/>
        </a:p>
      </dgm:t>
    </dgm:pt>
    <dgm:pt modelId="{1A4A4F8E-24E9-4221-B193-8F1A06F75F3A}" type="pres">
      <dgm:prSet presAssocID="{1DCCA9AB-4CFA-415C-BE19-BFB488236499}" presName="hierRoot2" presStyleCnt="0">
        <dgm:presLayoutVars>
          <dgm:hierBranch val="init"/>
        </dgm:presLayoutVars>
      </dgm:prSet>
      <dgm:spPr/>
    </dgm:pt>
    <dgm:pt modelId="{23848F5D-B1F2-4E2D-A8B4-72A9BDA03D30}" type="pres">
      <dgm:prSet presAssocID="{1DCCA9AB-4CFA-415C-BE19-BFB488236499}" presName="rootComposite" presStyleCnt="0"/>
      <dgm:spPr/>
    </dgm:pt>
    <dgm:pt modelId="{92760B5D-A2BB-4EF6-A2D9-82893A4B560C}" type="pres">
      <dgm:prSet presAssocID="{1DCCA9AB-4CFA-415C-BE19-BFB488236499}" presName="rootText" presStyleLbl="node3" presStyleIdx="5" presStyleCnt="6">
        <dgm:presLayoutVars>
          <dgm:chPref val="3"/>
        </dgm:presLayoutVars>
      </dgm:prSet>
      <dgm:spPr/>
      <dgm:t>
        <a:bodyPr/>
        <a:lstStyle/>
        <a:p>
          <a:endParaRPr lang="en-US"/>
        </a:p>
      </dgm:t>
    </dgm:pt>
    <dgm:pt modelId="{3651A6A6-4583-418C-8E6E-638F77A503A0}" type="pres">
      <dgm:prSet presAssocID="{1DCCA9AB-4CFA-415C-BE19-BFB488236499}" presName="rootConnector" presStyleLbl="node3" presStyleIdx="5" presStyleCnt="6"/>
      <dgm:spPr/>
      <dgm:t>
        <a:bodyPr/>
        <a:lstStyle/>
        <a:p>
          <a:endParaRPr lang="en-US"/>
        </a:p>
      </dgm:t>
    </dgm:pt>
    <dgm:pt modelId="{D49EAF96-7C13-4013-A646-9D38ED2C7E15}" type="pres">
      <dgm:prSet presAssocID="{1DCCA9AB-4CFA-415C-BE19-BFB488236499}" presName="hierChild4" presStyleCnt="0"/>
      <dgm:spPr/>
    </dgm:pt>
    <dgm:pt modelId="{4E7AACD9-07A6-4CC0-9A03-901112FA018E}" type="pres">
      <dgm:prSet presAssocID="{6C1C3611-AC5C-4241-8D29-88D4BB6781B8}" presName="Name37" presStyleLbl="parChTrans1D4" presStyleIdx="1" presStyleCnt="2"/>
      <dgm:spPr/>
      <dgm:t>
        <a:bodyPr/>
        <a:lstStyle/>
        <a:p>
          <a:endParaRPr lang="en-US"/>
        </a:p>
      </dgm:t>
    </dgm:pt>
    <dgm:pt modelId="{25F6AF77-C9E7-4D7B-B211-4110C5146761}" type="pres">
      <dgm:prSet presAssocID="{67979B03-1835-4B63-A258-4951A2864573}" presName="hierRoot2" presStyleCnt="0">
        <dgm:presLayoutVars>
          <dgm:hierBranch val="init"/>
        </dgm:presLayoutVars>
      </dgm:prSet>
      <dgm:spPr/>
    </dgm:pt>
    <dgm:pt modelId="{25C167EA-5D30-4653-B329-834723239AB4}" type="pres">
      <dgm:prSet presAssocID="{67979B03-1835-4B63-A258-4951A2864573}" presName="rootComposite" presStyleCnt="0"/>
      <dgm:spPr/>
    </dgm:pt>
    <dgm:pt modelId="{3A069EE4-DD98-479E-80E1-D25A28032102}" type="pres">
      <dgm:prSet presAssocID="{67979B03-1835-4B63-A258-4951A2864573}" presName="rootText" presStyleLbl="node4" presStyleIdx="1" presStyleCnt="2">
        <dgm:presLayoutVars>
          <dgm:chPref val="3"/>
        </dgm:presLayoutVars>
      </dgm:prSet>
      <dgm:spPr/>
      <dgm:t>
        <a:bodyPr/>
        <a:lstStyle/>
        <a:p>
          <a:endParaRPr lang="en-US"/>
        </a:p>
      </dgm:t>
    </dgm:pt>
    <dgm:pt modelId="{8C5B1507-9241-475F-B4EC-78F8CA546748}" type="pres">
      <dgm:prSet presAssocID="{67979B03-1835-4B63-A258-4951A2864573}" presName="rootConnector" presStyleLbl="node4" presStyleIdx="1" presStyleCnt="2"/>
      <dgm:spPr/>
      <dgm:t>
        <a:bodyPr/>
        <a:lstStyle/>
        <a:p>
          <a:endParaRPr lang="en-US"/>
        </a:p>
      </dgm:t>
    </dgm:pt>
    <dgm:pt modelId="{78653081-BEB8-4B29-A95C-FE0669ED3DF3}" type="pres">
      <dgm:prSet presAssocID="{67979B03-1835-4B63-A258-4951A2864573}" presName="hierChild4" presStyleCnt="0"/>
      <dgm:spPr/>
    </dgm:pt>
    <dgm:pt modelId="{28B228F2-432D-4BF0-9177-CE8284EA25A2}" type="pres">
      <dgm:prSet presAssocID="{67979B03-1835-4B63-A258-4951A2864573}" presName="hierChild5" presStyleCnt="0"/>
      <dgm:spPr/>
    </dgm:pt>
    <dgm:pt modelId="{6A7C2706-985E-4F49-942F-BCB03F98AAC5}" type="pres">
      <dgm:prSet presAssocID="{1DCCA9AB-4CFA-415C-BE19-BFB488236499}" presName="hierChild5" presStyleCnt="0"/>
      <dgm:spPr/>
    </dgm:pt>
    <dgm:pt modelId="{EF092D7B-5BBF-43CC-AC48-98102D26961C}" type="pres">
      <dgm:prSet presAssocID="{56AA6379-CF32-456F-9324-2B0C787BD10E}" presName="hierChild5" presStyleCnt="0"/>
      <dgm:spPr/>
    </dgm:pt>
    <dgm:pt modelId="{F5CC0423-0C71-43AE-9374-BC13219336D5}" type="pres">
      <dgm:prSet presAssocID="{F0B967FC-C0F8-4793-AF1E-71ABE1A9D1E9}" presName="hierChild3" presStyleCnt="0"/>
      <dgm:spPr/>
    </dgm:pt>
  </dgm:ptLst>
  <dgm:cxnLst>
    <dgm:cxn modelId="{5A7C8B20-6F65-41D8-A8ED-37CA2D530E3B}" srcId="{56AA6379-CF32-456F-9324-2B0C787BD10E}" destId="{1DCCA9AB-4CFA-415C-BE19-BFB488236499}" srcOrd="0" destOrd="0" parTransId="{490C7B5C-FFFE-4707-BAA2-F08DEF276377}" sibTransId="{41A84C7B-A293-455E-A0C8-66318D288DD8}"/>
    <dgm:cxn modelId="{92B8CC67-482D-4AAA-85A2-65CA1E60E330}" type="presOf" srcId="{C7328B0D-B8B9-4494-8A4A-4631E44AC597}" destId="{B0069EA9-B69A-488B-AC03-4C8AB2024101}" srcOrd="0" destOrd="0" presId="urn:microsoft.com/office/officeart/2005/8/layout/orgChart1"/>
    <dgm:cxn modelId="{DD6FC1C7-55C0-4E6E-B596-393C8CF2DB02}" type="presOf" srcId="{04C071CD-300D-49E4-BF4B-2B5B1F7A7435}" destId="{1738C025-5C79-4264-BD05-421811F414D8}" srcOrd="0" destOrd="0" presId="urn:microsoft.com/office/officeart/2005/8/layout/orgChart1"/>
    <dgm:cxn modelId="{4869546F-0609-47EC-8F9C-663583502AD1}" type="presOf" srcId="{1DCCA9AB-4CFA-415C-BE19-BFB488236499}" destId="{92760B5D-A2BB-4EF6-A2D9-82893A4B560C}" srcOrd="0" destOrd="0" presId="urn:microsoft.com/office/officeart/2005/8/layout/orgChart1"/>
    <dgm:cxn modelId="{5268AF6F-79D8-4E18-B8DC-401616B62308}" type="presOf" srcId="{67979B03-1835-4B63-A258-4951A2864573}" destId="{3A069EE4-DD98-479E-80E1-D25A28032102}" srcOrd="0" destOrd="0" presId="urn:microsoft.com/office/officeart/2005/8/layout/orgChart1"/>
    <dgm:cxn modelId="{696D2933-C1C2-4401-92BA-F8C68F846CFE}" type="presOf" srcId="{04C071CD-300D-49E4-BF4B-2B5B1F7A7435}" destId="{421CB3F1-FB80-4AA8-95A8-91FA573D4897}" srcOrd="1" destOrd="0" presId="urn:microsoft.com/office/officeart/2005/8/layout/orgChart1"/>
    <dgm:cxn modelId="{97E95478-FFFB-40F4-9562-0D0A81035759}" type="presOf" srcId="{1DCCA9AB-4CFA-415C-BE19-BFB488236499}" destId="{3651A6A6-4583-418C-8E6E-638F77A503A0}" srcOrd="1" destOrd="0" presId="urn:microsoft.com/office/officeart/2005/8/layout/orgChart1"/>
    <dgm:cxn modelId="{354C74CB-8DD9-4606-846A-9EC7E887C0DC}" type="presOf" srcId="{E1E21045-522F-49DC-BC56-D8BF8E2471E5}" destId="{EBC3E69D-1E32-48A9-B830-B9D4F0FE13B0}" srcOrd="1" destOrd="0" presId="urn:microsoft.com/office/officeart/2005/8/layout/orgChart1"/>
    <dgm:cxn modelId="{AFEF0349-9383-46FC-A4EA-6FACE05D8F22}" srcId="{00B5253D-61AE-410F-86BC-68EEF72AA632}" destId="{B9643FC3-333F-4ACA-8CB8-121C6E1A2200}" srcOrd="0" destOrd="0" parTransId="{D5B612C1-9C34-411A-A09E-2C9B75C3279E}" sibTransId="{42D16535-9DD6-4B31-8B15-91BC7A90CCAF}"/>
    <dgm:cxn modelId="{1B9AA28C-F3E0-4C97-A578-72CCB6FCEFB8}" srcId="{B9643FC3-333F-4ACA-8CB8-121C6E1A2200}" destId="{58DA8B07-5705-48A6-8BED-ABF61D619E76}" srcOrd="0" destOrd="0" parTransId="{55BDF84E-8056-4E33-B652-1F592A874E90}" sibTransId="{59F59538-4693-4B7C-AA5D-AD580BE9BDEB}"/>
    <dgm:cxn modelId="{2A3FCD2F-851C-4EF3-A8DC-3C3378228DA4}" type="presOf" srcId="{C7328B0D-B8B9-4494-8A4A-4631E44AC597}" destId="{C3C60983-3922-4D4B-8271-5FC87AA2DEE8}" srcOrd="1" destOrd="0" presId="urn:microsoft.com/office/officeart/2005/8/layout/orgChart1"/>
    <dgm:cxn modelId="{439654FB-1B33-43CA-A7DA-69C694AE915C}" srcId="{F0B967FC-C0F8-4793-AF1E-71ABE1A9D1E9}" destId="{56AA6379-CF32-456F-9324-2B0C787BD10E}" srcOrd="1" destOrd="0" parTransId="{A97E4615-2B4F-4C6E-9E84-D25766F4D8F1}" sibTransId="{A53AD43A-BB67-440E-AE27-2F9A4C38F583}"/>
    <dgm:cxn modelId="{F990B696-705A-4A91-BE0D-65891C5BAD58}" type="presOf" srcId="{67979B03-1835-4B63-A258-4951A2864573}" destId="{8C5B1507-9241-475F-B4EC-78F8CA546748}" srcOrd="1" destOrd="0" presId="urn:microsoft.com/office/officeart/2005/8/layout/orgChart1"/>
    <dgm:cxn modelId="{12B89303-1601-4A07-9702-A6814E81530D}" type="presOf" srcId="{A97E4615-2B4F-4C6E-9E84-D25766F4D8F1}" destId="{926EE67A-9613-4357-AFC1-F7788D9AECE8}" srcOrd="0" destOrd="0" presId="urn:microsoft.com/office/officeart/2005/8/layout/orgChart1"/>
    <dgm:cxn modelId="{4028B495-5D23-4082-85A7-57EE5F9A0C7D}" type="presOf" srcId="{42896E94-71E8-4D10-A8E9-5BBB921DA48F}" destId="{5429F18A-39CB-4B86-946A-445ADEE246EE}" srcOrd="0" destOrd="0" presId="urn:microsoft.com/office/officeart/2005/8/layout/orgChart1"/>
    <dgm:cxn modelId="{41072C29-576D-444A-BA31-CD1EA747FB84}" type="presOf" srcId="{00B5253D-61AE-410F-86BC-68EEF72AA632}" destId="{AAC3A94D-D5DF-4388-B404-601657F732C6}" srcOrd="1" destOrd="0" presId="urn:microsoft.com/office/officeart/2005/8/layout/orgChart1"/>
    <dgm:cxn modelId="{22778233-D8CD-4E70-BCEA-C87EB957378C}" type="presOf" srcId="{3374AED1-8B0B-44E1-83CC-EA9CC2BEEFBC}" destId="{B357D005-5B5D-4F23-A3D3-DB828B0C624F}" srcOrd="0" destOrd="0" presId="urn:microsoft.com/office/officeart/2005/8/layout/orgChart1"/>
    <dgm:cxn modelId="{0A481FF8-F4D0-42A7-AD21-6294F88521CB}" srcId="{F0B967FC-C0F8-4793-AF1E-71ABE1A9D1E9}" destId="{00B5253D-61AE-410F-86BC-68EEF72AA632}" srcOrd="0" destOrd="0" parTransId="{C68E74E3-86C3-4665-9E8B-2833A791A26C}" sibTransId="{DF8E3509-779D-4C54-B3DB-90C94F95B47B}"/>
    <dgm:cxn modelId="{D793D1F3-DCB0-4BAC-9496-158AC5E87C77}" type="presOf" srcId="{98A3AA77-0E4E-407F-B7FB-DDB91B4829FA}" destId="{DECDDBE3-656F-4C7A-8549-E76D8FAB6CC9}" srcOrd="1" destOrd="0" presId="urn:microsoft.com/office/officeart/2005/8/layout/orgChart1"/>
    <dgm:cxn modelId="{CAA6158D-850A-4994-B7E6-1825CD1755D9}" type="presOf" srcId="{98A3AA77-0E4E-407F-B7FB-DDB91B4829FA}" destId="{CA05F441-35D0-45E9-B17B-AE006CC16AA5}" srcOrd="0" destOrd="0" presId="urn:microsoft.com/office/officeart/2005/8/layout/orgChart1"/>
    <dgm:cxn modelId="{3879E2BF-3559-46CC-990F-579CED965F1E}" srcId="{00B5253D-61AE-410F-86BC-68EEF72AA632}" destId="{E1E21045-522F-49DC-BC56-D8BF8E2471E5}" srcOrd="1" destOrd="0" parTransId="{63381DF3-53A1-419C-830A-8AAF20BA926F}" sibTransId="{5D94F1B1-E8A9-4839-BA44-05FB662FE6C0}"/>
    <dgm:cxn modelId="{A361224A-9A2D-4438-A69A-80E6B2B340EF}" type="presOf" srcId="{00B5253D-61AE-410F-86BC-68EEF72AA632}" destId="{6FC90E81-E3CA-401A-A84F-6B014C194995}" srcOrd="0" destOrd="0" presId="urn:microsoft.com/office/officeart/2005/8/layout/orgChart1"/>
    <dgm:cxn modelId="{E5E89D9D-284F-41B7-A179-D1267788E8F6}" type="presOf" srcId="{56074F1E-B1C4-4A09-822C-3EC219241655}" destId="{E2CF3BCE-7E54-4487-AB26-6A7DD9E431D0}" srcOrd="0" destOrd="0" presId="urn:microsoft.com/office/officeart/2005/8/layout/orgChart1"/>
    <dgm:cxn modelId="{0929366A-E4DD-4102-9430-0AFBDD7DFE33}" type="presOf" srcId="{F0B967FC-C0F8-4793-AF1E-71ABE1A9D1E9}" destId="{FF6A1250-469A-44F0-88EA-862CD3201C1A}" srcOrd="1" destOrd="0" presId="urn:microsoft.com/office/officeart/2005/8/layout/orgChart1"/>
    <dgm:cxn modelId="{A309692D-4E84-4455-A551-2553A81E6B91}" srcId="{1DCCA9AB-4CFA-415C-BE19-BFB488236499}" destId="{67979B03-1835-4B63-A258-4951A2864573}" srcOrd="0" destOrd="0" parTransId="{6C1C3611-AC5C-4241-8D29-88D4BB6781B8}" sibTransId="{283BC8CB-E34A-41CA-ACB8-8FFD535A0C40}"/>
    <dgm:cxn modelId="{B7BD96DC-2F5C-44BE-B861-D3DF36465D12}" srcId="{00B5253D-61AE-410F-86BC-68EEF72AA632}" destId="{98A3AA77-0E4E-407F-B7FB-DDB91B4829FA}" srcOrd="4" destOrd="0" parTransId="{56074F1E-B1C4-4A09-822C-3EC219241655}" sibTransId="{D8DB846C-9C03-408E-BCB9-DA8A21FE076E}"/>
    <dgm:cxn modelId="{654D347B-6B34-4BBB-B4D5-40EDD9BAD2C0}" type="presOf" srcId="{56AA6379-CF32-456F-9324-2B0C787BD10E}" destId="{35BBC43F-B80F-4D05-B433-FB934E43619A}" srcOrd="1" destOrd="0" presId="urn:microsoft.com/office/officeart/2005/8/layout/orgChart1"/>
    <dgm:cxn modelId="{2A8E3948-32D7-4519-8806-E4AF38B9200A}" type="presOf" srcId="{95439DEB-BF38-4634-B432-6DFD300F31AA}" destId="{A4C33429-11A2-4663-9757-2C80D44E1288}" srcOrd="0" destOrd="0" presId="urn:microsoft.com/office/officeart/2005/8/layout/orgChart1"/>
    <dgm:cxn modelId="{B3EDE998-8103-455B-87FF-B59500C8B8AC}" type="presOf" srcId="{58DA8B07-5705-48A6-8BED-ABF61D619E76}" destId="{7DFCCA46-DEC1-49D6-99BC-DEAA9EFAF55C}" srcOrd="1" destOrd="0" presId="urn:microsoft.com/office/officeart/2005/8/layout/orgChart1"/>
    <dgm:cxn modelId="{783C048E-AF09-4E7F-96C1-E77CE3787A21}" type="presOf" srcId="{B9643FC3-333F-4ACA-8CB8-121C6E1A2200}" destId="{AF99969C-92DE-449D-8EE0-1B6722849F6D}" srcOrd="0" destOrd="0" presId="urn:microsoft.com/office/officeart/2005/8/layout/orgChart1"/>
    <dgm:cxn modelId="{29DAD1F1-C599-4F4F-8986-AFDCF50FDF8E}" type="presOf" srcId="{F0B967FC-C0F8-4793-AF1E-71ABE1A9D1E9}" destId="{A895F719-7C51-4C49-AECD-15C99BB24FC4}" srcOrd="0" destOrd="0" presId="urn:microsoft.com/office/officeart/2005/8/layout/orgChart1"/>
    <dgm:cxn modelId="{9F00D4A6-7BA4-46D6-BB0F-F522E7B355E7}" type="presOf" srcId="{490C7B5C-FFFE-4707-BAA2-F08DEF276377}" destId="{718D1006-8F1D-47D6-BB18-994492282802}" srcOrd="0" destOrd="0" presId="urn:microsoft.com/office/officeart/2005/8/layout/orgChart1"/>
    <dgm:cxn modelId="{1AA74C49-88F6-460B-9B6C-0C460943483E}" type="presOf" srcId="{B9643FC3-333F-4ACA-8CB8-121C6E1A2200}" destId="{9A3E50F1-00D7-49DB-B6A8-6AA5172F5A23}" srcOrd="1" destOrd="0" presId="urn:microsoft.com/office/officeart/2005/8/layout/orgChart1"/>
    <dgm:cxn modelId="{4581CF01-AD4A-4479-A810-4DBE998AECC3}" type="presOf" srcId="{D5B612C1-9C34-411A-A09E-2C9B75C3279E}" destId="{AB5FD688-8B6F-4823-8259-1FA27189DD61}" srcOrd="0" destOrd="0" presId="urn:microsoft.com/office/officeart/2005/8/layout/orgChart1"/>
    <dgm:cxn modelId="{D92FE675-CB1E-4C16-882F-96190807461D}" type="presOf" srcId="{63381DF3-53A1-419C-830A-8AAF20BA926F}" destId="{405B1163-1134-4D9B-A5C3-52CA9776BDC4}" srcOrd="0" destOrd="0" presId="urn:microsoft.com/office/officeart/2005/8/layout/orgChart1"/>
    <dgm:cxn modelId="{856CD1CF-B2F9-49CF-A50A-A7F9A481752C}" type="presOf" srcId="{6C1C3611-AC5C-4241-8D29-88D4BB6781B8}" destId="{4E7AACD9-07A6-4CC0-9A03-901112FA018E}" srcOrd="0" destOrd="0" presId="urn:microsoft.com/office/officeart/2005/8/layout/orgChart1"/>
    <dgm:cxn modelId="{67D7B154-F416-4A3D-A9C1-55DCD535F220}" type="presOf" srcId="{56AA6379-CF32-456F-9324-2B0C787BD10E}" destId="{7661B3BE-17D5-4414-A404-622333BAF603}" srcOrd="0" destOrd="0" presId="urn:microsoft.com/office/officeart/2005/8/layout/orgChart1"/>
    <dgm:cxn modelId="{1AD6E269-8DCD-47DC-A502-2A66169C5E66}" srcId="{00B5253D-61AE-410F-86BC-68EEF72AA632}" destId="{04C071CD-300D-49E4-BF4B-2B5B1F7A7435}" srcOrd="2" destOrd="0" parTransId="{3374AED1-8B0B-44E1-83CC-EA9CC2BEEFBC}" sibTransId="{48228481-7CC6-4748-AEFC-E3471E1FBF26}"/>
    <dgm:cxn modelId="{CD42D33A-DF4E-4810-8F75-E74D511E75A1}" srcId="{00B5253D-61AE-410F-86BC-68EEF72AA632}" destId="{C7328B0D-B8B9-4494-8A4A-4631E44AC597}" srcOrd="3" destOrd="0" parTransId="{95439DEB-BF38-4634-B432-6DFD300F31AA}" sibTransId="{89E8961D-C95B-4D03-89B9-CB144266BC45}"/>
    <dgm:cxn modelId="{0D225156-5D5C-4C2F-9B87-AF9795ECB200}" type="presOf" srcId="{55BDF84E-8056-4E33-B652-1F592A874E90}" destId="{6FDAD573-7542-454F-88F1-EBE63F2FEC44}" srcOrd="0" destOrd="0" presId="urn:microsoft.com/office/officeart/2005/8/layout/orgChart1"/>
    <dgm:cxn modelId="{2969B097-9235-4BC4-BA43-CC278C8F13D1}" type="presOf" srcId="{E1E21045-522F-49DC-BC56-D8BF8E2471E5}" destId="{9FDF0CD6-1600-412F-8692-FA37B90AE2F3}" srcOrd="0" destOrd="0" presId="urn:microsoft.com/office/officeart/2005/8/layout/orgChart1"/>
    <dgm:cxn modelId="{1C817797-FB42-4992-9AE7-CF4FE27A5576}" type="presOf" srcId="{C68E74E3-86C3-4665-9E8B-2833A791A26C}" destId="{C5810607-4637-4670-BC0E-338E835D5A52}" srcOrd="0" destOrd="0" presId="urn:microsoft.com/office/officeart/2005/8/layout/orgChart1"/>
    <dgm:cxn modelId="{20C298B0-1E6D-41ED-B736-4077DEE85259}" type="presOf" srcId="{58DA8B07-5705-48A6-8BED-ABF61D619E76}" destId="{30508EDD-8F2E-427E-BBB5-14238EE34F12}" srcOrd="0" destOrd="0" presId="urn:microsoft.com/office/officeart/2005/8/layout/orgChart1"/>
    <dgm:cxn modelId="{E373C002-8C8E-4033-BB42-9AB87A2F0E22}" srcId="{42896E94-71E8-4D10-A8E9-5BBB921DA48F}" destId="{F0B967FC-C0F8-4793-AF1E-71ABE1A9D1E9}" srcOrd="0" destOrd="0" parTransId="{F0ED0BFF-1B6F-4E7B-BE5B-64687621D61C}" sibTransId="{7E2AF0EE-D03E-4B6D-B880-5A2444BFED60}"/>
    <dgm:cxn modelId="{26C0FD1B-FFFA-4A32-A047-1A59D89F7657}" type="presParOf" srcId="{5429F18A-39CB-4B86-946A-445ADEE246EE}" destId="{0A09CA43-CFB7-438C-8001-9869B3E823AE}" srcOrd="0" destOrd="0" presId="urn:microsoft.com/office/officeart/2005/8/layout/orgChart1"/>
    <dgm:cxn modelId="{04C81334-EAF1-4853-8D16-81D9BC40669C}" type="presParOf" srcId="{0A09CA43-CFB7-438C-8001-9869B3E823AE}" destId="{6D934B96-ABE1-47BF-B5F7-0E4E5F84100C}" srcOrd="0" destOrd="0" presId="urn:microsoft.com/office/officeart/2005/8/layout/orgChart1"/>
    <dgm:cxn modelId="{71C55FCB-6AF6-4602-8A83-881787113D2D}" type="presParOf" srcId="{6D934B96-ABE1-47BF-B5F7-0E4E5F84100C}" destId="{A895F719-7C51-4C49-AECD-15C99BB24FC4}" srcOrd="0" destOrd="0" presId="urn:microsoft.com/office/officeart/2005/8/layout/orgChart1"/>
    <dgm:cxn modelId="{F25C59AB-E044-4D5B-9B23-FBA9F2D1BD2C}" type="presParOf" srcId="{6D934B96-ABE1-47BF-B5F7-0E4E5F84100C}" destId="{FF6A1250-469A-44F0-88EA-862CD3201C1A}" srcOrd="1" destOrd="0" presId="urn:microsoft.com/office/officeart/2005/8/layout/orgChart1"/>
    <dgm:cxn modelId="{4484AFEB-72AA-4F89-9475-AEF5D1C16DED}" type="presParOf" srcId="{0A09CA43-CFB7-438C-8001-9869B3E823AE}" destId="{97AA9F5F-9FCA-48D4-A4E0-7ADA79974A53}" srcOrd="1" destOrd="0" presId="urn:microsoft.com/office/officeart/2005/8/layout/orgChart1"/>
    <dgm:cxn modelId="{931E25A4-BB55-4CC8-96F7-A141F7E49B89}" type="presParOf" srcId="{97AA9F5F-9FCA-48D4-A4E0-7ADA79974A53}" destId="{C5810607-4637-4670-BC0E-338E835D5A52}" srcOrd="0" destOrd="0" presId="urn:microsoft.com/office/officeart/2005/8/layout/orgChart1"/>
    <dgm:cxn modelId="{B038C9C6-0F4E-4B32-8B0A-D09F686C605E}" type="presParOf" srcId="{97AA9F5F-9FCA-48D4-A4E0-7ADA79974A53}" destId="{9BCE5759-2199-4ECE-A7DD-070A022FC0AF}" srcOrd="1" destOrd="0" presId="urn:microsoft.com/office/officeart/2005/8/layout/orgChart1"/>
    <dgm:cxn modelId="{2AA6E19B-B5C3-4AC7-B442-A064574078EB}" type="presParOf" srcId="{9BCE5759-2199-4ECE-A7DD-070A022FC0AF}" destId="{5FA9B422-4ED0-4CC4-B539-F4615D631B21}" srcOrd="0" destOrd="0" presId="urn:microsoft.com/office/officeart/2005/8/layout/orgChart1"/>
    <dgm:cxn modelId="{0C324CCE-AAD1-454A-81D8-5271289710C8}" type="presParOf" srcId="{5FA9B422-4ED0-4CC4-B539-F4615D631B21}" destId="{6FC90E81-E3CA-401A-A84F-6B014C194995}" srcOrd="0" destOrd="0" presId="urn:microsoft.com/office/officeart/2005/8/layout/orgChart1"/>
    <dgm:cxn modelId="{A93C57B9-22F2-4899-AF10-4DB4268FF40F}" type="presParOf" srcId="{5FA9B422-4ED0-4CC4-B539-F4615D631B21}" destId="{AAC3A94D-D5DF-4388-B404-601657F732C6}" srcOrd="1" destOrd="0" presId="urn:microsoft.com/office/officeart/2005/8/layout/orgChart1"/>
    <dgm:cxn modelId="{32D1D1AC-AF43-4806-B789-EFCEDCE7610C}" type="presParOf" srcId="{9BCE5759-2199-4ECE-A7DD-070A022FC0AF}" destId="{99F334DE-311A-4D76-88FA-031B30D31549}" srcOrd="1" destOrd="0" presId="urn:microsoft.com/office/officeart/2005/8/layout/orgChart1"/>
    <dgm:cxn modelId="{829643FE-D420-4E23-9881-76D24B9B7EC1}" type="presParOf" srcId="{99F334DE-311A-4D76-88FA-031B30D31549}" destId="{AB5FD688-8B6F-4823-8259-1FA27189DD61}" srcOrd="0" destOrd="0" presId="urn:microsoft.com/office/officeart/2005/8/layout/orgChart1"/>
    <dgm:cxn modelId="{CDB041F7-6906-4CAA-B50D-779982ECFD18}" type="presParOf" srcId="{99F334DE-311A-4D76-88FA-031B30D31549}" destId="{D35F64F9-02CD-428A-8BE4-1D0A5B89D4D8}" srcOrd="1" destOrd="0" presId="urn:microsoft.com/office/officeart/2005/8/layout/orgChart1"/>
    <dgm:cxn modelId="{0F088337-79BF-4F37-9B20-2FF26E9E75E4}" type="presParOf" srcId="{D35F64F9-02CD-428A-8BE4-1D0A5B89D4D8}" destId="{5BEECF20-B9D3-4EC9-94DE-64397C732C17}" srcOrd="0" destOrd="0" presId="urn:microsoft.com/office/officeart/2005/8/layout/orgChart1"/>
    <dgm:cxn modelId="{13FE6A4D-7F95-4DAA-B0BA-4DA1A729FB9A}" type="presParOf" srcId="{5BEECF20-B9D3-4EC9-94DE-64397C732C17}" destId="{AF99969C-92DE-449D-8EE0-1B6722849F6D}" srcOrd="0" destOrd="0" presId="urn:microsoft.com/office/officeart/2005/8/layout/orgChart1"/>
    <dgm:cxn modelId="{FD515EC1-9EB7-4C88-8D8F-0DA568082430}" type="presParOf" srcId="{5BEECF20-B9D3-4EC9-94DE-64397C732C17}" destId="{9A3E50F1-00D7-49DB-B6A8-6AA5172F5A23}" srcOrd="1" destOrd="0" presId="urn:microsoft.com/office/officeart/2005/8/layout/orgChart1"/>
    <dgm:cxn modelId="{28DF0F1F-7ED4-4731-96DE-06DCFC10FD25}" type="presParOf" srcId="{D35F64F9-02CD-428A-8BE4-1D0A5B89D4D8}" destId="{10714670-3A6F-4F27-A9B3-173D17452EC7}" srcOrd="1" destOrd="0" presId="urn:microsoft.com/office/officeart/2005/8/layout/orgChart1"/>
    <dgm:cxn modelId="{3CCE8CB2-965C-4C97-9095-7803B3576A0F}" type="presParOf" srcId="{10714670-3A6F-4F27-A9B3-173D17452EC7}" destId="{6FDAD573-7542-454F-88F1-EBE63F2FEC44}" srcOrd="0" destOrd="0" presId="urn:microsoft.com/office/officeart/2005/8/layout/orgChart1"/>
    <dgm:cxn modelId="{A5397CFD-7D73-45AC-8F6E-46B1339BB9EA}" type="presParOf" srcId="{10714670-3A6F-4F27-A9B3-173D17452EC7}" destId="{810F81AE-310A-4CEE-B9D2-F7F4B2D8BF1C}" srcOrd="1" destOrd="0" presId="urn:microsoft.com/office/officeart/2005/8/layout/orgChart1"/>
    <dgm:cxn modelId="{EC655840-2617-4B78-8D14-BEC852E05587}" type="presParOf" srcId="{810F81AE-310A-4CEE-B9D2-F7F4B2D8BF1C}" destId="{2297B4AD-8AFC-466B-9A08-CBB02C2A1756}" srcOrd="0" destOrd="0" presId="urn:microsoft.com/office/officeart/2005/8/layout/orgChart1"/>
    <dgm:cxn modelId="{84FC7038-0DD2-4595-993F-182A0F369A7F}" type="presParOf" srcId="{2297B4AD-8AFC-466B-9A08-CBB02C2A1756}" destId="{30508EDD-8F2E-427E-BBB5-14238EE34F12}" srcOrd="0" destOrd="0" presId="urn:microsoft.com/office/officeart/2005/8/layout/orgChart1"/>
    <dgm:cxn modelId="{EB8290AD-C18C-49AD-BDCB-73666FC42858}" type="presParOf" srcId="{2297B4AD-8AFC-466B-9A08-CBB02C2A1756}" destId="{7DFCCA46-DEC1-49D6-99BC-DEAA9EFAF55C}" srcOrd="1" destOrd="0" presId="urn:microsoft.com/office/officeart/2005/8/layout/orgChart1"/>
    <dgm:cxn modelId="{D6B82AC1-F323-49FB-BF4B-DC8A683B1E62}" type="presParOf" srcId="{810F81AE-310A-4CEE-B9D2-F7F4B2D8BF1C}" destId="{D36FFF9D-628E-4BC9-A09A-E769F3089581}" srcOrd="1" destOrd="0" presId="urn:microsoft.com/office/officeart/2005/8/layout/orgChart1"/>
    <dgm:cxn modelId="{7DFF2138-C728-4F5D-B0D4-386157756D5B}" type="presParOf" srcId="{810F81AE-310A-4CEE-B9D2-F7F4B2D8BF1C}" destId="{CCCD7F84-654B-4EDA-8302-E174524C139D}" srcOrd="2" destOrd="0" presId="urn:microsoft.com/office/officeart/2005/8/layout/orgChart1"/>
    <dgm:cxn modelId="{F7A987A4-D96F-42EB-BC1C-028EA8F53C26}" type="presParOf" srcId="{D35F64F9-02CD-428A-8BE4-1D0A5B89D4D8}" destId="{8A21B488-B7C0-4F92-87E5-95B48165BCC7}" srcOrd="2" destOrd="0" presId="urn:microsoft.com/office/officeart/2005/8/layout/orgChart1"/>
    <dgm:cxn modelId="{A339AF58-33C1-458E-BE20-0B321A675F55}" type="presParOf" srcId="{99F334DE-311A-4D76-88FA-031B30D31549}" destId="{405B1163-1134-4D9B-A5C3-52CA9776BDC4}" srcOrd="2" destOrd="0" presId="urn:microsoft.com/office/officeart/2005/8/layout/orgChart1"/>
    <dgm:cxn modelId="{AF5BB398-9DFC-493E-A6CB-BE782C352D7D}" type="presParOf" srcId="{99F334DE-311A-4D76-88FA-031B30D31549}" destId="{06FAF7EB-63B8-4128-BBE0-3BAE852942DA}" srcOrd="3" destOrd="0" presId="urn:microsoft.com/office/officeart/2005/8/layout/orgChart1"/>
    <dgm:cxn modelId="{7450E708-F180-4939-B805-5E905A3EF27F}" type="presParOf" srcId="{06FAF7EB-63B8-4128-BBE0-3BAE852942DA}" destId="{2B940AE0-89DB-4A34-AED7-5B30709D75A2}" srcOrd="0" destOrd="0" presId="urn:microsoft.com/office/officeart/2005/8/layout/orgChart1"/>
    <dgm:cxn modelId="{5687C19D-88AE-4112-A3AB-56C2C01EDEEF}" type="presParOf" srcId="{2B940AE0-89DB-4A34-AED7-5B30709D75A2}" destId="{9FDF0CD6-1600-412F-8692-FA37B90AE2F3}" srcOrd="0" destOrd="0" presId="urn:microsoft.com/office/officeart/2005/8/layout/orgChart1"/>
    <dgm:cxn modelId="{EE8DB465-C757-4938-BEA7-9370AC23F4FC}" type="presParOf" srcId="{2B940AE0-89DB-4A34-AED7-5B30709D75A2}" destId="{EBC3E69D-1E32-48A9-B830-B9D4F0FE13B0}" srcOrd="1" destOrd="0" presId="urn:microsoft.com/office/officeart/2005/8/layout/orgChart1"/>
    <dgm:cxn modelId="{3640189C-AA82-4516-9A03-3BF27FBD4022}" type="presParOf" srcId="{06FAF7EB-63B8-4128-BBE0-3BAE852942DA}" destId="{D0B0A458-AEE2-417F-8F20-4C321C2DDA6A}" srcOrd="1" destOrd="0" presId="urn:microsoft.com/office/officeart/2005/8/layout/orgChart1"/>
    <dgm:cxn modelId="{D9D239E3-1840-48C8-B92B-8F1D2D7D5179}" type="presParOf" srcId="{06FAF7EB-63B8-4128-BBE0-3BAE852942DA}" destId="{070CA37E-FCB5-4FC7-8046-27CA0F7E6F1F}" srcOrd="2" destOrd="0" presId="urn:microsoft.com/office/officeart/2005/8/layout/orgChart1"/>
    <dgm:cxn modelId="{8DA0C03B-2397-4AF7-9E9B-0A39E2872CCE}" type="presParOf" srcId="{99F334DE-311A-4D76-88FA-031B30D31549}" destId="{B357D005-5B5D-4F23-A3D3-DB828B0C624F}" srcOrd="4" destOrd="0" presId="urn:microsoft.com/office/officeart/2005/8/layout/orgChart1"/>
    <dgm:cxn modelId="{ACC958FC-6B56-4F4E-AF74-1C9995B13A93}" type="presParOf" srcId="{99F334DE-311A-4D76-88FA-031B30D31549}" destId="{1EE895E4-0A4C-4DF0-920F-0E544A5D3DCD}" srcOrd="5" destOrd="0" presId="urn:microsoft.com/office/officeart/2005/8/layout/orgChart1"/>
    <dgm:cxn modelId="{609AF683-9A66-4A29-BF17-DDC32024DDAD}" type="presParOf" srcId="{1EE895E4-0A4C-4DF0-920F-0E544A5D3DCD}" destId="{1415BBAB-ABEC-4723-8A68-0036849C62A4}" srcOrd="0" destOrd="0" presId="urn:microsoft.com/office/officeart/2005/8/layout/orgChart1"/>
    <dgm:cxn modelId="{E03239EC-62DF-4510-949B-1AF1D17A6630}" type="presParOf" srcId="{1415BBAB-ABEC-4723-8A68-0036849C62A4}" destId="{1738C025-5C79-4264-BD05-421811F414D8}" srcOrd="0" destOrd="0" presId="urn:microsoft.com/office/officeart/2005/8/layout/orgChart1"/>
    <dgm:cxn modelId="{F330CC69-B21E-4088-AD10-491CAFEDFC37}" type="presParOf" srcId="{1415BBAB-ABEC-4723-8A68-0036849C62A4}" destId="{421CB3F1-FB80-4AA8-95A8-91FA573D4897}" srcOrd="1" destOrd="0" presId="urn:microsoft.com/office/officeart/2005/8/layout/orgChart1"/>
    <dgm:cxn modelId="{B12312AB-0416-40C2-959B-D0DDE139672B}" type="presParOf" srcId="{1EE895E4-0A4C-4DF0-920F-0E544A5D3DCD}" destId="{08533F53-2CD3-44A5-97D3-E694882508BA}" srcOrd="1" destOrd="0" presId="urn:microsoft.com/office/officeart/2005/8/layout/orgChart1"/>
    <dgm:cxn modelId="{D74121F8-006E-4DCC-AD02-7C2FC42FD3B5}" type="presParOf" srcId="{1EE895E4-0A4C-4DF0-920F-0E544A5D3DCD}" destId="{BA667AD9-8EE5-4D77-8BD5-E5BA1C432E84}" srcOrd="2" destOrd="0" presId="urn:microsoft.com/office/officeart/2005/8/layout/orgChart1"/>
    <dgm:cxn modelId="{0BF4C2C0-4AF0-4D93-9DB0-7E588EC6C21A}" type="presParOf" srcId="{99F334DE-311A-4D76-88FA-031B30D31549}" destId="{A4C33429-11A2-4663-9757-2C80D44E1288}" srcOrd="6" destOrd="0" presId="urn:microsoft.com/office/officeart/2005/8/layout/orgChart1"/>
    <dgm:cxn modelId="{2276A521-32D0-4C77-A884-E88B3D71D5EC}" type="presParOf" srcId="{99F334DE-311A-4D76-88FA-031B30D31549}" destId="{3048442D-959A-450C-A776-2BCC0D0AA406}" srcOrd="7" destOrd="0" presId="urn:microsoft.com/office/officeart/2005/8/layout/orgChart1"/>
    <dgm:cxn modelId="{D6D0C352-0929-4776-90C0-8A9172B3C534}" type="presParOf" srcId="{3048442D-959A-450C-A776-2BCC0D0AA406}" destId="{264F3144-72AA-49A5-B51F-A0BBA11E50DF}" srcOrd="0" destOrd="0" presId="urn:microsoft.com/office/officeart/2005/8/layout/orgChart1"/>
    <dgm:cxn modelId="{DA97A300-B044-4088-A94A-4A23532E7022}" type="presParOf" srcId="{264F3144-72AA-49A5-B51F-A0BBA11E50DF}" destId="{B0069EA9-B69A-488B-AC03-4C8AB2024101}" srcOrd="0" destOrd="0" presId="urn:microsoft.com/office/officeart/2005/8/layout/orgChart1"/>
    <dgm:cxn modelId="{507F8C67-0E05-45F0-8168-A0A626AAB180}" type="presParOf" srcId="{264F3144-72AA-49A5-B51F-A0BBA11E50DF}" destId="{C3C60983-3922-4D4B-8271-5FC87AA2DEE8}" srcOrd="1" destOrd="0" presId="urn:microsoft.com/office/officeart/2005/8/layout/orgChart1"/>
    <dgm:cxn modelId="{DB07E108-BCF7-41F7-AFD7-7C76B7EFFB63}" type="presParOf" srcId="{3048442D-959A-450C-A776-2BCC0D0AA406}" destId="{817398A4-7857-4B06-8F13-853BF7101170}" srcOrd="1" destOrd="0" presId="urn:microsoft.com/office/officeart/2005/8/layout/orgChart1"/>
    <dgm:cxn modelId="{2A8AC139-26AB-4CCB-B628-7AF2BABF0CA4}" type="presParOf" srcId="{3048442D-959A-450C-A776-2BCC0D0AA406}" destId="{C2F103F7-BCDD-4FA8-B6FE-078E22618849}" srcOrd="2" destOrd="0" presId="urn:microsoft.com/office/officeart/2005/8/layout/orgChart1"/>
    <dgm:cxn modelId="{A2801A3F-1D72-4827-A79A-6C7FF7475D30}" type="presParOf" srcId="{99F334DE-311A-4D76-88FA-031B30D31549}" destId="{E2CF3BCE-7E54-4487-AB26-6A7DD9E431D0}" srcOrd="8" destOrd="0" presId="urn:microsoft.com/office/officeart/2005/8/layout/orgChart1"/>
    <dgm:cxn modelId="{F2AC1846-85D2-4827-860C-2E178DD16303}" type="presParOf" srcId="{99F334DE-311A-4D76-88FA-031B30D31549}" destId="{E8F20D07-3B22-4000-BAFF-5D29D2F48E14}" srcOrd="9" destOrd="0" presId="urn:microsoft.com/office/officeart/2005/8/layout/orgChart1"/>
    <dgm:cxn modelId="{913C3436-0C63-44E8-8573-F0FE66777307}" type="presParOf" srcId="{E8F20D07-3B22-4000-BAFF-5D29D2F48E14}" destId="{790E72DE-9E6A-4FE3-8A24-DA1F5D3DDD57}" srcOrd="0" destOrd="0" presId="urn:microsoft.com/office/officeart/2005/8/layout/orgChart1"/>
    <dgm:cxn modelId="{2805C8C3-F482-4A01-BFB1-623BAD281CCF}" type="presParOf" srcId="{790E72DE-9E6A-4FE3-8A24-DA1F5D3DDD57}" destId="{CA05F441-35D0-45E9-B17B-AE006CC16AA5}" srcOrd="0" destOrd="0" presId="urn:microsoft.com/office/officeart/2005/8/layout/orgChart1"/>
    <dgm:cxn modelId="{2E49CF5F-AF7D-4AE3-9260-7E4101A52D58}" type="presParOf" srcId="{790E72DE-9E6A-4FE3-8A24-DA1F5D3DDD57}" destId="{DECDDBE3-656F-4C7A-8549-E76D8FAB6CC9}" srcOrd="1" destOrd="0" presId="urn:microsoft.com/office/officeart/2005/8/layout/orgChart1"/>
    <dgm:cxn modelId="{D5CC19ED-B98E-4C49-9509-301595D1C1B4}" type="presParOf" srcId="{E8F20D07-3B22-4000-BAFF-5D29D2F48E14}" destId="{38C0F0AA-3276-4289-A4C9-8CFC38197FB2}" srcOrd="1" destOrd="0" presId="urn:microsoft.com/office/officeart/2005/8/layout/orgChart1"/>
    <dgm:cxn modelId="{1BCC0101-4A5F-4D1C-9AF1-A19DEF31CBBF}" type="presParOf" srcId="{E8F20D07-3B22-4000-BAFF-5D29D2F48E14}" destId="{EB243D07-D233-4DEA-AEAA-62454096C253}" srcOrd="2" destOrd="0" presId="urn:microsoft.com/office/officeart/2005/8/layout/orgChart1"/>
    <dgm:cxn modelId="{D26828E8-F69F-47F2-A429-048A1A9A0187}" type="presParOf" srcId="{9BCE5759-2199-4ECE-A7DD-070A022FC0AF}" destId="{3B3DD3C8-2FBB-48AC-831F-8D5B082275AB}" srcOrd="2" destOrd="0" presId="urn:microsoft.com/office/officeart/2005/8/layout/orgChart1"/>
    <dgm:cxn modelId="{9A333FB8-18B0-4FFA-8FA0-C9AB6F421CC6}" type="presParOf" srcId="{97AA9F5F-9FCA-48D4-A4E0-7ADA79974A53}" destId="{926EE67A-9613-4357-AFC1-F7788D9AECE8}" srcOrd="2" destOrd="0" presId="urn:microsoft.com/office/officeart/2005/8/layout/orgChart1"/>
    <dgm:cxn modelId="{8850B25A-00E0-4A00-95DE-82F10521D431}" type="presParOf" srcId="{97AA9F5F-9FCA-48D4-A4E0-7ADA79974A53}" destId="{E18A662C-65A7-4940-A577-C802DD832650}" srcOrd="3" destOrd="0" presId="urn:microsoft.com/office/officeart/2005/8/layout/orgChart1"/>
    <dgm:cxn modelId="{66B3DCD0-2E84-49C5-A536-774FB3B63604}" type="presParOf" srcId="{E18A662C-65A7-4940-A577-C802DD832650}" destId="{0EFEF655-665D-411A-9642-23D26501AF3D}" srcOrd="0" destOrd="0" presId="urn:microsoft.com/office/officeart/2005/8/layout/orgChart1"/>
    <dgm:cxn modelId="{F11ECC7C-C9C8-4771-9373-56A1DD98FF86}" type="presParOf" srcId="{0EFEF655-665D-411A-9642-23D26501AF3D}" destId="{7661B3BE-17D5-4414-A404-622333BAF603}" srcOrd="0" destOrd="0" presId="urn:microsoft.com/office/officeart/2005/8/layout/orgChart1"/>
    <dgm:cxn modelId="{4445CA06-A7BE-443D-A24B-121325D89A79}" type="presParOf" srcId="{0EFEF655-665D-411A-9642-23D26501AF3D}" destId="{35BBC43F-B80F-4D05-B433-FB934E43619A}" srcOrd="1" destOrd="0" presId="urn:microsoft.com/office/officeart/2005/8/layout/orgChart1"/>
    <dgm:cxn modelId="{FFE6F378-BB85-4EF8-A747-2DCA30D684A0}" type="presParOf" srcId="{E18A662C-65A7-4940-A577-C802DD832650}" destId="{D2EC9E5F-16B0-466F-8193-1C0F5AFF3E7D}" srcOrd="1" destOrd="0" presId="urn:microsoft.com/office/officeart/2005/8/layout/orgChart1"/>
    <dgm:cxn modelId="{1AA981AC-DEEA-40B6-85A7-2B7A8F82C77F}" type="presParOf" srcId="{D2EC9E5F-16B0-466F-8193-1C0F5AFF3E7D}" destId="{718D1006-8F1D-47D6-BB18-994492282802}" srcOrd="0" destOrd="0" presId="urn:microsoft.com/office/officeart/2005/8/layout/orgChart1"/>
    <dgm:cxn modelId="{CE4EB9D0-A3F2-4879-BCE3-8B43A4E18405}" type="presParOf" srcId="{D2EC9E5F-16B0-466F-8193-1C0F5AFF3E7D}" destId="{1A4A4F8E-24E9-4221-B193-8F1A06F75F3A}" srcOrd="1" destOrd="0" presId="urn:microsoft.com/office/officeart/2005/8/layout/orgChart1"/>
    <dgm:cxn modelId="{66CC18BB-2FF4-413B-9C6B-679E5EB05053}" type="presParOf" srcId="{1A4A4F8E-24E9-4221-B193-8F1A06F75F3A}" destId="{23848F5D-B1F2-4E2D-A8B4-72A9BDA03D30}" srcOrd="0" destOrd="0" presId="urn:microsoft.com/office/officeart/2005/8/layout/orgChart1"/>
    <dgm:cxn modelId="{01DFB371-C35C-4059-B033-BA3BB73B5DF7}" type="presParOf" srcId="{23848F5D-B1F2-4E2D-A8B4-72A9BDA03D30}" destId="{92760B5D-A2BB-4EF6-A2D9-82893A4B560C}" srcOrd="0" destOrd="0" presId="urn:microsoft.com/office/officeart/2005/8/layout/orgChart1"/>
    <dgm:cxn modelId="{F6466989-37B0-4C34-8929-A89A91D91FFE}" type="presParOf" srcId="{23848F5D-B1F2-4E2D-A8B4-72A9BDA03D30}" destId="{3651A6A6-4583-418C-8E6E-638F77A503A0}" srcOrd="1" destOrd="0" presId="urn:microsoft.com/office/officeart/2005/8/layout/orgChart1"/>
    <dgm:cxn modelId="{D4981509-D823-4A9B-A71E-39A0EDBB4DBE}" type="presParOf" srcId="{1A4A4F8E-24E9-4221-B193-8F1A06F75F3A}" destId="{D49EAF96-7C13-4013-A646-9D38ED2C7E15}" srcOrd="1" destOrd="0" presId="urn:microsoft.com/office/officeart/2005/8/layout/orgChart1"/>
    <dgm:cxn modelId="{F80706C4-9D57-44F3-854B-3B99643AFF17}" type="presParOf" srcId="{D49EAF96-7C13-4013-A646-9D38ED2C7E15}" destId="{4E7AACD9-07A6-4CC0-9A03-901112FA018E}" srcOrd="0" destOrd="0" presId="urn:microsoft.com/office/officeart/2005/8/layout/orgChart1"/>
    <dgm:cxn modelId="{1DAF7325-D9CD-4C76-BB52-F7B62BAA1130}" type="presParOf" srcId="{D49EAF96-7C13-4013-A646-9D38ED2C7E15}" destId="{25F6AF77-C9E7-4D7B-B211-4110C5146761}" srcOrd="1" destOrd="0" presId="urn:microsoft.com/office/officeart/2005/8/layout/orgChart1"/>
    <dgm:cxn modelId="{EDC56570-CBD4-4A1F-BAC6-889171321AA0}" type="presParOf" srcId="{25F6AF77-C9E7-4D7B-B211-4110C5146761}" destId="{25C167EA-5D30-4653-B329-834723239AB4}" srcOrd="0" destOrd="0" presId="urn:microsoft.com/office/officeart/2005/8/layout/orgChart1"/>
    <dgm:cxn modelId="{710BAC1F-69EB-4DAB-8812-78753A9ACAD4}" type="presParOf" srcId="{25C167EA-5D30-4653-B329-834723239AB4}" destId="{3A069EE4-DD98-479E-80E1-D25A28032102}" srcOrd="0" destOrd="0" presId="urn:microsoft.com/office/officeart/2005/8/layout/orgChart1"/>
    <dgm:cxn modelId="{4783F376-27A6-4E2F-814B-55DA1E70BDDD}" type="presParOf" srcId="{25C167EA-5D30-4653-B329-834723239AB4}" destId="{8C5B1507-9241-475F-B4EC-78F8CA546748}" srcOrd="1" destOrd="0" presId="urn:microsoft.com/office/officeart/2005/8/layout/orgChart1"/>
    <dgm:cxn modelId="{E3FFA777-8688-466C-9F73-AC072A9F2789}" type="presParOf" srcId="{25F6AF77-C9E7-4D7B-B211-4110C5146761}" destId="{78653081-BEB8-4B29-A95C-FE0669ED3DF3}" srcOrd="1" destOrd="0" presId="urn:microsoft.com/office/officeart/2005/8/layout/orgChart1"/>
    <dgm:cxn modelId="{C944935B-58CC-460E-BBE2-F990663210D5}" type="presParOf" srcId="{25F6AF77-C9E7-4D7B-B211-4110C5146761}" destId="{28B228F2-432D-4BF0-9177-CE8284EA25A2}" srcOrd="2" destOrd="0" presId="urn:microsoft.com/office/officeart/2005/8/layout/orgChart1"/>
    <dgm:cxn modelId="{03A2EA34-3622-49DA-A7B0-CA021406BFE8}" type="presParOf" srcId="{1A4A4F8E-24E9-4221-B193-8F1A06F75F3A}" destId="{6A7C2706-985E-4F49-942F-BCB03F98AAC5}" srcOrd="2" destOrd="0" presId="urn:microsoft.com/office/officeart/2005/8/layout/orgChart1"/>
    <dgm:cxn modelId="{143169C9-7BC3-4E96-90C9-B6F2A6644220}" type="presParOf" srcId="{E18A662C-65A7-4940-A577-C802DD832650}" destId="{EF092D7B-5BBF-43CC-AC48-98102D26961C}" srcOrd="2" destOrd="0" presId="urn:microsoft.com/office/officeart/2005/8/layout/orgChart1"/>
    <dgm:cxn modelId="{70025E34-AC41-4331-88F8-09EE7ABC6857}" type="presParOf" srcId="{0A09CA43-CFB7-438C-8001-9869B3E823AE}" destId="{F5CC0423-0C71-43AE-9374-BC13219336D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0.13402</cdr:x>
      <cdr:y>0.03907</cdr:y>
    </cdr:from>
    <cdr:to>
      <cdr:x>0.46451</cdr:x>
      <cdr:y>0.17551</cdr:y>
    </cdr:to>
    <cdr:sp macro="" textlink="">
      <cdr:nvSpPr>
        <cdr:cNvPr id="6" name="TextBox 5"/>
        <cdr:cNvSpPr txBox="1"/>
      </cdr:nvSpPr>
      <cdr:spPr>
        <a:xfrm xmlns:a="http://schemas.openxmlformats.org/drawingml/2006/main">
          <a:off x="1047752" y="199838"/>
          <a:ext cx="2583656" cy="697894"/>
        </a:xfrm>
        <a:prstGeom xmlns:a="http://schemas.openxmlformats.org/drawingml/2006/main" prst="rect">
          <a:avLst/>
        </a:prstGeom>
        <a:ln xmlns:a="http://schemas.openxmlformats.org/drawingml/2006/main" w="2540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All</a:t>
          </a:r>
          <a:r>
            <a:rPr lang="en-US" sz="1100" baseline="0" dirty="0"/>
            <a:t> Class A </a:t>
          </a:r>
          <a:r>
            <a:rPr lang="en-US" sz="1100" baseline="0" dirty="0" err="1"/>
            <a:t>PreShares</a:t>
          </a:r>
          <a:r>
            <a:rPr lang="en-US" sz="1100" baseline="0" dirty="0"/>
            <a:t> Converted to CS, Issued 17 mm Class B </a:t>
          </a:r>
          <a:r>
            <a:rPr lang="en-US" sz="1100" baseline="0" dirty="0" err="1"/>
            <a:t>PreShares</a:t>
          </a:r>
          <a:r>
            <a:rPr lang="en-US" sz="1100" baseline="0" dirty="0"/>
            <a:t>, Convert 15mm to CS, 2 mm </a:t>
          </a:r>
          <a:r>
            <a:rPr lang="en-US" sz="1100" baseline="0" dirty="0">
              <a:latin typeface="+mn-lt"/>
              <a:ea typeface="+mn-ea"/>
              <a:cs typeface="+mn-cs"/>
            </a:rPr>
            <a:t>repurchase</a:t>
          </a:r>
          <a:endParaRPr lang="en-US" sz="1100" dirty="0"/>
        </a:p>
      </cdr:txBody>
    </cdr:sp>
  </cdr:relSizeAnchor>
  <cdr:relSizeAnchor xmlns:cdr="http://schemas.openxmlformats.org/drawingml/2006/chartDrawing">
    <cdr:from>
      <cdr:x>0.78715</cdr:x>
      <cdr:y>0.3594</cdr:y>
    </cdr:from>
    <cdr:to>
      <cdr:x>0.98258</cdr:x>
      <cdr:y>0.52886</cdr:y>
    </cdr:to>
    <cdr:sp macro="" textlink="">
      <cdr:nvSpPr>
        <cdr:cNvPr id="7" name="TextBox 6"/>
        <cdr:cNvSpPr txBox="1"/>
      </cdr:nvSpPr>
      <cdr:spPr>
        <a:xfrm xmlns:a="http://schemas.openxmlformats.org/drawingml/2006/main">
          <a:off x="6153663" y="1838325"/>
          <a:ext cx="1527827" cy="866776"/>
        </a:xfrm>
        <a:prstGeom xmlns:a="http://schemas.openxmlformats.org/drawingml/2006/main" prst="rect">
          <a:avLst/>
        </a:prstGeom>
        <a:ln xmlns:a="http://schemas.openxmlformats.org/drawingml/2006/main" w="25400">
          <a:solidFill>
            <a:srgbClr val="C00000"/>
          </a:solidFill>
        </a:ln>
      </cdr:spPr>
      <cdr:txBody>
        <a:bodyPr xmlns:a="http://schemas.openxmlformats.org/drawingml/2006/main" vertOverflow="clip" wrap="square" rtlCol="0"/>
        <a:lstStyle xmlns:a="http://schemas.openxmlformats.org/drawingml/2006/main"/>
        <a:p xmlns:a="http://schemas.openxmlformats.org/drawingml/2006/main">
          <a:r>
            <a:rPr lang="en-US" sz="1000"/>
            <a:t>Class A PreShares</a:t>
          </a:r>
        </a:p>
        <a:p xmlns:a="http://schemas.openxmlformats.org/drawingml/2006/main">
          <a:r>
            <a:rPr lang="en-US" sz="1000"/>
            <a:t>- no entitle to vote </a:t>
          </a:r>
          <a:r>
            <a:rPr lang="en-US" sz="1000" baseline="0">
              <a:latin typeface="+mn-lt"/>
              <a:ea typeface="+mn-ea"/>
              <a:cs typeface="+mn-cs"/>
            </a:rPr>
            <a:t>electing direcors</a:t>
          </a:r>
          <a:endParaRPr lang="en-US" sz="1000"/>
        </a:p>
        <a:p xmlns:a="http://schemas.openxmlformats.org/drawingml/2006/main">
          <a:r>
            <a:rPr lang="en-US" sz="1000"/>
            <a:t>- one to convertable</a:t>
          </a:r>
          <a:r>
            <a:rPr lang="en-US" sz="1000" baseline="0"/>
            <a:t> to CS</a:t>
          </a:r>
          <a:endParaRPr lang="en-US" sz="1000"/>
        </a:p>
      </cdr:txBody>
    </cdr:sp>
  </cdr:relSizeAnchor>
  <cdr:relSizeAnchor xmlns:cdr="http://schemas.openxmlformats.org/drawingml/2006/chartDrawing">
    <cdr:from>
      <cdr:x>0.78806</cdr:x>
      <cdr:y>0.6406</cdr:y>
    </cdr:from>
    <cdr:to>
      <cdr:x>0.98295</cdr:x>
      <cdr:y>0.85043</cdr:y>
    </cdr:to>
    <cdr:sp macro="" textlink="">
      <cdr:nvSpPr>
        <cdr:cNvPr id="8" name="TextBox 7"/>
        <cdr:cNvSpPr txBox="1"/>
      </cdr:nvSpPr>
      <cdr:spPr>
        <a:xfrm xmlns:a="http://schemas.openxmlformats.org/drawingml/2006/main">
          <a:off x="6305268" y="2937180"/>
          <a:ext cx="1559315" cy="962065"/>
        </a:xfrm>
        <a:prstGeom xmlns:a="http://schemas.openxmlformats.org/drawingml/2006/main" prst="rect">
          <a:avLst/>
        </a:prstGeom>
        <a:ln xmlns:a="http://schemas.openxmlformats.org/drawingml/2006/main" w="254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Class B </a:t>
          </a:r>
          <a:r>
            <a:rPr lang="en-US" sz="1100" dirty="0" err="1"/>
            <a:t>PreShares</a:t>
          </a:r>
          <a:endParaRPr lang="en-US" sz="1100" dirty="0"/>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mn-lt"/>
              <a:ea typeface="+mn-ea"/>
              <a:cs typeface="+mn-cs"/>
            </a:rPr>
            <a:t>- no entitle to vote </a:t>
          </a:r>
          <a:r>
            <a:rPr lang="en-US" sz="1100" baseline="0" dirty="0">
              <a:latin typeface="+mn-lt"/>
              <a:ea typeface="+mn-ea"/>
              <a:cs typeface="+mn-cs"/>
            </a:rPr>
            <a:t>electing </a:t>
          </a:r>
          <a:r>
            <a:rPr lang="en-US" sz="1100" baseline="0" dirty="0" smtClean="0">
              <a:latin typeface="+mn-lt"/>
              <a:ea typeface="+mn-ea"/>
              <a:cs typeface="+mn-cs"/>
            </a:rPr>
            <a:t>directors </a:t>
          </a:r>
          <a:r>
            <a:rPr lang="en-US" sz="1100" baseline="0" dirty="0">
              <a:latin typeface="+mn-lt"/>
              <a:ea typeface="+mn-ea"/>
              <a:cs typeface="+mn-cs"/>
            </a:rPr>
            <a:t>&amp; share in distribution of assets</a:t>
          </a:r>
          <a:endParaRPr lang="en-US" sz="1100" dirty="0">
            <a:latin typeface="+mn-lt"/>
            <a:ea typeface="+mn-ea"/>
            <a:cs typeface="+mn-cs"/>
          </a:endParaRPr>
        </a:p>
        <a:p xmlns:a="http://schemas.openxmlformats.org/drawingml/2006/main">
          <a:endParaRPr lang="en-US" sz="1100" dirty="0"/>
        </a:p>
      </cdr:txBody>
    </cdr:sp>
  </cdr:relSizeAnchor>
  <cdr:relSizeAnchor xmlns:cdr="http://schemas.openxmlformats.org/drawingml/2006/chartDrawing">
    <cdr:from>
      <cdr:x>0.12793</cdr:x>
      <cdr:y>0.22905</cdr:y>
    </cdr:from>
    <cdr:to>
      <cdr:x>0.28328</cdr:x>
      <cdr:y>0.3338</cdr:y>
    </cdr:to>
    <cdr:sp macro="" textlink="">
      <cdr:nvSpPr>
        <cdr:cNvPr id="9" name="TextBox 8"/>
        <cdr:cNvSpPr txBox="1"/>
      </cdr:nvSpPr>
      <cdr:spPr>
        <a:xfrm xmlns:a="http://schemas.openxmlformats.org/drawingml/2006/main">
          <a:off x="1000126" y="1171576"/>
          <a:ext cx="1214438" cy="535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0.09595</cdr:x>
      <cdr:y>0.20228</cdr:y>
    </cdr:from>
    <cdr:to>
      <cdr:x>0.34286</cdr:x>
      <cdr:y>0.28957</cdr:y>
    </cdr:to>
    <cdr:sp macro="" textlink="">
      <cdr:nvSpPr>
        <cdr:cNvPr id="12" name="TextBox 11"/>
        <cdr:cNvSpPr txBox="1"/>
      </cdr:nvSpPr>
      <cdr:spPr>
        <a:xfrm xmlns:a="http://schemas.openxmlformats.org/drawingml/2006/main">
          <a:off x="767696" y="927444"/>
          <a:ext cx="1975504" cy="400247"/>
        </a:xfrm>
        <a:prstGeom xmlns:a="http://schemas.openxmlformats.org/drawingml/2006/main" prst="rect">
          <a:avLst/>
        </a:prstGeom>
        <a:noFill xmlns:a="http://schemas.openxmlformats.org/drawingml/2006/main"/>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dirty="0"/>
            <a:t>Convert</a:t>
          </a:r>
          <a:r>
            <a:rPr lang="en-US" sz="900" baseline="0" dirty="0"/>
            <a:t> 6 mm Class </a:t>
          </a:r>
          <a:r>
            <a:rPr lang="en-US" sz="900" baseline="0" dirty="0" smtClean="0"/>
            <a:t>A </a:t>
          </a:r>
          <a:r>
            <a:rPr lang="en-US" sz="900" baseline="0" dirty="0" err="1" smtClean="0"/>
            <a:t>PreShares</a:t>
          </a:r>
          <a:r>
            <a:rPr lang="en-US" sz="900" baseline="0" dirty="0" smtClean="0"/>
            <a:t> </a:t>
          </a:r>
          <a:r>
            <a:rPr lang="en-US" sz="900" baseline="0" dirty="0"/>
            <a:t>to CS</a:t>
          </a:r>
        </a:p>
        <a:p xmlns:a="http://schemas.openxmlformats.org/drawingml/2006/main">
          <a:pPr algn="ctr"/>
          <a:r>
            <a:rPr lang="en-US" sz="900" baseline="0" dirty="0"/>
            <a:t>1 mm Repurchase </a:t>
          </a:r>
          <a:endParaRPr lang="en-US" sz="900" dirty="0"/>
        </a:p>
      </cdr:txBody>
    </cdr:sp>
  </cdr:relSizeAnchor>
  <cdr:relSizeAnchor xmlns:cdr="http://schemas.openxmlformats.org/drawingml/2006/chartDrawing">
    <cdr:from>
      <cdr:x>0.24216</cdr:x>
      <cdr:y>0.28724</cdr:y>
    </cdr:from>
    <cdr:to>
      <cdr:x>0.24368</cdr:x>
      <cdr:y>0.89711</cdr:y>
    </cdr:to>
    <cdr:sp macro="" textlink="">
      <cdr:nvSpPr>
        <cdr:cNvPr id="14" name="Straight Arrow Connector 13"/>
        <cdr:cNvSpPr/>
      </cdr:nvSpPr>
      <cdr:spPr>
        <a:xfrm xmlns:a="http://schemas.openxmlformats.org/drawingml/2006/main" rot="16200000" flipH="1">
          <a:off x="339329" y="3022998"/>
          <a:ext cx="3119438" cy="11906"/>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0.36704</cdr:x>
      <cdr:y>0.17551</cdr:y>
    </cdr:from>
    <cdr:to>
      <cdr:x>0.37313</cdr:x>
      <cdr:y>0.89385</cdr:y>
    </cdr:to>
    <cdr:sp macro="" textlink="">
      <cdr:nvSpPr>
        <cdr:cNvPr id="15" name="Straight Arrow Connector 14"/>
        <cdr:cNvSpPr/>
      </cdr:nvSpPr>
      <cdr:spPr>
        <a:xfrm xmlns:a="http://schemas.openxmlformats.org/drawingml/2006/main" rot="16200000" flipH="1">
          <a:off x="1056089" y="2711057"/>
          <a:ext cx="3674266" cy="47621"/>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0.50716</cdr:x>
      <cdr:y>0.04888</cdr:y>
    </cdr:from>
    <cdr:to>
      <cdr:x>0.7219</cdr:x>
      <cdr:y>0.1406</cdr:y>
    </cdr:to>
    <cdr:sp macro="" textlink="">
      <cdr:nvSpPr>
        <cdr:cNvPr id="16" name="TextBox 1"/>
        <cdr:cNvSpPr txBox="1"/>
      </cdr:nvSpPr>
      <cdr:spPr>
        <a:xfrm xmlns:a="http://schemas.openxmlformats.org/drawingml/2006/main">
          <a:off x="3964781" y="250032"/>
          <a:ext cx="1678783" cy="469106"/>
        </a:xfrm>
        <a:prstGeom xmlns:a="http://schemas.openxmlformats.org/drawingml/2006/main" prst="rect">
          <a:avLst/>
        </a:prstGeom>
        <a:ln xmlns:a="http://schemas.openxmlformats.org/drawingml/2006/main" w="254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Issue</a:t>
          </a:r>
          <a:r>
            <a:rPr lang="en-US" sz="1100" baseline="0"/>
            <a:t> 0.4mm stock option</a:t>
          </a:r>
        </a:p>
        <a:p xmlns:a="http://schemas.openxmlformats.org/drawingml/2006/main">
          <a:pPr algn="ctr"/>
          <a:r>
            <a:rPr lang="en-US" sz="1100" baseline="0">
              <a:latin typeface="+mn-lt"/>
              <a:ea typeface="+mn-ea"/>
              <a:cs typeface="+mn-cs"/>
            </a:rPr>
            <a:t>1.3mm </a:t>
          </a:r>
          <a:r>
            <a:rPr lang="en-US" sz="1100" baseline="0"/>
            <a:t>repurchase </a:t>
          </a:r>
          <a:endParaRPr lang="en-US" sz="1100"/>
        </a:p>
      </cdr:txBody>
    </cdr:sp>
  </cdr:relSizeAnchor>
  <cdr:relSizeAnchor xmlns:cdr="http://schemas.openxmlformats.org/drawingml/2006/chartDrawing">
    <cdr:from>
      <cdr:x>0.51109</cdr:x>
      <cdr:y>0.14292</cdr:y>
    </cdr:from>
    <cdr:to>
      <cdr:x>0.51694</cdr:x>
      <cdr:y>0.89758</cdr:y>
    </cdr:to>
    <cdr:sp macro="" textlink="">
      <cdr:nvSpPr>
        <cdr:cNvPr id="17" name="Straight Arrow Connector 16"/>
        <cdr:cNvSpPr/>
      </cdr:nvSpPr>
      <cdr:spPr>
        <a:xfrm xmlns:a="http://schemas.openxmlformats.org/drawingml/2006/main" rot="16200000" flipH="1">
          <a:off x="2088359" y="2638189"/>
          <a:ext cx="3860001" cy="45719"/>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0.58483</cdr:x>
      <cdr:y>0.16993</cdr:y>
    </cdr:from>
    <cdr:to>
      <cdr:x>0.79957</cdr:x>
      <cdr:y>0.26164</cdr:y>
    </cdr:to>
    <cdr:sp macro="" textlink="">
      <cdr:nvSpPr>
        <cdr:cNvPr id="19" name="TextBox 1"/>
        <cdr:cNvSpPr txBox="1"/>
      </cdr:nvSpPr>
      <cdr:spPr>
        <a:xfrm xmlns:a="http://schemas.openxmlformats.org/drawingml/2006/main">
          <a:off x="4572001" y="869157"/>
          <a:ext cx="1678783" cy="469106"/>
        </a:xfrm>
        <a:prstGeom xmlns:a="http://schemas.openxmlformats.org/drawingml/2006/main" prst="rect">
          <a:avLst/>
        </a:prstGeom>
        <a:ln xmlns:a="http://schemas.openxmlformats.org/drawingml/2006/main" w="254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Issue</a:t>
          </a:r>
          <a:r>
            <a:rPr lang="en-US" sz="1100" baseline="0"/>
            <a:t> 0.2mm stock option</a:t>
          </a:r>
        </a:p>
        <a:p xmlns:a="http://schemas.openxmlformats.org/drawingml/2006/main">
          <a:pPr algn="ctr"/>
          <a:r>
            <a:rPr lang="en-US" sz="1100" baseline="0">
              <a:latin typeface="+mn-lt"/>
              <a:ea typeface="+mn-ea"/>
              <a:cs typeface="+mn-cs"/>
            </a:rPr>
            <a:t>2.4mm </a:t>
          </a:r>
          <a:r>
            <a:rPr lang="en-US" sz="1100" baseline="0"/>
            <a:t>repurchase </a:t>
          </a:r>
          <a:endParaRPr lang="en-US" sz="1100"/>
        </a:p>
      </cdr:txBody>
    </cdr:sp>
  </cdr:relSizeAnchor>
  <cdr:relSizeAnchor xmlns:cdr="http://schemas.openxmlformats.org/drawingml/2006/chartDrawing">
    <cdr:from>
      <cdr:x>0.58051</cdr:x>
      <cdr:y>0.25605</cdr:y>
    </cdr:from>
    <cdr:to>
      <cdr:x>0.58635</cdr:x>
      <cdr:y>0.9041</cdr:y>
    </cdr:to>
    <cdr:sp macro="" textlink="">
      <cdr:nvSpPr>
        <cdr:cNvPr id="20" name="Straight Arrow Connector 19"/>
        <cdr:cNvSpPr/>
      </cdr:nvSpPr>
      <cdr:spPr>
        <a:xfrm xmlns:a="http://schemas.openxmlformats.org/drawingml/2006/main" rot="16200000" flipH="1" flipV="1">
          <a:off x="2903696" y="2944179"/>
          <a:ext cx="3314702" cy="45719"/>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1EEE56-0FBF-417D-86EC-566703658767}" type="datetimeFigureOut">
              <a:rPr lang="en-US" smtClean="0"/>
              <a:pPr/>
              <a:t>3/24/2010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2C05B9-3CE6-4071-AEA4-72F4CB359AE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706716-7C6D-4D62-A1B8-CA5B1C97AC89}" type="datetimeFigureOut">
              <a:rPr lang="en-US"/>
              <a:pPr>
                <a:defRPr/>
              </a:pPr>
              <a:t>3/24/2010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E5113D2-EC3A-4B61-A498-7C462EA18102}"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MTS_Allstream"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604-631-2683</a:t>
            </a:r>
          </a:p>
          <a:p>
            <a:r>
              <a:rPr lang="en-US" dirty="0" smtClean="0"/>
              <a:t>TRAVIS.STEWART@GMAIL.COM</a:t>
            </a:r>
            <a:endParaRPr lang="en-CA" dirty="0"/>
          </a:p>
        </p:txBody>
      </p:sp>
      <p:sp>
        <p:nvSpPr>
          <p:cNvPr id="4" name="Slide Number Placeholder 3"/>
          <p:cNvSpPr>
            <a:spLocks noGrp="1"/>
          </p:cNvSpPr>
          <p:nvPr>
            <p:ph type="sldNum" sz="quarter" idx="10"/>
          </p:nvPr>
        </p:nvSpPr>
        <p:spPr/>
        <p:txBody>
          <a:bodyPr/>
          <a:lstStyle/>
          <a:p>
            <a:fld id="{44333AF2-BD5B-4346-A372-ADD0FDDF3004}" type="slidenum">
              <a:rPr lang="en-CA" smtClean="0"/>
              <a:pPr/>
              <a:t>19</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34" charset="-128"/>
              </a:rPr>
              <a:t>“DCUs” refers to the number of deferred compensation units held by the nominee as at March 17, 2009 under the Directors Share Appreciation Plan as described in “Compensation of Directors”.</a:t>
            </a:r>
          </a:p>
          <a:p>
            <a:pPr eaLnBrk="1" hangingPunct="1">
              <a:spcBef>
                <a:spcPct val="0"/>
              </a:spcBef>
            </a:pPr>
            <a:r>
              <a:rPr lang="en-US" smtClean="0">
                <a:ea typeface="ＭＳ Ｐゴシック" pitchFamily="34" charset="-128"/>
              </a:rPr>
              <a:t>“RSUs” refers to the number of restricted share units held by him under the Corporation’s Restricted Share Unit Plan as at March 17, 2009</a:t>
            </a:r>
          </a:p>
        </p:txBody>
      </p:sp>
      <p:sp>
        <p:nvSpPr>
          <p:cNvPr id="143364" name="Slide Number Placeholder 3"/>
          <p:cNvSpPr>
            <a:spLocks noGrp="1"/>
          </p:cNvSpPr>
          <p:nvPr>
            <p:ph type="sldNum" sz="quarter" idx="5"/>
          </p:nvPr>
        </p:nvSpPr>
        <p:spPr bwMode="auto">
          <a:noFill/>
          <a:ln>
            <a:miter lim="800000"/>
            <a:headEnd/>
            <a:tailEnd/>
          </a:ln>
        </p:spPr>
        <p:txBody>
          <a:bodyPr/>
          <a:lstStyle/>
          <a:p>
            <a:fld id="{3A291823-BE34-4453-8A6D-A49EAFDE0F77}" type="slidenum">
              <a:rPr lang="en-US" smtClean="0">
                <a:ea typeface="ＭＳ Ｐゴシック" pitchFamily="34" charset="-128"/>
              </a:rPr>
              <a:pPr/>
              <a:t>119</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endParaRPr lang="zh-CN" altLang="en-US" smtClean="0"/>
          </a:p>
        </p:txBody>
      </p:sp>
      <p:sp>
        <p:nvSpPr>
          <p:cNvPr id="144388" name="Slide Number Placeholder 3"/>
          <p:cNvSpPr>
            <a:spLocks noGrp="1"/>
          </p:cNvSpPr>
          <p:nvPr>
            <p:ph type="sldNum" sz="quarter" idx="5"/>
          </p:nvPr>
        </p:nvSpPr>
        <p:spPr bwMode="auto">
          <a:noFill/>
          <a:ln>
            <a:miter lim="800000"/>
            <a:headEnd/>
            <a:tailEnd/>
          </a:ln>
        </p:spPr>
        <p:txBody>
          <a:bodyPr/>
          <a:lstStyle/>
          <a:p>
            <a:fld id="{C416AA93-0136-4FE7-90D5-6F4AE719A947}" type="slidenum">
              <a:rPr lang="en-US" smtClean="0"/>
              <a:pPr/>
              <a:t>121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r>
              <a:rPr lang="en-US" smtClean="0"/>
              <a:t>In June 2004, MTS acquired </a:t>
            </a:r>
            <a:r>
              <a:rPr lang="en-US" smtClean="0">
                <a:hlinkClick r:id="rId3" tooltip="MTS Allstream"/>
              </a:rPr>
              <a:t>Allstream</a:t>
            </a:r>
            <a:r>
              <a:rPr lang="en-US" smtClean="0"/>
              <a:t> (formerly </a:t>
            </a:r>
            <a:r>
              <a:rPr lang="en-US" i="1" smtClean="0"/>
              <a:t>AT&amp;T Canada</a:t>
            </a:r>
            <a:r>
              <a:rPr lang="en-US" smtClean="0"/>
              <a:t>) for $1.7 billion and merged both companies.</a:t>
            </a:r>
          </a:p>
          <a:p>
            <a:r>
              <a:rPr lang="en-US" smtClean="0"/>
              <a:t>In 2006, MTS Allstream sold MTS Media to yellow pages group to generate $275 million in cash</a:t>
            </a:r>
          </a:p>
        </p:txBody>
      </p:sp>
      <p:sp>
        <p:nvSpPr>
          <p:cNvPr id="145412" name="Slide Number Placeholder 3"/>
          <p:cNvSpPr>
            <a:spLocks noGrp="1"/>
          </p:cNvSpPr>
          <p:nvPr>
            <p:ph type="sldNum" sz="quarter" idx="5"/>
          </p:nvPr>
        </p:nvSpPr>
        <p:spPr bwMode="auto">
          <a:noFill/>
          <a:ln>
            <a:miter lim="800000"/>
            <a:headEnd/>
            <a:tailEnd/>
          </a:ln>
        </p:spPr>
        <p:txBody>
          <a:bodyPr/>
          <a:lstStyle/>
          <a:p>
            <a:fld id="{71DB659A-E79A-4379-841F-A738CCB34C69}" type="slidenum">
              <a:rPr lang="en-US" smtClean="0"/>
              <a:pPr/>
              <a:t>124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r>
              <a:rPr lang="en-US" altLang="zh-CN" dirty="0" smtClean="0"/>
              <a:t>Under the terms of the arrangement agreement, </a:t>
            </a:r>
            <a:r>
              <a:rPr lang="en-US" altLang="zh-CN" dirty="0" err="1" smtClean="0"/>
              <a:t>Allstream</a:t>
            </a:r>
            <a:r>
              <a:rPr lang="en-US" altLang="zh-CN" dirty="0" smtClean="0"/>
              <a:t> shareholders who are Canadian residents will receive 1.0909 MTS common shares and $23.00 in cash for each Class A or Class B </a:t>
            </a:r>
            <a:r>
              <a:rPr lang="en-US" altLang="zh-CN" dirty="0" err="1" smtClean="0"/>
              <a:t>Allstream</a:t>
            </a:r>
            <a:r>
              <a:rPr lang="en-US" altLang="zh-CN" dirty="0" smtClean="0"/>
              <a:t> share. In order to comply with Canadian ownership limitations, </a:t>
            </a:r>
            <a:r>
              <a:rPr lang="en-US" altLang="zh-CN" dirty="0" err="1" smtClean="0"/>
              <a:t>Allstream</a:t>
            </a:r>
            <a:r>
              <a:rPr lang="en-US" altLang="zh-CN" dirty="0" smtClean="0"/>
              <a:t> shareholders who are non-Canadian residents will receive 1.0909 MTS Class B non-voting exchangeable preference shares and $23.00 for each Class A or Class B </a:t>
            </a:r>
            <a:r>
              <a:rPr lang="en-US" altLang="zh-CN" dirty="0" err="1" smtClean="0"/>
              <a:t>Allstream</a:t>
            </a:r>
            <a:r>
              <a:rPr lang="en-US" altLang="zh-CN" dirty="0" smtClean="0"/>
              <a:t> share. The MTS Class B preference shares will participate equally with common shares in all dividends and the Class B shares are exchangeable into common shares on a 1 for 1 basis subject to foreign ownership restrictions. </a:t>
            </a:r>
            <a:endParaRPr lang="zh-CN" altLang="en-US" dirty="0" smtClean="0"/>
          </a:p>
        </p:txBody>
      </p:sp>
      <p:sp>
        <p:nvSpPr>
          <p:cNvPr id="146436" name="Slide Number Placeholder 3"/>
          <p:cNvSpPr>
            <a:spLocks noGrp="1"/>
          </p:cNvSpPr>
          <p:nvPr>
            <p:ph type="sldNum" sz="quarter" idx="5"/>
          </p:nvPr>
        </p:nvSpPr>
        <p:spPr bwMode="auto">
          <a:noFill/>
          <a:ln>
            <a:miter lim="800000"/>
            <a:headEnd/>
            <a:tailEnd/>
          </a:ln>
        </p:spPr>
        <p:txBody>
          <a:bodyPr/>
          <a:lstStyle/>
          <a:p>
            <a:fld id="{53C92B2F-F9DD-4994-A087-BAA07842C162}" type="slidenum">
              <a:rPr lang="en-US" smtClean="0"/>
              <a:pPr/>
              <a:t>125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47460" name="Slide Number Placeholder 3"/>
          <p:cNvSpPr>
            <a:spLocks noGrp="1"/>
          </p:cNvSpPr>
          <p:nvPr>
            <p:ph type="sldNum" sz="quarter" idx="5"/>
          </p:nvPr>
        </p:nvSpPr>
        <p:spPr bwMode="auto">
          <a:noFill/>
          <a:ln>
            <a:miter lim="800000"/>
            <a:headEnd/>
            <a:tailEnd/>
          </a:ln>
        </p:spPr>
        <p:txBody>
          <a:bodyPr/>
          <a:lstStyle/>
          <a:p>
            <a:fld id="{A53C2F9F-59C3-4627-A7E2-C48D3C0E3751}" type="slidenum">
              <a:rPr lang="en-US" smtClean="0">
                <a:ea typeface="ＭＳ Ｐゴシック" pitchFamily="34" charset="-128"/>
              </a:rPr>
              <a:pPr/>
              <a:t>130</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r>
              <a:rPr lang="en-US" altLang="zh-CN" smtClean="0">
                <a:ea typeface="ＭＳ Ｐゴシック" pitchFamily="34" charset="-128"/>
              </a:rPr>
              <a:t>2006:</a:t>
            </a:r>
          </a:p>
          <a:p>
            <a:r>
              <a:rPr lang="en-US" altLang="zh-CN" smtClean="0">
                <a:ea typeface="ＭＳ Ｐゴシック" pitchFamily="34" charset="-128"/>
              </a:rPr>
              <a:t>The effects of </a:t>
            </a:r>
            <a:r>
              <a:rPr lang="en-US" altLang="zh-CN" b="1" smtClean="0">
                <a:ea typeface="ＭＳ Ｐゴシック" pitchFamily="34" charset="-128"/>
              </a:rPr>
              <a:t>competitive pricing pressures </a:t>
            </a:r>
            <a:r>
              <a:rPr lang="en-US" altLang="zh-CN" smtClean="0">
                <a:ea typeface="ＭＳ Ｐゴシック" pitchFamily="34" charset="-128"/>
              </a:rPr>
              <a:t>across all of our market segments are reflected in these results.</a:t>
            </a:r>
          </a:p>
          <a:p>
            <a:endParaRPr lang="en-US" altLang="zh-CN" smtClean="0">
              <a:ea typeface="ＭＳ Ｐゴシック" pitchFamily="34" charset="-128"/>
            </a:endParaRPr>
          </a:p>
          <a:p>
            <a:r>
              <a:rPr lang="en-US" altLang="zh-CN" smtClean="0">
                <a:ea typeface="ＭＳ Ｐゴシック" pitchFamily="34" charset="-128"/>
              </a:rPr>
              <a:t>Our Consumer Markets division continued to experience decreased revenue due to local line losses and customer migration to lower-priced long distance plans along </a:t>
            </a:r>
            <a:r>
              <a:rPr lang="en-US" altLang="zh-CN" b="1" smtClean="0">
                <a:ea typeface="ＭＳ Ｐゴシック" pitchFamily="34" charset="-128"/>
              </a:rPr>
              <a:t>with wireless and e-mail substitutions</a:t>
            </a:r>
            <a:r>
              <a:rPr lang="en-US" altLang="zh-CN" smtClean="0">
                <a:ea typeface="ＭＳ Ｐゴシック" pitchFamily="34" charset="-128"/>
              </a:rPr>
              <a:t>. </a:t>
            </a:r>
          </a:p>
          <a:p>
            <a:endParaRPr lang="en-US" altLang="zh-CN" smtClean="0">
              <a:ea typeface="ＭＳ Ｐゴシック" pitchFamily="34" charset="-128"/>
            </a:endParaRPr>
          </a:p>
          <a:p>
            <a:r>
              <a:rPr lang="en-US" altLang="zh-CN" smtClean="0">
                <a:ea typeface="ＭＳ Ｐゴシック" pitchFamily="34" charset="-128"/>
              </a:rPr>
              <a:t>Our Enterprise Solutions division was impacted negatively by lower rates in the domestic, cross-border and international markets, which were offset partly by higher cross-border and international volumes.</a:t>
            </a:r>
            <a:endParaRPr lang="zh-CN" altLang="en-US" smtClean="0"/>
          </a:p>
        </p:txBody>
      </p:sp>
      <p:sp>
        <p:nvSpPr>
          <p:cNvPr id="148484" name="Slide Number Placeholder 3"/>
          <p:cNvSpPr>
            <a:spLocks noGrp="1"/>
          </p:cNvSpPr>
          <p:nvPr>
            <p:ph type="sldNum" sz="quarter" idx="5"/>
          </p:nvPr>
        </p:nvSpPr>
        <p:spPr bwMode="auto">
          <a:noFill/>
          <a:ln>
            <a:miter lim="800000"/>
            <a:headEnd/>
            <a:tailEnd/>
          </a:ln>
        </p:spPr>
        <p:txBody>
          <a:bodyPr/>
          <a:lstStyle/>
          <a:p>
            <a:fld id="{75BED236-0167-44C5-B1F3-8C639375353A}" type="slidenum">
              <a:rPr lang="en-US" smtClean="0"/>
              <a:pPr/>
              <a:t>137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endParaRPr lang="en-US" altLang="zh-CN" smtClean="0">
              <a:ea typeface="ＭＳ Ｐゴシック" pitchFamily="34" charset="-128"/>
            </a:endParaRPr>
          </a:p>
          <a:p>
            <a:r>
              <a:rPr lang="en-US" altLang="zh-CN" smtClean="0">
                <a:ea typeface="ＭＳ Ｐゴシック" pitchFamily="34" charset="-128"/>
              </a:rPr>
              <a:t>lower rates and volumes in the domestic and cross-border markets contributing to the decreases in our revenues from long distance services.</a:t>
            </a:r>
            <a:endParaRPr lang="zh-CN" altLang="en-US" smtClean="0"/>
          </a:p>
        </p:txBody>
      </p:sp>
      <p:sp>
        <p:nvSpPr>
          <p:cNvPr id="149508" name="Slide Number Placeholder 3"/>
          <p:cNvSpPr>
            <a:spLocks noGrp="1"/>
          </p:cNvSpPr>
          <p:nvPr>
            <p:ph type="sldNum" sz="quarter" idx="5"/>
          </p:nvPr>
        </p:nvSpPr>
        <p:spPr bwMode="auto">
          <a:noFill/>
          <a:ln>
            <a:miter lim="800000"/>
            <a:headEnd/>
            <a:tailEnd/>
          </a:ln>
        </p:spPr>
        <p:txBody>
          <a:bodyPr/>
          <a:lstStyle/>
          <a:p>
            <a:fld id="{22EC0DAA-3A5F-43D0-A7CF-2B908AC65149}" type="slidenum">
              <a:rPr lang="en-US" smtClean="0"/>
              <a:pPr/>
              <a:t>138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pPr defTabSz="457200"/>
            <a:r>
              <a:rPr lang="en-US" altLang="zh-CN" smtClean="0">
                <a:ea typeface="ＭＳ Ｐゴシック" pitchFamily="34" charset="-128"/>
              </a:rPr>
              <a:t>Video on demand: movies</a:t>
            </a:r>
          </a:p>
          <a:p>
            <a:pPr defTabSz="457200"/>
            <a:r>
              <a:rPr lang="en-US" altLang="zh-CN" smtClean="0">
                <a:ea typeface="ＭＳ Ｐゴシック" pitchFamily="34" charset="-128"/>
              </a:rPr>
              <a:t>Pay-per-view: live shows such as </a:t>
            </a:r>
            <a:r>
              <a:rPr lang="en-US" altLang="zh-CN" b="1" smtClean="0"/>
              <a:t>UFC (Mixed Martial Arts), boxing, wrestling, hocky</a:t>
            </a:r>
            <a:endParaRPr lang="en-US" altLang="zh-CN" smtClean="0">
              <a:ea typeface="ＭＳ Ｐゴシック" pitchFamily="34" charset="-128"/>
            </a:endParaRPr>
          </a:p>
          <a:p>
            <a:pPr defTabSz="457200"/>
            <a:r>
              <a:rPr lang="en-US" altLang="zh-CN" smtClean="0">
                <a:ea typeface="ＭＳ Ｐゴシック" pitchFamily="34" charset="-128"/>
              </a:rPr>
              <a:t>Our “Email on Demand” service allows our customers who subscribe to both our digital television service and Internet service to check their e-mail on their own television set, while our “Photos on Demand” service allows customers to view a slide show of their own photographs in digital quality on their television screen.</a:t>
            </a:r>
            <a:endParaRPr lang="zh-CN" altLang="en-US" smtClean="0"/>
          </a:p>
        </p:txBody>
      </p:sp>
      <p:sp>
        <p:nvSpPr>
          <p:cNvPr id="150532" name="Slide Number Placeholder 3"/>
          <p:cNvSpPr>
            <a:spLocks noGrp="1"/>
          </p:cNvSpPr>
          <p:nvPr>
            <p:ph type="sldNum" sz="quarter" idx="5"/>
          </p:nvPr>
        </p:nvSpPr>
        <p:spPr bwMode="auto">
          <a:noFill/>
          <a:ln>
            <a:miter lim="800000"/>
            <a:headEnd/>
            <a:tailEnd/>
          </a:ln>
        </p:spPr>
        <p:txBody>
          <a:bodyPr/>
          <a:lstStyle/>
          <a:p>
            <a:fld id="{B0B7FD70-EF4B-4078-834C-283583093145}" type="slidenum">
              <a:rPr lang="en-US" smtClean="0"/>
              <a:pPr/>
              <a:t>139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CA" smtClean="0"/>
          </a:p>
        </p:txBody>
      </p:sp>
      <p:sp>
        <p:nvSpPr>
          <p:cNvPr id="136196" name="Slide Number Placeholder 3"/>
          <p:cNvSpPr>
            <a:spLocks noGrp="1"/>
          </p:cNvSpPr>
          <p:nvPr>
            <p:ph type="sldNum" sz="quarter" idx="5"/>
          </p:nvPr>
        </p:nvSpPr>
        <p:spPr bwMode="auto">
          <a:noFill/>
          <a:ln>
            <a:miter lim="800000"/>
            <a:headEnd/>
            <a:tailEnd/>
          </a:ln>
        </p:spPr>
        <p:txBody>
          <a:bodyPr/>
          <a:lstStyle/>
          <a:p>
            <a:fld id="{31C963AC-FC88-444E-91D5-AAE479247275}" type="slidenum">
              <a:rPr lang="en-CA" smtClean="0"/>
              <a:pPr/>
              <a:t>20</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1" hangingPunct="1">
              <a:spcBef>
                <a:spcPct val="0"/>
              </a:spcBef>
            </a:pPr>
            <a:r>
              <a:rPr lang="en-US" smtClean="0"/>
              <a:t>Starting 2.5 G, it’s getting into digital</a:t>
            </a:r>
            <a:endParaRPr lang="en-CA" smtClean="0"/>
          </a:p>
        </p:txBody>
      </p:sp>
      <p:sp>
        <p:nvSpPr>
          <p:cNvPr id="137220" name="Slide Number Placeholder 3"/>
          <p:cNvSpPr>
            <a:spLocks noGrp="1"/>
          </p:cNvSpPr>
          <p:nvPr>
            <p:ph type="sldNum" sz="quarter" idx="5"/>
          </p:nvPr>
        </p:nvSpPr>
        <p:spPr bwMode="auto">
          <a:noFill/>
          <a:ln>
            <a:miter lim="800000"/>
            <a:headEnd/>
            <a:tailEnd/>
          </a:ln>
        </p:spPr>
        <p:txBody>
          <a:bodyPr/>
          <a:lstStyle/>
          <a:p>
            <a:fld id="{5CA8FDB3-2743-473A-BF4F-FD22D6574296}" type="slidenum">
              <a:rPr lang="en-US" smtClean="0"/>
              <a:pPr/>
              <a:t>28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endParaRPr lang="zh-CN" altLang="en-US" smtClean="0"/>
          </a:p>
        </p:txBody>
      </p:sp>
      <p:sp>
        <p:nvSpPr>
          <p:cNvPr id="138244" name="Slide Number Placeholder 3"/>
          <p:cNvSpPr>
            <a:spLocks noGrp="1"/>
          </p:cNvSpPr>
          <p:nvPr>
            <p:ph type="sldNum" sz="quarter" idx="5"/>
          </p:nvPr>
        </p:nvSpPr>
        <p:spPr bwMode="auto">
          <a:noFill/>
          <a:ln>
            <a:miter lim="800000"/>
            <a:headEnd/>
            <a:tailEnd/>
          </a:ln>
        </p:spPr>
        <p:txBody>
          <a:bodyPr/>
          <a:lstStyle/>
          <a:p>
            <a:fld id="{584AC47B-2393-43C8-BC1B-736F42FE87AF}" type="slidenum">
              <a:rPr lang="en-US" smtClean="0"/>
              <a:pPr/>
              <a:t>30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1" hangingPunct="1"/>
            <a:endParaRPr lang="en-CA" smtClean="0"/>
          </a:p>
        </p:txBody>
      </p:sp>
      <p:sp>
        <p:nvSpPr>
          <p:cNvPr id="139268" name="Slide Number Placeholder 3"/>
          <p:cNvSpPr>
            <a:spLocks noGrp="1"/>
          </p:cNvSpPr>
          <p:nvPr>
            <p:ph type="sldNum" sz="quarter" idx="5"/>
          </p:nvPr>
        </p:nvSpPr>
        <p:spPr bwMode="auto">
          <a:noFill/>
          <a:ln>
            <a:miter lim="800000"/>
            <a:headEnd/>
            <a:tailEnd/>
          </a:ln>
        </p:spPr>
        <p:txBody>
          <a:bodyPr/>
          <a:lstStyle/>
          <a:p>
            <a:fld id="{C82ABE79-B827-40FA-8CD4-A0DAEC4BFC2D}" type="slidenum">
              <a:rPr lang="en-CA" smtClean="0"/>
              <a:pPr/>
              <a:t>56</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pPr eaLnBrk="1" hangingPunct="1"/>
            <a:endParaRPr lang="en-CA" smtClean="0"/>
          </a:p>
        </p:txBody>
      </p:sp>
      <p:sp>
        <p:nvSpPr>
          <p:cNvPr id="140292" name="Slide Number Placeholder 3"/>
          <p:cNvSpPr>
            <a:spLocks noGrp="1"/>
          </p:cNvSpPr>
          <p:nvPr>
            <p:ph type="sldNum" sz="quarter" idx="5"/>
          </p:nvPr>
        </p:nvSpPr>
        <p:spPr bwMode="auto">
          <a:noFill/>
          <a:ln>
            <a:miter lim="800000"/>
            <a:headEnd/>
            <a:tailEnd/>
          </a:ln>
        </p:spPr>
        <p:txBody>
          <a:bodyPr/>
          <a:lstStyle/>
          <a:p>
            <a:fld id="{4743256A-BEE0-4019-A831-8405B23F774C}" type="slidenum">
              <a:rPr lang="en-CA" smtClean="0"/>
              <a:pPr/>
              <a:t>59</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r>
              <a:rPr lang="en-US" altLang="zh-CN" smtClean="0"/>
              <a:t>MTS one of Canada's leading national communications providers, delivers innovative products and services to our customers in consumer markets in Manitoba and business markets across Canada</a:t>
            </a:r>
            <a:endParaRPr lang="zh-CN" altLang="en-US" smtClean="0"/>
          </a:p>
        </p:txBody>
      </p:sp>
      <p:sp>
        <p:nvSpPr>
          <p:cNvPr id="141316" name="Slide Number Placeholder 3"/>
          <p:cNvSpPr>
            <a:spLocks noGrp="1"/>
          </p:cNvSpPr>
          <p:nvPr>
            <p:ph type="sldNum" sz="quarter" idx="5"/>
          </p:nvPr>
        </p:nvSpPr>
        <p:spPr bwMode="auto">
          <a:noFill/>
          <a:ln>
            <a:miter lim="800000"/>
            <a:headEnd/>
            <a:tailEnd/>
          </a:ln>
        </p:spPr>
        <p:txBody>
          <a:bodyPr/>
          <a:lstStyle/>
          <a:p>
            <a:fld id="{CA9CDE51-A74E-4D73-813A-9847560E8F89}" type="slidenum">
              <a:rPr lang="en-US" smtClean="0"/>
              <a:pPr/>
              <a:t>107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smtClean="0">
                <a:solidFill>
                  <a:schemeClr val="tx1"/>
                </a:solidFill>
                <a:latin typeface="+mn-lt"/>
                <a:ea typeface="+mn-ea"/>
                <a:cs typeface="+mn-cs"/>
              </a:rPr>
              <a:t>BBB: Medium </a:t>
            </a:r>
            <a:r>
              <a:rPr lang="en-CA" sz="1200" b="0" i="0" kern="1200" dirty="0" smtClean="0">
                <a:solidFill>
                  <a:schemeClr val="tx1"/>
                </a:solidFill>
                <a:latin typeface="+mn-lt"/>
                <a:ea typeface="+mn-ea"/>
                <a:cs typeface="+mn-cs"/>
              </a:rPr>
              <a:t>safe investment</a:t>
            </a:r>
            <a:endParaRPr lang="en-CA" dirty="0"/>
          </a:p>
        </p:txBody>
      </p:sp>
      <p:sp>
        <p:nvSpPr>
          <p:cNvPr id="4" name="Slide Number Placeholder 3"/>
          <p:cNvSpPr>
            <a:spLocks noGrp="1"/>
          </p:cNvSpPr>
          <p:nvPr>
            <p:ph type="sldNum" sz="quarter" idx="10"/>
          </p:nvPr>
        </p:nvSpPr>
        <p:spPr/>
        <p:txBody>
          <a:bodyPr/>
          <a:lstStyle/>
          <a:p>
            <a:pPr>
              <a:defRPr/>
            </a:pPr>
            <a:fld id="{DE5113D2-EC3A-4B61-A498-7C462EA18102}" type="slidenum">
              <a:rPr lang="en-CA" smtClean="0"/>
              <a:pPr>
                <a:defRPr/>
              </a:pPr>
              <a:t>108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r>
              <a:rPr lang="en-US" altLang="zh-CN" smtClean="0"/>
              <a:t>Issue 17 mm Class A preference shares in 2004 </a:t>
            </a:r>
            <a:endParaRPr lang="zh-CN" altLang="en-US" smtClean="0"/>
          </a:p>
        </p:txBody>
      </p:sp>
      <p:sp>
        <p:nvSpPr>
          <p:cNvPr id="142340" name="Slide Number Placeholder 3"/>
          <p:cNvSpPr>
            <a:spLocks noGrp="1"/>
          </p:cNvSpPr>
          <p:nvPr>
            <p:ph type="sldNum" sz="quarter" idx="5"/>
          </p:nvPr>
        </p:nvSpPr>
        <p:spPr bwMode="auto">
          <a:noFill/>
          <a:ln>
            <a:miter lim="800000"/>
            <a:headEnd/>
            <a:tailEnd/>
          </a:ln>
        </p:spPr>
        <p:txBody>
          <a:bodyPr/>
          <a:lstStyle/>
          <a:p>
            <a:fld id="{F4C11B63-179C-45B1-98C4-DEC88456E6D3}" type="slidenum">
              <a:rPr lang="en-US" smtClean="0"/>
              <a:pPr/>
              <a:t>116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56A68F-6D19-41CD-999C-474CA25A2D99}"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DD1C0-B58B-4701-8DAA-C745981D5C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1E32F0-EE0A-45CF-B2F9-95B85BCC5EAD}"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EDE741-D85C-45CE-9B9A-F74A8E1994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05183-B680-4129-98ED-2A1CD43AC6FD}"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E9C30-CDF1-433F-A19D-E7BFDF0C0A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38100">
            <a:solidFill>
              <a:srgbClr val="FF0000"/>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19E41E-4276-4008-A004-DC1769C1EA34}"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2E5E66-34DC-49A2-87DA-7B3ACBC5CB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3656F5-CF57-4705-A2A7-2FF00DFE45D1}"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EAC685-D7CA-4424-945C-A46F884BDF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E18715-CC85-4091-AB78-849EED1147EC}"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A8ACE-CEED-4D53-B594-2A4D1E2246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E46C02-4A84-4925-A7C4-73C26DB956B1}" type="datetimeFigureOut">
              <a:rPr lang="en-US"/>
              <a:pPr>
                <a:defRPr/>
              </a:pPr>
              <a:t>3/24/2010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7EE68D-E1D7-4F2D-8068-F8E801DC74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0AC07E-283C-46EB-9942-CE8AB44CA1E8}" type="datetimeFigureOut">
              <a:rPr lang="en-US"/>
              <a:pPr>
                <a:defRPr/>
              </a:pPr>
              <a:t>3/24/2010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BAB21A-0C76-4BB1-A5C0-B99E76D15D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B0207-CDA0-4E80-A0C5-20DCEEF7F804}" type="datetimeFigureOut">
              <a:rPr lang="en-US"/>
              <a:pPr>
                <a:defRPr/>
              </a:pPr>
              <a:t>3/24/2010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4F53FA-84F1-4A7B-97D5-5896978C76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ABBC50-7666-469F-81AD-85910458218B}"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92F90C-5E78-4DA2-B791-E0CBE35EEA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B77F5-8669-4501-94E9-F12F6E41247D}"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688E0F-BFBE-4730-A885-CF31475FA8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3580B4B6-E4E1-4CB9-8F69-D4D9D2BF7606}" type="datetimeFigureOut">
              <a:rPr lang="en-US"/>
              <a:pPr>
                <a:defRPr/>
              </a:pPr>
              <a:t>3/24/2010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6E0AD8E-0D4F-41E5-86A2-564F148A01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13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chart" Target="../charts/chart5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images.google.ca/imgres?imgurl=http://www.miltonchamber.ca/images/sce/COGECO_2.jpg&amp;imgrefurl=http://www.miltonchamber.ca/golf-tournament.aspx&amp;usg=__Mp9Eb5LOToS0MvsFTlTiDjJGzAM=&amp;h=323&amp;w=1316&amp;sz=104&amp;hl=en&amp;start=2&amp;um=1&amp;itbs=1&amp;tbnid=YcCBF62h8dq9rM:&amp;tbnh=37&amp;tbnw=150&amp;prev=/images?q=cogeco&amp;um=1&amp;hl=en&amp;rlz=1R2ADFA_enCA371&amp;tbs=isch:1" TargetMode="External"/><Relationship Id="rId18" Type="http://schemas.openxmlformats.org/officeDocument/2006/relationships/image" Target="../media/image13.jpeg"/><Relationship Id="rId3" Type="http://schemas.openxmlformats.org/officeDocument/2006/relationships/image" Target="../media/image3.png"/><Relationship Id="rId21" Type="http://schemas.openxmlformats.org/officeDocument/2006/relationships/hyperlink" Target="http://images.google.ca/imgres?imgurl=http://cocktaildeeva.files.wordpress.com/2009/01/3d-c-ctv.jpg&amp;imgrefurl=http://cocktaildeeva.wordpress.com/2009/01/14/up-coming-tv-appearancesvalentines-day/3d-c-ctv/&amp;usg=__cHzzp-bczd83ddvAbSxbN8Tdlr8=&amp;h=512&amp;w=1374&amp;sz=47&amp;hl=en&amp;start=1&amp;um=1&amp;itbs=1&amp;tbnid=033ZFqJGZTXMGM:&amp;tbnh=56&amp;tbnw=150&amp;prev=/images?q=CTV&amp;um=1&amp;hl=en&amp;rlz=1R2ADFA_enCA371&amp;tbs=isch:1" TargetMode="External"/><Relationship Id="rId7" Type="http://schemas.openxmlformats.org/officeDocument/2006/relationships/image" Target="../media/image7.png"/><Relationship Id="rId12" Type="http://schemas.openxmlformats.org/officeDocument/2006/relationships/image" Target="../media/image10.jpeg"/><Relationship Id="rId17" Type="http://schemas.openxmlformats.org/officeDocument/2006/relationships/hyperlink" Target="http://images.google.ca/imgres?imgurl=http://www.seeklogo.com/images/A/Astral_Media-logo-8AD9EDF114-seeklogo.com.gif&amp;imgrefurl=http://www.seeklogo.com/tag.html?q=Astral&amp;Sort=Download-Asc&amp;usg=__axMhKLhyaRtjg_uUEyBUDb1tcJk=&amp;h=200&amp;w=200&amp;sz=3&amp;hl=en&amp;start=2&amp;um=1&amp;itbs=1&amp;tbnid=bytxxQ3Nft9s_M:&amp;tbnh=104&amp;tbnw=104&amp;prev=/images?q=astral+media&amp;um=1&amp;hl=en&amp;rlz=1R2ADFA_enCA371&amp;tbs=isch:1" TargetMode="External"/><Relationship Id="rId2" Type="http://schemas.openxmlformats.org/officeDocument/2006/relationships/image" Target="../media/image2.jpeg"/><Relationship Id="rId16" Type="http://schemas.openxmlformats.org/officeDocument/2006/relationships/image" Target="../media/image12.jpeg"/><Relationship Id="rId20"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images.google.ca/imgres?imgurl=http://profectio.com/wp-content/uploads/2009/12/DAVE-Wireless.jpg&amp;imgrefurl=http://profectio.com/john-r-barnett-and-michael-moskowitz-join-dave-wireless-board-of-directors&amp;usg=__3ktayiJxe2eQ7KckZABoij4RI2w=&amp;h=257&amp;w=427&amp;sz=76&amp;hl=en&amp;start=4&amp;um=1&amp;itbs=1&amp;tbnid=N_kcOj_KZPFx-M:&amp;tbnh=76&amp;tbnw=126&amp;prev=/images?q=dave+wireless&amp;um=1&amp;hl=en&amp;sa=X&amp;rlz=1R2ADFA_enCA371&amp;tbs=isch:1" TargetMode="External"/><Relationship Id="rId5" Type="http://schemas.openxmlformats.org/officeDocument/2006/relationships/image" Target="../media/image5.png"/><Relationship Id="rId15" Type="http://schemas.openxmlformats.org/officeDocument/2006/relationships/hyperlink" Target="http://images.google.ca/imgres?imgurl=http://upload.wikimedia.org/wikipedia/en/8/88/Quebecor_media.png&amp;imgrefurl=http://en.wikipedia.org/wiki/File:Quebecor_media.png&amp;usg=__YuNPJgVclPOPlDcBWT5CslMyLw0=&amp;h=239&amp;w=811&amp;sz=17&amp;hl=en&amp;start=32&amp;um=1&amp;itbs=1&amp;tbnid=GoGDjVl40q8T2M:&amp;tbnh=42&amp;tbnw=144&amp;prev=/images?q=quebecor&amp;start=21&amp;um=1&amp;hl=en&amp;sa=N&amp;rlz=1R2ADFA_enCA371&amp;ndsp=21&amp;tbs=isch:1" TargetMode="External"/><Relationship Id="rId10" Type="http://schemas.openxmlformats.org/officeDocument/2006/relationships/image" Target="../media/image9.jpeg"/><Relationship Id="rId19" Type="http://schemas.openxmlformats.org/officeDocument/2006/relationships/hyperlink" Target="http://images.google.ca/imgres?imgurl=http://www.corusent.com/home/CorusentFiles\files\Corporate%20General%20Files/hi_corus_col_logo.jpg&amp;imgrefurl=http://www.corusent.com/home/Corporate/AboutCorus/tabid/1668/Default.aspx&amp;usg=__E2ajBIHoTMD59ROkkKd7xpmLAZs=&amp;h=1161&amp;w=2170&amp;sz=468&amp;hl=en&amp;start=2&amp;um=1&amp;itbs=1&amp;tbnid=IldU0duhOs2W6M:&amp;tbnh=80&amp;tbnw=150&amp;prev=/images?q=corus+entertainment&amp;um=1&amp;hl=en&amp;rlz=1R2ADFA_enCA371&amp;tbs=isch:1" TargetMode="External"/><Relationship Id="rId4" Type="http://schemas.openxmlformats.org/officeDocument/2006/relationships/image" Target="../media/image4.jpeg"/><Relationship Id="rId9" Type="http://schemas.openxmlformats.org/officeDocument/2006/relationships/hyperlink" Target="http://images.google.ca/imgres?imgurl=http://www.vigilancesurlenet.com/en/images/press-kit/logo-videotron-en.jpg&amp;imgrefurl=http://www.vigilancesurlenet.com/en/news/press-kit.php&amp;usg=__-gzI49I1lEBZ7AqUIc_Pl1spI60=&amp;h=378&amp;w=1898&amp;sz=113&amp;hl=en&amp;start=17&amp;um=1&amp;itbs=1&amp;tbnid=rbPE3bH4szFqpM:&amp;tbnh=30&amp;tbnw=150&amp;prev=/images?q=videotron&amp;um=1&amp;hl=en&amp;rlz=1R2ADFA_enCA371&amp;tbs=isch:1" TargetMode="External"/><Relationship Id="rId14" Type="http://schemas.openxmlformats.org/officeDocument/2006/relationships/image" Target="../media/image11.jpeg"/><Relationship Id="rId22"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png"/><Relationship Id="rId3" Type="http://schemas.openxmlformats.org/officeDocument/2006/relationships/diagramLayout" Target="../diagrams/layout1.xm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2.jpeg"/><Relationship Id="rId5" Type="http://schemas.openxmlformats.org/officeDocument/2006/relationships/diagramColors" Target="../diagrams/colors1.xml"/><Relationship Id="rId10" Type="http://schemas.openxmlformats.org/officeDocument/2006/relationships/image" Target="../media/image71.jpeg"/><Relationship Id="rId4" Type="http://schemas.openxmlformats.org/officeDocument/2006/relationships/diagramQuickStyle" Target="../diagrams/quickStyle1.xml"/><Relationship Id="rId9" Type="http://schemas.openxmlformats.org/officeDocument/2006/relationships/image" Target="../media/image7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79.gif"/></Relationships>
</file>

<file path=ppt/slides/_rels/slide5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image" Target="../media/image82.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0.jpeg"/><Relationship Id="rId2" Type="http://schemas.openxmlformats.org/officeDocument/2006/relationships/image" Target="../media/image89.emf"/><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 Id="rId5" Type="http://schemas.openxmlformats.org/officeDocument/2006/relationships/image" Target="../media/image99.emf"/><Relationship Id="rId4" Type="http://schemas.openxmlformats.org/officeDocument/2006/relationships/image" Target="../media/image9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8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50" name="Title 1"/>
          <p:cNvSpPr>
            <a:spLocks noGrp="1"/>
          </p:cNvSpPr>
          <p:nvPr>
            <p:ph type="ctrTitle"/>
          </p:nvPr>
        </p:nvSpPr>
        <p:spPr>
          <a:xfrm>
            <a:off x="685800" y="304800"/>
            <a:ext cx="7772400" cy="990600"/>
          </a:xfrm>
        </p:spPr>
        <p:txBody>
          <a:bodyPr/>
          <a:lstStyle/>
          <a:p>
            <a:pPr>
              <a:defRPr/>
            </a:pPr>
            <a:r>
              <a:rPr lang="en-US" sz="6000" b="1" dirty="0" smtClean="0">
                <a:solidFill>
                  <a:schemeClr val="bg1"/>
                </a:solidFill>
                <a:effectLst>
                  <a:outerShdw blurRad="38100" dist="38100" dir="2700000" algn="tl">
                    <a:srgbClr val="000000">
                      <a:alpha val="43137"/>
                    </a:srgbClr>
                  </a:outerShdw>
                </a:effectLst>
              </a:rPr>
              <a:t>Canadian Telecom</a:t>
            </a:r>
            <a:endParaRPr lang="en-CA" sz="6000" b="1" dirty="0" smtClean="0">
              <a:solidFill>
                <a:schemeClr val="bg1"/>
              </a:solidFill>
              <a:effectLst>
                <a:outerShdw blurRad="38100" dist="38100" dir="2700000" algn="tl">
                  <a:srgbClr val="000000">
                    <a:alpha val="43137"/>
                  </a:srgbClr>
                </a:outerShdw>
              </a:effectLst>
            </a:endParaRPr>
          </a:p>
        </p:txBody>
      </p:sp>
      <p:sp>
        <p:nvSpPr>
          <p:cNvPr id="2052" name="Subtitle 2"/>
          <p:cNvSpPr>
            <a:spLocks noGrp="1"/>
          </p:cNvSpPr>
          <p:nvPr>
            <p:ph type="subTitle" idx="1"/>
          </p:nvPr>
        </p:nvSpPr>
        <p:spPr>
          <a:xfrm>
            <a:off x="1371600" y="5867400"/>
            <a:ext cx="6400800" cy="685800"/>
          </a:xfrm>
        </p:spPr>
        <p:txBody>
          <a:bodyPr/>
          <a:lstStyle/>
          <a:p>
            <a:r>
              <a:rPr lang="en-US" dirty="0" smtClean="0">
                <a:solidFill>
                  <a:srgbClr val="898989"/>
                </a:solidFill>
              </a:rPr>
              <a:t>Steven </a:t>
            </a:r>
            <a:r>
              <a:rPr lang="en-US" dirty="0" err="1" smtClean="0">
                <a:solidFill>
                  <a:srgbClr val="898989"/>
                </a:solidFill>
              </a:rPr>
              <a:t>Hu</a:t>
            </a:r>
            <a:r>
              <a:rPr lang="en-US" dirty="0" smtClean="0">
                <a:solidFill>
                  <a:srgbClr val="898989"/>
                </a:solidFill>
              </a:rPr>
              <a:t>, Shane </a:t>
            </a:r>
            <a:r>
              <a:rPr lang="en-US" dirty="0" err="1" smtClean="0">
                <a:solidFill>
                  <a:srgbClr val="898989"/>
                </a:solidFill>
              </a:rPr>
              <a:t>Xie</a:t>
            </a:r>
            <a:r>
              <a:rPr lang="en-US" dirty="0" smtClean="0">
                <a:solidFill>
                  <a:srgbClr val="898989"/>
                </a:solidFill>
              </a:rPr>
              <a:t>, </a:t>
            </a:r>
            <a:r>
              <a:rPr lang="en-US" dirty="0" err="1" smtClean="0">
                <a:solidFill>
                  <a:srgbClr val="898989"/>
                </a:solidFill>
              </a:rPr>
              <a:t>Vlad</a:t>
            </a:r>
            <a:r>
              <a:rPr lang="en-US" dirty="0" smtClean="0">
                <a:solidFill>
                  <a:srgbClr val="898989"/>
                </a:solidFill>
              </a:rPr>
              <a:t> </a:t>
            </a:r>
            <a:r>
              <a:rPr lang="en-US" dirty="0" err="1" smtClean="0">
                <a:solidFill>
                  <a:srgbClr val="898989"/>
                </a:solidFill>
              </a:rPr>
              <a:t>Pivnicov</a:t>
            </a:r>
            <a:endParaRPr lang="en-CA" dirty="0" smtClean="0">
              <a:solidFill>
                <a:srgbClr val="898989"/>
              </a:solidFill>
            </a:endParaRPr>
          </a:p>
        </p:txBody>
      </p:sp>
      <p:pic>
        <p:nvPicPr>
          <p:cNvPr id="2053" name="Picture 5" descr="http://www.blainekendall.com/uploads/blog/iphone-canada-eh.jpg"/>
          <p:cNvPicPr>
            <a:picLocks noChangeAspect="1" noChangeArrowheads="1"/>
          </p:cNvPicPr>
          <p:nvPr/>
        </p:nvPicPr>
        <p:blipFill>
          <a:blip r:embed="rId2" cstate="print"/>
          <a:srcRect/>
          <a:stretch>
            <a:fillRect/>
          </a:stretch>
        </p:blipFill>
        <p:spPr bwMode="auto">
          <a:xfrm>
            <a:off x="1676400" y="1477963"/>
            <a:ext cx="563880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Technology – 1G</a:t>
            </a:r>
            <a:endParaRPr lang="en-CA" smtClean="0"/>
          </a:p>
        </p:txBody>
      </p:sp>
      <p:sp>
        <p:nvSpPr>
          <p:cNvPr id="4" name="Content Placeholder 2"/>
          <p:cNvSpPr txBox="1">
            <a:spLocks/>
          </p:cNvSpPr>
          <p:nvPr/>
        </p:nvSpPr>
        <p:spPr bwMode="auto">
          <a:xfrm>
            <a:off x="457200" y="1676400"/>
            <a:ext cx="4038600" cy="4525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ormAutofit/>
          </a:bodyPr>
          <a:lstStyle/>
          <a:p>
            <a:pPr marL="342900" indent="-342900">
              <a:lnSpc>
                <a:spcPct val="90000"/>
              </a:lnSpc>
              <a:spcBef>
                <a:spcPct val="20000"/>
              </a:spcBef>
              <a:buFont typeface="Arial" charset="0"/>
              <a:buChar char="•"/>
              <a:defRPr/>
            </a:pPr>
            <a:r>
              <a:rPr lang="en-US" sz="3200" dirty="0">
                <a:solidFill>
                  <a:schemeClr val="tx1"/>
                </a:solidFill>
              </a:rPr>
              <a:t>Launched in 1970</a:t>
            </a:r>
          </a:p>
          <a:p>
            <a:pPr marL="342900" indent="-342900">
              <a:lnSpc>
                <a:spcPct val="90000"/>
              </a:lnSpc>
              <a:spcBef>
                <a:spcPct val="20000"/>
              </a:spcBef>
              <a:buFont typeface="Arial" charset="0"/>
              <a:buChar char="•"/>
              <a:defRPr/>
            </a:pPr>
            <a:endParaRPr lang="en-US" sz="3200" dirty="0">
              <a:solidFill>
                <a:schemeClr val="tx1"/>
              </a:solidFill>
            </a:endParaRPr>
          </a:p>
          <a:p>
            <a:pPr marL="342900" indent="-342900">
              <a:lnSpc>
                <a:spcPct val="90000"/>
              </a:lnSpc>
              <a:spcBef>
                <a:spcPct val="20000"/>
              </a:spcBef>
              <a:buFont typeface="Arial" charset="0"/>
              <a:buChar char="•"/>
              <a:defRPr/>
            </a:pPr>
            <a:r>
              <a:rPr lang="en-US" sz="3200" dirty="0">
                <a:solidFill>
                  <a:schemeClr val="tx1"/>
                </a:solidFill>
              </a:rPr>
              <a:t>Increased the market growth from </a:t>
            </a:r>
            <a:r>
              <a:rPr lang="en-CA" sz="3200" dirty="0">
                <a:solidFill>
                  <a:schemeClr val="tx1"/>
                </a:solidFill>
                <a:sym typeface="Wingdings" pitchFamily="2" charset="2"/>
              </a:rPr>
              <a:t>30% to 50%</a:t>
            </a:r>
          </a:p>
          <a:p>
            <a:pPr marL="342900" indent="-342900">
              <a:lnSpc>
                <a:spcPct val="90000"/>
              </a:lnSpc>
              <a:spcBef>
                <a:spcPct val="20000"/>
              </a:spcBef>
              <a:buFont typeface="Arial" charset="0"/>
              <a:buChar char="•"/>
              <a:defRPr/>
            </a:pPr>
            <a:endParaRPr lang="en-CA" sz="3200" dirty="0">
              <a:solidFill>
                <a:schemeClr val="tx1"/>
              </a:solidFill>
              <a:sym typeface="Wingdings" pitchFamily="2" charset="2"/>
            </a:endParaRPr>
          </a:p>
          <a:p>
            <a:pPr marL="342900" indent="-342900">
              <a:lnSpc>
                <a:spcPct val="90000"/>
              </a:lnSpc>
              <a:spcBef>
                <a:spcPct val="20000"/>
              </a:spcBef>
              <a:buFont typeface="Arial" charset="0"/>
              <a:buChar char="•"/>
              <a:defRPr/>
            </a:pPr>
            <a:r>
              <a:rPr lang="en-US" sz="3200" dirty="0">
                <a:solidFill>
                  <a:schemeClr val="tx1"/>
                </a:solidFill>
                <a:sym typeface="Wingdings" pitchFamily="2" charset="2"/>
              </a:rPr>
              <a:t>1990  20 million subscribers</a:t>
            </a:r>
            <a:br>
              <a:rPr lang="en-US" sz="3200" dirty="0">
                <a:solidFill>
                  <a:schemeClr val="tx1"/>
                </a:solidFill>
                <a:sym typeface="Wingdings" pitchFamily="2" charset="2"/>
              </a:rPr>
            </a:br>
            <a:endParaRPr lang="en-US" sz="3200" dirty="0">
              <a:solidFill>
                <a:schemeClr val="tx1"/>
              </a:solidFill>
              <a:sym typeface="Wingdings" pitchFamily="2" charset="2"/>
            </a:endParaRPr>
          </a:p>
        </p:txBody>
      </p:sp>
      <p:sp>
        <p:nvSpPr>
          <p:cNvPr id="11268" name="Content Placeholder 5"/>
          <p:cNvSpPr>
            <a:spLocks noGrp="1"/>
          </p:cNvSpPr>
          <p:nvPr>
            <p:ph sz="half" idx="4294967295"/>
          </p:nvPr>
        </p:nvSpPr>
        <p:spPr>
          <a:xfrm>
            <a:off x="5105400" y="5181600"/>
            <a:ext cx="3124200" cy="1096963"/>
          </a:xfrm>
        </p:spPr>
        <p:txBody>
          <a:bodyPr/>
          <a:lstStyle/>
          <a:p>
            <a:pPr eaLnBrk="1" hangingPunct="1">
              <a:lnSpc>
                <a:spcPct val="90000"/>
              </a:lnSpc>
              <a:buFont typeface="Arial" charset="0"/>
              <a:buNone/>
            </a:pPr>
            <a:r>
              <a:rPr lang="en-US" sz="1400" smtClean="0"/>
              <a:t>	Dr. Martin Cooper of Motorola, made the first US analogue mobile phone call on a larger prototype model in 1973. This is a reenactment in 2007</a:t>
            </a:r>
          </a:p>
          <a:p>
            <a:pPr eaLnBrk="1" hangingPunct="1">
              <a:lnSpc>
                <a:spcPct val="90000"/>
              </a:lnSpc>
            </a:pPr>
            <a:endParaRPr lang="en-CA" smtClean="0"/>
          </a:p>
        </p:txBody>
      </p:sp>
      <p:pic>
        <p:nvPicPr>
          <p:cNvPr id="6" name="Picture 4"/>
          <p:cNvPicPr>
            <a:picLocks noChangeAspect="1" noChangeArrowheads="1"/>
          </p:cNvPicPr>
          <p:nvPr/>
        </p:nvPicPr>
        <p:blipFill>
          <a:blip r:embed="rId2" cstate="print"/>
          <a:srcRect/>
          <a:stretch>
            <a:fillRect/>
          </a:stretch>
        </p:blipFill>
        <p:spPr bwMode="auto">
          <a:xfrm>
            <a:off x="5486400" y="1524000"/>
            <a:ext cx="2667000" cy="35512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a:t>
            </a:r>
            <a:endParaRPr lang="en-CA" dirty="0"/>
          </a:p>
        </p:txBody>
      </p:sp>
      <p:pic>
        <p:nvPicPr>
          <p:cNvPr id="57346" name="Picture 2"/>
          <p:cNvPicPr>
            <a:picLocks noChangeAspect="1" noChangeArrowheads="1"/>
          </p:cNvPicPr>
          <p:nvPr/>
        </p:nvPicPr>
        <p:blipFill>
          <a:blip r:embed="rId2" cstate="print"/>
          <a:srcRect/>
          <a:stretch>
            <a:fillRect/>
          </a:stretch>
        </p:blipFill>
        <p:spPr bwMode="auto">
          <a:xfrm>
            <a:off x="228600" y="1219200"/>
            <a:ext cx="8686800" cy="5400202"/>
          </a:xfrm>
          <a:prstGeom prst="rect">
            <a:avLst/>
          </a:prstGeom>
          <a:noFill/>
          <a:ln w="9525">
            <a:noFill/>
            <a:miter lim="800000"/>
            <a:headEnd/>
            <a:tailEnd/>
          </a:ln>
          <a:effectLst/>
        </p:spPr>
      </p:pic>
      <p:sp>
        <p:nvSpPr>
          <p:cNvPr id="5" name="Rectangle 4"/>
          <p:cNvSpPr/>
          <p:nvPr/>
        </p:nvSpPr>
        <p:spPr>
          <a:xfrm>
            <a:off x="152400" y="2895600"/>
            <a:ext cx="8991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 y="6248400"/>
            <a:ext cx="899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52400" y="590550"/>
            <a:ext cx="8991600" cy="6267450"/>
          </a:xfrm>
          <a:prstGeom prst="rect">
            <a:avLst/>
          </a:prstGeom>
          <a:noFill/>
          <a:ln w="9525">
            <a:noFill/>
            <a:miter lim="800000"/>
            <a:headEnd/>
            <a:tailEnd/>
          </a:ln>
          <a:effectLst/>
        </p:spPr>
      </p:pic>
      <p:sp>
        <p:nvSpPr>
          <p:cNvPr id="2" name="Title 1"/>
          <p:cNvSpPr>
            <a:spLocks noGrp="1"/>
          </p:cNvSpPr>
          <p:nvPr>
            <p:ph type="title"/>
          </p:nvPr>
        </p:nvSpPr>
        <p:spPr>
          <a:xfrm>
            <a:off x="457200" y="0"/>
            <a:ext cx="8229600" cy="914400"/>
          </a:xfrm>
          <a:ln>
            <a:noFill/>
          </a:ln>
        </p:spPr>
        <p:txBody>
          <a:bodyPr/>
          <a:lstStyle/>
          <a:p>
            <a:r>
              <a:rPr lang="en-US" dirty="0" smtClean="0"/>
              <a:t>Cash Flow Statement</a:t>
            </a:r>
            <a:endParaRPr lang="en-CA" dirty="0"/>
          </a:p>
        </p:txBody>
      </p:sp>
      <p:sp>
        <p:nvSpPr>
          <p:cNvPr id="5" name="Rectangle 4"/>
          <p:cNvSpPr/>
          <p:nvPr/>
        </p:nvSpPr>
        <p:spPr>
          <a:xfrm>
            <a:off x="152400" y="1676400"/>
            <a:ext cx="899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 y="2667000"/>
            <a:ext cx="899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52400" y="5257800"/>
            <a:ext cx="899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52400" y="5410200"/>
            <a:ext cx="899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News</a:t>
            </a:r>
            <a:endParaRPr lang="en-CA" dirty="0"/>
          </a:p>
        </p:txBody>
      </p:sp>
      <p:sp>
        <p:nvSpPr>
          <p:cNvPr id="6" name="Right Arrow 5"/>
          <p:cNvSpPr/>
          <p:nvPr/>
        </p:nvSpPr>
        <p:spPr>
          <a:xfrm>
            <a:off x="685800" y="3657600"/>
            <a:ext cx="7772400" cy="381000"/>
          </a:xfrm>
          <a:prstGeom prst="rightArrow">
            <a:avLst/>
          </a:prstGeom>
          <a:gradFill flip="none" rotWithShape="1">
            <a:gsLst>
              <a:gs pos="0">
                <a:schemeClr val="accent1"/>
              </a:gs>
              <a:gs pos="39999">
                <a:srgbClr val="85C2FF"/>
              </a:gs>
              <a:gs pos="70000">
                <a:srgbClr val="C4D6EB"/>
              </a:gs>
              <a:gs pos="100000">
                <a:srgbClr val="FFEBF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p:cNvSpPr/>
          <p:nvPr/>
        </p:nvSpPr>
        <p:spPr>
          <a:xfrm>
            <a:off x="7696200" y="4038600"/>
            <a:ext cx="228600" cy="3048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p:nvSpPr>
        <p:spPr>
          <a:xfrm rot="10800000">
            <a:off x="6629400" y="3352800"/>
            <a:ext cx="228600" cy="3048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Isosceles Triangle 9"/>
          <p:cNvSpPr/>
          <p:nvPr/>
        </p:nvSpPr>
        <p:spPr>
          <a:xfrm>
            <a:off x="6324600" y="5257800"/>
            <a:ext cx="228600" cy="3048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Isosceles Triangle 10"/>
          <p:cNvSpPr/>
          <p:nvPr/>
        </p:nvSpPr>
        <p:spPr>
          <a:xfrm rot="10800000">
            <a:off x="3886200" y="3352800"/>
            <a:ext cx="228600" cy="3048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Isosceles Triangle 11"/>
          <p:cNvSpPr/>
          <p:nvPr/>
        </p:nvSpPr>
        <p:spPr>
          <a:xfrm>
            <a:off x="5410200" y="4038600"/>
            <a:ext cx="228600" cy="3048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791200" y="5715000"/>
            <a:ext cx="1295400" cy="1066800"/>
          </a:xfrm>
          <a:prstGeom prst="rect">
            <a:avLst/>
          </a:prstGeom>
          <a:noFill/>
          <a:ln cmpd="tri">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Rumors of </a:t>
            </a:r>
            <a:r>
              <a:rPr lang="en-US" dirty="0" err="1" smtClean="0">
                <a:solidFill>
                  <a:schemeClr val="tx1"/>
                </a:solidFill>
              </a:rPr>
              <a:t>Telus</a:t>
            </a:r>
            <a:r>
              <a:rPr lang="en-US" dirty="0" smtClean="0">
                <a:solidFill>
                  <a:schemeClr val="tx1"/>
                </a:solidFill>
              </a:rPr>
              <a:t> buying out Bell</a:t>
            </a:r>
            <a:endParaRPr lang="en-CA" dirty="0">
              <a:solidFill>
                <a:schemeClr val="tx1"/>
              </a:solidFill>
            </a:endParaRPr>
          </a:p>
        </p:txBody>
      </p:sp>
      <p:sp>
        <p:nvSpPr>
          <p:cNvPr id="14" name="Rectangle 13"/>
          <p:cNvSpPr/>
          <p:nvPr/>
        </p:nvSpPr>
        <p:spPr>
          <a:xfrm>
            <a:off x="7239000" y="4495800"/>
            <a:ext cx="1143000" cy="990600"/>
          </a:xfrm>
          <a:prstGeom prst="rect">
            <a:avLst/>
          </a:prstGeom>
          <a:noFill/>
          <a:ln cmpd="tri">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2010</a:t>
            </a:r>
            <a:br>
              <a:rPr lang="en-US" dirty="0" smtClean="0">
                <a:solidFill>
                  <a:schemeClr val="tx1"/>
                </a:solidFill>
              </a:rPr>
            </a:br>
            <a:r>
              <a:rPr lang="en-US" dirty="0" smtClean="0">
                <a:solidFill>
                  <a:schemeClr val="tx1"/>
                </a:solidFill>
              </a:rPr>
              <a:t>Olympic Sponsor</a:t>
            </a:r>
            <a:endParaRPr lang="en-CA" dirty="0">
              <a:solidFill>
                <a:schemeClr val="tx1"/>
              </a:solidFill>
            </a:endParaRPr>
          </a:p>
        </p:txBody>
      </p:sp>
      <p:sp>
        <p:nvSpPr>
          <p:cNvPr id="15" name="Rectangle 14"/>
          <p:cNvSpPr/>
          <p:nvPr/>
        </p:nvSpPr>
        <p:spPr>
          <a:xfrm>
            <a:off x="5334000" y="2209800"/>
            <a:ext cx="2819400" cy="990600"/>
          </a:xfrm>
          <a:prstGeom prst="rect">
            <a:avLst/>
          </a:prstGeom>
          <a:noFill/>
          <a:ln cmpd="tri">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2009</a:t>
            </a:r>
          </a:p>
          <a:p>
            <a:pPr algn="ctr"/>
            <a:r>
              <a:rPr lang="en-US" dirty="0" smtClean="0">
                <a:solidFill>
                  <a:schemeClr val="tx1"/>
                </a:solidFill>
              </a:rPr>
              <a:t>The Source, Virgin mobile acquisitions</a:t>
            </a:r>
            <a:endParaRPr lang="en-CA" dirty="0">
              <a:solidFill>
                <a:schemeClr val="tx1"/>
              </a:solidFill>
            </a:endParaRPr>
          </a:p>
        </p:txBody>
      </p:sp>
      <p:sp>
        <p:nvSpPr>
          <p:cNvPr id="16" name="Rectangle 15"/>
          <p:cNvSpPr/>
          <p:nvPr/>
        </p:nvSpPr>
        <p:spPr>
          <a:xfrm>
            <a:off x="4419600" y="4495800"/>
            <a:ext cx="2209800" cy="914400"/>
          </a:xfrm>
          <a:prstGeom prst="rect">
            <a:avLst/>
          </a:prstGeom>
          <a:noFill/>
          <a:ln cmpd="tri">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2008</a:t>
            </a:r>
            <a:br>
              <a:rPr lang="en-US" dirty="0" smtClean="0">
                <a:solidFill>
                  <a:schemeClr val="tx1"/>
                </a:solidFill>
              </a:rPr>
            </a:br>
            <a:r>
              <a:rPr lang="en-US" dirty="0" smtClean="0">
                <a:solidFill>
                  <a:schemeClr val="tx1"/>
                </a:solidFill>
              </a:rPr>
              <a:t>Privatization deal falls through</a:t>
            </a:r>
            <a:endParaRPr lang="en-CA" dirty="0">
              <a:solidFill>
                <a:schemeClr val="tx1"/>
              </a:solidFill>
            </a:endParaRPr>
          </a:p>
        </p:txBody>
      </p:sp>
      <p:sp>
        <p:nvSpPr>
          <p:cNvPr id="17" name="Rectangle 16"/>
          <p:cNvSpPr/>
          <p:nvPr/>
        </p:nvSpPr>
        <p:spPr>
          <a:xfrm>
            <a:off x="3429000" y="2209800"/>
            <a:ext cx="1143000" cy="990600"/>
          </a:xfrm>
          <a:prstGeom prst="rect">
            <a:avLst/>
          </a:prstGeom>
          <a:noFill/>
          <a:ln cmpd="tri">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2007</a:t>
            </a:r>
            <a:br>
              <a:rPr lang="en-US" dirty="0" smtClean="0">
                <a:solidFill>
                  <a:schemeClr val="tx1"/>
                </a:solidFill>
              </a:rPr>
            </a:br>
            <a:r>
              <a:rPr lang="en-US" dirty="0" smtClean="0">
                <a:solidFill>
                  <a:schemeClr val="tx1"/>
                </a:solidFill>
              </a:rPr>
              <a:t>Telasat Sale</a:t>
            </a:r>
            <a:endParaRPr lang="en-CA" dirty="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5876925" y="228600"/>
            <a:ext cx="3267075" cy="4943475"/>
          </a:xfrm>
          <a:prstGeom prst="rect">
            <a:avLst/>
          </a:prstGeom>
          <a:noFill/>
          <a:ln w="9525">
            <a:noFill/>
            <a:miter lim="800000"/>
            <a:headEnd/>
            <a:tailEnd/>
          </a:ln>
        </p:spPr>
      </p:pic>
      <p:pic>
        <p:nvPicPr>
          <p:cNvPr id="59394" name="Picture 2"/>
          <p:cNvPicPr>
            <a:picLocks noChangeAspect="1" noChangeArrowheads="1"/>
          </p:cNvPicPr>
          <p:nvPr/>
        </p:nvPicPr>
        <p:blipFill>
          <a:blip r:embed="rId3" cstate="print"/>
          <a:srcRect/>
          <a:stretch>
            <a:fillRect/>
          </a:stretch>
        </p:blipFill>
        <p:spPr bwMode="auto">
          <a:xfrm>
            <a:off x="0" y="304800"/>
            <a:ext cx="5895975" cy="4533900"/>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76200" y="5038725"/>
            <a:ext cx="6238875" cy="1819275"/>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accent1"/>
            </a:solidFill>
          </a:ln>
        </p:spPr>
        <p:txBody>
          <a:bodyPr>
            <a:normAutofit fontScale="90000"/>
          </a:bodyPr>
          <a:lstStyle/>
          <a:p>
            <a:r>
              <a:rPr lang="en-US" dirty="0" smtClean="0"/>
              <a:t>Termination of privatization transaction</a:t>
            </a:r>
            <a:endParaRPr lang="en-CA"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buNone/>
            </a:pPr>
            <a:r>
              <a:rPr lang="en-CA" b="1" dirty="0" smtClean="0"/>
              <a:t>June 29, 2007</a:t>
            </a:r>
            <a:r>
              <a:rPr lang="en-CA" dirty="0" smtClean="0"/>
              <a:t> – BCE is to be acquired, through subsidiaries, by the Ontario Teacher’s Pension Plan on or before Dec 11, 2008</a:t>
            </a:r>
          </a:p>
          <a:p>
            <a:pPr>
              <a:buNone/>
            </a:pPr>
            <a:r>
              <a:rPr lang="en-CA" dirty="0" smtClean="0"/>
              <a:t>The transaction was stopped due to a failed solvency test done by KPMG prior to the deadline. </a:t>
            </a:r>
          </a:p>
          <a:p>
            <a:pPr>
              <a:buNone/>
            </a:pPr>
            <a:r>
              <a:rPr lang="en-CA" b="1" dirty="0" smtClean="0"/>
              <a:t>Dec 11, 2008 </a:t>
            </a:r>
            <a:r>
              <a:rPr lang="en-CA" dirty="0" smtClean="0"/>
              <a:t>- KPMG announced BCE that it would not be able to pass the required  solvency test. All other necessary conditions were met. </a:t>
            </a:r>
          </a:p>
          <a:p>
            <a:pPr>
              <a:buNone/>
            </a:pPr>
            <a:r>
              <a:rPr lang="en-CA" b="1" dirty="0" smtClean="0"/>
              <a:t>Dec 12, 2008 </a:t>
            </a:r>
            <a:r>
              <a:rPr lang="en-CA" dirty="0" smtClean="0"/>
              <a:t>– BCE terminates the Agreement and demand payment of 1.2 billion break-up fee. </a:t>
            </a:r>
            <a:endParaRPr lang="en-CA" dirty="0"/>
          </a:p>
        </p:txBody>
      </p:sp>
      <p:sp>
        <p:nvSpPr>
          <p:cNvPr id="5" name="TextBox 4"/>
          <p:cNvSpPr txBox="1"/>
          <p:nvPr/>
        </p:nvSpPr>
        <p:spPr>
          <a:xfrm>
            <a:off x="7010400" y="6248400"/>
            <a:ext cx="1937133" cy="307777"/>
          </a:xfrm>
          <a:prstGeom prst="rect">
            <a:avLst/>
          </a:prstGeom>
          <a:noFill/>
        </p:spPr>
        <p:txBody>
          <a:bodyPr wrap="none" rtlCol="0">
            <a:spAutoFit/>
          </a:bodyPr>
          <a:lstStyle/>
          <a:p>
            <a:r>
              <a:rPr lang="en-US" sz="1400" dirty="0" smtClean="0"/>
              <a:t>Source: Rogers 2009 AIF</a:t>
            </a:r>
            <a:endParaRPr lang="en-CA" sz="1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Transaction over watch</a:t>
            </a:r>
            <a:endParaRPr lang="en-CA" dirty="0"/>
          </a:p>
        </p:txBody>
      </p:sp>
      <p:sp>
        <p:nvSpPr>
          <p:cNvPr id="3" name="Content Placeholder 2"/>
          <p:cNvSpPr>
            <a:spLocks noGrp="1"/>
          </p:cNvSpPr>
          <p:nvPr>
            <p:ph idx="1"/>
          </p:nvPr>
        </p:nvSpPr>
        <p:spPr/>
        <p:txBody>
          <a:bodyPr>
            <a:normAutofit fontScale="85000" lnSpcReduction="10000"/>
          </a:bodyPr>
          <a:lstStyle/>
          <a:p>
            <a:r>
              <a:rPr lang="en-US" dirty="0" smtClean="0"/>
              <a:t>The CRTC requested that Teachers have 6 of the 13 board nominations vs. the group’s proposal of 5 and a veto of  one independent director</a:t>
            </a:r>
          </a:p>
          <a:p>
            <a:endParaRPr lang="en-US" dirty="0" smtClean="0"/>
          </a:p>
          <a:p>
            <a:r>
              <a:rPr lang="en-US" dirty="0" smtClean="0"/>
              <a:t>Any  vacancy of the board or committees caused by a decrease in Teachers ownership be filled by the designee of the Canadian investor who acquires the largest number of shares from Teachers</a:t>
            </a:r>
          </a:p>
          <a:p>
            <a:endParaRPr lang="en-US" dirty="0" smtClean="0"/>
          </a:p>
          <a:p>
            <a:r>
              <a:rPr lang="en-US" dirty="0" smtClean="0"/>
              <a:t>The transaction still  required approval from  Industry Canada (regarding the transfer of wireless spectrum)</a:t>
            </a:r>
            <a:endParaRPr lang="en-CA"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smtClean="0">
                <a:ea typeface="ＭＳ Ｐゴシック" pitchFamily="34" charset="-128"/>
              </a:rPr>
              <a:t>Recommendation</a:t>
            </a:r>
            <a:endParaRPr lang="en-US" dirty="0">
              <a:ea typeface="ＭＳ Ｐゴシック" pitchFamily="34" charset="-128"/>
            </a:endParaRPr>
          </a:p>
        </p:txBody>
      </p:sp>
      <p:sp>
        <p:nvSpPr>
          <p:cNvPr id="4" name="Isosceles Triangle 3"/>
          <p:cNvSpPr/>
          <p:nvPr/>
        </p:nvSpPr>
        <p:spPr>
          <a:xfrm>
            <a:off x="2209800" y="1676400"/>
            <a:ext cx="4876800" cy="3962400"/>
          </a:xfrm>
          <a:prstGeom prst="triangle">
            <a:avLst/>
          </a:prstGeom>
          <a:solidFill>
            <a:srgbClr val="0070C0"/>
          </a:solidFill>
          <a:ln w="1905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6600" dirty="0" smtClean="0">
                <a:solidFill>
                  <a:schemeClr val="bg1"/>
                </a:solidFill>
                <a:latin typeface="Arno Pro Smbd Display" pitchFamily="18" charset="0"/>
              </a:rPr>
              <a:t>HOLD/buy</a:t>
            </a:r>
            <a:endParaRPr lang="en-CA" sz="6600" dirty="0">
              <a:solidFill>
                <a:schemeClr val="bg1"/>
              </a:solidFill>
              <a:latin typeface="Arno Pro Smbd Display" pitchFamily="18" charset="0"/>
            </a:endParaRPr>
          </a:p>
        </p:txBody>
      </p:sp>
      <p:sp>
        <p:nvSpPr>
          <p:cNvPr id="5" name="Rectangle 4"/>
          <p:cNvSpPr/>
          <p:nvPr/>
        </p:nvSpPr>
        <p:spPr>
          <a:xfrm>
            <a:off x="1828800" y="5943600"/>
            <a:ext cx="5638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Soft buy depending on government regulation about foreign ownership – possible M&amp;A further down the line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1828800" y="1447800"/>
            <a:ext cx="5497513" cy="1538288"/>
          </a:xfrm>
          <a:prstGeom prst="rect">
            <a:avLst/>
          </a:prstGeom>
          <a:noFill/>
          <a:ln w="9525">
            <a:noFill/>
            <a:miter lim="800000"/>
            <a:headEnd/>
            <a:tailEnd/>
          </a:ln>
        </p:spPr>
      </p:pic>
      <p:sp>
        <p:nvSpPr>
          <p:cNvPr id="93187" name="Rectangle 4"/>
          <p:cNvSpPr>
            <a:spLocks noChangeArrowheads="1"/>
          </p:cNvSpPr>
          <p:nvPr/>
        </p:nvSpPr>
        <p:spPr bwMode="auto">
          <a:xfrm>
            <a:off x="1828800" y="3581400"/>
            <a:ext cx="5410200" cy="646113"/>
          </a:xfrm>
          <a:prstGeom prst="rect">
            <a:avLst/>
          </a:prstGeom>
          <a:solidFill>
            <a:srgbClr val="0070C0"/>
          </a:solidFill>
          <a:ln w="69850">
            <a:solidFill>
              <a:schemeClr val="tx1"/>
            </a:solidFill>
            <a:miter lim="800000"/>
            <a:headEnd/>
            <a:tailEnd/>
          </a:ln>
        </p:spPr>
        <p:txBody>
          <a:bodyPr>
            <a:spAutoFit/>
          </a:bodyPr>
          <a:lstStyle/>
          <a:p>
            <a:r>
              <a:rPr lang="en-US" altLang="zh-CN">
                <a:solidFill>
                  <a:schemeClr val="bg1"/>
                </a:solidFill>
              </a:rPr>
              <a:t>Our mission - our focus - is to deliver true value as seen through the eyes of our customers</a:t>
            </a:r>
            <a:endParaRPr lang="zh-CN" altLang="en-US">
              <a:solidFill>
                <a:schemeClr val="bg1"/>
              </a:solidFill>
            </a:endParaRPr>
          </a:p>
        </p:txBody>
      </p:sp>
      <p:sp>
        <p:nvSpPr>
          <p:cNvPr id="93188" name="TextBox 4"/>
          <p:cNvSpPr txBox="1">
            <a:spLocks noChangeArrowheads="1"/>
          </p:cNvSpPr>
          <p:nvPr/>
        </p:nvSpPr>
        <p:spPr bwMode="auto">
          <a:xfrm>
            <a:off x="7151688" y="6019800"/>
            <a:ext cx="1230312" cy="307975"/>
          </a:xfrm>
          <a:prstGeom prst="rect">
            <a:avLst/>
          </a:prstGeom>
          <a:noFill/>
          <a:ln w="9525">
            <a:noFill/>
            <a:miter lim="800000"/>
            <a:headEnd/>
            <a:tailEnd/>
          </a:ln>
        </p:spPr>
        <p:txBody>
          <a:bodyPr wrap="none">
            <a:spAutoFit/>
          </a:bodyPr>
          <a:lstStyle/>
          <a:p>
            <a:r>
              <a:rPr lang="en-US" sz="1400"/>
              <a:t>Source: MTS</a:t>
            </a:r>
            <a:endParaRPr lang="en-CA" sz="1400"/>
          </a:p>
        </p:txBody>
      </p:sp>
      <p:sp>
        <p:nvSpPr>
          <p:cNvPr id="5" name="Rectangle 4"/>
          <p:cNvSpPr/>
          <p:nvPr/>
        </p:nvSpPr>
        <p:spPr>
          <a:xfrm>
            <a:off x="2895600" y="4953000"/>
            <a:ext cx="2749471" cy="369332"/>
          </a:xfrm>
          <a:prstGeom prst="rect">
            <a:avLst/>
          </a:prstGeom>
        </p:spPr>
        <p:txBody>
          <a:bodyPr wrap="none">
            <a:spAutoFit/>
          </a:bodyPr>
          <a:lstStyle/>
          <a:p>
            <a:r>
              <a:rPr lang="en-US" dirty="0" smtClean="0"/>
              <a:t>Hello, My name is Shane</a:t>
            </a:r>
            <a:endParaRPr lang="en-CA" dirty="0"/>
          </a:p>
        </p:txBody>
      </p:sp>
      <p:sp>
        <p:nvSpPr>
          <p:cNvPr id="6" name="Right Arrow 5"/>
          <p:cNvSpPr/>
          <p:nvPr/>
        </p:nvSpPr>
        <p:spPr>
          <a:xfrm rot="10800000">
            <a:off x="609600" y="4800600"/>
            <a:ext cx="1828800" cy="762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944562"/>
          </a:xfrm>
          <a:ln w="25400">
            <a:solidFill>
              <a:schemeClr val="accent1"/>
            </a:solidFill>
          </a:ln>
        </p:spPr>
        <p:txBody>
          <a:bodyPr/>
          <a:lstStyle/>
          <a:p>
            <a:pPr eaLnBrk="1" hangingPunct="1"/>
            <a:r>
              <a:rPr lang="en-US" dirty="0" smtClean="0">
                <a:ea typeface="ＭＳ Ｐゴシック" pitchFamily="34" charset="-128"/>
              </a:rPr>
              <a:t>Company Snapshot</a:t>
            </a:r>
          </a:p>
        </p:txBody>
      </p:sp>
      <p:sp>
        <p:nvSpPr>
          <p:cNvPr id="7" name="TextBox 3"/>
          <p:cNvSpPr txBox="1">
            <a:spLocks noChangeArrowheads="1"/>
          </p:cNvSpPr>
          <p:nvPr/>
        </p:nvSpPr>
        <p:spPr bwMode="auto">
          <a:xfrm>
            <a:off x="7162800" y="6324600"/>
            <a:ext cx="1541463" cy="215444"/>
          </a:xfrm>
          <a:prstGeom prst="rect">
            <a:avLst/>
          </a:prstGeom>
          <a:noFill/>
          <a:ln w="9525">
            <a:noFill/>
            <a:miter lim="800000"/>
            <a:headEnd/>
            <a:tailEnd/>
          </a:ln>
        </p:spPr>
        <p:txBody>
          <a:bodyPr wrap="square">
            <a:spAutoFit/>
          </a:bodyPr>
          <a:lstStyle/>
          <a:p>
            <a:r>
              <a:rPr lang="en-US" sz="800"/>
              <a:t>Source: Bloomberg</a:t>
            </a:r>
            <a:endParaRPr lang="en-CA" sz="800"/>
          </a:p>
        </p:txBody>
      </p:sp>
      <p:pic>
        <p:nvPicPr>
          <p:cNvPr id="3074" name="Picture 2"/>
          <p:cNvPicPr>
            <a:picLocks noChangeAspect="1" noChangeArrowheads="1"/>
          </p:cNvPicPr>
          <p:nvPr/>
        </p:nvPicPr>
        <p:blipFill>
          <a:blip r:embed="rId3" cstate="print"/>
          <a:srcRect/>
          <a:stretch>
            <a:fillRect/>
          </a:stretch>
        </p:blipFill>
        <p:spPr bwMode="auto">
          <a:xfrm>
            <a:off x="457199" y="1524000"/>
            <a:ext cx="820267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solidFill>
            <a:srgbClr val="0070C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Overview</a:t>
            </a:r>
          </a:p>
        </p:txBody>
      </p:sp>
      <p:sp>
        <p:nvSpPr>
          <p:cNvPr id="6" name="Rounded Rectangle 5"/>
          <p:cNvSpPr/>
          <p:nvPr/>
        </p:nvSpPr>
        <p:spPr>
          <a:xfrm>
            <a:off x="1447800" y="2514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Segment Analysis</a:t>
            </a:r>
          </a:p>
        </p:txBody>
      </p:sp>
      <p:sp>
        <p:nvSpPr>
          <p:cNvPr id="7" name="Rounded Rectangle 6"/>
          <p:cNvSpPr/>
          <p:nvPr/>
        </p:nvSpPr>
        <p:spPr>
          <a:xfrm>
            <a:off x="1447800" y="3276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7200" y="1417638"/>
            <a:ext cx="4038600" cy="4525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342900" indent="-342900">
              <a:spcBef>
                <a:spcPct val="20000"/>
              </a:spcBef>
              <a:buFont typeface="Arial" charset="0"/>
              <a:buChar char="•"/>
              <a:defRPr/>
            </a:pPr>
            <a:r>
              <a:rPr lang="en-US" sz="3500" dirty="0">
                <a:solidFill>
                  <a:schemeClr val="tx1"/>
                </a:solidFill>
                <a:sym typeface="Wingdings" pitchFamily="2" charset="2"/>
              </a:rPr>
              <a:t>Developed in the early 90’s.</a:t>
            </a:r>
          </a:p>
          <a:p>
            <a:pPr marL="342900" indent="-342900">
              <a:spcBef>
                <a:spcPct val="20000"/>
              </a:spcBef>
              <a:buFont typeface="Arial" charset="0"/>
              <a:buChar char="•"/>
              <a:defRPr/>
            </a:pPr>
            <a:endParaRPr lang="en-US" sz="3500" dirty="0">
              <a:solidFill>
                <a:schemeClr val="tx1"/>
              </a:solidFill>
              <a:sym typeface="Wingdings" pitchFamily="2" charset="2"/>
            </a:endParaRPr>
          </a:p>
          <a:p>
            <a:pPr marL="342900" indent="-342900">
              <a:spcBef>
                <a:spcPct val="20000"/>
              </a:spcBef>
              <a:buFont typeface="Arial" charset="0"/>
              <a:buChar char="•"/>
              <a:defRPr/>
            </a:pPr>
            <a:r>
              <a:rPr lang="en-US" sz="3500" dirty="0">
                <a:solidFill>
                  <a:schemeClr val="tx1"/>
                </a:solidFill>
                <a:sym typeface="Wingdings" pitchFamily="2" charset="2"/>
              </a:rPr>
              <a:t>GSM and GPRS networks offered improved voice quality.</a:t>
            </a:r>
          </a:p>
          <a:p>
            <a:pPr marL="342900" indent="-342900">
              <a:spcBef>
                <a:spcPct val="20000"/>
              </a:spcBef>
              <a:buFont typeface="Arial" charset="0"/>
              <a:buChar char="•"/>
              <a:defRPr/>
            </a:pPr>
            <a:endParaRPr lang="en-US" sz="3500" dirty="0">
              <a:solidFill>
                <a:schemeClr val="tx1"/>
              </a:solidFill>
              <a:sym typeface="Wingdings" pitchFamily="2" charset="2"/>
            </a:endParaRPr>
          </a:p>
          <a:p>
            <a:pPr marL="342900" indent="-342900">
              <a:spcBef>
                <a:spcPct val="20000"/>
              </a:spcBef>
              <a:buFont typeface="Arial" charset="0"/>
              <a:buChar char="•"/>
              <a:defRPr/>
            </a:pPr>
            <a:r>
              <a:rPr lang="en-US" sz="3500" dirty="0">
                <a:solidFill>
                  <a:schemeClr val="tx1"/>
                </a:solidFill>
                <a:sym typeface="Wingdings" pitchFamily="2" charset="2"/>
              </a:rPr>
              <a:t>2.5G used GPRS to increase the data transfer rate, but had some weaknesses, e.g. security</a:t>
            </a:r>
          </a:p>
          <a:p>
            <a:pPr>
              <a:lnSpc>
                <a:spcPct val="90000"/>
              </a:lnSpc>
              <a:defRPr/>
            </a:pPr>
            <a:endParaRPr lang="en-CA" sz="3200" dirty="0"/>
          </a:p>
        </p:txBody>
      </p:sp>
      <p:sp>
        <p:nvSpPr>
          <p:cNvPr id="12291" name="Title 1"/>
          <p:cNvSpPr>
            <a:spLocks noGrp="1"/>
          </p:cNvSpPr>
          <p:nvPr>
            <p:ph type="title"/>
          </p:nvPr>
        </p:nvSpPr>
        <p:spPr/>
        <p:txBody>
          <a:bodyPr/>
          <a:lstStyle/>
          <a:p>
            <a:r>
              <a:rPr lang="en-US" smtClean="0"/>
              <a:t>Technology – 2G</a:t>
            </a:r>
            <a:endParaRPr lang="en-CA" smtClean="0"/>
          </a:p>
        </p:txBody>
      </p:sp>
      <p:sp>
        <p:nvSpPr>
          <p:cNvPr id="5" name="Content Placeholder 3"/>
          <p:cNvSpPr txBox="1">
            <a:spLocks/>
          </p:cNvSpPr>
          <p:nvPr/>
        </p:nvSpPr>
        <p:spPr>
          <a:xfrm>
            <a:off x="4876800" y="5486400"/>
            <a:ext cx="3505200" cy="792163"/>
          </a:xfrm>
          <a:prstGeom prst="rect">
            <a:avLst/>
          </a:prstGeom>
        </p:spPr>
        <p:txBody>
          <a:bodyPr>
            <a:normAutofit/>
          </a:bodyPr>
          <a:lstStyle/>
          <a:p>
            <a:pPr marL="342900" indent="-342900" algn="ctr">
              <a:lnSpc>
                <a:spcPct val="90000"/>
              </a:lnSpc>
              <a:spcBef>
                <a:spcPct val="20000"/>
              </a:spcBef>
              <a:buFont typeface="Arial" charset="0"/>
              <a:buNone/>
              <a:defRPr/>
            </a:pPr>
            <a:r>
              <a:rPr lang="en-US" sz="1300">
                <a:latin typeface="+mn-lt"/>
                <a:cs typeface="+mn-cs"/>
              </a:rPr>
              <a:t>1991 GSM mobile phones</a:t>
            </a:r>
            <a:endParaRPr lang="en-CA" sz="1300">
              <a:latin typeface="+mn-lt"/>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4876800" y="1600200"/>
            <a:ext cx="3505200" cy="36480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152400"/>
            <a:ext cx="8229600" cy="1096962"/>
          </a:xfrm>
          <a:ln w="25400">
            <a:solidFill>
              <a:schemeClr val="accent1"/>
            </a:solidFill>
          </a:ln>
        </p:spPr>
        <p:txBody>
          <a:bodyPr/>
          <a:lstStyle/>
          <a:p>
            <a:pPr eaLnBrk="1" hangingPunct="1"/>
            <a:r>
              <a:rPr lang="en-US" smtClean="0">
                <a:ea typeface="ＭＳ Ｐゴシック" pitchFamily="34" charset="-128"/>
              </a:rPr>
              <a:t>1 Year Price-volume</a:t>
            </a:r>
          </a:p>
        </p:txBody>
      </p:sp>
      <p:sp>
        <p:nvSpPr>
          <p:cNvPr id="96260" name="TextBox 3"/>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4338" name="Picture 2"/>
          <p:cNvPicPr>
            <a:picLocks noChangeAspect="1" noChangeArrowheads="1"/>
          </p:cNvPicPr>
          <p:nvPr/>
        </p:nvPicPr>
        <p:blipFill>
          <a:blip r:embed="rId2" cstate="print"/>
          <a:srcRect/>
          <a:stretch>
            <a:fillRect/>
          </a:stretch>
        </p:blipFill>
        <p:spPr bwMode="auto">
          <a:xfrm>
            <a:off x="457200" y="1295400"/>
            <a:ext cx="8248650" cy="5395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152400"/>
            <a:ext cx="8229600" cy="1143000"/>
          </a:xfrm>
          <a:ln w="25400">
            <a:solidFill>
              <a:schemeClr val="accent1"/>
            </a:solidFill>
          </a:ln>
        </p:spPr>
        <p:txBody>
          <a:bodyPr/>
          <a:lstStyle/>
          <a:p>
            <a:pPr eaLnBrk="1" hangingPunct="1"/>
            <a:r>
              <a:rPr lang="en-US" smtClean="0">
                <a:ea typeface="ＭＳ Ｐゴシック" pitchFamily="34" charset="-128"/>
              </a:rPr>
              <a:t>1 Year Relative Performance</a:t>
            </a:r>
          </a:p>
        </p:txBody>
      </p:sp>
      <p:sp>
        <p:nvSpPr>
          <p:cNvPr id="97284" name="TextBox 3"/>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5362" name="Picture 2"/>
          <p:cNvPicPr>
            <a:picLocks noChangeAspect="1" noChangeArrowheads="1"/>
          </p:cNvPicPr>
          <p:nvPr/>
        </p:nvPicPr>
        <p:blipFill>
          <a:blip r:embed="rId2" cstate="print"/>
          <a:srcRect/>
          <a:stretch>
            <a:fillRect/>
          </a:stretch>
        </p:blipFill>
        <p:spPr bwMode="auto">
          <a:xfrm>
            <a:off x="474704" y="1295400"/>
            <a:ext cx="8212096" cy="5371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5 Years Price-volume</a:t>
            </a:r>
          </a:p>
        </p:txBody>
      </p:sp>
      <p:sp>
        <p:nvSpPr>
          <p:cNvPr id="98308" name="TextBox 4"/>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6386" name="Picture 2"/>
          <p:cNvPicPr>
            <a:picLocks noChangeAspect="1" noChangeArrowheads="1"/>
          </p:cNvPicPr>
          <p:nvPr/>
        </p:nvPicPr>
        <p:blipFill>
          <a:blip r:embed="rId2" cstate="print"/>
          <a:srcRect/>
          <a:stretch>
            <a:fillRect/>
          </a:stretch>
        </p:blipFill>
        <p:spPr bwMode="auto">
          <a:xfrm>
            <a:off x="457200" y="1234109"/>
            <a:ext cx="8248650" cy="53952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274638"/>
            <a:ext cx="8229600" cy="1020762"/>
          </a:xfrm>
          <a:ln w="25400">
            <a:solidFill>
              <a:schemeClr val="accent1"/>
            </a:solidFill>
          </a:ln>
        </p:spPr>
        <p:txBody>
          <a:bodyPr/>
          <a:lstStyle/>
          <a:p>
            <a:pPr eaLnBrk="1" hangingPunct="1"/>
            <a:r>
              <a:rPr lang="en-US" smtClean="0">
                <a:ea typeface="ＭＳ Ｐゴシック" pitchFamily="34" charset="-128"/>
              </a:rPr>
              <a:t>5 Years Relative Performance</a:t>
            </a:r>
          </a:p>
        </p:txBody>
      </p:sp>
      <p:sp>
        <p:nvSpPr>
          <p:cNvPr id="99332" name="TextBox 4"/>
          <p:cNvSpPr txBox="1">
            <a:spLocks noChangeArrowheads="1"/>
          </p:cNvSpPr>
          <p:nvPr/>
        </p:nvSpPr>
        <p:spPr bwMode="auto">
          <a:xfrm>
            <a:off x="7724775" y="6677959"/>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7410" name="Picture 2"/>
          <p:cNvPicPr>
            <a:picLocks noChangeAspect="1" noChangeArrowheads="1"/>
          </p:cNvPicPr>
          <p:nvPr/>
        </p:nvPicPr>
        <p:blipFill>
          <a:blip r:embed="rId2" cstate="print"/>
          <a:srcRect/>
          <a:stretch>
            <a:fillRect/>
          </a:stretch>
        </p:blipFill>
        <p:spPr bwMode="auto">
          <a:xfrm>
            <a:off x="457199" y="1295400"/>
            <a:ext cx="8269941" cy="5409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81000" y="228600"/>
            <a:ext cx="8229600" cy="990600"/>
          </a:xfrm>
          <a:ln w="25400">
            <a:solidFill>
              <a:schemeClr val="accent1"/>
            </a:solidFill>
          </a:ln>
        </p:spPr>
        <p:txBody>
          <a:bodyPr/>
          <a:lstStyle/>
          <a:p>
            <a:pPr eaLnBrk="1" hangingPunct="1"/>
            <a:r>
              <a:rPr lang="en-US" smtClean="0">
                <a:ea typeface="ＭＳ Ｐゴシック" pitchFamily="34" charset="-128"/>
              </a:rPr>
              <a:t>15 Years Price-volume</a:t>
            </a:r>
          </a:p>
        </p:txBody>
      </p:sp>
      <p:sp>
        <p:nvSpPr>
          <p:cNvPr id="100356" name="TextBox 4"/>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8434" name="Picture 2"/>
          <p:cNvPicPr>
            <a:picLocks noChangeAspect="1" noChangeArrowheads="1"/>
          </p:cNvPicPr>
          <p:nvPr/>
        </p:nvPicPr>
        <p:blipFill>
          <a:blip r:embed="rId2" cstate="print"/>
          <a:srcRect/>
          <a:stretch>
            <a:fillRect/>
          </a:stretch>
        </p:blipFill>
        <p:spPr bwMode="auto">
          <a:xfrm>
            <a:off x="381000" y="1246569"/>
            <a:ext cx="8229600" cy="5382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868362"/>
          </a:xfrm>
          <a:ln w="25400">
            <a:solidFill>
              <a:schemeClr val="accent1"/>
            </a:solidFill>
          </a:ln>
        </p:spPr>
        <p:txBody>
          <a:bodyPr/>
          <a:lstStyle/>
          <a:p>
            <a:pPr eaLnBrk="1" hangingPunct="1"/>
            <a:r>
              <a:rPr lang="en-US" smtClean="0">
                <a:ea typeface="ＭＳ Ｐゴシック" pitchFamily="34" charset="-128"/>
              </a:rPr>
              <a:t>15 Years Relative Performance</a:t>
            </a:r>
          </a:p>
        </p:txBody>
      </p:sp>
      <p:sp>
        <p:nvSpPr>
          <p:cNvPr id="101380" name="TextBox 4"/>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9458" name="Picture 2"/>
          <p:cNvPicPr>
            <a:picLocks noChangeAspect="1" noChangeArrowheads="1"/>
          </p:cNvPicPr>
          <p:nvPr/>
        </p:nvPicPr>
        <p:blipFill>
          <a:blip r:embed="rId2" cstate="print"/>
          <a:srcRect/>
          <a:stretch>
            <a:fillRect/>
          </a:stretch>
        </p:blipFill>
        <p:spPr bwMode="auto">
          <a:xfrm>
            <a:off x="457200" y="1219200"/>
            <a:ext cx="8229600" cy="538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Shares Outstanding</a:t>
            </a:r>
          </a:p>
        </p:txBody>
      </p:sp>
      <p:graphicFrame>
        <p:nvGraphicFramePr>
          <p:cNvPr id="4" name="Chart 3"/>
          <p:cNvGraphicFramePr/>
          <p:nvPr/>
        </p:nvGraphicFramePr>
        <p:xfrm>
          <a:off x="609600" y="1434755"/>
          <a:ext cx="8001000" cy="4585045"/>
        </p:xfrm>
        <a:graphic>
          <a:graphicData uri="http://schemas.openxmlformats.org/drawingml/2006/chart">
            <c:chart xmlns:c="http://schemas.openxmlformats.org/drawingml/2006/chart" xmlns:r="http://schemas.openxmlformats.org/officeDocument/2006/relationships" r:id="rId3"/>
          </a:graphicData>
        </a:graphic>
      </p:graphicFrame>
      <p:sp>
        <p:nvSpPr>
          <p:cNvPr id="102404" name="TextBox 4"/>
          <p:cNvSpPr txBox="1">
            <a:spLocks noChangeArrowheads="1"/>
          </p:cNvSpPr>
          <p:nvPr/>
        </p:nvSpPr>
        <p:spPr bwMode="auto">
          <a:xfrm>
            <a:off x="5257800" y="63246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Ownership</a:t>
            </a:r>
          </a:p>
        </p:txBody>
      </p:sp>
      <p:sp>
        <p:nvSpPr>
          <p:cNvPr id="103427" name="Content Placeholder 2"/>
          <p:cNvSpPr>
            <a:spLocks noGrp="1"/>
          </p:cNvSpPr>
          <p:nvPr>
            <p:ph idx="1"/>
          </p:nvPr>
        </p:nvSpPr>
        <p:spPr>
          <a:xfrm>
            <a:off x="457200" y="1600200"/>
            <a:ext cx="4114800" cy="457200"/>
          </a:xfrm>
          <a:ln>
            <a:solidFill>
              <a:srgbClr val="000000"/>
            </a:solidFill>
          </a:ln>
        </p:spPr>
        <p:txBody>
          <a:bodyPr/>
          <a:lstStyle/>
          <a:p>
            <a:pPr marL="0" algn="ctr" eaLnBrk="1" hangingPunct="1">
              <a:buFont typeface="Arial" charset="0"/>
              <a:buNone/>
            </a:pPr>
            <a:r>
              <a:rPr lang="en-US" sz="2000" b="1" smtClean="0">
                <a:solidFill>
                  <a:srgbClr val="000000"/>
                </a:solidFill>
                <a:ea typeface="ＭＳ Ｐゴシック" pitchFamily="34" charset="-128"/>
              </a:rPr>
              <a:t>Employee Stock Options Outstanding</a:t>
            </a:r>
          </a:p>
          <a:p>
            <a:pPr marL="0" eaLnBrk="1" hangingPunct="1">
              <a:buFont typeface="Arial" charset="0"/>
              <a:buNone/>
            </a:pPr>
            <a:endParaRPr lang="en-US" smtClean="0">
              <a:ea typeface="ＭＳ Ｐゴシック" pitchFamily="34" charset="-128"/>
            </a:endParaRPr>
          </a:p>
        </p:txBody>
      </p:sp>
      <p:graphicFrame>
        <p:nvGraphicFramePr>
          <p:cNvPr id="5" name="Table 4"/>
          <p:cNvGraphicFramePr>
            <a:graphicFrameLocks noGrp="1"/>
          </p:cNvGraphicFramePr>
          <p:nvPr/>
        </p:nvGraphicFramePr>
        <p:xfrm>
          <a:off x="457200" y="2362200"/>
          <a:ext cx="4114799" cy="3133655"/>
        </p:xfrm>
        <a:graphic>
          <a:graphicData uri="http://schemas.openxmlformats.org/drawingml/2006/table">
            <a:tbl>
              <a:tblPr/>
              <a:tblGrid>
                <a:gridCol w="1046000"/>
                <a:gridCol w="1141817"/>
                <a:gridCol w="1160448"/>
                <a:gridCol w="766534"/>
              </a:tblGrid>
              <a:tr h="289629">
                <a:tc>
                  <a:txBody>
                    <a:bodyPr/>
                    <a:lstStyle/>
                    <a:p>
                      <a:pPr algn="ctr" fontAlgn="b"/>
                      <a:r>
                        <a:rPr lang="en-US" sz="1200" b="1" i="0" u="none" strike="noStrike" dirty="0">
                          <a:solidFill>
                            <a:srgbClr val="000000"/>
                          </a:solidFill>
                          <a:latin typeface="Calibri"/>
                        </a:rPr>
                        <a:t>Year Granted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Option Outstanding</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Options Exercisable</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Expiry date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37">
                <a:tc>
                  <a:txBody>
                    <a:bodyPr/>
                    <a:lstStyle/>
                    <a:p>
                      <a:pPr algn="ctr" fontAlgn="b"/>
                      <a:r>
                        <a:rPr lang="en-US" sz="1100" b="0" i="0" u="none" strike="noStrike">
                          <a:solidFill>
                            <a:srgbClr val="000000"/>
                          </a:solidFill>
                          <a:latin typeface="Calibri"/>
                        </a:rPr>
                        <a:t>2010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367,195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2019</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5837">
                <a:tc>
                  <a:txBody>
                    <a:bodyPr/>
                    <a:lstStyle/>
                    <a:p>
                      <a:pPr algn="ctr" fontAlgn="b"/>
                      <a:r>
                        <a:rPr lang="en-US" sz="1100" b="0" i="0" u="none" strike="noStrike">
                          <a:solidFill>
                            <a:srgbClr val="000000"/>
                          </a:solidFill>
                          <a:latin typeface="Calibri"/>
                        </a:rPr>
                        <a:t>2008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455,000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357,000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82,600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266,300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120,500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621,700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389,300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2015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147,280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120,400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102,160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102,160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1,221,003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122,100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2012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56,500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56,500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5837">
                <a:tc>
                  <a:txBody>
                    <a:bodyPr/>
                    <a:lstStyle/>
                    <a:p>
                      <a:pPr algn="ctr" fontAlgn="b"/>
                      <a:r>
                        <a:rPr lang="en-US" sz="1100" b="0" i="0" u="none" strike="noStrike">
                          <a:solidFill>
                            <a:srgbClr val="000000"/>
                          </a:solidFill>
                          <a:latin typeface="Calibri"/>
                        </a:rPr>
                        <a:t>2000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2010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3478" name="Content Placeholder 2"/>
          <p:cNvSpPr txBox="1">
            <a:spLocks/>
          </p:cNvSpPr>
          <p:nvPr/>
        </p:nvSpPr>
        <p:spPr bwMode="auto">
          <a:xfrm>
            <a:off x="4648200" y="1600200"/>
            <a:ext cx="4114800" cy="457200"/>
          </a:xfrm>
          <a:prstGeom prst="rect">
            <a:avLst/>
          </a:prstGeom>
          <a:noFill/>
          <a:ln w="9525">
            <a:solidFill>
              <a:srgbClr val="000000"/>
            </a:solidFill>
            <a:miter lim="800000"/>
            <a:headEnd/>
            <a:tailEnd/>
          </a:ln>
        </p:spPr>
        <p:txBody>
          <a:bodyPr/>
          <a:lstStyle/>
          <a:p>
            <a:pPr indent="-342900" algn="ctr">
              <a:spcBef>
                <a:spcPct val="20000"/>
              </a:spcBef>
              <a:buFont typeface="Arial" charset="0"/>
              <a:buNone/>
            </a:pPr>
            <a:r>
              <a:rPr lang="en-US" sz="2000" b="1">
                <a:solidFill>
                  <a:srgbClr val="000000"/>
                </a:solidFill>
                <a:latin typeface="Calibri" pitchFamily="34" charset="0"/>
              </a:rPr>
              <a:t>Ownership Structure</a:t>
            </a:r>
          </a:p>
          <a:p>
            <a:pPr indent="-342900">
              <a:spcBef>
                <a:spcPct val="20000"/>
              </a:spcBef>
              <a:buFont typeface="Arial" charset="0"/>
              <a:buNone/>
            </a:pPr>
            <a:endParaRPr lang="en-US" sz="3200">
              <a:latin typeface="Calibri" pitchFamily="34" charset="0"/>
            </a:endParaRPr>
          </a:p>
        </p:txBody>
      </p:sp>
      <p:graphicFrame>
        <p:nvGraphicFramePr>
          <p:cNvPr id="7" name="Table 6"/>
          <p:cNvGraphicFramePr>
            <a:graphicFrameLocks noGrp="1"/>
          </p:cNvGraphicFramePr>
          <p:nvPr/>
        </p:nvGraphicFramePr>
        <p:xfrm>
          <a:off x="4724400" y="2362200"/>
          <a:ext cx="3848100" cy="3124200"/>
        </p:xfrm>
        <a:graphic>
          <a:graphicData uri="http://schemas.openxmlformats.org/drawingml/2006/table">
            <a:tbl>
              <a:tblPr/>
              <a:tblGrid>
                <a:gridCol w="2197100"/>
                <a:gridCol w="1041400"/>
                <a:gridCol w="609600"/>
              </a:tblGrid>
              <a:tr h="390525">
                <a:tc>
                  <a:txBody>
                    <a:bodyPr/>
                    <a:lstStyle/>
                    <a:p>
                      <a:pPr algn="l" fontAlgn="b"/>
                      <a:r>
                        <a:rPr lang="en-CA" sz="1100" b="0" i="0" u="none" strike="noStrike" dirty="0">
                          <a:solidFill>
                            <a:srgbClr val="000000"/>
                          </a:solidFill>
                          <a:latin typeface="Calibri"/>
                        </a:rPr>
                        <a:t>Manitoba Telecom Services (MTS)</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a:solidFill>
                            <a:srgbClr val="000000"/>
                          </a:solidFill>
                          <a:latin typeface="Calibri"/>
                        </a:rPr>
                        <a:t>Shares</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endParaRPr lang="en-CA" sz="1100" b="0" i="0" u="none" strike="noStrike">
                        <a:solidFill>
                          <a:srgbClr val="000000"/>
                        </a:solidFill>
                        <a:latin typeface="Calibri"/>
                      </a:endParaRP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a:solidFill>
                            <a:srgbClr val="000000"/>
                          </a:solidFill>
                          <a:latin typeface="Calibri"/>
                        </a:rPr>
                        <a:t>CI Investments Inc.</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t"/>
                      <a:r>
                        <a:rPr lang="en-CA" sz="1100" b="0" i="0" u="none" strike="noStrike">
                          <a:solidFill>
                            <a:srgbClr val="000000"/>
                          </a:solidFill>
                          <a:latin typeface="Calibri"/>
                        </a:rPr>
                        <a:t>4,906,830</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a:solidFill>
                            <a:srgbClr val="000000"/>
                          </a:solidFill>
                          <a:latin typeface="Calibri"/>
                        </a:rPr>
                        <a:t>5.72%</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a:solidFill>
                            <a:srgbClr val="000000"/>
                          </a:solidFill>
                          <a:latin typeface="Calibri"/>
                        </a:rPr>
                        <a:t>CIBC Global Asset Management Inc.</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t"/>
                      <a:r>
                        <a:rPr lang="en-CA" sz="1100" b="0" i="0" u="none" strike="noStrike">
                          <a:solidFill>
                            <a:srgbClr val="000000"/>
                          </a:solidFill>
                          <a:latin typeface="Calibri"/>
                        </a:rPr>
                        <a:t>3,062,023</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a:solidFill>
                            <a:srgbClr val="000000"/>
                          </a:solidFill>
                          <a:latin typeface="Calibri"/>
                        </a:rPr>
                        <a:t>4.73%</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err="1">
                          <a:solidFill>
                            <a:srgbClr val="000000"/>
                          </a:solidFill>
                          <a:latin typeface="Calibri"/>
                        </a:rPr>
                        <a:t>Invesco</a:t>
                      </a:r>
                      <a:r>
                        <a:rPr lang="en-CA" sz="1100" b="0" i="0" u="none" strike="noStrike" dirty="0">
                          <a:solidFill>
                            <a:srgbClr val="000000"/>
                          </a:solidFill>
                          <a:latin typeface="Calibri"/>
                        </a:rPr>
                        <a:t> </a:t>
                      </a:r>
                      <a:r>
                        <a:rPr lang="en-CA" sz="1100" b="0" i="0" u="none" strike="noStrike" dirty="0" err="1">
                          <a:solidFill>
                            <a:srgbClr val="000000"/>
                          </a:solidFill>
                          <a:latin typeface="Calibri"/>
                        </a:rPr>
                        <a:t>Trimark</a:t>
                      </a:r>
                      <a:r>
                        <a:rPr lang="en-CA" sz="1100" b="0" i="0" u="none" strike="noStrike" dirty="0">
                          <a:solidFill>
                            <a:srgbClr val="000000"/>
                          </a:solidFill>
                          <a:latin typeface="Calibri"/>
                        </a:rPr>
                        <a:t> Ltd.</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t"/>
                      <a:r>
                        <a:rPr lang="en-CA" sz="1100" b="0" i="0" u="none" strike="noStrike">
                          <a:solidFill>
                            <a:srgbClr val="000000"/>
                          </a:solidFill>
                          <a:latin typeface="Calibri"/>
                        </a:rPr>
                        <a:t>2,821,491</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a:solidFill>
                            <a:srgbClr val="000000"/>
                          </a:solidFill>
                          <a:latin typeface="Calibri"/>
                        </a:rPr>
                        <a:t>4.36%</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a:solidFill>
                            <a:srgbClr val="000000"/>
                          </a:solidFill>
                          <a:latin typeface="Calibri"/>
                        </a:rPr>
                        <a:t>Bell</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CA" sz="1100" b="0" i="0" u="none" strike="noStrike">
                          <a:solidFill>
                            <a:srgbClr val="000000"/>
                          </a:solidFill>
                          <a:latin typeface="Calibri"/>
                        </a:rPr>
                        <a:t>      </a:t>
                      </a:r>
                      <a:r>
                        <a:rPr lang="en-CA" sz="1100" b="0" i="0" u="none" strike="noStrike" smtClean="0">
                          <a:solidFill>
                            <a:srgbClr val="000000"/>
                          </a:solidFill>
                          <a:latin typeface="Calibri"/>
                        </a:rPr>
                        <a:t>        7,628,259</a:t>
                      </a:r>
                      <a:endParaRPr lang="en-CA" sz="1100" b="0" i="0" u="none" strike="noStrike" dirty="0">
                        <a:solidFill>
                          <a:srgbClr val="000000"/>
                        </a:solidFill>
                        <a:latin typeface="Calibri"/>
                      </a:endParaRP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dirty="0">
                          <a:solidFill>
                            <a:srgbClr val="000000"/>
                          </a:solidFill>
                          <a:latin typeface="Calibri"/>
                        </a:rPr>
                        <a:t>11.8%</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a:solidFill>
                            <a:srgbClr val="000000"/>
                          </a:solidFill>
                          <a:latin typeface="Calibri"/>
                        </a:rPr>
                        <a:t>Others</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t"/>
                      <a:r>
                        <a:rPr lang="en-CA" sz="1100" b="0" i="0" u="none" strike="noStrike" dirty="0">
                          <a:solidFill>
                            <a:srgbClr val="000000"/>
                          </a:solidFill>
                          <a:latin typeface="Calibri"/>
                        </a:rPr>
                        <a:t>9,160,376</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a:solidFill>
                            <a:srgbClr val="000000"/>
                          </a:solidFill>
                          <a:latin typeface="Calibri"/>
                        </a:rPr>
                        <a:t>14.17%</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smtClean="0">
                          <a:solidFill>
                            <a:srgbClr val="000000"/>
                          </a:solidFill>
                          <a:latin typeface="Calibri"/>
                        </a:rPr>
                        <a:t>Unidentified</a:t>
                      </a:r>
                      <a:endParaRPr lang="en-CA" sz="1100" b="0" i="0" u="none" strike="noStrike" dirty="0">
                        <a:solidFill>
                          <a:srgbClr val="000000"/>
                        </a:solidFill>
                        <a:latin typeface="Calibri"/>
                      </a:endParaRP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CA" sz="1100" b="0" i="0" u="none" strike="noStrike" dirty="0" smtClean="0">
                          <a:solidFill>
                            <a:srgbClr val="000000"/>
                          </a:solidFill>
                          <a:latin typeface="Calibri"/>
                        </a:rPr>
                        <a:t>            37,067,287 </a:t>
                      </a:r>
                      <a:endParaRPr lang="en-CA" sz="1100" b="0" i="0" u="none" strike="noStrike" dirty="0">
                        <a:solidFill>
                          <a:srgbClr val="000000"/>
                        </a:solidFill>
                        <a:latin typeface="Calibri"/>
                      </a:endParaRP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dirty="0">
                          <a:solidFill>
                            <a:srgbClr val="000000"/>
                          </a:solidFill>
                          <a:latin typeface="Calibri"/>
                        </a:rPr>
                        <a:t>57.35%</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0525">
                <a:tc>
                  <a:txBody>
                    <a:bodyPr/>
                    <a:lstStyle/>
                    <a:p>
                      <a:pPr algn="l" fontAlgn="t"/>
                      <a:r>
                        <a:rPr lang="en-CA" sz="1100" b="0" i="0" u="none" strike="noStrike" dirty="0">
                          <a:solidFill>
                            <a:srgbClr val="000000"/>
                          </a:solidFill>
                          <a:latin typeface="Calibri"/>
                        </a:rPr>
                        <a:t>Total Shares</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CA" sz="1100" b="0" i="0" u="none" strike="noStrike" dirty="0">
                          <a:solidFill>
                            <a:srgbClr val="000000"/>
                          </a:solidFill>
                          <a:latin typeface="Calibri"/>
                        </a:rPr>
                        <a:t>    </a:t>
                      </a:r>
                      <a:r>
                        <a:rPr lang="en-CA" sz="1100" b="0" i="0" u="none" strike="noStrike" dirty="0" smtClean="0">
                          <a:solidFill>
                            <a:srgbClr val="000000"/>
                          </a:solidFill>
                          <a:latin typeface="Calibri"/>
                        </a:rPr>
                        <a:t>        64,646,266 </a:t>
                      </a:r>
                      <a:endParaRPr lang="en-CA" sz="1100" b="0" i="0" u="none" strike="noStrike" dirty="0">
                        <a:solidFill>
                          <a:srgbClr val="000000"/>
                        </a:solidFill>
                        <a:latin typeface="Calibri"/>
                      </a:endParaRP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r>
                        <a:rPr lang="en-CA" sz="1100" b="0" i="0" u="none" strike="noStrike" dirty="0">
                          <a:solidFill>
                            <a:srgbClr val="000000"/>
                          </a:solidFill>
                          <a:latin typeface="Calibri"/>
                        </a:rPr>
                        <a:t>100%</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03504" name="TextBox 7"/>
          <p:cNvSpPr txBox="1">
            <a:spLocks noChangeArrowheads="1"/>
          </p:cNvSpPr>
          <p:nvPr/>
        </p:nvSpPr>
        <p:spPr bwMode="auto">
          <a:xfrm>
            <a:off x="1619250" y="6016625"/>
            <a:ext cx="2951163" cy="307975"/>
          </a:xfrm>
          <a:prstGeom prst="rect">
            <a:avLst/>
          </a:prstGeom>
          <a:noFill/>
          <a:ln w="9525">
            <a:noFill/>
            <a:miter lim="800000"/>
            <a:headEnd/>
            <a:tailEnd/>
          </a:ln>
        </p:spPr>
        <p:txBody>
          <a:bodyPr wrap="none">
            <a:spAutoFit/>
          </a:bodyPr>
          <a:lstStyle/>
          <a:p>
            <a:r>
              <a:rPr lang="en-US" sz="1400"/>
              <a:t>Source: MTS 2009 Annual Reports</a:t>
            </a:r>
            <a:endParaRPr lang="en-CA" sz="1400"/>
          </a:p>
        </p:txBody>
      </p:sp>
      <p:sp>
        <p:nvSpPr>
          <p:cNvPr id="103505" name="TextBox 8"/>
          <p:cNvSpPr txBox="1">
            <a:spLocks noChangeArrowheads="1"/>
          </p:cNvSpPr>
          <p:nvPr/>
        </p:nvSpPr>
        <p:spPr bwMode="auto">
          <a:xfrm>
            <a:off x="6629400" y="6016625"/>
            <a:ext cx="1981200" cy="307975"/>
          </a:xfrm>
          <a:prstGeom prst="rect">
            <a:avLst/>
          </a:prstGeom>
          <a:noFill/>
          <a:ln w="9525">
            <a:noFill/>
            <a:miter lim="800000"/>
            <a:headEnd/>
            <a:tailEnd/>
          </a:ln>
        </p:spPr>
        <p:txBody>
          <a:bodyPr wrap="none">
            <a:spAutoFit/>
          </a:bodyPr>
          <a:lstStyle/>
          <a:p>
            <a:r>
              <a:rPr lang="en-US" sz="1400"/>
              <a:t>Source: Thomson One</a:t>
            </a:r>
            <a:endParaRPr lang="en-CA" sz="14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Dividend History</a:t>
            </a:r>
          </a:p>
        </p:txBody>
      </p:sp>
      <p:graphicFrame>
        <p:nvGraphicFramePr>
          <p:cNvPr id="4" name="Chart 3"/>
          <p:cNvGraphicFramePr>
            <a:graphicFrameLocks/>
          </p:cNvGraphicFramePr>
          <p:nvPr/>
        </p:nvGraphicFramePr>
        <p:xfrm>
          <a:off x="497086" y="1500187"/>
          <a:ext cx="8189714" cy="4722486"/>
        </p:xfrm>
        <a:graphic>
          <a:graphicData uri="http://schemas.openxmlformats.org/drawingml/2006/chart">
            <c:chart xmlns:c="http://schemas.openxmlformats.org/drawingml/2006/chart" xmlns:r="http://schemas.openxmlformats.org/officeDocument/2006/relationships" r:id="rId2"/>
          </a:graphicData>
        </a:graphic>
      </p:graphicFrame>
      <p:sp>
        <p:nvSpPr>
          <p:cNvPr id="104452" name="TextBox 4"/>
          <p:cNvSpPr txBox="1">
            <a:spLocks noChangeArrowheads="1"/>
          </p:cNvSpPr>
          <p:nvPr/>
        </p:nvSpPr>
        <p:spPr bwMode="auto">
          <a:xfrm>
            <a:off x="5513388" y="6473825"/>
            <a:ext cx="3408362"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Management</a:t>
            </a:r>
            <a:endParaRPr lang="en-CA" smtClean="0">
              <a:ea typeface="ＭＳ Ｐゴシック" pitchFamily="34" charset="-128"/>
            </a:endParaRPr>
          </a:p>
        </p:txBody>
      </p:sp>
      <p:sp>
        <p:nvSpPr>
          <p:cNvPr id="105475" name="TextBox 19"/>
          <p:cNvSpPr txBox="1">
            <a:spLocks noChangeArrowheads="1"/>
          </p:cNvSpPr>
          <p:nvPr/>
        </p:nvSpPr>
        <p:spPr bwMode="auto">
          <a:xfrm>
            <a:off x="4852988" y="6324600"/>
            <a:ext cx="4059237" cy="307975"/>
          </a:xfrm>
          <a:prstGeom prst="rect">
            <a:avLst/>
          </a:prstGeom>
          <a:noFill/>
          <a:ln w="9525">
            <a:noFill/>
            <a:miter lim="800000"/>
            <a:headEnd/>
            <a:tailEnd/>
          </a:ln>
        </p:spPr>
        <p:txBody>
          <a:bodyPr wrap="none">
            <a:spAutoFit/>
          </a:bodyPr>
          <a:lstStyle/>
          <a:p>
            <a:pPr algn="r"/>
            <a:r>
              <a:rPr lang="en-US" sz="1400">
                <a:latin typeface="Calibri" pitchFamily="34" charset="0"/>
              </a:rPr>
              <a:t>Source: MTS 2009 AIF, Holding information from SEDI</a:t>
            </a:r>
            <a:endParaRPr lang="en-CA" sz="1400">
              <a:latin typeface="Calibri" pitchFamily="34" charset="0"/>
            </a:endParaRPr>
          </a:p>
        </p:txBody>
      </p:sp>
      <p:graphicFrame>
        <p:nvGraphicFramePr>
          <p:cNvPr id="9" name="Table 8"/>
          <p:cNvGraphicFramePr>
            <a:graphicFrameLocks noGrp="1"/>
          </p:cNvGraphicFramePr>
          <p:nvPr/>
        </p:nvGraphicFramePr>
        <p:xfrm>
          <a:off x="533400" y="1447800"/>
          <a:ext cx="8077200" cy="4855986"/>
        </p:xfrm>
        <a:graphic>
          <a:graphicData uri="http://schemas.openxmlformats.org/drawingml/2006/table">
            <a:tbl>
              <a:tblPr/>
              <a:tblGrid>
                <a:gridCol w="1219200"/>
                <a:gridCol w="935038"/>
                <a:gridCol w="2595562"/>
                <a:gridCol w="831850"/>
                <a:gridCol w="831850"/>
                <a:gridCol w="831850"/>
                <a:gridCol w="831850"/>
              </a:tblGrid>
              <a:tr h="8320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ＭＳ Ｐゴシック" charset="-128"/>
                        </a:rPr>
                        <a:t>Name</a:t>
                      </a:r>
                    </a:p>
                  </a:txBody>
                  <a:tcPr marL="6404" marR="6404" marT="6404" marB="0" anchor="ctr" horzOverflow="overflow">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Position</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Description</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Common Shares</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DSUs</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RSUs</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charset="0"/>
                          <a:ea typeface="ＭＳ Ｐゴシック" charset="-128"/>
                        </a:rPr>
                        <a:t>Total</a:t>
                      </a:r>
                    </a:p>
                  </a:txBody>
                  <a:tcPr marL="6404" marR="6404" marT="6404" marB="0" anchor="ctr" horzOverflow="overflow">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lnTlToBr>
                      <a:noFill/>
                    </a:lnTlToBr>
                    <a:lnBlToTr>
                      <a:noFill/>
                    </a:lnBlToTr>
                    <a:solidFill>
                      <a:srgbClr val="9BBB59"/>
                    </a:solidFill>
                  </a:tcPr>
                </a:tc>
              </a:tr>
              <a:tr h="116123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Thomas E. Stefanson</a:t>
                      </a:r>
                    </a:p>
                  </a:txBody>
                  <a:tcPr marL="6404" marR="6404" marT="6404" marB="0" horzOverflow="overflow">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Chairman of MT Inc. &amp; MTS Allstream</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 Appointed as Chairman in 1988</a:t>
                      </a:r>
                      <a:br>
                        <a:rPr kumimoji="0" lang="en-US" sz="1100" b="0" i="0" u="none" strike="noStrike" cap="none" normalizeH="0" baseline="0" smtClean="0">
                          <a:ln>
                            <a:noFill/>
                          </a:ln>
                          <a:solidFill>
                            <a:srgbClr val="000000"/>
                          </a:solidFill>
                          <a:effectLst/>
                          <a:latin typeface="Calibri" charset="0"/>
                          <a:ea typeface="ＭＳ Ｐゴシック" charset="-128"/>
                        </a:rPr>
                      </a:br>
                      <a:r>
                        <a:rPr kumimoji="0" lang="en-US" sz="1100" b="0" i="0" u="none" strike="noStrike" cap="none" normalizeH="0" baseline="0" smtClean="0">
                          <a:ln>
                            <a:noFill/>
                          </a:ln>
                          <a:solidFill>
                            <a:srgbClr val="000000"/>
                          </a:solidFill>
                          <a:effectLst/>
                          <a:latin typeface="Calibri" charset="0"/>
                          <a:ea typeface="ＭＳ Ｐゴシック" charset="-128"/>
                        </a:rPr>
                        <a:t>• currently chairs the Governance &amp; Nominating Committee, and is a member of the Human Resources &amp; Compensation Committee and the Strategic Planning Committee</a:t>
                      </a:r>
                    </a:p>
                  </a:txBody>
                  <a:tcPr marL="6404" marR="6404" marT="6404" marB="0"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12,000</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22,512</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Nil</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34,512</a:t>
                      </a:r>
                    </a:p>
                  </a:txBody>
                  <a:tcPr marL="6404" marR="6404" marT="6404" marB="0" anchor="ctr" horzOverflow="overflow">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r>
              <a:tr h="129356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ＭＳ Ｐゴシック" charset="-128"/>
                        </a:rPr>
                        <a:t>David </a:t>
                      </a:r>
                      <a:r>
                        <a:rPr kumimoji="0" lang="en-US" sz="1100" b="0" i="0" u="none" strike="noStrike" cap="none" normalizeH="0" baseline="0" dirty="0" err="1" smtClean="0">
                          <a:ln>
                            <a:noFill/>
                          </a:ln>
                          <a:solidFill>
                            <a:srgbClr val="000000"/>
                          </a:solidFill>
                          <a:effectLst/>
                          <a:latin typeface="Calibri" charset="0"/>
                          <a:ea typeface="ＭＳ Ｐゴシック" charset="-128"/>
                        </a:rPr>
                        <a:t>Leith</a:t>
                      </a:r>
                      <a:endParaRPr kumimoji="0" lang="en-US" sz="1100" b="0" i="0" u="none" strike="noStrike" cap="none" normalizeH="0" baseline="0" dirty="0" smtClean="0">
                        <a:ln>
                          <a:noFill/>
                        </a:ln>
                        <a:solidFill>
                          <a:srgbClr val="000000"/>
                        </a:solidFill>
                        <a:effectLst/>
                        <a:latin typeface="Calibri" charset="0"/>
                        <a:ea typeface="ＭＳ Ｐゴシック" charset="-128"/>
                      </a:endParaRPr>
                    </a:p>
                  </a:txBody>
                  <a:tcPr marL="6404" marR="6404" marT="6404" marB="0" horzOverflow="overflow">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Chairman of the MTS Inc.</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 Appointed as Chairman in 2010</a:t>
                      </a:r>
                      <a:br>
                        <a:rPr kumimoji="0" lang="en-US" sz="1100" b="0" i="0" u="none" strike="noStrike" cap="none" normalizeH="0" baseline="0" smtClean="0">
                          <a:ln>
                            <a:noFill/>
                          </a:ln>
                          <a:solidFill>
                            <a:srgbClr val="000000"/>
                          </a:solidFill>
                          <a:effectLst/>
                          <a:latin typeface="Calibri" charset="0"/>
                          <a:ea typeface="ＭＳ Ｐゴシック" charset="-128"/>
                        </a:rPr>
                      </a:br>
                      <a:r>
                        <a:rPr kumimoji="0" lang="en-US" sz="1100" b="0" i="0" u="none" strike="noStrike" cap="none" normalizeH="0" baseline="0" smtClean="0">
                          <a:ln>
                            <a:noFill/>
                          </a:ln>
                          <a:solidFill>
                            <a:srgbClr val="000000"/>
                          </a:solidFill>
                          <a:effectLst/>
                          <a:latin typeface="Calibri" charset="0"/>
                          <a:ea typeface="ＭＳ Ｐゴシック" charset="-128"/>
                        </a:rPr>
                        <a:t>• Mr. Leith has extensive equity, debt, government finance, and mergers and acquisition experience through his 25 years with CIBC World Markets and its predecessors</a:t>
                      </a:r>
                      <a:br>
                        <a:rPr kumimoji="0" lang="en-US" sz="1100" b="0" i="0" u="none" strike="noStrike" cap="none" normalizeH="0" baseline="0" smtClean="0">
                          <a:ln>
                            <a:noFill/>
                          </a:ln>
                          <a:solidFill>
                            <a:srgbClr val="000000"/>
                          </a:solidFill>
                          <a:effectLst/>
                          <a:latin typeface="Calibri" charset="0"/>
                          <a:ea typeface="ＭＳ Ｐゴシック" charset="-128"/>
                        </a:rPr>
                      </a:br>
                      <a:r>
                        <a:rPr kumimoji="0" lang="en-US" sz="1100" b="0" i="0" u="none" strike="noStrike" cap="none" normalizeH="0" baseline="0" smtClean="0">
                          <a:ln>
                            <a:noFill/>
                          </a:ln>
                          <a:solidFill>
                            <a:srgbClr val="000000"/>
                          </a:solidFill>
                          <a:effectLst/>
                          <a:latin typeface="Calibri" charset="0"/>
                          <a:ea typeface="ＭＳ Ｐゴシック" charset="-128"/>
                        </a:rPr>
                        <a:t>• Got BA from U of T, MA from Cambridge University</a:t>
                      </a:r>
                    </a:p>
                  </a:txBody>
                  <a:tcPr marL="6404" marR="6404" marT="6404" marB="0"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5,000</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Nil</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Nil</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5,000</a:t>
                      </a:r>
                    </a:p>
                  </a:txBody>
                  <a:tcPr marL="6404" marR="6404" marT="6404" marB="0" anchor="ctr" horzOverflow="overflow">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AF1DD"/>
                    </a:solidFill>
                  </a:tcPr>
                </a:tc>
              </a:tr>
              <a:tr h="143753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Pierre J. Blouin</a:t>
                      </a:r>
                    </a:p>
                  </a:txBody>
                  <a:tcPr marL="6404" marR="6404" marT="6404" marB="0" horzOverflow="overflow">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ＭＳ Ｐゴシック" charset="-128"/>
                        </a:rPr>
                        <a:t>CEO of MTS Inc. &amp; MTS </a:t>
                      </a:r>
                      <a:r>
                        <a:rPr kumimoji="0" lang="en-US" sz="1100" b="0" i="0" u="none" strike="noStrike" cap="none" normalizeH="0" baseline="0" dirty="0" err="1" smtClean="0">
                          <a:ln>
                            <a:noFill/>
                          </a:ln>
                          <a:solidFill>
                            <a:srgbClr val="000000"/>
                          </a:solidFill>
                          <a:effectLst/>
                          <a:latin typeface="Calibri" charset="0"/>
                          <a:ea typeface="ＭＳ Ｐゴシック" charset="-128"/>
                        </a:rPr>
                        <a:t>Allstream</a:t>
                      </a:r>
                      <a:endParaRPr kumimoji="0" lang="en-US" sz="1100" b="0" i="0" u="none" strike="noStrike" cap="none" normalizeH="0" baseline="0" dirty="0" smtClean="0">
                        <a:ln>
                          <a:noFill/>
                        </a:ln>
                        <a:solidFill>
                          <a:srgbClr val="000000"/>
                        </a:solidFill>
                        <a:effectLst/>
                        <a:latin typeface="Calibri" charset="0"/>
                        <a:ea typeface="ＭＳ Ｐゴシック" charset="-128"/>
                      </a:endParaRP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ＭＳ Ｐゴシック" charset="-128"/>
                        </a:rPr>
                        <a:t>• Appointed as CEO in 2005</a:t>
                      </a:r>
                      <a:br>
                        <a:rPr kumimoji="0" lang="en-US" sz="1100" b="0" i="0" u="none" strike="noStrike" cap="none" normalizeH="0" baseline="0" dirty="0" smtClean="0">
                          <a:ln>
                            <a:noFill/>
                          </a:ln>
                          <a:solidFill>
                            <a:srgbClr val="000000"/>
                          </a:solidFill>
                          <a:effectLst/>
                          <a:latin typeface="Calibri" charset="0"/>
                          <a:ea typeface="ＭＳ Ｐゴシック" charset="-128"/>
                        </a:rPr>
                      </a:br>
                      <a:r>
                        <a:rPr kumimoji="0" lang="en-US" sz="1100" b="0" i="0" u="none" strike="noStrike" cap="none" normalizeH="0" baseline="0" dirty="0" smtClean="0">
                          <a:ln>
                            <a:noFill/>
                          </a:ln>
                          <a:solidFill>
                            <a:srgbClr val="000000"/>
                          </a:solidFill>
                          <a:effectLst/>
                          <a:latin typeface="Calibri" charset="0"/>
                          <a:ea typeface="ＭＳ Ｐゴシック" charset="-128"/>
                        </a:rPr>
                        <a:t>• Was Group President - Consumer Markets of Bell Canada from 2003 - 2005</a:t>
                      </a:r>
                      <a:br>
                        <a:rPr kumimoji="0" lang="en-US" sz="1100" b="0" i="0" u="none" strike="noStrike" cap="none" normalizeH="0" baseline="0" dirty="0" smtClean="0">
                          <a:ln>
                            <a:noFill/>
                          </a:ln>
                          <a:solidFill>
                            <a:srgbClr val="000000"/>
                          </a:solidFill>
                          <a:effectLst/>
                          <a:latin typeface="Calibri" charset="0"/>
                          <a:ea typeface="ＭＳ Ｐゴシック" charset="-128"/>
                        </a:rPr>
                      </a:br>
                      <a:r>
                        <a:rPr kumimoji="0" lang="en-US" sz="1100" b="0" i="0" u="none" strike="noStrike" cap="none" normalizeH="0" baseline="0" dirty="0" smtClean="0">
                          <a:ln>
                            <a:noFill/>
                          </a:ln>
                          <a:solidFill>
                            <a:srgbClr val="000000"/>
                          </a:solidFill>
                          <a:effectLst/>
                          <a:latin typeface="Calibri" charset="0"/>
                          <a:ea typeface="ＭＳ Ｐゴシック" charset="-128"/>
                        </a:rPr>
                        <a:t>• Was </a:t>
                      </a:r>
                      <a:r>
                        <a:rPr kumimoji="0" lang="en-US" sz="1100" b="0" i="0" u="none" strike="noStrike" cap="none" normalizeH="0" baseline="0" dirty="0" err="1" smtClean="0">
                          <a:ln>
                            <a:noFill/>
                          </a:ln>
                          <a:solidFill>
                            <a:srgbClr val="000000"/>
                          </a:solidFill>
                          <a:effectLst/>
                          <a:latin typeface="Calibri" charset="0"/>
                          <a:ea typeface="ＭＳ Ｐゴシック" charset="-128"/>
                        </a:rPr>
                        <a:t>presidence</a:t>
                      </a:r>
                      <a:r>
                        <a:rPr kumimoji="0" lang="en-US" sz="1100" b="0" i="0" u="none" strike="noStrike" cap="none" normalizeH="0" baseline="0" dirty="0" smtClean="0">
                          <a:ln>
                            <a:noFill/>
                          </a:ln>
                          <a:solidFill>
                            <a:srgbClr val="000000"/>
                          </a:solidFill>
                          <a:effectLst/>
                          <a:latin typeface="Calibri" charset="0"/>
                          <a:ea typeface="ＭＳ Ｐゴシック" charset="-128"/>
                        </a:rPr>
                        <a:t> &amp; CEO of </a:t>
                      </a:r>
                      <a:r>
                        <a:rPr kumimoji="0" lang="en-US" sz="1100" b="0" i="0" u="none" strike="noStrike" cap="none" normalizeH="0" baseline="0" dirty="0" err="1" smtClean="0">
                          <a:ln>
                            <a:noFill/>
                          </a:ln>
                          <a:solidFill>
                            <a:srgbClr val="000000"/>
                          </a:solidFill>
                          <a:effectLst/>
                          <a:latin typeface="Calibri" charset="0"/>
                          <a:ea typeface="ＭＳ Ｐゴシック" charset="-128"/>
                        </a:rPr>
                        <a:t>Emergis</a:t>
                      </a:r>
                      <a:r>
                        <a:rPr kumimoji="0" lang="en-US" sz="1100" b="0" i="0" u="none" strike="noStrike" cap="none" normalizeH="0" baseline="0" dirty="0" smtClean="0">
                          <a:ln>
                            <a:noFill/>
                          </a:ln>
                          <a:solidFill>
                            <a:srgbClr val="000000"/>
                          </a:solidFill>
                          <a:effectLst/>
                          <a:latin typeface="Calibri" charset="0"/>
                          <a:ea typeface="ＭＳ Ｐゴシック" charset="-128"/>
                        </a:rPr>
                        <a:t> Inc from 2002-2003</a:t>
                      </a:r>
                    </a:p>
                    <a:p>
                      <a:pPr marL="0" marR="0" lvl="0" indent="0" algn="l" defTabSz="914400" rtl="0" eaLnBrk="1" fontAlgn="t"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Calibri" charset="0"/>
                          <a:ea typeface="ＭＳ Ｐゴシック" charset="-128"/>
                        </a:rPr>
                        <a:t> </a:t>
                      </a:r>
                      <a:r>
                        <a:rPr lang="en-US" sz="1100" dirty="0" smtClean="0"/>
                        <a:t>Executive Vice President of BCE Inc. from March 2002 to May 2002</a:t>
                      </a:r>
                    </a:p>
                    <a:p>
                      <a:pPr marL="0" marR="0" lvl="0" indent="0" algn="l" defTabSz="914400" rtl="0" eaLnBrk="1" fontAlgn="t" latinLnBrk="0" hangingPunct="1">
                        <a:lnSpc>
                          <a:spcPct val="100000"/>
                        </a:lnSpc>
                        <a:spcBef>
                          <a:spcPct val="0"/>
                        </a:spcBef>
                        <a:spcAft>
                          <a:spcPct val="0"/>
                        </a:spcAft>
                        <a:buClrTx/>
                        <a:buSzTx/>
                        <a:buFont typeface="Arial" pitchFamily="34" charset="0"/>
                        <a:buChar char="•"/>
                        <a:tabLst/>
                      </a:pPr>
                      <a:r>
                        <a:rPr lang="en-US" sz="1100" dirty="0" smtClean="0"/>
                        <a:t> President and Chief Executive Officer of Bell Mobility Inc from 2000 to 2002</a:t>
                      </a:r>
                      <a:endParaRPr kumimoji="0" lang="en-US" sz="1100" b="0" i="0" u="none" strike="noStrike" cap="none" normalizeH="0" baseline="0" dirty="0" smtClean="0">
                        <a:ln>
                          <a:noFill/>
                        </a:ln>
                        <a:solidFill>
                          <a:srgbClr val="000000"/>
                        </a:solidFill>
                        <a:effectLst/>
                        <a:latin typeface="Calibri" charset="0"/>
                        <a:ea typeface="ＭＳ Ｐゴシック" charset="-128"/>
                      </a:endParaRPr>
                    </a:p>
                  </a:txBody>
                  <a:tcPr marL="6404" marR="6404" marT="6404" marB="0"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9,172</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48,028</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ＭＳ Ｐゴシック" charset="-128"/>
                        </a:rPr>
                        <a:t>13,472</a:t>
                      </a:r>
                    </a:p>
                  </a:txBody>
                  <a:tcPr marL="6404" marR="6404" marT="6404"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ＭＳ Ｐゴシック" charset="-128"/>
                        </a:rPr>
                        <a:t>70,672</a:t>
                      </a:r>
                    </a:p>
                  </a:txBody>
                  <a:tcPr marL="6404" marR="6404" marT="6404" marB="0" anchor="ctr" horzOverflow="overflow">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7E4BC"/>
                    </a:solidFill>
                  </a:tcPr>
                </a:tc>
              </a:tr>
            </a:tbl>
          </a:graphicData>
        </a:graphic>
      </p:graphicFrame>
      <p:pic>
        <p:nvPicPr>
          <p:cNvPr id="105515" name="static_file~/file_source~" descr="ierre Blouin"/>
          <p:cNvPicPr>
            <a:picLocks noChangeAspect="1" noChangeArrowheads="1"/>
          </p:cNvPicPr>
          <p:nvPr/>
        </p:nvPicPr>
        <p:blipFill>
          <a:blip r:embed="rId3" cstate="print"/>
          <a:srcRect/>
          <a:stretch>
            <a:fillRect/>
          </a:stretch>
        </p:blipFill>
        <p:spPr bwMode="auto">
          <a:xfrm>
            <a:off x="838200" y="5105400"/>
            <a:ext cx="766763" cy="971550"/>
          </a:xfrm>
          <a:prstGeom prst="rect">
            <a:avLst/>
          </a:prstGeom>
          <a:noFill/>
          <a:ln w="9525">
            <a:noFill/>
            <a:miter lim="800000"/>
            <a:headEnd/>
            <a:tailEnd/>
          </a:ln>
        </p:spPr>
      </p:pic>
      <p:pic>
        <p:nvPicPr>
          <p:cNvPr id="105516" name="Picture 10" descr="C:\Documents and Settings\jxa9.ADSFU\Desktop\Board-David-Leith.jpg"/>
          <p:cNvPicPr>
            <a:picLocks noChangeAspect="1" noChangeArrowheads="1"/>
          </p:cNvPicPr>
          <p:nvPr/>
        </p:nvPicPr>
        <p:blipFill>
          <a:blip r:embed="rId4" cstate="print"/>
          <a:srcRect/>
          <a:stretch>
            <a:fillRect/>
          </a:stretch>
        </p:blipFill>
        <p:spPr bwMode="auto">
          <a:xfrm>
            <a:off x="762000" y="3657600"/>
            <a:ext cx="900113" cy="1138238"/>
          </a:xfrm>
          <a:prstGeom prst="rect">
            <a:avLst/>
          </a:prstGeom>
          <a:noFill/>
          <a:ln w="9525">
            <a:noFill/>
            <a:miter lim="800000"/>
            <a:headEnd/>
            <a:tailEnd/>
          </a:ln>
        </p:spPr>
      </p:pic>
      <p:pic>
        <p:nvPicPr>
          <p:cNvPr id="105517" name="static_file~/file_source~" descr="homas E. Stefanson"/>
          <p:cNvPicPr>
            <a:picLocks noChangeAspect="1" noChangeArrowheads="1"/>
          </p:cNvPicPr>
          <p:nvPr/>
        </p:nvPicPr>
        <p:blipFill>
          <a:blip r:embed="rId5" cstate="print"/>
          <a:srcRect/>
          <a:stretch>
            <a:fillRect/>
          </a:stretch>
        </p:blipFill>
        <p:spPr bwMode="auto">
          <a:xfrm>
            <a:off x="762000" y="2514600"/>
            <a:ext cx="798513"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smtClean="0"/>
              <a:t>Technology – 3G</a:t>
            </a:r>
          </a:p>
        </p:txBody>
      </p:sp>
      <p:sp>
        <p:nvSpPr>
          <p:cNvPr id="4" name="Content Placeholder 2"/>
          <p:cNvSpPr txBox="1">
            <a:spLocks/>
          </p:cNvSpPr>
          <p:nvPr/>
        </p:nvSpPr>
        <p:spPr bwMode="auto">
          <a:xfrm>
            <a:off x="457200" y="1600200"/>
            <a:ext cx="4038600" cy="4525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ormAutofit/>
          </a:bodyPr>
          <a:lstStyle/>
          <a:p>
            <a:pPr marL="342900" indent="-342900">
              <a:lnSpc>
                <a:spcPct val="80000"/>
              </a:lnSpc>
              <a:spcBef>
                <a:spcPct val="20000"/>
              </a:spcBef>
              <a:buFont typeface="Arial" charset="0"/>
              <a:buChar char="•"/>
              <a:defRPr/>
            </a:pPr>
            <a:r>
              <a:rPr lang="en-US" sz="2000" dirty="0">
                <a:solidFill>
                  <a:schemeClr val="tx1"/>
                </a:solidFill>
                <a:sym typeface="Wingdings" pitchFamily="2" charset="2"/>
              </a:rPr>
              <a:t>Substantially higher data transfer rates.</a:t>
            </a:r>
          </a:p>
          <a:p>
            <a:pPr marL="342900" indent="-342900">
              <a:lnSpc>
                <a:spcPct val="80000"/>
              </a:lnSpc>
              <a:spcBef>
                <a:spcPct val="20000"/>
              </a:spcBef>
              <a:buFont typeface="Arial" charset="0"/>
              <a:buChar char="•"/>
              <a:defRPr/>
            </a:pPr>
            <a:endParaRPr lang="en-US" sz="2000" dirty="0">
              <a:solidFill>
                <a:schemeClr val="tx1"/>
              </a:solidFill>
              <a:sym typeface="Wingdings" pitchFamily="2" charset="2"/>
            </a:endParaRPr>
          </a:p>
          <a:p>
            <a:pPr marL="342900" indent="-342900">
              <a:lnSpc>
                <a:spcPct val="80000"/>
              </a:lnSpc>
              <a:spcBef>
                <a:spcPct val="20000"/>
              </a:spcBef>
              <a:buFont typeface="Arial" charset="0"/>
              <a:buChar char="•"/>
              <a:defRPr/>
            </a:pPr>
            <a:r>
              <a:rPr lang="en-US" sz="2000" dirty="0">
                <a:solidFill>
                  <a:schemeClr val="tx1"/>
                </a:solidFill>
                <a:sym typeface="Wingdings" pitchFamily="2" charset="2"/>
              </a:rPr>
              <a:t>Substituted the need to have different networks types.</a:t>
            </a:r>
          </a:p>
          <a:p>
            <a:pPr marL="342900" indent="-342900">
              <a:lnSpc>
                <a:spcPct val="80000"/>
              </a:lnSpc>
              <a:spcBef>
                <a:spcPct val="20000"/>
              </a:spcBef>
              <a:buFont typeface="Arial" charset="0"/>
              <a:buChar char="•"/>
              <a:defRPr/>
            </a:pPr>
            <a:endParaRPr lang="en-US" sz="2000" dirty="0">
              <a:solidFill>
                <a:schemeClr val="tx1"/>
              </a:solidFill>
              <a:sym typeface="Wingdings" pitchFamily="2" charset="2"/>
            </a:endParaRPr>
          </a:p>
          <a:p>
            <a:pPr marL="342900" indent="-342900">
              <a:lnSpc>
                <a:spcPct val="80000"/>
              </a:lnSpc>
              <a:spcBef>
                <a:spcPct val="20000"/>
              </a:spcBef>
              <a:buFont typeface="Arial" charset="0"/>
              <a:buChar char="•"/>
              <a:defRPr/>
            </a:pPr>
            <a:r>
              <a:rPr lang="en-US" sz="2000" dirty="0">
                <a:solidFill>
                  <a:schemeClr val="tx1"/>
                </a:solidFill>
                <a:sym typeface="Wingdings" pitchFamily="2" charset="2"/>
              </a:rPr>
              <a:t>Made global roaming possible</a:t>
            </a:r>
          </a:p>
          <a:p>
            <a:pPr marL="342900" indent="-342900">
              <a:lnSpc>
                <a:spcPct val="80000"/>
              </a:lnSpc>
              <a:spcBef>
                <a:spcPct val="20000"/>
              </a:spcBef>
              <a:buFont typeface="Arial" charset="0"/>
              <a:buChar char="•"/>
              <a:defRPr/>
            </a:pPr>
            <a:endParaRPr lang="en-US" sz="2000" dirty="0">
              <a:solidFill>
                <a:schemeClr val="tx1"/>
              </a:solidFill>
              <a:sym typeface="Wingdings" pitchFamily="2" charset="2"/>
            </a:endParaRPr>
          </a:p>
          <a:p>
            <a:pPr marL="342900" indent="-342900">
              <a:lnSpc>
                <a:spcPct val="80000"/>
              </a:lnSpc>
              <a:spcBef>
                <a:spcPct val="20000"/>
              </a:spcBef>
              <a:buFont typeface="Arial" charset="0"/>
              <a:buChar char="•"/>
              <a:defRPr/>
            </a:pPr>
            <a:r>
              <a:rPr lang="en-US" sz="2000" dirty="0">
                <a:solidFill>
                  <a:schemeClr val="tx1"/>
                </a:solidFill>
                <a:sym typeface="Wingdings" pitchFamily="2" charset="2"/>
              </a:rPr>
              <a:t>1X/EVDO – allowed for higher data transfer rates for CDMA phones.</a:t>
            </a:r>
          </a:p>
          <a:p>
            <a:pPr marL="342900" indent="-342900">
              <a:lnSpc>
                <a:spcPct val="80000"/>
              </a:lnSpc>
              <a:spcBef>
                <a:spcPct val="20000"/>
              </a:spcBef>
              <a:buFont typeface="Arial" charset="0"/>
              <a:buChar char="•"/>
              <a:defRPr/>
            </a:pPr>
            <a:endParaRPr lang="en-US" sz="2000" dirty="0">
              <a:solidFill>
                <a:schemeClr val="tx1"/>
              </a:solidFill>
              <a:sym typeface="Wingdings" pitchFamily="2" charset="2"/>
            </a:endParaRPr>
          </a:p>
          <a:p>
            <a:pPr marL="342900" indent="-342900">
              <a:lnSpc>
                <a:spcPct val="80000"/>
              </a:lnSpc>
              <a:spcBef>
                <a:spcPct val="20000"/>
              </a:spcBef>
              <a:buFont typeface="Arial" charset="0"/>
              <a:buChar char="•"/>
              <a:defRPr/>
            </a:pPr>
            <a:r>
              <a:rPr lang="en-US" sz="2000" dirty="0">
                <a:solidFill>
                  <a:schemeClr val="tx1"/>
                </a:solidFill>
                <a:sym typeface="Wingdings" pitchFamily="2" charset="2"/>
              </a:rPr>
              <a:t>EDGE – allowed for higher data transfer rates for GSM phones.</a:t>
            </a:r>
          </a:p>
        </p:txBody>
      </p:sp>
      <p:sp>
        <p:nvSpPr>
          <p:cNvPr id="5" name="Content Placeholder 5"/>
          <p:cNvSpPr txBox="1">
            <a:spLocks/>
          </p:cNvSpPr>
          <p:nvPr/>
        </p:nvSpPr>
        <p:spPr>
          <a:xfrm>
            <a:off x="4648200" y="4876800"/>
            <a:ext cx="4038600" cy="944563"/>
          </a:xfrm>
          <a:prstGeom prst="rect">
            <a:avLst/>
          </a:prstGeom>
        </p:spPr>
        <p:txBody>
          <a:bodyPr/>
          <a:lstStyle/>
          <a:p>
            <a:pPr marL="342900" indent="-342900" algn="ctr">
              <a:spcBef>
                <a:spcPct val="20000"/>
              </a:spcBef>
              <a:buFont typeface="Arial" charset="0"/>
              <a:buNone/>
              <a:defRPr/>
            </a:pPr>
            <a:r>
              <a:rPr lang="en-US" sz="1400">
                <a:latin typeface="+mn-lt"/>
                <a:cs typeface="+mn-cs"/>
              </a:rPr>
              <a:t>Blackberry Bold 9700</a:t>
            </a:r>
            <a:endParaRPr lang="en-CA" sz="1400">
              <a:latin typeface="+mn-lt"/>
              <a:cs typeface="+mn-cs"/>
            </a:endParaRPr>
          </a:p>
        </p:txBody>
      </p:sp>
      <p:pic>
        <p:nvPicPr>
          <p:cNvPr id="6" name="Picture 3"/>
          <p:cNvPicPr>
            <a:picLocks noChangeAspect="1" noChangeArrowheads="1"/>
          </p:cNvPicPr>
          <p:nvPr/>
        </p:nvPicPr>
        <p:blipFill>
          <a:blip r:embed="rId2" cstate="print"/>
          <a:srcRect/>
          <a:stretch>
            <a:fillRect/>
          </a:stretch>
        </p:blipFill>
        <p:spPr bwMode="auto">
          <a:xfrm>
            <a:off x="4953000" y="1828800"/>
            <a:ext cx="3143250" cy="29622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Organization Structure</a:t>
            </a:r>
            <a:endParaRPr lang="en-CA" smtClean="0">
              <a:ea typeface="ＭＳ Ｐゴシック" pitchFamily="34" charset="-128"/>
            </a:endParaRPr>
          </a:p>
        </p:txBody>
      </p:sp>
      <p:graphicFrame>
        <p:nvGraphicFramePr>
          <p:cNvPr id="48" name="Diagram 47"/>
          <p:cNvGraphicFramePr/>
          <p:nvPr/>
        </p:nvGraphicFramePr>
        <p:xfrm>
          <a:off x="762000" y="12192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6500" name="TextBox 3"/>
          <p:cNvSpPr txBox="1">
            <a:spLocks noChangeArrowheads="1"/>
          </p:cNvSpPr>
          <p:nvPr/>
        </p:nvSpPr>
        <p:spPr bwMode="auto">
          <a:xfrm>
            <a:off x="6553200" y="6019800"/>
            <a:ext cx="1995488" cy="307975"/>
          </a:xfrm>
          <a:prstGeom prst="rect">
            <a:avLst/>
          </a:prstGeom>
          <a:noFill/>
          <a:ln w="9525">
            <a:noFill/>
            <a:miter lim="800000"/>
            <a:headEnd/>
            <a:tailEnd/>
          </a:ln>
        </p:spPr>
        <p:txBody>
          <a:bodyPr wrap="none">
            <a:spAutoFit/>
          </a:bodyPr>
          <a:lstStyle/>
          <a:p>
            <a:r>
              <a:rPr lang="en-US" sz="1400"/>
              <a:t>Source: MTS 2009 AIF</a:t>
            </a:r>
            <a:endParaRPr lang="en-CA" sz="140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ln w="25400">
            <a:solidFill>
              <a:schemeClr val="accent1"/>
            </a:solidFill>
          </a:ln>
        </p:spPr>
        <p:txBody>
          <a:bodyPr/>
          <a:lstStyle/>
          <a:p>
            <a:pPr eaLnBrk="1" hangingPunct="1"/>
            <a:r>
              <a:rPr lang="en-US" altLang="zh-CN" smtClean="0">
                <a:ea typeface="ＭＳ Ｐゴシック" pitchFamily="34" charset="-128"/>
              </a:rPr>
              <a:t>MTS unit</a:t>
            </a:r>
            <a:endParaRPr lang="zh-CN" altLang="en-US" smtClean="0">
              <a:ea typeface="ＭＳ Ｐゴシック" pitchFamily="34" charset="-128"/>
            </a:endParaRPr>
          </a:p>
        </p:txBody>
      </p:sp>
      <p:sp>
        <p:nvSpPr>
          <p:cNvPr id="4" name="Rectangle 3"/>
          <p:cNvSpPr/>
          <p:nvPr/>
        </p:nvSpPr>
        <p:spPr>
          <a:xfrm>
            <a:off x="533400" y="1828800"/>
            <a:ext cx="8077200" cy="4619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Consumer Markets Division</a:t>
            </a:r>
          </a:p>
        </p:txBody>
      </p:sp>
      <p:sp>
        <p:nvSpPr>
          <p:cNvPr id="5" name="Rectangle 4"/>
          <p:cNvSpPr/>
          <p:nvPr/>
        </p:nvSpPr>
        <p:spPr>
          <a:xfrm>
            <a:off x="533400" y="2590800"/>
            <a:ext cx="8077200" cy="12001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An important service provider in the national telecommunications market in Manitoba as well as outside the province</a:t>
            </a:r>
            <a:endParaRPr lang="zh-CN" altLang="en-US" sz="2400" dirty="0"/>
          </a:p>
        </p:txBody>
      </p:sp>
      <p:sp>
        <p:nvSpPr>
          <p:cNvPr id="8" name="Rectangle 7"/>
          <p:cNvSpPr/>
          <p:nvPr/>
        </p:nvSpPr>
        <p:spPr>
          <a:xfrm>
            <a:off x="533400" y="4114800"/>
            <a:ext cx="8077200" cy="12001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Provide customers in targeted major Canadian centre with a range of innovative business Internet, data and voice services under the </a:t>
            </a:r>
            <a:r>
              <a:rPr lang="en-US" altLang="zh-CN" sz="2400" dirty="0" err="1"/>
              <a:t>Allstream</a:t>
            </a:r>
            <a:r>
              <a:rPr lang="en-US" altLang="zh-CN" sz="2400" dirty="0"/>
              <a:t> brand</a:t>
            </a:r>
            <a:endParaRPr lang="en-US" altLang="zh-CN" sz="2400" dirty="0">
              <a:ea typeface="ＭＳ Ｐゴシック" pitchFamily="34" charset="-128"/>
            </a:endParaRPr>
          </a:p>
        </p:txBody>
      </p:sp>
      <p:sp>
        <p:nvSpPr>
          <p:cNvPr id="107526" name="TextBox 4"/>
          <p:cNvSpPr txBox="1">
            <a:spLocks noChangeArrowheads="1"/>
          </p:cNvSpPr>
          <p:nvPr/>
        </p:nvSpPr>
        <p:spPr bwMode="auto">
          <a:xfrm>
            <a:off x="5002213" y="6397625"/>
            <a:ext cx="3684587"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74638"/>
            <a:ext cx="8229600" cy="792162"/>
          </a:xfrm>
          <a:ln w="25400">
            <a:solidFill>
              <a:schemeClr val="accent1"/>
            </a:solidFill>
          </a:ln>
        </p:spPr>
        <p:txBody>
          <a:bodyPr/>
          <a:lstStyle/>
          <a:p>
            <a:pPr eaLnBrk="1" hangingPunct="1"/>
            <a:r>
              <a:rPr lang="en-US" altLang="zh-CN" smtClean="0">
                <a:ea typeface="ＭＳ Ｐゴシック" pitchFamily="34" charset="-128"/>
              </a:rPr>
              <a:t>Allstream unit</a:t>
            </a:r>
            <a:endParaRPr lang="zh-CN" altLang="en-US" smtClean="0">
              <a:ea typeface="ＭＳ Ｐゴシック" pitchFamily="34" charset="-128"/>
            </a:endParaRPr>
          </a:p>
        </p:txBody>
      </p:sp>
      <p:sp>
        <p:nvSpPr>
          <p:cNvPr id="5" name="Rectangle 4"/>
          <p:cNvSpPr/>
          <p:nvPr/>
        </p:nvSpPr>
        <p:spPr>
          <a:xfrm>
            <a:off x="533400" y="1295400"/>
            <a:ext cx="8077200" cy="4619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Enterprise Solutions </a:t>
            </a:r>
            <a:r>
              <a:rPr lang="en-US" altLang="zh-CN" sz="2400" dirty="0">
                <a:ea typeface="ＭＳ Ｐゴシック" pitchFamily="34" charset="-128"/>
              </a:rPr>
              <a:t>Division</a:t>
            </a:r>
          </a:p>
        </p:txBody>
      </p:sp>
      <p:sp>
        <p:nvSpPr>
          <p:cNvPr id="6" name="Rectangle 5"/>
          <p:cNvSpPr/>
          <p:nvPr/>
        </p:nvSpPr>
        <p:spPr>
          <a:xfrm>
            <a:off x="533400" y="1976438"/>
            <a:ext cx="8077200" cy="46196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A leading player in the national business and wholesale markets</a:t>
            </a:r>
          </a:p>
        </p:txBody>
      </p:sp>
      <p:sp>
        <p:nvSpPr>
          <p:cNvPr id="7" name="Rectangle 6"/>
          <p:cNvSpPr/>
          <p:nvPr/>
        </p:nvSpPr>
        <p:spPr>
          <a:xfrm>
            <a:off x="533400" y="25908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Operates an extensive national broadband </a:t>
            </a:r>
            <a:r>
              <a:rPr lang="en-US" altLang="zh-CN" sz="2400" dirty="0" err="1"/>
              <a:t>fibre</a:t>
            </a:r>
            <a:r>
              <a:rPr lang="en-US" altLang="zh-CN" sz="2400" dirty="0"/>
              <a:t> optic network that spans almost 30,000 kilometers</a:t>
            </a:r>
          </a:p>
        </p:txBody>
      </p:sp>
      <p:sp>
        <p:nvSpPr>
          <p:cNvPr id="8" name="Rectangle 7"/>
          <p:cNvSpPr/>
          <p:nvPr/>
        </p:nvSpPr>
        <p:spPr>
          <a:xfrm>
            <a:off x="533400" y="3581400"/>
            <a:ext cx="8077200" cy="12001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Provides international connections through strategic alliances and interconnection agreements with other international service providers</a:t>
            </a:r>
          </a:p>
        </p:txBody>
      </p:sp>
      <p:sp>
        <p:nvSpPr>
          <p:cNvPr id="9" name="Rectangle 8"/>
          <p:cNvSpPr/>
          <p:nvPr/>
        </p:nvSpPr>
        <p:spPr>
          <a:xfrm>
            <a:off x="533400" y="4953000"/>
            <a:ext cx="8077200" cy="12001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Solutions : IP connectivity, Unified Communications, Security, Virtual Workplace, Managed Services</a:t>
            </a:r>
          </a:p>
          <a:p>
            <a:pPr>
              <a:defRPr/>
            </a:pPr>
            <a:r>
              <a:rPr lang="en-US" altLang="zh-CN" sz="2400" dirty="0"/>
              <a:t>Core Services: Data Networks, Hosting, Internet Access, Voice</a:t>
            </a:r>
          </a:p>
        </p:txBody>
      </p:sp>
      <p:sp>
        <p:nvSpPr>
          <p:cNvPr id="108552" name="TextBox 4"/>
          <p:cNvSpPr txBox="1">
            <a:spLocks noChangeArrowheads="1"/>
          </p:cNvSpPr>
          <p:nvPr/>
        </p:nvSpPr>
        <p:spPr bwMode="auto">
          <a:xfrm>
            <a:off x="5002213" y="6397625"/>
            <a:ext cx="3684587"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ea typeface="ＭＳ Ｐゴシック" pitchFamily="34" charset="-128"/>
              </a:rPr>
              <a:t>MTS Unit Vs Allstream Unit</a:t>
            </a:r>
            <a:endParaRPr lang="en-CA" smtClean="0">
              <a:ea typeface="ＭＳ Ｐゴシック" pitchFamily="34" charset="-128"/>
            </a:endParaRPr>
          </a:p>
        </p:txBody>
      </p:sp>
      <p:sp>
        <p:nvSpPr>
          <p:cNvPr id="7" name="Rounded Rectangle 6"/>
          <p:cNvSpPr/>
          <p:nvPr/>
        </p:nvSpPr>
        <p:spPr>
          <a:xfrm>
            <a:off x="685800" y="1676400"/>
            <a:ext cx="24384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2009 Revenue</a:t>
            </a:r>
          </a:p>
        </p:txBody>
      </p:sp>
      <p:sp>
        <p:nvSpPr>
          <p:cNvPr id="8" name="Rounded Rectangle 7"/>
          <p:cNvSpPr/>
          <p:nvPr/>
        </p:nvSpPr>
        <p:spPr>
          <a:xfrm>
            <a:off x="6019800" y="1676400"/>
            <a:ext cx="24384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2007 </a:t>
            </a:r>
            <a:r>
              <a:rPr lang="en-CA" altLang="zh-CN" b="1" dirty="0"/>
              <a:t>Revenue</a:t>
            </a:r>
            <a:endParaRPr lang="en-CA" b="1" dirty="0"/>
          </a:p>
        </p:txBody>
      </p:sp>
      <p:sp>
        <p:nvSpPr>
          <p:cNvPr id="9" name="Rounded Rectangle 8"/>
          <p:cNvSpPr/>
          <p:nvPr/>
        </p:nvSpPr>
        <p:spPr>
          <a:xfrm>
            <a:off x="3352800" y="1676400"/>
            <a:ext cx="24384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2008 </a:t>
            </a:r>
            <a:r>
              <a:rPr lang="en-CA" altLang="zh-CN" b="1" dirty="0"/>
              <a:t>Revenue</a:t>
            </a:r>
            <a:endParaRPr lang="en-CA" b="1" dirty="0"/>
          </a:p>
        </p:txBody>
      </p:sp>
      <p:graphicFrame>
        <p:nvGraphicFramePr>
          <p:cNvPr id="10" name="Chart 9"/>
          <p:cNvGraphicFramePr/>
          <p:nvPr/>
        </p:nvGraphicFramePr>
        <p:xfrm>
          <a:off x="228600" y="2743200"/>
          <a:ext cx="3276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3200400" y="2971800"/>
          <a:ext cx="30480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5867400" y="2743200"/>
          <a:ext cx="32766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09577" name="TextBox 4"/>
          <p:cNvSpPr txBox="1">
            <a:spLocks noChangeArrowheads="1"/>
          </p:cNvSpPr>
          <p:nvPr/>
        </p:nvSpPr>
        <p:spPr bwMode="auto">
          <a:xfrm>
            <a:off x="5257800" y="6096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Corporate Actions</a:t>
            </a:r>
          </a:p>
        </p:txBody>
      </p:sp>
      <p:sp>
        <p:nvSpPr>
          <p:cNvPr id="4" name="Pentagon 3"/>
          <p:cNvSpPr/>
          <p:nvPr/>
        </p:nvSpPr>
        <p:spPr>
          <a:xfrm>
            <a:off x="533400" y="3124200"/>
            <a:ext cx="8229600" cy="1219200"/>
          </a:xfrm>
          <a:prstGeom prst="homePlate">
            <a:avLst/>
          </a:prstGeom>
          <a:solidFill>
            <a:srgbClr val="0070C0"/>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6" name="Rectangle 5"/>
          <p:cNvSpPr/>
          <p:nvPr/>
        </p:nvSpPr>
        <p:spPr>
          <a:xfrm>
            <a:off x="914400" y="1828800"/>
            <a:ext cx="2971800" cy="8302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a:t>May 2004</a:t>
            </a:r>
            <a:br>
              <a:rPr lang="en-US" sz="2400" b="1" dirty="0"/>
            </a:br>
            <a:r>
              <a:rPr lang="en-US" sz="2400" b="1" dirty="0" err="1"/>
              <a:t>Allstream</a:t>
            </a:r>
            <a:r>
              <a:rPr lang="en-US" sz="2400" b="1" dirty="0"/>
              <a:t> Acquisition</a:t>
            </a:r>
          </a:p>
        </p:txBody>
      </p:sp>
      <p:sp>
        <p:nvSpPr>
          <p:cNvPr id="7" name="Rectangle 6"/>
          <p:cNvSpPr/>
          <p:nvPr/>
        </p:nvSpPr>
        <p:spPr>
          <a:xfrm>
            <a:off x="3505200" y="4678363"/>
            <a:ext cx="2819400" cy="13239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a:t>August 2006</a:t>
            </a:r>
          </a:p>
          <a:p>
            <a:pPr algn="ctr">
              <a:defRPr/>
            </a:pPr>
            <a:r>
              <a:rPr lang="en-US" sz="2000" b="1" dirty="0"/>
              <a:t>Yellow Pages Group Co</a:t>
            </a:r>
          </a:p>
          <a:p>
            <a:pPr algn="ctr">
              <a:defRPr/>
            </a:pPr>
            <a:r>
              <a:rPr lang="en-US" sz="2000" b="1" dirty="0"/>
              <a:t>Acquired </a:t>
            </a:r>
            <a:r>
              <a:rPr lang="en-US" altLang="zh-CN" sz="2000" b="1" dirty="0"/>
              <a:t>MTS Media </a:t>
            </a:r>
            <a:endParaRPr lang="en-US" sz="2000" b="1" dirty="0"/>
          </a:p>
          <a:p>
            <a:pPr algn="ctr">
              <a:defRPr/>
            </a:pPr>
            <a:r>
              <a:rPr lang="en-US" sz="2000" b="1" dirty="0"/>
              <a:t>($275 million)</a:t>
            </a:r>
          </a:p>
        </p:txBody>
      </p:sp>
      <p:sp>
        <p:nvSpPr>
          <p:cNvPr id="14" name="Oval 13"/>
          <p:cNvSpPr/>
          <p:nvPr/>
        </p:nvSpPr>
        <p:spPr>
          <a:xfrm>
            <a:off x="4419600"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p>
        </p:txBody>
      </p:sp>
      <p:sp>
        <p:nvSpPr>
          <p:cNvPr id="18" name="Oval 17"/>
          <p:cNvSpPr/>
          <p:nvPr/>
        </p:nvSpPr>
        <p:spPr>
          <a:xfrm>
            <a:off x="2809875"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p>
        </p:txBody>
      </p:sp>
      <p:sp>
        <p:nvSpPr>
          <p:cNvPr id="9" name="Oval 8"/>
          <p:cNvSpPr/>
          <p:nvPr/>
        </p:nvSpPr>
        <p:spPr>
          <a:xfrm>
            <a:off x="6096000" y="35814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p>
        </p:txBody>
      </p:sp>
      <p:sp>
        <p:nvSpPr>
          <p:cNvPr id="10" name="Rectangle 9"/>
          <p:cNvSpPr/>
          <p:nvPr/>
        </p:nvSpPr>
        <p:spPr>
          <a:xfrm>
            <a:off x="5181600" y="1828800"/>
            <a:ext cx="3352800" cy="8302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a:t>July 2008</a:t>
            </a:r>
            <a:br>
              <a:rPr lang="en-US" sz="2400" b="1" dirty="0"/>
            </a:br>
            <a:r>
              <a:rPr lang="en-US" sz="2400" b="1" dirty="0"/>
              <a:t>Spectrum license issued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Allstream Acquisition</a:t>
            </a:r>
          </a:p>
        </p:txBody>
      </p:sp>
      <p:sp>
        <p:nvSpPr>
          <p:cNvPr id="111619" name="TextBox 4"/>
          <p:cNvSpPr txBox="1">
            <a:spLocks noChangeArrowheads="1"/>
          </p:cNvSpPr>
          <p:nvPr/>
        </p:nvSpPr>
        <p:spPr bwMode="auto">
          <a:xfrm>
            <a:off x="6248400" y="6172200"/>
            <a:ext cx="2306638" cy="307975"/>
          </a:xfrm>
          <a:prstGeom prst="rect">
            <a:avLst/>
          </a:prstGeom>
          <a:noFill/>
          <a:ln w="9525">
            <a:noFill/>
            <a:miter lim="800000"/>
            <a:headEnd/>
            <a:tailEnd/>
          </a:ln>
        </p:spPr>
        <p:txBody>
          <a:bodyPr wrap="none">
            <a:spAutoFit/>
          </a:bodyPr>
          <a:lstStyle/>
          <a:p>
            <a:r>
              <a:rPr lang="en-US" sz="1400" dirty="0"/>
              <a:t>Source: Merrill Lynch 2004</a:t>
            </a:r>
            <a:endParaRPr lang="en-CA" sz="1400" dirty="0"/>
          </a:p>
        </p:txBody>
      </p:sp>
      <p:grpSp>
        <p:nvGrpSpPr>
          <p:cNvPr id="2" name="Group 12"/>
          <p:cNvGrpSpPr/>
          <p:nvPr/>
        </p:nvGrpSpPr>
        <p:grpSpPr>
          <a:xfrm>
            <a:off x="457200" y="4219039"/>
            <a:ext cx="2748726" cy="1295400"/>
            <a:chOff x="533400" y="3429000"/>
            <a:chExt cx="2748726" cy="1295400"/>
          </a:xfrm>
          <a:effectLst>
            <a:outerShdw blurRad="50800" dist="38100" dir="2700000" algn="tl" rotWithShape="0">
              <a:prstClr val="black">
                <a:alpha val="40000"/>
              </a:prstClr>
            </a:outerShdw>
          </a:effectLst>
        </p:grpSpPr>
        <p:sp>
          <p:nvSpPr>
            <p:cNvPr id="9" name="Oval 8"/>
            <p:cNvSpPr/>
            <p:nvPr/>
          </p:nvSpPr>
          <p:spPr>
            <a:xfrm>
              <a:off x="533400" y="3429000"/>
              <a:ext cx="2743200" cy="129540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Rectangle 9"/>
            <p:cNvSpPr/>
            <p:nvPr/>
          </p:nvSpPr>
          <p:spPr>
            <a:xfrm>
              <a:off x="609600" y="3886200"/>
              <a:ext cx="2672526" cy="369332"/>
            </a:xfrm>
            <a:prstGeom prst="rect">
              <a:avLst/>
            </a:prstGeom>
          </p:spPr>
          <p:txBody>
            <a:bodyPr wrap="none">
              <a:spAutoFit/>
            </a:bodyPr>
            <a:lstStyle/>
            <a:p>
              <a:pPr>
                <a:defRPr/>
              </a:pPr>
              <a:r>
                <a:rPr lang="en-US" altLang="zh-CN" dirty="0"/>
                <a:t>Non-Canadian residents</a:t>
              </a:r>
              <a:endParaRPr lang="zh-CN" altLang="en-US" dirty="0"/>
            </a:p>
          </p:txBody>
        </p:sp>
      </p:grpSp>
      <p:grpSp>
        <p:nvGrpSpPr>
          <p:cNvPr id="111621" name="Group 17"/>
          <p:cNvGrpSpPr>
            <a:grpSpLocks/>
          </p:cNvGrpSpPr>
          <p:nvPr/>
        </p:nvGrpSpPr>
        <p:grpSpPr bwMode="auto">
          <a:xfrm>
            <a:off x="381000" y="2133600"/>
            <a:ext cx="8229600" cy="1219200"/>
            <a:chOff x="381000" y="2133600"/>
            <a:chExt cx="8229600" cy="1219200"/>
          </a:xfrm>
        </p:grpSpPr>
        <p:sp>
          <p:nvSpPr>
            <p:cNvPr id="7" name="Rectangle 6"/>
            <p:cNvSpPr/>
            <p:nvPr/>
          </p:nvSpPr>
          <p:spPr>
            <a:xfrm>
              <a:off x="4800600" y="2209800"/>
              <a:ext cx="3810000" cy="10160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buFontTx/>
                <a:buChar char="-"/>
                <a:defRPr/>
              </a:pPr>
              <a:r>
                <a:rPr lang="en-US" altLang="zh-CN" sz="2000" dirty="0"/>
                <a:t>1.0909 MTS common shares</a:t>
              </a:r>
            </a:p>
            <a:p>
              <a:pPr>
                <a:buFontTx/>
                <a:buChar char="-"/>
                <a:defRPr/>
              </a:pPr>
              <a:r>
                <a:rPr lang="en-US" altLang="zh-CN" sz="2000" dirty="0"/>
                <a:t>$23 in cash for each Class A or Class B </a:t>
              </a:r>
              <a:r>
                <a:rPr lang="en-US" altLang="zh-CN" sz="2000" dirty="0" err="1"/>
                <a:t>Allstream</a:t>
              </a:r>
              <a:r>
                <a:rPr lang="en-US" altLang="zh-CN" sz="2000" dirty="0"/>
                <a:t> Share</a:t>
              </a:r>
            </a:p>
          </p:txBody>
        </p:sp>
        <p:grpSp>
          <p:nvGrpSpPr>
            <p:cNvPr id="4" name="Group 11"/>
            <p:cNvGrpSpPr/>
            <p:nvPr/>
          </p:nvGrpSpPr>
          <p:grpSpPr>
            <a:xfrm>
              <a:off x="381000" y="2133600"/>
              <a:ext cx="2819400" cy="1219200"/>
              <a:chOff x="533400" y="1981200"/>
              <a:chExt cx="2590800" cy="1219200"/>
            </a:xfrm>
            <a:effectLst>
              <a:outerShdw blurRad="50800" dist="38100" dir="2700000" algn="tl" rotWithShape="0">
                <a:prstClr val="black">
                  <a:alpha val="40000"/>
                </a:prstClr>
              </a:outerShdw>
            </a:effectLst>
          </p:grpSpPr>
          <p:sp>
            <p:nvSpPr>
              <p:cNvPr id="11" name="Oval 10"/>
              <p:cNvSpPr/>
              <p:nvPr/>
            </p:nvSpPr>
            <p:spPr>
              <a:xfrm>
                <a:off x="533400" y="1981200"/>
                <a:ext cx="2590800" cy="121920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Rectangle 7"/>
              <p:cNvSpPr/>
              <p:nvPr/>
            </p:nvSpPr>
            <p:spPr>
              <a:xfrm>
                <a:off x="811767" y="2438400"/>
                <a:ext cx="2172390" cy="369332"/>
              </a:xfrm>
              <a:prstGeom prst="rect">
                <a:avLst/>
              </a:prstGeom>
            </p:spPr>
            <p:txBody>
              <a:bodyPr wrap="none">
                <a:spAutoFit/>
              </a:bodyPr>
              <a:lstStyle/>
              <a:p>
                <a:pPr>
                  <a:defRPr/>
                </a:pPr>
                <a:r>
                  <a:rPr lang="en-US" altLang="zh-CN" dirty="0"/>
                  <a:t>Canadian residents</a:t>
                </a:r>
                <a:endParaRPr lang="zh-CN" altLang="en-US" dirty="0"/>
              </a:p>
            </p:txBody>
          </p:sp>
        </p:grpSp>
        <p:sp>
          <p:nvSpPr>
            <p:cNvPr id="14" name="Right Arrow 13"/>
            <p:cNvSpPr/>
            <p:nvPr/>
          </p:nvSpPr>
          <p:spPr>
            <a:xfrm>
              <a:off x="3581400" y="2514600"/>
              <a:ext cx="838200" cy="381000"/>
            </a:xfrm>
            <a:prstGeom prst="rightArrow">
              <a:avLst/>
            </a:prstGeom>
            <a:gradFill flip="none" rotWithShape="1">
              <a:gsLst>
                <a:gs pos="56000">
                  <a:srgbClr val="7030A0">
                    <a:alpha val="51000"/>
                  </a:srgbClr>
                </a:gs>
                <a:gs pos="39999">
                  <a:srgbClr val="85C2FF"/>
                </a:gs>
                <a:gs pos="70000">
                  <a:srgbClr val="C4D6EB"/>
                </a:gs>
                <a:gs pos="100000">
                  <a:srgbClr val="FFEBFA"/>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5" name="Right Arrow 14"/>
          <p:cNvSpPr/>
          <p:nvPr/>
        </p:nvSpPr>
        <p:spPr>
          <a:xfrm>
            <a:off x="3581400" y="4676239"/>
            <a:ext cx="838200" cy="381000"/>
          </a:xfrm>
          <a:prstGeom prst="rightArrow">
            <a:avLst/>
          </a:prstGeom>
          <a:gradFill flip="none" rotWithShape="1">
            <a:gsLst>
              <a:gs pos="56000">
                <a:srgbClr val="7030A0">
                  <a:alpha val="51000"/>
                </a:srgbClr>
              </a:gs>
              <a:gs pos="39999">
                <a:srgbClr val="85C2FF"/>
              </a:gs>
              <a:gs pos="70000">
                <a:srgbClr val="C4D6EB"/>
              </a:gs>
              <a:gs pos="100000">
                <a:srgbClr val="FFEBFA"/>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Rectangle 15"/>
          <p:cNvSpPr/>
          <p:nvPr/>
        </p:nvSpPr>
        <p:spPr>
          <a:xfrm>
            <a:off x="4800600" y="4191000"/>
            <a:ext cx="3810000" cy="16319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buFontTx/>
              <a:buChar char="-"/>
              <a:defRPr/>
            </a:pPr>
            <a:r>
              <a:rPr lang="en-US" altLang="zh-CN" sz="2000" dirty="0"/>
              <a:t> 1.0909 MTS Class B non-voting exchangeable preference shares (Canadian ownership limitations)</a:t>
            </a:r>
          </a:p>
          <a:p>
            <a:pPr>
              <a:buFontTx/>
              <a:buChar char="-"/>
              <a:defRPr/>
            </a:pPr>
            <a:r>
              <a:rPr lang="en-US" altLang="zh-CN" sz="2000" dirty="0"/>
              <a:t> $23 in cash for each Class A or Class B </a:t>
            </a:r>
            <a:r>
              <a:rPr lang="en-US" altLang="zh-CN" sz="2000" dirty="0" err="1"/>
              <a:t>Allstream</a:t>
            </a:r>
            <a:r>
              <a:rPr lang="en-US" altLang="zh-CN" sz="2000" dirty="0"/>
              <a:t> Share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noFill/>
          <a:ln w="25400">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err="1" smtClean="0">
                <a:ea typeface="ＭＳ Ｐゴシック" pitchFamily="34" charset="-128"/>
              </a:rPr>
              <a:t>Allstream</a:t>
            </a:r>
            <a:r>
              <a:rPr lang="en-US" dirty="0" smtClean="0">
                <a:ea typeface="ＭＳ Ｐゴシック" pitchFamily="34" charset="-128"/>
              </a:rPr>
              <a:t> Acquisition</a:t>
            </a:r>
            <a:endParaRPr lang="en-US" dirty="0">
              <a:ea typeface="ＭＳ Ｐゴシック" pitchFamily="34" charset="-128"/>
            </a:endParaRPr>
          </a:p>
        </p:txBody>
      </p:sp>
      <p:sp>
        <p:nvSpPr>
          <p:cNvPr id="5" name="Rectangle 4"/>
          <p:cNvSpPr/>
          <p:nvPr/>
        </p:nvSpPr>
        <p:spPr>
          <a:xfrm>
            <a:off x="457200" y="1752600"/>
            <a:ext cx="8077200"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CA" sz="2400" dirty="0" err="1" smtClean="0"/>
              <a:t>Allstream’s</a:t>
            </a:r>
            <a:r>
              <a:rPr lang="en-CA" sz="2400" dirty="0" smtClean="0"/>
              <a:t> $700 million of tax losses (discounted at 8.5%) that will allow Manitoba Tel to avoid paying taxes for a period of time.</a:t>
            </a:r>
            <a:endParaRPr lang="en-US" altLang="zh-CN" sz="2400" dirty="0" smtClean="0">
              <a:ea typeface="ＭＳ Ｐゴシック" pitchFamily="34" charset="-128"/>
            </a:endParaRPr>
          </a:p>
        </p:txBody>
      </p:sp>
      <p:sp>
        <p:nvSpPr>
          <p:cNvPr id="6" name="Rectangle 5"/>
          <p:cNvSpPr/>
          <p:nvPr/>
        </p:nvSpPr>
        <p:spPr>
          <a:xfrm>
            <a:off x="457200" y="3200400"/>
            <a:ext cx="8077200"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CA" sz="2400" dirty="0" smtClean="0"/>
              <a:t>Gains access to </a:t>
            </a:r>
            <a:r>
              <a:rPr lang="en-CA" sz="2400" dirty="0" err="1" smtClean="0"/>
              <a:t>Allstream's</a:t>
            </a:r>
            <a:r>
              <a:rPr lang="en-CA" sz="2400" dirty="0" smtClean="0"/>
              <a:t> leading edge fibre based network and ability to offer IP based solutions to its enterprise customers with out-of-province requirements.</a:t>
            </a:r>
            <a:endParaRPr lang="en-US" altLang="zh-CN" sz="2400" dirty="0" smtClean="0">
              <a:ea typeface="ＭＳ Ｐゴシック" pitchFamily="34" charset="-128"/>
            </a:endParaRPr>
          </a:p>
        </p:txBody>
      </p:sp>
      <p:sp>
        <p:nvSpPr>
          <p:cNvPr id="8" name="Rectangle 7"/>
          <p:cNvSpPr/>
          <p:nvPr/>
        </p:nvSpPr>
        <p:spPr>
          <a:xfrm>
            <a:off x="457200" y="4648200"/>
            <a:ext cx="8077200"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CA" sz="2400" dirty="0" smtClean="0"/>
              <a:t>Faster to market with solutions for its corporate customers and have greater flexibility for addressing their needs than in the past</a:t>
            </a:r>
            <a:endParaRPr lang="en-US" altLang="zh-CN" sz="2400" dirty="0" smtClean="0">
              <a:ea typeface="ＭＳ Ｐゴシック" pitchFamily="34" charset="-128"/>
            </a:endParaRPr>
          </a:p>
        </p:txBody>
      </p:sp>
      <p:sp>
        <p:nvSpPr>
          <p:cNvPr id="7" name="TextBox 4"/>
          <p:cNvSpPr txBox="1">
            <a:spLocks noChangeArrowheads="1"/>
          </p:cNvSpPr>
          <p:nvPr/>
        </p:nvSpPr>
        <p:spPr bwMode="auto">
          <a:xfrm>
            <a:off x="6248400" y="6172200"/>
            <a:ext cx="2306638" cy="307975"/>
          </a:xfrm>
          <a:prstGeom prst="rect">
            <a:avLst/>
          </a:prstGeom>
          <a:noFill/>
          <a:ln w="9525">
            <a:noFill/>
            <a:miter lim="800000"/>
            <a:headEnd/>
            <a:tailEnd/>
          </a:ln>
        </p:spPr>
        <p:txBody>
          <a:bodyPr wrap="none">
            <a:spAutoFit/>
          </a:bodyPr>
          <a:lstStyle/>
          <a:p>
            <a:r>
              <a:rPr lang="en-US" sz="1400" dirty="0"/>
              <a:t>Source: Merrill Lynch 2004</a:t>
            </a:r>
            <a:endParaRPr lang="en-CA" sz="14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ln w="25400">
            <a:solidFill>
              <a:schemeClr val="accent1"/>
            </a:solidFill>
          </a:ln>
        </p:spPr>
        <p:txBody>
          <a:bodyPr/>
          <a:lstStyle/>
          <a:p>
            <a:pPr eaLnBrk="1" hangingPunct="1"/>
            <a:r>
              <a:rPr lang="en-US" altLang="zh-CN" smtClean="0">
                <a:ea typeface="ＭＳ Ｐゴシック" pitchFamily="34" charset="-128"/>
              </a:rPr>
              <a:t>Spectrum Auction</a:t>
            </a:r>
            <a:endParaRPr lang="zh-CN" altLang="en-US" smtClean="0">
              <a:ea typeface="ＭＳ Ｐゴシック" pitchFamily="34" charset="-128"/>
            </a:endParaRPr>
          </a:p>
        </p:txBody>
      </p:sp>
      <p:sp>
        <p:nvSpPr>
          <p:cNvPr id="5" name="Rectangle 4"/>
          <p:cNvSpPr/>
          <p:nvPr/>
        </p:nvSpPr>
        <p:spPr>
          <a:xfrm>
            <a:off x="533400" y="1905000"/>
            <a:ext cx="8077200" cy="157003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smtClean="0"/>
              <a:t>In July 2008, Successfully </a:t>
            </a:r>
            <a:r>
              <a:rPr lang="en-US" altLang="zh-CN" sz="2400" dirty="0"/>
              <a:t>bid for, and were the provisional licensees with respect to, licenses representing 35 MHz of spectrum in the province of Manitoba, at an auction price of approximately $41 million</a:t>
            </a:r>
            <a:endParaRPr lang="en-US" altLang="zh-CN" sz="2400" dirty="0">
              <a:ea typeface="ＭＳ Ｐゴシック" pitchFamily="34" charset="-128"/>
            </a:endParaRPr>
          </a:p>
        </p:txBody>
      </p:sp>
      <p:sp>
        <p:nvSpPr>
          <p:cNvPr id="6" name="Rectangle 5"/>
          <p:cNvSpPr/>
          <p:nvPr/>
        </p:nvSpPr>
        <p:spPr>
          <a:xfrm>
            <a:off x="533400" y="3805238"/>
            <a:ext cx="8077200" cy="8318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t>10-year term license, enhance service, covering 1.2 million people in Manitoba</a:t>
            </a:r>
            <a:endParaRPr lang="en-US" altLang="zh-CN" sz="2400" dirty="0">
              <a:ea typeface="ＭＳ Ｐゴシック" pitchFamily="34" charset="-128"/>
            </a:endParaRPr>
          </a:p>
        </p:txBody>
      </p:sp>
      <p:sp>
        <p:nvSpPr>
          <p:cNvPr id="112645" name="TextBox 4"/>
          <p:cNvSpPr txBox="1">
            <a:spLocks noChangeArrowheads="1"/>
          </p:cNvSpPr>
          <p:nvPr/>
        </p:nvSpPr>
        <p:spPr bwMode="auto">
          <a:xfrm>
            <a:off x="5002213" y="6397625"/>
            <a:ext cx="3684587"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Overview</a:t>
            </a:r>
          </a:p>
        </p:txBody>
      </p:sp>
      <p:sp>
        <p:nvSpPr>
          <p:cNvPr id="6" name="Rounded Rectangle 5"/>
          <p:cNvSpPr/>
          <p:nvPr/>
        </p:nvSpPr>
        <p:spPr>
          <a:xfrm>
            <a:off x="1447800" y="2514600"/>
            <a:ext cx="6324600" cy="609600"/>
          </a:xfrm>
          <a:prstGeom prst="roundRect">
            <a:avLst/>
          </a:prstGeom>
          <a:solidFill>
            <a:srgbClr val="0070C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Segment Analysis</a:t>
            </a:r>
          </a:p>
        </p:txBody>
      </p:sp>
      <p:sp>
        <p:nvSpPr>
          <p:cNvPr id="7" name="Rounded Rectangle 6"/>
          <p:cNvSpPr/>
          <p:nvPr/>
        </p:nvSpPr>
        <p:spPr>
          <a:xfrm>
            <a:off x="1447800" y="3276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Business Breakdown</a:t>
            </a:r>
            <a:endParaRPr lang="en-CA" smtClean="0">
              <a:ea typeface="ＭＳ Ｐゴシック" pitchFamily="34" charset="-128"/>
            </a:endParaRPr>
          </a:p>
        </p:txBody>
      </p:sp>
      <p:sp>
        <p:nvSpPr>
          <p:cNvPr id="8" name="Rounded Rectangle 7"/>
          <p:cNvSpPr/>
          <p:nvPr/>
        </p:nvSpPr>
        <p:spPr>
          <a:xfrm>
            <a:off x="3505200" y="1828800"/>
            <a:ext cx="25146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2007 Revenue</a:t>
            </a:r>
          </a:p>
        </p:txBody>
      </p:sp>
      <p:sp>
        <p:nvSpPr>
          <p:cNvPr id="9" name="Rounded Rectangle 8"/>
          <p:cNvSpPr/>
          <p:nvPr/>
        </p:nvSpPr>
        <p:spPr>
          <a:xfrm>
            <a:off x="381000" y="1828800"/>
            <a:ext cx="28194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2008 Revenue</a:t>
            </a:r>
          </a:p>
        </p:txBody>
      </p:sp>
      <p:graphicFrame>
        <p:nvGraphicFramePr>
          <p:cNvPr id="13" name="Chart 12"/>
          <p:cNvGraphicFramePr/>
          <p:nvPr/>
        </p:nvGraphicFramePr>
        <p:xfrm>
          <a:off x="381000" y="2971800"/>
          <a:ext cx="2895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3505200" y="2971800"/>
          <a:ext cx="2590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4695" name="TextBox 4"/>
          <p:cNvSpPr txBox="1">
            <a:spLocks noChangeArrowheads="1"/>
          </p:cNvSpPr>
          <p:nvPr/>
        </p:nvSpPr>
        <p:spPr bwMode="auto">
          <a:xfrm>
            <a:off x="5257800" y="6096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graphicFrame>
        <p:nvGraphicFramePr>
          <p:cNvPr id="10" name="Chart 9"/>
          <p:cNvGraphicFramePr/>
          <p:nvPr/>
        </p:nvGraphicFramePr>
        <p:xfrm>
          <a:off x="6324600" y="2971800"/>
          <a:ext cx="25146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10"/>
          <p:cNvSpPr/>
          <p:nvPr/>
        </p:nvSpPr>
        <p:spPr>
          <a:xfrm>
            <a:off x="6324600" y="1828800"/>
            <a:ext cx="2514600" cy="5334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2007 Revenue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smtClean="0"/>
              <a:t>Technology – 4G</a:t>
            </a:r>
          </a:p>
        </p:txBody>
      </p:sp>
      <p:sp>
        <p:nvSpPr>
          <p:cNvPr id="4" name="Content Placeholder 2"/>
          <p:cNvSpPr txBox="1">
            <a:spLocks/>
          </p:cNvSpPr>
          <p:nvPr/>
        </p:nvSpPr>
        <p:spPr bwMode="auto">
          <a:xfrm>
            <a:off x="457200" y="1600200"/>
            <a:ext cx="4038600" cy="4525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ormAutofit/>
          </a:bodyPr>
          <a:lstStyle/>
          <a:p>
            <a:pPr marL="342900" indent="-342900">
              <a:lnSpc>
                <a:spcPct val="80000"/>
              </a:lnSpc>
              <a:spcBef>
                <a:spcPct val="20000"/>
              </a:spcBef>
              <a:buFont typeface="Arial" charset="0"/>
              <a:buChar char="•"/>
              <a:defRPr/>
            </a:pPr>
            <a:r>
              <a:rPr lang="en-US" sz="2400" dirty="0">
                <a:solidFill>
                  <a:schemeClr val="tx1"/>
                </a:solidFill>
              </a:rPr>
              <a:t>High-performance streaming of multimedia content.</a:t>
            </a:r>
            <a:br>
              <a:rPr lang="en-US" sz="2400" dirty="0">
                <a:solidFill>
                  <a:schemeClr val="tx1"/>
                </a:solidFill>
              </a:rPr>
            </a:br>
            <a:endParaRPr lang="en-US" sz="2400" dirty="0">
              <a:solidFill>
                <a:schemeClr val="tx1"/>
              </a:solidFill>
            </a:endParaRPr>
          </a:p>
          <a:p>
            <a:pPr marL="342900" indent="-342900">
              <a:lnSpc>
                <a:spcPct val="80000"/>
              </a:lnSpc>
              <a:spcBef>
                <a:spcPct val="20000"/>
              </a:spcBef>
              <a:buFont typeface="Arial" charset="0"/>
              <a:buChar char="•"/>
              <a:defRPr/>
            </a:pPr>
            <a:r>
              <a:rPr lang="en-US" sz="2400" dirty="0">
                <a:solidFill>
                  <a:schemeClr val="tx1"/>
                </a:solidFill>
              </a:rPr>
              <a:t>Sorts out the problems of limited bandwidth in 3G when people are on the move while using the technology.</a:t>
            </a:r>
            <a:br>
              <a:rPr lang="en-US" sz="2400" dirty="0">
                <a:solidFill>
                  <a:schemeClr val="tx1"/>
                </a:solidFill>
              </a:rPr>
            </a:br>
            <a:endParaRPr lang="en-US" sz="2400" dirty="0">
              <a:solidFill>
                <a:schemeClr val="tx1"/>
              </a:solidFill>
            </a:endParaRPr>
          </a:p>
          <a:p>
            <a:pPr marL="342900" indent="-342900">
              <a:lnSpc>
                <a:spcPct val="80000"/>
              </a:lnSpc>
              <a:spcBef>
                <a:spcPct val="20000"/>
              </a:spcBef>
              <a:buFont typeface="Arial" charset="0"/>
              <a:buChar char="•"/>
              <a:defRPr/>
            </a:pPr>
            <a:r>
              <a:rPr lang="en-US" sz="2400" dirty="0">
                <a:solidFill>
                  <a:schemeClr val="tx1"/>
                </a:solidFill>
              </a:rPr>
              <a:t>Provide higher bandwidth coverage (HSPA/HSPA+ cover 93% of the people in Canada).</a:t>
            </a:r>
            <a:endParaRPr lang="en-CA" sz="2400" dirty="0">
              <a:solidFill>
                <a:schemeClr val="tx1"/>
              </a:solidFill>
            </a:endParaRPr>
          </a:p>
        </p:txBody>
      </p:sp>
      <p:sp>
        <p:nvSpPr>
          <p:cNvPr id="5" name="Content Placeholder 3"/>
          <p:cNvSpPr txBox="1">
            <a:spLocks/>
          </p:cNvSpPr>
          <p:nvPr/>
        </p:nvSpPr>
        <p:spPr>
          <a:xfrm>
            <a:off x="4648200" y="4648200"/>
            <a:ext cx="4038600" cy="792163"/>
          </a:xfrm>
          <a:prstGeom prst="rect">
            <a:avLst/>
          </a:prstGeom>
        </p:spPr>
        <p:txBody>
          <a:bodyPr>
            <a:normAutofit/>
          </a:bodyPr>
          <a:lstStyle/>
          <a:p>
            <a:pPr marL="342900" indent="-342900" algn="ctr">
              <a:lnSpc>
                <a:spcPct val="80000"/>
              </a:lnSpc>
              <a:spcBef>
                <a:spcPct val="20000"/>
              </a:spcBef>
              <a:buFont typeface="Arial" charset="0"/>
              <a:buNone/>
              <a:defRPr/>
            </a:pPr>
            <a:r>
              <a:rPr lang="en-US" sz="1200">
                <a:latin typeface="+mn-lt"/>
                <a:cs typeface="+mn-cs"/>
              </a:rPr>
              <a:t>Samsung SPH-P9000</a:t>
            </a:r>
            <a:endParaRPr lang="en-CA" sz="1200">
              <a:latin typeface="+mn-lt"/>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4800600" y="1981200"/>
            <a:ext cx="3554413" cy="25384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Business Description - Wireless</a:t>
            </a:r>
          </a:p>
        </p:txBody>
      </p:sp>
      <p:sp>
        <p:nvSpPr>
          <p:cNvPr id="4" name="Rectangle 3"/>
          <p:cNvSpPr/>
          <p:nvPr/>
        </p:nvSpPr>
        <p:spPr>
          <a:xfrm>
            <a:off x="609600" y="18288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Provide wireless services to both consumer and business customers in Manitoba</a:t>
            </a:r>
          </a:p>
        </p:txBody>
      </p:sp>
      <p:sp>
        <p:nvSpPr>
          <p:cNvPr id="5" name="Rectangle 4"/>
          <p:cNvSpPr/>
          <p:nvPr/>
        </p:nvSpPr>
        <p:spPr>
          <a:xfrm>
            <a:off x="609600" y="30480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As at December 31, 2009, the customer base totaled 458,478 cellular subscribers</a:t>
            </a:r>
          </a:p>
        </p:txBody>
      </p:sp>
      <p:sp>
        <p:nvSpPr>
          <p:cNvPr id="6" name="Rectangle 5"/>
          <p:cNvSpPr/>
          <p:nvPr/>
        </p:nvSpPr>
        <p:spPr>
          <a:xfrm>
            <a:off x="609600" y="41910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Services include postpaid and prepaid cellular, wireless data, paging and group communications services</a:t>
            </a:r>
          </a:p>
        </p:txBody>
      </p:sp>
      <p:sp>
        <p:nvSpPr>
          <p:cNvPr id="7" name="Rectangle 6"/>
          <p:cNvSpPr/>
          <p:nvPr/>
        </p:nvSpPr>
        <p:spPr>
          <a:xfrm>
            <a:off x="609600" y="54102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Acquisition of wireless spectrum at a cost of $45 million to cover 1.2 million people in Manitoba</a:t>
            </a:r>
          </a:p>
        </p:txBody>
      </p:sp>
      <p:sp>
        <p:nvSpPr>
          <p:cNvPr id="115719" name="TextBox 4"/>
          <p:cNvSpPr txBox="1">
            <a:spLocks noChangeArrowheads="1"/>
          </p:cNvSpPr>
          <p:nvPr/>
        </p:nvSpPr>
        <p:spPr bwMode="auto">
          <a:xfrm>
            <a:off x="5002213" y="6397625"/>
            <a:ext cx="3684587"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Wireless</a:t>
            </a:r>
            <a:endParaRPr lang="en-CA" smtClean="0">
              <a:ea typeface="ＭＳ Ｐゴシック" pitchFamily="34" charset="-128"/>
            </a:endParaRPr>
          </a:p>
        </p:txBody>
      </p:sp>
      <p:graphicFrame>
        <p:nvGraphicFramePr>
          <p:cNvPr id="4" name="Chart 3"/>
          <p:cNvGraphicFramePr/>
          <p:nvPr/>
        </p:nvGraphicFramePr>
        <p:xfrm>
          <a:off x="329214" y="4572000"/>
          <a:ext cx="3633186"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81000" y="1828800"/>
          <a:ext cx="35052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457200" y="1371600"/>
            <a:ext cx="35052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from Data</a:t>
            </a:r>
          </a:p>
        </p:txBody>
      </p:sp>
      <p:sp>
        <p:nvSpPr>
          <p:cNvPr id="7" name="Rounded Rectangle 6"/>
          <p:cNvSpPr/>
          <p:nvPr/>
        </p:nvSpPr>
        <p:spPr>
          <a:xfrm>
            <a:off x="457200" y="4114800"/>
            <a:ext cx="34290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Subscribers</a:t>
            </a:r>
          </a:p>
        </p:txBody>
      </p:sp>
      <p:sp>
        <p:nvSpPr>
          <p:cNvPr id="9" name="Rounded Rectangle 8"/>
          <p:cNvSpPr/>
          <p:nvPr/>
        </p:nvSpPr>
        <p:spPr>
          <a:xfrm>
            <a:off x="4953000" y="2057400"/>
            <a:ext cx="35814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Average Revenue Per User</a:t>
            </a:r>
          </a:p>
        </p:txBody>
      </p:sp>
      <p:graphicFrame>
        <p:nvGraphicFramePr>
          <p:cNvPr id="10" name="Chart 9"/>
          <p:cNvGraphicFramePr/>
          <p:nvPr/>
        </p:nvGraphicFramePr>
        <p:xfrm>
          <a:off x="4800600" y="2743200"/>
          <a:ext cx="38100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116745" name="TextBox 4"/>
          <p:cNvSpPr txBox="1">
            <a:spLocks noChangeArrowheads="1"/>
          </p:cNvSpPr>
          <p:nvPr/>
        </p:nvSpPr>
        <p:spPr bwMode="auto">
          <a:xfrm>
            <a:off x="5181600" y="5715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Business Description – Data Service</a:t>
            </a:r>
          </a:p>
        </p:txBody>
      </p:sp>
      <p:sp>
        <p:nvSpPr>
          <p:cNvPr id="4" name="Rectangle 3"/>
          <p:cNvSpPr/>
          <p:nvPr/>
        </p:nvSpPr>
        <p:spPr>
          <a:xfrm>
            <a:off x="533400" y="1828800"/>
            <a:ext cx="8077200" cy="157003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Data services provided by both of our operating segments connect data, video and voice networks to establish private connections across office locations and to integrate traffic over highly secure networks</a:t>
            </a:r>
          </a:p>
        </p:txBody>
      </p:sp>
      <p:sp>
        <p:nvSpPr>
          <p:cNvPr id="5" name="Rectangle 4"/>
          <p:cNvSpPr/>
          <p:nvPr/>
        </p:nvSpPr>
        <p:spPr>
          <a:xfrm>
            <a:off x="533400" y="3733800"/>
            <a:ext cx="8077200" cy="8302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400" dirty="0">
                <a:ea typeface="ＭＳ Ｐゴシック" pitchFamily="34" charset="-128"/>
              </a:rPr>
              <a:t>Data line of business includes revenues from the provision of data, Internet and security services</a:t>
            </a:r>
          </a:p>
        </p:txBody>
      </p:sp>
      <p:sp>
        <p:nvSpPr>
          <p:cNvPr id="117765" name="TextBox 4"/>
          <p:cNvSpPr txBox="1">
            <a:spLocks noChangeArrowheads="1"/>
          </p:cNvSpPr>
          <p:nvPr/>
        </p:nvSpPr>
        <p:spPr bwMode="auto">
          <a:xfrm>
            <a:off x="4953000" y="6096000"/>
            <a:ext cx="3684588"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274638"/>
            <a:ext cx="8229600" cy="868362"/>
          </a:xfrm>
          <a:ln w="25400">
            <a:solidFill>
              <a:schemeClr val="accent1"/>
            </a:solidFill>
          </a:ln>
        </p:spPr>
        <p:txBody>
          <a:bodyPr/>
          <a:lstStyle/>
          <a:p>
            <a:pPr eaLnBrk="1" hangingPunct="1"/>
            <a:r>
              <a:rPr lang="en-US" smtClean="0">
                <a:ea typeface="ＭＳ Ｐゴシック" pitchFamily="34" charset="-128"/>
              </a:rPr>
              <a:t>Data Service</a:t>
            </a:r>
            <a:endParaRPr lang="en-CA" smtClean="0">
              <a:ea typeface="ＭＳ Ｐゴシック" pitchFamily="34" charset="-128"/>
            </a:endParaRPr>
          </a:p>
        </p:txBody>
      </p:sp>
      <p:graphicFrame>
        <p:nvGraphicFramePr>
          <p:cNvPr id="4" name="Chart 3"/>
          <p:cNvGraphicFramePr/>
          <p:nvPr/>
        </p:nvGraphicFramePr>
        <p:xfrm>
          <a:off x="304800" y="1981200"/>
          <a:ext cx="382905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724400" y="2590800"/>
          <a:ext cx="4038600" cy="2738438"/>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457200" y="1371600"/>
            <a:ext cx="35052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from Data</a:t>
            </a:r>
          </a:p>
        </p:txBody>
      </p:sp>
      <p:sp>
        <p:nvSpPr>
          <p:cNvPr id="10" name="Rounded Rectangle 9"/>
          <p:cNvSpPr/>
          <p:nvPr/>
        </p:nvSpPr>
        <p:spPr>
          <a:xfrm>
            <a:off x="457200" y="4114800"/>
            <a:ext cx="34290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Subscribers</a:t>
            </a:r>
          </a:p>
        </p:txBody>
      </p:sp>
      <p:sp>
        <p:nvSpPr>
          <p:cNvPr id="11" name="Rounded Rectangle 10"/>
          <p:cNvSpPr/>
          <p:nvPr/>
        </p:nvSpPr>
        <p:spPr>
          <a:xfrm>
            <a:off x="4953000" y="1905000"/>
            <a:ext cx="3581400" cy="3048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Average Revenue Per User</a:t>
            </a:r>
          </a:p>
        </p:txBody>
      </p:sp>
      <p:graphicFrame>
        <p:nvGraphicFramePr>
          <p:cNvPr id="12" name="Chart 11"/>
          <p:cNvGraphicFramePr/>
          <p:nvPr/>
        </p:nvGraphicFramePr>
        <p:xfrm>
          <a:off x="228600" y="4572000"/>
          <a:ext cx="3810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118793" name="TextBox 4"/>
          <p:cNvSpPr txBox="1">
            <a:spLocks noChangeArrowheads="1"/>
          </p:cNvSpPr>
          <p:nvPr/>
        </p:nvSpPr>
        <p:spPr bwMode="auto">
          <a:xfrm>
            <a:off x="5181600" y="5715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Business Description - Internet</a:t>
            </a:r>
          </a:p>
        </p:txBody>
      </p:sp>
      <p:sp>
        <p:nvSpPr>
          <p:cNvPr id="4" name="Rectangle 3"/>
          <p:cNvSpPr/>
          <p:nvPr/>
        </p:nvSpPr>
        <p:spPr>
          <a:xfrm>
            <a:off x="533400" y="1828800"/>
            <a:ext cx="8077200" cy="10779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3200" dirty="0">
                <a:ea typeface="ＭＳ Ｐゴシック" pitchFamily="34" charset="-128"/>
              </a:rPr>
              <a:t>Offers Internet services to both residential and business customers within Manitoba</a:t>
            </a:r>
          </a:p>
        </p:txBody>
      </p:sp>
      <p:sp>
        <p:nvSpPr>
          <p:cNvPr id="5" name="Rectangle 4"/>
          <p:cNvSpPr/>
          <p:nvPr/>
        </p:nvSpPr>
        <p:spPr>
          <a:xfrm>
            <a:off x="533400" y="3352800"/>
            <a:ext cx="8077200" cy="10779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3200" dirty="0">
                <a:ea typeface="ＭＳ Ｐゴシック" pitchFamily="34" charset="-128"/>
              </a:rPr>
              <a:t>Provide both digital subscriber line (“DSL”) high-speed and dial-up Internet services</a:t>
            </a:r>
          </a:p>
        </p:txBody>
      </p:sp>
      <p:sp>
        <p:nvSpPr>
          <p:cNvPr id="6" name="Rectangle 5"/>
          <p:cNvSpPr/>
          <p:nvPr/>
        </p:nvSpPr>
        <p:spPr>
          <a:xfrm>
            <a:off x="533400" y="4953000"/>
            <a:ext cx="8077200" cy="10779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3200" dirty="0">
                <a:ea typeface="ＭＳ Ｐゴシック" pitchFamily="34" charset="-128"/>
              </a:rPr>
              <a:t>Provide access speeds ranging from 3 Mbps to 1 G per second</a:t>
            </a:r>
          </a:p>
        </p:txBody>
      </p:sp>
      <p:sp>
        <p:nvSpPr>
          <p:cNvPr id="119814" name="TextBox 4"/>
          <p:cNvSpPr txBox="1">
            <a:spLocks noChangeArrowheads="1"/>
          </p:cNvSpPr>
          <p:nvPr/>
        </p:nvSpPr>
        <p:spPr bwMode="auto">
          <a:xfrm>
            <a:off x="4953000" y="6321425"/>
            <a:ext cx="3684588"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Internet</a:t>
            </a:r>
            <a:endParaRPr lang="en-CA" smtClean="0">
              <a:ea typeface="ＭＳ Ｐゴシック" pitchFamily="34" charset="-128"/>
            </a:endParaRPr>
          </a:p>
        </p:txBody>
      </p:sp>
      <p:sp>
        <p:nvSpPr>
          <p:cNvPr id="4" name="Rounded Rectangle 3"/>
          <p:cNvSpPr/>
          <p:nvPr/>
        </p:nvSpPr>
        <p:spPr>
          <a:xfrm>
            <a:off x="457200" y="2057400"/>
            <a:ext cx="3505200" cy="4572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Growth</a:t>
            </a:r>
          </a:p>
        </p:txBody>
      </p:sp>
      <p:sp>
        <p:nvSpPr>
          <p:cNvPr id="5" name="Rounded Rectangle 4"/>
          <p:cNvSpPr/>
          <p:nvPr/>
        </p:nvSpPr>
        <p:spPr>
          <a:xfrm>
            <a:off x="4876800" y="2057400"/>
            <a:ext cx="3429000" cy="4572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Subscribers</a:t>
            </a:r>
          </a:p>
        </p:txBody>
      </p:sp>
      <p:graphicFrame>
        <p:nvGraphicFramePr>
          <p:cNvPr id="7" name="Chart 6"/>
          <p:cNvGraphicFramePr/>
          <p:nvPr/>
        </p:nvGraphicFramePr>
        <p:xfrm>
          <a:off x="533400" y="31242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ight Arrow 9"/>
          <p:cNvSpPr/>
          <p:nvPr/>
        </p:nvSpPr>
        <p:spPr>
          <a:xfrm rot="19889477">
            <a:off x="2136775" y="3824288"/>
            <a:ext cx="749300" cy="206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0839" name="TextBox 10"/>
          <p:cNvSpPr txBox="1">
            <a:spLocks noChangeArrowheads="1"/>
          </p:cNvSpPr>
          <p:nvPr/>
        </p:nvSpPr>
        <p:spPr bwMode="auto">
          <a:xfrm>
            <a:off x="2057400" y="3352800"/>
            <a:ext cx="838200" cy="307975"/>
          </a:xfrm>
          <a:prstGeom prst="rect">
            <a:avLst/>
          </a:prstGeom>
          <a:noFill/>
          <a:ln w="9525">
            <a:noFill/>
            <a:miter lim="800000"/>
            <a:headEnd/>
            <a:tailEnd/>
          </a:ln>
        </p:spPr>
        <p:txBody>
          <a:bodyPr>
            <a:spAutoFit/>
          </a:bodyPr>
          <a:lstStyle/>
          <a:p>
            <a:r>
              <a:rPr lang="en-US" altLang="zh-CN" sz="1400"/>
              <a:t>19.2%</a:t>
            </a:r>
            <a:endParaRPr lang="zh-CN" altLang="en-US" sz="1400"/>
          </a:p>
        </p:txBody>
      </p:sp>
      <p:sp>
        <p:nvSpPr>
          <p:cNvPr id="120840" name="TextBox 4"/>
          <p:cNvSpPr txBox="1">
            <a:spLocks noChangeArrowheads="1"/>
          </p:cNvSpPr>
          <p:nvPr/>
        </p:nvSpPr>
        <p:spPr bwMode="auto">
          <a:xfrm>
            <a:off x="5257800" y="59436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graphicFrame>
        <p:nvGraphicFramePr>
          <p:cNvPr id="13" name="Chart 12"/>
          <p:cNvGraphicFramePr/>
          <p:nvPr/>
        </p:nvGraphicFramePr>
        <p:xfrm>
          <a:off x="4876800" y="3200400"/>
          <a:ext cx="3733800" cy="243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04800" y="274638"/>
            <a:ext cx="8534400" cy="1143000"/>
          </a:xfrm>
          <a:ln w="25400">
            <a:solidFill>
              <a:schemeClr val="accent1"/>
            </a:solidFill>
          </a:ln>
        </p:spPr>
        <p:txBody>
          <a:bodyPr/>
          <a:lstStyle/>
          <a:p>
            <a:pPr eaLnBrk="1" hangingPunct="1"/>
            <a:r>
              <a:rPr lang="en-US" smtClean="0">
                <a:ea typeface="ＭＳ Ｐゴシック" pitchFamily="34" charset="-128"/>
              </a:rPr>
              <a:t>Business Description –Local Services</a:t>
            </a:r>
          </a:p>
        </p:txBody>
      </p:sp>
      <p:sp>
        <p:nvSpPr>
          <p:cNvPr id="4" name="Rectangle 3"/>
          <p:cNvSpPr/>
          <p:nvPr/>
        </p:nvSpPr>
        <p:spPr>
          <a:xfrm>
            <a:off x="533400" y="1828800"/>
            <a:ext cx="8077200" cy="157003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3200" dirty="0">
                <a:ea typeface="ＭＳ Ｐゴシック" pitchFamily="34" charset="-128"/>
              </a:rPr>
              <a:t>Provide local voice access services for residential and business customers within Manitoba’s local exchanges</a:t>
            </a:r>
          </a:p>
        </p:txBody>
      </p:sp>
      <p:sp>
        <p:nvSpPr>
          <p:cNvPr id="5" name="Rectangle 4"/>
          <p:cNvSpPr/>
          <p:nvPr/>
        </p:nvSpPr>
        <p:spPr>
          <a:xfrm>
            <a:off x="533400" y="3810000"/>
            <a:ext cx="8077200" cy="157003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3200" dirty="0">
                <a:ea typeface="ＭＳ Ｐゴシック" pitchFamily="34" charset="-128"/>
              </a:rPr>
              <a:t>Include payphones and enhanced local calling features, such as Call Answer, Call Display, Call Waiting, and 3-Way Calling</a:t>
            </a:r>
          </a:p>
        </p:txBody>
      </p:sp>
      <p:sp>
        <p:nvSpPr>
          <p:cNvPr id="121861" name="TextBox 4"/>
          <p:cNvSpPr txBox="1">
            <a:spLocks noChangeArrowheads="1"/>
          </p:cNvSpPr>
          <p:nvPr/>
        </p:nvSpPr>
        <p:spPr bwMode="auto">
          <a:xfrm>
            <a:off x="4953000" y="6096000"/>
            <a:ext cx="3684588"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Local Services</a:t>
            </a:r>
            <a:endParaRPr lang="en-CA" smtClean="0">
              <a:ea typeface="ＭＳ Ｐゴシック" pitchFamily="34" charset="-128"/>
            </a:endParaRPr>
          </a:p>
        </p:txBody>
      </p:sp>
      <p:graphicFrame>
        <p:nvGraphicFramePr>
          <p:cNvPr id="4" name="Chart 3"/>
          <p:cNvGraphicFramePr/>
          <p:nvPr/>
        </p:nvGraphicFramePr>
        <p:xfrm>
          <a:off x="304800" y="2971800"/>
          <a:ext cx="37338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381000" y="2133600"/>
            <a:ext cx="3505200" cy="4572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Local Operating Revenue</a:t>
            </a:r>
          </a:p>
        </p:txBody>
      </p:sp>
      <p:graphicFrame>
        <p:nvGraphicFramePr>
          <p:cNvPr id="6" name="Chart 5"/>
          <p:cNvGraphicFramePr/>
          <p:nvPr/>
        </p:nvGraphicFramePr>
        <p:xfrm>
          <a:off x="4724400" y="3048000"/>
          <a:ext cx="38100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a:xfrm>
            <a:off x="4800600" y="2133600"/>
            <a:ext cx="3505200" cy="4572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Service Bundle Customers</a:t>
            </a:r>
          </a:p>
        </p:txBody>
      </p:sp>
      <p:sp>
        <p:nvSpPr>
          <p:cNvPr id="122887" name="TextBox 4"/>
          <p:cNvSpPr txBox="1">
            <a:spLocks noChangeArrowheads="1"/>
          </p:cNvSpPr>
          <p:nvPr/>
        </p:nvSpPr>
        <p:spPr bwMode="auto">
          <a:xfrm>
            <a:off x="5334000" y="6096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
        <p:nvSpPr>
          <p:cNvPr id="122888" name="Rectangle 8"/>
          <p:cNvSpPr>
            <a:spLocks noChangeArrowheads="1"/>
          </p:cNvSpPr>
          <p:nvPr/>
        </p:nvSpPr>
        <p:spPr bwMode="auto">
          <a:xfrm>
            <a:off x="4572000" y="5334000"/>
            <a:ext cx="4572000" cy="430213"/>
          </a:xfrm>
          <a:prstGeom prst="rect">
            <a:avLst/>
          </a:prstGeom>
          <a:noFill/>
          <a:ln w="9525">
            <a:noFill/>
            <a:miter lim="800000"/>
            <a:headEnd/>
            <a:tailEnd/>
          </a:ln>
        </p:spPr>
        <p:txBody>
          <a:bodyPr>
            <a:spAutoFit/>
          </a:bodyPr>
          <a:lstStyle/>
          <a:p>
            <a:r>
              <a:rPr lang="en-US" altLang="zh-CN" sz="1100" i="1"/>
              <a:t>*Purchases at least two of wireless, high-speed Internet, and digital television services.</a:t>
            </a:r>
            <a:endParaRPr lang="zh-CN" altLang="en-US" sz="11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76200"/>
            <a:ext cx="8229600" cy="1341438"/>
          </a:xfrm>
          <a:ln w="25400">
            <a:solidFill>
              <a:schemeClr val="accent1"/>
            </a:solidFill>
          </a:ln>
        </p:spPr>
        <p:txBody>
          <a:bodyPr/>
          <a:lstStyle/>
          <a:p>
            <a:pPr eaLnBrk="1" hangingPunct="1"/>
            <a:r>
              <a:rPr lang="en-US" smtClean="0">
                <a:ea typeface="ＭＳ Ｐゴシック" pitchFamily="34" charset="-128"/>
              </a:rPr>
              <a:t>Business Description – Long Distance Services</a:t>
            </a:r>
          </a:p>
        </p:txBody>
      </p:sp>
      <p:sp>
        <p:nvSpPr>
          <p:cNvPr id="5" name="Rounded Rectangle 4"/>
          <p:cNvSpPr/>
          <p:nvPr/>
        </p:nvSpPr>
        <p:spPr>
          <a:xfrm>
            <a:off x="5257800" y="1828800"/>
            <a:ext cx="3429000" cy="457200"/>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Long Distance Revenue</a:t>
            </a:r>
          </a:p>
        </p:txBody>
      </p:sp>
      <p:sp>
        <p:nvSpPr>
          <p:cNvPr id="6" name="Rectangle 5"/>
          <p:cNvSpPr/>
          <p:nvPr/>
        </p:nvSpPr>
        <p:spPr>
          <a:xfrm>
            <a:off x="457200" y="1828800"/>
            <a:ext cx="4419600" cy="13239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000" dirty="0">
                <a:ea typeface="ＭＳ Ｐゴシック" pitchFamily="34" charset="-128"/>
              </a:rPr>
              <a:t>Offer a variety of long distance savings plans to our Manitoba customers and dial-around service in British Columbia and Alberta</a:t>
            </a:r>
          </a:p>
        </p:txBody>
      </p:sp>
      <p:sp>
        <p:nvSpPr>
          <p:cNvPr id="7" name="Rectangle 6"/>
          <p:cNvSpPr/>
          <p:nvPr/>
        </p:nvSpPr>
        <p:spPr>
          <a:xfrm>
            <a:off x="457200" y="3352800"/>
            <a:ext cx="4419600" cy="10160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000" dirty="0">
                <a:ea typeface="ＭＳ Ｐゴシック" pitchFamily="34" charset="-128"/>
              </a:rPr>
              <a:t>Offer calling cards and prepaid cards for national and international long distance calling</a:t>
            </a:r>
          </a:p>
        </p:txBody>
      </p:sp>
      <p:sp>
        <p:nvSpPr>
          <p:cNvPr id="123910" name="TextBox 4"/>
          <p:cNvSpPr txBox="1">
            <a:spLocks noChangeArrowheads="1"/>
          </p:cNvSpPr>
          <p:nvPr/>
        </p:nvSpPr>
        <p:spPr bwMode="auto">
          <a:xfrm>
            <a:off x="5181600" y="57150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graphicFrame>
        <p:nvGraphicFramePr>
          <p:cNvPr id="8" name="Chart 7"/>
          <p:cNvGraphicFramePr/>
          <p:nvPr/>
        </p:nvGraphicFramePr>
        <p:xfrm>
          <a:off x="5257800" y="2743200"/>
          <a:ext cx="3505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 y="4572000"/>
            <a:ext cx="4419600" cy="10160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000" dirty="0">
                <a:ea typeface="ＭＳ Ｐゴシック" pitchFamily="34" charset="-128"/>
              </a:rPr>
              <a:t>Offer teleconferencing, toll-free and featured long distance services to our business customers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74638"/>
            <a:ext cx="8229600" cy="1143000"/>
          </a:xfrm>
          <a:ln w="25400">
            <a:solidFill>
              <a:schemeClr val="accent1"/>
            </a:solidFill>
          </a:ln>
        </p:spPr>
        <p:txBody>
          <a:bodyPr/>
          <a:lstStyle/>
          <a:p>
            <a:pPr eaLnBrk="1" hangingPunct="1"/>
            <a:r>
              <a:rPr lang="en-US" smtClean="0">
                <a:ea typeface="ＭＳ Ｐゴシック" pitchFamily="34" charset="-128"/>
              </a:rPr>
              <a:t>Digital Television</a:t>
            </a:r>
            <a:endParaRPr lang="en-CA" smtClean="0">
              <a:ea typeface="ＭＳ Ｐゴシック" pitchFamily="34" charset="-128"/>
            </a:endParaRPr>
          </a:p>
        </p:txBody>
      </p:sp>
      <p:sp>
        <p:nvSpPr>
          <p:cNvPr id="5" name="Rectangle 4"/>
          <p:cNvSpPr/>
          <p:nvPr/>
        </p:nvSpPr>
        <p:spPr>
          <a:xfrm>
            <a:off x="685800" y="1828800"/>
            <a:ext cx="7924800" cy="13239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000" dirty="0">
                <a:ea typeface="ＭＳ Ｐゴシック" pitchFamily="34" charset="-128"/>
              </a:rPr>
              <a:t>Digital television services:</a:t>
            </a:r>
          </a:p>
          <a:p>
            <a:pPr>
              <a:buFontTx/>
              <a:buChar char="-"/>
              <a:defRPr/>
            </a:pPr>
            <a:r>
              <a:rPr lang="en-US" altLang="zh-CN" sz="2000" dirty="0">
                <a:ea typeface="ＭＳ Ｐゴシック" pitchFamily="34" charset="-128"/>
              </a:rPr>
              <a:t> MTS Classic TV, targeted at residential customers in Winnipeg</a:t>
            </a:r>
          </a:p>
          <a:p>
            <a:pPr>
              <a:buFontTx/>
              <a:buChar char="-"/>
              <a:defRPr/>
            </a:pPr>
            <a:r>
              <a:rPr lang="en-US" altLang="zh-CN" sz="2000" dirty="0">
                <a:ea typeface="ＭＳ Ｐゴシック" pitchFamily="34" charset="-128"/>
              </a:rPr>
              <a:t> Market Share of 34% in 2008</a:t>
            </a:r>
          </a:p>
          <a:p>
            <a:pPr>
              <a:buFontTx/>
              <a:buChar char="-"/>
              <a:defRPr/>
            </a:pPr>
            <a:r>
              <a:rPr lang="en-US" altLang="zh-CN" sz="2000" dirty="0">
                <a:ea typeface="ＭＳ Ｐゴシック" pitchFamily="34" charset="-128"/>
              </a:rPr>
              <a:t> Digital TV was launched in 2003</a:t>
            </a:r>
          </a:p>
        </p:txBody>
      </p:sp>
      <p:sp>
        <p:nvSpPr>
          <p:cNvPr id="7" name="Rectangle 6"/>
          <p:cNvSpPr/>
          <p:nvPr/>
        </p:nvSpPr>
        <p:spPr>
          <a:xfrm>
            <a:off x="685800" y="3581400"/>
            <a:ext cx="7924800" cy="163195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2000" dirty="0">
                <a:ea typeface="ＭＳ Ｐゴシック" pitchFamily="34" charset="-128"/>
              </a:rPr>
              <a:t>Service includes:</a:t>
            </a:r>
          </a:p>
          <a:p>
            <a:pPr>
              <a:buFontTx/>
              <a:buChar char="-"/>
              <a:defRPr/>
            </a:pPr>
            <a:r>
              <a:rPr lang="en-US" altLang="zh-CN" sz="2000" dirty="0"/>
              <a:t> High definition </a:t>
            </a:r>
          </a:p>
          <a:p>
            <a:pPr>
              <a:buFontTx/>
              <a:buChar char="-"/>
              <a:defRPr/>
            </a:pPr>
            <a:r>
              <a:rPr lang="en-US" altLang="zh-CN" sz="2000" dirty="0"/>
              <a:t> Video-on-demand, pay-per-view and games services</a:t>
            </a:r>
          </a:p>
          <a:p>
            <a:pPr>
              <a:buFontTx/>
              <a:buChar char="-"/>
              <a:defRPr/>
            </a:pPr>
            <a:r>
              <a:rPr lang="en-US" altLang="zh-CN" sz="2000" dirty="0">
                <a:ea typeface="ＭＳ Ｐゴシック" pitchFamily="34" charset="-128"/>
              </a:rPr>
              <a:t> </a:t>
            </a:r>
            <a:r>
              <a:rPr lang="en-US" altLang="zh-CN" sz="2000" dirty="0"/>
              <a:t>“Email on Demand” service</a:t>
            </a:r>
          </a:p>
          <a:p>
            <a:pPr>
              <a:buFontTx/>
              <a:buChar char="-"/>
              <a:defRPr/>
            </a:pPr>
            <a:r>
              <a:rPr lang="en-US" altLang="zh-CN" sz="2000" dirty="0"/>
              <a:t> “Photos on Demand” service</a:t>
            </a:r>
            <a:endParaRPr lang="en-US" altLang="zh-CN" sz="2000" dirty="0">
              <a:ea typeface="ＭＳ Ｐゴシック" pitchFamily="34" charset="-128"/>
            </a:endParaRPr>
          </a:p>
        </p:txBody>
      </p:sp>
      <p:sp>
        <p:nvSpPr>
          <p:cNvPr id="124933" name="TextBox 4"/>
          <p:cNvSpPr txBox="1">
            <a:spLocks noChangeArrowheads="1"/>
          </p:cNvSpPr>
          <p:nvPr/>
        </p:nvSpPr>
        <p:spPr bwMode="auto">
          <a:xfrm>
            <a:off x="4953000" y="6096000"/>
            <a:ext cx="3684588" cy="307975"/>
          </a:xfrm>
          <a:prstGeom prst="rect">
            <a:avLst/>
          </a:prstGeom>
          <a:noFill/>
          <a:ln w="9525">
            <a:noFill/>
            <a:miter lim="800000"/>
            <a:headEnd/>
            <a:tailEnd/>
          </a:ln>
        </p:spPr>
        <p:txBody>
          <a:bodyPr wrap="none">
            <a:spAutoFit/>
          </a:bodyPr>
          <a:lstStyle/>
          <a:p>
            <a:r>
              <a:rPr lang="en-US" sz="1400"/>
              <a:t>Source: MTS 2009 Annual Information Form</a:t>
            </a:r>
            <a:endParaRPr lang="en-CA"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1"/>
            </a:solidFill>
          </a:ln>
        </p:spPr>
        <p:txBody>
          <a:bodyPr/>
          <a:lstStyle/>
          <a:p>
            <a:r>
              <a:rPr lang="en-US" dirty="0" smtClean="0"/>
              <a:t>Government regulations</a:t>
            </a:r>
            <a:endParaRPr lang="en-CA" dirty="0"/>
          </a:p>
        </p:txBody>
      </p:sp>
      <p:sp>
        <p:nvSpPr>
          <p:cNvPr id="6" name="Content Placeholder 5"/>
          <p:cNvSpPr>
            <a:spLocks noGrp="1"/>
          </p:cNvSpPr>
          <p:nvPr>
            <p:ph idx="1"/>
          </p:nvPr>
        </p:nvSpPr>
        <p:spPr/>
        <p:txBody>
          <a:bodyPr>
            <a:normAutofit fontScale="92500" lnSpcReduction="20000"/>
          </a:bodyPr>
          <a:lstStyle/>
          <a:p>
            <a:r>
              <a:rPr lang="en-US" dirty="0" smtClean="0"/>
              <a:t>Government may have to amend the Telecommunications Act and the Broadcasting Act, which have Canadian foreign ownership restrictions </a:t>
            </a:r>
            <a:r>
              <a:rPr lang="en-US" sz="1800" dirty="0" smtClean="0"/>
              <a:t>– </a:t>
            </a:r>
            <a:r>
              <a:rPr lang="en-US" sz="1800" dirty="0" err="1" smtClean="0"/>
              <a:t>Globalive</a:t>
            </a:r>
            <a:r>
              <a:rPr lang="en-US" sz="1800" dirty="0" smtClean="0"/>
              <a:t> might set a precedent </a:t>
            </a:r>
          </a:p>
          <a:p>
            <a:endParaRPr lang="en-US" sz="1800" dirty="0" smtClean="0"/>
          </a:p>
          <a:p>
            <a:r>
              <a:rPr lang="en-US" dirty="0" smtClean="0"/>
              <a:t>A 2006 report recommended that the government liberalize investment restrictions in the telecom and broadcasting sectors.</a:t>
            </a:r>
          </a:p>
          <a:p>
            <a:endParaRPr lang="en-US" dirty="0" smtClean="0"/>
          </a:p>
          <a:p>
            <a:r>
              <a:rPr lang="en-US" dirty="0" smtClean="0"/>
              <a:t>The restrictions stipulated that a company has to be “Canadian” </a:t>
            </a:r>
            <a:r>
              <a:rPr lang="en-US" sz="1900" dirty="0" smtClean="0"/>
              <a:t>– Canadian owned and controlled</a:t>
            </a:r>
            <a:endParaRPr lang="en-CA" sz="19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152400"/>
            <a:ext cx="8229600" cy="990600"/>
          </a:xfrm>
          <a:ln w="25400">
            <a:solidFill>
              <a:schemeClr val="accent1"/>
            </a:solidFill>
          </a:ln>
        </p:spPr>
        <p:txBody>
          <a:bodyPr/>
          <a:lstStyle/>
          <a:p>
            <a:pPr eaLnBrk="1" hangingPunct="1"/>
            <a:r>
              <a:rPr lang="en-US" smtClean="0">
                <a:ea typeface="ＭＳ Ｐゴシック" pitchFamily="34" charset="-128"/>
              </a:rPr>
              <a:t>Digital Television</a:t>
            </a:r>
            <a:endParaRPr lang="en-CA" smtClean="0">
              <a:ea typeface="ＭＳ Ｐゴシック" pitchFamily="34" charset="-128"/>
            </a:endParaRPr>
          </a:p>
        </p:txBody>
      </p:sp>
      <p:graphicFrame>
        <p:nvGraphicFramePr>
          <p:cNvPr id="4" name="Chart 3"/>
          <p:cNvGraphicFramePr/>
          <p:nvPr/>
        </p:nvGraphicFramePr>
        <p:xfrm>
          <a:off x="533400" y="1752600"/>
          <a:ext cx="34290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609600" y="1295400"/>
            <a:ext cx="3505200" cy="328613"/>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Digital Television Revenue</a:t>
            </a:r>
          </a:p>
        </p:txBody>
      </p:sp>
      <p:graphicFrame>
        <p:nvGraphicFramePr>
          <p:cNvPr id="6" name="Chart 5"/>
          <p:cNvGraphicFramePr/>
          <p:nvPr/>
        </p:nvGraphicFramePr>
        <p:xfrm>
          <a:off x="4572000" y="2743200"/>
          <a:ext cx="3742183"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4800600" y="2133600"/>
            <a:ext cx="3505200" cy="398463"/>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Average Revenue Per User</a:t>
            </a:r>
          </a:p>
        </p:txBody>
      </p:sp>
      <p:sp>
        <p:nvSpPr>
          <p:cNvPr id="10" name="Rounded Rectangle 9"/>
          <p:cNvSpPr/>
          <p:nvPr/>
        </p:nvSpPr>
        <p:spPr>
          <a:xfrm>
            <a:off x="609600" y="3962400"/>
            <a:ext cx="3429000" cy="357188"/>
          </a:xfrm>
          <a:prstGeom prst="roundRect">
            <a:avLst/>
          </a:prstGeom>
          <a:solidFill>
            <a:srgbClr val="00B0F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Subscribers</a:t>
            </a:r>
          </a:p>
        </p:txBody>
      </p:sp>
      <p:graphicFrame>
        <p:nvGraphicFramePr>
          <p:cNvPr id="11" name="Chart 10"/>
          <p:cNvGraphicFramePr/>
          <p:nvPr/>
        </p:nvGraphicFramePr>
        <p:xfrm>
          <a:off x="304800" y="4419600"/>
          <a:ext cx="37338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125961" name="TextBox 4"/>
          <p:cNvSpPr txBox="1">
            <a:spLocks noChangeArrowheads="1"/>
          </p:cNvSpPr>
          <p:nvPr/>
        </p:nvSpPr>
        <p:spPr bwMode="auto">
          <a:xfrm>
            <a:off x="5334000" y="6324600"/>
            <a:ext cx="3408363"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Overview</a:t>
            </a:r>
          </a:p>
        </p:txBody>
      </p:sp>
      <p:sp>
        <p:nvSpPr>
          <p:cNvPr id="6" name="Rounded Rectangle 5"/>
          <p:cNvSpPr/>
          <p:nvPr/>
        </p:nvSpPr>
        <p:spPr>
          <a:xfrm>
            <a:off x="1447800" y="2514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Segment Analysis</a:t>
            </a:r>
          </a:p>
        </p:txBody>
      </p:sp>
      <p:sp>
        <p:nvSpPr>
          <p:cNvPr id="7" name="Rounded Rectangle 6"/>
          <p:cNvSpPr/>
          <p:nvPr/>
        </p:nvSpPr>
        <p:spPr>
          <a:xfrm>
            <a:off x="1447800" y="3276600"/>
            <a:ext cx="6324600" cy="609600"/>
          </a:xfrm>
          <a:prstGeom prst="roundRect">
            <a:avLst/>
          </a:prstGeom>
          <a:solidFill>
            <a:srgbClr val="0070C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274638"/>
            <a:ext cx="8229600" cy="868362"/>
          </a:xfrm>
          <a:ln w="25400">
            <a:solidFill>
              <a:schemeClr val="accent1"/>
            </a:solidFill>
          </a:ln>
        </p:spPr>
        <p:txBody>
          <a:bodyPr/>
          <a:lstStyle/>
          <a:p>
            <a:pPr eaLnBrk="1" hangingPunct="1"/>
            <a:r>
              <a:rPr lang="en-US" smtClean="0">
                <a:ea typeface="ＭＳ Ｐゴシック" pitchFamily="34" charset="-128"/>
              </a:rPr>
              <a:t>Balance Sheet</a:t>
            </a:r>
          </a:p>
        </p:txBody>
      </p:sp>
      <p:graphicFrame>
        <p:nvGraphicFramePr>
          <p:cNvPr id="6" name="Table 5"/>
          <p:cNvGraphicFramePr>
            <a:graphicFrameLocks noGrp="1"/>
          </p:cNvGraphicFramePr>
          <p:nvPr/>
        </p:nvGraphicFramePr>
        <p:xfrm>
          <a:off x="457200" y="1447800"/>
          <a:ext cx="8229596" cy="4952994"/>
        </p:xfrm>
        <a:graphic>
          <a:graphicData uri="http://schemas.openxmlformats.org/drawingml/2006/table">
            <a:tbl>
              <a:tblPr/>
              <a:tblGrid>
                <a:gridCol w="1124042"/>
                <a:gridCol w="1485344"/>
                <a:gridCol w="1124042"/>
                <a:gridCol w="1124042"/>
                <a:gridCol w="1124042"/>
                <a:gridCol w="1124042"/>
                <a:gridCol w="1124042"/>
              </a:tblGrid>
              <a:tr h="165229">
                <a:tc gridSpan="7">
                  <a:txBody>
                    <a:bodyPr/>
                    <a:lstStyle/>
                    <a:p>
                      <a:pPr algn="l" fontAlgn="b"/>
                      <a:r>
                        <a:rPr lang="en-US" sz="900" b="1" i="0" u="none" strike="noStrike">
                          <a:solidFill>
                            <a:srgbClr val="FFFFFF"/>
                          </a:solidFill>
                          <a:latin typeface="Arial"/>
                        </a:rPr>
                        <a:t>Annual Balance Sheet</a:t>
                      </a:r>
                    </a:p>
                  </a:txBody>
                  <a:tcPr marL="0" marR="0" marT="0"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78195">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12/31/2009</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12/31/2008</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12/31/2007</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12/31/2006</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12/31/2005</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0" marR="0" marT="0" marB="0" anchor="b">
                    <a:lnL>
                      <a:noFill/>
                    </a:lnL>
                    <a:lnR>
                      <a:noFill/>
                    </a:lnR>
                    <a:lnT>
                      <a:noFill/>
                    </a:lnT>
                    <a:lnB>
                      <a:noFill/>
                    </a:lnB>
                  </a:tcPr>
                </a:tc>
              </a:tr>
              <a:tr h="174949">
                <a:tc gridSpan="7">
                  <a:txBody>
                    <a:bodyPr/>
                    <a:lstStyle/>
                    <a:p>
                      <a:pPr algn="l" fontAlgn="b"/>
                      <a:r>
                        <a:rPr lang="en-US" sz="900" b="1" i="0" u="none" strike="noStrike">
                          <a:solidFill>
                            <a:srgbClr val="FFFFFF"/>
                          </a:solidFill>
                          <a:latin typeface="Arial"/>
                        </a:rPr>
                        <a:t>Assets</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4669">
                <a:tc gridSpan="2">
                  <a:txBody>
                    <a:bodyPr/>
                    <a:lstStyle/>
                    <a:p>
                      <a:pPr algn="l" fontAlgn="b"/>
                      <a:r>
                        <a:rPr lang="en-US" sz="900" b="0" i="0" u="none" strike="noStrike">
                          <a:solidFill>
                            <a:srgbClr val="000000"/>
                          </a:solidFill>
                          <a:latin typeface="Arial"/>
                        </a:rPr>
                        <a:t>Cash &amp; ST Investments</a:t>
                      </a:r>
                    </a:p>
                  </a:txBody>
                  <a:tcPr marL="0" marR="0" marT="0"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110.2</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6.5</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106.7</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r>
              <a:tr h="174949">
                <a:tc gridSpan="2">
                  <a:txBody>
                    <a:bodyPr/>
                    <a:lstStyle/>
                    <a:p>
                      <a:pPr algn="l" fontAlgn="b"/>
                      <a:r>
                        <a:rPr lang="en-US" sz="900" b="0" i="0" u="none" strike="noStrike">
                          <a:solidFill>
                            <a:srgbClr val="000000"/>
                          </a:solidFill>
                          <a:latin typeface="Arial"/>
                        </a:rPr>
                        <a:t>Receivables (Net)</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166.2</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62.2</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171.0</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215.8</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212.6</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r>
              <a:tr h="165229">
                <a:tc gridSpan="2">
                  <a:txBody>
                    <a:bodyPr/>
                    <a:lstStyle/>
                    <a:p>
                      <a:pPr algn="l" fontAlgn="b"/>
                      <a:r>
                        <a:rPr lang="en-US" sz="900" b="0" i="0" u="none" strike="noStrike">
                          <a:solidFill>
                            <a:srgbClr val="000000"/>
                          </a:solidFill>
                          <a:latin typeface="Arial"/>
                        </a:rPr>
                        <a:t>Inventories - Total</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23.9</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30.5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14.7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6.9</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    Finished Goods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23.9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30.5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14.7</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Prepaid Expenses</a:t>
                      </a:r>
                    </a:p>
                  </a:txBody>
                  <a:tcPr marL="0" marR="0" marT="0" marB="0" anchor="b">
                    <a:lnL>
                      <a:noFill/>
                    </a:lnL>
                    <a:lnR>
                      <a:noFill/>
                    </a:lnR>
                    <a:lnT>
                      <a:noFill/>
                    </a:lnT>
                    <a:lnB>
                      <a:noFill/>
                    </a:lnB>
                    <a:solidFill>
                      <a:srgbClr val="DBE5F1"/>
                    </a:solidFill>
                  </a:tcPr>
                </a:tc>
                <a:tc hMerge="1">
                  <a:txBody>
                    <a:bodyPr/>
                    <a:lstStyle/>
                    <a:p>
                      <a:endParaRPr lang="zh-CN" altLang="en-US"/>
                    </a:p>
                  </a:txBody>
                  <a:tcPr/>
                </a:tc>
                <a:tc gridSpan="2">
                  <a:txBody>
                    <a:bodyPr/>
                    <a:lstStyle/>
                    <a:p>
                      <a:pPr algn="r" fontAlgn="b"/>
                      <a:r>
                        <a:rPr lang="en-US" altLang="zh-CN" sz="900" b="0" i="0" u="none" strike="noStrike">
                          <a:solidFill>
                            <a:srgbClr val="000000"/>
                          </a:solidFill>
                          <a:latin typeface="Arial"/>
                        </a:rPr>
                        <a:t>34.1</a:t>
                      </a:r>
                    </a:p>
                  </a:txBody>
                  <a:tcPr marL="0" marR="0" marT="0" marB="0" anchor="b">
                    <a:lnL>
                      <a:noFill/>
                    </a:lnL>
                    <a:lnR>
                      <a:noFill/>
                    </a:lnR>
                    <a:lnT>
                      <a:noFill/>
                    </a:lnT>
                    <a:lnB>
                      <a:noFill/>
                    </a:lnB>
                    <a:solidFill>
                      <a:srgbClr val="DBE5F1"/>
                    </a:solidFill>
                  </a:tcPr>
                </a:tc>
                <a:tc hMerge="1">
                  <a:txBody>
                    <a:bodyPr/>
                    <a:lstStyle/>
                    <a:p>
                      <a:endParaRPr lang="zh-CN" altLang="en-US"/>
                    </a:p>
                  </a:txBody>
                  <a:tcPr/>
                </a:tc>
                <a:tc gridSpan="2">
                  <a:txBody>
                    <a:bodyPr/>
                    <a:lstStyle/>
                    <a:p>
                      <a:pPr algn="r" fontAlgn="b"/>
                      <a:r>
                        <a:rPr lang="en-US" altLang="zh-CN" sz="900" b="0" i="0" u="none" strike="noStrike">
                          <a:solidFill>
                            <a:srgbClr val="000000"/>
                          </a:solidFill>
                          <a:latin typeface="Arial"/>
                        </a:rPr>
                        <a:t>33.9</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20.5</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Other Current Assets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97.6</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90.5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109.1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111.4</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155.5</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Current Assets - Total</a:t>
                      </a:r>
                    </a:p>
                  </a:txBody>
                  <a:tcPr marL="0" marR="0" marT="0" marB="0" anchor="b">
                    <a:lnL>
                      <a:noFill/>
                    </a:lnL>
                    <a:lnR>
                      <a:noFill/>
                    </a:lnR>
                    <a:lnT>
                      <a:noFill/>
                    </a:lnT>
                    <a:lnB>
                      <a:noFill/>
                    </a:lnB>
                    <a:solidFill>
                      <a:srgbClr val="DBE5F1"/>
                    </a:solidFill>
                  </a:tcPr>
                </a:tc>
                <a:tc hMerge="1">
                  <a:txBody>
                    <a:bodyPr/>
                    <a:lstStyle/>
                    <a:p>
                      <a:endParaRPr lang="zh-CN" altLang="en-US"/>
                    </a:p>
                  </a:txBody>
                  <a:tcPr/>
                </a:tc>
                <a:tc gridSpan="2">
                  <a:txBody>
                    <a:bodyPr/>
                    <a:lstStyle/>
                    <a:p>
                      <a:pPr algn="r" fontAlgn="b"/>
                      <a:r>
                        <a:rPr lang="en-US" altLang="zh-CN" sz="900" b="0" i="0" u="none" strike="noStrike">
                          <a:solidFill>
                            <a:srgbClr val="000000"/>
                          </a:solidFill>
                          <a:latin typeface="Arial"/>
                        </a:rPr>
                        <a:t>432</a:t>
                      </a:r>
                    </a:p>
                  </a:txBody>
                  <a:tcPr marL="0" marR="0" marT="0" marB="0" anchor="b">
                    <a:lnL>
                      <a:noFill/>
                    </a:lnL>
                    <a:lnR>
                      <a:noFill/>
                    </a:lnR>
                    <a:lnT>
                      <a:noFill/>
                    </a:lnT>
                    <a:lnB>
                      <a:noFill/>
                    </a:lnB>
                    <a:solidFill>
                      <a:srgbClr val="DBE5F1"/>
                    </a:solidFill>
                  </a:tcPr>
                </a:tc>
                <a:tc hMerge="1">
                  <a:txBody>
                    <a:bodyPr/>
                    <a:lstStyle/>
                    <a:p>
                      <a:endParaRPr lang="zh-CN" altLang="en-US"/>
                    </a:p>
                  </a:txBody>
                  <a:tcPr/>
                </a:tc>
                <a:tc gridSpan="2">
                  <a:txBody>
                    <a:bodyPr/>
                    <a:lstStyle/>
                    <a:p>
                      <a:pPr algn="r" fontAlgn="b"/>
                      <a:r>
                        <a:rPr lang="en-US" altLang="zh-CN" sz="900" b="0" i="0" u="none" strike="noStrike">
                          <a:solidFill>
                            <a:srgbClr val="000000"/>
                          </a:solidFill>
                          <a:latin typeface="Arial"/>
                        </a:rPr>
                        <a:t>328.7</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388.6</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Long Term Receivables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17.8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15.0</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11.8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9.2</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Other Investments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0.1</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17.3</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17.4</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17.6</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Property Plant &amp; Equipment - Net</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1,362.2</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1,490.3</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1,486.1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1,452.7</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1,502.9</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    Property Plant &amp; Equipment - Gross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3,749.4</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3,796.1</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3,750.5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3,600.7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3,517.7</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        Land</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6.3</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6.3</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5.6</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6.8</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        Buildings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267.7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262.4</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248.5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230.1</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229.1</a:t>
                      </a:r>
                    </a:p>
                  </a:txBody>
                  <a:tcPr marL="0" marR="0" marT="0" marB="0" anchor="b">
                    <a:lnL>
                      <a:noFill/>
                    </a:lnL>
                    <a:lnR>
                      <a:noFill/>
                    </a:lnR>
                    <a:lnT>
                      <a:noFill/>
                    </a:lnT>
                    <a:lnB>
                      <a:noFill/>
                    </a:lnB>
                    <a:solidFill>
                      <a:srgbClr val="DBE5F1"/>
                    </a:solidFill>
                  </a:tcPr>
                </a:tc>
              </a:tr>
              <a:tr h="159398">
                <a:tc gridSpan="2">
                  <a:txBody>
                    <a:bodyPr/>
                    <a:lstStyle/>
                    <a:p>
                      <a:pPr algn="l" fontAlgn="b"/>
                      <a:r>
                        <a:rPr lang="en-US" sz="900" b="0" i="0" u="none" strike="noStrike">
                          <a:solidFill>
                            <a:srgbClr val="000000"/>
                          </a:solidFill>
                          <a:latin typeface="Arial"/>
                        </a:rPr>
                        <a:t>             (Less) Accum Depr-Buildings</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152.9</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142.9</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128.3</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118.3</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110.8</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r>
              <a:tr h="159398">
                <a:tc gridSpan="2">
                  <a:txBody>
                    <a:bodyPr/>
                    <a:lstStyle/>
                    <a:p>
                      <a:pPr algn="l" fontAlgn="b"/>
                      <a:r>
                        <a:rPr lang="en-US" sz="900" b="0" i="0" u="none" strike="noStrike">
                          <a:solidFill>
                            <a:srgbClr val="000000"/>
                          </a:solidFill>
                          <a:latin typeface="Arial"/>
                        </a:rPr>
                        <a:t>        Machinery &amp; Equipment</a:t>
                      </a:r>
                    </a:p>
                  </a:txBody>
                  <a:tcPr marL="0" marR="0" marT="0"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3,359.7</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3,409.3</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3,340.4</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3,266.4</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2,707.1</a:t>
                      </a:r>
                    </a:p>
                  </a:txBody>
                  <a:tcPr marL="0" marR="0" marT="0"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solidFill>
                      <a:srgbClr val="DBE5F1"/>
                    </a:solidFill>
                  </a:tcPr>
                </a:tc>
              </a:tr>
              <a:tr h="318797">
                <a:tc gridSpan="2">
                  <a:txBody>
                    <a:bodyPr/>
                    <a:lstStyle/>
                    <a:p>
                      <a:pPr algn="l" fontAlgn="b"/>
                      <a:r>
                        <a:rPr lang="en-US" sz="900" b="0" i="0" u="none" strike="noStrike">
                          <a:solidFill>
                            <a:srgbClr val="000000"/>
                          </a:solidFill>
                          <a:latin typeface="Arial"/>
                        </a:rPr>
                        <a:t>             (Less) Accum Depr-Machinery &amp; Equip.</a:t>
                      </a:r>
                    </a:p>
                  </a:txBody>
                  <a:tcPr marL="0" marR="0" marT="0" marB="0" anchor="b">
                    <a:lnL w="19050" cap="flat" cmpd="sng" algn="ctr">
                      <a:solidFill>
                        <a:srgbClr val="FF0000"/>
                      </a:solidFill>
                      <a:prstDash val="solid"/>
                      <a:round/>
                      <a:headEnd type="none" w="med" len="med"/>
                      <a:tailEnd type="none" w="med" len="med"/>
                    </a:lnL>
                    <a:lnR>
                      <a:noFill/>
                    </a:lnR>
                    <a:lnT>
                      <a:noFill/>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2,233.3</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2,162.3</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2,134.2</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2,027.9</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1,629.2</a:t>
                      </a:r>
                    </a:p>
                  </a:txBody>
                  <a:tcPr marL="0" marR="0" marT="0"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r>
              <a:tr h="174949">
                <a:tc gridSpan="2">
                  <a:txBody>
                    <a:bodyPr/>
                    <a:lstStyle/>
                    <a:p>
                      <a:pPr algn="l" fontAlgn="b"/>
                      <a:r>
                        <a:rPr lang="en-US" sz="900" b="0" i="0" u="none" strike="noStrike">
                          <a:solidFill>
                            <a:srgbClr val="000000"/>
                          </a:solidFill>
                          <a:latin typeface="Arial"/>
                        </a:rPr>
                        <a:t>        PP&amp;E - Other</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17.0</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21.3</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21.0</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15.2</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486.8</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r>
              <a:tr h="318797">
                <a:tc gridSpan="2">
                  <a:txBody>
                    <a:bodyPr/>
                    <a:lstStyle/>
                    <a:p>
                      <a:pPr algn="l" fontAlgn="b"/>
                      <a:r>
                        <a:rPr lang="en-US" sz="900" b="0" i="0" u="none" strike="noStrike">
                          <a:solidFill>
                            <a:srgbClr val="000000"/>
                          </a:solidFill>
                          <a:latin typeface="Arial"/>
                        </a:rPr>
                        <a:t>             (Less) Accum Depr-PP&amp;E Under Cap Leases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1.0</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0.6</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1.6</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Other Assets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722.2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476.7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364.2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322.9</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271.5</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    Deferred Charges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462.7</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369.4</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305.7</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271.1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174.3</a:t>
                      </a:r>
                    </a:p>
                  </a:txBody>
                  <a:tcPr marL="0" marR="0" marT="0" marB="0" anchor="b">
                    <a:lnL>
                      <a:noFill/>
                    </a:lnL>
                    <a:lnR>
                      <a:noFill/>
                    </a:lnR>
                    <a:lnT>
                      <a:noFill/>
                    </a:lnT>
                    <a:lnB>
                      <a:noFill/>
                    </a:lnB>
                  </a:tcPr>
                </a:tc>
              </a:tr>
              <a:tr h="165229">
                <a:tc gridSpan="2">
                  <a:txBody>
                    <a:bodyPr/>
                    <a:lstStyle/>
                    <a:p>
                      <a:pPr algn="l" fontAlgn="b"/>
                      <a:r>
                        <a:rPr lang="en-US" sz="900" b="0" i="0" u="none" strike="noStrike">
                          <a:solidFill>
                            <a:srgbClr val="000000"/>
                          </a:solidFill>
                          <a:latin typeface="Arial"/>
                        </a:rPr>
                        <a:t>    Tangible Other Assets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5.5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0" marR="0" marT="0" marB="0" anchor="b">
                    <a:lnL>
                      <a:noFill/>
                    </a:lnL>
                    <a:lnR>
                      <a:noFill/>
                    </a:lnR>
                    <a:lnT>
                      <a:noFill/>
                    </a:lnT>
                    <a:lnB>
                      <a:noFill/>
                    </a:lnB>
                    <a:solidFill>
                      <a:srgbClr val="DBE5F1"/>
                    </a:solidFill>
                  </a:tcPr>
                </a:tc>
              </a:tr>
              <a:tr h="165229">
                <a:tc gridSpan="2">
                  <a:txBody>
                    <a:bodyPr/>
                    <a:lstStyle/>
                    <a:p>
                      <a:pPr algn="l" fontAlgn="b"/>
                      <a:r>
                        <a:rPr lang="en-US" sz="900" b="0" i="0" u="none" strike="noStrike">
                          <a:solidFill>
                            <a:srgbClr val="000000"/>
                          </a:solidFill>
                          <a:latin typeface="Arial"/>
                        </a:rPr>
                        <a:t>    Intangible Other Assets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254.0</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107.3</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58.5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51.8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97.2</a:t>
                      </a:r>
                    </a:p>
                  </a:txBody>
                  <a:tcPr marL="0" marR="0" marT="0" marB="0" anchor="b">
                    <a:lnL>
                      <a:noFill/>
                    </a:lnL>
                    <a:lnR>
                      <a:noFill/>
                    </a:lnR>
                    <a:lnT>
                      <a:noFill/>
                    </a:lnT>
                    <a:lnB>
                      <a:noFill/>
                    </a:lnB>
                  </a:tcPr>
                </a:tc>
              </a:tr>
              <a:tr h="165229">
                <a:tc gridSpan="2">
                  <a:txBody>
                    <a:bodyPr/>
                    <a:lstStyle/>
                    <a:p>
                      <a:pPr algn="l" fontAlgn="b"/>
                      <a:r>
                        <a:rPr lang="en-US" sz="900" b="1" i="0" u="none" strike="noStrike">
                          <a:solidFill>
                            <a:srgbClr val="000000"/>
                          </a:solidFill>
                          <a:latin typeface="Arial"/>
                        </a:rPr>
                        <a:t>Total Assets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2,534.3</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2,216.2</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2,208.1</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2,267.3</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dirty="0">
                          <a:solidFill>
                            <a:srgbClr val="000000"/>
                          </a:solidFill>
                          <a:latin typeface="Arial"/>
                        </a:rPr>
                        <a:t>2,180.6</a:t>
                      </a:r>
                    </a:p>
                  </a:txBody>
                  <a:tcPr marL="0" marR="0" marT="0" marB="0" anchor="b">
                    <a:lnL>
                      <a:noFill/>
                    </a:lnL>
                    <a:lnR>
                      <a:noFill/>
                    </a:lnR>
                    <a:lnT>
                      <a:noFill/>
                    </a:lnT>
                    <a:lnB>
                      <a:noFill/>
                    </a:lnB>
                    <a:solidFill>
                      <a:srgbClr val="DBE5F1"/>
                    </a:solidFill>
                  </a:tcPr>
                </a:tc>
              </a:tr>
            </a:tbl>
          </a:graphicData>
        </a:graphic>
      </p:graphicFrame>
      <p:sp>
        <p:nvSpPr>
          <p:cNvPr id="128155" name="TextBox 4"/>
          <p:cNvSpPr txBox="1">
            <a:spLocks noChangeArrowheads="1"/>
          </p:cNvSpPr>
          <p:nvPr/>
        </p:nvSpPr>
        <p:spPr bwMode="auto">
          <a:xfrm>
            <a:off x="5513388" y="6473825"/>
            <a:ext cx="3408362"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274638"/>
            <a:ext cx="8229600" cy="868362"/>
          </a:xfrm>
          <a:ln w="25400">
            <a:solidFill>
              <a:schemeClr val="accent1"/>
            </a:solidFill>
          </a:ln>
        </p:spPr>
        <p:txBody>
          <a:bodyPr/>
          <a:lstStyle/>
          <a:p>
            <a:pPr eaLnBrk="1" hangingPunct="1"/>
            <a:r>
              <a:rPr lang="en-US" smtClean="0">
                <a:ea typeface="ＭＳ Ｐゴシック" pitchFamily="34" charset="-128"/>
              </a:rPr>
              <a:t>Balance Sheet</a:t>
            </a:r>
          </a:p>
        </p:txBody>
      </p:sp>
      <p:graphicFrame>
        <p:nvGraphicFramePr>
          <p:cNvPr id="5" name="Table 4"/>
          <p:cNvGraphicFramePr>
            <a:graphicFrameLocks noGrp="1"/>
          </p:cNvGraphicFramePr>
          <p:nvPr/>
        </p:nvGraphicFramePr>
        <p:xfrm>
          <a:off x="533400" y="1371600"/>
          <a:ext cx="8153401" cy="4953015"/>
        </p:xfrm>
        <a:graphic>
          <a:graphicData uri="http://schemas.openxmlformats.org/drawingml/2006/table">
            <a:tbl>
              <a:tblPr/>
              <a:tblGrid>
                <a:gridCol w="1113635"/>
                <a:gridCol w="1471591"/>
                <a:gridCol w="1113635"/>
                <a:gridCol w="1113635"/>
                <a:gridCol w="1113635"/>
                <a:gridCol w="1113635"/>
                <a:gridCol w="1113635"/>
              </a:tblGrid>
              <a:tr h="164610">
                <a:tc gridSpan="7">
                  <a:txBody>
                    <a:bodyPr/>
                    <a:lstStyle/>
                    <a:p>
                      <a:pPr algn="l" fontAlgn="b"/>
                      <a:r>
                        <a:rPr lang="en-US" sz="900" b="1" i="0" u="none" strike="noStrike">
                          <a:solidFill>
                            <a:srgbClr val="FFFFFF"/>
                          </a:solidFill>
                          <a:latin typeface="Arial"/>
                        </a:rPr>
                        <a:t>Annual Balance Sheet</a:t>
                      </a:r>
                    </a:p>
                  </a:txBody>
                  <a:tcPr marL="0" marR="0" marT="0"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93829">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12/31/2009</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12/31/2008</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12/31/2007</a:t>
                      </a:r>
                      <a:br>
                        <a:rPr lang="en-US" sz="900" b="1" i="0" u="none" strike="noStrike">
                          <a:solidFill>
                            <a:srgbClr val="000000"/>
                          </a:solidFill>
                          <a:latin typeface="Arial"/>
                        </a:rPr>
                      </a:br>
                      <a:r>
                        <a:rPr lang="en-US" sz="900" b="1" i="0" u="none" strike="noStrike">
                          <a:solidFill>
                            <a:srgbClr val="000000"/>
                          </a:solidFill>
                          <a:latin typeface="Arial"/>
                        </a:rPr>
                        <a:t>CAD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12/31/2006</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12/31/2005</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0" marR="0" marT="0" marB="0" anchor="b">
                    <a:lnL>
                      <a:noFill/>
                    </a:lnL>
                    <a:lnR>
                      <a:noFill/>
                    </a:lnR>
                    <a:lnT>
                      <a:noFill/>
                    </a:lnT>
                    <a:lnB>
                      <a:noFill/>
                    </a:lnB>
                  </a:tcPr>
                </a:tc>
              </a:tr>
              <a:tr h="164610">
                <a:tc gridSpan="7">
                  <a:txBody>
                    <a:bodyPr/>
                    <a:lstStyle/>
                    <a:p>
                      <a:pPr algn="l" fontAlgn="b"/>
                      <a:r>
                        <a:rPr lang="en-US" sz="900" b="1" i="0" u="none" strike="noStrike">
                          <a:solidFill>
                            <a:srgbClr val="FFFFFF"/>
                          </a:solidFill>
                          <a:latin typeface="Arial"/>
                        </a:rPr>
                        <a:t>Assets</a:t>
                      </a:r>
                    </a:p>
                  </a:txBody>
                  <a:tcPr marL="0" marR="0" marT="0"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4610">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c>
                  <a:txBody>
                    <a:bodyPr/>
                    <a:lstStyle/>
                    <a:p>
                      <a:pPr algn="l" fontAlgn="b"/>
                      <a:endParaRPr lang="zh-CN" altLang="en-US" sz="900" b="0" i="0" u="none" strike="noStrike">
                        <a:latin typeface="Arial"/>
                      </a:endParaRPr>
                    </a:p>
                  </a:txBody>
                  <a:tcPr marL="0" marR="0" marT="0" marB="0" anchor="b">
                    <a:lnL>
                      <a:noFill/>
                    </a:lnL>
                    <a:lnR>
                      <a:noFill/>
                    </a:lnR>
                    <a:lnT>
                      <a:noFill/>
                    </a:lnT>
                    <a:lnB>
                      <a:noFill/>
                    </a:lnB>
                  </a:tcPr>
                </a:tc>
              </a:tr>
              <a:tr h="164610">
                <a:tc gridSpan="7">
                  <a:txBody>
                    <a:bodyPr/>
                    <a:lstStyle/>
                    <a:p>
                      <a:pPr algn="l" fontAlgn="b"/>
                      <a:r>
                        <a:rPr lang="en-US" sz="900" b="1" i="0" u="none" strike="noStrike">
                          <a:solidFill>
                            <a:srgbClr val="FFFFFF"/>
                          </a:solidFill>
                          <a:latin typeface="Arial"/>
                        </a:rPr>
                        <a:t>Liabilities</a:t>
                      </a:r>
                    </a:p>
                  </a:txBody>
                  <a:tcPr marL="0" marR="0" marT="0"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4610">
                <a:tc gridSpan="2">
                  <a:txBody>
                    <a:bodyPr/>
                    <a:lstStyle/>
                    <a:p>
                      <a:pPr algn="l" fontAlgn="b"/>
                      <a:r>
                        <a:rPr lang="en-US" sz="900" b="0" i="0" u="none" strike="noStrike">
                          <a:solidFill>
                            <a:srgbClr val="000000"/>
                          </a:solidFill>
                          <a:latin typeface="Arial"/>
                        </a:rPr>
                        <a:t>Accounts Payable</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349.1</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351.6</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390.9</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387.0</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362.4</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r>
              <a:tr h="169516">
                <a:tc gridSpan="2">
                  <a:txBody>
                    <a:bodyPr/>
                    <a:lstStyle/>
                    <a:p>
                      <a:pPr algn="l" fontAlgn="b"/>
                      <a:r>
                        <a:rPr lang="en-US" sz="900" b="0" i="0" u="none" strike="noStrike">
                          <a:solidFill>
                            <a:srgbClr val="000000"/>
                          </a:solidFill>
                          <a:latin typeface="Arial"/>
                        </a:rPr>
                        <a:t>ST Debt &amp; Current Portion of LT Debt</a:t>
                      </a:r>
                    </a:p>
                  </a:txBody>
                  <a:tcPr marL="0" marR="0" marT="0"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16.1</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318.8</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105.9</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111.0</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170.3</a:t>
                      </a:r>
                    </a:p>
                  </a:txBody>
                  <a:tcPr marL="0" marR="0" marT="0"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r>
              <a:tr h="164610">
                <a:tc gridSpan="2">
                  <a:txBody>
                    <a:bodyPr/>
                    <a:lstStyle/>
                    <a:p>
                      <a:pPr algn="l" fontAlgn="b"/>
                      <a:r>
                        <a:rPr lang="en-US" sz="900" b="0" i="0" u="none" strike="noStrike">
                          <a:solidFill>
                            <a:srgbClr val="000000"/>
                          </a:solidFill>
                          <a:latin typeface="Arial"/>
                        </a:rPr>
                        <a:t>Other Current Liabilities</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61.5</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51.4</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49.2</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38.8</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57.5</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r>
              <a:tr h="164610">
                <a:tc gridSpan="2">
                  <a:txBody>
                    <a:bodyPr/>
                    <a:lstStyle/>
                    <a:p>
                      <a:pPr algn="l" fontAlgn="b"/>
                      <a:r>
                        <a:rPr lang="en-US" sz="900" b="1" i="0" u="none" strike="noStrike">
                          <a:solidFill>
                            <a:srgbClr val="000000"/>
                          </a:solidFill>
                          <a:latin typeface="Arial"/>
                        </a:rPr>
                        <a:t>Current Liabilities - Total</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426.7</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721.8</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546.0</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536.8</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590.2</a:t>
                      </a:r>
                    </a:p>
                  </a:txBody>
                  <a:tcPr marL="0" marR="0" marT="0" marB="0" anchor="b">
                    <a:lnL>
                      <a:noFill/>
                    </a:lnL>
                    <a:lnR>
                      <a:noFill/>
                    </a:lnR>
                    <a:lnT>
                      <a:noFill/>
                    </a:lnT>
                    <a:lnB>
                      <a:noFill/>
                    </a:lnB>
                  </a:tcPr>
                </a:tc>
              </a:tr>
              <a:tr h="164610">
                <a:tc gridSpan="2">
                  <a:txBody>
                    <a:bodyPr/>
                    <a:lstStyle/>
                    <a:p>
                      <a:pPr algn="l" fontAlgn="b"/>
                      <a:r>
                        <a:rPr lang="en-US" sz="900" b="0" i="0" u="none" strike="noStrike">
                          <a:solidFill>
                            <a:srgbClr val="000000"/>
                          </a:solidFill>
                          <a:latin typeface="Arial"/>
                        </a:rPr>
                        <a:t>Long Term Debt</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1,053.0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445.2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666.2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757.7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865.6</a:t>
                      </a:r>
                    </a:p>
                  </a:txBody>
                  <a:tcPr marL="0" marR="0" marT="0" marB="0" anchor="b">
                    <a:lnL>
                      <a:noFill/>
                    </a:lnL>
                    <a:lnR>
                      <a:noFill/>
                    </a:lnR>
                    <a:lnT>
                      <a:noFill/>
                    </a:lnT>
                    <a:lnB>
                      <a:noFill/>
                    </a:lnB>
                    <a:solidFill>
                      <a:srgbClr val="DBE5F1"/>
                    </a:solidFill>
                  </a:tcPr>
                </a:tc>
              </a:tr>
              <a:tr h="164610">
                <a:tc gridSpan="2">
                  <a:txBody>
                    <a:bodyPr/>
                    <a:lstStyle/>
                    <a:p>
                      <a:pPr algn="l" fontAlgn="b"/>
                      <a:r>
                        <a:rPr lang="en-US" sz="900" b="0" i="0" u="none" strike="noStrike">
                          <a:solidFill>
                            <a:srgbClr val="000000"/>
                          </a:solidFill>
                          <a:latin typeface="Arial"/>
                        </a:rPr>
                        <a:t>    LT Debt Excl Capital Leases</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1,039.6</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430.2</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649.8</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739.4</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848.1</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r>
              <a:tr h="169516">
                <a:tc gridSpan="2">
                  <a:txBody>
                    <a:bodyPr/>
                    <a:lstStyle/>
                    <a:p>
                      <a:pPr algn="l" fontAlgn="b"/>
                      <a:r>
                        <a:rPr lang="en-US" sz="900" b="0" i="0" u="none" strike="noStrike">
                          <a:solidFill>
                            <a:srgbClr val="000000"/>
                          </a:solidFill>
                          <a:latin typeface="Arial"/>
                        </a:rPr>
                        <a:t>    Non-Convertible Debt</a:t>
                      </a:r>
                    </a:p>
                  </a:txBody>
                  <a:tcPr marL="0" marR="0" marT="0"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1,039.6</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430.2</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649.8</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739.4</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848.1</a:t>
                      </a:r>
                    </a:p>
                  </a:txBody>
                  <a:tcPr marL="0" marR="0" marT="0"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r>
              <a:tr h="164610">
                <a:tc gridSpan="2">
                  <a:txBody>
                    <a:bodyPr/>
                    <a:lstStyle/>
                    <a:p>
                      <a:pPr algn="l" fontAlgn="b"/>
                      <a:r>
                        <a:rPr lang="en-US" sz="900" b="0" i="0" u="none" strike="noStrike">
                          <a:solidFill>
                            <a:srgbClr val="000000"/>
                          </a:solidFill>
                          <a:latin typeface="Arial"/>
                        </a:rPr>
                        <a:t>    Capitalized Lease Obligations</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13.4</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15.0</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16.4</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18.3</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0" i="0" u="none" strike="noStrike">
                          <a:solidFill>
                            <a:srgbClr val="000000"/>
                          </a:solidFill>
                          <a:latin typeface="Arial"/>
                        </a:rPr>
                        <a:t>17.5</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r>
              <a:tr h="164610">
                <a:tc gridSpan="2">
                  <a:txBody>
                    <a:bodyPr/>
                    <a:lstStyle/>
                    <a:p>
                      <a:pPr algn="l" fontAlgn="b"/>
                      <a:r>
                        <a:rPr lang="en-US" sz="900" b="0" i="0" u="none" strike="noStrike">
                          <a:solidFill>
                            <a:srgbClr val="000000"/>
                          </a:solidFill>
                          <a:latin typeface="Arial"/>
                        </a:rPr>
                        <a:t>Provision for Risks &amp; Charges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43.1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44.2</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45.0</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46.4</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51.4</a:t>
                      </a:r>
                    </a:p>
                  </a:txBody>
                  <a:tcPr marL="0" marR="0" marT="0" marB="0" anchor="b">
                    <a:lnL>
                      <a:noFill/>
                    </a:lnL>
                    <a:lnR>
                      <a:noFill/>
                    </a:lnR>
                    <a:lnT>
                      <a:noFill/>
                    </a:lnT>
                    <a:lnB>
                      <a:noFill/>
                    </a:lnB>
                  </a:tcPr>
                </a:tc>
              </a:tr>
              <a:tr h="164610">
                <a:tc gridSpan="2">
                  <a:txBody>
                    <a:bodyPr/>
                    <a:lstStyle/>
                    <a:p>
                      <a:pPr algn="l" fontAlgn="b"/>
                      <a:r>
                        <a:rPr lang="en-US" sz="900" b="0" i="0" u="none" strike="noStrike">
                          <a:solidFill>
                            <a:srgbClr val="000000"/>
                          </a:solidFill>
                          <a:latin typeface="Arial"/>
                        </a:rPr>
                        <a:t>Deferred Income</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32.0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34.5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12.6</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10.5</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11.1</a:t>
                      </a:r>
                    </a:p>
                  </a:txBody>
                  <a:tcPr marL="0" marR="0" marT="0" marB="0" anchor="b">
                    <a:lnL>
                      <a:noFill/>
                    </a:lnL>
                    <a:lnR>
                      <a:noFill/>
                    </a:lnR>
                    <a:lnT>
                      <a:noFill/>
                    </a:lnT>
                    <a:lnB>
                      <a:noFill/>
                    </a:lnB>
                    <a:solidFill>
                      <a:srgbClr val="DBE5F1"/>
                    </a:solidFill>
                  </a:tcPr>
                </a:tc>
              </a:tr>
              <a:tr h="164610">
                <a:tc gridSpan="2">
                  <a:txBody>
                    <a:bodyPr/>
                    <a:lstStyle/>
                    <a:p>
                      <a:pPr algn="l" fontAlgn="b"/>
                      <a:r>
                        <a:rPr lang="en-US" sz="900" b="0" i="0" u="none" strike="noStrike">
                          <a:solidFill>
                            <a:srgbClr val="000000"/>
                          </a:solidFill>
                          <a:latin typeface="Arial"/>
                        </a:rPr>
                        <a:t>Deferred Taxes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(360.9)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(435.1)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(515.2)</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(650.8)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(801.7)</a:t>
                      </a:r>
                    </a:p>
                  </a:txBody>
                  <a:tcPr marL="0" marR="0" marT="0" marB="0" anchor="b">
                    <a:lnL>
                      <a:noFill/>
                    </a:lnL>
                    <a:lnR>
                      <a:noFill/>
                    </a:lnR>
                    <a:lnT>
                      <a:noFill/>
                    </a:lnT>
                    <a:lnB>
                      <a:noFill/>
                    </a:lnB>
                  </a:tcPr>
                </a:tc>
              </a:tr>
              <a:tr h="164610">
                <a:tc gridSpan="2">
                  <a:txBody>
                    <a:bodyPr/>
                    <a:lstStyle/>
                    <a:p>
                      <a:pPr algn="l" fontAlgn="b"/>
                      <a:r>
                        <a:rPr lang="en-US" sz="900" b="0" i="0" u="none" strike="noStrike">
                          <a:solidFill>
                            <a:srgbClr val="000000"/>
                          </a:solidFill>
                          <a:latin typeface="Arial"/>
                        </a:rPr>
                        <a:t>    Deferred Taxes - Credit</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2.7</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3.2</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1.9</a:t>
                      </a:r>
                    </a:p>
                  </a:txBody>
                  <a:tcPr marL="0" marR="0" marT="0" marB="0" anchor="b">
                    <a:lnL>
                      <a:noFill/>
                    </a:lnL>
                    <a:lnR>
                      <a:noFill/>
                    </a:lnR>
                    <a:lnT>
                      <a:noFill/>
                    </a:lnT>
                    <a:lnB>
                      <a:noFill/>
                    </a:lnB>
                    <a:solidFill>
                      <a:srgbClr val="DBE5F1"/>
                    </a:solidFill>
                  </a:tcPr>
                </a:tc>
              </a:tr>
              <a:tr h="164610">
                <a:tc gridSpan="2">
                  <a:txBody>
                    <a:bodyPr/>
                    <a:lstStyle/>
                    <a:p>
                      <a:pPr algn="l" fontAlgn="b"/>
                      <a:r>
                        <a:rPr lang="en-US" sz="900" b="0" i="0" u="none" strike="noStrike">
                          <a:solidFill>
                            <a:srgbClr val="000000"/>
                          </a:solidFill>
                          <a:latin typeface="Arial"/>
                        </a:rPr>
                        <a:t>    Deferred Taxes - Debit</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362.1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436.8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517.9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654.0</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803.6</a:t>
                      </a:r>
                    </a:p>
                  </a:txBody>
                  <a:tcPr marL="0" marR="0" marT="0" marB="0" anchor="b">
                    <a:lnL>
                      <a:noFill/>
                    </a:lnL>
                    <a:lnR>
                      <a:noFill/>
                    </a:lnR>
                    <a:lnT>
                      <a:noFill/>
                    </a:lnT>
                    <a:lnB>
                      <a:noFill/>
                    </a:lnB>
                  </a:tcPr>
                </a:tc>
              </a:tr>
              <a:tr h="164610">
                <a:tc gridSpan="2">
                  <a:txBody>
                    <a:bodyPr/>
                    <a:lstStyle/>
                    <a:p>
                      <a:pPr algn="l" fontAlgn="b"/>
                      <a:r>
                        <a:rPr lang="en-US" sz="900" b="0" i="0" u="none" strike="noStrike">
                          <a:solidFill>
                            <a:srgbClr val="000000"/>
                          </a:solidFill>
                          <a:latin typeface="Arial"/>
                        </a:rPr>
                        <a:t>Other Liabilities</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23.5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23.6</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49.5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60.8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34.2</a:t>
                      </a:r>
                    </a:p>
                  </a:txBody>
                  <a:tcPr marL="0" marR="0" marT="0" marB="0" anchor="b">
                    <a:lnL>
                      <a:noFill/>
                    </a:lnL>
                    <a:lnR>
                      <a:noFill/>
                    </a:lnR>
                    <a:lnT>
                      <a:noFill/>
                    </a:lnT>
                    <a:lnB>
                      <a:noFill/>
                    </a:lnB>
                  </a:tcPr>
                </a:tc>
              </a:tr>
              <a:tr h="164610">
                <a:tc gridSpan="2">
                  <a:txBody>
                    <a:bodyPr/>
                    <a:lstStyle/>
                    <a:p>
                      <a:pPr algn="l" fontAlgn="b"/>
                      <a:r>
                        <a:rPr lang="en-US" sz="900" b="1" i="0" u="none" strike="noStrike">
                          <a:solidFill>
                            <a:srgbClr val="000000"/>
                          </a:solidFill>
                          <a:latin typeface="Arial"/>
                        </a:rPr>
                        <a:t>Total Liabilities</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1,217.4</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834.2</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804.1</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761.4</a:t>
                      </a:r>
                    </a:p>
                  </a:txBody>
                  <a:tcPr marL="0" marR="0" marT="0" marB="0" anchor="b">
                    <a:lnL>
                      <a:noFill/>
                    </a:lnL>
                    <a:lnR>
                      <a:noFill/>
                    </a:lnR>
                    <a:lnT>
                      <a:noFill/>
                    </a:lnT>
                    <a:lnB>
                      <a:noFill/>
                    </a:lnB>
                    <a:solidFill>
                      <a:srgbClr val="DBE5F1"/>
                    </a:solidFill>
                  </a:tcPr>
                </a:tc>
                <a:tc>
                  <a:txBody>
                    <a:bodyPr/>
                    <a:lstStyle/>
                    <a:p>
                      <a:pPr algn="r" fontAlgn="b"/>
                      <a:r>
                        <a:rPr lang="en-US" altLang="zh-CN" sz="900" b="1" i="0" u="none" strike="noStrike">
                          <a:solidFill>
                            <a:srgbClr val="000000"/>
                          </a:solidFill>
                          <a:latin typeface="Arial"/>
                        </a:rPr>
                        <a:t>750.8</a:t>
                      </a:r>
                    </a:p>
                  </a:txBody>
                  <a:tcPr marL="0" marR="0" marT="0" marB="0" anchor="b">
                    <a:lnL>
                      <a:noFill/>
                    </a:lnL>
                    <a:lnR>
                      <a:noFill/>
                    </a:lnR>
                    <a:lnT>
                      <a:noFill/>
                    </a:lnT>
                    <a:lnB>
                      <a:noFill/>
                    </a:lnB>
                    <a:solidFill>
                      <a:srgbClr val="DBE5F1"/>
                    </a:solidFill>
                  </a:tcPr>
                </a:tc>
              </a:tr>
              <a:tr h="164610">
                <a:tc gridSpan="7">
                  <a:txBody>
                    <a:bodyPr/>
                    <a:lstStyle/>
                    <a:p>
                      <a:pPr algn="l" fontAlgn="b"/>
                      <a:r>
                        <a:rPr lang="en-US" sz="900" b="1" i="0" u="none" strike="noStrike">
                          <a:solidFill>
                            <a:srgbClr val="FFFFFF"/>
                          </a:solidFill>
                          <a:latin typeface="Arial"/>
                        </a:rPr>
                        <a:t>Shareholders' Equity</a:t>
                      </a:r>
                    </a:p>
                  </a:txBody>
                  <a:tcPr marL="0" marR="0" marT="0"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4610">
                <a:tc gridSpan="2">
                  <a:txBody>
                    <a:bodyPr/>
                    <a:lstStyle/>
                    <a:p>
                      <a:pPr algn="l" fontAlgn="b"/>
                      <a:r>
                        <a:rPr lang="en-US" sz="900" b="0" i="0" u="none" strike="noStrike">
                          <a:solidFill>
                            <a:srgbClr val="000000"/>
                          </a:solidFill>
                          <a:latin typeface="Arial"/>
                        </a:rPr>
                        <a:t>Common Equity</a:t>
                      </a:r>
                    </a:p>
                  </a:txBody>
                  <a:tcPr marL="0" marR="0" marT="0"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1,316.9</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1,382.0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1,404.0</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1,505.9</a:t>
                      </a:r>
                    </a:p>
                  </a:txBody>
                  <a:tcPr marL="0" marR="0" marT="0"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1,429.8</a:t>
                      </a:r>
                    </a:p>
                  </a:txBody>
                  <a:tcPr marL="0" marR="0" marT="0" marB="0" anchor="b">
                    <a:lnL>
                      <a:noFill/>
                    </a:lnL>
                    <a:lnR>
                      <a:noFill/>
                    </a:lnR>
                    <a:lnT>
                      <a:noFill/>
                    </a:lnT>
                    <a:lnB>
                      <a:noFill/>
                    </a:lnB>
                    <a:solidFill>
                      <a:srgbClr val="DBE5F1"/>
                    </a:solidFill>
                  </a:tcPr>
                </a:tc>
              </a:tr>
              <a:tr h="164610">
                <a:tc gridSpan="2">
                  <a:txBody>
                    <a:bodyPr/>
                    <a:lstStyle/>
                    <a:p>
                      <a:pPr algn="l" fontAlgn="b"/>
                      <a:r>
                        <a:rPr lang="en-US" sz="900" b="0" i="0" u="none" strike="noStrike">
                          <a:solidFill>
                            <a:srgbClr val="000000"/>
                          </a:solidFill>
                          <a:latin typeface="Arial"/>
                        </a:rPr>
                        <a:t>    Common Stock</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1,266.9</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1,265.8</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1,265.5</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1,305.1</a:t>
                      </a:r>
                    </a:p>
                  </a:txBody>
                  <a:tcPr marL="0" marR="0" marT="0"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1,315.0</a:t>
                      </a:r>
                    </a:p>
                  </a:txBody>
                  <a:tcPr marL="0" marR="0" marT="0" marB="0" anchor="b">
                    <a:lnL>
                      <a:noFill/>
                    </a:lnL>
                    <a:lnR>
                      <a:noFill/>
                    </a:lnR>
                    <a:lnT>
                      <a:noFill/>
                    </a:lnT>
                    <a:lnB>
                      <a:noFill/>
                    </a:lnB>
                  </a:tcPr>
                </a:tc>
              </a:tr>
              <a:tr h="164610">
                <a:tc gridSpan="2">
                  <a:txBody>
                    <a:bodyPr/>
                    <a:lstStyle/>
                    <a:p>
                      <a:pPr algn="l" fontAlgn="b"/>
                      <a:r>
                        <a:rPr lang="en-US" sz="900" b="0" i="0" u="none" strike="noStrike">
                          <a:solidFill>
                            <a:srgbClr val="000000"/>
                          </a:solidFill>
                          <a:latin typeface="Arial"/>
                        </a:rPr>
                        <a:t>    Capital Surplus</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19.6</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19.4</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17.7</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16.9</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18.2</a:t>
                      </a:r>
                    </a:p>
                  </a:txBody>
                  <a:tcPr marL="0" marR="0" marT="0"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r>
              <a:tr h="169516">
                <a:tc gridSpan="2">
                  <a:txBody>
                    <a:bodyPr/>
                    <a:lstStyle/>
                    <a:p>
                      <a:pPr algn="l" fontAlgn="b"/>
                      <a:r>
                        <a:rPr lang="en-US" sz="900" b="0" i="0" u="none" strike="noStrike">
                          <a:solidFill>
                            <a:srgbClr val="000000"/>
                          </a:solidFill>
                          <a:latin typeface="Arial"/>
                        </a:rPr>
                        <a:t>    Retained Earnings</a:t>
                      </a:r>
                    </a:p>
                  </a:txBody>
                  <a:tcPr marL="0" marR="0" marT="0"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30.4</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96.8</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120.8</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183.9</a:t>
                      </a:r>
                    </a:p>
                  </a:txBody>
                  <a:tcPr marL="0" marR="0" marT="0"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96.6</a:t>
                      </a:r>
                    </a:p>
                  </a:txBody>
                  <a:tcPr marL="0" marR="0" marT="0"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64610">
                <a:tc gridSpan="2">
                  <a:txBody>
                    <a:bodyPr/>
                    <a:lstStyle/>
                    <a:p>
                      <a:pPr algn="l" fontAlgn="b"/>
                      <a:r>
                        <a:rPr lang="en-US" sz="900" b="1" i="0" u="none" strike="noStrike">
                          <a:solidFill>
                            <a:srgbClr val="000000"/>
                          </a:solidFill>
                          <a:latin typeface="Arial"/>
                        </a:rPr>
                        <a:t>Total Shareholders Equity</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1,316.9</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1" i="0" u="none" strike="noStrike">
                          <a:solidFill>
                            <a:srgbClr val="000000"/>
                          </a:solidFill>
                          <a:latin typeface="Arial"/>
                        </a:rPr>
                        <a:t>1,382.0</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1" i="0" u="none" strike="noStrike">
                          <a:solidFill>
                            <a:srgbClr val="000000"/>
                          </a:solidFill>
                          <a:latin typeface="Arial"/>
                        </a:rPr>
                        <a:t>1,404.0</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1" i="0" u="none" strike="noStrike">
                          <a:solidFill>
                            <a:srgbClr val="000000"/>
                          </a:solidFill>
                          <a:latin typeface="Arial"/>
                        </a:rPr>
                        <a:t>1,505.9</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900" b="1" i="0" u="none" strike="noStrike">
                          <a:solidFill>
                            <a:srgbClr val="000000"/>
                          </a:solidFill>
                          <a:latin typeface="Arial"/>
                        </a:rPr>
                        <a:t>1,429.8</a:t>
                      </a:r>
                    </a:p>
                  </a:txBody>
                  <a:tcPr marL="0" marR="0" marT="0"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r>
              <a:tr h="329218">
                <a:tc gridSpan="2">
                  <a:txBody>
                    <a:bodyPr/>
                    <a:lstStyle/>
                    <a:p>
                      <a:pPr algn="l" fontAlgn="b"/>
                      <a:r>
                        <a:rPr lang="en-US" sz="900" b="1" i="0" u="none" strike="noStrike">
                          <a:solidFill>
                            <a:srgbClr val="000000"/>
                          </a:solidFill>
                          <a:latin typeface="Arial"/>
                        </a:rPr>
                        <a:t>Total Liabilities &amp; Shareholders Equity</a:t>
                      </a:r>
                    </a:p>
                  </a:txBody>
                  <a:tcPr marL="0" marR="0" marT="0"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2,534.3</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2,216.2</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2,208.1</a:t>
                      </a:r>
                    </a:p>
                  </a:txBody>
                  <a:tcPr marL="0" marR="0" marT="0" marB="0" anchor="b">
                    <a:lnL>
                      <a:noFill/>
                    </a:lnL>
                    <a:lnR>
                      <a:noFill/>
                    </a:lnR>
                    <a:lnT>
                      <a:noFill/>
                    </a:lnT>
                    <a:lnB>
                      <a:noFill/>
                    </a:lnB>
                  </a:tcPr>
                </a:tc>
                <a:tc>
                  <a:txBody>
                    <a:bodyPr/>
                    <a:lstStyle/>
                    <a:p>
                      <a:pPr algn="r" fontAlgn="b"/>
                      <a:r>
                        <a:rPr lang="en-US" altLang="zh-CN" sz="900" b="1" i="0" u="none" strike="noStrike">
                          <a:solidFill>
                            <a:srgbClr val="000000"/>
                          </a:solidFill>
                          <a:latin typeface="Arial"/>
                        </a:rPr>
                        <a:t>2,267.3</a:t>
                      </a:r>
                    </a:p>
                  </a:txBody>
                  <a:tcPr marL="0" marR="0" marT="0" marB="0" anchor="b">
                    <a:lnL>
                      <a:noFill/>
                    </a:lnL>
                    <a:lnR>
                      <a:noFill/>
                    </a:lnR>
                    <a:lnT>
                      <a:noFill/>
                    </a:lnT>
                    <a:lnB>
                      <a:noFill/>
                    </a:lnB>
                  </a:tcPr>
                </a:tc>
                <a:tc>
                  <a:txBody>
                    <a:bodyPr/>
                    <a:lstStyle/>
                    <a:p>
                      <a:pPr algn="r" fontAlgn="b"/>
                      <a:r>
                        <a:rPr lang="en-US" altLang="zh-CN" sz="900" b="1" i="0" u="none" strike="noStrike" dirty="0">
                          <a:solidFill>
                            <a:srgbClr val="000000"/>
                          </a:solidFill>
                          <a:latin typeface="Arial"/>
                        </a:rPr>
                        <a:t>2,180.6</a:t>
                      </a:r>
                    </a:p>
                  </a:txBody>
                  <a:tcPr marL="0" marR="0" marT="0" marB="0" anchor="b">
                    <a:lnL>
                      <a:noFill/>
                    </a:lnL>
                    <a:lnR>
                      <a:noFill/>
                    </a:lnR>
                    <a:lnT>
                      <a:noFill/>
                    </a:lnT>
                    <a:lnB>
                      <a:noFill/>
                    </a:lnB>
                  </a:tcPr>
                </a:tc>
              </a:tr>
            </a:tbl>
          </a:graphicData>
        </a:graphic>
      </p:graphicFrame>
      <p:sp>
        <p:nvSpPr>
          <p:cNvPr id="129184" name="TextBox 4"/>
          <p:cNvSpPr txBox="1">
            <a:spLocks noChangeArrowheads="1"/>
          </p:cNvSpPr>
          <p:nvPr/>
        </p:nvSpPr>
        <p:spPr bwMode="auto">
          <a:xfrm>
            <a:off x="5513388" y="6473825"/>
            <a:ext cx="3408362"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81000" y="152400"/>
            <a:ext cx="8229600" cy="685800"/>
          </a:xfrm>
          <a:ln w="25400">
            <a:solidFill>
              <a:schemeClr val="accent1"/>
            </a:solidFill>
          </a:ln>
        </p:spPr>
        <p:txBody>
          <a:bodyPr/>
          <a:lstStyle/>
          <a:p>
            <a:pPr eaLnBrk="1" hangingPunct="1"/>
            <a:r>
              <a:rPr lang="en-US" altLang="zh-CN" smtClean="0">
                <a:ea typeface="ＭＳ Ｐゴシック" pitchFamily="34" charset="-128"/>
              </a:rPr>
              <a:t>Income Statement</a:t>
            </a:r>
            <a:endParaRPr lang="zh-CN" altLang="en-US" smtClean="0">
              <a:ea typeface="ＭＳ Ｐゴシック" pitchFamily="34" charset="-128"/>
            </a:endParaRPr>
          </a:p>
        </p:txBody>
      </p:sp>
      <p:graphicFrame>
        <p:nvGraphicFramePr>
          <p:cNvPr id="6" name="Table 5"/>
          <p:cNvGraphicFramePr>
            <a:graphicFrameLocks noGrp="1"/>
          </p:cNvGraphicFramePr>
          <p:nvPr/>
        </p:nvGraphicFramePr>
        <p:xfrm>
          <a:off x="304800" y="990600"/>
          <a:ext cx="8381996" cy="5410202"/>
        </p:xfrm>
        <a:graphic>
          <a:graphicData uri="http://schemas.openxmlformats.org/drawingml/2006/table">
            <a:tbl>
              <a:tblPr/>
              <a:tblGrid>
                <a:gridCol w="1197428"/>
                <a:gridCol w="1197428"/>
                <a:gridCol w="1197428"/>
                <a:gridCol w="1197428"/>
                <a:gridCol w="1197428"/>
                <a:gridCol w="1197428"/>
                <a:gridCol w="1197428"/>
              </a:tblGrid>
              <a:tr h="148616">
                <a:tc gridSpan="7">
                  <a:txBody>
                    <a:bodyPr/>
                    <a:lstStyle/>
                    <a:p>
                      <a:pPr algn="l" fontAlgn="b"/>
                      <a:r>
                        <a:rPr lang="en-US" sz="900" b="1" i="0" u="none" strike="noStrike" dirty="0">
                          <a:solidFill>
                            <a:srgbClr val="FFFFFF"/>
                          </a:solidFill>
                          <a:latin typeface="Arial"/>
                        </a:rPr>
                        <a:t>Annual Income Statement</a:t>
                      </a:r>
                    </a:p>
                  </a:txBody>
                  <a:tcPr marL="7776" marR="7776" marT="7776"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9899">
                <a:tc>
                  <a:txBody>
                    <a:bodyPr/>
                    <a:lstStyle/>
                    <a:p>
                      <a:pPr algn="l" fontAlgn="b"/>
                      <a:endParaRPr lang="zh-CN" altLang="en-US" sz="900" b="0" i="0" u="none" strike="noStrike">
                        <a:latin typeface="Arial"/>
                      </a:endParaRPr>
                    </a:p>
                  </a:txBody>
                  <a:tcPr marL="7776" marR="7776" marT="7776" marB="0" anchor="b">
                    <a:lnL>
                      <a:noFill/>
                    </a:lnL>
                    <a:lnR>
                      <a:noFill/>
                    </a:lnR>
                    <a:lnT>
                      <a:noFill/>
                    </a:lnT>
                    <a:lnB>
                      <a:noFill/>
                    </a:lnB>
                  </a:tcPr>
                </a:tc>
                <a:tc>
                  <a:txBody>
                    <a:bodyPr/>
                    <a:lstStyle/>
                    <a:p>
                      <a:pPr algn="l" fontAlgn="b"/>
                      <a:endParaRPr lang="zh-CN" altLang="en-US" sz="900" b="0" i="0" u="none" strike="noStrike">
                        <a:latin typeface="Arial"/>
                      </a:endParaRPr>
                    </a:p>
                  </a:txBody>
                  <a:tcPr marL="7776" marR="7776" marT="7776" marB="0" anchor="b">
                    <a:lnL>
                      <a:noFill/>
                    </a:lnL>
                    <a:lnR>
                      <a:noFill/>
                    </a:lnR>
                    <a:lnT>
                      <a:noFill/>
                    </a:lnT>
                    <a:lnB>
                      <a:noFill/>
                    </a:lnB>
                  </a:tcPr>
                </a:tc>
                <a:tc>
                  <a:txBody>
                    <a:bodyPr/>
                    <a:lstStyle/>
                    <a:p>
                      <a:pPr algn="r" fontAlgn="b"/>
                      <a:r>
                        <a:rPr lang="en-US" sz="900" b="1" i="0" u="none" strike="noStrike">
                          <a:solidFill>
                            <a:srgbClr val="000000"/>
                          </a:solidFill>
                          <a:latin typeface="Arial"/>
                        </a:rPr>
                        <a:t>12/31/2009</a:t>
                      </a:r>
                      <a:br>
                        <a:rPr lang="en-US" sz="900" b="1" i="0" u="none" strike="noStrike">
                          <a:solidFill>
                            <a:srgbClr val="000000"/>
                          </a:solidFill>
                          <a:latin typeface="Arial"/>
                        </a:rPr>
                      </a:br>
                      <a:r>
                        <a:rPr lang="en-US" sz="900" b="1" i="0" u="none" strike="noStrike">
                          <a:solidFill>
                            <a:srgbClr val="000000"/>
                          </a:solidFill>
                          <a:latin typeface="Arial"/>
                        </a:rPr>
                        <a:t>CAD</a:t>
                      </a:r>
                    </a:p>
                  </a:txBody>
                  <a:tcPr marL="7776" marR="7776" marT="7776" marB="0" anchor="b">
                    <a:lnL>
                      <a:noFill/>
                    </a:lnL>
                    <a:lnR>
                      <a:noFill/>
                    </a:lnR>
                    <a:lnT>
                      <a:noFill/>
                    </a:lnT>
                    <a:lnB>
                      <a:noFill/>
                    </a:lnB>
                  </a:tcPr>
                </a:tc>
                <a:tc>
                  <a:txBody>
                    <a:bodyPr/>
                    <a:lstStyle/>
                    <a:p>
                      <a:pPr algn="r" fontAlgn="b"/>
                      <a:r>
                        <a:rPr lang="en-US" sz="900" b="1" i="0" u="none" strike="noStrike" dirty="0">
                          <a:solidFill>
                            <a:srgbClr val="000000"/>
                          </a:solidFill>
                          <a:latin typeface="Arial"/>
                        </a:rPr>
                        <a:t>12/31/2008</a:t>
                      </a:r>
                      <a:br>
                        <a:rPr lang="en-US" sz="900" b="1" i="0" u="none" strike="noStrike" dirty="0">
                          <a:solidFill>
                            <a:srgbClr val="000000"/>
                          </a:solidFill>
                          <a:latin typeface="Arial"/>
                        </a:rPr>
                      </a:br>
                      <a:r>
                        <a:rPr lang="en-US" sz="900" b="1" i="0" u="none" strike="noStrike" dirty="0">
                          <a:solidFill>
                            <a:srgbClr val="000000"/>
                          </a:solidFill>
                          <a:latin typeface="Arial"/>
                        </a:rPr>
                        <a:t>CAD</a:t>
                      </a:r>
                    </a:p>
                  </a:txBody>
                  <a:tcPr marL="7776" marR="7776" marT="7776" marB="0" anchor="b">
                    <a:lnL>
                      <a:noFill/>
                    </a:lnL>
                    <a:lnR>
                      <a:noFill/>
                    </a:lnR>
                    <a:lnT>
                      <a:noFill/>
                    </a:lnT>
                    <a:lnB>
                      <a:noFill/>
                    </a:lnB>
                  </a:tcPr>
                </a:tc>
                <a:tc>
                  <a:txBody>
                    <a:bodyPr/>
                    <a:lstStyle/>
                    <a:p>
                      <a:pPr algn="r" fontAlgn="b"/>
                      <a:r>
                        <a:rPr lang="en-US" sz="900" b="1" i="0" u="none" strike="noStrike">
                          <a:solidFill>
                            <a:srgbClr val="000000"/>
                          </a:solidFill>
                          <a:latin typeface="Arial"/>
                        </a:rPr>
                        <a:t>12/31/2007</a:t>
                      </a:r>
                      <a:br>
                        <a:rPr lang="en-US" sz="900" b="1" i="0" u="none" strike="noStrike">
                          <a:solidFill>
                            <a:srgbClr val="000000"/>
                          </a:solidFill>
                          <a:latin typeface="Arial"/>
                        </a:rPr>
                      </a:br>
                      <a:r>
                        <a:rPr lang="en-US" sz="900" b="1" i="0" u="none" strike="noStrike">
                          <a:solidFill>
                            <a:srgbClr val="000000"/>
                          </a:solidFill>
                          <a:latin typeface="Arial"/>
                        </a:rPr>
                        <a:t>CAD</a:t>
                      </a:r>
                    </a:p>
                  </a:txBody>
                  <a:tcPr marL="7776" marR="7776" marT="7776" marB="0" anchor="b">
                    <a:lnL>
                      <a:noFill/>
                    </a:lnL>
                    <a:lnR>
                      <a:noFill/>
                    </a:lnR>
                    <a:lnT>
                      <a:noFill/>
                    </a:lnT>
                    <a:lnB>
                      <a:noFill/>
                    </a:lnB>
                  </a:tcPr>
                </a:tc>
                <a:tc>
                  <a:txBody>
                    <a:bodyPr/>
                    <a:lstStyle/>
                    <a:p>
                      <a:pPr algn="r" fontAlgn="b"/>
                      <a:r>
                        <a:rPr lang="en-US" sz="900" b="1" i="0" u="none" strike="noStrike">
                          <a:solidFill>
                            <a:srgbClr val="000000"/>
                          </a:solidFill>
                          <a:latin typeface="Arial"/>
                        </a:rPr>
                        <a:t>12/31/2006</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7776" marR="7776" marT="7776" marB="0" anchor="b">
                    <a:lnL>
                      <a:noFill/>
                    </a:lnL>
                    <a:lnR>
                      <a:noFill/>
                    </a:lnR>
                    <a:lnT>
                      <a:noFill/>
                    </a:lnT>
                    <a:lnB>
                      <a:noFill/>
                    </a:lnB>
                  </a:tcPr>
                </a:tc>
                <a:tc>
                  <a:txBody>
                    <a:bodyPr/>
                    <a:lstStyle/>
                    <a:p>
                      <a:pPr algn="r" fontAlgn="b"/>
                      <a:r>
                        <a:rPr lang="en-US" sz="900" b="1" i="0" u="none" strike="noStrike">
                          <a:solidFill>
                            <a:srgbClr val="000000"/>
                          </a:solidFill>
                          <a:latin typeface="Arial"/>
                        </a:rPr>
                        <a:t>12/31/2005</a:t>
                      </a:r>
                      <a:br>
                        <a:rPr lang="en-US" sz="900" b="1" i="0" u="none" strike="noStrike">
                          <a:solidFill>
                            <a:srgbClr val="000000"/>
                          </a:solidFill>
                          <a:latin typeface="Arial"/>
                        </a:rPr>
                      </a:br>
                      <a:r>
                        <a:rPr lang="en-US" sz="900" b="1" i="0" u="none" strike="noStrike">
                          <a:solidFill>
                            <a:srgbClr val="000000"/>
                          </a:solidFill>
                          <a:latin typeface="Arial"/>
                        </a:rPr>
                        <a:t>CAD</a:t>
                      </a:r>
                      <a:br>
                        <a:rPr lang="en-US" sz="900" b="1" i="0" u="none" strike="noStrike">
                          <a:solidFill>
                            <a:srgbClr val="000000"/>
                          </a:solidFill>
                          <a:latin typeface="Arial"/>
                        </a:rPr>
                      </a:br>
                      <a:r>
                        <a:rPr lang="en-US" sz="900" b="1" i="0" u="none" strike="noStrike">
                          <a:solidFill>
                            <a:srgbClr val="000000"/>
                          </a:solidFill>
                          <a:latin typeface="Arial"/>
                        </a:rPr>
                        <a:t>restated</a:t>
                      </a:r>
                    </a:p>
                  </a:txBody>
                  <a:tcPr marL="7776" marR="7776" marT="7776" marB="0" anchor="b">
                    <a:lnL>
                      <a:noFill/>
                    </a:lnL>
                    <a:lnR>
                      <a:noFill/>
                    </a:lnR>
                    <a:lnT>
                      <a:noFill/>
                    </a:lnT>
                    <a:lnB>
                      <a:noFill/>
                    </a:lnB>
                  </a:tcPr>
                </a:tc>
              </a:tr>
              <a:tr h="148616">
                <a:tc gridSpan="7">
                  <a:txBody>
                    <a:bodyPr/>
                    <a:lstStyle/>
                    <a:p>
                      <a:pPr algn="l" fontAlgn="b"/>
                      <a:r>
                        <a:rPr lang="en-US" sz="900" b="1" i="0" u="none" strike="noStrike">
                          <a:solidFill>
                            <a:srgbClr val="FFFFFF"/>
                          </a:solidFill>
                          <a:latin typeface="Arial"/>
                        </a:rPr>
                        <a:t>Income Statement</a:t>
                      </a:r>
                    </a:p>
                  </a:txBody>
                  <a:tcPr marL="7776" marR="7776" marT="7776"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48616">
                <a:tc gridSpan="2">
                  <a:txBody>
                    <a:bodyPr/>
                    <a:lstStyle/>
                    <a:p>
                      <a:pPr algn="l" fontAlgn="b"/>
                      <a:r>
                        <a:rPr lang="en-US" sz="900" b="0" i="0" u="none" strike="noStrike">
                          <a:solidFill>
                            <a:srgbClr val="000000"/>
                          </a:solidFill>
                          <a:latin typeface="Arial"/>
                        </a:rPr>
                        <a:t>Net Sales or Revenues</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1,809.9</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1,921.5</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1,905.8</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1,926.4</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1,980.3</a:t>
                      </a:r>
                    </a:p>
                  </a:txBody>
                  <a:tcPr marL="7776" marR="7776" marT="7776" marB="0" anchor="b">
                    <a:lnL>
                      <a:noFill/>
                    </a:lnL>
                    <a:lnR>
                      <a:noFill/>
                    </a:lnR>
                    <a:lnT>
                      <a:noFill/>
                    </a:lnT>
                    <a:lnB>
                      <a:noFill/>
                    </a:lnB>
                    <a:solidFill>
                      <a:srgbClr val="DBE5F1"/>
                    </a:solidFill>
                  </a:tcPr>
                </a:tc>
              </a:tr>
              <a:tr h="148616">
                <a:tc gridSpan="2">
                  <a:txBody>
                    <a:bodyPr/>
                    <a:lstStyle/>
                    <a:p>
                      <a:pPr algn="l" fontAlgn="b"/>
                      <a:r>
                        <a:rPr lang="en-US" sz="900" b="0" i="0" u="none" strike="noStrike">
                          <a:solidFill>
                            <a:srgbClr val="000000"/>
                          </a:solidFill>
                          <a:latin typeface="Arial"/>
                        </a:rPr>
                        <a:t>Operating Expenses - Total</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1,521.0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1,616.8</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1,555.9</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1,590.7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1,639.6</a:t>
                      </a:r>
                    </a:p>
                  </a:txBody>
                  <a:tcPr marL="7776" marR="7776" marT="7776" marB="0" anchor="b">
                    <a:lnL>
                      <a:noFill/>
                    </a:lnL>
                    <a:lnR>
                      <a:noFill/>
                    </a:lnR>
                    <a:lnT>
                      <a:noFill/>
                    </a:lnT>
                    <a:lnB>
                      <a:noFill/>
                    </a:lnB>
                  </a:tcPr>
                </a:tc>
              </a:tr>
              <a:tr h="148616">
                <a:tc gridSpan="2">
                  <a:txBody>
                    <a:bodyPr/>
                    <a:lstStyle/>
                    <a:p>
                      <a:pPr algn="l" fontAlgn="b"/>
                      <a:r>
                        <a:rPr lang="en-US" sz="900" b="0" i="0" u="none" strike="noStrike">
                          <a:solidFill>
                            <a:srgbClr val="000000"/>
                          </a:solidFill>
                          <a:latin typeface="Arial"/>
                        </a:rPr>
                        <a:t>Cost of Goods Sold</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1,198.3</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1,286.8</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1,237.2</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1,260.1</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1,323.5</a:t>
                      </a:r>
                    </a:p>
                  </a:txBody>
                  <a:tcPr marL="7776" marR="7776" marT="7776" marB="0" anchor="b">
                    <a:lnL>
                      <a:noFill/>
                    </a:lnL>
                    <a:lnR>
                      <a:noFill/>
                    </a:lnR>
                    <a:lnT>
                      <a:noFill/>
                    </a:lnT>
                    <a:lnB>
                      <a:noFill/>
                    </a:lnB>
                    <a:solidFill>
                      <a:srgbClr val="DBE5F1"/>
                    </a:solidFill>
                  </a:tcPr>
                </a:tc>
              </a:tr>
              <a:tr h="287462">
                <a:tc gridSpan="2">
                  <a:txBody>
                    <a:bodyPr/>
                    <a:lstStyle/>
                    <a:p>
                      <a:pPr algn="l" fontAlgn="b"/>
                      <a:r>
                        <a:rPr lang="en-US" sz="900" b="0" i="0" u="none" strike="noStrike">
                          <a:solidFill>
                            <a:srgbClr val="000000"/>
                          </a:solidFill>
                          <a:latin typeface="Arial"/>
                        </a:rPr>
                        <a:t>Selling, General &amp; Admin Expenses</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tcPr>
                </a:tc>
              </a:tr>
              <a:tr h="287462">
                <a:tc gridSpan="2">
                  <a:txBody>
                    <a:bodyPr/>
                    <a:lstStyle/>
                    <a:p>
                      <a:pPr algn="l" fontAlgn="b"/>
                      <a:r>
                        <a:rPr lang="en-US" sz="900" b="0" i="0" u="none" strike="noStrike">
                          <a:solidFill>
                            <a:srgbClr val="000000"/>
                          </a:solidFill>
                          <a:latin typeface="Arial"/>
                        </a:rPr>
                        <a:t>Depreciation, Depletion &amp; Amortization</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322.7</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330.0</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318.7</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330.6</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316.1</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r>
              <a:tr h="148616">
                <a:tc gridSpan="2">
                  <a:txBody>
                    <a:bodyPr/>
                    <a:lstStyle/>
                    <a:p>
                      <a:pPr algn="l" fontAlgn="b"/>
                      <a:r>
                        <a:rPr lang="en-US" sz="900" b="0" i="0" u="none" strike="noStrike">
                          <a:solidFill>
                            <a:srgbClr val="000000"/>
                          </a:solidFill>
                          <a:latin typeface="Arial"/>
                        </a:rPr>
                        <a:t>    Depreciation</a:t>
                      </a:r>
                    </a:p>
                  </a:txBody>
                  <a:tcPr marL="7776" marR="7776" marT="7776"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182.2</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284.5</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279.0</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287.1</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278.4</a:t>
                      </a:r>
                    </a:p>
                  </a:txBody>
                  <a:tcPr marL="7776" marR="7776" marT="7776"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r>
              <a:tr h="148616">
                <a:tc gridSpan="2">
                  <a:txBody>
                    <a:bodyPr/>
                    <a:lstStyle/>
                    <a:p>
                      <a:pPr algn="l" fontAlgn="b"/>
                      <a:r>
                        <a:rPr lang="en-US" sz="900" b="0" i="0" u="none" strike="noStrike">
                          <a:solidFill>
                            <a:srgbClr val="000000"/>
                          </a:solidFill>
                          <a:latin typeface="Arial"/>
                        </a:rPr>
                        <a:t>    Amortization of Intangibles</a:t>
                      </a:r>
                    </a:p>
                  </a:txBody>
                  <a:tcPr marL="7776" marR="7776" marT="7776" marB="0" anchor="b">
                    <a:lnL w="19050" cap="flat" cmpd="sng" algn="ctr">
                      <a:solidFill>
                        <a:srgbClr val="FF0000"/>
                      </a:solidFill>
                      <a:prstDash val="solid"/>
                      <a:round/>
                      <a:headEnd type="none" w="med" len="med"/>
                      <a:tailEnd type="none" w="med" len="med"/>
                    </a:lnL>
                    <a:lnR>
                      <a:noFill/>
                    </a:lnR>
                    <a:lnT>
                      <a:noFill/>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92.9</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4.6</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3.1</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10.2</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9.4</a:t>
                      </a:r>
                    </a:p>
                  </a:txBody>
                  <a:tcPr marL="7776" marR="7776" marT="7776"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solidFill>
                      <a:srgbClr val="DBE5F1"/>
                    </a:solidFill>
                  </a:tcPr>
                </a:tc>
              </a:tr>
              <a:tr h="287462">
                <a:tc gridSpan="2">
                  <a:txBody>
                    <a:bodyPr/>
                    <a:lstStyle/>
                    <a:p>
                      <a:pPr algn="l" fontAlgn="b"/>
                      <a:r>
                        <a:rPr lang="en-US" sz="900" b="0" i="0" u="none" strike="noStrike">
                          <a:solidFill>
                            <a:srgbClr val="000000"/>
                          </a:solidFill>
                          <a:latin typeface="Arial"/>
                        </a:rPr>
                        <a:t>    Amortization of Deferred Charges</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47.6</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40.9</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36.6</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33.3</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0" i="0" u="none" strike="noStrike">
                          <a:solidFill>
                            <a:srgbClr val="000000"/>
                          </a:solidFill>
                          <a:latin typeface="Arial"/>
                        </a:rPr>
                        <a:t>28.3</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r>
              <a:tr h="148616">
                <a:tc gridSpan="2">
                  <a:txBody>
                    <a:bodyPr/>
                    <a:lstStyle/>
                    <a:p>
                      <a:pPr algn="l" fontAlgn="b"/>
                      <a:r>
                        <a:rPr lang="en-US" sz="900" b="0" i="0" u="none" strike="noStrike">
                          <a:solidFill>
                            <a:srgbClr val="000000"/>
                          </a:solidFill>
                          <a:latin typeface="Arial"/>
                        </a:rPr>
                        <a:t>Other Operating Expenses</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r>
              <a:tr h="148616">
                <a:tc gridSpan="2">
                  <a:txBody>
                    <a:bodyPr/>
                    <a:lstStyle/>
                    <a:p>
                      <a:pPr algn="l" fontAlgn="b"/>
                      <a:r>
                        <a:rPr lang="en-US" sz="900" b="0" i="0" u="none" strike="noStrike">
                          <a:solidFill>
                            <a:srgbClr val="000000"/>
                          </a:solidFill>
                          <a:latin typeface="Arial"/>
                        </a:rPr>
                        <a:t>Operating Income</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288.9</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304.7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349.9</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335.7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340.7</a:t>
                      </a:r>
                    </a:p>
                  </a:txBody>
                  <a:tcPr marL="7776" marR="7776" marT="7776" marB="0" anchor="b">
                    <a:lnL>
                      <a:noFill/>
                    </a:lnL>
                    <a:lnR>
                      <a:noFill/>
                    </a:lnR>
                    <a:lnT>
                      <a:noFill/>
                    </a:lnT>
                    <a:lnB>
                      <a:noFill/>
                    </a:lnB>
                  </a:tcPr>
                </a:tc>
              </a:tr>
              <a:tr h="148616">
                <a:tc gridSpan="2">
                  <a:txBody>
                    <a:bodyPr/>
                    <a:lstStyle/>
                    <a:p>
                      <a:pPr algn="l" fontAlgn="b"/>
                      <a:r>
                        <a:rPr lang="en-US" sz="900" b="0" i="0" u="none" strike="noStrike">
                          <a:solidFill>
                            <a:srgbClr val="000000"/>
                          </a:solidFill>
                          <a:latin typeface="Arial"/>
                        </a:rPr>
                        <a:t>Extraordinary Credit - Pretax</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r>
              <a:tr h="148616">
                <a:tc gridSpan="2">
                  <a:txBody>
                    <a:bodyPr/>
                    <a:lstStyle/>
                    <a:p>
                      <a:pPr algn="l" fontAlgn="b"/>
                      <a:r>
                        <a:rPr lang="en-US" sz="900" b="0" i="0" u="none" strike="noStrike">
                          <a:solidFill>
                            <a:srgbClr val="000000"/>
                          </a:solidFill>
                          <a:latin typeface="Arial"/>
                        </a:rPr>
                        <a:t>Extraordinary Charge - Pretax</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52.4</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20.8</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11.9</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56.8</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61.6</a:t>
                      </a:r>
                    </a:p>
                  </a:txBody>
                  <a:tcPr marL="7776" marR="7776" marT="7776" marB="0" anchor="b">
                    <a:lnL>
                      <a:noFill/>
                    </a:lnL>
                    <a:lnR>
                      <a:noFill/>
                    </a:lnR>
                    <a:lnT>
                      <a:noFill/>
                    </a:lnT>
                    <a:lnB>
                      <a:noFill/>
                    </a:lnB>
                  </a:tcPr>
                </a:tc>
              </a:tr>
              <a:tr h="148616">
                <a:tc gridSpan="2">
                  <a:txBody>
                    <a:bodyPr/>
                    <a:lstStyle/>
                    <a:p>
                      <a:pPr algn="l" fontAlgn="b"/>
                      <a:r>
                        <a:rPr lang="en-US" sz="900" b="0" i="0" u="none" strike="noStrike">
                          <a:solidFill>
                            <a:srgbClr val="000000"/>
                          </a:solidFill>
                          <a:latin typeface="Arial"/>
                        </a:rPr>
                        <a:t>Interest Expense On Debt</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59.5</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48.9</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51.7</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60.6</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60.8</a:t>
                      </a:r>
                    </a:p>
                  </a:txBody>
                  <a:tcPr marL="7776" marR="7776" marT="7776" marB="0" anchor="b">
                    <a:lnL>
                      <a:noFill/>
                    </a:lnL>
                    <a:lnR>
                      <a:noFill/>
                    </a:lnR>
                    <a:lnT>
                      <a:noFill/>
                    </a:lnT>
                    <a:lnB>
                      <a:noFill/>
                    </a:lnB>
                    <a:solidFill>
                      <a:srgbClr val="DBE5F1"/>
                    </a:solidFill>
                  </a:tcPr>
                </a:tc>
              </a:tr>
              <a:tr h="148616">
                <a:tc gridSpan="2">
                  <a:txBody>
                    <a:bodyPr/>
                    <a:lstStyle/>
                    <a:p>
                      <a:pPr algn="l" fontAlgn="b"/>
                      <a:r>
                        <a:rPr lang="en-US" sz="900" b="0" i="0" u="none" strike="noStrike">
                          <a:solidFill>
                            <a:srgbClr val="000000"/>
                          </a:solidFill>
                          <a:latin typeface="Arial"/>
                        </a:rPr>
                        <a:t>Other Income/Expense - Net</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11.6</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7.1</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6.7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5.5</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3.0</a:t>
                      </a:r>
                    </a:p>
                  </a:txBody>
                  <a:tcPr marL="7776" marR="7776" marT="7776" marB="0" anchor="b">
                    <a:lnL>
                      <a:noFill/>
                    </a:lnL>
                    <a:lnR>
                      <a:noFill/>
                    </a:lnR>
                    <a:lnT>
                      <a:noFill/>
                    </a:lnT>
                    <a:lnB>
                      <a:noFill/>
                    </a:lnB>
                  </a:tcPr>
                </a:tc>
              </a:tr>
              <a:tr h="148616">
                <a:tc gridSpan="2">
                  <a:txBody>
                    <a:bodyPr/>
                    <a:lstStyle/>
                    <a:p>
                      <a:pPr algn="l" fontAlgn="b"/>
                      <a:r>
                        <a:rPr lang="en-US" sz="900" b="0" i="0" u="none" strike="noStrike">
                          <a:solidFill>
                            <a:srgbClr val="000000"/>
                          </a:solidFill>
                          <a:latin typeface="Arial"/>
                        </a:rPr>
                        <a:t>Pretax Income</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188.6</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242.1</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293.0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223.8</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221.3</a:t>
                      </a:r>
                    </a:p>
                  </a:txBody>
                  <a:tcPr marL="7776" marR="7776" marT="7776" marB="0" anchor="b">
                    <a:lnL>
                      <a:noFill/>
                    </a:lnL>
                    <a:lnR>
                      <a:noFill/>
                    </a:lnR>
                    <a:lnT>
                      <a:noFill/>
                    </a:lnT>
                    <a:lnB>
                      <a:noFill/>
                    </a:lnB>
                    <a:solidFill>
                      <a:srgbClr val="DBE5F1"/>
                    </a:solidFill>
                  </a:tcPr>
                </a:tc>
              </a:tr>
              <a:tr h="148616">
                <a:tc gridSpan="2">
                  <a:txBody>
                    <a:bodyPr/>
                    <a:lstStyle/>
                    <a:p>
                      <a:pPr algn="l" fontAlgn="b"/>
                      <a:r>
                        <a:rPr lang="en-US" sz="900" b="0" i="0" u="none" strike="noStrike">
                          <a:solidFill>
                            <a:srgbClr val="000000"/>
                          </a:solidFill>
                          <a:latin typeface="Arial"/>
                        </a:rPr>
                        <a:t>Income Taxes</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84.7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98.1</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123.3</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126.7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22.5</a:t>
                      </a:r>
                    </a:p>
                  </a:txBody>
                  <a:tcPr marL="7776" marR="7776" marT="7776" marB="0" anchor="b">
                    <a:lnL>
                      <a:noFill/>
                    </a:lnL>
                    <a:lnR>
                      <a:noFill/>
                    </a:lnR>
                    <a:lnT>
                      <a:noFill/>
                    </a:lnT>
                    <a:lnB>
                      <a:noFill/>
                    </a:lnB>
                  </a:tcPr>
                </a:tc>
              </a:tr>
              <a:tr h="148616">
                <a:tc>
                  <a:txBody>
                    <a:bodyPr/>
                    <a:lstStyle/>
                    <a:p>
                      <a:pPr algn="r" fontAlgn="b"/>
                      <a:r>
                        <a:rPr lang="en-US" sz="900" b="0" i="0" u="none" strike="noStrike">
                          <a:solidFill>
                            <a:srgbClr val="000000"/>
                          </a:solidFill>
                          <a:latin typeface="Arial"/>
                        </a:rPr>
                        <a:t>Minority Interest</a:t>
                      </a:r>
                    </a:p>
                  </a:txBody>
                  <a:tcPr marL="7776" marR="7776" marT="7776" marB="0" anchor="b">
                    <a:lnL>
                      <a:noFill/>
                    </a:lnL>
                    <a:lnR>
                      <a:noFill/>
                    </a:lnR>
                    <a:lnT>
                      <a:noFill/>
                    </a:lnT>
                    <a:lnB>
                      <a:noFill/>
                    </a:lnB>
                    <a:solidFill>
                      <a:srgbClr val="DBE5F1"/>
                    </a:solidFill>
                  </a:tcPr>
                </a:tc>
                <a:tc>
                  <a:txBody>
                    <a:bodyPr/>
                    <a:lstStyle/>
                    <a:p>
                      <a:pPr algn="r" fontAlgn="b"/>
                      <a:r>
                        <a:rPr lang="zh-CN" altLang="en-US" sz="900" b="0" i="0" u="none" strike="noStrike">
                          <a:solidFill>
                            <a:srgbClr val="000000"/>
                          </a:solidFill>
                          <a:latin typeface="Arial"/>
                        </a:rPr>
                        <a:t>　</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r>
              <a:tr h="287462">
                <a:tc>
                  <a:txBody>
                    <a:bodyPr/>
                    <a:lstStyle/>
                    <a:p>
                      <a:pPr algn="l" fontAlgn="b"/>
                      <a:r>
                        <a:rPr lang="en-US" sz="900" b="0" i="0" u="none" strike="noStrike">
                          <a:solidFill>
                            <a:srgbClr val="000000"/>
                          </a:solidFill>
                          <a:latin typeface="Arial"/>
                        </a:rPr>
                        <a:t>Equity In Earnings</a:t>
                      </a:r>
                    </a:p>
                  </a:txBody>
                  <a:tcPr marL="7776" marR="7776" marT="7776" marB="0" anchor="b">
                    <a:lnL>
                      <a:noFill/>
                    </a:lnL>
                    <a:lnR>
                      <a:noFill/>
                    </a:lnR>
                    <a:lnT>
                      <a:noFill/>
                    </a:lnT>
                    <a:lnB>
                      <a:noFill/>
                    </a:lnB>
                  </a:tcPr>
                </a:tc>
                <a:tc>
                  <a:txBody>
                    <a:bodyPr/>
                    <a:lstStyle/>
                    <a:p>
                      <a:pPr algn="r" fontAlgn="b"/>
                      <a:endParaRPr lang="zh-CN" altLang="en-US" sz="900" b="0" i="0" u="none" strike="noStrike">
                        <a:solidFill>
                          <a:srgbClr val="000000"/>
                        </a:solidFill>
                        <a:latin typeface="Arial"/>
                      </a:endParaRP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tcPr>
                </a:tc>
              </a:tr>
              <a:tr h="148616">
                <a:tc gridSpan="2">
                  <a:txBody>
                    <a:bodyPr/>
                    <a:lstStyle/>
                    <a:p>
                      <a:pPr algn="l" fontAlgn="b"/>
                      <a:r>
                        <a:rPr lang="en-US" sz="900" b="0" i="0" u="none" strike="noStrike">
                          <a:solidFill>
                            <a:srgbClr val="000000"/>
                          </a:solidFill>
                          <a:latin typeface="Arial"/>
                        </a:rPr>
                        <a:t>Discontinued Operations</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0.1</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a:t>
                      </a:r>
                    </a:p>
                  </a:txBody>
                  <a:tcPr marL="7776" marR="7776" marT="7776" marB="0" anchor="b">
                    <a:lnL>
                      <a:noFill/>
                    </a:lnL>
                    <a:lnR>
                      <a:noFill/>
                    </a:lnR>
                    <a:lnT>
                      <a:noFill/>
                    </a:lnT>
                    <a:lnB>
                      <a:noFill/>
                    </a:lnB>
                    <a:solidFill>
                      <a:srgbClr val="DBE5F1"/>
                    </a:solidFill>
                  </a:tcPr>
                </a:tc>
              </a:tr>
              <a:tr h="289257">
                <a:tc gridSpan="2">
                  <a:txBody>
                    <a:bodyPr/>
                    <a:lstStyle/>
                    <a:p>
                      <a:pPr algn="l" fontAlgn="b"/>
                      <a:r>
                        <a:rPr lang="en-US" sz="900" b="0" i="0" u="none" strike="noStrike">
                          <a:solidFill>
                            <a:srgbClr val="000000"/>
                          </a:solidFill>
                          <a:latin typeface="Arial"/>
                        </a:rPr>
                        <a:t>Net Income Before Extra Items/Preferred Div</a:t>
                      </a:r>
                    </a:p>
                  </a:txBody>
                  <a:tcPr marL="7776" marR="7776" marT="7776" marB="0" anchor="b">
                    <a:lnL>
                      <a:noFill/>
                    </a:lnL>
                    <a:lnR>
                      <a:noFill/>
                    </a:lnR>
                    <a:lnT>
                      <a:noFill/>
                    </a:lnT>
                    <a:lnB>
                      <a:noFill/>
                    </a:lnB>
                  </a:tcPr>
                </a:tc>
                <a:tc hMerge="1">
                  <a:txBody>
                    <a:bodyPr/>
                    <a:lstStyle/>
                    <a:p>
                      <a:endParaRPr lang="zh-CN" altLang="en-US"/>
                    </a:p>
                  </a:txBody>
                  <a:tcPr/>
                </a:tc>
                <a:tc>
                  <a:txBody>
                    <a:bodyPr/>
                    <a:lstStyle/>
                    <a:p>
                      <a:pPr algn="r" fontAlgn="b"/>
                      <a:r>
                        <a:rPr lang="en-US" altLang="zh-CN" sz="900" b="0" i="0" u="none" strike="noStrike" dirty="0">
                          <a:solidFill>
                            <a:srgbClr val="000000"/>
                          </a:solidFill>
                          <a:latin typeface="Arial"/>
                        </a:rPr>
                        <a:t>104.0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144.0</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169.7</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97.1</a:t>
                      </a:r>
                    </a:p>
                  </a:txBody>
                  <a:tcPr marL="7776" marR="7776" marT="7776" marB="0" anchor="b">
                    <a:lnL>
                      <a:noFill/>
                    </a:lnL>
                    <a:lnR>
                      <a:noFill/>
                    </a:lnR>
                    <a:lnT>
                      <a:noFill/>
                    </a:lnT>
                    <a:lnB>
                      <a:noFill/>
                    </a:lnB>
                  </a:tcPr>
                </a:tc>
                <a:tc>
                  <a:txBody>
                    <a:bodyPr/>
                    <a:lstStyle/>
                    <a:p>
                      <a:pPr algn="r" fontAlgn="b"/>
                      <a:r>
                        <a:rPr lang="en-US" altLang="zh-CN" sz="900" b="0" i="0" u="none" strike="noStrike">
                          <a:solidFill>
                            <a:srgbClr val="000000"/>
                          </a:solidFill>
                          <a:latin typeface="Arial"/>
                        </a:rPr>
                        <a:t>198.8</a:t>
                      </a:r>
                    </a:p>
                  </a:txBody>
                  <a:tcPr marL="7776" marR="7776" marT="7776" marB="0" anchor="b">
                    <a:lnL>
                      <a:noFill/>
                    </a:lnL>
                    <a:lnR>
                      <a:noFill/>
                    </a:lnR>
                    <a:lnT>
                      <a:noFill/>
                    </a:lnT>
                    <a:lnB>
                      <a:noFill/>
                    </a:lnB>
                  </a:tcPr>
                </a:tc>
              </a:tr>
              <a:tr h="287462">
                <a:tc gridSpan="2">
                  <a:txBody>
                    <a:bodyPr/>
                    <a:lstStyle/>
                    <a:p>
                      <a:pPr algn="l" fontAlgn="b"/>
                      <a:r>
                        <a:rPr lang="en-US" sz="900" b="0" i="0" u="none" strike="noStrike">
                          <a:solidFill>
                            <a:srgbClr val="000000"/>
                          </a:solidFill>
                          <a:latin typeface="Arial"/>
                        </a:rPr>
                        <a:t>Extr Items &amp; Gain(Loss) Sale of Assets</a:t>
                      </a:r>
                    </a:p>
                  </a:txBody>
                  <a:tcPr marL="7776" marR="7776" marT="7776"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(2.3)</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202.3</a:t>
                      </a:r>
                    </a:p>
                  </a:txBody>
                  <a:tcPr marL="7776" marR="7776" marT="7776" marB="0" anchor="b">
                    <a:lnL>
                      <a:noFill/>
                    </a:lnL>
                    <a:lnR>
                      <a:noFill/>
                    </a:lnR>
                    <a:lnT>
                      <a:noFill/>
                    </a:lnT>
                    <a:lnB>
                      <a:noFill/>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a:noFill/>
                    </a:lnT>
                    <a:lnB>
                      <a:noFill/>
                    </a:lnB>
                    <a:solidFill>
                      <a:srgbClr val="DBE5F1"/>
                    </a:solidFill>
                  </a:tcPr>
                </a:tc>
              </a:tr>
              <a:tr h="287462">
                <a:tc gridSpan="2">
                  <a:txBody>
                    <a:bodyPr/>
                    <a:lstStyle/>
                    <a:p>
                      <a:pPr algn="l" fontAlgn="b"/>
                      <a:r>
                        <a:rPr lang="en-US" sz="900" b="0" i="0" u="none" strike="noStrike">
                          <a:solidFill>
                            <a:srgbClr val="000000"/>
                          </a:solidFill>
                          <a:latin typeface="Arial"/>
                        </a:rPr>
                        <a:t>Net Income Before Preferred Dividends</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101.7</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144.0</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169.7</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299.4</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altLang="zh-CN" sz="900" b="0" i="0" u="none" strike="noStrike">
                          <a:solidFill>
                            <a:srgbClr val="000000"/>
                          </a:solidFill>
                          <a:latin typeface="Arial"/>
                        </a:rPr>
                        <a:t>198.8</a:t>
                      </a:r>
                    </a:p>
                  </a:txBody>
                  <a:tcPr marL="7776" marR="7776" marT="7776" marB="0" anchor="b">
                    <a:lnL>
                      <a:noFill/>
                    </a:lnL>
                    <a:lnR>
                      <a:noFill/>
                    </a:lnR>
                    <a:lnT>
                      <a:noFill/>
                    </a:lnT>
                    <a:lnB w="19050" cap="flat" cmpd="sng" algn="ctr">
                      <a:solidFill>
                        <a:srgbClr val="FF0000"/>
                      </a:solidFill>
                      <a:prstDash val="solid"/>
                      <a:round/>
                      <a:headEnd type="none" w="med" len="med"/>
                      <a:tailEnd type="none" w="med" len="med"/>
                    </a:lnB>
                  </a:tcPr>
                </a:tc>
              </a:tr>
              <a:tr h="150545">
                <a:tc gridSpan="2">
                  <a:txBody>
                    <a:bodyPr/>
                    <a:lstStyle/>
                    <a:p>
                      <a:pPr algn="l" fontAlgn="b"/>
                      <a:r>
                        <a:rPr lang="en-US" sz="900" b="0" i="0" u="none" strike="noStrike">
                          <a:solidFill>
                            <a:srgbClr val="000000"/>
                          </a:solidFill>
                          <a:latin typeface="Arial"/>
                        </a:rPr>
                        <a:t>Preferred Dividend Require</a:t>
                      </a:r>
                    </a:p>
                  </a:txBody>
                  <a:tcPr marL="7776" marR="7776" marT="7776"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900" b="0" i="0" u="none" strike="noStrike">
                          <a:solidFill>
                            <a:srgbClr val="000000"/>
                          </a:solidFill>
                          <a:latin typeface="Arial"/>
                        </a:rPr>
                        <a:t>0.0</a:t>
                      </a:r>
                    </a:p>
                  </a:txBody>
                  <a:tcPr marL="7776" marR="7776" marT="7776"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r>
              <a:tr h="289257">
                <a:tc gridSpan="2">
                  <a:txBody>
                    <a:bodyPr/>
                    <a:lstStyle/>
                    <a:p>
                      <a:pPr algn="l" fontAlgn="b"/>
                      <a:r>
                        <a:rPr lang="en-US" sz="900" b="1" i="0" u="none" strike="noStrike">
                          <a:solidFill>
                            <a:srgbClr val="000000"/>
                          </a:solidFill>
                          <a:latin typeface="Arial"/>
                        </a:rPr>
                        <a:t>Net Income to Common Shareholders</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hMerge="1">
                  <a:txBody>
                    <a:bodyPr/>
                    <a:lstStyle/>
                    <a:p>
                      <a:endParaRPr lang="zh-CN" altLang="en-US"/>
                    </a:p>
                  </a:txBody>
                  <a:tcPr/>
                </a:tc>
                <a:tc>
                  <a:txBody>
                    <a:bodyPr/>
                    <a:lstStyle/>
                    <a:p>
                      <a:pPr algn="r" fontAlgn="b"/>
                      <a:r>
                        <a:rPr lang="en-US" altLang="zh-CN" sz="900" b="1" i="0" u="none" strike="noStrike">
                          <a:solidFill>
                            <a:srgbClr val="000000"/>
                          </a:solidFill>
                          <a:latin typeface="Arial"/>
                        </a:rPr>
                        <a:t>104.0</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1" i="0" u="none" strike="noStrike">
                          <a:solidFill>
                            <a:srgbClr val="000000"/>
                          </a:solidFill>
                          <a:latin typeface="Arial"/>
                        </a:rPr>
                        <a:t>144.0</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1" i="0" u="none" strike="noStrike">
                          <a:solidFill>
                            <a:srgbClr val="000000"/>
                          </a:solidFill>
                          <a:latin typeface="Arial"/>
                        </a:rPr>
                        <a:t>169.7</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1" i="0" u="none" strike="noStrike">
                          <a:solidFill>
                            <a:srgbClr val="000000"/>
                          </a:solidFill>
                          <a:latin typeface="Arial"/>
                        </a:rPr>
                        <a:t>97.1</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en-US" altLang="zh-CN" sz="900" b="1" i="0" u="none" strike="noStrike" dirty="0">
                          <a:solidFill>
                            <a:srgbClr val="000000"/>
                          </a:solidFill>
                          <a:latin typeface="Arial"/>
                        </a:rPr>
                        <a:t>198.8</a:t>
                      </a:r>
                    </a:p>
                  </a:txBody>
                  <a:tcPr marL="7776" marR="7776" marT="7776" marB="0" anchor="b">
                    <a:lnL>
                      <a:noFill/>
                    </a:lnL>
                    <a:lnR>
                      <a:noFill/>
                    </a:lnR>
                    <a:lnT w="19050" cap="flat" cmpd="sng" algn="ctr">
                      <a:solidFill>
                        <a:srgbClr val="FF0000"/>
                      </a:solidFill>
                      <a:prstDash val="solid"/>
                      <a:round/>
                      <a:headEnd type="none" w="med" len="med"/>
                      <a:tailEnd type="none" w="med" len="med"/>
                    </a:lnT>
                    <a:lnB>
                      <a:noFill/>
                    </a:lnB>
                  </a:tcPr>
                </a:tc>
              </a:tr>
            </a:tbl>
          </a:graphicData>
        </a:graphic>
      </p:graphicFrame>
      <p:sp>
        <p:nvSpPr>
          <p:cNvPr id="130215" name="TextBox 4"/>
          <p:cNvSpPr txBox="1">
            <a:spLocks noChangeArrowheads="1"/>
          </p:cNvSpPr>
          <p:nvPr/>
        </p:nvSpPr>
        <p:spPr bwMode="auto">
          <a:xfrm>
            <a:off x="5513388" y="6473825"/>
            <a:ext cx="3408362"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152400"/>
            <a:ext cx="8229600" cy="533400"/>
          </a:xfrm>
          <a:ln w="25400">
            <a:solidFill>
              <a:schemeClr val="accent1"/>
            </a:solidFill>
          </a:ln>
        </p:spPr>
        <p:txBody>
          <a:bodyPr/>
          <a:lstStyle/>
          <a:p>
            <a:pPr eaLnBrk="1" hangingPunct="1"/>
            <a:r>
              <a:rPr lang="en-US" altLang="zh-CN" smtClean="0">
                <a:ea typeface="ＭＳ Ｐゴシック" pitchFamily="34" charset="-128"/>
              </a:rPr>
              <a:t>Cash Flow</a:t>
            </a:r>
            <a:endParaRPr lang="zh-CN" altLang="en-US" smtClean="0">
              <a:ea typeface="ＭＳ Ｐゴシック" pitchFamily="34" charset="-128"/>
            </a:endParaRPr>
          </a:p>
        </p:txBody>
      </p:sp>
      <p:graphicFrame>
        <p:nvGraphicFramePr>
          <p:cNvPr id="5" name="Table 4"/>
          <p:cNvGraphicFramePr>
            <a:graphicFrameLocks noGrp="1"/>
          </p:cNvGraphicFramePr>
          <p:nvPr/>
        </p:nvGraphicFramePr>
        <p:xfrm>
          <a:off x="381000" y="838200"/>
          <a:ext cx="8305801" cy="5562595"/>
        </p:xfrm>
        <a:graphic>
          <a:graphicData uri="http://schemas.openxmlformats.org/drawingml/2006/table">
            <a:tbl>
              <a:tblPr/>
              <a:tblGrid>
                <a:gridCol w="1141411"/>
                <a:gridCol w="1457335"/>
                <a:gridCol w="1141411"/>
                <a:gridCol w="1141411"/>
                <a:gridCol w="1141411"/>
                <a:gridCol w="1141411"/>
                <a:gridCol w="1141411"/>
              </a:tblGrid>
              <a:tr h="126297">
                <a:tc gridSpan="7">
                  <a:txBody>
                    <a:bodyPr/>
                    <a:lstStyle/>
                    <a:p>
                      <a:pPr algn="l" fontAlgn="b"/>
                      <a:r>
                        <a:rPr lang="en-US" sz="700" b="1" i="0" u="none" strike="noStrike" dirty="0">
                          <a:solidFill>
                            <a:srgbClr val="FFFFFF"/>
                          </a:solidFill>
                          <a:latin typeface="Arial"/>
                        </a:rPr>
                        <a:t>Annual Cash Flow Statement</a:t>
                      </a:r>
                    </a:p>
                  </a:txBody>
                  <a:tcPr marL="6158" marR="6158" marT="6158"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6748">
                <a:tc>
                  <a:txBody>
                    <a:bodyPr/>
                    <a:lstStyle/>
                    <a:p>
                      <a:pPr algn="l" fontAlgn="b"/>
                      <a:endParaRPr lang="zh-CN" altLang="en-US" sz="700" b="0" i="0" u="none" strike="noStrike">
                        <a:latin typeface="Arial"/>
                      </a:endParaRPr>
                    </a:p>
                  </a:txBody>
                  <a:tcPr marL="6158" marR="6158" marT="6158" marB="0" anchor="b">
                    <a:lnL>
                      <a:noFill/>
                    </a:lnL>
                    <a:lnR>
                      <a:noFill/>
                    </a:lnR>
                    <a:lnT>
                      <a:noFill/>
                    </a:lnT>
                    <a:lnB>
                      <a:noFill/>
                    </a:lnB>
                  </a:tcPr>
                </a:tc>
                <a:tc>
                  <a:txBody>
                    <a:bodyPr/>
                    <a:lstStyle/>
                    <a:p>
                      <a:pPr algn="l" fontAlgn="b"/>
                      <a:endParaRPr lang="zh-CN" altLang="en-US" sz="700" b="0" i="0" u="none" strike="noStrike">
                        <a:latin typeface="Arial"/>
                      </a:endParaRPr>
                    </a:p>
                  </a:txBody>
                  <a:tcPr marL="6158" marR="6158" marT="6158" marB="0" anchor="b">
                    <a:lnL>
                      <a:noFill/>
                    </a:lnL>
                    <a:lnR>
                      <a:noFill/>
                    </a:lnR>
                    <a:lnT>
                      <a:noFill/>
                    </a:lnT>
                    <a:lnB>
                      <a:noFill/>
                    </a:lnB>
                  </a:tcPr>
                </a:tc>
                <a:tc>
                  <a:txBody>
                    <a:bodyPr/>
                    <a:lstStyle/>
                    <a:p>
                      <a:pPr algn="r" fontAlgn="b"/>
                      <a:r>
                        <a:rPr lang="en-US" sz="700" b="1" i="0" u="none" strike="noStrike">
                          <a:solidFill>
                            <a:srgbClr val="000000"/>
                          </a:solidFill>
                          <a:latin typeface="Arial"/>
                        </a:rPr>
                        <a:t>12/31/2009</a:t>
                      </a:r>
                      <a:br>
                        <a:rPr lang="en-US" sz="700" b="1" i="0" u="none" strike="noStrike">
                          <a:solidFill>
                            <a:srgbClr val="000000"/>
                          </a:solidFill>
                          <a:latin typeface="Arial"/>
                        </a:rPr>
                      </a:br>
                      <a:r>
                        <a:rPr lang="en-US" sz="700" b="1" i="0" u="none" strike="noStrike">
                          <a:solidFill>
                            <a:srgbClr val="000000"/>
                          </a:solidFill>
                          <a:latin typeface="Arial"/>
                        </a:rPr>
                        <a:t>CAD</a:t>
                      </a:r>
                    </a:p>
                  </a:txBody>
                  <a:tcPr marL="6158" marR="6158" marT="6158" marB="0" anchor="b">
                    <a:lnL>
                      <a:noFill/>
                    </a:lnL>
                    <a:lnR>
                      <a:noFill/>
                    </a:lnR>
                    <a:lnT>
                      <a:noFill/>
                    </a:lnT>
                    <a:lnB>
                      <a:noFill/>
                    </a:lnB>
                  </a:tcPr>
                </a:tc>
                <a:tc>
                  <a:txBody>
                    <a:bodyPr/>
                    <a:lstStyle/>
                    <a:p>
                      <a:pPr algn="r" fontAlgn="b"/>
                      <a:r>
                        <a:rPr lang="en-US" sz="700" b="1" i="0" u="none" strike="noStrike" dirty="0">
                          <a:solidFill>
                            <a:srgbClr val="000000"/>
                          </a:solidFill>
                          <a:latin typeface="Arial"/>
                        </a:rPr>
                        <a:t>12/31/2008</a:t>
                      </a:r>
                      <a:br>
                        <a:rPr lang="en-US" sz="700" b="1" i="0" u="none" strike="noStrike" dirty="0">
                          <a:solidFill>
                            <a:srgbClr val="000000"/>
                          </a:solidFill>
                          <a:latin typeface="Arial"/>
                        </a:rPr>
                      </a:br>
                      <a:r>
                        <a:rPr lang="en-US" sz="700" b="1" i="0" u="none" strike="noStrike" dirty="0">
                          <a:solidFill>
                            <a:srgbClr val="000000"/>
                          </a:solidFill>
                          <a:latin typeface="Arial"/>
                        </a:rPr>
                        <a:t>CAD</a:t>
                      </a:r>
                    </a:p>
                  </a:txBody>
                  <a:tcPr marL="6158" marR="6158" marT="6158" marB="0" anchor="b">
                    <a:lnL>
                      <a:noFill/>
                    </a:lnL>
                    <a:lnR>
                      <a:noFill/>
                    </a:lnR>
                    <a:lnT>
                      <a:noFill/>
                    </a:lnT>
                    <a:lnB>
                      <a:noFill/>
                    </a:lnB>
                  </a:tcPr>
                </a:tc>
                <a:tc>
                  <a:txBody>
                    <a:bodyPr/>
                    <a:lstStyle/>
                    <a:p>
                      <a:pPr algn="r" fontAlgn="b"/>
                      <a:r>
                        <a:rPr lang="en-US" sz="700" b="1" i="0" u="none" strike="noStrike">
                          <a:solidFill>
                            <a:srgbClr val="000000"/>
                          </a:solidFill>
                          <a:latin typeface="Arial"/>
                        </a:rPr>
                        <a:t>12/31/2007</a:t>
                      </a:r>
                      <a:br>
                        <a:rPr lang="en-US" sz="700" b="1" i="0" u="none" strike="noStrike">
                          <a:solidFill>
                            <a:srgbClr val="000000"/>
                          </a:solidFill>
                          <a:latin typeface="Arial"/>
                        </a:rPr>
                      </a:br>
                      <a:r>
                        <a:rPr lang="en-US" sz="700" b="1" i="0" u="none" strike="noStrike">
                          <a:solidFill>
                            <a:srgbClr val="000000"/>
                          </a:solidFill>
                          <a:latin typeface="Arial"/>
                        </a:rPr>
                        <a:t>CAD</a:t>
                      </a:r>
                    </a:p>
                  </a:txBody>
                  <a:tcPr marL="6158" marR="6158" marT="6158" marB="0" anchor="b">
                    <a:lnL>
                      <a:noFill/>
                    </a:lnL>
                    <a:lnR>
                      <a:noFill/>
                    </a:lnR>
                    <a:lnT>
                      <a:noFill/>
                    </a:lnT>
                    <a:lnB>
                      <a:noFill/>
                    </a:lnB>
                  </a:tcPr>
                </a:tc>
                <a:tc>
                  <a:txBody>
                    <a:bodyPr/>
                    <a:lstStyle/>
                    <a:p>
                      <a:pPr algn="r" fontAlgn="b"/>
                      <a:r>
                        <a:rPr lang="en-US" sz="700" b="1" i="0" u="none" strike="noStrike">
                          <a:solidFill>
                            <a:srgbClr val="000000"/>
                          </a:solidFill>
                          <a:latin typeface="Arial"/>
                        </a:rPr>
                        <a:t>12/31/2006</a:t>
                      </a:r>
                      <a:br>
                        <a:rPr lang="en-US" sz="700" b="1" i="0" u="none" strike="noStrike">
                          <a:solidFill>
                            <a:srgbClr val="000000"/>
                          </a:solidFill>
                          <a:latin typeface="Arial"/>
                        </a:rPr>
                      </a:br>
                      <a:r>
                        <a:rPr lang="en-US" sz="700" b="1" i="0" u="none" strike="noStrike">
                          <a:solidFill>
                            <a:srgbClr val="000000"/>
                          </a:solidFill>
                          <a:latin typeface="Arial"/>
                        </a:rPr>
                        <a:t>CAD</a:t>
                      </a:r>
                      <a:br>
                        <a:rPr lang="en-US" sz="700" b="1" i="0" u="none" strike="noStrike">
                          <a:solidFill>
                            <a:srgbClr val="000000"/>
                          </a:solidFill>
                          <a:latin typeface="Arial"/>
                        </a:rPr>
                      </a:br>
                      <a:r>
                        <a:rPr lang="en-US" sz="700" b="1" i="0" u="none" strike="noStrike">
                          <a:solidFill>
                            <a:srgbClr val="000000"/>
                          </a:solidFill>
                          <a:latin typeface="Arial"/>
                        </a:rPr>
                        <a:t>restated</a:t>
                      </a:r>
                    </a:p>
                  </a:txBody>
                  <a:tcPr marL="6158" marR="6158" marT="6158" marB="0" anchor="b">
                    <a:lnL>
                      <a:noFill/>
                    </a:lnL>
                    <a:lnR>
                      <a:noFill/>
                    </a:lnR>
                    <a:lnT>
                      <a:noFill/>
                    </a:lnT>
                    <a:lnB>
                      <a:noFill/>
                    </a:lnB>
                  </a:tcPr>
                </a:tc>
                <a:tc>
                  <a:txBody>
                    <a:bodyPr/>
                    <a:lstStyle/>
                    <a:p>
                      <a:pPr algn="r" fontAlgn="b"/>
                      <a:r>
                        <a:rPr lang="en-US" sz="700" b="1" i="0" u="none" strike="noStrike">
                          <a:solidFill>
                            <a:srgbClr val="000000"/>
                          </a:solidFill>
                          <a:latin typeface="Arial"/>
                        </a:rPr>
                        <a:t>12/31/2005</a:t>
                      </a:r>
                      <a:br>
                        <a:rPr lang="en-US" sz="700" b="1" i="0" u="none" strike="noStrike">
                          <a:solidFill>
                            <a:srgbClr val="000000"/>
                          </a:solidFill>
                          <a:latin typeface="Arial"/>
                        </a:rPr>
                      </a:br>
                      <a:r>
                        <a:rPr lang="en-US" sz="700" b="1" i="0" u="none" strike="noStrike">
                          <a:solidFill>
                            <a:srgbClr val="000000"/>
                          </a:solidFill>
                          <a:latin typeface="Arial"/>
                        </a:rPr>
                        <a:t>CAD</a:t>
                      </a:r>
                      <a:br>
                        <a:rPr lang="en-US" sz="700" b="1" i="0" u="none" strike="noStrike">
                          <a:solidFill>
                            <a:srgbClr val="000000"/>
                          </a:solidFill>
                          <a:latin typeface="Arial"/>
                        </a:rPr>
                      </a:br>
                      <a:r>
                        <a:rPr lang="en-US" sz="700" b="1" i="0" u="none" strike="noStrike">
                          <a:solidFill>
                            <a:srgbClr val="000000"/>
                          </a:solidFill>
                          <a:latin typeface="Arial"/>
                        </a:rPr>
                        <a:t>restated</a:t>
                      </a:r>
                    </a:p>
                  </a:txBody>
                  <a:tcPr marL="6158" marR="6158" marT="6158" marB="0" anchor="b">
                    <a:lnL>
                      <a:noFill/>
                    </a:lnL>
                    <a:lnR>
                      <a:noFill/>
                    </a:lnR>
                    <a:lnT>
                      <a:noFill/>
                    </a:lnT>
                    <a:lnB>
                      <a:noFill/>
                    </a:lnB>
                  </a:tcPr>
                </a:tc>
              </a:tr>
              <a:tr h="126297">
                <a:tc gridSpan="7">
                  <a:txBody>
                    <a:bodyPr/>
                    <a:lstStyle/>
                    <a:p>
                      <a:pPr algn="l" fontAlgn="b"/>
                      <a:r>
                        <a:rPr lang="en-US" sz="700" b="1" i="0" u="none" strike="noStrike">
                          <a:solidFill>
                            <a:srgbClr val="FFFFFF"/>
                          </a:solidFill>
                          <a:latin typeface="Arial"/>
                        </a:rPr>
                        <a:t>Operations</a:t>
                      </a:r>
                    </a:p>
                  </a:txBody>
                  <a:tcPr marL="6158" marR="6158" marT="6158" marB="0" anchor="b">
                    <a:lnL>
                      <a:noFill/>
                    </a:lnL>
                    <a:lnR>
                      <a:noFill/>
                    </a:lnR>
                    <a:lnT>
                      <a:noFill/>
                    </a:lnT>
                    <a:lnB>
                      <a:noFill/>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6297">
                <a:tc gridSpan="2">
                  <a:txBody>
                    <a:bodyPr/>
                    <a:lstStyle/>
                    <a:p>
                      <a:pPr algn="l" fontAlgn="b"/>
                      <a:r>
                        <a:rPr lang="en-US" sz="700" b="0" i="0" u="none" strike="noStrike" dirty="0">
                          <a:solidFill>
                            <a:srgbClr val="000000"/>
                          </a:solidFill>
                          <a:latin typeface="Arial"/>
                        </a:rPr>
                        <a:t>Net Income / Starting Line</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104.0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144.0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169.7</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r>
              <a:tr h="159521">
                <a:tc gridSpan="2">
                  <a:txBody>
                    <a:bodyPr/>
                    <a:lstStyle/>
                    <a:p>
                      <a:pPr algn="l" fontAlgn="b"/>
                      <a:r>
                        <a:rPr lang="en-US" sz="700" b="0" i="0" u="none" strike="noStrike">
                          <a:solidFill>
                            <a:srgbClr val="000000"/>
                          </a:solidFill>
                          <a:latin typeface="Arial"/>
                        </a:rPr>
                        <a:t>Depreciation, Depletion &amp; Amortization</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322.7</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330.0</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318.7</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330.6</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316.1</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r>
              <a:tr h="126297">
                <a:tc gridSpan="2">
                  <a:txBody>
                    <a:bodyPr/>
                    <a:lstStyle/>
                    <a:p>
                      <a:pPr algn="l" fontAlgn="b"/>
                      <a:r>
                        <a:rPr lang="en-US" sz="700" b="0" i="0" u="none" strike="noStrike">
                          <a:solidFill>
                            <a:srgbClr val="000000"/>
                          </a:solidFill>
                          <a:latin typeface="Arial"/>
                        </a:rPr>
                        <a:t>    Depreciation &amp; Depletion</a:t>
                      </a:r>
                    </a:p>
                  </a:txBody>
                  <a:tcPr marL="6158" marR="6158" marT="6158" marB="0" anchor="b">
                    <a:lnL w="19050" cap="flat" cmpd="sng" algn="ctr">
                      <a:solidFill>
                        <a:srgbClr val="92D050"/>
                      </a:solidFill>
                      <a:prstDash val="solid"/>
                      <a:round/>
                      <a:headEnd type="none" w="med" len="med"/>
                      <a:tailEnd type="none" w="med" len="med"/>
                    </a:lnL>
                    <a:lnR>
                      <a:noFill/>
                    </a:lnR>
                    <a:lnT w="19050" cap="flat" cmpd="sng" algn="ctr">
                      <a:solidFill>
                        <a:srgbClr val="92D05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182.2</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284.5</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279.0</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w="19050"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a:noFill/>
                    </a:lnB>
                    <a:solidFill>
                      <a:srgbClr val="DBE5F1"/>
                    </a:solidFill>
                  </a:tcPr>
                </a:tc>
              </a:tr>
              <a:tr h="159521">
                <a:tc gridSpan="2">
                  <a:txBody>
                    <a:bodyPr/>
                    <a:lstStyle/>
                    <a:p>
                      <a:pPr algn="l" fontAlgn="b"/>
                      <a:r>
                        <a:rPr lang="en-US" sz="700" b="0" i="0" u="none" strike="noStrike">
                          <a:solidFill>
                            <a:srgbClr val="000000"/>
                          </a:solidFill>
                          <a:latin typeface="Arial"/>
                        </a:rPr>
                        <a:t>    Amortization of Intangible Assets</a:t>
                      </a:r>
                    </a:p>
                  </a:txBody>
                  <a:tcPr marL="6158" marR="6158" marT="6158" marB="0" anchor="b">
                    <a:lnL w="19050" cap="flat" cmpd="sng" algn="ctr">
                      <a:solidFill>
                        <a:srgbClr val="92D050"/>
                      </a:solidFill>
                      <a:prstDash val="solid"/>
                      <a:round/>
                      <a:headEnd type="none" w="med" len="med"/>
                      <a:tailEnd type="none" w="med" len="med"/>
                    </a:lnL>
                    <a:lnR>
                      <a:noFill/>
                    </a:lnR>
                    <a:lnT>
                      <a:noFill/>
                    </a:lnT>
                    <a:lnB w="19050" cap="flat" cmpd="sng" algn="ctr">
                      <a:solidFill>
                        <a:srgbClr val="92D05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140.5</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45.5</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39.7</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43.5</a:t>
                      </a:r>
                    </a:p>
                  </a:txBody>
                  <a:tcPr marL="6158" marR="6158" marT="6158" marB="0" anchor="b">
                    <a:lnL>
                      <a:noFill/>
                    </a:lnL>
                    <a:lnR>
                      <a:noFill/>
                    </a:lnR>
                    <a:lnT>
                      <a:noFill/>
                    </a:lnT>
                    <a:lnB w="19050" cap="flat" cmpd="sng" algn="ctr">
                      <a:solidFill>
                        <a:srgbClr val="92D05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37.7</a:t>
                      </a:r>
                    </a:p>
                  </a:txBody>
                  <a:tcPr marL="6158" marR="6158" marT="6158" marB="0" anchor="b">
                    <a:lnL>
                      <a:noFill/>
                    </a:lnL>
                    <a:lnR w="19050" cap="flat" cmpd="sng" algn="ctr">
                      <a:solidFill>
                        <a:srgbClr val="92D050"/>
                      </a:solidFill>
                      <a:prstDash val="solid"/>
                      <a:round/>
                      <a:headEnd type="none" w="med" len="med"/>
                      <a:tailEnd type="none" w="med" len="med"/>
                    </a:lnR>
                    <a:lnT>
                      <a:noFill/>
                    </a:lnT>
                    <a:lnB w="19050" cap="flat" cmpd="sng" algn="ctr">
                      <a:solidFill>
                        <a:srgbClr val="92D050"/>
                      </a:solidFill>
                      <a:prstDash val="solid"/>
                      <a:round/>
                      <a:headEnd type="none" w="med" len="med"/>
                      <a:tailEnd type="none" w="med" len="med"/>
                    </a:lnB>
                  </a:tcPr>
                </a:tc>
              </a:tr>
              <a:tr h="222315">
                <a:tc gridSpan="2">
                  <a:txBody>
                    <a:bodyPr/>
                    <a:lstStyle/>
                    <a:p>
                      <a:pPr algn="l" fontAlgn="b"/>
                      <a:r>
                        <a:rPr lang="en-US" sz="700" b="0" i="0" u="none" strike="noStrike">
                          <a:solidFill>
                            <a:srgbClr val="000000"/>
                          </a:solidFill>
                          <a:latin typeface="Arial"/>
                        </a:rPr>
                        <a:t>Deferred Income Taxes &amp; Investment Tax Credit</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85.7</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97.8</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137.3</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144.1</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51.2</a:t>
                      </a:r>
                    </a:p>
                  </a:txBody>
                  <a:tcPr marL="6158" marR="6158" marT="6158" marB="0" anchor="b">
                    <a:lnL>
                      <a:noFill/>
                    </a:lnL>
                    <a:lnR>
                      <a:noFill/>
                    </a:lnR>
                    <a:lnT w="19050" cap="flat" cmpd="sng" algn="ctr">
                      <a:solidFill>
                        <a:srgbClr val="92D050"/>
                      </a:solidFill>
                      <a:prstDash val="solid"/>
                      <a:round/>
                      <a:headEnd type="none" w="med" len="med"/>
                      <a:tailEnd type="none" w="med" len="med"/>
                    </a:lnT>
                    <a:lnB>
                      <a:noFill/>
                    </a:lnB>
                    <a:solidFill>
                      <a:srgbClr val="DBE5F1"/>
                    </a:solidFill>
                  </a:tcPr>
                </a:tc>
              </a:tr>
              <a:tr h="126297">
                <a:tc gridSpan="2">
                  <a:txBody>
                    <a:bodyPr/>
                    <a:lstStyle/>
                    <a:p>
                      <a:pPr algn="l" fontAlgn="b"/>
                      <a:r>
                        <a:rPr lang="en-US" sz="700" b="0" i="0" u="none" strike="noStrike">
                          <a:solidFill>
                            <a:srgbClr val="000000"/>
                          </a:solidFill>
                          <a:latin typeface="Arial"/>
                        </a:rPr>
                        <a:t>Other Cash Flow</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(131.0)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(91.7)</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(66.0)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164.0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(144.0)</a:t>
                      </a:r>
                    </a:p>
                  </a:txBody>
                  <a:tcPr marL="6158" marR="6158" marT="6158" marB="0" anchor="b">
                    <a:lnL>
                      <a:noFill/>
                    </a:lnL>
                    <a:lnR>
                      <a:noFill/>
                    </a:lnR>
                    <a:lnT>
                      <a:noFill/>
                    </a:lnT>
                    <a:lnB>
                      <a:noFill/>
                    </a:lnB>
                  </a:tcPr>
                </a:tc>
              </a:tr>
              <a:tr h="126297">
                <a:tc gridSpan="2">
                  <a:txBody>
                    <a:bodyPr/>
                    <a:lstStyle/>
                    <a:p>
                      <a:pPr algn="l" fontAlgn="b"/>
                      <a:r>
                        <a:rPr lang="en-US" sz="700" b="0" i="0" u="none" strike="noStrike">
                          <a:solidFill>
                            <a:srgbClr val="000000"/>
                          </a:solidFill>
                          <a:latin typeface="Arial"/>
                        </a:rPr>
                        <a:t>Funds From Operations</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381.4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480.1</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559.7</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441.6</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438.7</a:t>
                      </a:r>
                    </a:p>
                  </a:txBody>
                  <a:tcPr marL="6158" marR="6158" marT="6158" marB="0" anchor="b">
                    <a:lnL>
                      <a:noFill/>
                    </a:lnL>
                    <a:lnR>
                      <a:noFill/>
                    </a:lnR>
                    <a:lnT>
                      <a:noFill/>
                    </a:lnT>
                    <a:lnB>
                      <a:noFill/>
                    </a:lnB>
                    <a:solidFill>
                      <a:srgbClr val="DBE5F1"/>
                    </a:solidFill>
                  </a:tcPr>
                </a:tc>
              </a:tr>
              <a:tr h="222315">
                <a:tc gridSpan="2">
                  <a:txBody>
                    <a:bodyPr/>
                    <a:lstStyle/>
                    <a:p>
                      <a:pPr algn="l" fontAlgn="b"/>
                      <a:r>
                        <a:rPr lang="en-US" sz="700" b="0" i="0" u="none" strike="noStrike">
                          <a:solidFill>
                            <a:srgbClr val="000000"/>
                          </a:solidFill>
                          <a:latin typeface="Arial"/>
                        </a:rPr>
                        <a:t>Funds From/For Other Operating Activities</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(117.6)</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45.9</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29.0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(18.0)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(8.5)</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r>
              <a:tr h="159521">
                <a:tc gridSpan="2">
                  <a:txBody>
                    <a:bodyPr/>
                    <a:lstStyle/>
                    <a:p>
                      <a:pPr algn="l" fontAlgn="b"/>
                      <a:r>
                        <a:rPr lang="en-US" sz="700" b="1" i="0" u="none" strike="noStrike">
                          <a:solidFill>
                            <a:srgbClr val="000000"/>
                          </a:solidFill>
                          <a:latin typeface="Arial"/>
                        </a:rPr>
                        <a:t>Net Cash Flow - Operating Activities</a:t>
                      </a:r>
                    </a:p>
                  </a:txBody>
                  <a:tcPr marL="6158" marR="6158" marT="615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700" b="1" i="0" u="none" strike="noStrike">
                          <a:solidFill>
                            <a:srgbClr val="000000"/>
                          </a:solidFill>
                          <a:latin typeface="Arial"/>
                        </a:rPr>
                        <a:t>263.8</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1" i="0" u="none" strike="noStrike">
                          <a:solidFill>
                            <a:srgbClr val="000000"/>
                          </a:solidFill>
                          <a:latin typeface="Arial"/>
                        </a:rPr>
                        <a:t>526.0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1" i="0" u="none" strike="noStrike">
                          <a:solidFill>
                            <a:srgbClr val="000000"/>
                          </a:solidFill>
                          <a:latin typeface="Arial"/>
                        </a:rPr>
                        <a:t>588.7</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1" i="0" u="none" strike="noStrike">
                          <a:solidFill>
                            <a:srgbClr val="000000"/>
                          </a:solidFill>
                          <a:latin typeface="Arial"/>
                        </a:rPr>
                        <a:t>423.6</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1" i="0" u="none" strike="noStrike">
                          <a:solidFill>
                            <a:srgbClr val="000000"/>
                          </a:solidFill>
                          <a:latin typeface="Arial"/>
                        </a:rPr>
                        <a:t>430.2</a:t>
                      </a:r>
                    </a:p>
                  </a:txBody>
                  <a:tcPr marL="6158" marR="6158" marT="615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26297">
                <a:tc gridSpan="7">
                  <a:txBody>
                    <a:bodyPr/>
                    <a:lstStyle/>
                    <a:p>
                      <a:pPr algn="l" fontAlgn="b"/>
                      <a:r>
                        <a:rPr lang="en-US" sz="700" b="1" i="0" u="none" strike="noStrike">
                          <a:solidFill>
                            <a:srgbClr val="FFFFFF"/>
                          </a:solidFill>
                          <a:latin typeface="Arial"/>
                        </a:rPr>
                        <a:t>Investing</a:t>
                      </a:r>
                    </a:p>
                  </a:txBody>
                  <a:tcPr marL="6158" marR="6158" marT="6158" marB="0" anchor="b">
                    <a:lnL>
                      <a:noFill/>
                    </a:lnL>
                    <a:lnR>
                      <a:noFill/>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2315">
                <a:tc gridSpan="2">
                  <a:txBody>
                    <a:bodyPr/>
                    <a:lstStyle/>
                    <a:p>
                      <a:pPr algn="l" fontAlgn="b"/>
                      <a:r>
                        <a:rPr lang="en-US" sz="700" b="0" i="0" u="none" strike="noStrike">
                          <a:solidFill>
                            <a:srgbClr val="000000"/>
                          </a:solidFill>
                          <a:latin typeface="Arial"/>
                        </a:rPr>
                        <a:t>Capital Expenditures (Addition to Fixed Assets)</a:t>
                      </a:r>
                    </a:p>
                  </a:txBody>
                  <a:tcPr marL="6158" marR="6158" marT="61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(295.2)</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(335.7)</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(312.0)</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(272.7)</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(342.4)</a:t>
                      </a:r>
                    </a:p>
                  </a:txBody>
                  <a:tcPr marL="6158" marR="6158" marT="61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26297">
                <a:tc gridSpan="2">
                  <a:txBody>
                    <a:bodyPr/>
                    <a:lstStyle/>
                    <a:p>
                      <a:pPr algn="l" fontAlgn="b"/>
                      <a:r>
                        <a:rPr lang="en-US" sz="700" b="0" i="0" u="none" strike="noStrike">
                          <a:solidFill>
                            <a:srgbClr val="000000"/>
                          </a:solidFill>
                          <a:latin typeface="Arial"/>
                        </a:rPr>
                        <a:t>Additions To Other Assets</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tcPr>
                </a:tc>
              </a:tr>
              <a:tr h="126297">
                <a:tc gridSpan="2">
                  <a:txBody>
                    <a:bodyPr/>
                    <a:lstStyle/>
                    <a:p>
                      <a:pPr algn="l" fontAlgn="b"/>
                      <a:r>
                        <a:rPr lang="en-US" sz="700" b="0" i="0" u="none" strike="noStrike">
                          <a:solidFill>
                            <a:srgbClr val="000000"/>
                          </a:solidFill>
                          <a:latin typeface="Arial"/>
                        </a:rPr>
                        <a:t>Net Assets From Acquisitions</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(2.1)</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(4.4)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(8.1)</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(4.3)</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(18.6)</a:t>
                      </a:r>
                    </a:p>
                  </a:txBody>
                  <a:tcPr marL="6158" marR="6158" marT="6158" marB="0" anchor="b">
                    <a:lnL>
                      <a:noFill/>
                    </a:lnL>
                    <a:lnR>
                      <a:noFill/>
                    </a:lnR>
                    <a:lnT>
                      <a:noFill/>
                    </a:lnT>
                    <a:lnB>
                      <a:noFill/>
                    </a:lnB>
                    <a:solidFill>
                      <a:srgbClr val="DBE5F1"/>
                    </a:solidFill>
                  </a:tcPr>
                </a:tc>
              </a:tr>
              <a:tr h="126297">
                <a:tc gridSpan="2">
                  <a:txBody>
                    <a:bodyPr/>
                    <a:lstStyle/>
                    <a:p>
                      <a:pPr algn="l" fontAlgn="b"/>
                      <a:r>
                        <a:rPr lang="en-US" sz="700" b="0" i="0" u="none" strike="noStrike">
                          <a:solidFill>
                            <a:srgbClr val="000000"/>
                          </a:solidFill>
                          <a:latin typeface="Arial"/>
                        </a:rPr>
                        <a:t>Increase In Investments</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r>
              <a:tr h="126297">
                <a:tc gridSpan="2">
                  <a:txBody>
                    <a:bodyPr/>
                    <a:lstStyle/>
                    <a:p>
                      <a:pPr algn="l" fontAlgn="b"/>
                      <a:r>
                        <a:rPr lang="en-US" sz="700" b="0" i="0" u="none" strike="noStrike">
                          <a:solidFill>
                            <a:srgbClr val="000000"/>
                          </a:solidFill>
                          <a:latin typeface="Arial"/>
                        </a:rPr>
                        <a:t>Other Use/(Source) - Investing</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0.6</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3.4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2.9</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(294.4)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(1.7)</a:t>
                      </a:r>
                    </a:p>
                  </a:txBody>
                  <a:tcPr marL="6158" marR="6158" marT="6158" marB="0" anchor="b">
                    <a:lnL>
                      <a:noFill/>
                    </a:lnL>
                    <a:lnR>
                      <a:noFill/>
                    </a:lnR>
                    <a:lnT>
                      <a:noFill/>
                    </a:lnT>
                    <a:lnB>
                      <a:noFill/>
                    </a:lnB>
                    <a:solidFill>
                      <a:srgbClr val="DBE5F1"/>
                    </a:solidFill>
                  </a:tcPr>
                </a:tc>
              </a:tr>
              <a:tr h="126297">
                <a:tc gridSpan="2">
                  <a:txBody>
                    <a:bodyPr/>
                    <a:lstStyle/>
                    <a:p>
                      <a:pPr algn="l" fontAlgn="b"/>
                      <a:r>
                        <a:rPr lang="en-US" sz="700" b="0" i="0" u="none" strike="noStrike">
                          <a:solidFill>
                            <a:srgbClr val="000000"/>
                          </a:solidFill>
                          <a:latin typeface="Arial"/>
                        </a:rPr>
                        <a:t>    Other Uses - Investing</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(2.0)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(3.4)</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(2.9)</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r>
              <a:tr h="126297">
                <a:tc gridSpan="2">
                  <a:txBody>
                    <a:bodyPr/>
                    <a:lstStyle/>
                    <a:p>
                      <a:pPr algn="l" fontAlgn="b"/>
                      <a:r>
                        <a:rPr lang="en-US" sz="700" b="0" i="0" u="none" strike="noStrike">
                          <a:solidFill>
                            <a:srgbClr val="000000"/>
                          </a:solidFill>
                          <a:latin typeface="Arial"/>
                        </a:rPr>
                        <a:t>    Other Sources - Investing</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294.4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1.7</a:t>
                      </a:r>
                    </a:p>
                  </a:txBody>
                  <a:tcPr marL="6158" marR="6158" marT="6158" marB="0" anchor="b">
                    <a:lnL>
                      <a:noFill/>
                    </a:lnL>
                    <a:lnR>
                      <a:noFill/>
                    </a:lnR>
                    <a:lnT>
                      <a:noFill/>
                    </a:lnT>
                    <a:lnB>
                      <a:noFill/>
                    </a:lnB>
                    <a:solidFill>
                      <a:srgbClr val="DBE5F1"/>
                    </a:solidFill>
                  </a:tcPr>
                </a:tc>
              </a:tr>
              <a:tr h="126297">
                <a:tc gridSpan="2">
                  <a:txBody>
                    <a:bodyPr/>
                    <a:lstStyle/>
                    <a:p>
                      <a:pPr algn="l" fontAlgn="b"/>
                      <a:r>
                        <a:rPr lang="en-US" sz="700" b="1" i="0" u="none" strike="noStrike">
                          <a:solidFill>
                            <a:srgbClr val="000000"/>
                          </a:solidFill>
                          <a:latin typeface="Arial"/>
                        </a:rPr>
                        <a:t>Net Cash Flow - Investing</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1" i="0" u="none" strike="noStrike">
                          <a:solidFill>
                            <a:srgbClr val="000000"/>
                          </a:solidFill>
                          <a:latin typeface="Arial"/>
                        </a:rPr>
                        <a:t>(297.9)</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(343.5)</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(323.0)</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71.6</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(351.2)</a:t>
                      </a:r>
                    </a:p>
                  </a:txBody>
                  <a:tcPr marL="6158" marR="6158" marT="6158" marB="0" anchor="b">
                    <a:lnL>
                      <a:noFill/>
                    </a:lnL>
                    <a:lnR>
                      <a:noFill/>
                    </a:lnR>
                    <a:lnT>
                      <a:noFill/>
                    </a:lnT>
                    <a:lnB>
                      <a:noFill/>
                    </a:lnB>
                  </a:tcPr>
                </a:tc>
              </a:tr>
              <a:tr h="126297">
                <a:tc gridSpan="7">
                  <a:txBody>
                    <a:bodyPr/>
                    <a:lstStyle/>
                    <a:p>
                      <a:pPr algn="l" fontAlgn="b"/>
                      <a:r>
                        <a:rPr lang="en-US" sz="700" b="1" i="0" u="none" strike="noStrike">
                          <a:solidFill>
                            <a:srgbClr val="FFFFFF"/>
                          </a:solidFill>
                          <a:latin typeface="Arial"/>
                        </a:rPr>
                        <a:t>Financing</a:t>
                      </a:r>
                    </a:p>
                  </a:txBody>
                  <a:tcPr marL="6158" marR="6158" marT="6158" marB="0" anchor="b">
                    <a:lnL>
                      <a:noFill/>
                    </a:lnL>
                    <a:lnR>
                      <a:noFill/>
                    </a:lnR>
                    <a:lnT>
                      <a:noFill/>
                    </a:lnT>
                    <a:lnB w="12700" cap="flat" cmpd="sng" algn="ctr">
                      <a:solidFill>
                        <a:srgbClr val="000000"/>
                      </a:solidFill>
                      <a:prstDash val="solid"/>
                      <a:round/>
                      <a:headEnd type="none" w="med" len="med"/>
                      <a:tailEnd type="none" w="med" len="med"/>
                    </a:lnB>
                    <a:solidFill>
                      <a:srgbClr val="6495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2315">
                <a:tc gridSpan="2">
                  <a:txBody>
                    <a:bodyPr/>
                    <a:lstStyle/>
                    <a:p>
                      <a:pPr algn="l" fontAlgn="b"/>
                      <a:r>
                        <a:rPr lang="en-US" sz="700" b="0" i="0" u="none" strike="noStrike">
                          <a:solidFill>
                            <a:srgbClr val="000000"/>
                          </a:solidFill>
                          <a:latin typeface="Arial"/>
                        </a:rPr>
                        <a:t>Net Proceeds From Sale/Issue of Com &amp; Pref</a:t>
                      </a:r>
                    </a:p>
                  </a:txBody>
                  <a:tcPr marL="6158" marR="6158" marT="61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0.9</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0.2</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5.9</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15.1</a:t>
                      </a:r>
                    </a:p>
                  </a:txBody>
                  <a:tcPr marL="6158" marR="6158" marT="61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4.9</a:t>
                      </a:r>
                    </a:p>
                  </a:txBody>
                  <a:tcPr marL="6158" marR="6158" marT="61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22315">
                <a:tc gridSpan="2">
                  <a:txBody>
                    <a:bodyPr/>
                    <a:lstStyle/>
                    <a:p>
                      <a:pPr algn="l" fontAlgn="b"/>
                      <a:r>
                        <a:rPr lang="en-US" sz="700" b="0" i="0" u="none" strike="noStrike">
                          <a:solidFill>
                            <a:srgbClr val="000000"/>
                          </a:solidFill>
                          <a:latin typeface="Arial"/>
                        </a:rPr>
                        <a:t>    Other Proceeds From Sale/Issuance of Stock</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0.9</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0.2</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5.9</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15.1</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r>
              <a:tr h="126297">
                <a:tc gridSpan="2">
                  <a:txBody>
                    <a:bodyPr/>
                    <a:lstStyle/>
                    <a:p>
                      <a:pPr algn="l" fontAlgn="b"/>
                      <a:r>
                        <a:rPr lang="en-US" sz="700" b="0" i="0" u="none" strike="noStrike">
                          <a:solidFill>
                            <a:srgbClr val="000000"/>
                          </a:solidFill>
                          <a:latin typeface="Arial"/>
                        </a:rPr>
                        <a:t>Com/Pfd Purchased</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(111.0)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(61.9)</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r>
              <a:tr h="126297">
                <a:tc gridSpan="2">
                  <a:txBody>
                    <a:bodyPr/>
                    <a:lstStyle/>
                    <a:p>
                      <a:pPr algn="l" fontAlgn="b"/>
                      <a:r>
                        <a:rPr lang="en-US" sz="700" b="0" i="0" u="none" strike="noStrike">
                          <a:solidFill>
                            <a:srgbClr val="000000"/>
                          </a:solidFill>
                          <a:latin typeface="Arial"/>
                        </a:rPr>
                        <a:t>Long Term Borrowings</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625.0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w="19050" cap="flat" cmpd="sng" algn="ctr">
                      <a:solidFill>
                        <a:srgbClr val="FF0000"/>
                      </a:solidFill>
                      <a:prstDash val="solid"/>
                      <a:round/>
                      <a:headEnd type="none" w="med" len="med"/>
                      <a:tailEnd type="none" w="med" len="med"/>
                    </a:lnB>
                    <a:solidFill>
                      <a:srgbClr val="DBE5F1"/>
                    </a:solidFill>
                  </a:tcPr>
                </a:tc>
              </a:tr>
              <a:tr h="126297">
                <a:tc gridSpan="2">
                  <a:txBody>
                    <a:bodyPr/>
                    <a:lstStyle/>
                    <a:p>
                      <a:pPr algn="l" fontAlgn="b"/>
                      <a:r>
                        <a:rPr lang="en-US" sz="700" b="0" i="0" u="none" strike="noStrike">
                          <a:solidFill>
                            <a:srgbClr val="000000"/>
                          </a:solidFill>
                          <a:latin typeface="Arial"/>
                        </a:rPr>
                        <a:t>Reduction In Long Term Debt</a:t>
                      </a:r>
                    </a:p>
                  </a:txBody>
                  <a:tcPr marL="6158" marR="6158" marT="615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(315.0)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(89.7)</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(106.5)</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(48.1)</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(60.1)</a:t>
                      </a:r>
                    </a:p>
                  </a:txBody>
                  <a:tcPr marL="6158" marR="6158" marT="615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59521">
                <a:tc gridSpan="2">
                  <a:txBody>
                    <a:bodyPr/>
                    <a:lstStyle/>
                    <a:p>
                      <a:pPr algn="l" fontAlgn="b"/>
                      <a:r>
                        <a:rPr lang="en-US" sz="700" b="0" i="0" u="none" strike="noStrike">
                          <a:solidFill>
                            <a:srgbClr val="000000"/>
                          </a:solidFill>
                          <a:latin typeface="Arial"/>
                        </a:rPr>
                        <a:t>Inc(Dec) In Short Term Borrowings</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95.0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(108.0)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c>
                  <a:txBody>
                    <a:bodyPr/>
                    <a:lstStyle/>
                    <a:p>
                      <a:pPr algn="r" fontAlgn="b"/>
                      <a:r>
                        <a:rPr lang="en-US" altLang="zh-CN" sz="700" b="0" i="0" u="none" strike="noStrike">
                          <a:solidFill>
                            <a:srgbClr val="000000"/>
                          </a:solidFill>
                          <a:latin typeface="Arial"/>
                        </a:rPr>
                        <a:t>108.0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BE5F1"/>
                    </a:solidFill>
                  </a:tcPr>
                </a:tc>
              </a:tr>
              <a:tr h="126297">
                <a:tc gridSpan="2">
                  <a:txBody>
                    <a:bodyPr/>
                    <a:lstStyle/>
                    <a:p>
                      <a:pPr algn="l" fontAlgn="b"/>
                      <a:r>
                        <a:rPr lang="en-US" sz="700" b="0" i="0" u="none" strike="noStrike">
                          <a:solidFill>
                            <a:srgbClr val="000000"/>
                          </a:solidFill>
                          <a:latin typeface="Arial"/>
                        </a:rPr>
                        <a:t>Cash Dividends Paid - Total</a:t>
                      </a:r>
                    </a:p>
                  </a:txBody>
                  <a:tcPr marL="6158" marR="6158" marT="615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(168.1)</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(168.0)</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(170.6)</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(176.6)</a:t>
                      </a:r>
                    </a:p>
                  </a:txBody>
                  <a:tcPr marL="6158" marR="6158" marT="6158"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b"/>
                      <a:r>
                        <a:rPr lang="en-US" altLang="zh-CN" sz="700" b="0" i="0" u="none" strike="noStrike">
                          <a:solidFill>
                            <a:srgbClr val="000000"/>
                          </a:solidFill>
                          <a:latin typeface="Arial"/>
                        </a:rPr>
                        <a:t>(175.9)</a:t>
                      </a:r>
                    </a:p>
                  </a:txBody>
                  <a:tcPr marL="6158" marR="6158" marT="615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26297">
                <a:tc gridSpan="2">
                  <a:txBody>
                    <a:bodyPr/>
                    <a:lstStyle/>
                    <a:p>
                      <a:pPr algn="l" fontAlgn="b"/>
                      <a:r>
                        <a:rPr lang="en-US" sz="700" b="0" i="0" u="none" strike="noStrike">
                          <a:solidFill>
                            <a:srgbClr val="000000"/>
                          </a:solidFill>
                          <a:latin typeface="Arial"/>
                        </a:rPr>
                        <a:t>    Common Dividends (Cash)</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168.1</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168.0</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170.6</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176.6</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c>
                  <a:txBody>
                    <a:bodyPr/>
                    <a:lstStyle/>
                    <a:p>
                      <a:pPr algn="r" fontAlgn="b"/>
                      <a:r>
                        <a:rPr lang="en-US" altLang="zh-CN" sz="700" b="0" i="0" u="none" strike="noStrike">
                          <a:solidFill>
                            <a:srgbClr val="000000"/>
                          </a:solidFill>
                          <a:latin typeface="Arial"/>
                        </a:rPr>
                        <a:t>175.9</a:t>
                      </a:r>
                    </a:p>
                  </a:txBody>
                  <a:tcPr marL="6158" marR="6158" marT="6158" marB="0" anchor="b">
                    <a:lnL>
                      <a:noFill/>
                    </a:lnL>
                    <a:lnR>
                      <a:noFill/>
                    </a:lnR>
                    <a:lnT w="19050" cap="flat" cmpd="sng" algn="ctr">
                      <a:solidFill>
                        <a:srgbClr val="FF0000"/>
                      </a:solidFill>
                      <a:prstDash val="solid"/>
                      <a:round/>
                      <a:headEnd type="none" w="med" len="med"/>
                      <a:tailEnd type="none" w="med" len="med"/>
                    </a:lnT>
                    <a:lnB>
                      <a:noFill/>
                    </a:lnB>
                    <a:solidFill>
                      <a:srgbClr val="DBE5F1"/>
                    </a:solidFill>
                  </a:tcPr>
                </a:tc>
              </a:tr>
              <a:tr h="159521">
                <a:tc gridSpan="2">
                  <a:txBody>
                    <a:bodyPr/>
                    <a:lstStyle/>
                    <a:p>
                      <a:pPr algn="l" fontAlgn="b"/>
                      <a:r>
                        <a:rPr lang="en-US" sz="700" b="0" i="0" u="none" strike="noStrike">
                          <a:solidFill>
                            <a:srgbClr val="000000"/>
                          </a:solidFill>
                          <a:latin typeface="Arial"/>
                        </a:rPr>
                        <a:t>Other Source (Use) - Financing</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(5.0)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(3.4)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(0.3)</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0.9</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2.6</a:t>
                      </a:r>
                    </a:p>
                  </a:txBody>
                  <a:tcPr marL="6158" marR="6158" marT="6158" marB="0" anchor="b">
                    <a:lnL>
                      <a:noFill/>
                    </a:lnL>
                    <a:lnR>
                      <a:noFill/>
                    </a:lnR>
                    <a:lnT>
                      <a:noFill/>
                    </a:lnT>
                    <a:lnB>
                      <a:noFill/>
                    </a:lnB>
                    <a:solidFill>
                      <a:srgbClr val="DBE5F1"/>
                    </a:solidFill>
                  </a:tcPr>
                </a:tc>
              </a:tr>
              <a:tr h="126297">
                <a:tc gridSpan="2">
                  <a:txBody>
                    <a:bodyPr/>
                    <a:lstStyle/>
                    <a:p>
                      <a:pPr algn="l" fontAlgn="b"/>
                      <a:r>
                        <a:rPr lang="en-US" sz="700" b="0" i="0" u="none" strike="noStrike">
                          <a:solidFill>
                            <a:srgbClr val="000000"/>
                          </a:solidFill>
                          <a:latin typeface="Arial"/>
                        </a:rPr>
                        <a:t>    Other Sources - Financing</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0.9</a:t>
                      </a:r>
                    </a:p>
                  </a:txBody>
                  <a:tcPr marL="6158" marR="6158" marT="6158" marB="0" anchor="b">
                    <a:lnL>
                      <a:noFill/>
                    </a:lnL>
                    <a:lnR>
                      <a:noFill/>
                    </a:lnR>
                    <a:lnT>
                      <a:noFill/>
                    </a:lnT>
                    <a:lnB>
                      <a:noFill/>
                    </a:lnB>
                  </a:tcPr>
                </a:tc>
                <a:tc>
                  <a:txBody>
                    <a:bodyPr/>
                    <a:lstStyle/>
                    <a:p>
                      <a:pPr algn="r" fontAlgn="b"/>
                      <a:r>
                        <a:rPr lang="en-US" altLang="zh-CN" sz="700" b="0" i="0" u="none" strike="noStrike">
                          <a:solidFill>
                            <a:srgbClr val="000000"/>
                          </a:solidFill>
                          <a:latin typeface="Arial"/>
                        </a:rPr>
                        <a:t>2.6</a:t>
                      </a:r>
                    </a:p>
                  </a:txBody>
                  <a:tcPr marL="6158" marR="6158" marT="6158" marB="0" anchor="b">
                    <a:lnL>
                      <a:noFill/>
                    </a:lnL>
                    <a:lnR>
                      <a:noFill/>
                    </a:lnR>
                    <a:lnT>
                      <a:noFill/>
                    </a:lnT>
                    <a:lnB>
                      <a:noFill/>
                    </a:lnB>
                  </a:tcPr>
                </a:tc>
              </a:tr>
              <a:tr h="126297">
                <a:tc gridSpan="2">
                  <a:txBody>
                    <a:bodyPr/>
                    <a:lstStyle/>
                    <a:p>
                      <a:pPr algn="l" fontAlgn="b"/>
                      <a:r>
                        <a:rPr lang="en-US" sz="700" b="0" i="0" u="none" strike="noStrike">
                          <a:solidFill>
                            <a:srgbClr val="000000"/>
                          </a:solidFill>
                          <a:latin typeface="Arial"/>
                        </a:rPr>
                        <a:t>    Other Uses - Financing</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(5.0)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(3.4)</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(0.3)</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(0.0)</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r>
              <a:tr h="126297">
                <a:tc gridSpan="2">
                  <a:txBody>
                    <a:bodyPr/>
                    <a:lstStyle/>
                    <a:p>
                      <a:pPr algn="l" fontAlgn="b"/>
                      <a:r>
                        <a:rPr lang="en-US" sz="700" b="1" i="0" u="none" strike="noStrike">
                          <a:solidFill>
                            <a:srgbClr val="000000"/>
                          </a:solidFill>
                          <a:latin typeface="Arial"/>
                        </a:rPr>
                        <a:t>Net Cash Flow - Financing</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1" i="0" u="none" strike="noStrike">
                          <a:solidFill>
                            <a:srgbClr val="000000"/>
                          </a:solidFill>
                          <a:latin typeface="Arial"/>
                        </a:rPr>
                        <a:t>137.8</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(165.9)</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(382.5)</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(378.6)</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(120.5)</a:t>
                      </a:r>
                    </a:p>
                  </a:txBody>
                  <a:tcPr marL="6158" marR="6158" marT="6158" marB="0" anchor="b">
                    <a:lnL>
                      <a:noFill/>
                    </a:lnL>
                    <a:lnR>
                      <a:noFill/>
                    </a:lnR>
                    <a:lnT>
                      <a:noFill/>
                    </a:lnT>
                    <a:lnB>
                      <a:noFill/>
                    </a:lnB>
                  </a:tcPr>
                </a:tc>
              </a:tr>
              <a:tr h="159521">
                <a:tc gridSpan="2">
                  <a:txBody>
                    <a:bodyPr/>
                    <a:lstStyle/>
                    <a:p>
                      <a:pPr algn="l" fontAlgn="b"/>
                      <a:r>
                        <a:rPr lang="en-US" sz="700" b="0" i="0" u="none" strike="noStrike">
                          <a:solidFill>
                            <a:srgbClr val="000000"/>
                          </a:solidFill>
                          <a:latin typeface="Arial"/>
                        </a:rPr>
                        <a:t>Effect of Exchange Rate On Cash</a:t>
                      </a:r>
                    </a:p>
                  </a:txBody>
                  <a:tcPr marL="6158" marR="6158" marT="6158" marB="0" anchor="b">
                    <a:lnL>
                      <a:noFill/>
                    </a:lnL>
                    <a:lnR>
                      <a:noFill/>
                    </a:lnR>
                    <a:lnT>
                      <a:noFill/>
                    </a:lnT>
                    <a:lnB>
                      <a:noFill/>
                    </a:lnB>
                    <a:solidFill>
                      <a:srgbClr val="DBE5F1"/>
                    </a:solidFill>
                  </a:tcPr>
                </a:tc>
                <a:tc hMerge="1">
                  <a:txBody>
                    <a:bodyPr/>
                    <a:lstStyle/>
                    <a:p>
                      <a:endParaRPr lang="zh-CN" altLang="en-US"/>
                    </a:p>
                  </a:txBody>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c>
                  <a:txBody>
                    <a:bodyPr/>
                    <a:lstStyle/>
                    <a:p>
                      <a:pPr algn="r" fontAlgn="b"/>
                      <a:r>
                        <a:rPr lang="en-US" altLang="zh-CN" sz="700" b="0" i="0" u="none" strike="noStrike">
                          <a:solidFill>
                            <a:srgbClr val="000000"/>
                          </a:solidFill>
                          <a:latin typeface="Arial"/>
                        </a:rPr>
                        <a:t>-</a:t>
                      </a:r>
                    </a:p>
                  </a:txBody>
                  <a:tcPr marL="6158" marR="6158" marT="6158" marB="0" anchor="b">
                    <a:lnL>
                      <a:noFill/>
                    </a:lnL>
                    <a:lnR>
                      <a:noFill/>
                    </a:lnR>
                    <a:lnT>
                      <a:noFill/>
                    </a:lnT>
                    <a:lnB>
                      <a:noFill/>
                    </a:lnB>
                    <a:solidFill>
                      <a:srgbClr val="DBE5F1"/>
                    </a:solidFill>
                  </a:tcPr>
                </a:tc>
              </a:tr>
              <a:tr h="222315">
                <a:tc gridSpan="2">
                  <a:txBody>
                    <a:bodyPr/>
                    <a:lstStyle/>
                    <a:p>
                      <a:pPr algn="l" fontAlgn="b"/>
                      <a:r>
                        <a:rPr lang="en-US" sz="700" b="1" i="0" u="none" strike="noStrike">
                          <a:solidFill>
                            <a:srgbClr val="000000"/>
                          </a:solidFill>
                          <a:latin typeface="Arial"/>
                        </a:rPr>
                        <a:t>Inc(Dec) In Cash &amp; Short Term Investments</a:t>
                      </a:r>
                    </a:p>
                  </a:txBody>
                  <a:tcPr marL="6158" marR="6158" marT="6158" marB="0" anchor="b">
                    <a:lnL>
                      <a:noFill/>
                    </a:lnL>
                    <a:lnR>
                      <a:noFill/>
                    </a:lnR>
                    <a:lnT>
                      <a:noFill/>
                    </a:lnT>
                    <a:lnB>
                      <a:noFill/>
                    </a:lnB>
                  </a:tcPr>
                </a:tc>
                <a:tc hMerge="1">
                  <a:txBody>
                    <a:bodyPr/>
                    <a:lstStyle/>
                    <a:p>
                      <a:endParaRPr lang="zh-CN" altLang="en-US"/>
                    </a:p>
                  </a:txBody>
                  <a:tcPr/>
                </a:tc>
                <a:tc>
                  <a:txBody>
                    <a:bodyPr/>
                    <a:lstStyle/>
                    <a:p>
                      <a:pPr algn="r" fontAlgn="b"/>
                      <a:r>
                        <a:rPr lang="en-US" altLang="zh-CN" sz="700" b="1" i="0" u="none" strike="noStrike">
                          <a:solidFill>
                            <a:srgbClr val="000000"/>
                          </a:solidFill>
                          <a:latin typeface="Arial"/>
                        </a:rPr>
                        <a:t>103.7</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16.6</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(116.8)</a:t>
                      </a:r>
                    </a:p>
                  </a:txBody>
                  <a:tcPr marL="6158" marR="6158" marT="6158" marB="0" anchor="b">
                    <a:lnL>
                      <a:noFill/>
                    </a:lnL>
                    <a:lnR>
                      <a:noFill/>
                    </a:lnR>
                    <a:lnT>
                      <a:noFill/>
                    </a:lnT>
                    <a:lnB>
                      <a:noFill/>
                    </a:lnB>
                  </a:tcPr>
                </a:tc>
                <a:tc>
                  <a:txBody>
                    <a:bodyPr/>
                    <a:lstStyle/>
                    <a:p>
                      <a:pPr algn="r" fontAlgn="b"/>
                      <a:r>
                        <a:rPr lang="en-US" altLang="zh-CN" sz="700" b="1" i="0" u="none" strike="noStrike">
                          <a:solidFill>
                            <a:srgbClr val="000000"/>
                          </a:solidFill>
                          <a:latin typeface="Arial"/>
                        </a:rPr>
                        <a:t>116.6</a:t>
                      </a:r>
                    </a:p>
                  </a:txBody>
                  <a:tcPr marL="6158" marR="6158" marT="6158" marB="0" anchor="b">
                    <a:lnL>
                      <a:noFill/>
                    </a:lnL>
                    <a:lnR>
                      <a:noFill/>
                    </a:lnR>
                    <a:lnT>
                      <a:noFill/>
                    </a:lnT>
                    <a:lnB>
                      <a:noFill/>
                    </a:lnB>
                  </a:tcPr>
                </a:tc>
                <a:tc>
                  <a:txBody>
                    <a:bodyPr/>
                    <a:lstStyle/>
                    <a:p>
                      <a:pPr algn="r" fontAlgn="b"/>
                      <a:r>
                        <a:rPr lang="en-US" altLang="zh-CN" sz="700" b="1" i="0" u="none" strike="noStrike" dirty="0">
                          <a:solidFill>
                            <a:srgbClr val="000000"/>
                          </a:solidFill>
                          <a:latin typeface="Arial"/>
                        </a:rPr>
                        <a:t>(41.5)</a:t>
                      </a:r>
                    </a:p>
                  </a:txBody>
                  <a:tcPr marL="6158" marR="6158" marT="6158" marB="0" anchor="b">
                    <a:lnL>
                      <a:noFill/>
                    </a:lnL>
                    <a:lnR>
                      <a:noFill/>
                    </a:lnR>
                    <a:lnT>
                      <a:noFill/>
                    </a:lnT>
                    <a:lnB>
                      <a:noFill/>
                    </a:lnB>
                  </a:tcPr>
                </a:tc>
              </a:tr>
            </a:tbl>
          </a:graphicData>
        </a:graphic>
      </p:graphicFrame>
      <p:sp>
        <p:nvSpPr>
          <p:cNvPr id="131297" name="TextBox 4"/>
          <p:cNvSpPr txBox="1">
            <a:spLocks noChangeArrowheads="1"/>
          </p:cNvSpPr>
          <p:nvPr/>
        </p:nvSpPr>
        <p:spPr bwMode="auto">
          <a:xfrm>
            <a:off x="5513388" y="6473825"/>
            <a:ext cx="3408362" cy="307975"/>
          </a:xfrm>
          <a:prstGeom prst="rect">
            <a:avLst/>
          </a:prstGeom>
          <a:noFill/>
          <a:ln w="9525">
            <a:noFill/>
            <a:miter lim="800000"/>
            <a:headEnd/>
            <a:tailEnd/>
          </a:ln>
        </p:spPr>
        <p:txBody>
          <a:bodyPr wrap="none">
            <a:spAutoFit/>
          </a:bodyPr>
          <a:lstStyle/>
          <a:p>
            <a:r>
              <a:rPr lang="en-US" sz="1400"/>
              <a:t>Source: MTS 2005-2009 Annual Reports</a:t>
            </a:r>
            <a:endParaRPr lang="en-CA" sz="140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228600"/>
            <a:ext cx="8229600" cy="868363"/>
          </a:xfrm>
          <a:ln w="25400">
            <a:solidFill>
              <a:schemeClr val="accent1"/>
            </a:solidFill>
          </a:ln>
        </p:spPr>
        <p:txBody>
          <a:bodyPr/>
          <a:lstStyle/>
          <a:p>
            <a:pPr eaLnBrk="1" hangingPunct="1"/>
            <a:r>
              <a:rPr lang="en-CA" smtClean="0">
                <a:ea typeface="ＭＳ Ｐゴシック" pitchFamily="34" charset="-128"/>
              </a:rPr>
              <a:t>Company Operating Metrics</a:t>
            </a:r>
          </a:p>
        </p:txBody>
      </p:sp>
      <p:graphicFrame>
        <p:nvGraphicFramePr>
          <p:cNvPr id="5" name="Chart 4"/>
          <p:cNvGraphicFramePr/>
          <p:nvPr/>
        </p:nvGraphicFramePr>
        <p:xfrm>
          <a:off x="457200" y="4419600"/>
          <a:ext cx="39624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685800" y="1219200"/>
            <a:ext cx="3581400" cy="304800"/>
          </a:xfrm>
          <a:prstGeom prst="roundRect">
            <a:avLst/>
          </a:prstGeom>
          <a:solidFill>
            <a:srgbClr val="0070C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EBITDA and Net Income</a:t>
            </a:r>
          </a:p>
        </p:txBody>
      </p:sp>
      <p:sp>
        <p:nvSpPr>
          <p:cNvPr id="8" name="Rounded Rectangle 7"/>
          <p:cNvSpPr/>
          <p:nvPr/>
        </p:nvSpPr>
        <p:spPr>
          <a:xfrm>
            <a:off x="4889500" y="3967163"/>
            <a:ext cx="3581400" cy="304800"/>
          </a:xfrm>
          <a:prstGeom prst="roundRect">
            <a:avLst/>
          </a:prstGeom>
          <a:solidFill>
            <a:srgbClr val="0070C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Debt-to-Equity Ratio</a:t>
            </a:r>
          </a:p>
        </p:txBody>
      </p:sp>
      <p:sp>
        <p:nvSpPr>
          <p:cNvPr id="9" name="Rounded Rectangle 8"/>
          <p:cNvSpPr/>
          <p:nvPr/>
        </p:nvSpPr>
        <p:spPr>
          <a:xfrm>
            <a:off x="685800" y="3962400"/>
            <a:ext cx="3581400" cy="304800"/>
          </a:xfrm>
          <a:prstGeom prst="roundRect">
            <a:avLst/>
          </a:prstGeom>
          <a:solidFill>
            <a:srgbClr val="0070C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Debt-to-Asset Ratio</a:t>
            </a:r>
          </a:p>
        </p:txBody>
      </p:sp>
      <p:sp>
        <p:nvSpPr>
          <p:cNvPr id="10" name="Rounded Rectangle 9"/>
          <p:cNvSpPr/>
          <p:nvPr/>
        </p:nvSpPr>
        <p:spPr>
          <a:xfrm>
            <a:off x="4876800" y="1219200"/>
            <a:ext cx="3581400" cy="304800"/>
          </a:xfrm>
          <a:prstGeom prst="roundRect">
            <a:avLst/>
          </a:prstGeom>
          <a:solidFill>
            <a:srgbClr val="0070C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Price-to-Earnings Ratio</a:t>
            </a:r>
          </a:p>
        </p:txBody>
      </p:sp>
      <p:graphicFrame>
        <p:nvGraphicFramePr>
          <p:cNvPr id="11" name="Chart 10"/>
          <p:cNvGraphicFramePr/>
          <p:nvPr/>
        </p:nvGraphicFramePr>
        <p:xfrm>
          <a:off x="4876800" y="4419600"/>
          <a:ext cx="3505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32105" name="TextBox 4"/>
          <p:cNvSpPr txBox="1">
            <a:spLocks noChangeArrowheads="1"/>
          </p:cNvSpPr>
          <p:nvPr/>
        </p:nvSpPr>
        <p:spPr bwMode="auto">
          <a:xfrm>
            <a:off x="6477000" y="6550025"/>
            <a:ext cx="2209800" cy="307975"/>
          </a:xfrm>
          <a:prstGeom prst="rect">
            <a:avLst/>
          </a:prstGeom>
          <a:noFill/>
          <a:ln w="9525">
            <a:noFill/>
            <a:miter lim="800000"/>
            <a:headEnd/>
            <a:tailEnd/>
          </a:ln>
        </p:spPr>
        <p:txBody>
          <a:bodyPr>
            <a:spAutoFit/>
          </a:bodyPr>
          <a:lstStyle/>
          <a:p>
            <a:r>
              <a:rPr lang="en-US" sz="1400"/>
              <a:t>Source: Thomson One</a:t>
            </a:r>
            <a:endParaRPr lang="en-CA" sz="1400"/>
          </a:p>
        </p:txBody>
      </p:sp>
      <p:graphicFrame>
        <p:nvGraphicFramePr>
          <p:cNvPr id="15" name="Chart 14"/>
          <p:cNvGraphicFramePr/>
          <p:nvPr/>
        </p:nvGraphicFramePr>
        <p:xfrm>
          <a:off x="4953000" y="1676400"/>
          <a:ext cx="3387969"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nvGraphicFramePr>
        <p:xfrm>
          <a:off x="533400" y="1600200"/>
          <a:ext cx="3810001" cy="236757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Overview</a:t>
            </a:r>
          </a:p>
        </p:txBody>
      </p:sp>
      <p:sp>
        <p:nvSpPr>
          <p:cNvPr id="6" name="Rounded Rectangle 5"/>
          <p:cNvSpPr/>
          <p:nvPr/>
        </p:nvSpPr>
        <p:spPr>
          <a:xfrm>
            <a:off x="1447800" y="2514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Segment Analysis</a:t>
            </a:r>
          </a:p>
        </p:txBody>
      </p:sp>
      <p:sp>
        <p:nvSpPr>
          <p:cNvPr id="7" name="Rounded Rectangle 6"/>
          <p:cNvSpPr/>
          <p:nvPr/>
        </p:nvSpPr>
        <p:spPr>
          <a:xfrm>
            <a:off x="1447800" y="3276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Financial Statement Analysis</a:t>
            </a:r>
          </a:p>
        </p:txBody>
      </p:sp>
      <p:sp>
        <p:nvSpPr>
          <p:cNvPr id="9" name="Rounded Rectangle 8"/>
          <p:cNvSpPr/>
          <p:nvPr/>
        </p:nvSpPr>
        <p:spPr>
          <a:xfrm>
            <a:off x="1447800" y="4038600"/>
            <a:ext cx="6324600" cy="609600"/>
          </a:xfrm>
          <a:prstGeom prst="roundRect">
            <a:avLst/>
          </a:prstGeom>
          <a:solidFill>
            <a:srgbClr val="0070C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Recommendation</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ln w="25400">
            <a:solidFill>
              <a:schemeClr val="accent1"/>
            </a:solidFill>
          </a:ln>
        </p:spPr>
        <p:txBody>
          <a:bodyPr/>
          <a:lstStyle/>
          <a:p>
            <a:pPr eaLnBrk="1" hangingPunct="1"/>
            <a:r>
              <a:rPr lang="en-US" smtClean="0">
                <a:ea typeface="ＭＳ Ｐゴシック" pitchFamily="34" charset="-128"/>
              </a:rPr>
              <a:t>Recommendation</a:t>
            </a:r>
          </a:p>
        </p:txBody>
      </p:sp>
      <p:sp>
        <p:nvSpPr>
          <p:cNvPr id="4" name="Isosceles Triangle 3"/>
          <p:cNvSpPr/>
          <p:nvPr/>
        </p:nvSpPr>
        <p:spPr>
          <a:xfrm>
            <a:off x="2209800" y="1676400"/>
            <a:ext cx="4876800" cy="3962400"/>
          </a:xfrm>
          <a:prstGeom prst="triangle">
            <a:avLst/>
          </a:prstGeom>
          <a:solidFill>
            <a:srgbClr val="0070C0"/>
          </a:solidFill>
          <a:ln w="190500">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6000" dirty="0">
                <a:solidFill>
                  <a:schemeClr val="bg1"/>
                </a:solidFill>
                <a:latin typeface="Arno Pro Smbd Display" pitchFamily="18" charset="0"/>
              </a:rPr>
              <a:t>HOLD</a:t>
            </a:r>
            <a:endParaRPr lang="en-CA" sz="6000" dirty="0">
              <a:solidFill>
                <a:schemeClr val="bg1"/>
              </a:solidFill>
              <a:latin typeface="Arno Pro Smbd Display"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Government regulations</a:t>
            </a:r>
            <a:endParaRPr lang="en-CA" dirty="0"/>
          </a:p>
        </p:txBody>
      </p:sp>
      <p:sp>
        <p:nvSpPr>
          <p:cNvPr id="3" name="Content Placeholder 2"/>
          <p:cNvSpPr>
            <a:spLocks noGrp="1"/>
          </p:cNvSpPr>
          <p:nvPr>
            <p:ph idx="1"/>
          </p:nvPr>
        </p:nvSpPr>
        <p:spPr>
          <a:xfrm>
            <a:off x="685800" y="5105400"/>
            <a:ext cx="8229600" cy="868363"/>
          </a:xfrm>
        </p:spPr>
        <p:txBody>
          <a:bodyPr>
            <a:normAutofit/>
          </a:bodyPr>
          <a:lstStyle/>
          <a:p>
            <a:pPr algn="ctr">
              <a:buNone/>
            </a:pPr>
            <a:r>
              <a:rPr lang="en-US" sz="1800" dirty="0" smtClean="0"/>
              <a:t>Official clarification to follow</a:t>
            </a:r>
            <a:endParaRPr lang="en-CA" sz="1800" dirty="0"/>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budget states that with regard to the telecommunications sector, “the government proposes to remove the existing restrictions on foreign ownership of Canadian satellites” March 4, 2010 </a:t>
            </a: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ln>
            <a:solidFill>
              <a:schemeClr val="accent1"/>
            </a:solidFill>
          </a:ln>
        </p:spPr>
        <p:txBody>
          <a:bodyPr>
            <a:normAutofit fontScale="90000"/>
          </a:bodyPr>
          <a:lstStyle/>
          <a:p>
            <a:r>
              <a:rPr lang="en-US" dirty="0" smtClean="0"/>
              <a:t>Government regulation – change proposal</a:t>
            </a:r>
            <a:endParaRPr lang="en-CA" dirty="0"/>
          </a:p>
        </p:txBody>
      </p:sp>
      <p:sp>
        <p:nvSpPr>
          <p:cNvPr id="3" name="Content Placeholder 2"/>
          <p:cNvSpPr>
            <a:spLocks noGrp="1"/>
          </p:cNvSpPr>
          <p:nvPr>
            <p:ph idx="1"/>
          </p:nvPr>
        </p:nvSpPr>
        <p:spPr/>
        <p:txBody>
          <a:bodyPr>
            <a:normAutofit fontScale="77500" lnSpcReduction="20000"/>
          </a:bodyPr>
          <a:lstStyle/>
          <a:p>
            <a:r>
              <a:rPr lang="en-US" b="1" dirty="0" smtClean="0"/>
              <a:t>Amending the Investment Canada Act</a:t>
            </a:r>
            <a:r>
              <a:rPr lang="en-US" b="1" i="1" dirty="0" smtClean="0"/>
              <a:t> </a:t>
            </a:r>
            <a:r>
              <a:rPr lang="en-US" b="1" dirty="0" smtClean="0"/>
              <a:t>to reduce barriers to foreign investment by increasing the financial review thresholds </a:t>
            </a:r>
          </a:p>
          <a:p>
            <a:pPr>
              <a:buNone/>
            </a:pPr>
            <a:endParaRPr lang="en-US" dirty="0" smtClean="0"/>
          </a:p>
          <a:p>
            <a:r>
              <a:rPr lang="en-US" dirty="0" smtClean="0"/>
              <a:t>Reversing the requirement of government to demonstrate that an investment would be contrary to the national interest before disallowing a transaction</a:t>
            </a:r>
          </a:p>
          <a:p>
            <a:endParaRPr lang="en-US" dirty="0" smtClean="0"/>
          </a:p>
          <a:p>
            <a:r>
              <a:rPr lang="en-US" dirty="0" smtClean="0"/>
              <a:t>Increasing transparency and predictability</a:t>
            </a:r>
          </a:p>
          <a:p>
            <a:endParaRPr lang="en-US" dirty="0" smtClean="0"/>
          </a:p>
          <a:p>
            <a:r>
              <a:rPr lang="en-US" dirty="0" smtClean="0"/>
              <a:t>Preserving a distinct approach for the cultural sector while also initiating a broad review of Canada’s cultural policies</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Foreign ownership possible outcomes</a:t>
            </a:r>
            <a:endParaRPr lang="en-CA" dirty="0"/>
          </a:p>
        </p:txBody>
      </p:sp>
      <p:sp>
        <p:nvSpPr>
          <p:cNvPr id="4" name="Content Placeholder 3"/>
          <p:cNvSpPr>
            <a:spLocks noGrp="1"/>
          </p:cNvSpPr>
          <p:nvPr>
            <p:ph idx="1"/>
          </p:nvPr>
        </p:nvSpPr>
        <p:spPr/>
        <p:txBody>
          <a:bodyPr>
            <a:normAutofit fontScale="85000" lnSpcReduction="20000"/>
          </a:bodyPr>
          <a:lstStyle/>
          <a:p>
            <a:pPr marL="514350" indent="-514350">
              <a:buFont typeface="+mj-lt"/>
              <a:buAutoNum type="arabicPeriod"/>
            </a:pPr>
            <a:r>
              <a:rPr lang="en-US" dirty="0" smtClean="0"/>
              <a:t>Complete removal of the current restrictions (politically difficult)</a:t>
            </a:r>
          </a:p>
          <a:p>
            <a:pPr marL="514350" indent="-514350">
              <a:buFont typeface="+mj-lt"/>
              <a:buAutoNum type="arabicPeriod"/>
            </a:pPr>
            <a:endParaRPr lang="en-US" dirty="0" smtClean="0"/>
          </a:p>
          <a:p>
            <a:pPr marL="514350" indent="-514350">
              <a:buFont typeface="+mj-lt"/>
              <a:buAutoNum type="arabicPeriod"/>
            </a:pPr>
            <a:r>
              <a:rPr lang="en-US" dirty="0" smtClean="0"/>
              <a:t>Removal of the restrictions for non-incumbent carriers, as recommended by the Telecommunications Policy Review Panel Final Report 2006 (most probable outcome)</a:t>
            </a:r>
          </a:p>
          <a:p>
            <a:pPr marL="514350" indent="-514350">
              <a:buFont typeface="+mj-lt"/>
              <a:buAutoNum type="arabicPeriod"/>
            </a:pPr>
            <a:endParaRPr lang="en-US" dirty="0" smtClean="0"/>
          </a:p>
          <a:p>
            <a:pPr marL="514350" indent="-514350">
              <a:buFont typeface="+mj-lt"/>
              <a:buAutoNum type="arabicPeriod"/>
            </a:pPr>
            <a:r>
              <a:rPr lang="en-US" dirty="0" smtClean="0"/>
              <a:t>No change. </a:t>
            </a:r>
          </a:p>
          <a:p>
            <a:pPr marL="514350" indent="-514350">
              <a:buNone/>
            </a:pPr>
            <a:endParaRPr lang="en-US" dirty="0" smtClean="0"/>
          </a:p>
          <a:p>
            <a:pPr marL="514350" indent="-514350" algn="r">
              <a:buNone/>
            </a:pPr>
            <a:r>
              <a:rPr lang="en-US" dirty="0" smtClean="0"/>
              <a:t>		</a:t>
            </a:r>
            <a:r>
              <a:rPr lang="en-US" sz="1900" dirty="0" smtClean="0"/>
              <a:t>Source: Bank of America Merrill Lynch</a:t>
            </a:r>
            <a:endParaRPr lang="en-CA"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838200" y="152400"/>
            <a:ext cx="7239000" cy="6524625"/>
          </a:xfrm>
          <a:prstGeom prst="rect">
            <a:avLst/>
          </a:prstGeom>
          <a:noFill/>
          <a:ln w="9525">
            <a:noFill/>
            <a:miter lim="800000"/>
            <a:headEnd/>
            <a:tailEnd/>
          </a:ln>
        </p:spPr>
      </p:pic>
      <p:sp>
        <p:nvSpPr>
          <p:cNvPr id="5" name="Rectangle 4"/>
          <p:cNvSpPr/>
          <p:nvPr/>
        </p:nvSpPr>
        <p:spPr>
          <a:xfrm>
            <a:off x="6023910" y="6566356"/>
            <a:ext cx="1936749" cy="215444"/>
          </a:xfrm>
          <a:prstGeom prst="rect">
            <a:avLst/>
          </a:prstGeom>
        </p:spPr>
        <p:txBody>
          <a:bodyPr wrap="none">
            <a:spAutoFit/>
          </a:bodyPr>
          <a:lstStyle/>
          <a:p>
            <a:r>
              <a:rPr lang="en-US" sz="800" dirty="0" smtClean="0"/>
              <a:t>Source: Bank of America Merrill Lynch</a:t>
            </a:r>
            <a:endParaRPr lang="en-CA" sz="800" dirty="0"/>
          </a:p>
        </p:txBody>
      </p:sp>
      <p:sp>
        <p:nvSpPr>
          <p:cNvPr id="6" name="Rectangle 5"/>
          <p:cNvSpPr/>
          <p:nvPr/>
        </p:nvSpPr>
        <p:spPr>
          <a:xfrm>
            <a:off x="1295400" y="914400"/>
            <a:ext cx="66294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295400" y="2971800"/>
            <a:ext cx="6629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295400" y="4419600"/>
            <a:ext cx="6629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CRTC – Broadcasting policy update</a:t>
            </a:r>
            <a:endParaRPr lang="en-CA" dirty="0"/>
          </a:p>
        </p:txBody>
      </p:sp>
      <p:sp>
        <p:nvSpPr>
          <p:cNvPr id="3" name="Content Placeholder 2"/>
          <p:cNvSpPr>
            <a:spLocks noGrp="1"/>
          </p:cNvSpPr>
          <p:nvPr>
            <p:ph idx="1"/>
          </p:nvPr>
        </p:nvSpPr>
        <p:spPr/>
        <p:txBody>
          <a:bodyPr>
            <a:normAutofit fontScale="55000" lnSpcReduction="20000"/>
          </a:bodyPr>
          <a:lstStyle/>
          <a:p>
            <a:pPr algn="ctr">
              <a:buNone/>
            </a:pPr>
            <a:r>
              <a:rPr lang="en-US" b="1" dirty="0" smtClean="0"/>
              <a:t>Fee for carriage - companies and satellite providers will be forced to pay TV broadcasters for their signals. </a:t>
            </a:r>
          </a:p>
          <a:p>
            <a:endParaRPr lang="en-US" dirty="0" smtClean="0"/>
          </a:p>
          <a:p>
            <a:r>
              <a:rPr lang="en-US" dirty="0" smtClean="0"/>
              <a:t>The CRTC has indicated that it will allow local broadcasters to negotiate carriage fees from cable and satellite TV providers (BDU)</a:t>
            </a:r>
          </a:p>
          <a:p>
            <a:endParaRPr lang="en-US" dirty="0" smtClean="0"/>
          </a:p>
          <a:p>
            <a:r>
              <a:rPr lang="en-US" dirty="0" smtClean="0"/>
              <a:t>The Court of Appeals will hear the case to determine if CRTC has the authority to do so. </a:t>
            </a:r>
          </a:p>
          <a:p>
            <a:endParaRPr lang="en-US" dirty="0" smtClean="0"/>
          </a:p>
          <a:p>
            <a:r>
              <a:rPr lang="en-US" dirty="0" smtClean="0"/>
              <a:t>The CRTC’s proposed guideline is more balanced on a “negotiated” structure than was previously thought. </a:t>
            </a:r>
          </a:p>
          <a:p>
            <a:endParaRPr lang="en-US" dirty="0" smtClean="0"/>
          </a:p>
          <a:p>
            <a:r>
              <a:rPr lang="en-US" dirty="0" smtClean="0"/>
              <a:t>A broadcaster will be able to choose to negotiate a fee from the BDUs, but doing so would have them forgo all regulatory protections for private local TV stations including mandatory carriage and priority channel placement.</a:t>
            </a:r>
          </a:p>
          <a:p>
            <a:endParaRPr lang="en-US" dirty="0" smtClean="0"/>
          </a:p>
          <a:p>
            <a:r>
              <a:rPr lang="en-US" dirty="0" smtClean="0"/>
              <a:t>On the announcement date share price of cable and satellite providers decreased</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Canadian Telecom Service</a:t>
            </a:r>
            <a:endParaRPr lang="en-CA" smtClean="0"/>
          </a:p>
        </p:txBody>
      </p:sp>
      <p:sp>
        <p:nvSpPr>
          <p:cNvPr id="4" name="Oval 3"/>
          <p:cNvSpPr/>
          <p:nvPr/>
        </p:nvSpPr>
        <p:spPr>
          <a:xfrm>
            <a:off x="1828800" y="3124200"/>
            <a:ext cx="3810000" cy="35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charset="0"/>
            </a:endParaRPr>
          </a:p>
        </p:txBody>
      </p:sp>
      <p:sp>
        <p:nvSpPr>
          <p:cNvPr id="5" name="Oval 4"/>
          <p:cNvSpPr/>
          <p:nvPr/>
        </p:nvSpPr>
        <p:spPr>
          <a:xfrm>
            <a:off x="2819400" y="1371600"/>
            <a:ext cx="38100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charset="0"/>
            </a:endParaRPr>
          </a:p>
        </p:txBody>
      </p:sp>
      <p:sp>
        <p:nvSpPr>
          <p:cNvPr id="6" name="Oval 5"/>
          <p:cNvSpPr/>
          <p:nvPr/>
        </p:nvSpPr>
        <p:spPr>
          <a:xfrm>
            <a:off x="3886200" y="3124200"/>
            <a:ext cx="3810000" cy="3581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charset="0"/>
            </a:endParaRPr>
          </a:p>
        </p:txBody>
      </p:sp>
      <p:pic>
        <p:nvPicPr>
          <p:cNvPr id="3078" name="Picture 6" descr="http://www.slashphone.com/media/data/766/Bell_RGB_Lg.jpg"/>
          <p:cNvPicPr>
            <a:picLocks noChangeAspect="1" noChangeArrowheads="1"/>
          </p:cNvPicPr>
          <p:nvPr/>
        </p:nvPicPr>
        <p:blipFill>
          <a:blip r:embed="rId2" cstate="print"/>
          <a:srcRect/>
          <a:stretch>
            <a:fillRect/>
          </a:stretch>
        </p:blipFill>
        <p:spPr bwMode="auto">
          <a:xfrm>
            <a:off x="5181600" y="3276600"/>
            <a:ext cx="304800" cy="234950"/>
          </a:xfrm>
          <a:prstGeom prst="rect">
            <a:avLst/>
          </a:prstGeom>
          <a:noFill/>
          <a:ln w="9525">
            <a:noFill/>
            <a:miter lim="800000"/>
            <a:headEnd/>
            <a:tailEnd/>
          </a:ln>
        </p:spPr>
      </p:pic>
      <p:pic>
        <p:nvPicPr>
          <p:cNvPr id="3079" name="Picture 8" descr="http://www.radiant.net/files/Images/Partners/mts_logo.gif"/>
          <p:cNvPicPr>
            <a:picLocks noChangeAspect="1" noChangeArrowheads="1"/>
          </p:cNvPicPr>
          <p:nvPr/>
        </p:nvPicPr>
        <p:blipFill>
          <a:blip r:embed="rId3" cstate="print"/>
          <a:srcRect/>
          <a:stretch>
            <a:fillRect/>
          </a:stretch>
        </p:blipFill>
        <p:spPr bwMode="auto">
          <a:xfrm>
            <a:off x="6096000" y="3352800"/>
            <a:ext cx="381000" cy="171450"/>
          </a:xfrm>
          <a:prstGeom prst="rect">
            <a:avLst/>
          </a:prstGeom>
          <a:noFill/>
          <a:ln w="9525">
            <a:noFill/>
            <a:miter lim="800000"/>
            <a:headEnd/>
            <a:tailEnd/>
          </a:ln>
        </p:spPr>
      </p:pic>
      <p:pic>
        <p:nvPicPr>
          <p:cNvPr id="3080" name="Picture 10" descr="Rogers"/>
          <p:cNvPicPr>
            <a:picLocks noChangeAspect="1" noChangeArrowheads="1"/>
          </p:cNvPicPr>
          <p:nvPr/>
        </p:nvPicPr>
        <p:blipFill>
          <a:blip r:embed="rId4" cstate="print"/>
          <a:srcRect/>
          <a:stretch>
            <a:fillRect/>
          </a:stretch>
        </p:blipFill>
        <p:spPr bwMode="auto">
          <a:xfrm>
            <a:off x="4065588" y="4230688"/>
            <a:ext cx="1411287" cy="381000"/>
          </a:xfrm>
          <a:prstGeom prst="rect">
            <a:avLst/>
          </a:prstGeom>
          <a:noFill/>
          <a:ln w="9525">
            <a:noFill/>
            <a:miter lim="800000"/>
            <a:headEnd/>
            <a:tailEnd/>
          </a:ln>
        </p:spPr>
      </p:pic>
      <p:pic>
        <p:nvPicPr>
          <p:cNvPr id="3081" name="Picture 12" descr="SaskTel"/>
          <p:cNvPicPr>
            <a:picLocks noChangeAspect="1" noChangeArrowheads="1"/>
          </p:cNvPicPr>
          <p:nvPr/>
        </p:nvPicPr>
        <p:blipFill>
          <a:blip r:embed="rId5" cstate="print"/>
          <a:srcRect/>
          <a:stretch>
            <a:fillRect/>
          </a:stretch>
        </p:blipFill>
        <p:spPr bwMode="auto">
          <a:xfrm>
            <a:off x="4267200" y="1600200"/>
            <a:ext cx="928688" cy="152400"/>
          </a:xfrm>
          <a:prstGeom prst="rect">
            <a:avLst/>
          </a:prstGeom>
          <a:noFill/>
          <a:ln w="9525">
            <a:noFill/>
            <a:miter lim="800000"/>
            <a:headEnd/>
            <a:tailEnd/>
          </a:ln>
        </p:spPr>
      </p:pic>
      <p:pic>
        <p:nvPicPr>
          <p:cNvPr id="3082" name="Picture 18" descr="Shaw"/>
          <p:cNvPicPr>
            <a:picLocks noChangeAspect="1" noChangeArrowheads="1"/>
          </p:cNvPicPr>
          <p:nvPr/>
        </p:nvPicPr>
        <p:blipFill>
          <a:blip r:embed="rId6" cstate="print"/>
          <a:srcRect/>
          <a:stretch>
            <a:fillRect/>
          </a:stretch>
        </p:blipFill>
        <p:spPr bwMode="auto">
          <a:xfrm>
            <a:off x="5486400" y="3352800"/>
            <a:ext cx="533400" cy="238125"/>
          </a:xfrm>
          <a:prstGeom prst="rect">
            <a:avLst/>
          </a:prstGeom>
          <a:noFill/>
          <a:ln w="9525">
            <a:noFill/>
            <a:miter lim="800000"/>
            <a:headEnd/>
            <a:tailEnd/>
          </a:ln>
        </p:spPr>
      </p:pic>
      <p:pic>
        <p:nvPicPr>
          <p:cNvPr id="3083" name="Picture 14" descr="Telus"/>
          <p:cNvPicPr>
            <a:picLocks noChangeAspect="1" noChangeArrowheads="1"/>
          </p:cNvPicPr>
          <p:nvPr/>
        </p:nvPicPr>
        <p:blipFill>
          <a:blip r:embed="rId7" cstate="print"/>
          <a:srcRect/>
          <a:stretch>
            <a:fillRect/>
          </a:stretch>
        </p:blipFill>
        <p:spPr bwMode="auto">
          <a:xfrm>
            <a:off x="3962400" y="1828800"/>
            <a:ext cx="1428750" cy="247650"/>
          </a:xfrm>
          <a:prstGeom prst="rect">
            <a:avLst/>
          </a:prstGeom>
          <a:noFill/>
          <a:ln w="9525">
            <a:noFill/>
            <a:miter lim="800000"/>
            <a:headEnd/>
            <a:tailEnd/>
          </a:ln>
        </p:spPr>
      </p:pic>
      <p:pic>
        <p:nvPicPr>
          <p:cNvPr id="3084" name="Picture 22" descr="http://www.techvibes.com/public/cache/company/250x125/9233_globalive_communications_corp_255255255.jpg"/>
          <p:cNvPicPr>
            <a:picLocks noChangeAspect="1" noChangeArrowheads="1"/>
          </p:cNvPicPr>
          <p:nvPr/>
        </p:nvPicPr>
        <p:blipFill>
          <a:blip r:embed="rId8" cstate="print"/>
          <a:srcRect/>
          <a:stretch>
            <a:fillRect/>
          </a:stretch>
        </p:blipFill>
        <p:spPr bwMode="auto">
          <a:xfrm>
            <a:off x="2971800" y="2514600"/>
            <a:ext cx="1066800" cy="533400"/>
          </a:xfrm>
          <a:prstGeom prst="rect">
            <a:avLst/>
          </a:prstGeom>
          <a:noFill/>
          <a:ln w="9525">
            <a:noFill/>
            <a:miter lim="800000"/>
            <a:headEnd/>
            <a:tailEnd/>
          </a:ln>
        </p:spPr>
      </p:pic>
      <p:pic>
        <p:nvPicPr>
          <p:cNvPr id="3085" name="Picture 26" descr="http://t0.gstatic.com/images?q=tbn:rbPE3bH4szFqpM:http://www.vigilancesurlenet.com/en/images/press-kit/logo-videotron-en.jpg">
            <a:hlinkClick r:id="rId9"/>
          </p:cNvPr>
          <p:cNvPicPr>
            <a:picLocks noChangeAspect="1" noChangeArrowheads="1"/>
          </p:cNvPicPr>
          <p:nvPr/>
        </p:nvPicPr>
        <p:blipFill>
          <a:blip r:embed="rId10" cstate="print"/>
          <a:srcRect/>
          <a:stretch>
            <a:fillRect/>
          </a:stretch>
        </p:blipFill>
        <p:spPr bwMode="auto">
          <a:xfrm>
            <a:off x="5334000" y="3657600"/>
            <a:ext cx="1047750" cy="209550"/>
          </a:xfrm>
          <a:prstGeom prst="rect">
            <a:avLst/>
          </a:prstGeom>
          <a:noFill/>
          <a:ln w="9525">
            <a:noFill/>
            <a:miter lim="800000"/>
            <a:headEnd/>
            <a:tailEnd/>
          </a:ln>
        </p:spPr>
      </p:pic>
      <p:pic>
        <p:nvPicPr>
          <p:cNvPr id="3086" name="Picture 28" descr="http://t0.gstatic.com/images?q=tbn:N_kcOj_KZPFx-M:http://profectio.com/wp-content/uploads/2009/12/DAVE-Wireless.jpg">
            <a:hlinkClick r:id="rId11"/>
          </p:cNvPr>
          <p:cNvPicPr>
            <a:picLocks noChangeAspect="1" noChangeArrowheads="1"/>
          </p:cNvPicPr>
          <p:nvPr/>
        </p:nvPicPr>
        <p:blipFill>
          <a:blip r:embed="rId12" cstate="print"/>
          <a:srcRect/>
          <a:stretch>
            <a:fillRect/>
          </a:stretch>
        </p:blipFill>
        <p:spPr bwMode="auto">
          <a:xfrm>
            <a:off x="4419600" y="2743200"/>
            <a:ext cx="685800" cy="414338"/>
          </a:xfrm>
          <a:prstGeom prst="rect">
            <a:avLst/>
          </a:prstGeom>
          <a:noFill/>
          <a:ln w="9525">
            <a:noFill/>
            <a:miter lim="800000"/>
            <a:headEnd/>
            <a:tailEnd/>
          </a:ln>
        </p:spPr>
      </p:pic>
      <p:pic>
        <p:nvPicPr>
          <p:cNvPr id="3087" name="Picture 30" descr="http://t1.gstatic.com/images?q=tbn:YcCBF62h8dq9rM:http://www.miltonchamber.ca/images/sce/COGECO_2.jpg">
            <a:hlinkClick r:id="rId13"/>
          </p:cNvPr>
          <p:cNvPicPr>
            <a:picLocks noChangeAspect="1" noChangeArrowheads="1"/>
          </p:cNvPicPr>
          <p:nvPr/>
        </p:nvPicPr>
        <p:blipFill>
          <a:blip r:embed="rId14" cstate="print"/>
          <a:srcRect/>
          <a:stretch>
            <a:fillRect/>
          </a:stretch>
        </p:blipFill>
        <p:spPr bwMode="auto">
          <a:xfrm>
            <a:off x="6019800" y="4572000"/>
            <a:ext cx="1428750" cy="352425"/>
          </a:xfrm>
          <a:prstGeom prst="rect">
            <a:avLst/>
          </a:prstGeom>
          <a:noFill/>
          <a:ln w="9525">
            <a:noFill/>
            <a:miter lim="800000"/>
            <a:headEnd/>
            <a:tailEnd/>
          </a:ln>
        </p:spPr>
      </p:pic>
      <p:pic>
        <p:nvPicPr>
          <p:cNvPr id="3088" name="Picture 32" descr="http://t3.gstatic.com/images?q=tbn:GoGDjVl40q8T2M:http://upload.wikimedia.org/wikipedia/en/8/88/Quebecor_media.png">
            <a:hlinkClick r:id="rId15"/>
          </p:cNvPr>
          <p:cNvPicPr>
            <a:picLocks noChangeAspect="1" noChangeArrowheads="1"/>
          </p:cNvPicPr>
          <p:nvPr/>
        </p:nvPicPr>
        <p:blipFill>
          <a:blip r:embed="rId16" cstate="print"/>
          <a:srcRect/>
          <a:stretch>
            <a:fillRect/>
          </a:stretch>
        </p:blipFill>
        <p:spPr bwMode="auto">
          <a:xfrm>
            <a:off x="5791200" y="5257800"/>
            <a:ext cx="1371600" cy="400050"/>
          </a:xfrm>
          <a:prstGeom prst="rect">
            <a:avLst/>
          </a:prstGeom>
          <a:noFill/>
          <a:ln w="9525">
            <a:noFill/>
            <a:miter lim="800000"/>
            <a:headEnd/>
            <a:tailEnd/>
          </a:ln>
        </p:spPr>
      </p:pic>
      <p:pic>
        <p:nvPicPr>
          <p:cNvPr id="3089" name="Picture 34" descr="http://t1.gstatic.com/images?q=tbn:bytxxQ3Nft9s_M:http://www.seeklogo.com/images/A/Astral_Media-logo-8AD9EDF114-seeklogo.com.gif">
            <a:hlinkClick r:id="rId17"/>
          </p:cNvPr>
          <p:cNvPicPr>
            <a:picLocks noChangeAspect="1" noChangeArrowheads="1"/>
          </p:cNvPicPr>
          <p:nvPr/>
        </p:nvPicPr>
        <p:blipFill>
          <a:blip r:embed="rId18" cstate="print"/>
          <a:srcRect/>
          <a:stretch>
            <a:fillRect/>
          </a:stretch>
        </p:blipFill>
        <p:spPr bwMode="auto">
          <a:xfrm>
            <a:off x="2209800" y="4572000"/>
            <a:ext cx="1143000" cy="1143000"/>
          </a:xfrm>
          <a:prstGeom prst="rect">
            <a:avLst/>
          </a:prstGeom>
          <a:noFill/>
          <a:ln w="9525">
            <a:noFill/>
            <a:miter lim="800000"/>
            <a:headEnd/>
            <a:tailEnd/>
          </a:ln>
        </p:spPr>
      </p:pic>
      <p:pic>
        <p:nvPicPr>
          <p:cNvPr id="3090" name="Picture 36" descr="http://t0.gstatic.com/images?q=tbn:IldU0duhOs2W6M:http://www.corusent.com/home/CorusentFiles%255Cfiles%255CCorporate%2520General%2520Files/hi_corus_col_logo.jpg">
            <a:hlinkClick r:id="rId19"/>
          </p:cNvPr>
          <p:cNvPicPr>
            <a:picLocks noChangeAspect="1" noChangeArrowheads="1"/>
          </p:cNvPicPr>
          <p:nvPr/>
        </p:nvPicPr>
        <p:blipFill>
          <a:blip r:embed="rId20" cstate="print"/>
          <a:srcRect/>
          <a:stretch>
            <a:fillRect/>
          </a:stretch>
        </p:blipFill>
        <p:spPr bwMode="auto">
          <a:xfrm>
            <a:off x="2209800" y="4114800"/>
            <a:ext cx="838200" cy="447675"/>
          </a:xfrm>
          <a:prstGeom prst="rect">
            <a:avLst/>
          </a:prstGeom>
          <a:noFill/>
          <a:ln w="9525">
            <a:noFill/>
            <a:miter lim="800000"/>
            <a:headEnd/>
            <a:tailEnd/>
          </a:ln>
        </p:spPr>
      </p:pic>
      <p:pic>
        <p:nvPicPr>
          <p:cNvPr id="3091" name="Picture 38" descr="http://t1.gstatic.com/images?q=tbn:033ZFqJGZTXMGM:http://cocktaildeeva.files.wordpress.com/2009/01/3d-c-ctv.jpg">
            <a:hlinkClick r:id="rId21"/>
          </p:cNvPr>
          <p:cNvPicPr>
            <a:picLocks noChangeAspect="1" noChangeArrowheads="1"/>
          </p:cNvPicPr>
          <p:nvPr/>
        </p:nvPicPr>
        <p:blipFill>
          <a:blip r:embed="rId22" cstate="print"/>
          <a:srcRect/>
          <a:stretch>
            <a:fillRect/>
          </a:stretch>
        </p:blipFill>
        <p:spPr bwMode="auto">
          <a:xfrm>
            <a:off x="2667000" y="5791200"/>
            <a:ext cx="1428750" cy="533400"/>
          </a:xfrm>
          <a:prstGeom prst="rect">
            <a:avLst/>
          </a:prstGeom>
          <a:noFill/>
          <a:ln w="9525">
            <a:noFill/>
            <a:miter lim="800000"/>
            <a:headEnd/>
            <a:tailEnd/>
          </a:ln>
        </p:spPr>
      </p:pic>
      <p:sp>
        <p:nvSpPr>
          <p:cNvPr id="30" name="TextBox 29"/>
          <p:cNvSpPr txBox="1"/>
          <p:nvPr/>
        </p:nvSpPr>
        <p:spPr>
          <a:xfrm>
            <a:off x="1981200" y="1371600"/>
            <a:ext cx="1162050" cy="3698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dirty="0"/>
              <a:t>Telephone</a:t>
            </a:r>
          </a:p>
        </p:txBody>
      </p:sp>
      <p:sp>
        <p:nvSpPr>
          <p:cNvPr id="31" name="TextBox 30"/>
          <p:cNvSpPr txBox="1"/>
          <p:nvPr/>
        </p:nvSpPr>
        <p:spPr>
          <a:xfrm>
            <a:off x="7848600" y="4800600"/>
            <a:ext cx="709613" cy="369888"/>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a:defRPr/>
            </a:pPr>
            <a:r>
              <a:rPr lang="en-US" dirty="0"/>
              <a:t>Cable</a:t>
            </a:r>
          </a:p>
        </p:txBody>
      </p:sp>
      <p:sp>
        <p:nvSpPr>
          <p:cNvPr id="32" name="TextBox 31"/>
          <p:cNvSpPr txBox="1"/>
          <p:nvPr/>
        </p:nvSpPr>
        <p:spPr>
          <a:xfrm>
            <a:off x="914400" y="4876800"/>
            <a:ext cx="782638"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Media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381000"/>
            <a:ext cx="8229600" cy="944563"/>
          </a:xfrm>
          <a:ln w="22225">
            <a:solidFill>
              <a:schemeClr val="accent1"/>
            </a:solidFill>
          </a:ln>
        </p:spPr>
        <p:txBody>
          <a:bodyPr/>
          <a:lstStyle/>
          <a:p>
            <a:r>
              <a:rPr lang="en-CA" smtClean="0"/>
              <a:t>Wireless Marketshare</a:t>
            </a:r>
          </a:p>
        </p:txBody>
      </p:sp>
      <p:sp>
        <p:nvSpPr>
          <p:cNvPr id="4" name="Text Placeholder 5"/>
          <p:cNvSpPr txBox="1">
            <a:spLocks/>
          </p:cNvSpPr>
          <p:nvPr/>
        </p:nvSpPr>
        <p:spPr bwMode="auto">
          <a:xfrm>
            <a:off x="457200" y="1535113"/>
            <a:ext cx="4040188" cy="6397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gn="ctr">
              <a:spcBef>
                <a:spcPct val="20000"/>
              </a:spcBef>
              <a:defRPr/>
            </a:pPr>
            <a:r>
              <a:rPr lang="en-US" sz="3200" dirty="0">
                <a:solidFill>
                  <a:schemeClr val="tx1"/>
                </a:solidFill>
              </a:rPr>
              <a:t>Current</a:t>
            </a:r>
            <a:endParaRPr lang="en-CA" sz="3200" dirty="0">
              <a:solidFill>
                <a:schemeClr val="tx1"/>
              </a:solidFill>
            </a:endParaRPr>
          </a:p>
        </p:txBody>
      </p:sp>
      <p:pic>
        <p:nvPicPr>
          <p:cNvPr id="16388" name="Picture 2"/>
          <p:cNvPicPr>
            <a:picLocks noChangeAspect="1" noChangeArrowheads="1"/>
          </p:cNvPicPr>
          <p:nvPr/>
        </p:nvPicPr>
        <p:blipFill>
          <a:blip r:embed="rId3" cstate="print"/>
          <a:srcRect/>
          <a:stretch>
            <a:fillRect/>
          </a:stretch>
        </p:blipFill>
        <p:spPr bwMode="auto">
          <a:xfrm>
            <a:off x="820738" y="2763838"/>
            <a:ext cx="3314700" cy="2771775"/>
          </a:xfrm>
          <a:prstGeom prst="rect">
            <a:avLst/>
          </a:prstGeom>
          <a:noFill/>
          <a:ln w="9525">
            <a:noFill/>
            <a:miter lim="800000"/>
            <a:headEnd/>
            <a:tailEnd/>
          </a:ln>
        </p:spPr>
      </p:pic>
      <p:sp>
        <p:nvSpPr>
          <p:cNvPr id="6" name="Text Placeholder 6"/>
          <p:cNvSpPr txBox="1">
            <a:spLocks/>
          </p:cNvSpPr>
          <p:nvPr/>
        </p:nvSpPr>
        <p:spPr>
          <a:xfrm>
            <a:off x="4572000" y="1524000"/>
            <a:ext cx="4041775" cy="639763"/>
          </a:xfrm>
          <a:prstGeom prst="rect">
            <a:avLst/>
          </a:prstGeom>
        </p:spPr>
        <p:style>
          <a:lnRef idx="1">
            <a:schemeClr val="accent5"/>
          </a:lnRef>
          <a:fillRef idx="2">
            <a:schemeClr val="accent5"/>
          </a:fillRef>
          <a:effectRef idx="1">
            <a:schemeClr val="accent5"/>
          </a:effectRef>
          <a:fontRef idx="minor">
            <a:schemeClr val="dk1"/>
          </a:fontRef>
        </p:style>
        <p:txBody>
          <a:bodyPr/>
          <a:lstStyle/>
          <a:p>
            <a:pPr algn="ctr">
              <a:spcBef>
                <a:spcPct val="20000"/>
              </a:spcBef>
              <a:defRPr/>
            </a:pPr>
            <a:r>
              <a:rPr lang="en-US" sz="3200" dirty="0">
                <a:solidFill>
                  <a:schemeClr val="tx1"/>
                </a:solidFill>
              </a:rPr>
              <a:t>Threat of new entrants</a:t>
            </a:r>
            <a:endParaRPr lang="en-CA" sz="3200" dirty="0">
              <a:solidFill>
                <a:schemeClr val="tx1"/>
              </a:solidFill>
            </a:endParaRPr>
          </a:p>
        </p:txBody>
      </p:sp>
      <p:sp>
        <p:nvSpPr>
          <p:cNvPr id="7" name="Content Placeholder 7"/>
          <p:cNvSpPr txBox="1">
            <a:spLocks/>
          </p:cNvSpPr>
          <p:nvPr/>
        </p:nvSpPr>
        <p:spPr>
          <a:xfrm>
            <a:off x="4572000" y="2174875"/>
            <a:ext cx="4041775" cy="3951288"/>
          </a:xfrm>
          <a:prstGeom prst="rect">
            <a:avLst/>
          </a:prstGeom>
        </p:spPr>
        <p:txBody>
          <a:bodyPr/>
          <a:lstStyle/>
          <a:p>
            <a:pPr marL="342900" indent="-342900">
              <a:spcBef>
                <a:spcPct val="20000"/>
              </a:spcBef>
              <a:buFont typeface="Arial" charset="0"/>
              <a:buChar char="•"/>
              <a:defRPr/>
            </a:pPr>
            <a:r>
              <a:rPr lang="en-US" sz="3200" dirty="0">
                <a:latin typeface="+mn-lt"/>
                <a:cs typeface="+mn-cs"/>
              </a:rPr>
              <a:t>D.A.V.E. Wireless</a:t>
            </a:r>
          </a:p>
          <a:p>
            <a:pPr marL="342900" indent="-342900">
              <a:spcBef>
                <a:spcPct val="20000"/>
              </a:spcBef>
              <a:buFont typeface="Arial" charset="0"/>
              <a:buChar char="•"/>
              <a:defRPr/>
            </a:pPr>
            <a:r>
              <a:rPr lang="en-US" sz="3200" dirty="0" err="1">
                <a:latin typeface="+mn-lt"/>
                <a:cs typeface="+mn-cs"/>
              </a:rPr>
              <a:t>Globalive</a:t>
            </a:r>
            <a:r>
              <a:rPr lang="en-US" sz="3200" dirty="0">
                <a:latin typeface="+mn-lt"/>
                <a:cs typeface="+mn-cs"/>
              </a:rPr>
              <a:t> – Wind Mobile</a:t>
            </a:r>
          </a:p>
          <a:p>
            <a:pPr marL="342900" indent="-342900">
              <a:spcBef>
                <a:spcPct val="20000"/>
              </a:spcBef>
              <a:buFont typeface="Arial" charset="0"/>
              <a:buChar char="•"/>
              <a:defRPr/>
            </a:pPr>
            <a:r>
              <a:rPr lang="en-US" sz="3200" dirty="0">
                <a:latin typeface="+mn-lt"/>
                <a:cs typeface="+mn-cs"/>
              </a:rPr>
              <a:t> Shaw</a:t>
            </a:r>
          </a:p>
          <a:p>
            <a:pPr marL="342900" indent="-342900">
              <a:spcBef>
                <a:spcPct val="20000"/>
              </a:spcBef>
              <a:buFont typeface="Arial" charset="0"/>
              <a:buChar char="•"/>
              <a:defRPr/>
            </a:pPr>
            <a:r>
              <a:rPr lang="en-US" sz="3200" dirty="0">
                <a:latin typeface="+mn-lt"/>
                <a:cs typeface="+mn-cs"/>
              </a:rPr>
              <a:t>Videotron</a:t>
            </a:r>
          </a:p>
          <a:p>
            <a:pPr marL="342900" indent="-342900">
              <a:spcBef>
                <a:spcPct val="20000"/>
              </a:spcBef>
              <a:buFont typeface="Arial" charset="0"/>
              <a:buChar char="•"/>
              <a:defRPr/>
            </a:pPr>
            <a:endParaRPr lang="en-CA" sz="32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Spectrum auction</a:t>
            </a:r>
            <a:endParaRPr lang="en-CA" dirty="0"/>
          </a:p>
        </p:txBody>
      </p:sp>
      <p:sp>
        <p:nvSpPr>
          <p:cNvPr id="7" name="Content Placeholder 6"/>
          <p:cNvSpPr>
            <a:spLocks noGrp="1"/>
          </p:cNvSpPr>
          <p:nvPr>
            <p:ph idx="1"/>
          </p:nvPr>
        </p:nvSpPr>
        <p:spPr/>
        <p:txBody>
          <a:bodyPr>
            <a:normAutofit fontScale="70000" lnSpcReduction="20000"/>
          </a:bodyPr>
          <a:lstStyle/>
          <a:p>
            <a:r>
              <a:rPr lang="en-US" dirty="0" smtClean="0"/>
              <a:t>Several firms participated in the bidding for the spectrum reserved for new entrants in May 2008’s auction and 10 of them had winning bids.  </a:t>
            </a:r>
          </a:p>
          <a:p>
            <a:endParaRPr lang="en-US" dirty="0" smtClean="0"/>
          </a:p>
          <a:p>
            <a:r>
              <a:rPr lang="en-US" dirty="0" smtClean="0"/>
              <a:t>Some of the new entrants have already announced their intention to compete in the prepaid market with unlimited voice plans that will be priced below where the incumbents have traditionally been.</a:t>
            </a:r>
          </a:p>
          <a:p>
            <a:endParaRPr lang="en-US" dirty="0" smtClean="0"/>
          </a:p>
          <a:p>
            <a:r>
              <a:rPr lang="en-US" dirty="0" smtClean="0"/>
              <a:t>The Canadian government will allow the auction winners to flip their spectrum ownership after five years, therefore new networks might not get built. </a:t>
            </a:r>
          </a:p>
          <a:p>
            <a:endParaRPr lang="en-US" dirty="0" smtClean="0"/>
          </a:p>
          <a:p>
            <a:r>
              <a:rPr lang="en-US" dirty="0" smtClean="0"/>
              <a:t>Not a single new entrant was able to piece together a complete nationwide spectrum footprint.</a:t>
            </a:r>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Spectrum auction</a:t>
            </a:r>
            <a:endParaRPr lang="en-CA" dirty="0"/>
          </a:p>
        </p:txBody>
      </p:sp>
      <p:sp>
        <p:nvSpPr>
          <p:cNvPr id="3" name="Content Placeholder 2"/>
          <p:cNvSpPr>
            <a:spLocks noGrp="1"/>
          </p:cNvSpPr>
          <p:nvPr>
            <p:ph idx="1"/>
          </p:nvPr>
        </p:nvSpPr>
        <p:spPr/>
        <p:txBody>
          <a:bodyPr>
            <a:normAutofit lnSpcReduction="10000"/>
          </a:bodyPr>
          <a:lstStyle/>
          <a:p>
            <a:r>
              <a:rPr lang="en-US" dirty="0" smtClean="0"/>
              <a:t>Each license has been assigned a series of points for the spectrum available in the area and the population, which frames the opening bids the government has already set. </a:t>
            </a:r>
            <a:r>
              <a:rPr lang="en-US" sz="1900" dirty="0" smtClean="0"/>
              <a:t>(20Mhz of spectrum for Prince George, B.C. is worth eight points and bidding will open for it at $699,170)</a:t>
            </a:r>
          </a:p>
          <a:p>
            <a:endParaRPr lang="en-US" sz="1900" dirty="0" smtClean="0"/>
          </a:p>
          <a:p>
            <a:r>
              <a:rPr lang="en-US" dirty="0" smtClean="0"/>
              <a:t>Each bidder has already had to put a deposit down on points to play in the auction, under a formula based on those minimums. </a:t>
            </a:r>
            <a:r>
              <a:rPr lang="en-US" sz="1900" dirty="0" smtClean="0"/>
              <a:t>(</a:t>
            </a:r>
            <a:r>
              <a:rPr lang="en-US" sz="1900" dirty="0" err="1" smtClean="0"/>
              <a:t>Globalive’s</a:t>
            </a:r>
            <a:r>
              <a:rPr lang="en-US" sz="1900" dirty="0" smtClean="0"/>
              <a:t> $235 million deposit bought it 1,892 points)</a:t>
            </a:r>
            <a:endParaRPr lang="en-CA" sz="1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Spectrum auction</a:t>
            </a:r>
            <a:endParaRPr lang="en-CA" dirty="0"/>
          </a:p>
        </p:txBody>
      </p:sp>
      <p:sp>
        <p:nvSpPr>
          <p:cNvPr id="3" name="Content Placeholder 2"/>
          <p:cNvSpPr>
            <a:spLocks noGrp="1"/>
          </p:cNvSpPr>
          <p:nvPr>
            <p:ph idx="1"/>
          </p:nvPr>
        </p:nvSpPr>
        <p:spPr/>
        <p:txBody>
          <a:bodyPr/>
          <a:lstStyle/>
          <a:p>
            <a:r>
              <a:rPr lang="en-US" dirty="0" smtClean="0"/>
              <a:t>During the auction, participants will bid on each license with money, but they have to also keep in mind the total points of the licenses they are bidding on. </a:t>
            </a:r>
          </a:p>
          <a:p>
            <a:endParaRPr lang="en-US" dirty="0" smtClean="0"/>
          </a:p>
          <a:p>
            <a:r>
              <a:rPr lang="en-US" dirty="0" smtClean="0"/>
              <a:t>The government forces participants to bid an increasing percentage of their points in each of the rounds. </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1"/>
            </a:solidFill>
          </a:ln>
        </p:spPr>
        <p:txBody>
          <a:bodyPr/>
          <a:lstStyle/>
          <a:p>
            <a:r>
              <a:rPr lang="en-US" dirty="0" smtClean="0"/>
              <a:t>Spectrum auction bids</a:t>
            </a:r>
            <a:endParaRPr lang="en-CA"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114425" y="2043906"/>
            <a:ext cx="6915150" cy="3638550"/>
          </a:xfrm>
          <a:prstGeom prst="rect">
            <a:avLst/>
          </a:prstGeom>
          <a:noFill/>
          <a:ln w="9525">
            <a:noFill/>
            <a:miter lim="800000"/>
            <a:headEnd/>
            <a:tailEnd/>
          </a:ln>
        </p:spPr>
      </p:pic>
      <p:sp>
        <p:nvSpPr>
          <p:cNvPr id="11" name="Rectangle 10"/>
          <p:cNvSpPr/>
          <p:nvPr/>
        </p:nvSpPr>
        <p:spPr>
          <a:xfrm>
            <a:off x="1295400" y="3124200"/>
            <a:ext cx="6705600" cy="70866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295400" y="2590800"/>
            <a:ext cx="6705600" cy="495300"/>
          </a:xfrm>
          <a:prstGeom prst="rect">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295400" y="3863340"/>
            <a:ext cx="6705600" cy="175260"/>
          </a:xfrm>
          <a:prstGeom prst="rect">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295400" y="4221480"/>
            <a:ext cx="6705600" cy="167640"/>
          </a:xfrm>
          <a:prstGeom prst="rect">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ln>
            <a:solidFill>
              <a:schemeClr val="accent1"/>
            </a:solidFill>
          </a:ln>
        </p:spPr>
        <p:txBody>
          <a:bodyPr>
            <a:normAutofit fontScale="90000"/>
          </a:bodyPr>
          <a:lstStyle/>
          <a:p>
            <a:r>
              <a:rPr lang="en-US" dirty="0" smtClean="0"/>
              <a:t>Telecommunication revenue and percentage annual growth</a:t>
            </a:r>
            <a:endParaRPr lang="en-CA"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85800" y="1539579"/>
            <a:ext cx="7620000" cy="4556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ln>
            <a:solidFill>
              <a:schemeClr val="accent1"/>
            </a:solidFill>
          </a:ln>
        </p:spPr>
        <p:txBody>
          <a:bodyPr>
            <a:normAutofit fontScale="90000"/>
          </a:bodyPr>
          <a:lstStyle/>
          <a:p>
            <a:r>
              <a:rPr lang="en-US" dirty="0" smtClean="0"/>
              <a:t>Annual revenue growth by market segment</a:t>
            </a:r>
            <a:endParaRPr lang="en-CA"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1676400"/>
            <a:ext cx="7391399" cy="490934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Wireless revenues , subscribers and ARPU</a:t>
            </a:r>
            <a:endParaRPr lang="en-CA"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81000" y="1578089"/>
            <a:ext cx="8077200" cy="440399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914400"/>
          </a:xfrm>
          <a:ln w="25400"/>
        </p:spPr>
        <p:txBody>
          <a:bodyPr/>
          <a:lstStyle/>
          <a:p>
            <a:r>
              <a:rPr lang="en-US" altLang="zh-CN" smtClean="0"/>
              <a:t>Technology</a:t>
            </a:r>
            <a:endParaRPr lang="zh-CN" altLang="en-US" smtClean="0"/>
          </a:p>
        </p:txBody>
      </p:sp>
      <p:pic>
        <p:nvPicPr>
          <p:cNvPr id="22531" name="Picture 2" descr="C:\Users\CLOT\Desktop\fig4a analog signal.gif"/>
          <p:cNvPicPr>
            <a:picLocks noChangeAspect="1" noChangeArrowheads="1"/>
          </p:cNvPicPr>
          <p:nvPr/>
        </p:nvPicPr>
        <p:blipFill>
          <a:blip r:embed="rId3" cstate="print"/>
          <a:srcRect/>
          <a:stretch>
            <a:fillRect/>
          </a:stretch>
        </p:blipFill>
        <p:spPr bwMode="auto">
          <a:xfrm>
            <a:off x="4419600" y="2057400"/>
            <a:ext cx="3832225" cy="1524000"/>
          </a:xfrm>
          <a:prstGeom prst="rect">
            <a:avLst/>
          </a:prstGeom>
          <a:noFill/>
          <a:ln w="9525">
            <a:noFill/>
            <a:miter lim="800000"/>
            <a:headEnd/>
            <a:tailEnd/>
          </a:ln>
        </p:spPr>
      </p:pic>
      <p:pic>
        <p:nvPicPr>
          <p:cNvPr id="22532" name="Picture 3" descr="C:\Users\CLOT\Desktop\fig4b digital signal.gif"/>
          <p:cNvPicPr>
            <a:picLocks noChangeAspect="1" noChangeArrowheads="1"/>
          </p:cNvPicPr>
          <p:nvPr/>
        </p:nvPicPr>
        <p:blipFill>
          <a:blip r:embed="rId4" cstate="print"/>
          <a:srcRect/>
          <a:stretch>
            <a:fillRect/>
          </a:stretch>
        </p:blipFill>
        <p:spPr bwMode="auto">
          <a:xfrm>
            <a:off x="4343400" y="4495800"/>
            <a:ext cx="3962400" cy="2101850"/>
          </a:xfrm>
          <a:prstGeom prst="rect">
            <a:avLst/>
          </a:prstGeom>
          <a:noFill/>
          <a:ln w="9525">
            <a:noFill/>
            <a:miter lim="800000"/>
            <a:headEnd/>
            <a:tailEnd/>
          </a:ln>
        </p:spPr>
      </p:pic>
      <p:sp>
        <p:nvSpPr>
          <p:cNvPr id="7" name="Rounded Rectangle 6"/>
          <p:cNvSpPr/>
          <p:nvPr/>
        </p:nvSpPr>
        <p:spPr>
          <a:xfrm>
            <a:off x="4572000" y="1371600"/>
            <a:ext cx="3657600" cy="533400"/>
          </a:xfrm>
          <a:prstGeom prst="round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solidFill>
                  <a:schemeClr val="tx1"/>
                </a:solidFill>
              </a:rPr>
              <a:t>Analog Signal</a:t>
            </a:r>
          </a:p>
        </p:txBody>
      </p:sp>
      <p:sp>
        <p:nvSpPr>
          <p:cNvPr id="8" name="Rounded Rectangle 7"/>
          <p:cNvSpPr/>
          <p:nvPr/>
        </p:nvSpPr>
        <p:spPr>
          <a:xfrm>
            <a:off x="4572000" y="3733800"/>
            <a:ext cx="3657600" cy="533400"/>
          </a:xfrm>
          <a:prstGeom prst="round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solidFill>
                  <a:schemeClr val="tx1"/>
                </a:solidFill>
              </a:rPr>
              <a:t>Digital Signal</a:t>
            </a:r>
          </a:p>
        </p:txBody>
      </p:sp>
      <p:sp>
        <p:nvSpPr>
          <p:cNvPr id="9" name="TextBox 8"/>
          <p:cNvSpPr txBox="1"/>
          <p:nvPr/>
        </p:nvSpPr>
        <p:spPr>
          <a:xfrm>
            <a:off x="533400" y="1447800"/>
            <a:ext cx="3581400" cy="20320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dirty="0">
                <a:solidFill>
                  <a:srgbClr val="000000"/>
                </a:solidFill>
                <a:cs typeface="Arial" charset="0"/>
              </a:rPr>
              <a:t>Analog:</a:t>
            </a:r>
          </a:p>
          <a:p>
            <a:pPr>
              <a:defRPr/>
            </a:pPr>
            <a:endParaRPr lang="en-US" dirty="0">
              <a:solidFill>
                <a:srgbClr val="000000"/>
              </a:solidFill>
              <a:cs typeface="Arial" charset="0"/>
            </a:endParaRPr>
          </a:p>
          <a:p>
            <a:pPr>
              <a:buFont typeface="Arial" charset="0"/>
              <a:buChar char="•"/>
              <a:defRPr/>
            </a:pPr>
            <a:r>
              <a:rPr lang="en-US" altLang="zh-CN" dirty="0">
                <a:solidFill>
                  <a:srgbClr val="000000"/>
                </a:solidFill>
                <a:cs typeface="Arial" charset="0"/>
              </a:rPr>
              <a:t> a continuous signal for which the time varying feature (variable) of the signal is a representation of some other time varying quantity</a:t>
            </a:r>
          </a:p>
          <a:p>
            <a:pPr>
              <a:buFont typeface="Arial" charset="0"/>
              <a:buChar char="•"/>
              <a:defRPr/>
            </a:pPr>
            <a:r>
              <a:rPr lang="en-US" dirty="0">
                <a:solidFill>
                  <a:srgbClr val="000000"/>
                </a:solidFill>
                <a:cs typeface="Arial" charset="0"/>
              </a:rPr>
              <a:t> Wildly used by 1G</a:t>
            </a:r>
          </a:p>
        </p:txBody>
      </p:sp>
      <p:sp>
        <p:nvSpPr>
          <p:cNvPr id="10" name="TextBox 9"/>
          <p:cNvSpPr txBox="1"/>
          <p:nvPr/>
        </p:nvSpPr>
        <p:spPr>
          <a:xfrm>
            <a:off x="533400" y="3962400"/>
            <a:ext cx="3581400" cy="20320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dirty="0">
                <a:solidFill>
                  <a:srgbClr val="000000"/>
                </a:solidFill>
                <a:cs typeface="Arial" charset="0"/>
              </a:rPr>
              <a:t>Digital:</a:t>
            </a:r>
          </a:p>
          <a:p>
            <a:pPr>
              <a:defRPr/>
            </a:pPr>
            <a:endParaRPr lang="en-US" dirty="0">
              <a:solidFill>
                <a:srgbClr val="000000"/>
              </a:solidFill>
              <a:cs typeface="Arial" charset="0"/>
            </a:endParaRPr>
          </a:p>
          <a:p>
            <a:pPr>
              <a:buFont typeface="Arial" charset="0"/>
              <a:buChar char="•"/>
              <a:defRPr/>
            </a:pPr>
            <a:r>
              <a:rPr lang="en-US" altLang="zh-CN" dirty="0">
                <a:solidFill>
                  <a:srgbClr val="000000"/>
                </a:solidFill>
                <a:cs typeface="Arial" charset="0"/>
              </a:rPr>
              <a:t> Digital signals are non-continuous, they change in individual steps. They consist of pulses or digits with discrete levels or values</a:t>
            </a:r>
          </a:p>
          <a:p>
            <a:pPr>
              <a:buFont typeface="Arial" charset="0"/>
              <a:buChar char="•"/>
              <a:defRPr/>
            </a:pPr>
            <a:r>
              <a:rPr lang="en-US" dirty="0">
                <a:solidFill>
                  <a:srgbClr val="000000"/>
                </a:solidFill>
                <a:cs typeface="Arial" charset="0"/>
              </a:rPr>
              <a:t> it is used starting from 2 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914400"/>
          </a:xfrm>
          <a:ln w="25400"/>
        </p:spPr>
        <p:txBody>
          <a:bodyPr/>
          <a:lstStyle/>
          <a:p>
            <a:r>
              <a:rPr lang="en-US" altLang="zh-CN" smtClean="0"/>
              <a:t>Technology</a:t>
            </a:r>
            <a:endParaRPr lang="zh-CN" altLang="en-US" smtClean="0"/>
          </a:p>
        </p:txBody>
      </p:sp>
      <p:sp>
        <p:nvSpPr>
          <p:cNvPr id="5" name="TextBox 4"/>
          <p:cNvSpPr txBox="1"/>
          <p:nvPr/>
        </p:nvSpPr>
        <p:spPr>
          <a:xfrm>
            <a:off x="533400" y="1828800"/>
            <a:ext cx="3581400" cy="39703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a:solidFill>
                  <a:srgbClr val="000000"/>
                </a:solidFill>
                <a:cs typeface="Arial" charset="0"/>
              </a:rPr>
              <a:t>HD:</a:t>
            </a:r>
          </a:p>
          <a:p>
            <a:pPr>
              <a:defRPr/>
            </a:pPr>
            <a:endParaRPr lang="en-US">
              <a:solidFill>
                <a:srgbClr val="000000"/>
              </a:solidFill>
              <a:cs typeface="Arial" charset="0"/>
            </a:endParaRPr>
          </a:p>
          <a:p>
            <a:pPr>
              <a:buFont typeface="Arial" charset="0"/>
              <a:buChar char="•"/>
              <a:defRPr/>
            </a:pPr>
            <a:r>
              <a:rPr lang="en-US" altLang="zh-CN">
                <a:solidFill>
                  <a:srgbClr val="000000"/>
                </a:solidFill>
                <a:cs typeface="Arial" charset="0"/>
              </a:rPr>
              <a:t>the highest resolution format of digital television</a:t>
            </a:r>
          </a:p>
          <a:p>
            <a:pPr>
              <a:defRPr/>
            </a:pPr>
            <a:r>
              <a:rPr lang="en-US" altLang="zh-CN">
                <a:solidFill>
                  <a:srgbClr val="000000"/>
                </a:solidFill>
                <a:cs typeface="Arial" charset="0"/>
              </a:rPr>
              <a:t> </a:t>
            </a:r>
          </a:p>
          <a:p>
            <a:pPr>
              <a:buFont typeface="Arial" charset="0"/>
              <a:buChar char="•"/>
              <a:defRPr/>
            </a:pPr>
            <a:r>
              <a:rPr lang="en-US" altLang="zh-CN">
                <a:solidFill>
                  <a:srgbClr val="000000"/>
                </a:solidFill>
                <a:cs typeface="Arial" charset="0"/>
              </a:rPr>
              <a:t>most commonly involves display resolutions of 1280×720 pixels (720p) or 1920×1080 pixels (1080i/1080p)</a:t>
            </a:r>
          </a:p>
          <a:p>
            <a:pPr>
              <a:defRPr/>
            </a:pPr>
            <a:endParaRPr lang="en-US" altLang="zh-CN">
              <a:solidFill>
                <a:srgbClr val="000000"/>
              </a:solidFill>
              <a:cs typeface="Arial" charset="0"/>
            </a:endParaRPr>
          </a:p>
          <a:p>
            <a:pPr>
              <a:buFont typeface="Arial" charset="0"/>
              <a:buChar char="•"/>
              <a:defRPr/>
            </a:pPr>
            <a:r>
              <a:rPr lang="en-US" altLang="zh-CN">
                <a:solidFill>
                  <a:srgbClr val="000000"/>
                </a:solidFill>
                <a:cs typeface="Arial" charset="0"/>
              </a:rPr>
              <a:t>HD has one or two million pixels per frame, roughly five times that of standard – definition</a:t>
            </a:r>
          </a:p>
          <a:p>
            <a:pPr>
              <a:buFont typeface="Arial" charset="0"/>
              <a:buChar char="•"/>
              <a:defRPr/>
            </a:pPr>
            <a:endParaRPr lang="en-US">
              <a:solidFill>
                <a:srgbClr val="000000"/>
              </a:solidFill>
              <a:cs typeface="Arial" charset="0"/>
            </a:endParaRPr>
          </a:p>
        </p:txBody>
      </p:sp>
      <p:pic>
        <p:nvPicPr>
          <p:cNvPr id="23556" name="Picture 2" descr="C:\Users\CLOT\Desktop\Hdpictorialsatellite.gif"/>
          <p:cNvPicPr>
            <a:picLocks noChangeAspect="1" noChangeArrowheads="1"/>
          </p:cNvPicPr>
          <p:nvPr/>
        </p:nvPicPr>
        <p:blipFill>
          <a:blip r:embed="rId2" cstate="print"/>
          <a:srcRect/>
          <a:stretch>
            <a:fillRect/>
          </a:stretch>
        </p:blipFill>
        <p:spPr bwMode="auto">
          <a:xfrm>
            <a:off x="4800600" y="1447800"/>
            <a:ext cx="3378200" cy="2497138"/>
          </a:xfrm>
          <a:prstGeom prst="rect">
            <a:avLst/>
          </a:prstGeom>
          <a:noFill/>
          <a:ln w="9525">
            <a:noFill/>
            <a:miter lim="800000"/>
            <a:headEnd/>
            <a:tailEnd/>
          </a:ln>
        </p:spPr>
      </p:pic>
      <p:sp>
        <p:nvSpPr>
          <p:cNvPr id="7" name="TextBox 6"/>
          <p:cNvSpPr txBox="1"/>
          <p:nvPr/>
        </p:nvSpPr>
        <p:spPr>
          <a:xfrm>
            <a:off x="4953000" y="4267200"/>
            <a:ext cx="3581400" cy="1816100"/>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altLang="zh-CN" sz="1600">
                <a:solidFill>
                  <a:srgbClr val="000000"/>
                </a:solidFill>
                <a:cs typeface="Arial" charset="0"/>
              </a:rPr>
              <a:t>Components of a typical satellite HDTV system:</a:t>
            </a:r>
            <a:br>
              <a:rPr lang="en-US" altLang="zh-CN" sz="1600">
                <a:solidFill>
                  <a:srgbClr val="000000"/>
                </a:solidFill>
                <a:cs typeface="Arial" charset="0"/>
              </a:rPr>
            </a:br>
            <a:r>
              <a:rPr lang="en-US" altLang="zh-CN" sz="1600">
                <a:solidFill>
                  <a:srgbClr val="000000"/>
                </a:solidFill>
                <a:cs typeface="Arial" charset="0"/>
              </a:rPr>
              <a:t>1. HDTV Monitor</a:t>
            </a:r>
            <a:br>
              <a:rPr lang="en-US" altLang="zh-CN" sz="1600">
                <a:solidFill>
                  <a:srgbClr val="000000"/>
                </a:solidFill>
                <a:cs typeface="Arial" charset="0"/>
              </a:rPr>
            </a:br>
            <a:r>
              <a:rPr lang="en-US" altLang="zh-CN" sz="1600">
                <a:solidFill>
                  <a:srgbClr val="000000"/>
                </a:solidFill>
                <a:cs typeface="Arial" charset="0"/>
              </a:rPr>
              <a:t>2. HD satellite receiver</a:t>
            </a:r>
            <a:br>
              <a:rPr lang="en-US" altLang="zh-CN" sz="1600">
                <a:solidFill>
                  <a:srgbClr val="000000"/>
                </a:solidFill>
                <a:cs typeface="Arial" charset="0"/>
              </a:rPr>
            </a:br>
            <a:r>
              <a:rPr lang="en-US" altLang="zh-CN" sz="1600">
                <a:solidFill>
                  <a:srgbClr val="000000"/>
                </a:solidFill>
                <a:cs typeface="Arial" charset="0"/>
              </a:rPr>
              <a:t>3. Standard satellite dish</a:t>
            </a:r>
            <a:br>
              <a:rPr lang="en-US" altLang="zh-CN" sz="1600">
                <a:solidFill>
                  <a:srgbClr val="000000"/>
                </a:solidFill>
                <a:cs typeface="Arial" charset="0"/>
              </a:rPr>
            </a:br>
            <a:r>
              <a:rPr lang="en-US" altLang="zh-CN" sz="1600">
                <a:solidFill>
                  <a:srgbClr val="000000"/>
                </a:solidFill>
                <a:cs typeface="Arial" charset="0"/>
              </a:rPr>
              <a:t>4. HDMI cable, DVI-D and audio cables, or audio and component video cables</a:t>
            </a:r>
            <a:endParaRPr lang="en-US" sz="1600">
              <a:solidFill>
                <a:srgbClr val="000000"/>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2008 Statistics</a:t>
            </a:r>
            <a:endParaRPr lang="en-CA" smtClean="0"/>
          </a:p>
        </p:txBody>
      </p:sp>
      <p:pic>
        <p:nvPicPr>
          <p:cNvPr id="4099" name="Picture 2"/>
          <p:cNvPicPr>
            <a:picLocks noChangeAspect="1" noChangeArrowheads="1"/>
          </p:cNvPicPr>
          <p:nvPr/>
        </p:nvPicPr>
        <p:blipFill>
          <a:blip r:embed="rId2" cstate="print"/>
          <a:srcRect/>
          <a:stretch>
            <a:fillRect/>
          </a:stretch>
        </p:blipFill>
        <p:spPr bwMode="auto">
          <a:xfrm>
            <a:off x="457200" y="2370138"/>
            <a:ext cx="4013200" cy="2887662"/>
          </a:xfrm>
          <a:prstGeom prst="rect">
            <a:avLst/>
          </a:prstGeom>
          <a:noFill/>
          <a:ln w="9525">
            <a:noFill/>
            <a:miter lim="800000"/>
            <a:headEnd/>
            <a:tailEnd/>
          </a:ln>
        </p:spPr>
      </p:pic>
      <p:pic>
        <p:nvPicPr>
          <p:cNvPr id="4100" name="Picture 3"/>
          <p:cNvPicPr>
            <a:picLocks noChangeAspect="1" noChangeArrowheads="1"/>
          </p:cNvPicPr>
          <p:nvPr/>
        </p:nvPicPr>
        <p:blipFill>
          <a:blip r:embed="rId3" cstate="print"/>
          <a:srcRect/>
          <a:stretch>
            <a:fillRect/>
          </a:stretch>
        </p:blipFill>
        <p:spPr bwMode="auto">
          <a:xfrm>
            <a:off x="4489450" y="2354263"/>
            <a:ext cx="4156075" cy="2903537"/>
          </a:xfrm>
          <a:prstGeom prst="rect">
            <a:avLst/>
          </a:prstGeom>
          <a:noFill/>
          <a:ln w="9525">
            <a:noFill/>
            <a:miter lim="800000"/>
            <a:headEnd/>
            <a:tailEnd/>
          </a:ln>
        </p:spPr>
      </p:pic>
      <p:sp>
        <p:nvSpPr>
          <p:cNvPr id="6" name="Rounded Rectangle 5"/>
          <p:cNvSpPr/>
          <p:nvPr/>
        </p:nvSpPr>
        <p:spPr>
          <a:xfrm>
            <a:off x="457200" y="1600200"/>
            <a:ext cx="3962400" cy="5334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Canadian Population</a:t>
            </a:r>
          </a:p>
        </p:txBody>
      </p:sp>
      <p:sp>
        <p:nvSpPr>
          <p:cNvPr id="7" name="Rounded Rectangle 6"/>
          <p:cNvSpPr/>
          <p:nvPr/>
        </p:nvSpPr>
        <p:spPr>
          <a:xfrm>
            <a:off x="4648200" y="1600200"/>
            <a:ext cx="3962400" cy="5334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Canadian GDP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914400"/>
          </a:xfrm>
          <a:ln w="25400"/>
        </p:spPr>
        <p:txBody>
          <a:bodyPr/>
          <a:lstStyle/>
          <a:p>
            <a:r>
              <a:rPr lang="en-US" altLang="zh-CN" smtClean="0"/>
              <a:t>Technology</a:t>
            </a:r>
            <a:endParaRPr lang="zh-CN" altLang="en-US" smtClean="0"/>
          </a:p>
        </p:txBody>
      </p:sp>
      <p:sp>
        <p:nvSpPr>
          <p:cNvPr id="6" name="Content Placeholder 2"/>
          <p:cNvSpPr>
            <a:spLocks noGrp="1"/>
          </p:cNvSpPr>
          <p:nvPr>
            <p:ph idx="1"/>
          </p:nvPr>
        </p:nvSpPr>
        <p:spPr>
          <a:xfrm>
            <a:off x="2438400" y="1295400"/>
            <a:ext cx="4191000" cy="533400"/>
          </a:xfrm>
          <a:solidFill>
            <a:schemeClr val="tx1"/>
          </a:solidFill>
        </p:spPr>
        <p:txBody>
          <a:bodyPr>
            <a:normAutofit lnSpcReduction="10000"/>
          </a:bodyPr>
          <a:lstStyle/>
          <a:p>
            <a:pPr marL="365760" indent="-283464" algn="ctr" fontAlgn="auto">
              <a:spcAft>
                <a:spcPts val="0"/>
              </a:spcAft>
              <a:buFont typeface="Arial" charset="0"/>
              <a:buNone/>
              <a:defRPr/>
            </a:pPr>
            <a:r>
              <a:rPr lang="en-CA" dirty="0" smtClean="0">
                <a:solidFill>
                  <a:schemeClr val="bg1"/>
                </a:solidFill>
              </a:rPr>
              <a:t>HD </a:t>
            </a:r>
            <a:r>
              <a:rPr lang="en-CA" dirty="0" err="1" smtClean="0">
                <a:solidFill>
                  <a:schemeClr val="bg1"/>
                </a:solidFill>
              </a:rPr>
              <a:t>vs</a:t>
            </a:r>
            <a:r>
              <a:rPr lang="en-CA" dirty="0" smtClean="0">
                <a:solidFill>
                  <a:schemeClr val="bg1"/>
                </a:solidFill>
              </a:rPr>
              <a:t> SD</a:t>
            </a:r>
          </a:p>
        </p:txBody>
      </p:sp>
      <p:pic>
        <p:nvPicPr>
          <p:cNvPr id="24580" name="Picture 2" descr="C:\Users\CLOT\Desktop\hd_comp.jpg"/>
          <p:cNvPicPr>
            <a:picLocks noChangeAspect="1" noChangeArrowheads="1"/>
          </p:cNvPicPr>
          <p:nvPr/>
        </p:nvPicPr>
        <p:blipFill>
          <a:blip r:embed="rId3" cstate="print"/>
          <a:srcRect/>
          <a:stretch>
            <a:fillRect/>
          </a:stretch>
        </p:blipFill>
        <p:spPr bwMode="auto">
          <a:xfrm>
            <a:off x="-76200" y="1892300"/>
            <a:ext cx="92202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914400"/>
          </a:xfrm>
          <a:ln w="25400"/>
        </p:spPr>
        <p:txBody>
          <a:bodyPr/>
          <a:lstStyle/>
          <a:p>
            <a:r>
              <a:rPr lang="en-US" altLang="zh-CN" smtClean="0"/>
              <a:t>Technology</a:t>
            </a:r>
            <a:endParaRPr lang="zh-CN" altLang="en-US" smtClean="0"/>
          </a:p>
        </p:txBody>
      </p:sp>
      <p:sp>
        <p:nvSpPr>
          <p:cNvPr id="6" name="TextBox 5"/>
          <p:cNvSpPr txBox="1"/>
          <p:nvPr/>
        </p:nvSpPr>
        <p:spPr>
          <a:xfrm>
            <a:off x="457200" y="1828800"/>
            <a:ext cx="4114800" cy="35052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a:solidFill>
                  <a:srgbClr val="000000"/>
                </a:solidFill>
                <a:cs typeface="Arial" charset="0"/>
              </a:rPr>
              <a:t>Future HD3D:</a:t>
            </a:r>
          </a:p>
          <a:p>
            <a:pPr>
              <a:defRPr/>
            </a:pPr>
            <a:endParaRPr lang="en-US" b="1">
              <a:solidFill>
                <a:srgbClr val="000000"/>
              </a:solidFill>
              <a:cs typeface="Arial" charset="0"/>
            </a:endParaRPr>
          </a:p>
          <a:p>
            <a:pPr>
              <a:buFont typeface="Arial" charset="0"/>
              <a:buChar char="•"/>
              <a:defRPr/>
            </a:pPr>
            <a:r>
              <a:rPr lang="en-US" altLang="zh-CN">
                <a:solidFill>
                  <a:srgbClr val="000000"/>
                </a:solidFill>
                <a:cs typeface="Arial" charset="0"/>
              </a:rPr>
              <a:t>Separate images for the left and right eyes are recorded with 1920 X 1080 full-HD quality and alternately played at high speed</a:t>
            </a:r>
          </a:p>
          <a:p>
            <a:pPr>
              <a:buFont typeface="Arial" charset="0"/>
              <a:buChar char="•"/>
              <a:defRPr/>
            </a:pPr>
            <a:endParaRPr lang="en-US" altLang="zh-CN">
              <a:solidFill>
                <a:srgbClr val="000000"/>
              </a:solidFill>
              <a:cs typeface="Arial" charset="0"/>
            </a:endParaRPr>
          </a:p>
          <a:p>
            <a:pPr>
              <a:buFont typeface="Arial" charset="0"/>
              <a:buChar char="•"/>
              <a:defRPr/>
            </a:pPr>
            <a:r>
              <a:rPr lang="en-US" altLang="zh-CN">
                <a:solidFill>
                  <a:srgbClr val="000000"/>
                </a:solidFill>
                <a:cs typeface="Arial" charset="0"/>
              </a:rPr>
              <a:t>through special LCD glasses that are timed to open and close the right and left lenses in synchronization with the alternating images to experience 3D realism.</a:t>
            </a:r>
            <a:endParaRPr lang="en-US">
              <a:solidFill>
                <a:srgbClr val="000000"/>
              </a:solidFill>
              <a:cs typeface="Arial" charset="0"/>
            </a:endParaRPr>
          </a:p>
        </p:txBody>
      </p:sp>
      <p:pic>
        <p:nvPicPr>
          <p:cNvPr id="25604" name="Picture 3"/>
          <p:cNvPicPr>
            <a:picLocks noChangeAspect="1" noChangeArrowheads="1"/>
          </p:cNvPicPr>
          <p:nvPr/>
        </p:nvPicPr>
        <p:blipFill>
          <a:blip r:embed="rId2" cstate="print"/>
          <a:srcRect/>
          <a:stretch>
            <a:fillRect/>
          </a:stretch>
        </p:blipFill>
        <p:spPr bwMode="auto">
          <a:xfrm>
            <a:off x="4764088" y="1828800"/>
            <a:ext cx="4138612"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838200"/>
          </a:xfrm>
          <a:ln w="25400"/>
        </p:spPr>
        <p:txBody>
          <a:bodyPr/>
          <a:lstStyle/>
          <a:p>
            <a:r>
              <a:rPr lang="en-US" altLang="zh-CN" smtClean="0"/>
              <a:t>Technology</a:t>
            </a:r>
            <a:endParaRPr lang="zh-CN" altLang="en-US" smtClean="0"/>
          </a:p>
        </p:txBody>
      </p:sp>
      <p:pic>
        <p:nvPicPr>
          <p:cNvPr id="26627" name="Picture 2" descr="C:\Users\CLOT\Desktop\HD3D1.jpg"/>
          <p:cNvPicPr>
            <a:picLocks noChangeAspect="1" noChangeArrowheads="1"/>
          </p:cNvPicPr>
          <p:nvPr/>
        </p:nvPicPr>
        <p:blipFill>
          <a:blip r:embed="rId2" cstate="print"/>
          <a:srcRect/>
          <a:stretch>
            <a:fillRect/>
          </a:stretch>
        </p:blipFill>
        <p:spPr bwMode="auto">
          <a:xfrm>
            <a:off x="990600" y="2133600"/>
            <a:ext cx="7162800" cy="4351338"/>
          </a:xfrm>
          <a:prstGeom prst="rect">
            <a:avLst/>
          </a:prstGeom>
          <a:noFill/>
          <a:ln w="9525">
            <a:noFill/>
            <a:miter lim="800000"/>
            <a:headEnd/>
            <a:tailEnd/>
          </a:ln>
        </p:spPr>
      </p:pic>
      <p:pic>
        <p:nvPicPr>
          <p:cNvPr id="26628" name="Picture 3" descr="C:\Users\CLOT\Desktop\HD3D.jpg"/>
          <p:cNvPicPr>
            <a:picLocks noChangeAspect="1" noChangeArrowheads="1"/>
          </p:cNvPicPr>
          <p:nvPr/>
        </p:nvPicPr>
        <p:blipFill>
          <a:blip r:embed="rId3" cstate="print"/>
          <a:srcRect/>
          <a:stretch>
            <a:fillRect/>
          </a:stretch>
        </p:blipFill>
        <p:spPr bwMode="auto">
          <a:xfrm>
            <a:off x="3657600" y="1219200"/>
            <a:ext cx="1892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w="25400"/>
        </p:spPr>
        <p:txBody>
          <a:bodyPr/>
          <a:lstStyle/>
          <a:p>
            <a:r>
              <a:rPr lang="en-US" altLang="zh-CN" smtClean="0"/>
              <a:t>Internet</a:t>
            </a:r>
            <a:endParaRPr lang="zh-CN" altLang="en-US" smtClean="0"/>
          </a:p>
        </p:txBody>
      </p:sp>
      <p:graphicFrame>
        <p:nvGraphicFramePr>
          <p:cNvPr id="6" name="Table 5"/>
          <p:cNvGraphicFramePr>
            <a:graphicFrameLocks noGrp="1"/>
          </p:cNvGraphicFramePr>
          <p:nvPr/>
        </p:nvGraphicFramePr>
        <p:xfrm>
          <a:off x="533400" y="2438400"/>
          <a:ext cx="8153400" cy="2589215"/>
        </p:xfrm>
        <a:graphic>
          <a:graphicData uri="http://schemas.openxmlformats.org/drawingml/2006/table">
            <a:tbl>
              <a:tblPr/>
              <a:tblGrid>
                <a:gridCol w="2584450"/>
                <a:gridCol w="839788"/>
                <a:gridCol w="839787"/>
                <a:gridCol w="839788"/>
                <a:gridCol w="841375"/>
                <a:gridCol w="839787"/>
                <a:gridCol w="684213"/>
                <a:gridCol w="684212"/>
              </a:tblGrid>
              <a:tr h="39052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endParaRP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2004</a:t>
                      </a:r>
                    </a:p>
                  </a:txBody>
                  <a:tcPr marL="6733" marR="6733" marT="673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2005</a:t>
                      </a:r>
                    </a:p>
                  </a:txBody>
                  <a:tcPr marL="6733" marR="6733" marT="673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2006</a:t>
                      </a:r>
                    </a:p>
                  </a:txBody>
                  <a:tcPr marL="6733" marR="6733" marT="673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2007</a:t>
                      </a:r>
                    </a:p>
                  </a:txBody>
                  <a:tcPr marL="6733" marR="6733" marT="673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2008</a:t>
                      </a:r>
                    </a:p>
                  </a:txBody>
                  <a:tcPr marL="6733" marR="6733" marT="673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Growth</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CAGR</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Residential Total</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2,523 </a:t>
                      </a:r>
                    </a:p>
                  </a:txBody>
                  <a:tcPr marL="6733" marR="6733" marT="673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2,838 </a:t>
                      </a:r>
                    </a:p>
                  </a:txBody>
                  <a:tcPr marL="6733" marR="6733" marT="673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3,191 </a:t>
                      </a:r>
                    </a:p>
                  </a:txBody>
                  <a:tcPr marL="6733" marR="6733" marT="673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3,622 </a:t>
                      </a:r>
                    </a:p>
                  </a:txBody>
                  <a:tcPr marL="6733" marR="6733" marT="673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3,899 </a:t>
                      </a:r>
                    </a:p>
                  </a:txBody>
                  <a:tcPr marL="6733" marR="6733" marT="673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7.6%</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11.5%</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Business Total</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862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903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924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1,011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1,073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6.1%</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5.6%</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Wholesale Total</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201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206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202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201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215 </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7.0%</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0.5%</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Other Internet - related services</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569 </a:t>
                      </a:r>
                    </a:p>
                  </a:txBody>
                  <a:tcPr marL="6733" marR="6733" marT="673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583 </a:t>
                      </a:r>
                    </a:p>
                  </a:txBody>
                  <a:tcPr marL="6733" marR="6733" marT="673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720 </a:t>
                      </a:r>
                    </a:p>
                  </a:txBody>
                  <a:tcPr marL="6733" marR="6733" marT="673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835 </a:t>
                      </a:r>
                    </a:p>
                  </a:txBody>
                  <a:tcPr marL="6733" marR="6733" marT="673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1,015 </a:t>
                      </a:r>
                    </a:p>
                  </a:txBody>
                  <a:tcPr marL="6733" marR="6733" marT="673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21.6%</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15.6%</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439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Subtotal</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4,155 </a:t>
                      </a:r>
                    </a:p>
                  </a:txBody>
                  <a:tcPr marL="6733" marR="6733" marT="673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4,530 </a:t>
                      </a:r>
                    </a:p>
                  </a:txBody>
                  <a:tcPr marL="6733" marR="6733" marT="673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5,037 </a:t>
                      </a:r>
                    </a:p>
                  </a:txBody>
                  <a:tcPr marL="6733" marR="6733" marT="673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5,669 </a:t>
                      </a:r>
                    </a:p>
                  </a:txBody>
                  <a:tcPr marL="6733" marR="6733" marT="673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6,202 </a:t>
                      </a:r>
                    </a:p>
                  </a:txBody>
                  <a:tcPr marL="6733" marR="6733" marT="673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9.4%</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10.5%</a:t>
                      </a:r>
                    </a:p>
                  </a:txBody>
                  <a:tcPr marL="6733" marR="6733" marT="673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bl>
          </a:graphicData>
        </a:graphic>
      </p:graphicFrame>
      <p:sp>
        <p:nvSpPr>
          <p:cNvPr id="7" name="Rounded Rectangle 6"/>
          <p:cNvSpPr/>
          <p:nvPr/>
        </p:nvSpPr>
        <p:spPr>
          <a:xfrm>
            <a:off x="3352800" y="1676400"/>
            <a:ext cx="2438400" cy="533400"/>
          </a:xfrm>
          <a:prstGeom prst="round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solidFill>
                  <a:schemeClr val="tx1"/>
                </a:solidFill>
              </a:rPr>
              <a:t>Revenue Growth</a:t>
            </a:r>
          </a:p>
        </p:txBody>
      </p:sp>
      <p:sp>
        <p:nvSpPr>
          <p:cNvPr id="27704" name="TextBox 4"/>
          <p:cNvSpPr txBox="1">
            <a:spLocks noChangeArrowheads="1"/>
          </p:cNvSpPr>
          <p:nvPr/>
        </p:nvSpPr>
        <p:spPr bwMode="auto">
          <a:xfrm>
            <a:off x="6019800" y="6019800"/>
            <a:ext cx="2246313" cy="307975"/>
          </a:xfrm>
          <a:prstGeom prst="rect">
            <a:avLst/>
          </a:prstGeom>
          <a:noFill/>
          <a:ln w="9525">
            <a:noFill/>
            <a:miter lim="800000"/>
            <a:headEnd/>
            <a:tailEnd/>
          </a:ln>
        </p:spPr>
        <p:txBody>
          <a:bodyPr wrap="none">
            <a:spAutoFit/>
          </a:bodyPr>
          <a:lstStyle/>
          <a:p>
            <a:r>
              <a:rPr lang="en-US" sz="1400"/>
              <a:t>Source: Statistics Canada</a:t>
            </a:r>
            <a:endParaRPr lang="en-CA"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ln w="25400"/>
        </p:spPr>
        <p:txBody>
          <a:bodyPr/>
          <a:lstStyle/>
          <a:p>
            <a:r>
              <a:rPr lang="en-US" altLang="zh-CN" smtClean="0"/>
              <a:t>Internet</a:t>
            </a:r>
            <a:endParaRPr lang="zh-CN" altLang="en-US" smtClean="0"/>
          </a:p>
        </p:txBody>
      </p:sp>
      <p:sp>
        <p:nvSpPr>
          <p:cNvPr id="7" name="Rounded Rectangle 6"/>
          <p:cNvSpPr/>
          <p:nvPr/>
        </p:nvSpPr>
        <p:spPr>
          <a:xfrm>
            <a:off x="3200400" y="1828800"/>
            <a:ext cx="2743200" cy="533400"/>
          </a:xfrm>
          <a:prstGeom prst="round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solidFill>
                  <a:schemeClr val="tx1"/>
                </a:solidFill>
              </a:rPr>
              <a:t>Residential Subscribers</a:t>
            </a:r>
          </a:p>
        </p:txBody>
      </p:sp>
      <p:graphicFrame>
        <p:nvGraphicFramePr>
          <p:cNvPr id="9" name="Table 8"/>
          <p:cNvGraphicFramePr>
            <a:graphicFrameLocks noGrp="1"/>
          </p:cNvGraphicFramePr>
          <p:nvPr/>
        </p:nvGraphicFramePr>
        <p:xfrm>
          <a:off x="609600" y="2819400"/>
          <a:ext cx="8001000" cy="2519363"/>
        </p:xfrm>
        <a:graphic>
          <a:graphicData uri="http://schemas.openxmlformats.org/drawingml/2006/table">
            <a:tbl>
              <a:tblPr/>
              <a:tblGrid>
                <a:gridCol w="1323975"/>
                <a:gridCol w="1006475"/>
                <a:gridCol w="1008063"/>
                <a:gridCol w="1008062"/>
                <a:gridCol w="1006475"/>
                <a:gridCol w="1008063"/>
                <a:gridCol w="819150"/>
                <a:gridCol w="820737"/>
              </a:tblGrid>
              <a:tr h="36671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endParaRP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2004</a:t>
                      </a:r>
                    </a:p>
                  </a:txBody>
                  <a:tcPr marL="8223" marR="8223" marT="822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2005</a:t>
                      </a:r>
                    </a:p>
                  </a:txBody>
                  <a:tcPr marL="8223" marR="8223" marT="822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2006</a:t>
                      </a:r>
                    </a:p>
                  </a:txBody>
                  <a:tcPr marL="8223" marR="8223" marT="822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2007</a:t>
                      </a:r>
                    </a:p>
                  </a:txBody>
                  <a:tcPr marL="8223" marR="8223" marT="822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2008</a:t>
                      </a:r>
                    </a:p>
                  </a:txBody>
                  <a:tcPr marL="8223" marR="8223" marT="8223"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Growth</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CAGR</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7175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Dial - up</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2,025 </a:t>
                      </a:r>
                    </a:p>
                  </a:txBody>
                  <a:tcPr marL="8223" marR="8223" marT="822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1,568 </a:t>
                      </a:r>
                    </a:p>
                  </a:txBody>
                  <a:tcPr marL="8223" marR="8223" marT="822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1,239 </a:t>
                      </a:r>
                    </a:p>
                  </a:txBody>
                  <a:tcPr marL="8223" marR="8223" marT="822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934 </a:t>
                      </a:r>
                    </a:p>
                  </a:txBody>
                  <a:tcPr marL="8223" marR="8223" marT="822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732 </a:t>
                      </a:r>
                    </a:p>
                  </a:txBody>
                  <a:tcPr marL="8223" marR="8223" marT="822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-21.6%</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-22.5%</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7175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High - Speed</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5,641 </a:t>
                      </a:r>
                    </a:p>
                  </a:txBody>
                  <a:tcPr marL="8223" marR="8223" marT="822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6,429 </a:t>
                      </a:r>
                    </a:p>
                  </a:txBody>
                  <a:tcPr marL="8223" marR="8223" marT="822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7,461 </a:t>
                      </a:r>
                    </a:p>
                  </a:txBody>
                  <a:tcPr marL="8223" marR="8223" marT="822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8,356 </a:t>
                      </a:r>
                    </a:p>
                  </a:txBody>
                  <a:tcPr marL="8223" marR="8223" marT="822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9,077 </a:t>
                      </a:r>
                    </a:p>
                  </a:txBody>
                  <a:tcPr marL="8223" marR="8223" marT="8223"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8.6%</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13.8%</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r h="7175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宋体" pitchFamily="2" charset="-122"/>
                          <a:cs typeface="Arial" charset="0"/>
                        </a:rPr>
                        <a:t>Subtotal</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7,666 </a:t>
                      </a:r>
                    </a:p>
                  </a:txBody>
                  <a:tcPr marL="8223" marR="8223" marT="822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7,997 </a:t>
                      </a:r>
                    </a:p>
                  </a:txBody>
                  <a:tcPr marL="8223" marR="8223" marT="822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8,700 </a:t>
                      </a:r>
                    </a:p>
                  </a:txBody>
                  <a:tcPr marL="8223" marR="8223" marT="822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9,290 </a:t>
                      </a:r>
                    </a:p>
                  </a:txBody>
                  <a:tcPr marL="8223" marR="8223" marT="822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宋体" pitchFamily="2" charset="-122"/>
                          <a:ea typeface="宋体" pitchFamily="2" charset="-122"/>
                          <a:cs typeface="Arial" charset="0"/>
                        </a:rPr>
                        <a:t>     </a:t>
                      </a: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9,809 </a:t>
                      </a:r>
                    </a:p>
                  </a:txBody>
                  <a:tcPr marL="8223" marR="8223" marT="8223"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5.6%</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宋体" pitchFamily="2" charset="-122"/>
                          <a:ea typeface="宋体" pitchFamily="2" charset="-122"/>
                          <a:cs typeface="Arial" charset="0"/>
                        </a:rPr>
                        <a:t>7.1%</a:t>
                      </a:r>
                    </a:p>
                  </a:txBody>
                  <a:tcPr marL="8223" marR="8223" marT="8223" marB="0" anchor="ctr" horzOverflow="overflow">
                    <a:lnL>
                      <a:noFill/>
                    </a:lnL>
                    <a:lnR>
                      <a:noFill/>
                    </a:lnR>
                    <a:lnT>
                      <a:noFill/>
                    </a:lnT>
                    <a:lnB>
                      <a:noFill/>
                    </a:lnB>
                    <a:lnTlToBr>
                      <a:noFill/>
                    </a:lnTlToBr>
                    <a:lnBlToTr>
                      <a:noFill/>
                    </a:lnBlToTr>
                    <a:gradFill rotWithShape="1">
                      <a:gsLst>
                        <a:gs pos="0">
                          <a:srgbClr val="9AB5E4"/>
                        </a:gs>
                        <a:gs pos="50000">
                          <a:srgbClr val="C2D1ED"/>
                        </a:gs>
                        <a:gs pos="100000">
                          <a:srgbClr val="E1E8F5"/>
                        </a:gs>
                      </a:gsLst>
                      <a:lin ang="5400000"/>
                    </a:gradFill>
                  </a:tcPr>
                </a:tc>
              </a:tr>
            </a:tbl>
          </a:graphicData>
        </a:graphic>
      </p:graphicFrame>
      <p:sp>
        <p:nvSpPr>
          <p:cNvPr id="28712" name="TextBox 4"/>
          <p:cNvSpPr txBox="1">
            <a:spLocks noChangeArrowheads="1"/>
          </p:cNvSpPr>
          <p:nvPr/>
        </p:nvSpPr>
        <p:spPr bwMode="auto">
          <a:xfrm>
            <a:off x="6019800" y="6019800"/>
            <a:ext cx="2246313" cy="307975"/>
          </a:xfrm>
          <a:prstGeom prst="rect">
            <a:avLst/>
          </a:prstGeom>
          <a:noFill/>
          <a:ln w="9525">
            <a:noFill/>
            <a:miter lim="800000"/>
            <a:headEnd/>
            <a:tailEnd/>
          </a:ln>
        </p:spPr>
        <p:txBody>
          <a:bodyPr wrap="none">
            <a:spAutoFit/>
          </a:bodyPr>
          <a:lstStyle/>
          <a:p>
            <a:r>
              <a:rPr lang="en-US" sz="1400"/>
              <a:t>Source: Statistics Canada</a:t>
            </a:r>
            <a:endParaRPr lang="en-CA"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1066800" y="990600"/>
            <a:ext cx="698182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699" name="TextBox 4"/>
          <p:cNvSpPr txBox="1">
            <a:spLocks noChangeArrowheads="1"/>
          </p:cNvSpPr>
          <p:nvPr/>
        </p:nvSpPr>
        <p:spPr bwMode="auto">
          <a:xfrm>
            <a:off x="2286000" y="4800600"/>
            <a:ext cx="4953000" cy="553998"/>
          </a:xfrm>
          <a:prstGeom prst="rect">
            <a:avLst/>
          </a:prstGeom>
          <a:noFill/>
          <a:ln w="9525">
            <a:noFill/>
            <a:miter lim="800000"/>
            <a:headEnd/>
            <a:tailEnd/>
          </a:ln>
        </p:spPr>
        <p:txBody>
          <a:bodyPr wrap="square">
            <a:spAutoFit/>
          </a:bodyPr>
          <a:lstStyle/>
          <a:p>
            <a:r>
              <a:rPr lang="en-US" sz="3000" dirty="0" smtClean="0">
                <a:solidFill>
                  <a:srgbClr val="FF0000"/>
                </a:solidFill>
              </a:rPr>
              <a:t>Hello, My name is Steven</a:t>
            </a:r>
            <a:endParaRPr lang="en-US" sz="3000" dirty="0">
              <a:solidFill>
                <a:srgbClr val="FF0000"/>
              </a:solidFill>
            </a:endParaRPr>
          </a:p>
        </p:txBody>
      </p:sp>
      <p:sp>
        <p:nvSpPr>
          <p:cNvPr id="4" name="Right Arrow 3"/>
          <p:cNvSpPr/>
          <p:nvPr/>
        </p:nvSpPr>
        <p:spPr>
          <a:xfrm rot="10800000">
            <a:off x="0" y="4648200"/>
            <a:ext cx="18288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1066800" y="990600"/>
            <a:ext cx="698182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699" name="TextBox 4"/>
          <p:cNvSpPr txBox="1">
            <a:spLocks noChangeArrowheads="1"/>
          </p:cNvSpPr>
          <p:nvPr/>
        </p:nvSpPr>
        <p:spPr bwMode="auto">
          <a:xfrm>
            <a:off x="2895600" y="4038600"/>
            <a:ext cx="4343400" cy="1477963"/>
          </a:xfrm>
          <a:prstGeom prst="rect">
            <a:avLst/>
          </a:prstGeom>
          <a:noFill/>
          <a:ln w="9525">
            <a:noFill/>
            <a:miter lim="800000"/>
            <a:headEnd/>
            <a:tailEnd/>
          </a:ln>
        </p:spPr>
        <p:txBody>
          <a:bodyPr>
            <a:spAutoFit/>
          </a:bodyPr>
          <a:lstStyle/>
          <a:p>
            <a:r>
              <a:rPr lang="en-US" sz="3000">
                <a:solidFill>
                  <a:srgbClr val="FF0000"/>
                </a:solidFill>
              </a:rPr>
              <a:t>TSX: 	RCI’A</a:t>
            </a:r>
          </a:p>
          <a:p>
            <a:r>
              <a:rPr lang="en-US" sz="3000">
                <a:solidFill>
                  <a:srgbClr val="FF0000"/>
                </a:solidFill>
              </a:rPr>
              <a:t>TSX: 	RCI’B</a:t>
            </a:r>
          </a:p>
          <a:p>
            <a:r>
              <a:rPr lang="en-US" sz="3000">
                <a:solidFill>
                  <a:srgbClr val="FF0000"/>
                </a:solidFill>
              </a:rPr>
              <a:t>NYSE: 	RCI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solidFill>
            <a:srgbClr val="FF000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tx1"/>
                </a:solidFill>
              </a:rPr>
              <a:t>Overview</a:t>
            </a:r>
          </a:p>
        </p:txBody>
      </p:sp>
      <p:sp>
        <p:nvSpPr>
          <p:cNvPr id="6" name="Rounded Rectangle 5"/>
          <p:cNvSpPr/>
          <p:nvPr/>
        </p:nvSpPr>
        <p:spPr>
          <a:xfrm>
            <a:off x="1447800" y="2514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Segment Analysis</a:t>
            </a:r>
          </a:p>
        </p:txBody>
      </p:sp>
      <p:sp>
        <p:nvSpPr>
          <p:cNvPr id="7" name="Rounded Rectangle 6"/>
          <p:cNvSpPr/>
          <p:nvPr/>
        </p:nvSpPr>
        <p:spPr>
          <a:xfrm>
            <a:off x="1447800" y="3276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dirty="0" smtClean="0"/>
              <a:t>Rogers Snapshot</a:t>
            </a:r>
          </a:p>
        </p:txBody>
      </p:sp>
      <p:pic>
        <p:nvPicPr>
          <p:cNvPr id="2050" name="Picture 2"/>
          <p:cNvPicPr>
            <a:picLocks noChangeAspect="1" noChangeArrowheads="1"/>
          </p:cNvPicPr>
          <p:nvPr/>
        </p:nvPicPr>
        <p:blipFill>
          <a:blip r:embed="rId2" cstate="print"/>
          <a:srcRect/>
          <a:stretch>
            <a:fillRect/>
          </a:stretch>
        </p:blipFill>
        <p:spPr bwMode="auto">
          <a:xfrm>
            <a:off x="457199" y="1524000"/>
            <a:ext cx="8230137"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CA" smtClean="0"/>
              <a:t>1 Year Price-volume</a:t>
            </a:r>
          </a:p>
        </p:txBody>
      </p:sp>
      <p:sp>
        <p:nvSpPr>
          <p:cNvPr id="32771" name="TextBox 5"/>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7170" name="Picture 2"/>
          <p:cNvPicPr>
            <a:picLocks noChangeAspect="1" noChangeArrowheads="1"/>
          </p:cNvPicPr>
          <p:nvPr/>
        </p:nvPicPr>
        <p:blipFill>
          <a:blip r:embed="rId2" cstate="print"/>
          <a:srcRect/>
          <a:stretch>
            <a:fillRect/>
          </a:stretch>
        </p:blipFill>
        <p:spPr bwMode="auto">
          <a:xfrm>
            <a:off x="457200" y="1295876"/>
            <a:ext cx="8229600" cy="538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Fixed Line Geographic Breakdown</a:t>
            </a:r>
            <a:endParaRPr lang="en-CA" dirty="0" smtClean="0"/>
          </a:p>
        </p:txBody>
      </p:sp>
      <p:pic>
        <p:nvPicPr>
          <p:cNvPr id="5123" name="Picture 3"/>
          <p:cNvPicPr>
            <a:picLocks noChangeAspect="1" noChangeArrowheads="1"/>
          </p:cNvPicPr>
          <p:nvPr/>
        </p:nvPicPr>
        <p:blipFill>
          <a:blip r:embed="rId2" cstate="print"/>
          <a:srcRect/>
          <a:stretch>
            <a:fillRect/>
          </a:stretch>
        </p:blipFill>
        <p:spPr bwMode="auto">
          <a:xfrm>
            <a:off x="1295400" y="1330325"/>
            <a:ext cx="6986588" cy="522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smtClean="0"/>
              <a:t>1 Year Relative Performance</a:t>
            </a:r>
          </a:p>
        </p:txBody>
      </p:sp>
      <p:sp>
        <p:nvSpPr>
          <p:cNvPr id="33795" name="TextBox 5"/>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8194" name="Picture 2"/>
          <p:cNvPicPr>
            <a:picLocks noChangeAspect="1" noChangeArrowheads="1"/>
          </p:cNvPicPr>
          <p:nvPr/>
        </p:nvPicPr>
        <p:blipFill>
          <a:blip r:embed="rId2" cstate="print"/>
          <a:srcRect/>
          <a:stretch>
            <a:fillRect/>
          </a:stretch>
        </p:blipFill>
        <p:spPr bwMode="auto">
          <a:xfrm>
            <a:off x="457200" y="1281953"/>
            <a:ext cx="8229600" cy="538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smtClean="0"/>
              <a:t>5 Years Price-volume</a:t>
            </a:r>
          </a:p>
        </p:txBody>
      </p:sp>
      <p:sp>
        <p:nvSpPr>
          <p:cNvPr id="34819" name="TextBox 6"/>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0242" name="Picture 2"/>
          <p:cNvPicPr>
            <a:picLocks noChangeAspect="1" noChangeArrowheads="1"/>
          </p:cNvPicPr>
          <p:nvPr/>
        </p:nvPicPr>
        <p:blipFill>
          <a:blip r:embed="rId2" cstate="print"/>
          <a:srcRect/>
          <a:stretch>
            <a:fillRect/>
          </a:stretch>
        </p:blipFill>
        <p:spPr bwMode="auto">
          <a:xfrm>
            <a:off x="457200" y="1299882"/>
            <a:ext cx="8229600" cy="538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smtClean="0"/>
              <a:t>5 Years Relative Performance</a:t>
            </a:r>
          </a:p>
        </p:txBody>
      </p:sp>
      <p:sp>
        <p:nvSpPr>
          <p:cNvPr id="35843" name="TextBox 5"/>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1266" name="Picture 2"/>
          <p:cNvPicPr>
            <a:picLocks noChangeAspect="1" noChangeArrowheads="1"/>
          </p:cNvPicPr>
          <p:nvPr/>
        </p:nvPicPr>
        <p:blipFill>
          <a:blip r:embed="rId2" cstate="print"/>
          <a:srcRect/>
          <a:stretch>
            <a:fillRect/>
          </a:stretch>
        </p:blipFill>
        <p:spPr bwMode="auto">
          <a:xfrm>
            <a:off x="457200" y="1281953"/>
            <a:ext cx="8229600" cy="538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smtClean="0"/>
              <a:t>15 Years Price-volume</a:t>
            </a:r>
          </a:p>
        </p:txBody>
      </p:sp>
      <p:sp>
        <p:nvSpPr>
          <p:cNvPr id="36867" name="TextBox 6"/>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2290" name="Picture 2"/>
          <p:cNvPicPr>
            <a:picLocks noChangeAspect="1" noChangeArrowheads="1"/>
          </p:cNvPicPr>
          <p:nvPr/>
        </p:nvPicPr>
        <p:blipFill>
          <a:blip r:embed="rId2" cstate="print"/>
          <a:srcRect/>
          <a:stretch>
            <a:fillRect/>
          </a:stretch>
        </p:blipFill>
        <p:spPr bwMode="auto">
          <a:xfrm>
            <a:off x="443753" y="1268506"/>
            <a:ext cx="8305800" cy="54326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smtClean="0"/>
              <a:t>15 Years Relative Performance</a:t>
            </a:r>
          </a:p>
        </p:txBody>
      </p:sp>
      <p:sp>
        <p:nvSpPr>
          <p:cNvPr id="37891" name="TextBox 5"/>
          <p:cNvSpPr txBox="1">
            <a:spLocks noChangeArrowheads="1"/>
          </p:cNvSpPr>
          <p:nvPr/>
        </p:nvSpPr>
        <p:spPr bwMode="auto">
          <a:xfrm>
            <a:off x="7724775" y="6632575"/>
            <a:ext cx="979488" cy="215900"/>
          </a:xfrm>
          <a:prstGeom prst="rect">
            <a:avLst/>
          </a:prstGeom>
          <a:noFill/>
          <a:ln w="9525">
            <a:noFill/>
            <a:miter lim="800000"/>
            <a:headEnd/>
            <a:tailEnd/>
          </a:ln>
        </p:spPr>
        <p:txBody>
          <a:bodyPr wrap="none">
            <a:spAutoFit/>
          </a:bodyPr>
          <a:lstStyle/>
          <a:p>
            <a:r>
              <a:rPr lang="en-US" sz="800"/>
              <a:t>Source: Bloomberg</a:t>
            </a:r>
            <a:endParaRPr lang="en-CA" sz="800"/>
          </a:p>
        </p:txBody>
      </p:sp>
      <p:pic>
        <p:nvPicPr>
          <p:cNvPr id="13315" name="Picture 3"/>
          <p:cNvPicPr>
            <a:picLocks noChangeAspect="1" noChangeArrowheads="1"/>
          </p:cNvPicPr>
          <p:nvPr/>
        </p:nvPicPr>
        <p:blipFill>
          <a:blip r:embed="rId2" cstate="print"/>
          <a:srcRect/>
          <a:stretch>
            <a:fillRect/>
          </a:stretch>
        </p:blipFill>
        <p:spPr bwMode="auto">
          <a:xfrm>
            <a:off x="457200" y="1246094"/>
            <a:ext cx="8305800" cy="54326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p:cNvPicPr>
            <a:picLocks noChangeAspect="1" noChangeArrowheads="1"/>
          </p:cNvPicPr>
          <p:nvPr/>
        </p:nvPicPr>
        <p:blipFill>
          <a:blip r:embed="rId2" cstate="print"/>
          <a:srcRect/>
          <a:stretch>
            <a:fillRect/>
          </a:stretch>
        </p:blipFill>
        <p:spPr bwMode="auto">
          <a:xfrm>
            <a:off x="2809875" y="1590675"/>
            <a:ext cx="6105525" cy="4200525"/>
          </a:xfrm>
          <a:prstGeom prst="rect">
            <a:avLst/>
          </a:prstGeom>
          <a:noFill/>
          <a:ln w="9525">
            <a:noFill/>
            <a:miter lim="800000"/>
            <a:headEnd/>
            <a:tailEnd/>
          </a:ln>
        </p:spPr>
      </p:pic>
      <p:sp>
        <p:nvSpPr>
          <p:cNvPr id="38915" name="Title 1"/>
          <p:cNvSpPr>
            <a:spLocks noGrp="1"/>
          </p:cNvSpPr>
          <p:nvPr>
            <p:ph type="title"/>
          </p:nvPr>
        </p:nvSpPr>
        <p:spPr/>
        <p:txBody>
          <a:bodyPr/>
          <a:lstStyle/>
          <a:p>
            <a:r>
              <a:rPr lang="en-CA" smtClean="0"/>
              <a:t>Shares Outstanding</a:t>
            </a:r>
          </a:p>
        </p:txBody>
      </p:sp>
      <p:sp>
        <p:nvSpPr>
          <p:cNvPr id="38916" name="TextBox 8"/>
          <p:cNvSpPr txBox="1">
            <a:spLocks noChangeArrowheads="1"/>
          </p:cNvSpPr>
          <p:nvPr/>
        </p:nvSpPr>
        <p:spPr bwMode="auto">
          <a:xfrm>
            <a:off x="5486400" y="5638800"/>
            <a:ext cx="3249613" cy="307975"/>
          </a:xfrm>
          <a:prstGeom prst="rect">
            <a:avLst/>
          </a:prstGeom>
          <a:noFill/>
          <a:ln w="9525">
            <a:noFill/>
            <a:miter lim="800000"/>
            <a:headEnd/>
            <a:tailEnd/>
          </a:ln>
        </p:spPr>
        <p:txBody>
          <a:bodyPr wrap="none">
            <a:spAutoFit/>
          </a:bodyPr>
          <a:lstStyle/>
          <a:p>
            <a:r>
              <a:rPr lang="en-US" sz="1400"/>
              <a:t>Source: Rogers 2000-2009 Annual Reports</a:t>
            </a:r>
            <a:endParaRPr lang="en-CA" sz="1400"/>
          </a:p>
        </p:txBody>
      </p:sp>
      <p:sp>
        <p:nvSpPr>
          <p:cNvPr id="38917" name="TextBox 9"/>
          <p:cNvSpPr txBox="1">
            <a:spLocks noChangeArrowheads="1"/>
          </p:cNvSpPr>
          <p:nvPr/>
        </p:nvSpPr>
        <p:spPr bwMode="auto">
          <a:xfrm>
            <a:off x="457200" y="1524000"/>
            <a:ext cx="2590800" cy="4524375"/>
          </a:xfrm>
          <a:prstGeom prst="rect">
            <a:avLst/>
          </a:prstGeom>
          <a:noFill/>
          <a:ln w="9525">
            <a:noFill/>
            <a:miter lim="800000"/>
            <a:headEnd/>
            <a:tailEnd/>
          </a:ln>
        </p:spPr>
        <p:txBody>
          <a:bodyPr>
            <a:spAutoFit/>
          </a:bodyPr>
          <a:lstStyle/>
          <a:p>
            <a:r>
              <a:rPr lang="en-US" b="1" u="sng"/>
              <a:t>Class A Shares</a:t>
            </a:r>
          </a:p>
          <a:p>
            <a:pPr>
              <a:buFont typeface="Arial" charset="0"/>
              <a:buChar char="•"/>
            </a:pPr>
            <a:r>
              <a:rPr lang="en-US"/>
              <a:t>1-to-1 convertible to Class B</a:t>
            </a:r>
          </a:p>
          <a:p>
            <a:pPr>
              <a:buFont typeface="Arial" charset="0"/>
              <a:buChar char="•"/>
            </a:pPr>
            <a:r>
              <a:rPr lang="en-US"/>
              <a:t> Restricted to foreign transfers</a:t>
            </a:r>
          </a:p>
          <a:p>
            <a:endParaRPr lang="en-US"/>
          </a:p>
          <a:p>
            <a:r>
              <a:rPr lang="en-US" b="1" u="sng"/>
              <a:t>Class B Shares</a:t>
            </a:r>
          </a:p>
          <a:p>
            <a:pPr>
              <a:buFont typeface="Arial" charset="0"/>
              <a:buChar char="•"/>
            </a:pPr>
            <a:r>
              <a:rPr lang="en-US"/>
              <a:t>Restricted to foreign transfers</a:t>
            </a:r>
          </a:p>
          <a:p>
            <a:endParaRPr lang="en-US"/>
          </a:p>
          <a:p>
            <a:r>
              <a:rPr lang="en-US" b="1" u="sng"/>
              <a:t>Preferred Shares</a:t>
            </a:r>
          </a:p>
          <a:p>
            <a:pPr>
              <a:buFont typeface="Arial" charset="0"/>
              <a:buChar char="•"/>
            </a:pPr>
            <a:r>
              <a:rPr lang="en-US"/>
              <a:t> Non-outstanding</a:t>
            </a:r>
          </a:p>
          <a:p>
            <a:pPr>
              <a:buFont typeface="Arial" charset="0"/>
              <a:buChar char="•"/>
            </a:pPr>
            <a:endParaRPr lang="en-US"/>
          </a:p>
          <a:p>
            <a:r>
              <a:rPr lang="en-US" b="1" u="sng"/>
              <a:t>Stock-Options</a:t>
            </a:r>
          </a:p>
          <a:p>
            <a:pPr>
              <a:buFont typeface="Arial" charset="0"/>
              <a:buChar char="•"/>
            </a:pPr>
            <a:r>
              <a:rPr lang="en-US"/>
              <a:t> No tradable options</a:t>
            </a:r>
          </a:p>
          <a:p>
            <a:pPr>
              <a:buFont typeface="Arial" charset="0"/>
              <a:buChar char="•"/>
            </a:pPr>
            <a:r>
              <a:rPr lang="en-US"/>
              <a:t>Employee Stock Options</a:t>
            </a:r>
          </a:p>
        </p:txBody>
      </p:sp>
      <p:sp>
        <p:nvSpPr>
          <p:cNvPr id="11" name="Rectangle 10"/>
          <p:cNvSpPr/>
          <p:nvPr/>
        </p:nvSpPr>
        <p:spPr>
          <a:xfrm>
            <a:off x="4819650" y="1628775"/>
            <a:ext cx="2895600" cy="228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rgbClr val="000000"/>
              </a:solidFill>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smtClean="0"/>
              <a:t>Ownership</a:t>
            </a:r>
          </a:p>
        </p:txBody>
      </p:sp>
      <p:pic>
        <p:nvPicPr>
          <p:cNvPr id="19457" name="Picture 1"/>
          <p:cNvPicPr>
            <a:picLocks noChangeAspect="1" noChangeArrowheads="1"/>
          </p:cNvPicPr>
          <p:nvPr/>
        </p:nvPicPr>
        <p:blipFill>
          <a:blip r:embed="rId2" cstate="print"/>
          <a:srcRect/>
          <a:stretch>
            <a:fillRect/>
          </a:stretch>
        </p:blipFill>
        <p:spPr bwMode="auto">
          <a:xfrm>
            <a:off x="381000" y="2143125"/>
            <a:ext cx="4114800" cy="308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2820988" y="3236913"/>
            <a:ext cx="1600200" cy="1381125"/>
          </a:xfrm>
          <a:prstGeom prst="round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charset="0"/>
            </a:endParaRPr>
          </a:p>
        </p:txBody>
      </p:sp>
      <p:sp>
        <p:nvSpPr>
          <p:cNvPr id="8" name="Rectangle 7"/>
          <p:cNvSpPr/>
          <p:nvPr/>
        </p:nvSpPr>
        <p:spPr>
          <a:xfrm>
            <a:off x="352425" y="1371600"/>
            <a:ext cx="4143375"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ysClr val="windowText" lastClr="000000"/>
                </a:solidFill>
              </a:rPr>
              <a:t>Employee B-Class Stock Options Outstanding</a:t>
            </a:r>
          </a:p>
        </p:txBody>
      </p:sp>
      <p:sp>
        <p:nvSpPr>
          <p:cNvPr id="9" name="Rectangle 8"/>
          <p:cNvSpPr/>
          <p:nvPr/>
        </p:nvSpPr>
        <p:spPr>
          <a:xfrm>
            <a:off x="4695825" y="1371600"/>
            <a:ext cx="4143375"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ysClr val="windowText" lastClr="000000"/>
                </a:solidFill>
              </a:rPr>
              <a:t>Ownership Structure – Class A</a:t>
            </a:r>
          </a:p>
        </p:txBody>
      </p:sp>
      <p:sp>
        <p:nvSpPr>
          <p:cNvPr id="39943" name="TextBox 10"/>
          <p:cNvSpPr txBox="1">
            <a:spLocks noChangeArrowheads="1"/>
          </p:cNvSpPr>
          <p:nvPr/>
        </p:nvSpPr>
        <p:spPr bwMode="auto">
          <a:xfrm>
            <a:off x="1619250" y="5334000"/>
            <a:ext cx="2830513" cy="307975"/>
          </a:xfrm>
          <a:prstGeom prst="rect">
            <a:avLst/>
          </a:prstGeom>
          <a:noFill/>
          <a:ln w="9525">
            <a:noFill/>
            <a:miter lim="800000"/>
            <a:headEnd/>
            <a:tailEnd/>
          </a:ln>
        </p:spPr>
        <p:txBody>
          <a:bodyPr wrap="none">
            <a:spAutoFit/>
          </a:bodyPr>
          <a:lstStyle/>
          <a:p>
            <a:r>
              <a:rPr lang="en-US" sz="1400"/>
              <a:t>Source: Rogers 2009 Annual Reports</a:t>
            </a:r>
            <a:endParaRPr lang="en-CA" sz="1400"/>
          </a:p>
        </p:txBody>
      </p:sp>
      <p:pic>
        <p:nvPicPr>
          <p:cNvPr id="3075" name="Picture 3"/>
          <p:cNvPicPr>
            <a:picLocks noChangeAspect="1" noChangeArrowheads="1"/>
          </p:cNvPicPr>
          <p:nvPr/>
        </p:nvPicPr>
        <p:blipFill>
          <a:blip r:embed="rId3" cstate="print"/>
          <a:srcRect/>
          <a:stretch>
            <a:fillRect/>
          </a:stretch>
        </p:blipFill>
        <p:spPr bwMode="auto">
          <a:xfrm>
            <a:off x="4722813" y="2133600"/>
            <a:ext cx="4116387" cy="163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45" name="TextBox 11"/>
          <p:cNvSpPr txBox="1">
            <a:spLocks noChangeArrowheads="1"/>
          </p:cNvSpPr>
          <p:nvPr/>
        </p:nvSpPr>
        <p:spPr bwMode="auto">
          <a:xfrm>
            <a:off x="6207125" y="3757613"/>
            <a:ext cx="2708275" cy="738187"/>
          </a:xfrm>
          <a:prstGeom prst="rect">
            <a:avLst/>
          </a:prstGeom>
          <a:noFill/>
          <a:ln w="9525">
            <a:noFill/>
            <a:miter lim="800000"/>
            <a:headEnd/>
            <a:tailEnd/>
          </a:ln>
        </p:spPr>
        <p:txBody>
          <a:bodyPr wrap="none">
            <a:spAutoFit/>
          </a:bodyPr>
          <a:lstStyle/>
          <a:p>
            <a:pPr algn="r"/>
            <a:r>
              <a:rPr lang="en-US" sz="1400"/>
              <a:t>Source: Rogers 2009 Proxy Circular</a:t>
            </a:r>
          </a:p>
          <a:p>
            <a:pPr algn="r"/>
            <a:r>
              <a:rPr lang="en-US" sz="1400"/>
              <a:t>Bloomberg</a:t>
            </a:r>
          </a:p>
          <a:p>
            <a:pPr algn="r"/>
            <a:r>
              <a:rPr lang="en-US" sz="1400"/>
              <a:t>SEDI</a:t>
            </a:r>
            <a:endParaRPr lang="en-CA"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Dividend History</a:t>
            </a:r>
          </a:p>
        </p:txBody>
      </p:sp>
      <p:sp>
        <p:nvSpPr>
          <p:cNvPr id="40964" name="TextBox 5"/>
          <p:cNvSpPr txBox="1">
            <a:spLocks noChangeArrowheads="1"/>
          </p:cNvSpPr>
          <p:nvPr/>
        </p:nvSpPr>
        <p:spPr bwMode="auto">
          <a:xfrm>
            <a:off x="5513388" y="6473825"/>
            <a:ext cx="3249612" cy="307975"/>
          </a:xfrm>
          <a:prstGeom prst="rect">
            <a:avLst/>
          </a:prstGeom>
          <a:noFill/>
          <a:ln w="9525">
            <a:noFill/>
            <a:miter lim="800000"/>
            <a:headEnd/>
            <a:tailEnd/>
          </a:ln>
        </p:spPr>
        <p:txBody>
          <a:bodyPr wrap="none">
            <a:spAutoFit/>
          </a:bodyPr>
          <a:lstStyle/>
          <a:p>
            <a:r>
              <a:rPr lang="en-US" sz="1400"/>
              <a:t>Source: Rogers 2005-2009 Annual Reports</a:t>
            </a:r>
            <a:endParaRPr lang="en-CA" sz="1400"/>
          </a:p>
        </p:txBody>
      </p:sp>
      <p:pic>
        <p:nvPicPr>
          <p:cNvPr id="1026" name="Picture 2"/>
          <p:cNvPicPr>
            <a:picLocks noChangeAspect="1" noChangeArrowheads="1"/>
          </p:cNvPicPr>
          <p:nvPr/>
        </p:nvPicPr>
        <p:blipFill>
          <a:blip r:embed="rId2" cstate="print"/>
          <a:srcRect/>
          <a:stretch>
            <a:fillRect/>
          </a:stretch>
        </p:blipFill>
        <p:spPr bwMode="auto">
          <a:xfrm>
            <a:off x="1143000" y="1371600"/>
            <a:ext cx="6858000" cy="4985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Cash to Shareholders</a:t>
            </a:r>
          </a:p>
        </p:txBody>
      </p:sp>
      <p:pic>
        <p:nvPicPr>
          <p:cNvPr id="41987" name="Picture 4"/>
          <p:cNvPicPr>
            <a:picLocks noChangeAspect="1" noChangeArrowheads="1"/>
          </p:cNvPicPr>
          <p:nvPr/>
        </p:nvPicPr>
        <p:blipFill>
          <a:blip r:embed="rId2" cstate="print"/>
          <a:srcRect/>
          <a:stretch>
            <a:fillRect/>
          </a:stretch>
        </p:blipFill>
        <p:spPr bwMode="auto">
          <a:xfrm>
            <a:off x="1371600" y="1304925"/>
            <a:ext cx="6400800" cy="4791075"/>
          </a:xfrm>
          <a:prstGeom prst="rect">
            <a:avLst/>
          </a:prstGeom>
          <a:noFill/>
          <a:ln w="9525">
            <a:noFill/>
            <a:miter lim="800000"/>
            <a:headEnd/>
            <a:tailEnd/>
          </a:ln>
        </p:spPr>
      </p:pic>
      <p:sp>
        <p:nvSpPr>
          <p:cNvPr id="41988" name="TextBox 4"/>
          <p:cNvSpPr txBox="1">
            <a:spLocks noChangeArrowheads="1"/>
          </p:cNvSpPr>
          <p:nvPr/>
        </p:nvSpPr>
        <p:spPr bwMode="auto">
          <a:xfrm>
            <a:off x="4876800" y="6019800"/>
            <a:ext cx="2830513" cy="307975"/>
          </a:xfrm>
          <a:prstGeom prst="rect">
            <a:avLst/>
          </a:prstGeom>
          <a:noFill/>
          <a:ln w="9525">
            <a:noFill/>
            <a:miter lim="800000"/>
            <a:headEnd/>
            <a:tailEnd/>
          </a:ln>
        </p:spPr>
        <p:txBody>
          <a:bodyPr wrap="none">
            <a:spAutoFit/>
          </a:bodyPr>
          <a:lstStyle/>
          <a:p>
            <a:r>
              <a:rPr lang="en-US" sz="1400"/>
              <a:t>Source: Rogers 2009 Annual Reports</a:t>
            </a:r>
            <a:endParaRPr lang="en-CA"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Edward S. “Ted” Rogers</a:t>
            </a:r>
            <a:endParaRPr lang="en-CA" smtClean="0"/>
          </a:p>
        </p:txBody>
      </p:sp>
      <p:sp>
        <p:nvSpPr>
          <p:cNvPr id="5" name="Rectangle 3"/>
          <p:cNvSpPr txBox="1">
            <a:spLocks noChangeArrowheads="1"/>
          </p:cNvSpPr>
          <p:nvPr/>
        </p:nvSpPr>
        <p:spPr>
          <a:xfrm>
            <a:off x="2971800" y="1295400"/>
            <a:ext cx="5715000" cy="52578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342900" indent="-342900">
              <a:lnSpc>
                <a:spcPct val="80000"/>
              </a:lnSpc>
              <a:spcBef>
                <a:spcPct val="20000"/>
              </a:spcBef>
              <a:buFont typeface="Arial" charset="0"/>
              <a:buChar char="•"/>
              <a:defRPr/>
            </a:pPr>
            <a:r>
              <a:rPr lang="en-US" sz="1400">
                <a:solidFill>
                  <a:schemeClr val="tx1"/>
                </a:solidFill>
                <a:cs typeface="Arial" charset="0"/>
              </a:rPr>
              <a:t>Created Rogers Radio Broadcasting Limited</a:t>
            </a:r>
          </a:p>
          <a:p>
            <a:pPr marL="342900" indent="-342900">
              <a:lnSpc>
                <a:spcPct val="80000"/>
              </a:lnSpc>
              <a:spcBef>
                <a:spcPct val="20000"/>
              </a:spcBef>
              <a:buFont typeface="Arial" charset="0"/>
              <a:buChar char="•"/>
              <a:defRPr/>
            </a:pPr>
            <a:r>
              <a:rPr lang="en-US" sz="1400">
                <a:solidFill>
                  <a:schemeClr val="tx1"/>
                </a:solidFill>
                <a:cs typeface="Arial" charset="0"/>
              </a:rPr>
              <a:t>Founded CFTR-AM in 1962</a:t>
            </a:r>
          </a:p>
          <a:p>
            <a:pPr marL="342900" indent="-342900">
              <a:lnSpc>
                <a:spcPct val="80000"/>
              </a:lnSpc>
              <a:spcBef>
                <a:spcPct val="20000"/>
              </a:spcBef>
              <a:buFont typeface="Arial" charset="0"/>
              <a:buChar char="•"/>
              <a:defRPr/>
            </a:pPr>
            <a:r>
              <a:rPr lang="en-US" sz="1400">
                <a:solidFill>
                  <a:schemeClr val="tx1"/>
                </a:solidFill>
                <a:cs typeface="Arial" charset="0"/>
              </a:rPr>
              <a:t>Won license to create a cable company in March, 1967.</a:t>
            </a:r>
          </a:p>
          <a:p>
            <a:pPr marL="342900" indent="-342900">
              <a:lnSpc>
                <a:spcPct val="80000"/>
              </a:lnSpc>
              <a:spcBef>
                <a:spcPct val="20000"/>
              </a:spcBef>
              <a:buFont typeface="Arial" charset="0"/>
              <a:buChar char="•"/>
              <a:defRPr/>
            </a:pPr>
            <a:r>
              <a:rPr lang="en-US" sz="1400">
                <a:solidFill>
                  <a:schemeClr val="tx1"/>
                </a:solidFill>
                <a:cs typeface="Arial" charset="0"/>
              </a:rPr>
              <a:t>Officer of the Order of Canada in October, 1990</a:t>
            </a:r>
          </a:p>
          <a:p>
            <a:pPr marL="342900" indent="-342900">
              <a:lnSpc>
                <a:spcPct val="80000"/>
              </a:lnSpc>
              <a:spcBef>
                <a:spcPct val="20000"/>
              </a:spcBef>
              <a:buFont typeface="Arial" charset="0"/>
              <a:buChar char="•"/>
              <a:defRPr/>
            </a:pPr>
            <a:r>
              <a:rPr lang="en-US" sz="1400">
                <a:solidFill>
                  <a:schemeClr val="tx1"/>
                </a:solidFill>
                <a:cs typeface="Arial" charset="0"/>
              </a:rPr>
              <a:t>Died of heart failure on December 2, 2008</a:t>
            </a:r>
          </a:p>
          <a:p>
            <a:pPr marL="342900" indent="-342900">
              <a:lnSpc>
                <a:spcPct val="80000"/>
              </a:lnSpc>
              <a:spcBef>
                <a:spcPct val="20000"/>
              </a:spcBef>
              <a:buFont typeface="Arial" charset="0"/>
              <a:buChar char="•"/>
              <a:defRPr/>
            </a:pPr>
            <a:r>
              <a:rPr lang="en-US" sz="1400" b="1">
                <a:solidFill>
                  <a:schemeClr val="tx1"/>
                </a:solidFill>
                <a:cs typeface="Arial" charset="0"/>
              </a:rPr>
              <a:t>After his death, his control of Rogers Communication was transferred to “Rogers Control Trust “ which  the board consists of his family members</a:t>
            </a:r>
          </a:p>
          <a:p>
            <a:pPr marL="342900" indent="-342900">
              <a:lnSpc>
                <a:spcPct val="80000"/>
              </a:lnSpc>
              <a:spcBef>
                <a:spcPct val="20000"/>
              </a:spcBef>
              <a:defRPr/>
            </a:pPr>
            <a:endParaRPr lang="en-US" sz="1400">
              <a:solidFill>
                <a:schemeClr val="tx1"/>
              </a:solidFill>
              <a:cs typeface="Arial" charset="0"/>
            </a:endParaRPr>
          </a:p>
          <a:p>
            <a:pPr marL="342900" indent="-342900">
              <a:lnSpc>
                <a:spcPct val="80000"/>
              </a:lnSpc>
              <a:spcBef>
                <a:spcPct val="20000"/>
              </a:spcBef>
              <a:defRPr/>
            </a:pPr>
            <a:r>
              <a:rPr lang="en-US" sz="1400" u="sng">
                <a:solidFill>
                  <a:schemeClr val="tx1"/>
                </a:solidFill>
                <a:cs typeface="Arial" charset="0"/>
              </a:rPr>
              <a:t>Directorships</a:t>
            </a:r>
          </a:p>
          <a:p>
            <a:pPr marL="742950" lvl="1" indent="-285750">
              <a:lnSpc>
                <a:spcPct val="80000"/>
              </a:lnSpc>
              <a:spcBef>
                <a:spcPct val="20000"/>
              </a:spcBef>
              <a:buFont typeface="Arial" charset="0"/>
              <a:buChar char="–"/>
              <a:defRPr/>
            </a:pPr>
            <a:r>
              <a:rPr lang="en-US" sz="1400">
                <a:solidFill>
                  <a:schemeClr val="tx1"/>
                </a:solidFill>
                <a:cs typeface="Arial" charset="0"/>
              </a:rPr>
              <a:t>Cable Television Laboratories, Inc.</a:t>
            </a:r>
          </a:p>
          <a:p>
            <a:pPr marL="742950" lvl="1" indent="-285750">
              <a:lnSpc>
                <a:spcPct val="80000"/>
              </a:lnSpc>
              <a:spcBef>
                <a:spcPct val="20000"/>
              </a:spcBef>
              <a:buFont typeface="Arial" charset="0"/>
              <a:buChar char="–"/>
              <a:defRPr/>
            </a:pPr>
            <a:r>
              <a:rPr lang="en-US" sz="1400">
                <a:solidFill>
                  <a:schemeClr val="tx1"/>
                </a:solidFill>
                <a:cs typeface="Arial" charset="0"/>
              </a:rPr>
              <a:t>The  Canadian Cable Telecommunications Association</a:t>
            </a:r>
          </a:p>
          <a:p>
            <a:pPr marL="342900" indent="-342900">
              <a:lnSpc>
                <a:spcPct val="80000"/>
              </a:lnSpc>
              <a:spcBef>
                <a:spcPct val="20000"/>
              </a:spcBef>
              <a:defRPr/>
            </a:pPr>
            <a:r>
              <a:rPr lang="en-US" sz="1400" u="sng">
                <a:solidFill>
                  <a:schemeClr val="tx1"/>
                </a:solidFill>
                <a:cs typeface="Arial" charset="0"/>
              </a:rPr>
              <a:t>Education</a:t>
            </a:r>
          </a:p>
          <a:p>
            <a:pPr marL="342900" indent="-342900">
              <a:lnSpc>
                <a:spcPct val="80000"/>
              </a:lnSpc>
              <a:spcBef>
                <a:spcPct val="20000"/>
              </a:spcBef>
              <a:buFont typeface="Arial" charset="0"/>
              <a:buChar char="•"/>
              <a:defRPr/>
            </a:pPr>
            <a:r>
              <a:rPr lang="en-US" sz="1400">
                <a:solidFill>
                  <a:schemeClr val="tx1"/>
                </a:solidFill>
                <a:cs typeface="Arial" charset="0"/>
              </a:rPr>
              <a:t>Bachelor of Arts from the University of Toronto in 1956</a:t>
            </a:r>
          </a:p>
          <a:p>
            <a:pPr marL="342900" indent="-342900">
              <a:lnSpc>
                <a:spcPct val="80000"/>
              </a:lnSpc>
              <a:spcBef>
                <a:spcPct val="20000"/>
              </a:spcBef>
              <a:buFont typeface="Arial" charset="0"/>
              <a:buChar char="•"/>
              <a:defRPr/>
            </a:pPr>
            <a:r>
              <a:rPr lang="en-US" sz="1400">
                <a:solidFill>
                  <a:schemeClr val="tx1"/>
                </a:solidFill>
                <a:cs typeface="Arial" charset="0"/>
              </a:rPr>
              <a:t>LL.B. from Osgoode Hall Law School in 1961</a:t>
            </a:r>
          </a:p>
          <a:p>
            <a:pPr marL="342900" indent="-342900">
              <a:lnSpc>
                <a:spcPct val="80000"/>
              </a:lnSpc>
              <a:spcBef>
                <a:spcPct val="20000"/>
              </a:spcBef>
              <a:buFont typeface="Arial" charset="0"/>
              <a:buChar char="•"/>
              <a:defRPr/>
            </a:pPr>
            <a:r>
              <a:rPr lang="en-US" sz="1400">
                <a:solidFill>
                  <a:schemeClr val="tx1"/>
                </a:solidFill>
                <a:cs typeface="Arial" charset="0"/>
              </a:rPr>
              <a:t>Doctorate of Science, Clarkson University of Potsdam, New York, May 1989</a:t>
            </a:r>
          </a:p>
          <a:p>
            <a:pPr marL="342900" indent="-342900">
              <a:lnSpc>
                <a:spcPct val="80000"/>
              </a:lnSpc>
              <a:spcBef>
                <a:spcPct val="20000"/>
              </a:spcBef>
              <a:buFont typeface="Arial" charset="0"/>
              <a:buChar char="•"/>
              <a:defRPr/>
            </a:pPr>
            <a:r>
              <a:rPr lang="en-US" sz="1400">
                <a:solidFill>
                  <a:schemeClr val="tx1"/>
                </a:solidFill>
                <a:cs typeface="Arial" charset="0"/>
              </a:rPr>
              <a:t>Doctorate of Law, University of Victoria, BC, June 1990;</a:t>
            </a:r>
          </a:p>
          <a:p>
            <a:pPr marL="342900" indent="-342900">
              <a:lnSpc>
                <a:spcPct val="80000"/>
              </a:lnSpc>
              <a:spcBef>
                <a:spcPct val="20000"/>
              </a:spcBef>
              <a:buFont typeface="Arial" charset="0"/>
              <a:buChar char="•"/>
              <a:defRPr/>
            </a:pPr>
            <a:r>
              <a:rPr lang="en-US" sz="1400">
                <a:solidFill>
                  <a:schemeClr val="tx1"/>
                </a:solidFill>
                <a:cs typeface="Arial" charset="0"/>
              </a:rPr>
              <a:t>Doctorate of Law, York University, Ont., June 1994;</a:t>
            </a:r>
          </a:p>
          <a:p>
            <a:pPr marL="342900" indent="-342900">
              <a:lnSpc>
                <a:spcPct val="80000"/>
              </a:lnSpc>
              <a:spcBef>
                <a:spcPct val="20000"/>
              </a:spcBef>
              <a:buFont typeface="Arial" charset="0"/>
              <a:buChar char="•"/>
              <a:defRPr/>
            </a:pPr>
            <a:r>
              <a:rPr lang="en-US" sz="1400">
                <a:solidFill>
                  <a:schemeClr val="tx1"/>
                </a:solidFill>
                <a:cs typeface="Arial" charset="0"/>
              </a:rPr>
              <a:t>Doctorate of Law, University of Western Ontario, Ont. 1996;</a:t>
            </a:r>
          </a:p>
          <a:p>
            <a:pPr marL="342900" indent="-342900">
              <a:lnSpc>
                <a:spcPct val="80000"/>
              </a:lnSpc>
              <a:spcBef>
                <a:spcPct val="20000"/>
              </a:spcBef>
              <a:buFont typeface="Arial" charset="0"/>
              <a:buChar char="•"/>
              <a:defRPr/>
            </a:pPr>
            <a:r>
              <a:rPr lang="en-US" sz="1400">
                <a:solidFill>
                  <a:schemeClr val="tx1"/>
                </a:solidFill>
                <a:cs typeface="Arial" charset="0"/>
              </a:rPr>
              <a:t>Doctor of Sacred Letters, Trinity College, University</a:t>
            </a:r>
          </a:p>
          <a:p>
            <a:pPr marL="342900" indent="-342900">
              <a:lnSpc>
                <a:spcPct val="80000"/>
              </a:lnSpc>
              <a:spcBef>
                <a:spcPct val="20000"/>
              </a:spcBef>
              <a:buFont typeface="Arial" charset="0"/>
              <a:buChar char="•"/>
              <a:defRPr/>
            </a:pPr>
            <a:r>
              <a:rPr lang="en-US" sz="1400">
                <a:solidFill>
                  <a:schemeClr val="tx1"/>
                </a:solidFill>
                <a:cs typeface="Arial" charset="0"/>
              </a:rPr>
              <a:t>Doctor of Letters, University of New Brunswick, October 2001; and</a:t>
            </a:r>
          </a:p>
          <a:p>
            <a:pPr marL="342900" indent="-342900">
              <a:lnSpc>
                <a:spcPct val="80000"/>
              </a:lnSpc>
              <a:spcBef>
                <a:spcPct val="20000"/>
              </a:spcBef>
              <a:buFont typeface="Arial" charset="0"/>
              <a:buChar char="•"/>
              <a:defRPr/>
            </a:pPr>
            <a:r>
              <a:rPr lang="en-US" sz="1400">
                <a:solidFill>
                  <a:schemeClr val="tx1"/>
                </a:solidFill>
                <a:cs typeface="Arial" charset="0"/>
              </a:rPr>
              <a:t>Doctor of Laws, University of Toronto, Ontario, June 2002</a:t>
            </a:r>
          </a:p>
          <a:p>
            <a:pPr marL="342900" indent="-342900">
              <a:lnSpc>
                <a:spcPct val="80000"/>
              </a:lnSpc>
              <a:spcBef>
                <a:spcPct val="20000"/>
              </a:spcBef>
              <a:buFont typeface="Arial" charset="0"/>
              <a:buChar char="•"/>
              <a:defRPr/>
            </a:pPr>
            <a:r>
              <a:rPr lang="en-US" sz="1400">
                <a:solidFill>
                  <a:schemeClr val="tx1"/>
                </a:solidFill>
                <a:cs typeface="Arial" charset="0"/>
              </a:rPr>
              <a:t>Doctor of Laws,  Ryerson University, Ontario, June 2004 </a:t>
            </a:r>
          </a:p>
          <a:p>
            <a:pPr marL="342900" indent="-342900">
              <a:lnSpc>
                <a:spcPct val="80000"/>
              </a:lnSpc>
              <a:spcBef>
                <a:spcPct val="20000"/>
              </a:spcBef>
              <a:buFont typeface="Arial" charset="0"/>
              <a:buChar char="•"/>
              <a:defRPr/>
            </a:pPr>
            <a:endParaRPr lang="en-US" sz="1400">
              <a:solidFill>
                <a:schemeClr val="tx1"/>
              </a:solidFill>
              <a:cs typeface="Arial" charset="0"/>
            </a:endParaRPr>
          </a:p>
        </p:txBody>
      </p:sp>
      <p:pic>
        <p:nvPicPr>
          <p:cNvPr id="22532" name="Picture 4" descr="http://www.multichannel.com/photo/83123-TedRogers300.jpg"/>
          <p:cNvPicPr>
            <a:picLocks noChangeAspect="1" noChangeArrowheads="1"/>
          </p:cNvPicPr>
          <p:nvPr/>
        </p:nvPicPr>
        <p:blipFill>
          <a:blip r:embed="rId2" cstate="print"/>
          <a:srcRect/>
          <a:stretch>
            <a:fillRect/>
          </a:stretch>
        </p:blipFill>
        <p:spPr bwMode="auto">
          <a:xfrm>
            <a:off x="457200" y="1295400"/>
            <a:ext cx="2286000" cy="2217738"/>
          </a:xfrm>
          <a:prstGeom prst="rect">
            <a:avLst/>
          </a:prstGeom>
          <a:ln>
            <a:noFill/>
          </a:ln>
          <a:effectLst>
            <a:outerShdw blurRad="190500" algn="tl" rotWithShape="0">
              <a:srgbClr val="000000">
                <a:alpha val="70000"/>
              </a:srgbClr>
            </a:outerShdw>
          </a:effectLst>
        </p:spPr>
      </p:pic>
      <p:pic>
        <p:nvPicPr>
          <p:cNvPr id="22534" name="Picture 6" descr="http://www.marketingmag.ca/images/mktdaily/2009/tedrogers_0912.jpg"/>
          <p:cNvPicPr>
            <a:picLocks noChangeAspect="1" noChangeArrowheads="1"/>
          </p:cNvPicPr>
          <p:nvPr/>
        </p:nvPicPr>
        <p:blipFill>
          <a:blip r:embed="rId3" cstate="print"/>
          <a:srcRect/>
          <a:stretch>
            <a:fillRect/>
          </a:stretch>
        </p:blipFill>
        <p:spPr bwMode="auto">
          <a:xfrm>
            <a:off x="457200" y="3625850"/>
            <a:ext cx="2286000" cy="29241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Cable Telephony</a:t>
            </a:r>
            <a:endParaRPr lang="en-CA" smtClean="0"/>
          </a:p>
        </p:txBody>
      </p:sp>
      <p:pic>
        <p:nvPicPr>
          <p:cNvPr id="6147" name="Picture 2"/>
          <p:cNvPicPr>
            <a:picLocks noChangeAspect="1" noChangeArrowheads="1"/>
          </p:cNvPicPr>
          <p:nvPr/>
        </p:nvPicPr>
        <p:blipFill>
          <a:blip r:embed="rId2" cstate="print"/>
          <a:srcRect/>
          <a:stretch>
            <a:fillRect/>
          </a:stretch>
        </p:blipFill>
        <p:spPr bwMode="auto">
          <a:xfrm>
            <a:off x="2903538" y="1828800"/>
            <a:ext cx="5783262" cy="3733800"/>
          </a:xfrm>
          <a:prstGeom prst="rect">
            <a:avLst/>
          </a:prstGeom>
          <a:noFill/>
          <a:ln w="9525">
            <a:noFill/>
            <a:miter lim="800000"/>
            <a:headEnd/>
            <a:tailEnd/>
          </a:ln>
        </p:spPr>
      </p:pic>
      <p:sp>
        <p:nvSpPr>
          <p:cNvPr id="5" name="TextBox 4"/>
          <p:cNvSpPr txBox="1"/>
          <p:nvPr/>
        </p:nvSpPr>
        <p:spPr>
          <a:xfrm>
            <a:off x="457200" y="1905000"/>
            <a:ext cx="2362200" cy="3694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a:solidFill>
                  <a:srgbClr val="000000"/>
                </a:solidFill>
                <a:cs typeface="Arial" charset="0"/>
              </a:rPr>
              <a:t>Cable Telephony:</a:t>
            </a:r>
          </a:p>
          <a:p>
            <a:pPr>
              <a:defRPr/>
            </a:pPr>
            <a:endParaRPr lang="en-US">
              <a:solidFill>
                <a:srgbClr val="000000"/>
              </a:solidFill>
              <a:cs typeface="Arial" charset="0"/>
            </a:endParaRPr>
          </a:p>
          <a:p>
            <a:pPr>
              <a:buFont typeface="Arial" charset="0"/>
              <a:buChar char="•"/>
              <a:defRPr/>
            </a:pPr>
            <a:r>
              <a:rPr lang="en-US">
                <a:solidFill>
                  <a:srgbClr val="000000"/>
                </a:solidFill>
                <a:cs typeface="Arial" charset="0"/>
              </a:rPr>
              <a:t>Form of digital telephone over cable network that converts analog signal to digital signal which is sent via cable to the company’s switchboard</a:t>
            </a:r>
          </a:p>
          <a:p>
            <a:pPr>
              <a:buFont typeface="Arial" charset="0"/>
              <a:buChar char="•"/>
              <a:defRPr/>
            </a:pPr>
            <a:endParaRPr lang="en-US">
              <a:solidFill>
                <a:srgbClr val="000000"/>
              </a:solidFill>
              <a:cs typeface="Arial" charset="0"/>
            </a:endParaRPr>
          </a:p>
          <a:p>
            <a:pPr>
              <a:buFont typeface="Arial" charset="0"/>
              <a:buChar char="•"/>
              <a:defRPr/>
            </a:pPr>
            <a:r>
              <a:rPr lang="en-US">
                <a:solidFill>
                  <a:srgbClr val="000000"/>
                </a:solidFill>
                <a:cs typeface="Arial" charset="0"/>
              </a:rPr>
              <a:t>Alternative to fixed landline at a lower cost</a:t>
            </a:r>
          </a:p>
          <a:p>
            <a:pPr>
              <a:buFont typeface="Arial" charset="0"/>
              <a:buChar char="•"/>
              <a:defRPr/>
            </a:pPr>
            <a:endParaRPr lang="en-US">
              <a:solidFill>
                <a:srgbClr val="000000"/>
              </a:solidFill>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Nadir H. Mohamed</a:t>
            </a:r>
            <a:endParaRPr lang="en-CA" dirty="0" smtClean="0"/>
          </a:p>
        </p:txBody>
      </p:sp>
      <p:sp>
        <p:nvSpPr>
          <p:cNvPr id="5" name="Rectangle 3"/>
          <p:cNvSpPr txBox="1">
            <a:spLocks noChangeArrowheads="1"/>
          </p:cNvSpPr>
          <p:nvPr/>
        </p:nvSpPr>
        <p:spPr>
          <a:xfrm>
            <a:off x="2971800" y="1295400"/>
            <a:ext cx="5715000" cy="5257800"/>
          </a:xfrm>
          <a:prstGeom prst="rect">
            <a:avLst/>
          </a:prstGeom>
        </p:spPr>
        <p:style>
          <a:lnRef idx="1">
            <a:schemeClr val="accent5"/>
          </a:lnRef>
          <a:fillRef idx="2">
            <a:schemeClr val="accent5"/>
          </a:fillRef>
          <a:effectRef idx="1">
            <a:schemeClr val="accent5"/>
          </a:effectRef>
          <a:fontRef idx="minor">
            <a:schemeClr val="dk1"/>
          </a:fontRef>
        </p:style>
        <p:txBody>
          <a:bodyPr/>
          <a:lstStyle/>
          <a:p>
            <a:pPr>
              <a:lnSpc>
                <a:spcPct val="80000"/>
              </a:lnSpc>
              <a:defRPr/>
            </a:pPr>
            <a:r>
              <a:rPr lang="en-US" sz="1700" u="sng">
                <a:solidFill>
                  <a:srgbClr val="000000"/>
                </a:solidFill>
                <a:ea typeface="ＭＳ Ｐゴシック" pitchFamily="34" charset="-128"/>
                <a:cs typeface="Arial" charset="0"/>
              </a:rPr>
              <a:t>Career</a:t>
            </a:r>
          </a:p>
          <a:p>
            <a:pPr>
              <a:lnSpc>
                <a:spcPct val="80000"/>
              </a:lnSpc>
              <a:buFont typeface="Arial" charset="0"/>
              <a:buChar char="•"/>
              <a:defRPr/>
            </a:pPr>
            <a:r>
              <a:rPr lang="en-US" sz="1700">
                <a:solidFill>
                  <a:srgbClr val="000000"/>
                </a:solidFill>
                <a:ea typeface="ＭＳ Ｐゴシック" pitchFamily="34" charset="-128"/>
                <a:cs typeface="Arial" charset="0"/>
              </a:rPr>
              <a:t>President and CEO, RCI (March 2009)</a:t>
            </a:r>
          </a:p>
          <a:p>
            <a:pPr>
              <a:lnSpc>
                <a:spcPct val="80000"/>
              </a:lnSpc>
              <a:buFont typeface="Arial" charset="0"/>
              <a:buChar char="•"/>
              <a:defRPr/>
            </a:pPr>
            <a:r>
              <a:rPr lang="en-US" sz="1700">
                <a:solidFill>
                  <a:srgbClr val="000000"/>
                </a:solidFill>
                <a:ea typeface="ＭＳ Ｐゴシック" pitchFamily="34" charset="-128"/>
                <a:cs typeface="Arial" charset="0"/>
              </a:rPr>
              <a:t>President and CEO, Rogers Wireless (July 2001)</a:t>
            </a:r>
          </a:p>
          <a:p>
            <a:pPr>
              <a:lnSpc>
                <a:spcPct val="80000"/>
              </a:lnSpc>
              <a:buFont typeface="Arial" charset="0"/>
              <a:buChar char="•"/>
              <a:defRPr/>
            </a:pPr>
            <a:r>
              <a:rPr lang="en-US" sz="1700">
                <a:solidFill>
                  <a:srgbClr val="000000"/>
                </a:solidFill>
                <a:ea typeface="ＭＳ Ｐゴシック" pitchFamily="34" charset="-128"/>
                <a:cs typeface="Arial" charset="0"/>
              </a:rPr>
              <a:t>President and COO, Rogers Wireless (August 2000)</a:t>
            </a:r>
          </a:p>
          <a:p>
            <a:pPr>
              <a:lnSpc>
                <a:spcPct val="80000"/>
              </a:lnSpc>
              <a:buFont typeface="Arial" charset="0"/>
              <a:buChar char="•"/>
              <a:defRPr/>
            </a:pPr>
            <a:r>
              <a:rPr lang="en-US" sz="1700">
                <a:solidFill>
                  <a:srgbClr val="000000"/>
                </a:solidFill>
                <a:ea typeface="ＭＳ Ｐゴシック" pitchFamily="34" charset="-128"/>
                <a:cs typeface="Arial" charset="0"/>
              </a:rPr>
              <a:t>Senior VP of Marketing and Sales, Telus Communications Inc. (February 1999 and August 2000)</a:t>
            </a:r>
          </a:p>
          <a:p>
            <a:pPr>
              <a:lnSpc>
                <a:spcPct val="80000"/>
              </a:lnSpc>
              <a:buFont typeface="Arial" charset="0"/>
              <a:buChar char="•"/>
              <a:defRPr/>
            </a:pPr>
            <a:r>
              <a:rPr lang="en-US" sz="1700">
                <a:solidFill>
                  <a:srgbClr val="000000"/>
                </a:solidFill>
                <a:ea typeface="ＭＳ Ｐゴシック" pitchFamily="34" charset="-128"/>
                <a:cs typeface="Arial" charset="0"/>
              </a:rPr>
              <a:t>President and COO, BC Tel Mobility (August 1997 and January 1999)</a:t>
            </a:r>
          </a:p>
          <a:p>
            <a:pPr>
              <a:lnSpc>
                <a:spcPct val="80000"/>
              </a:lnSpc>
              <a:buFont typeface="Arial" charset="0"/>
              <a:buChar char="•"/>
              <a:defRPr/>
            </a:pPr>
            <a:endParaRPr lang="en-US" sz="1700">
              <a:solidFill>
                <a:srgbClr val="000000"/>
              </a:solidFill>
              <a:ea typeface="ＭＳ Ｐゴシック" pitchFamily="34" charset="-128"/>
              <a:cs typeface="Arial" charset="0"/>
            </a:endParaRPr>
          </a:p>
          <a:p>
            <a:pPr>
              <a:lnSpc>
                <a:spcPct val="80000"/>
              </a:lnSpc>
              <a:defRPr/>
            </a:pPr>
            <a:r>
              <a:rPr lang="en-US" sz="1700" u="sng">
                <a:solidFill>
                  <a:srgbClr val="000000"/>
                </a:solidFill>
                <a:ea typeface="ＭＳ Ｐゴシック" pitchFamily="34" charset="-128"/>
                <a:cs typeface="Arial" charset="0"/>
              </a:rPr>
              <a:t>Directorships</a:t>
            </a:r>
          </a:p>
          <a:p>
            <a:pPr>
              <a:lnSpc>
                <a:spcPct val="80000"/>
              </a:lnSpc>
              <a:buFont typeface="Arial" charset="0"/>
              <a:buChar char="•"/>
              <a:defRPr/>
            </a:pPr>
            <a:r>
              <a:rPr lang="en-US" sz="1700">
                <a:solidFill>
                  <a:srgbClr val="000000"/>
                </a:solidFill>
                <a:ea typeface="ＭＳ Ｐゴシック" pitchFamily="34" charset="-128"/>
                <a:cs typeface="Arial" charset="0"/>
              </a:rPr>
              <a:t>Rogers Communication</a:t>
            </a:r>
          </a:p>
          <a:p>
            <a:pPr>
              <a:lnSpc>
                <a:spcPct val="80000"/>
              </a:lnSpc>
              <a:buFont typeface="Arial" charset="0"/>
              <a:buChar char="•"/>
              <a:defRPr/>
            </a:pPr>
            <a:r>
              <a:rPr lang="en-US" sz="1700">
                <a:solidFill>
                  <a:srgbClr val="000000"/>
                </a:solidFill>
                <a:ea typeface="ＭＳ Ｐゴシック" pitchFamily="34" charset="-128"/>
                <a:cs typeface="Arial" charset="0"/>
              </a:rPr>
              <a:t>TD Financial Group</a:t>
            </a:r>
          </a:p>
          <a:p>
            <a:pPr>
              <a:lnSpc>
                <a:spcPct val="80000"/>
              </a:lnSpc>
              <a:buFont typeface="Arial" charset="0"/>
              <a:buChar char="•"/>
              <a:defRPr/>
            </a:pPr>
            <a:endParaRPr lang="en-US" sz="1700">
              <a:solidFill>
                <a:srgbClr val="000000"/>
              </a:solidFill>
              <a:ea typeface="ＭＳ Ｐゴシック" pitchFamily="34" charset="-128"/>
              <a:cs typeface="Arial" charset="0"/>
            </a:endParaRPr>
          </a:p>
          <a:p>
            <a:pPr>
              <a:lnSpc>
                <a:spcPct val="80000"/>
              </a:lnSpc>
              <a:defRPr/>
            </a:pPr>
            <a:r>
              <a:rPr lang="en-US" sz="1700" u="sng">
                <a:solidFill>
                  <a:srgbClr val="000000"/>
                </a:solidFill>
                <a:ea typeface="ＭＳ Ｐゴシック" pitchFamily="34" charset="-128"/>
                <a:cs typeface="Arial" charset="0"/>
              </a:rPr>
              <a:t>Education &amp; Designation</a:t>
            </a:r>
          </a:p>
          <a:p>
            <a:pPr>
              <a:lnSpc>
                <a:spcPct val="80000"/>
              </a:lnSpc>
              <a:buFont typeface="Arial" charset="0"/>
              <a:buChar char="•"/>
              <a:defRPr/>
            </a:pPr>
            <a:r>
              <a:rPr lang="en-US" sz="1700">
                <a:solidFill>
                  <a:srgbClr val="000000"/>
                </a:solidFill>
                <a:ea typeface="ＭＳ Ｐゴシック" pitchFamily="34" charset="-128"/>
                <a:cs typeface="Arial" charset="0"/>
              </a:rPr>
              <a:t>Undergraduate degree from UBC</a:t>
            </a:r>
          </a:p>
          <a:p>
            <a:pPr>
              <a:lnSpc>
                <a:spcPct val="80000"/>
              </a:lnSpc>
              <a:buFont typeface="Arial" charset="0"/>
              <a:buChar char="•"/>
              <a:defRPr/>
            </a:pPr>
            <a:r>
              <a:rPr lang="en-US" sz="1700">
                <a:solidFill>
                  <a:srgbClr val="000000"/>
                </a:solidFill>
                <a:ea typeface="ＭＳ Ｐゴシック" pitchFamily="34" charset="-128"/>
                <a:cs typeface="Arial" charset="0"/>
              </a:rPr>
              <a:t>Chartered Accountant</a:t>
            </a:r>
          </a:p>
          <a:p>
            <a:pPr>
              <a:lnSpc>
                <a:spcPct val="80000"/>
              </a:lnSpc>
              <a:buFont typeface="Arial" charset="0"/>
              <a:buChar char="•"/>
              <a:defRPr/>
            </a:pPr>
            <a:endParaRPr lang="en-US" sz="1700">
              <a:solidFill>
                <a:srgbClr val="000000"/>
              </a:solidFill>
              <a:ea typeface="ＭＳ Ｐゴシック" pitchFamily="34" charset="-128"/>
              <a:cs typeface="Arial" charset="0"/>
            </a:endParaRPr>
          </a:p>
          <a:p>
            <a:pPr>
              <a:lnSpc>
                <a:spcPct val="80000"/>
              </a:lnSpc>
              <a:defRPr/>
            </a:pPr>
            <a:r>
              <a:rPr lang="en-US" sz="1700" u="sng">
                <a:solidFill>
                  <a:srgbClr val="000000"/>
                </a:solidFill>
                <a:ea typeface="ＭＳ Ｐゴシック" pitchFamily="34" charset="-128"/>
                <a:cs typeface="Arial" charset="0"/>
              </a:rPr>
              <a:t>Achievement at </a:t>
            </a:r>
            <a:r>
              <a:rPr lang="en-US" sz="1700" b="1" u="sng">
                <a:solidFill>
                  <a:srgbClr val="000000"/>
                </a:solidFill>
                <a:ea typeface="ＭＳ Ｐゴシック" pitchFamily="34" charset="-128"/>
                <a:cs typeface="Arial" charset="0"/>
              </a:rPr>
              <a:t>Rogers Wireless</a:t>
            </a:r>
          </a:p>
          <a:p>
            <a:pPr>
              <a:lnSpc>
                <a:spcPct val="80000"/>
              </a:lnSpc>
              <a:buFont typeface="Arial" charset="0"/>
              <a:buChar char="•"/>
              <a:defRPr/>
            </a:pPr>
            <a:r>
              <a:rPr lang="en-US" sz="1700">
                <a:solidFill>
                  <a:srgbClr val="000000"/>
                </a:solidFill>
                <a:ea typeface="ＭＳ Ｐゴシック" pitchFamily="34" charset="-128"/>
                <a:cs typeface="Arial" charset="0"/>
              </a:rPr>
              <a:t>13 consecutive quarters double digit network revenue growth</a:t>
            </a:r>
          </a:p>
          <a:p>
            <a:pPr>
              <a:lnSpc>
                <a:spcPct val="80000"/>
              </a:lnSpc>
              <a:buFont typeface="Arial" charset="0"/>
              <a:buChar char="•"/>
              <a:defRPr/>
            </a:pPr>
            <a:r>
              <a:rPr lang="en-US" sz="1700">
                <a:solidFill>
                  <a:srgbClr val="000000"/>
                </a:solidFill>
                <a:ea typeface="ＭＳ Ｐゴシック" pitchFamily="34" charset="-128"/>
                <a:cs typeface="Arial" charset="0"/>
              </a:rPr>
              <a:t>14 consecutive quarters of double digit operating profit growth</a:t>
            </a:r>
          </a:p>
          <a:p>
            <a:pPr>
              <a:lnSpc>
                <a:spcPct val="80000"/>
              </a:lnSpc>
              <a:buFont typeface="Arial" charset="0"/>
              <a:buChar char="•"/>
              <a:defRPr/>
            </a:pPr>
            <a:r>
              <a:rPr lang="en-US" sz="1700">
                <a:solidFill>
                  <a:srgbClr val="000000"/>
                </a:solidFill>
                <a:ea typeface="ＭＳ Ｐゴシック" pitchFamily="34" charset="-128"/>
                <a:cs typeface="Arial" charset="0"/>
              </a:rPr>
              <a:t>FCF turnaround from -$800M in 2001 to +$270M in 2004</a:t>
            </a:r>
          </a:p>
          <a:p>
            <a:pPr>
              <a:lnSpc>
                <a:spcPct val="80000"/>
              </a:lnSpc>
              <a:buFont typeface="Arial" charset="0"/>
              <a:buChar char="•"/>
              <a:defRPr/>
            </a:pPr>
            <a:r>
              <a:rPr lang="en-US" sz="1700">
                <a:solidFill>
                  <a:srgbClr val="000000"/>
                </a:solidFill>
                <a:ea typeface="ＭＳ Ｐゴシック" pitchFamily="34" charset="-128"/>
                <a:cs typeface="Arial" charset="0"/>
              </a:rPr>
              <a:t>During his tenure as CEO, stock price increased from $26.10 to $54.56</a:t>
            </a:r>
          </a:p>
          <a:p>
            <a:pPr>
              <a:buFont typeface="Arial" charset="0"/>
              <a:buChar char="•"/>
              <a:defRPr/>
            </a:pPr>
            <a:r>
              <a:rPr lang="en-US" sz="1700">
                <a:solidFill>
                  <a:srgbClr val="000000"/>
                </a:solidFill>
                <a:ea typeface="ＭＳ Ｐゴシック" pitchFamily="34" charset="-128"/>
                <a:cs typeface="Arial" charset="0"/>
              </a:rPr>
              <a:t>Acquisition of Microcell (Fido Brand) in November 2004</a:t>
            </a:r>
          </a:p>
          <a:p>
            <a:pPr>
              <a:lnSpc>
                <a:spcPct val="80000"/>
              </a:lnSpc>
              <a:buFont typeface="Arial" charset="0"/>
              <a:buChar char="•"/>
              <a:defRPr/>
            </a:pPr>
            <a:endParaRPr lang="en-US" sz="1700">
              <a:solidFill>
                <a:srgbClr val="000000"/>
              </a:solidFill>
              <a:ea typeface="ＭＳ Ｐゴシック" pitchFamily="34" charset="-128"/>
              <a:cs typeface="Arial" charset="0"/>
            </a:endParaRPr>
          </a:p>
        </p:txBody>
      </p:sp>
      <p:pic>
        <p:nvPicPr>
          <p:cNvPr id="2050" name="Picture 2" descr="http://www.uberphones.com/photos/2009/3/nadir.jpg"/>
          <p:cNvPicPr>
            <a:picLocks noChangeAspect="1" noChangeArrowheads="1"/>
          </p:cNvPicPr>
          <p:nvPr/>
        </p:nvPicPr>
        <p:blipFill>
          <a:blip r:embed="rId2" cstate="print"/>
          <a:srcRect/>
          <a:stretch>
            <a:fillRect/>
          </a:stretch>
        </p:blipFill>
        <p:spPr bwMode="auto">
          <a:xfrm>
            <a:off x="457200" y="1295400"/>
            <a:ext cx="2228850" cy="3067050"/>
          </a:xfrm>
          <a:prstGeom prst="rect">
            <a:avLst/>
          </a:prstGeom>
          <a:ln>
            <a:noFill/>
          </a:ln>
          <a:effectLst>
            <a:outerShdw blurRad="190500" algn="tl" rotWithShape="0">
              <a:srgbClr val="000000">
                <a:alpha val="70000"/>
              </a:srgbClr>
            </a:outerShdw>
          </a:effectLst>
        </p:spPr>
      </p:pic>
      <p:pic>
        <p:nvPicPr>
          <p:cNvPr id="2052" name="Picture 4" descr="http://3.bp.blogspot.com/_fuC8W3Sl3rM/ScEP8P8bVnI/AAAAAAAAA3Q/72iscm-OqMI/s200/rogers-nadir-happy.PNG"/>
          <p:cNvPicPr>
            <a:picLocks noChangeAspect="1" noChangeArrowheads="1"/>
          </p:cNvPicPr>
          <p:nvPr/>
        </p:nvPicPr>
        <p:blipFill>
          <a:blip r:embed="rId3" cstate="print"/>
          <a:srcRect/>
          <a:stretch>
            <a:fillRect/>
          </a:stretch>
        </p:blipFill>
        <p:spPr bwMode="auto">
          <a:xfrm>
            <a:off x="457200" y="4648200"/>
            <a:ext cx="2274888" cy="1524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304800" y="1219200"/>
            <a:ext cx="8543925" cy="5035550"/>
          </a:xfrm>
          <a:prstGeom prst="rect">
            <a:avLst/>
          </a:prstGeom>
          <a:noFill/>
          <a:ln w="9525">
            <a:noFill/>
            <a:miter lim="800000"/>
            <a:headEnd/>
            <a:tailEnd/>
          </a:ln>
        </p:spPr>
      </p:pic>
      <p:sp>
        <p:nvSpPr>
          <p:cNvPr id="45059" name="Title 1"/>
          <p:cNvSpPr>
            <a:spLocks noGrp="1"/>
          </p:cNvSpPr>
          <p:nvPr>
            <p:ph type="title"/>
          </p:nvPr>
        </p:nvSpPr>
        <p:spPr/>
        <p:txBody>
          <a:bodyPr/>
          <a:lstStyle/>
          <a:p>
            <a:r>
              <a:rPr lang="en-US" smtClean="0"/>
              <a:t>Management</a:t>
            </a:r>
            <a:endParaRPr lang="en-CA" smtClean="0"/>
          </a:p>
        </p:txBody>
      </p:sp>
      <p:pic>
        <p:nvPicPr>
          <p:cNvPr id="17418" name="Picture 10" descr="http://www.rogers.com/cms/investor_relations/images/directors/img_mohamed.jpg"/>
          <p:cNvPicPr>
            <a:picLocks noChangeAspect="1" noChangeArrowheads="1"/>
          </p:cNvPicPr>
          <p:nvPr/>
        </p:nvPicPr>
        <p:blipFill>
          <a:blip r:embed="rId3" cstate="print"/>
          <a:srcRect/>
          <a:stretch>
            <a:fillRect/>
          </a:stretch>
        </p:blipFill>
        <p:spPr bwMode="auto">
          <a:xfrm>
            <a:off x="609600" y="2209800"/>
            <a:ext cx="762000" cy="754063"/>
          </a:xfrm>
          <a:prstGeom prst="rect">
            <a:avLst/>
          </a:prstGeom>
          <a:noFill/>
          <a:effectLst>
            <a:outerShdw blurRad="50800" dist="50800" dir="5400000" algn="ctr" rotWithShape="0">
              <a:srgbClr val="000000">
                <a:alpha val="0"/>
              </a:srgbClr>
            </a:outerShdw>
          </a:effectLst>
        </p:spPr>
      </p:pic>
      <p:pic>
        <p:nvPicPr>
          <p:cNvPr id="45061" name="Picture 11"/>
          <p:cNvPicPr>
            <a:picLocks noChangeAspect="1" noChangeArrowheads="1"/>
          </p:cNvPicPr>
          <p:nvPr/>
        </p:nvPicPr>
        <p:blipFill>
          <a:blip r:embed="rId4" cstate="print"/>
          <a:srcRect/>
          <a:stretch>
            <a:fillRect/>
          </a:stretch>
        </p:blipFill>
        <p:spPr bwMode="auto">
          <a:xfrm>
            <a:off x="685800" y="4343400"/>
            <a:ext cx="609600" cy="730250"/>
          </a:xfrm>
          <a:prstGeom prst="rect">
            <a:avLst/>
          </a:prstGeom>
          <a:noFill/>
          <a:ln w="9525">
            <a:noFill/>
            <a:miter lim="800000"/>
            <a:headEnd/>
            <a:tailEnd/>
          </a:ln>
        </p:spPr>
      </p:pic>
      <p:pic>
        <p:nvPicPr>
          <p:cNvPr id="45062" name="Picture 12" descr="H:\417\417 Presentation\Rogers\Logos\Viner.jpg"/>
          <p:cNvPicPr>
            <a:picLocks noChangeAspect="1" noChangeArrowheads="1"/>
          </p:cNvPicPr>
          <p:nvPr/>
        </p:nvPicPr>
        <p:blipFill>
          <a:blip r:embed="rId5" cstate="print"/>
          <a:srcRect/>
          <a:stretch>
            <a:fillRect/>
          </a:stretch>
        </p:blipFill>
        <p:spPr bwMode="auto">
          <a:xfrm>
            <a:off x="617538" y="5410200"/>
            <a:ext cx="754062" cy="762000"/>
          </a:xfrm>
          <a:prstGeom prst="rect">
            <a:avLst/>
          </a:prstGeom>
          <a:noFill/>
          <a:ln w="9525">
            <a:noFill/>
            <a:miter lim="800000"/>
            <a:headEnd/>
            <a:tailEnd/>
          </a:ln>
        </p:spPr>
      </p:pic>
      <p:pic>
        <p:nvPicPr>
          <p:cNvPr id="45063" name="Picture 14" descr="[Picture of  Alan D. Horn, C.A.]"/>
          <p:cNvPicPr>
            <a:picLocks noChangeAspect="1" noChangeArrowheads="1"/>
          </p:cNvPicPr>
          <p:nvPr/>
        </p:nvPicPr>
        <p:blipFill>
          <a:blip r:embed="rId6" cstate="print"/>
          <a:srcRect/>
          <a:stretch>
            <a:fillRect/>
          </a:stretch>
        </p:blipFill>
        <p:spPr bwMode="auto">
          <a:xfrm>
            <a:off x="685800" y="3268663"/>
            <a:ext cx="609600" cy="777875"/>
          </a:xfrm>
          <a:prstGeom prst="rect">
            <a:avLst/>
          </a:prstGeom>
          <a:noFill/>
          <a:ln w="9525">
            <a:noFill/>
            <a:miter lim="800000"/>
            <a:headEnd/>
            <a:tailEnd/>
          </a:ln>
        </p:spPr>
      </p:pic>
      <p:sp>
        <p:nvSpPr>
          <p:cNvPr id="45064" name="TextBox 19"/>
          <p:cNvSpPr txBox="1">
            <a:spLocks noChangeArrowheads="1"/>
          </p:cNvSpPr>
          <p:nvPr/>
        </p:nvSpPr>
        <p:spPr bwMode="auto">
          <a:xfrm>
            <a:off x="4724400" y="6324600"/>
            <a:ext cx="4187825" cy="307975"/>
          </a:xfrm>
          <a:prstGeom prst="rect">
            <a:avLst/>
          </a:prstGeom>
          <a:noFill/>
          <a:ln w="9525">
            <a:noFill/>
            <a:miter lim="800000"/>
            <a:headEnd/>
            <a:tailEnd/>
          </a:ln>
        </p:spPr>
        <p:txBody>
          <a:bodyPr wrap="none">
            <a:spAutoFit/>
          </a:bodyPr>
          <a:lstStyle/>
          <a:p>
            <a:pPr algn="r"/>
            <a:r>
              <a:rPr lang="en-US" sz="1400"/>
              <a:t>Source: Rogers 2009 AIF, Holding information from SEDI</a:t>
            </a:r>
            <a:endParaRPr lang="en-CA"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srcRect/>
          <a:stretch>
            <a:fillRect/>
          </a:stretch>
        </p:blipFill>
        <p:spPr bwMode="auto">
          <a:xfrm>
            <a:off x="304800" y="1225550"/>
            <a:ext cx="8610600" cy="5137150"/>
          </a:xfrm>
          <a:prstGeom prst="rect">
            <a:avLst/>
          </a:prstGeom>
          <a:noFill/>
          <a:ln w="9525">
            <a:noFill/>
            <a:miter lim="800000"/>
            <a:headEnd/>
            <a:tailEnd/>
          </a:ln>
        </p:spPr>
      </p:pic>
      <p:sp>
        <p:nvSpPr>
          <p:cNvPr id="46083" name="Title 1"/>
          <p:cNvSpPr>
            <a:spLocks noGrp="1"/>
          </p:cNvSpPr>
          <p:nvPr>
            <p:ph type="title"/>
          </p:nvPr>
        </p:nvSpPr>
        <p:spPr/>
        <p:txBody>
          <a:bodyPr/>
          <a:lstStyle/>
          <a:p>
            <a:r>
              <a:rPr lang="en-US" smtClean="0"/>
              <a:t>The Rogers Family</a:t>
            </a:r>
            <a:endParaRPr lang="en-CA" smtClean="0"/>
          </a:p>
        </p:txBody>
      </p:sp>
      <p:sp>
        <p:nvSpPr>
          <p:cNvPr id="46084" name="TextBox 10"/>
          <p:cNvSpPr txBox="1">
            <a:spLocks noChangeArrowheads="1"/>
          </p:cNvSpPr>
          <p:nvPr/>
        </p:nvSpPr>
        <p:spPr bwMode="auto">
          <a:xfrm>
            <a:off x="4724400" y="6397625"/>
            <a:ext cx="4187825" cy="307975"/>
          </a:xfrm>
          <a:prstGeom prst="rect">
            <a:avLst/>
          </a:prstGeom>
          <a:noFill/>
          <a:ln w="9525">
            <a:noFill/>
            <a:miter lim="800000"/>
            <a:headEnd/>
            <a:tailEnd/>
          </a:ln>
        </p:spPr>
        <p:txBody>
          <a:bodyPr wrap="none">
            <a:spAutoFit/>
          </a:bodyPr>
          <a:lstStyle/>
          <a:p>
            <a:pPr algn="r"/>
            <a:r>
              <a:rPr lang="en-US" sz="1400"/>
              <a:t>Source: Rogers 2009 AIF, Holding information from SEDI</a:t>
            </a:r>
            <a:endParaRPr lang="en-CA" sz="1400"/>
          </a:p>
        </p:txBody>
      </p:sp>
      <p:pic>
        <p:nvPicPr>
          <p:cNvPr id="46085" name="Picture 5"/>
          <p:cNvPicPr>
            <a:picLocks noChangeAspect="1" noChangeArrowheads="1"/>
          </p:cNvPicPr>
          <p:nvPr/>
        </p:nvPicPr>
        <p:blipFill>
          <a:blip r:embed="rId3" cstate="print"/>
          <a:srcRect/>
          <a:stretch>
            <a:fillRect/>
          </a:stretch>
        </p:blipFill>
        <p:spPr bwMode="auto">
          <a:xfrm>
            <a:off x="542925" y="2244725"/>
            <a:ext cx="533400" cy="708025"/>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a:stretch>
            <a:fillRect/>
          </a:stretch>
        </p:blipFill>
        <p:spPr bwMode="auto">
          <a:xfrm>
            <a:off x="533400" y="3235325"/>
            <a:ext cx="533400" cy="736600"/>
          </a:xfrm>
          <a:prstGeom prst="rect">
            <a:avLst/>
          </a:prstGeom>
          <a:noFill/>
          <a:ln w="9525">
            <a:noFill/>
            <a:miter lim="800000"/>
            <a:headEnd/>
            <a:tailEnd/>
          </a:ln>
        </p:spPr>
      </p:pic>
      <p:pic>
        <p:nvPicPr>
          <p:cNvPr id="46087" name="Picture 7"/>
          <p:cNvPicPr>
            <a:picLocks noChangeAspect="1" noChangeArrowheads="1"/>
          </p:cNvPicPr>
          <p:nvPr/>
        </p:nvPicPr>
        <p:blipFill>
          <a:blip r:embed="rId5" cstate="print"/>
          <a:srcRect/>
          <a:stretch>
            <a:fillRect/>
          </a:stretch>
        </p:blipFill>
        <p:spPr bwMode="auto">
          <a:xfrm>
            <a:off x="533400" y="4276725"/>
            <a:ext cx="538163" cy="685800"/>
          </a:xfrm>
          <a:prstGeom prst="rect">
            <a:avLst/>
          </a:prstGeom>
          <a:noFill/>
          <a:ln w="9525">
            <a:noFill/>
            <a:miter lim="800000"/>
            <a:headEnd/>
            <a:tailEnd/>
          </a:ln>
        </p:spPr>
      </p:pic>
      <p:pic>
        <p:nvPicPr>
          <p:cNvPr id="46088" name="Picture 8"/>
          <p:cNvPicPr>
            <a:picLocks noChangeAspect="1" noChangeArrowheads="1"/>
          </p:cNvPicPr>
          <p:nvPr/>
        </p:nvPicPr>
        <p:blipFill>
          <a:blip r:embed="rId6" cstate="print"/>
          <a:srcRect/>
          <a:stretch>
            <a:fillRect/>
          </a:stretch>
        </p:blipFill>
        <p:spPr bwMode="auto">
          <a:xfrm>
            <a:off x="593725" y="5257800"/>
            <a:ext cx="4413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Organization Structure</a:t>
            </a:r>
            <a:endParaRPr lang="en-CA" smtClean="0"/>
          </a:p>
        </p:txBody>
      </p:sp>
      <p:graphicFrame>
        <p:nvGraphicFramePr>
          <p:cNvPr id="5" name="Diagram 4"/>
          <p:cNvGraphicFramePr/>
          <p:nvPr/>
        </p:nvGraphicFramePr>
        <p:xfrm>
          <a:off x="457200" y="1447800"/>
          <a:ext cx="7162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08" name="Picture 2" descr="H:\417\Presentation\Logos\Bluejays.gif"/>
          <p:cNvPicPr>
            <a:picLocks noChangeAspect="1" noChangeArrowheads="1"/>
          </p:cNvPicPr>
          <p:nvPr/>
        </p:nvPicPr>
        <p:blipFill>
          <a:blip r:embed="rId7" cstate="print"/>
          <a:srcRect/>
          <a:stretch>
            <a:fillRect/>
          </a:stretch>
        </p:blipFill>
        <p:spPr bwMode="auto">
          <a:xfrm>
            <a:off x="7362825" y="5416550"/>
            <a:ext cx="1095375" cy="527050"/>
          </a:xfrm>
          <a:prstGeom prst="rect">
            <a:avLst/>
          </a:prstGeom>
          <a:noFill/>
          <a:ln w="9525">
            <a:noFill/>
            <a:miter lim="800000"/>
            <a:headEnd/>
            <a:tailEnd/>
          </a:ln>
        </p:spPr>
      </p:pic>
      <p:pic>
        <p:nvPicPr>
          <p:cNvPr id="47109" name="Picture 3" descr="H:\417\Presentation\Logos\rogers sportsnet.jpg"/>
          <p:cNvPicPr>
            <a:picLocks noChangeAspect="1" noChangeArrowheads="1"/>
          </p:cNvPicPr>
          <p:nvPr/>
        </p:nvPicPr>
        <p:blipFill>
          <a:blip r:embed="rId8" cstate="print"/>
          <a:srcRect/>
          <a:stretch>
            <a:fillRect/>
          </a:stretch>
        </p:blipFill>
        <p:spPr bwMode="auto">
          <a:xfrm>
            <a:off x="7543800" y="4648200"/>
            <a:ext cx="685800" cy="685800"/>
          </a:xfrm>
          <a:prstGeom prst="rect">
            <a:avLst/>
          </a:prstGeom>
          <a:noFill/>
          <a:ln w="9525">
            <a:noFill/>
            <a:miter lim="800000"/>
            <a:headEnd/>
            <a:tailEnd/>
          </a:ln>
        </p:spPr>
      </p:pic>
      <p:pic>
        <p:nvPicPr>
          <p:cNvPr id="47110" name="Picture 4" descr="H:\417\Presentation\Logos\OMNI.jpg"/>
          <p:cNvPicPr>
            <a:picLocks noChangeAspect="1" noChangeArrowheads="1"/>
          </p:cNvPicPr>
          <p:nvPr/>
        </p:nvPicPr>
        <p:blipFill>
          <a:blip r:embed="rId9" cstate="print"/>
          <a:srcRect/>
          <a:stretch>
            <a:fillRect/>
          </a:stretch>
        </p:blipFill>
        <p:spPr bwMode="auto">
          <a:xfrm>
            <a:off x="7239000" y="3905250"/>
            <a:ext cx="685800" cy="514350"/>
          </a:xfrm>
          <a:prstGeom prst="rect">
            <a:avLst/>
          </a:prstGeom>
          <a:noFill/>
          <a:ln w="9525">
            <a:noFill/>
            <a:miter lim="800000"/>
            <a:headEnd/>
            <a:tailEnd/>
          </a:ln>
        </p:spPr>
      </p:pic>
      <p:pic>
        <p:nvPicPr>
          <p:cNvPr id="47111" name="Picture 5" descr="H:\417\Presentation\Logos\CityTV.jpg"/>
          <p:cNvPicPr>
            <a:picLocks noChangeAspect="1" noChangeArrowheads="1"/>
          </p:cNvPicPr>
          <p:nvPr/>
        </p:nvPicPr>
        <p:blipFill>
          <a:blip r:embed="rId10" cstate="print"/>
          <a:srcRect/>
          <a:stretch>
            <a:fillRect/>
          </a:stretch>
        </p:blipFill>
        <p:spPr bwMode="auto">
          <a:xfrm>
            <a:off x="7993063" y="4038600"/>
            <a:ext cx="846137" cy="327025"/>
          </a:xfrm>
          <a:prstGeom prst="rect">
            <a:avLst/>
          </a:prstGeom>
          <a:noFill/>
          <a:ln w="9525">
            <a:noFill/>
            <a:miter lim="800000"/>
            <a:headEnd/>
            <a:tailEnd/>
          </a:ln>
        </p:spPr>
      </p:pic>
      <p:pic>
        <p:nvPicPr>
          <p:cNvPr id="47112" name="Picture 6" descr="H:\417\Presentation\Logos\Macleans.jpg"/>
          <p:cNvPicPr>
            <a:picLocks noChangeAspect="1" noChangeArrowheads="1"/>
          </p:cNvPicPr>
          <p:nvPr/>
        </p:nvPicPr>
        <p:blipFill>
          <a:blip r:embed="rId11" cstate="print"/>
          <a:srcRect/>
          <a:stretch>
            <a:fillRect/>
          </a:stretch>
        </p:blipFill>
        <p:spPr bwMode="auto">
          <a:xfrm>
            <a:off x="7391400" y="3190875"/>
            <a:ext cx="1143000" cy="466725"/>
          </a:xfrm>
          <a:prstGeom prst="rect">
            <a:avLst/>
          </a:prstGeom>
          <a:noFill/>
          <a:ln w="9525">
            <a:noFill/>
            <a:miter lim="800000"/>
            <a:headEnd/>
            <a:tailEnd/>
          </a:ln>
        </p:spPr>
      </p:pic>
      <p:pic>
        <p:nvPicPr>
          <p:cNvPr id="47113" name="Picture 7" descr="H:\417\Presentation\Logos\Rogers Wireless.gif"/>
          <p:cNvPicPr>
            <a:picLocks noChangeAspect="1" noChangeArrowheads="1"/>
          </p:cNvPicPr>
          <p:nvPr/>
        </p:nvPicPr>
        <p:blipFill>
          <a:blip r:embed="rId12" cstate="print"/>
          <a:srcRect/>
          <a:stretch>
            <a:fillRect/>
          </a:stretch>
        </p:blipFill>
        <p:spPr bwMode="auto">
          <a:xfrm>
            <a:off x="2371725" y="3886200"/>
            <a:ext cx="1133475" cy="574675"/>
          </a:xfrm>
          <a:prstGeom prst="rect">
            <a:avLst/>
          </a:prstGeom>
          <a:noFill/>
          <a:ln w="9525">
            <a:noFill/>
            <a:miter lim="800000"/>
            <a:headEnd/>
            <a:tailEnd/>
          </a:ln>
        </p:spPr>
      </p:pic>
      <p:pic>
        <p:nvPicPr>
          <p:cNvPr id="47114" name="Picture 8" descr="H:\417\Presentation\Logos\Fido.gif"/>
          <p:cNvPicPr>
            <a:picLocks noChangeAspect="1" noChangeArrowheads="1"/>
          </p:cNvPicPr>
          <p:nvPr/>
        </p:nvPicPr>
        <p:blipFill>
          <a:blip r:embed="rId13" cstate="print"/>
          <a:srcRect/>
          <a:stretch>
            <a:fillRect/>
          </a:stretch>
        </p:blipFill>
        <p:spPr bwMode="auto">
          <a:xfrm>
            <a:off x="2438400" y="3124200"/>
            <a:ext cx="704850" cy="704850"/>
          </a:xfrm>
          <a:prstGeom prst="rect">
            <a:avLst/>
          </a:prstGeom>
          <a:noFill/>
          <a:ln w="9525">
            <a:noFill/>
            <a:miter lim="800000"/>
            <a:headEnd/>
            <a:tailEnd/>
          </a:ln>
        </p:spPr>
      </p:pic>
      <p:sp>
        <p:nvSpPr>
          <p:cNvPr id="47115" name="TextBox 15"/>
          <p:cNvSpPr txBox="1">
            <a:spLocks noChangeArrowheads="1"/>
          </p:cNvSpPr>
          <p:nvPr/>
        </p:nvSpPr>
        <p:spPr bwMode="auto">
          <a:xfrm>
            <a:off x="7010400" y="6245225"/>
            <a:ext cx="1936750" cy="307975"/>
          </a:xfrm>
          <a:prstGeom prst="rect">
            <a:avLst/>
          </a:prstGeom>
          <a:noFill/>
          <a:ln w="9525">
            <a:noFill/>
            <a:miter lim="800000"/>
            <a:headEnd/>
            <a:tailEnd/>
          </a:ln>
        </p:spPr>
        <p:txBody>
          <a:bodyPr wrap="none">
            <a:spAutoFit/>
          </a:bodyPr>
          <a:lstStyle/>
          <a:p>
            <a:r>
              <a:rPr lang="en-US" sz="1400"/>
              <a:t>Source: Rogers 2009 AIF</a:t>
            </a:r>
            <a:endParaRPr lang="en-CA"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Corporate Actions</a:t>
            </a:r>
          </a:p>
        </p:txBody>
      </p:sp>
      <p:sp>
        <p:nvSpPr>
          <p:cNvPr id="4" name="Pentagon 3"/>
          <p:cNvSpPr/>
          <p:nvPr/>
        </p:nvSpPr>
        <p:spPr>
          <a:xfrm>
            <a:off x="533400" y="3124200"/>
            <a:ext cx="8229600" cy="1219200"/>
          </a:xfrm>
          <a:prstGeom prst="homePlate">
            <a:avLst/>
          </a:prstGeom>
          <a:solidFill>
            <a:srgbClr val="FF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cs typeface="Arial" charset="0"/>
            </a:endParaRPr>
          </a:p>
        </p:txBody>
      </p:sp>
      <p:sp>
        <p:nvSpPr>
          <p:cNvPr id="5" name="Rectangle 4"/>
          <p:cNvSpPr/>
          <p:nvPr/>
        </p:nvSpPr>
        <p:spPr>
          <a:xfrm>
            <a:off x="533400" y="4495800"/>
            <a:ext cx="1752600"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dirty="0"/>
              <a:t>Nov 2004</a:t>
            </a:r>
            <a:br>
              <a:rPr lang="en-US" b="1" dirty="0"/>
            </a:br>
            <a:r>
              <a:rPr lang="en-US" dirty="0"/>
              <a:t>Fido Acquisition</a:t>
            </a:r>
          </a:p>
        </p:txBody>
      </p:sp>
      <p:sp>
        <p:nvSpPr>
          <p:cNvPr id="6" name="Rectangle 5"/>
          <p:cNvSpPr/>
          <p:nvPr/>
        </p:nvSpPr>
        <p:spPr>
          <a:xfrm>
            <a:off x="1219200" y="2095500"/>
            <a:ext cx="15240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a:solidFill>
                  <a:srgbClr val="000000"/>
                </a:solidFill>
                <a:cs typeface="Arial" charset="0"/>
              </a:rPr>
              <a:t>May 2005</a:t>
            </a:r>
            <a:r>
              <a:rPr lang="en-US">
                <a:solidFill>
                  <a:srgbClr val="000000"/>
                </a:solidFill>
                <a:cs typeface="Arial" charset="0"/>
              </a:rPr>
              <a:t/>
            </a:r>
            <a:br>
              <a:rPr lang="en-US">
                <a:solidFill>
                  <a:srgbClr val="000000"/>
                </a:solidFill>
                <a:cs typeface="Arial" charset="0"/>
              </a:rPr>
            </a:br>
            <a:r>
              <a:rPr lang="en-US">
                <a:solidFill>
                  <a:srgbClr val="000000"/>
                </a:solidFill>
                <a:cs typeface="Arial" charset="0"/>
              </a:rPr>
              <a:t>Call-net Acquisition</a:t>
            </a:r>
          </a:p>
        </p:txBody>
      </p:sp>
      <p:sp>
        <p:nvSpPr>
          <p:cNvPr id="7" name="Rectangle 6"/>
          <p:cNvSpPr/>
          <p:nvPr/>
        </p:nvSpPr>
        <p:spPr>
          <a:xfrm>
            <a:off x="2590800" y="4495800"/>
            <a:ext cx="12954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a:solidFill>
                  <a:srgbClr val="000000"/>
                </a:solidFill>
                <a:cs typeface="Arial" charset="0"/>
              </a:rPr>
              <a:t>2007 </a:t>
            </a:r>
            <a:r>
              <a:rPr lang="en-US">
                <a:solidFill>
                  <a:srgbClr val="000000"/>
                </a:solidFill>
                <a:cs typeface="Arial" charset="0"/>
              </a:rPr>
              <a:t/>
            </a:r>
            <a:br>
              <a:rPr lang="en-US">
                <a:solidFill>
                  <a:srgbClr val="000000"/>
                </a:solidFill>
                <a:cs typeface="Arial" charset="0"/>
              </a:rPr>
            </a:br>
            <a:r>
              <a:rPr lang="en-US">
                <a:solidFill>
                  <a:srgbClr val="000000"/>
                </a:solidFill>
                <a:cs typeface="Arial" charset="0"/>
              </a:rPr>
              <a:t>Acquisition of Citytv</a:t>
            </a:r>
          </a:p>
        </p:txBody>
      </p:sp>
      <p:sp>
        <p:nvSpPr>
          <p:cNvPr id="8" name="Rectangle 7"/>
          <p:cNvSpPr/>
          <p:nvPr/>
        </p:nvSpPr>
        <p:spPr>
          <a:xfrm>
            <a:off x="3581400" y="1562100"/>
            <a:ext cx="1828800" cy="1477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a:solidFill>
                  <a:srgbClr val="000000"/>
                </a:solidFill>
                <a:cs typeface="Arial" charset="0"/>
              </a:rPr>
              <a:t>2008</a:t>
            </a:r>
            <a:r>
              <a:rPr lang="en-US">
                <a:solidFill>
                  <a:srgbClr val="000000"/>
                </a:solidFill>
                <a:cs typeface="Arial" charset="0"/>
              </a:rPr>
              <a:t/>
            </a:r>
            <a:br>
              <a:rPr lang="en-US">
                <a:solidFill>
                  <a:srgbClr val="000000"/>
                </a:solidFill>
                <a:cs typeface="Arial" charset="0"/>
              </a:rPr>
            </a:br>
            <a:r>
              <a:rPr lang="en-US">
                <a:solidFill>
                  <a:srgbClr val="000000"/>
                </a:solidFill>
                <a:cs typeface="Arial" charset="0"/>
              </a:rPr>
              <a:t>Channel M, Outdoor network, Aurora Cable Acquisition</a:t>
            </a:r>
          </a:p>
        </p:txBody>
      </p:sp>
      <p:sp>
        <p:nvSpPr>
          <p:cNvPr id="9" name="Rectangle 8"/>
          <p:cNvSpPr/>
          <p:nvPr/>
        </p:nvSpPr>
        <p:spPr>
          <a:xfrm>
            <a:off x="4724400" y="4495800"/>
            <a:ext cx="2209800" cy="1477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a:solidFill>
                  <a:srgbClr val="000000"/>
                </a:solidFill>
                <a:cs typeface="Arial" charset="0"/>
              </a:rPr>
              <a:t>Dec 2008</a:t>
            </a:r>
            <a:r>
              <a:rPr lang="en-US">
                <a:solidFill>
                  <a:srgbClr val="000000"/>
                </a:solidFill>
                <a:cs typeface="Arial" charset="0"/>
              </a:rPr>
              <a:t/>
            </a:r>
            <a:br>
              <a:rPr lang="en-US">
                <a:solidFill>
                  <a:srgbClr val="000000"/>
                </a:solidFill>
                <a:cs typeface="Arial" charset="0"/>
              </a:rPr>
            </a:br>
            <a:r>
              <a:rPr lang="en-US">
                <a:solidFill>
                  <a:srgbClr val="000000"/>
                </a:solidFill>
                <a:cs typeface="Arial" charset="0"/>
              </a:rPr>
              <a:t>Ted Rogers passed away, leaving control of the company to Rogers Control Trust</a:t>
            </a:r>
          </a:p>
        </p:txBody>
      </p:sp>
      <p:sp>
        <p:nvSpPr>
          <p:cNvPr id="10" name="Rectangle 9"/>
          <p:cNvSpPr/>
          <p:nvPr/>
        </p:nvSpPr>
        <p:spPr>
          <a:xfrm>
            <a:off x="6172200" y="2095500"/>
            <a:ext cx="13716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a:solidFill>
                  <a:srgbClr val="000000"/>
                </a:solidFill>
                <a:cs typeface="Arial" charset="0"/>
              </a:rPr>
              <a:t>Jan 2010</a:t>
            </a:r>
            <a:r>
              <a:rPr lang="en-US">
                <a:solidFill>
                  <a:srgbClr val="000000"/>
                </a:solidFill>
                <a:cs typeface="Arial" charset="0"/>
              </a:rPr>
              <a:t/>
            </a:r>
            <a:br>
              <a:rPr lang="en-US">
                <a:solidFill>
                  <a:srgbClr val="000000"/>
                </a:solidFill>
                <a:cs typeface="Arial" charset="0"/>
              </a:rPr>
            </a:br>
            <a:r>
              <a:rPr lang="en-US">
                <a:solidFill>
                  <a:srgbClr val="000000"/>
                </a:solidFill>
                <a:cs typeface="Arial" charset="0"/>
              </a:rPr>
              <a:t>Blink Acquisition</a:t>
            </a:r>
          </a:p>
        </p:txBody>
      </p:sp>
      <p:sp>
        <p:nvSpPr>
          <p:cNvPr id="11" name="Rectangle 10"/>
          <p:cNvSpPr/>
          <p:nvPr/>
        </p:nvSpPr>
        <p:spPr>
          <a:xfrm>
            <a:off x="7162800" y="4505325"/>
            <a:ext cx="12954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dirty="0"/>
              <a:t>Feb2010</a:t>
            </a:r>
          </a:p>
          <a:p>
            <a:pPr>
              <a:defRPr/>
            </a:pPr>
            <a:r>
              <a:rPr lang="en-US" dirty="0"/>
              <a:t>Dividend increase</a:t>
            </a:r>
          </a:p>
        </p:txBody>
      </p:sp>
      <p:sp>
        <p:nvSpPr>
          <p:cNvPr id="12" name="Oval 11"/>
          <p:cNvSpPr/>
          <p:nvPr/>
        </p:nvSpPr>
        <p:spPr>
          <a:xfrm>
            <a:off x="7391400" y="3533775"/>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3" name="Oval 12"/>
          <p:cNvSpPr/>
          <p:nvPr/>
        </p:nvSpPr>
        <p:spPr>
          <a:xfrm>
            <a:off x="4105275"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4" name="Oval 13"/>
          <p:cNvSpPr/>
          <p:nvPr/>
        </p:nvSpPr>
        <p:spPr>
          <a:xfrm>
            <a:off x="5181600"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5" name="Oval 14"/>
          <p:cNvSpPr/>
          <p:nvPr/>
        </p:nvSpPr>
        <p:spPr>
          <a:xfrm>
            <a:off x="6553200" y="3533775"/>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6" name="Oval 15"/>
          <p:cNvSpPr/>
          <p:nvPr/>
        </p:nvSpPr>
        <p:spPr>
          <a:xfrm>
            <a:off x="828675"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7" name="Oval 16"/>
          <p:cNvSpPr/>
          <p:nvPr/>
        </p:nvSpPr>
        <p:spPr>
          <a:xfrm>
            <a:off x="1666875"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
        <p:nvSpPr>
          <p:cNvPr id="18" name="Oval 17"/>
          <p:cNvSpPr/>
          <p:nvPr/>
        </p:nvSpPr>
        <p:spPr>
          <a:xfrm>
            <a:off x="2809875" y="3543300"/>
            <a:ext cx="38100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Overview</a:t>
            </a:r>
          </a:p>
        </p:txBody>
      </p:sp>
      <p:sp>
        <p:nvSpPr>
          <p:cNvPr id="6" name="Rounded Rectangle 5"/>
          <p:cNvSpPr/>
          <p:nvPr/>
        </p:nvSpPr>
        <p:spPr>
          <a:xfrm>
            <a:off x="1447800" y="2514600"/>
            <a:ext cx="6324600" cy="609600"/>
          </a:xfrm>
          <a:prstGeom prst="roundRect">
            <a:avLst/>
          </a:prstGeom>
          <a:solidFill>
            <a:srgbClr val="FF000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ysClr val="windowText" lastClr="000000"/>
                </a:solidFill>
              </a:rPr>
              <a:t>Segment Analysis</a:t>
            </a:r>
          </a:p>
        </p:txBody>
      </p:sp>
      <p:sp>
        <p:nvSpPr>
          <p:cNvPr id="7" name="Rounded Rectangle 6"/>
          <p:cNvSpPr/>
          <p:nvPr/>
        </p:nvSpPr>
        <p:spPr>
          <a:xfrm>
            <a:off x="1447800" y="3276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smtClean="0"/>
              <a:t>Business Breakdown</a:t>
            </a:r>
          </a:p>
        </p:txBody>
      </p:sp>
      <p:sp>
        <p:nvSpPr>
          <p:cNvPr id="7" name="Rounded Rectangle 6"/>
          <p:cNvSpPr/>
          <p:nvPr/>
        </p:nvSpPr>
        <p:spPr>
          <a:xfrm>
            <a:off x="533400" y="1676400"/>
            <a:ext cx="3886200" cy="5334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2009 Revenue</a:t>
            </a:r>
          </a:p>
        </p:txBody>
      </p:sp>
      <p:sp>
        <p:nvSpPr>
          <p:cNvPr id="8" name="Rounded Rectangle 7"/>
          <p:cNvSpPr/>
          <p:nvPr/>
        </p:nvSpPr>
        <p:spPr>
          <a:xfrm>
            <a:off x="4724400" y="1676400"/>
            <a:ext cx="3886200" cy="5334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2009 Profit</a:t>
            </a:r>
          </a:p>
        </p:txBody>
      </p:sp>
      <p:pic>
        <p:nvPicPr>
          <p:cNvPr id="50181" name="Picture 4"/>
          <p:cNvPicPr>
            <a:picLocks noChangeAspect="1" noChangeArrowheads="1"/>
          </p:cNvPicPr>
          <p:nvPr/>
        </p:nvPicPr>
        <p:blipFill>
          <a:blip r:embed="rId3" cstate="print"/>
          <a:srcRect/>
          <a:stretch>
            <a:fillRect/>
          </a:stretch>
        </p:blipFill>
        <p:spPr bwMode="auto">
          <a:xfrm>
            <a:off x="533400" y="2286000"/>
            <a:ext cx="3886200" cy="3587750"/>
          </a:xfrm>
          <a:prstGeom prst="rect">
            <a:avLst/>
          </a:prstGeom>
          <a:noFill/>
          <a:ln w="9525">
            <a:noFill/>
            <a:miter lim="800000"/>
            <a:headEnd/>
            <a:tailEnd/>
          </a:ln>
        </p:spPr>
      </p:pic>
      <p:pic>
        <p:nvPicPr>
          <p:cNvPr id="50182" name="Picture 5"/>
          <p:cNvPicPr>
            <a:picLocks noChangeAspect="1" noChangeArrowheads="1"/>
          </p:cNvPicPr>
          <p:nvPr/>
        </p:nvPicPr>
        <p:blipFill>
          <a:blip r:embed="rId4" cstate="print"/>
          <a:srcRect/>
          <a:stretch>
            <a:fillRect/>
          </a:stretch>
        </p:blipFill>
        <p:spPr bwMode="auto">
          <a:xfrm>
            <a:off x="4724400" y="2286000"/>
            <a:ext cx="3879850" cy="3581400"/>
          </a:xfrm>
          <a:prstGeom prst="rect">
            <a:avLst/>
          </a:prstGeom>
          <a:noFill/>
          <a:ln w="9525">
            <a:noFill/>
            <a:miter lim="800000"/>
            <a:headEnd/>
            <a:tailEnd/>
          </a:ln>
        </p:spPr>
      </p:pic>
      <p:sp>
        <p:nvSpPr>
          <p:cNvPr id="50183" name="TextBox 10"/>
          <p:cNvSpPr txBox="1">
            <a:spLocks noChangeArrowheads="1"/>
          </p:cNvSpPr>
          <p:nvPr/>
        </p:nvSpPr>
        <p:spPr bwMode="auto">
          <a:xfrm>
            <a:off x="7162800" y="5867400"/>
            <a:ext cx="1452563" cy="215900"/>
          </a:xfrm>
          <a:prstGeom prst="rect">
            <a:avLst/>
          </a:prstGeom>
          <a:noFill/>
          <a:ln w="9525">
            <a:noFill/>
            <a:miter lim="800000"/>
            <a:headEnd/>
            <a:tailEnd/>
          </a:ln>
        </p:spPr>
        <p:txBody>
          <a:bodyPr wrap="none">
            <a:spAutoFit/>
          </a:bodyPr>
          <a:lstStyle/>
          <a:p>
            <a:pPr algn="r"/>
            <a:r>
              <a:rPr lang="en-US" sz="800"/>
              <a:t>Source: Rogers 2005 - 2009 AR</a:t>
            </a:r>
            <a:endParaRPr lang="en-CA" sz="800"/>
          </a:p>
        </p:txBody>
      </p:sp>
      <p:sp>
        <p:nvSpPr>
          <p:cNvPr id="50184" name="TextBox 11"/>
          <p:cNvSpPr txBox="1">
            <a:spLocks noChangeArrowheads="1"/>
          </p:cNvSpPr>
          <p:nvPr/>
        </p:nvSpPr>
        <p:spPr bwMode="auto">
          <a:xfrm>
            <a:off x="2962275" y="5876925"/>
            <a:ext cx="1452563" cy="215900"/>
          </a:xfrm>
          <a:prstGeom prst="rect">
            <a:avLst/>
          </a:prstGeom>
          <a:noFill/>
          <a:ln w="9525">
            <a:noFill/>
            <a:miter lim="800000"/>
            <a:headEnd/>
            <a:tailEnd/>
          </a:ln>
        </p:spPr>
        <p:txBody>
          <a:bodyPr wrap="none">
            <a:spAutoFit/>
          </a:bodyPr>
          <a:lstStyle/>
          <a:p>
            <a:pPr algn="r"/>
            <a:r>
              <a:rPr lang="en-US" sz="800"/>
              <a:t>Source: Rogers 2005 - 2009 AR</a:t>
            </a:r>
            <a:endParaRPr lang="en-CA" sz="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CA" smtClean="0"/>
              <a:t>Wireless</a:t>
            </a:r>
          </a:p>
        </p:txBody>
      </p:sp>
      <p:pic>
        <p:nvPicPr>
          <p:cNvPr id="51203" name="Picture 2"/>
          <p:cNvPicPr>
            <a:picLocks noChangeAspect="1" noChangeArrowheads="1"/>
          </p:cNvPicPr>
          <p:nvPr/>
        </p:nvPicPr>
        <p:blipFill>
          <a:blip r:embed="rId2" cstate="print"/>
          <a:srcRect/>
          <a:stretch>
            <a:fillRect/>
          </a:stretch>
        </p:blipFill>
        <p:spPr bwMode="auto">
          <a:xfrm>
            <a:off x="457200" y="1901825"/>
            <a:ext cx="4648200" cy="3314700"/>
          </a:xfrm>
          <a:prstGeom prst="rect">
            <a:avLst/>
          </a:prstGeom>
          <a:noFill/>
          <a:ln w="9525">
            <a:noFill/>
            <a:miter lim="800000"/>
            <a:headEnd/>
            <a:tailEnd/>
          </a:ln>
        </p:spPr>
      </p:pic>
      <p:sp>
        <p:nvSpPr>
          <p:cNvPr id="6" name="Rectangle 5"/>
          <p:cNvSpPr/>
          <p:nvPr/>
        </p:nvSpPr>
        <p:spPr>
          <a:xfrm>
            <a:off x="5334000" y="1447800"/>
            <a:ext cx="3352800" cy="14779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dirty="0"/>
              <a:t>Largest Canadian wireless voice and data communications service provider serving approximately 8.5 million customers as at December 31, 2009</a:t>
            </a:r>
          </a:p>
        </p:txBody>
      </p:sp>
      <p:sp>
        <p:nvSpPr>
          <p:cNvPr id="7" name="Rectangle 6"/>
          <p:cNvSpPr/>
          <p:nvPr/>
        </p:nvSpPr>
        <p:spPr>
          <a:xfrm>
            <a:off x="5334000" y="3276600"/>
            <a:ext cx="3381375" cy="175418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dirty="0"/>
              <a:t>Products marketed under both the Rogers Wireless and Fido brands through a nationwide distribution network of over 3,600 dealer and retail locations across Canada </a:t>
            </a:r>
          </a:p>
        </p:txBody>
      </p:sp>
      <p:sp>
        <p:nvSpPr>
          <p:cNvPr id="8" name="Rectangle 7"/>
          <p:cNvSpPr/>
          <p:nvPr/>
        </p:nvSpPr>
        <p:spPr>
          <a:xfrm>
            <a:off x="457200" y="5407025"/>
            <a:ext cx="8229600" cy="6461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a:solidFill>
                  <a:srgbClr val="000000"/>
                </a:solidFill>
                <a:cs typeface="Arial" charset="0"/>
              </a:rPr>
              <a:t>Products includes subscriptions to service plans, handsets and prepaid air time and prepaid cards</a:t>
            </a:r>
            <a:endParaRPr lang="en-CA">
              <a:solidFill>
                <a:srgbClr val="000000"/>
              </a:solidFill>
              <a:cs typeface="Arial" charset="0"/>
            </a:endParaRPr>
          </a:p>
        </p:txBody>
      </p:sp>
      <p:pic>
        <p:nvPicPr>
          <p:cNvPr id="9" name="Picture 7" descr="H:\417\Presentation\Logos\Rogers Wireless.gif"/>
          <p:cNvPicPr>
            <a:picLocks noChangeAspect="1" noChangeArrowheads="1"/>
          </p:cNvPicPr>
          <p:nvPr/>
        </p:nvPicPr>
        <p:blipFill>
          <a:blip r:embed="rId3" cstate="print"/>
          <a:srcRect/>
          <a:stretch>
            <a:fillRect/>
          </a:stretch>
        </p:blipFill>
        <p:spPr bwMode="auto">
          <a:xfrm>
            <a:off x="1981200" y="381000"/>
            <a:ext cx="1219199" cy="6177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8" descr="H:\417\Presentation\Logos\Fido.gif"/>
          <p:cNvPicPr>
            <a:picLocks noChangeAspect="1" noChangeArrowheads="1"/>
          </p:cNvPicPr>
          <p:nvPr/>
        </p:nvPicPr>
        <p:blipFill>
          <a:blip r:embed="rId4" cstate="print"/>
          <a:srcRect/>
          <a:stretch>
            <a:fillRect/>
          </a:stretch>
        </p:blipFill>
        <p:spPr bwMode="auto">
          <a:xfrm>
            <a:off x="5867400" y="381000"/>
            <a:ext cx="609600" cy="609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1209" name="TextBox 10"/>
          <p:cNvSpPr txBox="1">
            <a:spLocks noChangeArrowheads="1"/>
          </p:cNvSpPr>
          <p:nvPr/>
        </p:nvSpPr>
        <p:spPr bwMode="auto">
          <a:xfrm>
            <a:off x="6248400" y="6172200"/>
            <a:ext cx="2495550" cy="307975"/>
          </a:xfrm>
          <a:prstGeom prst="rect">
            <a:avLst/>
          </a:prstGeom>
          <a:noFill/>
          <a:ln w="9525">
            <a:noFill/>
            <a:miter lim="800000"/>
            <a:headEnd/>
            <a:tailEnd/>
          </a:ln>
        </p:spPr>
        <p:txBody>
          <a:bodyPr wrap="none">
            <a:spAutoFit/>
          </a:bodyPr>
          <a:lstStyle/>
          <a:p>
            <a:r>
              <a:rPr lang="en-US" sz="1400"/>
              <a:t>Source: Rogers 2009 AR and AIF</a:t>
            </a:r>
            <a:endParaRPr lang="en-CA" sz="1400"/>
          </a:p>
        </p:txBody>
      </p:sp>
      <p:sp>
        <p:nvSpPr>
          <p:cNvPr id="12" name="Rounded Rectangle 11"/>
          <p:cNvSpPr/>
          <p:nvPr/>
        </p:nvSpPr>
        <p:spPr>
          <a:xfrm>
            <a:off x="457200" y="1431925"/>
            <a:ext cx="4648200" cy="3810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Wireless Revenue Breakdown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smtClean="0"/>
              <a:t>Wireless Operating Metrics</a:t>
            </a:r>
          </a:p>
        </p:txBody>
      </p:sp>
      <p:sp>
        <p:nvSpPr>
          <p:cNvPr id="8" name="Rounded Rectangle 7"/>
          <p:cNvSpPr/>
          <p:nvPr/>
        </p:nvSpPr>
        <p:spPr>
          <a:xfrm>
            <a:off x="685800" y="1295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Average Revenue Per User</a:t>
            </a:r>
          </a:p>
        </p:txBody>
      </p:sp>
      <p:sp>
        <p:nvSpPr>
          <p:cNvPr id="9" name="Rounded Rectangle 8"/>
          <p:cNvSpPr/>
          <p:nvPr/>
        </p:nvSpPr>
        <p:spPr>
          <a:xfrm>
            <a:off x="4889500" y="3962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from Data</a:t>
            </a:r>
          </a:p>
        </p:txBody>
      </p:sp>
      <p:sp>
        <p:nvSpPr>
          <p:cNvPr id="10" name="Rounded Rectangle 9"/>
          <p:cNvSpPr/>
          <p:nvPr/>
        </p:nvSpPr>
        <p:spPr>
          <a:xfrm>
            <a:off x="685800" y="3962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Subscribers</a:t>
            </a:r>
          </a:p>
        </p:txBody>
      </p:sp>
      <p:sp>
        <p:nvSpPr>
          <p:cNvPr id="11" name="Rounded Rectangle 10"/>
          <p:cNvSpPr/>
          <p:nvPr/>
        </p:nvSpPr>
        <p:spPr>
          <a:xfrm>
            <a:off x="4876800" y="1295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Churn Rate</a:t>
            </a:r>
          </a:p>
        </p:txBody>
      </p:sp>
      <p:pic>
        <p:nvPicPr>
          <p:cNvPr id="52231" name="Picture 6"/>
          <p:cNvPicPr>
            <a:picLocks noChangeAspect="1" noChangeArrowheads="1"/>
          </p:cNvPicPr>
          <p:nvPr/>
        </p:nvPicPr>
        <p:blipFill>
          <a:blip r:embed="rId2" cstate="print"/>
          <a:srcRect/>
          <a:stretch>
            <a:fillRect/>
          </a:stretch>
        </p:blipFill>
        <p:spPr bwMode="auto">
          <a:xfrm>
            <a:off x="685800" y="1676400"/>
            <a:ext cx="3581400" cy="2154238"/>
          </a:xfrm>
          <a:prstGeom prst="rect">
            <a:avLst/>
          </a:prstGeom>
          <a:noFill/>
          <a:ln w="9525">
            <a:noFill/>
            <a:miter lim="800000"/>
            <a:headEnd/>
            <a:tailEnd/>
          </a:ln>
        </p:spPr>
      </p:pic>
      <p:pic>
        <p:nvPicPr>
          <p:cNvPr id="52232" name="Picture 7"/>
          <p:cNvPicPr>
            <a:picLocks noChangeAspect="1" noChangeArrowheads="1"/>
          </p:cNvPicPr>
          <p:nvPr/>
        </p:nvPicPr>
        <p:blipFill>
          <a:blip r:embed="rId3" cstate="print"/>
          <a:srcRect/>
          <a:stretch>
            <a:fillRect/>
          </a:stretch>
        </p:blipFill>
        <p:spPr bwMode="auto">
          <a:xfrm>
            <a:off x="4876800" y="1676400"/>
            <a:ext cx="3581400" cy="2154238"/>
          </a:xfrm>
          <a:prstGeom prst="rect">
            <a:avLst/>
          </a:prstGeom>
          <a:noFill/>
          <a:ln w="9525">
            <a:noFill/>
            <a:miter lim="800000"/>
            <a:headEnd/>
            <a:tailEnd/>
          </a:ln>
        </p:spPr>
      </p:pic>
      <p:pic>
        <p:nvPicPr>
          <p:cNvPr id="52233" name="Picture 8"/>
          <p:cNvPicPr>
            <a:picLocks noChangeAspect="1" noChangeArrowheads="1"/>
          </p:cNvPicPr>
          <p:nvPr/>
        </p:nvPicPr>
        <p:blipFill>
          <a:blip r:embed="rId4" cstate="print"/>
          <a:srcRect/>
          <a:stretch>
            <a:fillRect/>
          </a:stretch>
        </p:blipFill>
        <p:spPr bwMode="auto">
          <a:xfrm>
            <a:off x="685800" y="4357688"/>
            <a:ext cx="3581400" cy="2154237"/>
          </a:xfrm>
          <a:prstGeom prst="rect">
            <a:avLst/>
          </a:prstGeom>
          <a:noFill/>
          <a:ln w="9525">
            <a:noFill/>
            <a:miter lim="800000"/>
            <a:headEnd/>
            <a:tailEnd/>
          </a:ln>
        </p:spPr>
      </p:pic>
      <p:pic>
        <p:nvPicPr>
          <p:cNvPr id="52234" name="Picture 9"/>
          <p:cNvPicPr>
            <a:picLocks noChangeAspect="1" noChangeArrowheads="1"/>
          </p:cNvPicPr>
          <p:nvPr/>
        </p:nvPicPr>
        <p:blipFill>
          <a:blip r:embed="rId5" cstate="print"/>
          <a:srcRect/>
          <a:stretch>
            <a:fillRect/>
          </a:stretch>
        </p:blipFill>
        <p:spPr bwMode="auto">
          <a:xfrm>
            <a:off x="4876800" y="4357688"/>
            <a:ext cx="3581400" cy="2154237"/>
          </a:xfrm>
          <a:prstGeom prst="rect">
            <a:avLst/>
          </a:prstGeom>
          <a:noFill/>
          <a:ln w="9525">
            <a:noFill/>
            <a:miter lim="800000"/>
            <a:headEnd/>
            <a:tailEnd/>
          </a:ln>
        </p:spPr>
      </p:pic>
      <p:sp>
        <p:nvSpPr>
          <p:cNvPr id="52235" name="TextBox 11"/>
          <p:cNvSpPr txBox="1">
            <a:spLocks noChangeArrowheads="1"/>
          </p:cNvSpPr>
          <p:nvPr/>
        </p:nvSpPr>
        <p:spPr bwMode="auto">
          <a:xfrm>
            <a:off x="7364413" y="6477000"/>
            <a:ext cx="1169987" cy="215900"/>
          </a:xfrm>
          <a:prstGeom prst="rect">
            <a:avLst/>
          </a:prstGeom>
          <a:noFill/>
          <a:ln w="9525">
            <a:noFill/>
            <a:miter lim="800000"/>
            <a:headEnd/>
            <a:tailEnd/>
          </a:ln>
        </p:spPr>
        <p:txBody>
          <a:bodyPr wrap="none">
            <a:spAutoFit/>
          </a:bodyPr>
          <a:lstStyle/>
          <a:p>
            <a:r>
              <a:rPr lang="en-US" sz="800"/>
              <a:t>Source: Rogers 2009 AR</a:t>
            </a:r>
            <a:endParaRPr lang="en-CA" sz="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marL="342900" indent="-342900">
              <a:spcBef>
                <a:spcPct val="20000"/>
              </a:spcBef>
            </a:pPr>
            <a:r>
              <a:rPr lang="en-US" sz="2800" smtClean="0"/>
              <a:t>2010 Theme: Technological Upgrade Vs. Competition</a:t>
            </a:r>
            <a:endParaRPr lang="en-CA" sz="2800" smtClean="0"/>
          </a:p>
        </p:txBody>
      </p:sp>
      <p:sp>
        <p:nvSpPr>
          <p:cNvPr id="53251" name="Content Placeholder 2"/>
          <p:cNvSpPr txBox="1">
            <a:spLocks/>
          </p:cNvSpPr>
          <p:nvPr/>
        </p:nvSpPr>
        <p:spPr bwMode="auto">
          <a:xfrm>
            <a:off x="457200" y="1371600"/>
            <a:ext cx="8229600" cy="4068763"/>
          </a:xfrm>
          <a:prstGeom prst="rect">
            <a:avLst/>
          </a:prstGeom>
          <a:noFill/>
          <a:ln w="9525">
            <a:noFill/>
            <a:miter lim="800000"/>
            <a:headEnd/>
            <a:tailEnd/>
          </a:ln>
        </p:spPr>
        <p:txBody>
          <a:bodyPr/>
          <a:lstStyle/>
          <a:p>
            <a:pPr marL="342900" indent="-342900">
              <a:spcBef>
                <a:spcPct val="20000"/>
              </a:spcBef>
              <a:buFont typeface="Arial" charset="0"/>
              <a:buChar char="•"/>
            </a:pPr>
            <a:endParaRPr lang="en-CA" sz="3200">
              <a:latin typeface="Calibri" pitchFamily="34" charset="0"/>
            </a:endParaRPr>
          </a:p>
        </p:txBody>
      </p:sp>
      <p:sp>
        <p:nvSpPr>
          <p:cNvPr id="6" name="Rectangle 5"/>
          <p:cNvSpPr/>
          <p:nvPr/>
        </p:nvSpPr>
        <p:spPr>
          <a:xfrm>
            <a:off x="533400" y="1371600"/>
            <a:ext cx="82296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Rogers currently operates a 3G GSM wireless network (7.2 Mbps speed), began upgrading the network to HSPA+ in 2009 (</a:t>
            </a:r>
            <a:r>
              <a:rPr lang="en-US" sz="2400" dirty="0" err="1"/>
              <a:t>upto</a:t>
            </a:r>
            <a:r>
              <a:rPr lang="en-US" sz="2400" dirty="0"/>
              <a:t> 21.1 Mbps), additional upgrade to 42 Mbps</a:t>
            </a:r>
          </a:p>
        </p:txBody>
      </p:sp>
      <p:sp>
        <p:nvSpPr>
          <p:cNvPr id="7" name="Rectangle 6"/>
          <p:cNvSpPr/>
          <p:nvPr/>
        </p:nvSpPr>
        <p:spPr>
          <a:xfrm>
            <a:off x="533400" y="2819400"/>
            <a:ext cx="8153400" cy="8302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Rogers has indicated it does not expect to upgrade to LTE until 2011 or 2012 (a move towards 4G)</a:t>
            </a:r>
          </a:p>
        </p:txBody>
      </p:sp>
      <p:sp>
        <p:nvSpPr>
          <p:cNvPr id="8" name="Rectangle 7"/>
          <p:cNvSpPr/>
          <p:nvPr/>
        </p:nvSpPr>
        <p:spPr>
          <a:xfrm>
            <a:off x="533400" y="3929063"/>
            <a:ext cx="8153400" cy="19383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a:solidFill>
                  <a:srgbClr val="000000"/>
                </a:solidFill>
                <a:cs typeface="Arial" charset="0"/>
              </a:rPr>
              <a:t>Reduced capex in the near future allows Rogers to:</a:t>
            </a:r>
          </a:p>
          <a:p>
            <a:pPr>
              <a:buFontTx/>
              <a:buAutoNum type="arabicParenR"/>
              <a:defRPr/>
            </a:pPr>
            <a:r>
              <a:rPr lang="en-US" sz="2400">
                <a:solidFill>
                  <a:srgbClr val="000000"/>
                </a:solidFill>
                <a:cs typeface="Arial" charset="0"/>
              </a:rPr>
              <a:t>keep returning value to share holders (Share repurchase / dividend increase)</a:t>
            </a:r>
          </a:p>
          <a:p>
            <a:pPr>
              <a:buFontTx/>
              <a:buAutoNum type="arabicParenR"/>
              <a:defRPr/>
            </a:pPr>
            <a:r>
              <a:rPr lang="en-US" sz="2400">
                <a:solidFill>
                  <a:srgbClr val="000000"/>
                </a:solidFill>
                <a:cs typeface="Arial" charset="0"/>
              </a:rPr>
              <a:t>Build war chest to compete with newcomers (Wind mobile, Public Mobile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Fixed Line Revenue</a:t>
            </a:r>
            <a:endParaRPr lang="en-CA" smtClean="0"/>
          </a:p>
        </p:txBody>
      </p:sp>
      <p:pic>
        <p:nvPicPr>
          <p:cNvPr id="7171" name="Picture 5"/>
          <p:cNvPicPr>
            <a:picLocks noChangeAspect="1" noChangeArrowheads="1"/>
          </p:cNvPicPr>
          <p:nvPr/>
        </p:nvPicPr>
        <p:blipFill>
          <a:blip r:embed="rId2" cstate="print"/>
          <a:srcRect/>
          <a:stretch>
            <a:fillRect/>
          </a:stretch>
        </p:blipFill>
        <p:spPr bwMode="auto">
          <a:xfrm>
            <a:off x="457200" y="1295400"/>
            <a:ext cx="8305800" cy="4957763"/>
          </a:xfrm>
          <a:prstGeom prst="rect">
            <a:avLst/>
          </a:prstGeom>
          <a:noFill/>
          <a:ln w="9525">
            <a:noFill/>
            <a:miter lim="800000"/>
            <a:headEnd/>
            <a:tailEnd/>
          </a:ln>
        </p:spPr>
      </p:pic>
      <p:sp>
        <p:nvSpPr>
          <p:cNvPr id="7172" name="TextBox 7"/>
          <p:cNvSpPr txBox="1">
            <a:spLocks noChangeArrowheads="1"/>
          </p:cNvSpPr>
          <p:nvPr/>
        </p:nvSpPr>
        <p:spPr bwMode="auto">
          <a:xfrm>
            <a:off x="7772400" y="6248400"/>
            <a:ext cx="1120775" cy="215900"/>
          </a:xfrm>
          <a:prstGeom prst="rect">
            <a:avLst/>
          </a:prstGeom>
          <a:noFill/>
          <a:ln w="9525">
            <a:noFill/>
            <a:miter lim="800000"/>
            <a:headEnd/>
            <a:tailEnd/>
          </a:ln>
        </p:spPr>
        <p:txBody>
          <a:bodyPr wrap="none">
            <a:spAutoFit/>
          </a:bodyPr>
          <a:lstStyle/>
          <a:p>
            <a:r>
              <a:rPr lang="en-US" sz="800"/>
              <a:t>Source: BTRTC Canada</a:t>
            </a:r>
            <a:endParaRPr lang="en-CA" sz="8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smtClean="0"/>
              <a:t>Cable</a:t>
            </a:r>
          </a:p>
        </p:txBody>
      </p:sp>
      <p:pic>
        <p:nvPicPr>
          <p:cNvPr id="54275" name="Picture 2"/>
          <p:cNvPicPr>
            <a:picLocks noChangeAspect="1" noChangeArrowheads="1"/>
          </p:cNvPicPr>
          <p:nvPr/>
        </p:nvPicPr>
        <p:blipFill>
          <a:blip r:embed="rId2" cstate="print"/>
          <a:srcRect/>
          <a:stretch>
            <a:fillRect/>
          </a:stretch>
        </p:blipFill>
        <p:spPr bwMode="auto">
          <a:xfrm>
            <a:off x="457200" y="2209800"/>
            <a:ext cx="4700588" cy="3352800"/>
          </a:xfrm>
          <a:prstGeom prst="rect">
            <a:avLst/>
          </a:prstGeom>
          <a:noFill/>
          <a:ln w="9525">
            <a:noFill/>
            <a:miter lim="800000"/>
            <a:headEnd/>
            <a:tailEnd/>
          </a:ln>
        </p:spPr>
      </p:pic>
      <p:sp>
        <p:nvSpPr>
          <p:cNvPr id="4" name="Rectangle 3"/>
          <p:cNvSpPr/>
          <p:nvPr/>
        </p:nvSpPr>
        <p:spPr>
          <a:xfrm>
            <a:off x="5410200" y="1752600"/>
            <a:ext cx="3408363"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dirty="0"/>
              <a:t>Cable provides: digital cable service to ~ 1.7 mm households</a:t>
            </a:r>
          </a:p>
        </p:txBody>
      </p:sp>
      <p:sp>
        <p:nvSpPr>
          <p:cNvPr id="5" name="Rectangle 4"/>
          <p:cNvSpPr/>
          <p:nvPr/>
        </p:nvSpPr>
        <p:spPr>
          <a:xfrm>
            <a:off x="5410200" y="2514600"/>
            <a:ext cx="3408363" cy="9239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dirty="0"/>
              <a:t>Residential High-speed Internet service to ~ 1.6 mm residential subscribers</a:t>
            </a:r>
          </a:p>
        </p:txBody>
      </p:sp>
      <p:sp>
        <p:nvSpPr>
          <p:cNvPr id="6" name="Rectangle 5"/>
          <p:cNvSpPr/>
          <p:nvPr/>
        </p:nvSpPr>
        <p:spPr>
          <a:xfrm>
            <a:off x="5410200" y="3581400"/>
            <a:ext cx="3429000" cy="12001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dirty="0"/>
              <a:t>Residential cable telephony services to ~ 0.94 mm subscribers in Ontario, New Brunswick and Newfoundland and Labrador</a:t>
            </a:r>
          </a:p>
        </p:txBody>
      </p:sp>
      <p:sp>
        <p:nvSpPr>
          <p:cNvPr id="7" name="Rectangle 6"/>
          <p:cNvSpPr/>
          <p:nvPr/>
        </p:nvSpPr>
        <p:spPr>
          <a:xfrm>
            <a:off x="5410200" y="4953000"/>
            <a:ext cx="3429000" cy="9239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a:solidFill>
                  <a:srgbClr val="000000"/>
                </a:solidFill>
                <a:cs typeface="Arial" charset="0"/>
              </a:rPr>
              <a:t>Residential telephony services to ~0.12mm subscribers across Canada</a:t>
            </a:r>
            <a:endParaRPr lang="en-CA">
              <a:solidFill>
                <a:srgbClr val="000000"/>
              </a:solidFill>
              <a:cs typeface="Arial" charset="0"/>
            </a:endParaRPr>
          </a:p>
        </p:txBody>
      </p:sp>
      <p:sp>
        <p:nvSpPr>
          <p:cNvPr id="8" name="Rounded Rectangle 7"/>
          <p:cNvSpPr/>
          <p:nvPr/>
        </p:nvSpPr>
        <p:spPr>
          <a:xfrm>
            <a:off x="457200" y="1752600"/>
            <a:ext cx="4648200" cy="3810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Cable Revenue Breakdown</a:t>
            </a:r>
          </a:p>
        </p:txBody>
      </p:sp>
      <p:sp>
        <p:nvSpPr>
          <p:cNvPr id="54281" name="TextBox 8"/>
          <p:cNvSpPr txBox="1">
            <a:spLocks noChangeArrowheads="1"/>
          </p:cNvSpPr>
          <p:nvPr/>
        </p:nvSpPr>
        <p:spPr bwMode="auto">
          <a:xfrm>
            <a:off x="6400800" y="5867400"/>
            <a:ext cx="2495550" cy="307975"/>
          </a:xfrm>
          <a:prstGeom prst="rect">
            <a:avLst/>
          </a:prstGeom>
          <a:noFill/>
          <a:ln w="9525">
            <a:noFill/>
            <a:miter lim="800000"/>
            <a:headEnd/>
            <a:tailEnd/>
          </a:ln>
        </p:spPr>
        <p:txBody>
          <a:bodyPr wrap="none">
            <a:spAutoFit/>
          </a:bodyPr>
          <a:lstStyle/>
          <a:p>
            <a:r>
              <a:rPr lang="en-US" sz="1400"/>
              <a:t>Source: Rogers 2009 AR and AIF</a:t>
            </a:r>
            <a:endParaRPr lang="en-CA" sz="14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smtClean="0"/>
              <a:t>Cable Operating Metrics</a:t>
            </a:r>
          </a:p>
        </p:txBody>
      </p:sp>
      <p:sp>
        <p:nvSpPr>
          <p:cNvPr id="8" name="Rounded Rectangle 7"/>
          <p:cNvSpPr/>
          <p:nvPr/>
        </p:nvSpPr>
        <p:spPr>
          <a:xfrm>
            <a:off x="685800" y="1295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Digital TV</a:t>
            </a:r>
          </a:p>
        </p:txBody>
      </p:sp>
      <p:sp>
        <p:nvSpPr>
          <p:cNvPr id="9" name="Rounded Rectangle 8"/>
          <p:cNvSpPr/>
          <p:nvPr/>
        </p:nvSpPr>
        <p:spPr>
          <a:xfrm>
            <a:off x="4889500" y="3962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Cable Telephony</a:t>
            </a:r>
          </a:p>
        </p:txBody>
      </p:sp>
      <p:sp>
        <p:nvSpPr>
          <p:cNvPr id="10" name="Rounded Rectangle 9"/>
          <p:cNvSpPr/>
          <p:nvPr/>
        </p:nvSpPr>
        <p:spPr>
          <a:xfrm>
            <a:off x="685800" y="3962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Internet</a:t>
            </a:r>
          </a:p>
        </p:txBody>
      </p:sp>
      <p:sp>
        <p:nvSpPr>
          <p:cNvPr id="11" name="Rounded Rectangle 10"/>
          <p:cNvSpPr/>
          <p:nvPr/>
        </p:nvSpPr>
        <p:spPr>
          <a:xfrm>
            <a:off x="4876800" y="1295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High Definition TV</a:t>
            </a:r>
          </a:p>
        </p:txBody>
      </p:sp>
      <p:pic>
        <p:nvPicPr>
          <p:cNvPr id="55303" name="Picture 2"/>
          <p:cNvPicPr>
            <a:picLocks noChangeAspect="1" noChangeArrowheads="1"/>
          </p:cNvPicPr>
          <p:nvPr/>
        </p:nvPicPr>
        <p:blipFill>
          <a:blip r:embed="rId2" cstate="print"/>
          <a:srcRect/>
          <a:stretch>
            <a:fillRect/>
          </a:stretch>
        </p:blipFill>
        <p:spPr bwMode="auto">
          <a:xfrm>
            <a:off x="685800" y="1676400"/>
            <a:ext cx="3581400" cy="2154238"/>
          </a:xfrm>
          <a:prstGeom prst="rect">
            <a:avLst/>
          </a:prstGeom>
          <a:noFill/>
          <a:ln w="9525">
            <a:noFill/>
            <a:miter lim="800000"/>
            <a:headEnd/>
            <a:tailEnd/>
          </a:ln>
        </p:spPr>
      </p:pic>
      <p:pic>
        <p:nvPicPr>
          <p:cNvPr id="55304" name="Picture 3"/>
          <p:cNvPicPr>
            <a:picLocks noChangeAspect="1" noChangeArrowheads="1"/>
          </p:cNvPicPr>
          <p:nvPr/>
        </p:nvPicPr>
        <p:blipFill>
          <a:blip r:embed="rId3" cstate="print"/>
          <a:srcRect/>
          <a:stretch>
            <a:fillRect/>
          </a:stretch>
        </p:blipFill>
        <p:spPr bwMode="auto">
          <a:xfrm>
            <a:off x="4876800" y="1676400"/>
            <a:ext cx="3600450" cy="2166938"/>
          </a:xfrm>
          <a:prstGeom prst="rect">
            <a:avLst/>
          </a:prstGeom>
          <a:noFill/>
          <a:ln w="9525">
            <a:noFill/>
            <a:miter lim="800000"/>
            <a:headEnd/>
            <a:tailEnd/>
          </a:ln>
        </p:spPr>
      </p:pic>
      <p:pic>
        <p:nvPicPr>
          <p:cNvPr id="55305" name="Picture 4"/>
          <p:cNvPicPr>
            <a:picLocks noChangeAspect="1" noChangeArrowheads="1"/>
          </p:cNvPicPr>
          <p:nvPr/>
        </p:nvPicPr>
        <p:blipFill>
          <a:blip r:embed="rId4" cstate="print"/>
          <a:srcRect/>
          <a:stretch>
            <a:fillRect/>
          </a:stretch>
        </p:blipFill>
        <p:spPr bwMode="auto">
          <a:xfrm>
            <a:off x="685800" y="4343400"/>
            <a:ext cx="3578225" cy="2152650"/>
          </a:xfrm>
          <a:prstGeom prst="rect">
            <a:avLst/>
          </a:prstGeom>
          <a:noFill/>
          <a:ln w="9525">
            <a:noFill/>
            <a:miter lim="800000"/>
            <a:headEnd/>
            <a:tailEnd/>
          </a:ln>
        </p:spPr>
      </p:pic>
      <p:pic>
        <p:nvPicPr>
          <p:cNvPr id="55306" name="Picture 5"/>
          <p:cNvPicPr>
            <a:picLocks noChangeAspect="1" noChangeArrowheads="1"/>
          </p:cNvPicPr>
          <p:nvPr/>
        </p:nvPicPr>
        <p:blipFill>
          <a:blip r:embed="rId5" cstate="print"/>
          <a:srcRect/>
          <a:stretch>
            <a:fillRect/>
          </a:stretch>
        </p:blipFill>
        <p:spPr bwMode="auto">
          <a:xfrm>
            <a:off x="4876800" y="4329113"/>
            <a:ext cx="3600450" cy="2166937"/>
          </a:xfrm>
          <a:prstGeom prst="rect">
            <a:avLst/>
          </a:prstGeom>
          <a:noFill/>
          <a:ln w="9525">
            <a:noFill/>
            <a:miter lim="800000"/>
            <a:headEnd/>
            <a:tailEnd/>
          </a:ln>
        </p:spPr>
      </p:pic>
      <p:sp>
        <p:nvSpPr>
          <p:cNvPr id="55307" name="TextBox 11"/>
          <p:cNvSpPr txBox="1">
            <a:spLocks noChangeArrowheads="1"/>
          </p:cNvSpPr>
          <p:nvPr/>
        </p:nvSpPr>
        <p:spPr bwMode="auto">
          <a:xfrm>
            <a:off x="7364413" y="6477000"/>
            <a:ext cx="1169987" cy="215900"/>
          </a:xfrm>
          <a:prstGeom prst="rect">
            <a:avLst/>
          </a:prstGeom>
          <a:noFill/>
          <a:ln w="9525">
            <a:noFill/>
            <a:miter lim="800000"/>
            <a:headEnd/>
            <a:tailEnd/>
          </a:ln>
        </p:spPr>
        <p:txBody>
          <a:bodyPr wrap="none">
            <a:spAutoFit/>
          </a:bodyPr>
          <a:lstStyle/>
          <a:p>
            <a:r>
              <a:rPr lang="en-US" sz="800"/>
              <a:t>Source: Rogers 2009 AR</a:t>
            </a:r>
            <a:endParaRPr lang="en-CA" sz="8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CA" smtClean="0"/>
              <a:t>Media</a:t>
            </a:r>
          </a:p>
        </p:txBody>
      </p:sp>
      <p:pic>
        <p:nvPicPr>
          <p:cNvPr id="56323" name="Picture 2"/>
          <p:cNvPicPr>
            <a:picLocks noChangeAspect="1" noChangeArrowheads="1"/>
          </p:cNvPicPr>
          <p:nvPr/>
        </p:nvPicPr>
        <p:blipFill>
          <a:blip r:embed="rId2" cstate="print"/>
          <a:srcRect/>
          <a:stretch>
            <a:fillRect/>
          </a:stretch>
        </p:blipFill>
        <p:spPr bwMode="auto">
          <a:xfrm>
            <a:off x="457200" y="2209800"/>
            <a:ext cx="4808538" cy="3429000"/>
          </a:xfrm>
          <a:prstGeom prst="rect">
            <a:avLst/>
          </a:prstGeom>
          <a:noFill/>
          <a:ln w="9525">
            <a:noFill/>
            <a:miter lim="800000"/>
            <a:headEnd/>
            <a:tailEnd/>
          </a:ln>
        </p:spPr>
      </p:pic>
      <p:pic>
        <p:nvPicPr>
          <p:cNvPr id="4" name="Picture 5" descr="H:\417\Presentation\Logos\CityTV.jpg"/>
          <p:cNvPicPr>
            <a:picLocks noChangeAspect="1" noChangeArrowheads="1"/>
          </p:cNvPicPr>
          <p:nvPr/>
        </p:nvPicPr>
        <p:blipFill>
          <a:blip r:embed="rId3" cstate="print"/>
          <a:srcRect/>
          <a:stretch>
            <a:fillRect/>
          </a:stretch>
        </p:blipFill>
        <p:spPr bwMode="auto">
          <a:xfrm>
            <a:off x="2743200" y="587375"/>
            <a:ext cx="846138" cy="327025"/>
          </a:xfrm>
          <a:prstGeom prst="rect">
            <a:avLst/>
          </a:prstGeom>
          <a:ln>
            <a:noFill/>
          </a:ln>
          <a:effectLst>
            <a:outerShdw blurRad="292100" dist="139700" dir="2700000" algn="tl" rotWithShape="0">
              <a:srgbClr val="333333">
                <a:alpha val="65000"/>
              </a:srgbClr>
            </a:outerShdw>
          </a:effectLst>
        </p:spPr>
      </p:pic>
      <p:pic>
        <p:nvPicPr>
          <p:cNvPr id="5" name="Picture 6" descr="H:\417\Presentation\Logos\Macleans.jpg"/>
          <p:cNvPicPr>
            <a:picLocks noChangeAspect="1" noChangeArrowheads="1"/>
          </p:cNvPicPr>
          <p:nvPr/>
        </p:nvPicPr>
        <p:blipFill>
          <a:blip r:embed="rId4" cstate="print"/>
          <a:srcRect/>
          <a:stretch>
            <a:fillRect/>
          </a:stretch>
        </p:blipFill>
        <p:spPr bwMode="auto">
          <a:xfrm>
            <a:off x="1143000" y="457200"/>
            <a:ext cx="1143000" cy="466725"/>
          </a:xfrm>
          <a:prstGeom prst="rect">
            <a:avLst/>
          </a:prstGeom>
          <a:ln>
            <a:noFill/>
          </a:ln>
          <a:effectLst>
            <a:outerShdw blurRad="292100" dist="139700" dir="2700000" algn="tl" rotWithShape="0">
              <a:srgbClr val="333333">
                <a:alpha val="65000"/>
              </a:srgbClr>
            </a:outerShdw>
          </a:effectLst>
        </p:spPr>
      </p:pic>
      <p:pic>
        <p:nvPicPr>
          <p:cNvPr id="6" name="Picture 2" descr="H:\417\Presentation\Logos\Bluejays.gif"/>
          <p:cNvPicPr>
            <a:picLocks noChangeAspect="1" noChangeArrowheads="1"/>
          </p:cNvPicPr>
          <p:nvPr/>
        </p:nvPicPr>
        <p:blipFill>
          <a:blip r:embed="rId5" cstate="print"/>
          <a:srcRect/>
          <a:stretch>
            <a:fillRect/>
          </a:stretch>
        </p:blipFill>
        <p:spPr bwMode="auto">
          <a:xfrm>
            <a:off x="7543800" y="415925"/>
            <a:ext cx="1095375" cy="527050"/>
          </a:xfrm>
          <a:prstGeom prst="rect">
            <a:avLst/>
          </a:prstGeom>
          <a:ln>
            <a:noFill/>
          </a:ln>
          <a:effectLst>
            <a:outerShdw blurRad="292100" dist="139700" dir="2700000" algn="tl" rotWithShape="0">
              <a:srgbClr val="333333">
                <a:alpha val="65000"/>
              </a:srgbClr>
            </a:outerShdw>
          </a:effectLst>
        </p:spPr>
      </p:pic>
      <p:pic>
        <p:nvPicPr>
          <p:cNvPr id="7" name="Picture 3" descr="H:\417\Presentation\Logos\rogers sportsnet.jpg"/>
          <p:cNvPicPr>
            <a:picLocks noChangeAspect="1" noChangeArrowheads="1"/>
          </p:cNvPicPr>
          <p:nvPr/>
        </p:nvPicPr>
        <p:blipFill>
          <a:blip r:embed="rId6" cstate="print"/>
          <a:srcRect/>
          <a:stretch>
            <a:fillRect/>
          </a:stretch>
        </p:blipFill>
        <p:spPr bwMode="auto">
          <a:xfrm>
            <a:off x="6629400" y="339725"/>
            <a:ext cx="685800" cy="685800"/>
          </a:xfrm>
          <a:prstGeom prst="rect">
            <a:avLst/>
          </a:prstGeom>
          <a:ln>
            <a:noFill/>
          </a:ln>
          <a:effectLst>
            <a:outerShdw blurRad="292100" dist="139700" dir="2700000" algn="tl" rotWithShape="0">
              <a:srgbClr val="333333">
                <a:alpha val="65000"/>
              </a:srgbClr>
            </a:outerShdw>
          </a:effectLst>
        </p:spPr>
      </p:pic>
      <p:pic>
        <p:nvPicPr>
          <p:cNvPr id="8" name="Picture 4" descr="H:\417\Presentation\Logos\OMNI.jpg"/>
          <p:cNvPicPr>
            <a:picLocks noChangeAspect="1" noChangeArrowheads="1"/>
          </p:cNvPicPr>
          <p:nvPr/>
        </p:nvPicPr>
        <p:blipFill>
          <a:blip r:embed="rId7" cstate="print"/>
          <a:srcRect/>
          <a:stretch>
            <a:fillRect/>
          </a:stretch>
        </p:blipFill>
        <p:spPr bwMode="auto">
          <a:xfrm>
            <a:off x="5486400" y="415925"/>
            <a:ext cx="685800" cy="5143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486400" y="1295400"/>
            <a:ext cx="3200400" cy="7080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sz="2000" b="1" dirty="0"/>
              <a:t>Rogers Publishing: </a:t>
            </a:r>
            <a:r>
              <a:rPr lang="en-US" sz="2000" dirty="0"/>
              <a:t>70+ magazines and journals</a:t>
            </a:r>
          </a:p>
        </p:txBody>
      </p:sp>
      <p:sp>
        <p:nvSpPr>
          <p:cNvPr id="10" name="Rectangle 9"/>
          <p:cNvSpPr/>
          <p:nvPr/>
        </p:nvSpPr>
        <p:spPr>
          <a:xfrm>
            <a:off x="5486400" y="2079625"/>
            <a:ext cx="3200400" cy="31702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sz="2000" b="1" dirty="0"/>
              <a:t>Rogers Broadcasting:</a:t>
            </a:r>
          </a:p>
          <a:p>
            <a:pPr marL="0" lvl="1">
              <a:defRPr/>
            </a:pPr>
            <a:r>
              <a:rPr lang="en-US" sz="2000" dirty="0"/>
              <a:t>54 radio stations</a:t>
            </a:r>
          </a:p>
          <a:p>
            <a:pPr marL="171450" lvl="1">
              <a:buFont typeface="Arial" pitchFamily="34" charset="0"/>
              <a:buChar char="•"/>
              <a:defRPr/>
            </a:pPr>
            <a:r>
              <a:rPr lang="en-US" sz="2000" dirty="0"/>
              <a:t>OMNI</a:t>
            </a:r>
          </a:p>
          <a:p>
            <a:pPr marL="171450" lvl="1">
              <a:buFont typeface="Arial" pitchFamily="34" charset="0"/>
              <a:buChar char="•"/>
              <a:defRPr/>
            </a:pPr>
            <a:r>
              <a:rPr lang="en-US" sz="2000" dirty="0" err="1"/>
              <a:t>Citytv</a:t>
            </a:r>
            <a:endParaRPr lang="en-US" sz="2000" dirty="0"/>
          </a:p>
          <a:p>
            <a:pPr marL="171450" lvl="1">
              <a:buFont typeface="Arial" pitchFamily="34" charset="0"/>
              <a:buChar char="•"/>
              <a:defRPr/>
            </a:pPr>
            <a:r>
              <a:rPr lang="en-US" sz="2000" dirty="0"/>
              <a:t>Rogers </a:t>
            </a:r>
            <a:r>
              <a:rPr lang="en-US" sz="2000" dirty="0" err="1"/>
              <a:t>Sportsnet</a:t>
            </a:r>
            <a:endParaRPr lang="en-US" sz="2000" dirty="0"/>
          </a:p>
          <a:p>
            <a:pPr marL="171450" lvl="1">
              <a:buFont typeface="Arial" pitchFamily="34" charset="0"/>
              <a:buChar char="•"/>
              <a:defRPr/>
            </a:pPr>
            <a:r>
              <a:rPr lang="en-US" sz="2000" dirty="0"/>
              <a:t>Shopping Network</a:t>
            </a:r>
          </a:p>
          <a:p>
            <a:pPr marL="171450" lvl="1">
              <a:buFont typeface="Arial" pitchFamily="34" charset="0"/>
              <a:buChar char="•"/>
              <a:defRPr/>
            </a:pPr>
            <a:r>
              <a:rPr lang="en-US" sz="2000" dirty="0"/>
              <a:t>Outdoor Life Network</a:t>
            </a:r>
          </a:p>
          <a:p>
            <a:pPr marL="171450" lvl="1">
              <a:buFont typeface="Arial" pitchFamily="34" charset="0"/>
              <a:buChar char="•"/>
              <a:defRPr/>
            </a:pPr>
            <a:r>
              <a:rPr lang="en-US" sz="2000" dirty="0"/>
              <a:t>Canadian Biography Channel</a:t>
            </a:r>
          </a:p>
          <a:p>
            <a:pPr marL="171450" lvl="1">
              <a:buFont typeface="Arial" pitchFamily="34" charset="0"/>
              <a:buChar char="•"/>
              <a:defRPr/>
            </a:pPr>
            <a:r>
              <a:rPr lang="en-US" sz="2000" dirty="0"/>
              <a:t>G4TechTV</a:t>
            </a:r>
          </a:p>
        </p:txBody>
      </p:sp>
      <p:sp>
        <p:nvSpPr>
          <p:cNvPr id="11" name="Rectangle 10"/>
          <p:cNvSpPr/>
          <p:nvPr/>
        </p:nvSpPr>
        <p:spPr>
          <a:xfrm>
            <a:off x="5486400" y="5334000"/>
            <a:ext cx="3200400" cy="13223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Bef>
                <a:spcPts val="1500"/>
              </a:spcBef>
              <a:defRPr/>
            </a:pPr>
            <a:r>
              <a:rPr lang="en-US" sz="2000" b="1">
                <a:solidFill>
                  <a:srgbClr val="000000"/>
                </a:solidFill>
                <a:cs typeface="Arial" charset="0"/>
              </a:rPr>
              <a:t>Rogers Sports Entertainment</a:t>
            </a:r>
          </a:p>
          <a:p>
            <a:pPr marL="355600" lvl="1">
              <a:buFont typeface="Arial" charset="0"/>
              <a:buChar char="•"/>
              <a:defRPr/>
            </a:pPr>
            <a:r>
              <a:rPr lang="en-US" sz="2000">
                <a:solidFill>
                  <a:srgbClr val="000000"/>
                </a:solidFill>
                <a:cs typeface="Arial" charset="0"/>
              </a:rPr>
              <a:t>Toronto Blue Jays</a:t>
            </a:r>
          </a:p>
          <a:p>
            <a:pPr marL="355600" lvl="1">
              <a:buFont typeface="Arial" charset="0"/>
              <a:buChar char="•"/>
              <a:defRPr/>
            </a:pPr>
            <a:r>
              <a:rPr lang="en-US" sz="2000">
                <a:solidFill>
                  <a:srgbClr val="000000"/>
                </a:solidFill>
                <a:cs typeface="Arial" charset="0"/>
              </a:rPr>
              <a:t>The Rogers Center</a:t>
            </a:r>
            <a:endParaRPr lang="en-CA" sz="2000">
              <a:solidFill>
                <a:srgbClr val="000000"/>
              </a:solidFill>
              <a:cs typeface="Arial" charset="0"/>
            </a:endParaRPr>
          </a:p>
        </p:txBody>
      </p:sp>
      <p:sp>
        <p:nvSpPr>
          <p:cNvPr id="12" name="Rounded Rectangle 11"/>
          <p:cNvSpPr/>
          <p:nvPr/>
        </p:nvSpPr>
        <p:spPr>
          <a:xfrm>
            <a:off x="457200" y="1600200"/>
            <a:ext cx="4800600" cy="4572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Media Revenue Breakdown</a:t>
            </a:r>
          </a:p>
        </p:txBody>
      </p:sp>
      <p:sp>
        <p:nvSpPr>
          <p:cNvPr id="56333" name="TextBox 12"/>
          <p:cNvSpPr txBox="1">
            <a:spLocks noChangeArrowheads="1"/>
          </p:cNvSpPr>
          <p:nvPr/>
        </p:nvSpPr>
        <p:spPr bwMode="auto">
          <a:xfrm>
            <a:off x="2743200" y="5638800"/>
            <a:ext cx="2495550" cy="307975"/>
          </a:xfrm>
          <a:prstGeom prst="rect">
            <a:avLst/>
          </a:prstGeom>
          <a:noFill/>
          <a:ln w="9525">
            <a:noFill/>
            <a:miter lim="800000"/>
            <a:headEnd/>
            <a:tailEnd/>
          </a:ln>
        </p:spPr>
        <p:txBody>
          <a:bodyPr wrap="none">
            <a:spAutoFit/>
          </a:bodyPr>
          <a:lstStyle/>
          <a:p>
            <a:r>
              <a:rPr lang="en-US" sz="1400"/>
              <a:t>Source: Rogers 2009 AR and AIF</a:t>
            </a:r>
            <a:endParaRPr lang="en-CA" sz="1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Overview</a:t>
            </a:r>
          </a:p>
        </p:txBody>
      </p:sp>
      <p:sp>
        <p:nvSpPr>
          <p:cNvPr id="6" name="Rounded Rectangle 5"/>
          <p:cNvSpPr/>
          <p:nvPr/>
        </p:nvSpPr>
        <p:spPr>
          <a:xfrm>
            <a:off x="1447800" y="2514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Segment Analysis</a:t>
            </a:r>
          </a:p>
        </p:txBody>
      </p:sp>
      <p:sp>
        <p:nvSpPr>
          <p:cNvPr id="7" name="Rounded Rectangle 6"/>
          <p:cNvSpPr/>
          <p:nvPr/>
        </p:nvSpPr>
        <p:spPr>
          <a:xfrm>
            <a:off x="1447800" y="3276600"/>
            <a:ext cx="6324600" cy="609600"/>
          </a:xfrm>
          <a:prstGeom prst="roundRect">
            <a:avLst/>
          </a:prstGeom>
          <a:solidFill>
            <a:srgbClr val="FF000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tx1"/>
                </a:solidFill>
              </a:rPr>
              <a:t>Financial Statement Analysis</a:t>
            </a:r>
          </a:p>
        </p:txBody>
      </p:sp>
      <p:sp>
        <p:nvSpPr>
          <p:cNvPr id="9" name="Rounded Rectangle 8"/>
          <p:cNvSpPr/>
          <p:nvPr/>
        </p:nvSpPr>
        <p:spPr>
          <a:xfrm>
            <a:off x="1447800" y="4038600"/>
            <a:ext cx="6324600" cy="609600"/>
          </a:xfrm>
          <a:prstGeom prst="round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t>Recommendation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Balance Sheet</a:t>
            </a:r>
          </a:p>
        </p:txBody>
      </p:sp>
      <p:pic>
        <p:nvPicPr>
          <p:cNvPr id="58371" name="Picture 5"/>
          <p:cNvPicPr>
            <a:picLocks noChangeAspect="1" noChangeArrowheads="1"/>
          </p:cNvPicPr>
          <p:nvPr/>
        </p:nvPicPr>
        <p:blipFill>
          <a:blip r:embed="rId2" cstate="print"/>
          <a:srcRect/>
          <a:stretch>
            <a:fillRect/>
          </a:stretch>
        </p:blipFill>
        <p:spPr bwMode="auto">
          <a:xfrm>
            <a:off x="533400" y="1295400"/>
            <a:ext cx="8070850" cy="5029200"/>
          </a:xfrm>
          <a:prstGeom prst="rect">
            <a:avLst/>
          </a:prstGeom>
          <a:noFill/>
          <a:ln w="9525">
            <a:noFill/>
            <a:miter lim="800000"/>
            <a:headEnd/>
            <a:tailEnd/>
          </a:ln>
        </p:spPr>
      </p:pic>
      <p:sp>
        <p:nvSpPr>
          <p:cNvPr id="58372" name="TextBox 7"/>
          <p:cNvSpPr txBox="1">
            <a:spLocks noChangeArrowheads="1"/>
          </p:cNvSpPr>
          <p:nvPr/>
        </p:nvSpPr>
        <p:spPr bwMode="auto">
          <a:xfrm>
            <a:off x="7108825" y="6324600"/>
            <a:ext cx="1452563" cy="215900"/>
          </a:xfrm>
          <a:prstGeom prst="rect">
            <a:avLst/>
          </a:prstGeom>
          <a:noFill/>
          <a:ln w="9525">
            <a:noFill/>
            <a:miter lim="800000"/>
            <a:headEnd/>
            <a:tailEnd/>
          </a:ln>
        </p:spPr>
        <p:txBody>
          <a:bodyPr wrap="none">
            <a:spAutoFit/>
          </a:bodyPr>
          <a:lstStyle/>
          <a:p>
            <a:pPr algn="r"/>
            <a:r>
              <a:rPr lang="en-US" sz="800"/>
              <a:t>Source: Rogers 2005 - 2009 AR</a:t>
            </a:r>
            <a:endParaRPr lang="en-CA" sz="8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Intangible Assets</a:t>
            </a:r>
          </a:p>
        </p:txBody>
      </p:sp>
      <p:pic>
        <p:nvPicPr>
          <p:cNvPr id="59395" name="Picture 2"/>
          <p:cNvPicPr>
            <a:picLocks noChangeAspect="1" noChangeArrowheads="1"/>
          </p:cNvPicPr>
          <p:nvPr/>
        </p:nvPicPr>
        <p:blipFill>
          <a:blip r:embed="rId2" cstate="print"/>
          <a:srcRect/>
          <a:stretch>
            <a:fillRect/>
          </a:stretch>
        </p:blipFill>
        <p:spPr bwMode="auto">
          <a:xfrm>
            <a:off x="457200" y="1447800"/>
            <a:ext cx="8194675" cy="3429000"/>
          </a:xfrm>
          <a:prstGeom prst="rect">
            <a:avLst/>
          </a:prstGeom>
          <a:noFill/>
          <a:ln w="9525">
            <a:noFill/>
            <a:miter lim="800000"/>
            <a:headEnd/>
            <a:tailEnd/>
          </a:ln>
        </p:spPr>
      </p:pic>
      <p:sp>
        <p:nvSpPr>
          <p:cNvPr id="59396" name="TextBox 4"/>
          <p:cNvSpPr txBox="1">
            <a:spLocks noChangeArrowheads="1"/>
          </p:cNvSpPr>
          <p:nvPr/>
        </p:nvSpPr>
        <p:spPr bwMode="auto">
          <a:xfrm>
            <a:off x="7467600" y="4953000"/>
            <a:ext cx="1169988" cy="215900"/>
          </a:xfrm>
          <a:prstGeom prst="rect">
            <a:avLst/>
          </a:prstGeom>
          <a:noFill/>
          <a:ln w="9525">
            <a:noFill/>
            <a:miter lim="800000"/>
            <a:headEnd/>
            <a:tailEnd/>
          </a:ln>
        </p:spPr>
        <p:txBody>
          <a:bodyPr wrap="none">
            <a:spAutoFit/>
          </a:bodyPr>
          <a:lstStyle/>
          <a:p>
            <a:r>
              <a:rPr lang="en-US" sz="800"/>
              <a:t>Source: Rogers 2009 AR</a:t>
            </a:r>
            <a:endParaRPr lang="en-CA" sz="800"/>
          </a:p>
        </p:txBody>
      </p:sp>
      <p:sp>
        <p:nvSpPr>
          <p:cNvPr id="6" name="Rounded Rectangle 5"/>
          <p:cNvSpPr/>
          <p:nvPr/>
        </p:nvSpPr>
        <p:spPr>
          <a:xfrm>
            <a:off x="533400" y="2743200"/>
            <a:ext cx="8001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 name="Rounded Rectangle 6"/>
          <p:cNvSpPr/>
          <p:nvPr/>
        </p:nvSpPr>
        <p:spPr>
          <a:xfrm>
            <a:off x="533400" y="3429000"/>
            <a:ext cx="8001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Balance Sheet</a:t>
            </a:r>
          </a:p>
        </p:txBody>
      </p:sp>
      <p:pic>
        <p:nvPicPr>
          <p:cNvPr id="60419" name="Picture 3"/>
          <p:cNvPicPr>
            <a:picLocks noChangeAspect="1" noChangeArrowheads="1"/>
          </p:cNvPicPr>
          <p:nvPr/>
        </p:nvPicPr>
        <p:blipFill>
          <a:blip r:embed="rId2" cstate="print"/>
          <a:srcRect/>
          <a:stretch>
            <a:fillRect/>
          </a:stretch>
        </p:blipFill>
        <p:spPr bwMode="auto">
          <a:xfrm>
            <a:off x="990600" y="1219200"/>
            <a:ext cx="6850063" cy="5410200"/>
          </a:xfrm>
          <a:prstGeom prst="rect">
            <a:avLst/>
          </a:prstGeom>
          <a:noFill/>
          <a:ln w="9525">
            <a:noFill/>
            <a:miter lim="800000"/>
            <a:headEnd/>
            <a:tailEnd/>
          </a:ln>
        </p:spPr>
      </p:pic>
      <p:sp>
        <p:nvSpPr>
          <p:cNvPr id="60420" name="TextBox 5"/>
          <p:cNvSpPr txBox="1">
            <a:spLocks noChangeArrowheads="1"/>
          </p:cNvSpPr>
          <p:nvPr/>
        </p:nvSpPr>
        <p:spPr bwMode="auto">
          <a:xfrm>
            <a:off x="6440488" y="6604000"/>
            <a:ext cx="1408112" cy="215900"/>
          </a:xfrm>
          <a:prstGeom prst="rect">
            <a:avLst/>
          </a:prstGeom>
          <a:noFill/>
          <a:ln w="9525">
            <a:noFill/>
            <a:miter lim="800000"/>
            <a:headEnd/>
            <a:tailEnd/>
          </a:ln>
        </p:spPr>
        <p:txBody>
          <a:bodyPr wrap="none">
            <a:spAutoFit/>
          </a:bodyPr>
          <a:lstStyle/>
          <a:p>
            <a:pPr algn="r"/>
            <a:r>
              <a:rPr lang="en-US" sz="800"/>
              <a:t>Source: Rogers 2005-2009 AR</a:t>
            </a:r>
            <a:endParaRPr lang="en-CA" sz="8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smtClean="0"/>
              <a:t>Income Statement</a:t>
            </a:r>
          </a:p>
        </p:txBody>
      </p:sp>
      <p:pic>
        <p:nvPicPr>
          <p:cNvPr id="61443" name="Picture 3"/>
          <p:cNvPicPr>
            <a:picLocks noChangeAspect="1" noChangeArrowheads="1"/>
          </p:cNvPicPr>
          <p:nvPr/>
        </p:nvPicPr>
        <p:blipFill>
          <a:blip r:embed="rId2" cstate="print"/>
          <a:srcRect/>
          <a:stretch>
            <a:fillRect/>
          </a:stretch>
        </p:blipFill>
        <p:spPr bwMode="auto">
          <a:xfrm>
            <a:off x="990600" y="1219200"/>
            <a:ext cx="6858000" cy="5241925"/>
          </a:xfrm>
          <a:prstGeom prst="rect">
            <a:avLst/>
          </a:prstGeom>
          <a:noFill/>
          <a:ln w="9525">
            <a:noFill/>
            <a:miter lim="800000"/>
            <a:headEnd/>
            <a:tailEnd/>
          </a:ln>
        </p:spPr>
      </p:pic>
      <p:sp>
        <p:nvSpPr>
          <p:cNvPr id="61444" name="TextBox 3"/>
          <p:cNvSpPr txBox="1">
            <a:spLocks noChangeArrowheads="1"/>
          </p:cNvSpPr>
          <p:nvPr/>
        </p:nvSpPr>
        <p:spPr bwMode="auto">
          <a:xfrm>
            <a:off x="6457950" y="6477000"/>
            <a:ext cx="1452563" cy="215900"/>
          </a:xfrm>
          <a:prstGeom prst="rect">
            <a:avLst/>
          </a:prstGeom>
          <a:noFill/>
          <a:ln w="9525">
            <a:noFill/>
            <a:miter lim="800000"/>
            <a:headEnd/>
            <a:tailEnd/>
          </a:ln>
        </p:spPr>
        <p:txBody>
          <a:bodyPr wrap="none">
            <a:spAutoFit/>
          </a:bodyPr>
          <a:lstStyle/>
          <a:p>
            <a:pPr algn="r"/>
            <a:r>
              <a:rPr lang="en-US" sz="800"/>
              <a:t>Source: Rogers 2005 - 2009 AR</a:t>
            </a:r>
            <a:endParaRPr lang="en-CA" sz="8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Cash Flow</a:t>
            </a:r>
          </a:p>
        </p:txBody>
      </p:sp>
      <p:pic>
        <p:nvPicPr>
          <p:cNvPr id="62467" name="Picture 4"/>
          <p:cNvPicPr>
            <a:picLocks noChangeAspect="1" noChangeArrowheads="1"/>
          </p:cNvPicPr>
          <p:nvPr/>
        </p:nvPicPr>
        <p:blipFill>
          <a:blip r:embed="rId2" cstate="print"/>
          <a:srcRect/>
          <a:stretch>
            <a:fillRect/>
          </a:stretch>
        </p:blipFill>
        <p:spPr bwMode="auto">
          <a:xfrm>
            <a:off x="1143000" y="1219200"/>
            <a:ext cx="6781800" cy="5300663"/>
          </a:xfrm>
          <a:prstGeom prst="rect">
            <a:avLst/>
          </a:prstGeom>
          <a:noFill/>
          <a:ln w="9525">
            <a:noFill/>
            <a:miter lim="800000"/>
            <a:headEnd/>
            <a:tailEnd/>
          </a:ln>
        </p:spPr>
      </p:pic>
      <p:sp>
        <p:nvSpPr>
          <p:cNvPr id="62468" name="TextBox 3"/>
          <p:cNvSpPr txBox="1">
            <a:spLocks noChangeArrowheads="1"/>
          </p:cNvSpPr>
          <p:nvPr/>
        </p:nvSpPr>
        <p:spPr bwMode="auto">
          <a:xfrm>
            <a:off x="6508750" y="6477000"/>
            <a:ext cx="1452563" cy="215900"/>
          </a:xfrm>
          <a:prstGeom prst="rect">
            <a:avLst/>
          </a:prstGeom>
          <a:noFill/>
          <a:ln w="9525">
            <a:noFill/>
            <a:miter lim="800000"/>
            <a:headEnd/>
            <a:tailEnd/>
          </a:ln>
        </p:spPr>
        <p:txBody>
          <a:bodyPr wrap="none">
            <a:spAutoFit/>
          </a:bodyPr>
          <a:lstStyle/>
          <a:p>
            <a:pPr algn="r"/>
            <a:r>
              <a:rPr lang="en-US" sz="800"/>
              <a:t>Source: Rogers 2005 - 2009 AR</a:t>
            </a:r>
            <a:endParaRPr lang="en-CA" sz="8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2009 Cash Use</a:t>
            </a:r>
          </a:p>
        </p:txBody>
      </p:sp>
      <p:pic>
        <p:nvPicPr>
          <p:cNvPr id="63491" name="Picture 2"/>
          <p:cNvPicPr>
            <a:picLocks noChangeAspect="1" noChangeArrowheads="1"/>
          </p:cNvPicPr>
          <p:nvPr/>
        </p:nvPicPr>
        <p:blipFill>
          <a:blip r:embed="rId2" cstate="print"/>
          <a:srcRect/>
          <a:stretch>
            <a:fillRect/>
          </a:stretch>
        </p:blipFill>
        <p:spPr bwMode="auto">
          <a:xfrm>
            <a:off x="1371600" y="1600200"/>
            <a:ext cx="6400800" cy="472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Number of Fixed Lines</a:t>
            </a:r>
            <a:endParaRPr lang="en-CA" smtClean="0"/>
          </a:p>
        </p:txBody>
      </p:sp>
      <p:sp>
        <p:nvSpPr>
          <p:cNvPr id="8195" name="TextBox 3"/>
          <p:cNvSpPr txBox="1">
            <a:spLocks noChangeArrowheads="1"/>
          </p:cNvSpPr>
          <p:nvPr/>
        </p:nvSpPr>
        <p:spPr bwMode="auto">
          <a:xfrm>
            <a:off x="7772400" y="6248400"/>
            <a:ext cx="1120775" cy="215900"/>
          </a:xfrm>
          <a:prstGeom prst="rect">
            <a:avLst/>
          </a:prstGeom>
          <a:noFill/>
          <a:ln w="9525">
            <a:noFill/>
            <a:miter lim="800000"/>
            <a:headEnd/>
            <a:tailEnd/>
          </a:ln>
        </p:spPr>
        <p:txBody>
          <a:bodyPr wrap="none">
            <a:spAutoFit/>
          </a:bodyPr>
          <a:lstStyle/>
          <a:p>
            <a:r>
              <a:rPr lang="en-US" sz="800"/>
              <a:t>Source: BTRTC Canada</a:t>
            </a:r>
            <a:endParaRPr lang="en-CA" sz="800"/>
          </a:p>
        </p:txBody>
      </p:sp>
      <p:pic>
        <p:nvPicPr>
          <p:cNvPr id="8196" name="Picture 3"/>
          <p:cNvPicPr>
            <a:picLocks noChangeAspect="1" noChangeArrowheads="1"/>
          </p:cNvPicPr>
          <p:nvPr/>
        </p:nvPicPr>
        <p:blipFill>
          <a:blip r:embed="rId2" cstate="print"/>
          <a:srcRect/>
          <a:stretch>
            <a:fillRect/>
          </a:stretch>
        </p:blipFill>
        <p:spPr bwMode="auto">
          <a:xfrm>
            <a:off x="457200" y="1219200"/>
            <a:ext cx="8229600" cy="493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CA" smtClean="0"/>
              <a:t>Company Operating Metrics</a:t>
            </a:r>
          </a:p>
        </p:txBody>
      </p:sp>
      <p:sp>
        <p:nvSpPr>
          <p:cNvPr id="8" name="Rounded Rectangle 7"/>
          <p:cNvSpPr/>
          <p:nvPr/>
        </p:nvSpPr>
        <p:spPr>
          <a:xfrm>
            <a:off x="685800" y="12192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Revenue, EBITDA and Net Income</a:t>
            </a:r>
          </a:p>
        </p:txBody>
      </p:sp>
      <p:sp>
        <p:nvSpPr>
          <p:cNvPr id="9" name="Rounded Rectangle 8"/>
          <p:cNvSpPr/>
          <p:nvPr/>
        </p:nvSpPr>
        <p:spPr>
          <a:xfrm>
            <a:off x="4889500" y="3967163"/>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Debt-to-Equity Ratio</a:t>
            </a:r>
          </a:p>
        </p:txBody>
      </p:sp>
      <p:sp>
        <p:nvSpPr>
          <p:cNvPr id="10" name="Rounded Rectangle 9"/>
          <p:cNvSpPr/>
          <p:nvPr/>
        </p:nvSpPr>
        <p:spPr>
          <a:xfrm>
            <a:off x="685800" y="39624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Debt-to-Asset Ratio</a:t>
            </a:r>
          </a:p>
        </p:txBody>
      </p:sp>
      <p:sp>
        <p:nvSpPr>
          <p:cNvPr id="11" name="Rounded Rectangle 10"/>
          <p:cNvSpPr/>
          <p:nvPr/>
        </p:nvSpPr>
        <p:spPr>
          <a:xfrm>
            <a:off x="4876800" y="1219200"/>
            <a:ext cx="3581400" cy="304800"/>
          </a:xfrm>
          <a:prstGeom prst="roundRect">
            <a:avLst/>
          </a:prstGeom>
          <a:solidFill>
            <a:srgbClr val="FF0000"/>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dirty="0"/>
              <a:t>Price-to-Earnings Ratio</a:t>
            </a:r>
          </a:p>
        </p:txBody>
      </p:sp>
      <p:sp>
        <p:nvSpPr>
          <p:cNvPr id="64519" name="TextBox 11"/>
          <p:cNvSpPr txBox="1">
            <a:spLocks noChangeArrowheads="1"/>
          </p:cNvSpPr>
          <p:nvPr/>
        </p:nvSpPr>
        <p:spPr bwMode="auto">
          <a:xfrm>
            <a:off x="7364413" y="6565900"/>
            <a:ext cx="1169987" cy="215900"/>
          </a:xfrm>
          <a:prstGeom prst="rect">
            <a:avLst/>
          </a:prstGeom>
          <a:noFill/>
          <a:ln w="9525">
            <a:noFill/>
            <a:miter lim="800000"/>
            <a:headEnd/>
            <a:tailEnd/>
          </a:ln>
        </p:spPr>
        <p:txBody>
          <a:bodyPr wrap="none">
            <a:spAutoFit/>
          </a:bodyPr>
          <a:lstStyle/>
          <a:p>
            <a:r>
              <a:rPr lang="en-US" sz="800"/>
              <a:t>Source: Rogers 2009 AR</a:t>
            </a:r>
            <a:endParaRPr lang="en-CA" sz="800"/>
          </a:p>
        </p:txBody>
      </p:sp>
      <p:pic>
        <p:nvPicPr>
          <p:cNvPr id="64520" name="Picture 3"/>
          <p:cNvPicPr>
            <a:picLocks noChangeAspect="1" noChangeArrowheads="1"/>
          </p:cNvPicPr>
          <p:nvPr/>
        </p:nvPicPr>
        <p:blipFill>
          <a:blip r:embed="rId2" cstate="print"/>
          <a:srcRect/>
          <a:stretch>
            <a:fillRect/>
          </a:stretch>
        </p:blipFill>
        <p:spPr bwMode="auto">
          <a:xfrm>
            <a:off x="4876800" y="4348163"/>
            <a:ext cx="3581400" cy="2281237"/>
          </a:xfrm>
          <a:prstGeom prst="rect">
            <a:avLst/>
          </a:prstGeom>
          <a:noFill/>
          <a:ln w="9525">
            <a:noFill/>
            <a:miter lim="800000"/>
            <a:headEnd/>
            <a:tailEnd/>
          </a:ln>
        </p:spPr>
      </p:pic>
      <p:pic>
        <p:nvPicPr>
          <p:cNvPr id="64521" name="Picture 6"/>
          <p:cNvPicPr>
            <a:picLocks noChangeAspect="1" noChangeArrowheads="1"/>
          </p:cNvPicPr>
          <p:nvPr/>
        </p:nvPicPr>
        <p:blipFill>
          <a:blip r:embed="rId3" cstate="print"/>
          <a:srcRect/>
          <a:stretch>
            <a:fillRect/>
          </a:stretch>
        </p:blipFill>
        <p:spPr bwMode="auto">
          <a:xfrm>
            <a:off x="685800" y="4341813"/>
            <a:ext cx="3581400" cy="2281237"/>
          </a:xfrm>
          <a:prstGeom prst="rect">
            <a:avLst/>
          </a:prstGeom>
          <a:noFill/>
          <a:ln w="9525">
            <a:noFill/>
            <a:miter lim="800000"/>
            <a:headEnd/>
            <a:tailEnd/>
          </a:ln>
        </p:spPr>
      </p:pic>
      <p:pic>
        <p:nvPicPr>
          <p:cNvPr id="64522" name="Picture 2"/>
          <p:cNvPicPr>
            <a:picLocks noChangeAspect="1" noChangeArrowheads="1"/>
          </p:cNvPicPr>
          <p:nvPr/>
        </p:nvPicPr>
        <p:blipFill>
          <a:blip r:embed="rId4" cstate="print"/>
          <a:srcRect/>
          <a:stretch>
            <a:fillRect/>
          </a:stretch>
        </p:blipFill>
        <p:spPr bwMode="auto">
          <a:xfrm>
            <a:off x="685800" y="1595438"/>
            <a:ext cx="3581400" cy="2281237"/>
          </a:xfrm>
          <a:prstGeom prst="rect">
            <a:avLst/>
          </a:prstGeom>
          <a:noFill/>
          <a:ln w="9525">
            <a:noFill/>
            <a:miter lim="800000"/>
            <a:headEnd/>
            <a:tailEnd/>
          </a:ln>
        </p:spPr>
      </p:pic>
      <p:pic>
        <p:nvPicPr>
          <p:cNvPr id="64523" name="Picture 3"/>
          <p:cNvPicPr>
            <a:picLocks noChangeAspect="1" noChangeArrowheads="1"/>
          </p:cNvPicPr>
          <p:nvPr/>
        </p:nvPicPr>
        <p:blipFill>
          <a:blip r:embed="rId5" cstate="print"/>
          <a:srcRect/>
          <a:stretch>
            <a:fillRect/>
          </a:stretch>
        </p:blipFill>
        <p:spPr bwMode="auto">
          <a:xfrm>
            <a:off x="4876800" y="1600200"/>
            <a:ext cx="35893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752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Overview</a:t>
            </a:r>
          </a:p>
        </p:txBody>
      </p:sp>
      <p:sp>
        <p:nvSpPr>
          <p:cNvPr id="6" name="Rounded Rectangle 5"/>
          <p:cNvSpPr/>
          <p:nvPr/>
        </p:nvSpPr>
        <p:spPr>
          <a:xfrm>
            <a:off x="1447800" y="2514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Segment Analysis</a:t>
            </a:r>
          </a:p>
        </p:txBody>
      </p:sp>
      <p:sp>
        <p:nvSpPr>
          <p:cNvPr id="7" name="Rounded Rectangle 6"/>
          <p:cNvSpPr/>
          <p:nvPr/>
        </p:nvSpPr>
        <p:spPr>
          <a:xfrm>
            <a:off x="1447800" y="3276600"/>
            <a:ext cx="6324600" cy="609600"/>
          </a:xfrm>
          <a:prstGeom prst="roundRect">
            <a:avLst/>
          </a:prstGeom>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bg1"/>
                </a:solidFill>
              </a:rPr>
              <a:t>Financial Statement Analysis</a:t>
            </a:r>
          </a:p>
        </p:txBody>
      </p:sp>
      <p:sp>
        <p:nvSpPr>
          <p:cNvPr id="9" name="Rounded Rectangle 8"/>
          <p:cNvSpPr/>
          <p:nvPr/>
        </p:nvSpPr>
        <p:spPr>
          <a:xfrm>
            <a:off x="1447800" y="4038600"/>
            <a:ext cx="6324600" cy="609600"/>
          </a:xfrm>
          <a:prstGeom prst="roundRect">
            <a:avLst/>
          </a:prstGeom>
          <a:solidFill>
            <a:srgbClr val="FF0000"/>
          </a:solidFill>
          <a:ln/>
        </p:spPr>
        <p:style>
          <a:lnRef idx="0">
            <a:schemeClr val="dk1"/>
          </a:lnRef>
          <a:fillRef idx="3">
            <a:schemeClr val="dk1"/>
          </a:fillRef>
          <a:effectRef idx="3">
            <a:schemeClr val="dk1"/>
          </a:effectRef>
          <a:fontRef idx="minor">
            <a:schemeClr val="lt1"/>
          </a:fontRef>
        </p:style>
        <p:txBody>
          <a:bodyPr anchor="ctr"/>
          <a:lstStyle/>
          <a:p>
            <a:pPr algn="ctr">
              <a:defRPr/>
            </a:pPr>
            <a:r>
              <a:rPr lang="en-CA" b="1" dirty="0">
                <a:solidFill>
                  <a:schemeClr val="tx1"/>
                </a:solidFill>
              </a:rPr>
              <a:t>Recommendation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Recommendation</a:t>
            </a:r>
          </a:p>
        </p:txBody>
      </p:sp>
      <p:sp>
        <p:nvSpPr>
          <p:cNvPr id="4" name="Isosceles Triangle 3"/>
          <p:cNvSpPr/>
          <p:nvPr/>
        </p:nvSpPr>
        <p:spPr>
          <a:xfrm>
            <a:off x="2209800" y="1676400"/>
            <a:ext cx="4876800" cy="3962400"/>
          </a:xfrm>
          <a:prstGeom prst="triangle">
            <a:avLst/>
          </a:prstGeom>
          <a:solidFill>
            <a:srgbClr val="FFFF00"/>
          </a:solidFill>
          <a:ln w="190500">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8000" dirty="0">
                <a:solidFill>
                  <a:srgbClr val="FF0000"/>
                </a:solidFill>
                <a:latin typeface="Arno Pro Smbd Display" pitchFamily="18" charset="0"/>
                <a:cs typeface="Arial" charset="0"/>
              </a:rPr>
              <a:t>Hold</a:t>
            </a:r>
            <a:endParaRPr lang="en-CA" sz="8000" dirty="0">
              <a:solidFill>
                <a:srgbClr val="FF0000"/>
              </a:solidFill>
              <a:latin typeface="Arno Pro Smbd Display" pitchFamily="18" charset="0"/>
              <a:cs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2514600"/>
          </a:xfrm>
        </p:spPr>
        <p:txBody>
          <a:bodyPr/>
          <a:lstStyle/>
          <a:p>
            <a:r>
              <a:rPr lang="en-US" sz="9600" dirty="0" smtClean="0">
                <a:solidFill>
                  <a:schemeClr val="bg1"/>
                </a:solidFill>
              </a:rPr>
              <a:t>Bell</a:t>
            </a:r>
            <a:br>
              <a:rPr lang="en-US" sz="9600" dirty="0" smtClean="0">
                <a:solidFill>
                  <a:schemeClr val="bg1"/>
                </a:solidFill>
              </a:rPr>
            </a:br>
            <a:r>
              <a:rPr lang="en-US" sz="1800" dirty="0" smtClean="0">
                <a:solidFill>
                  <a:schemeClr val="bg1"/>
                </a:solidFill>
              </a:rPr>
              <a:t> (B.C.E.)</a:t>
            </a:r>
            <a:endParaRPr lang="en-CA" sz="9600" dirty="0">
              <a:solidFill>
                <a:schemeClr val="bg1"/>
              </a:solidFill>
            </a:endParaRPr>
          </a:p>
        </p:txBody>
      </p:sp>
      <p:sp>
        <p:nvSpPr>
          <p:cNvPr id="6" name="Oval 5"/>
          <p:cNvSpPr/>
          <p:nvPr/>
        </p:nvSpPr>
        <p:spPr>
          <a:xfrm>
            <a:off x="-990600" y="-762000"/>
            <a:ext cx="2514600" cy="2362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81000" y="-304800"/>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276600" y="4191000"/>
            <a:ext cx="2544286" cy="369332"/>
          </a:xfrm>
          <a:prstGeom prst="rect">
            <a:avLst/>
          </a:prstGeom>
        </p:spPr>
        <p:txBody>
          <a:bodyPr wrap="none">
            <a:spAutoFit/>
          </a:bodyPr>
          <a:lstStyle/>
          <a:p>
            <a:r>
              <a:rPr lang="en-US" dirty="0" smtClean="0">
                <a:solidFill>
                  <a:schemeClr val="bg1"/>
                </a:solidFill>
              </a:rPr>
              <a:t>Hello, My name is </a:t>
            </a:r>
            <a:r>
              <a:rPr lang="en-US" dirty="0" err="1" smtClean="0">
                <a:solidFill>
                  <a:schemeClr val="bg1"/>
                </a:solidFill>
              </a:rPr>
              <a:t>Vlad</a:t>
            </a:r>
            <a:endParaRPr lang="en-CA" dirty="0"/>
          </a:p>
        </p:txBody>
      </p:sp>
      <p:sp>
        <p:nvSpPr>
          <p:cNvPr id="10" name="Right Arrow 9"/>
          <p:cNvSpPr/>
          <p:nvPr/>
        </p:nvSpPr>
        <p:spPr>
          <a:xfrm rot="10800000">
            <a:off x="762000" y="3886200"/>
            <a:ext cx="1905000" cy="9906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dirty="0" smtClean="0"/>
              <a:t>B.C.E. Snapshot</a:t>
            </a:r>
            <a:endParaRPr lang="en-CA" dirty="0" smtClean="0"/>
          </a:p>
        </p:txBody>
      </p:sp>
      <p:pic>
        <p:nvPicPr>
          <p:cNvPr id="2050" name="Picture 2"/>
          <p:cNvPicPr>
            <a:picLocks noChangeAspect="1" noChangeArrowheads="1"/>
          </p:cNvPicPr>
          <p:nvPr/>
        </p:nvPicPr>
        <p:blipFill>
          <a:blip r:embed="rId2" cstate="print"/>
          <a:srcRect/>
          <a:stretch>
            <a:fillRect/>
          </a:stretch>
        </p:blipFill>
        <p:spPr bwMode="auto">
          <a:xfrm>
            <a:off x="457200" y="1447800"/>
            <a:ext cx="8230137"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1 Year – Price Value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1 Year – Relative Performance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5 year – Price Value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5 Year – Relative Performance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15 Year – Price Value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smtClean="0"/>
              <a:t>Wireline vs. Wireless</a:t>
            </a:r>
          </a:p>
        </p:txBody>
      </p:sp>
      <p:pic>
        <p:nvPicPr>
          <p:cNvPr id="9219" name="Picture 2"/>
          <p:cNvPicPr>
            <a:picLocks noChangeAspect="1" noChangeArrowheads="1"/>
          </p:cNvPicPr>
          <p:nvPr/>
        </p:nvPicPr>
        <p:blipFill>
          <a:blip r:embed="rId2" cstate="print"/>
          <a:srcRect/>
          <a:stretch>
            <a:fillRect/>
          </a:stretch>
        </p:blipFill>
        <p:spPr bwMode="auto">
          <a:xfrm>
            <a:off x="762000" y="1295400"/>
            <a:ext cx="7577138" cy="525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15 Year – Relative Performance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Common shares outstanding</a:t>
            </a:r>
            <a:endParaRPr lang="en-CA"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Ownership – only 52% found</a:t>
            </a:r>
            <a:endParaRPr lang="en-CA" dirty="0"/>
          </a:p>
        </p:txBody>
      </p:sp>
      <p:graphicFrame>
        <p:nvGraphicFramePr>
          <p:cNvPr id="6" name="Table 5"/>
          <p:cNvGraphicFramePr>
            <a:graphicFrameLocks noGrp="1"/>
          </p:cNvGraphicFramePr>
          <p:nvPr/>
        </p:nvGraphicFramePr>
        <p:xfrm>
          <a:off x="228600" y="1295400"/>
          <a:ext cx="8534402" cy="4876795"/>
        </p:xfrm>
        <a:graphic>
          <a:graphicData uri="http://schemas.openxmlformats.org/drawingml/2006/table">
            <a:tbl>
              <a:tblPr/>
              <a:tblGrid>
                <a:gridCol w="2699906"/>
                <a:gridCol w="1079962"/>
                <a:gridCol w="1079962"/>
                <a:gridCol w="1079962"/>
                <a:gridCol w="1079962"/>
                <a:gridCol w="1514648"/>
              </a:tblGrid>
              <a:tr h="411507">
                <a:tc>
                  <a:txBody>
                    <a:bodyPr/>
                    <a:lstStyle/>
                    <a:p>
                      <a:pPr algn="r" fontAlgn="b"/>
                      <a:r>
                        <a:rPr lang="en-CA" sz="600" b="1" i="0" u="none" strike="noStrike">
                          <a:latin typeface="Arial"/>
                        </a:rPr>
                        <a:t>Investor Name</a:t>
                      </a:r>
                    </a:p>
                  </a:txBody>
                  <a:tcPr marL="5787" marR="5787" marT="5787" marB="0" anchor="b">
                    <a:lnL>
                      <a:noFill/>
                    </a:lnL>
                    <a:lnR>
                      <a:noFill/>
                    </a:lnR>
                    <a:lnT>
                      <a:noFill/>
                    </a:lnT>
                    <a:lnB>
                      <a:noFill/>
                    </a:lnB>
                  </a:tcPr>
                </a:tc>
                <a:tc>
                  <a:txBody>
                    <a:bodyPr/>
                    <a:lstStyle/>
                    <a:p>
                      <a:pPr algn="r" fontAlgn="b"/>
                      <a:r>
                        <a:rPr lang="en-CA" sz="600" b="1" i="0" u="none" strike="noStrike">
                          <a:latin typeface="Arial"/>
                        </a:rPr>
                        <a:t>Current Position</a:t>
                      </a:r>
                    </a:p>
                  </a:txBody>
                  <a:tcPr marL="5787" marR="5787" marT="5787" marB="0" anchor="b">
                    <a:lnL>
                      <a:noFill/>
                    </a:lnL>
                    <a:lnR>
                      <a:noFill/>
                    </a:lnR>
                    <a:lnT>
                      <a:noFill/>
                    </a:lnT>
                    <a:lnB>
                      <a:noFill/>
                    </a:lnB>
                  </a:tcPr>
                </a:tc>
                <a:tc>
                  <a:txBody>
                    <a:bodyPr/>
                    <a:lstStyle/>
                    <a:p>
                      <a:pPr algn="r" fontAlgn="b"/>
                      <a:r>
                        <a:rPr lang="en-CA" sz="600" b="1" i="0" u="none" strike="noStrike">
                          <a:latin typeface="Arial"/>
                        </a:rPr>
                        <a:t>% OS</a:t>
                      </a:r>
                    </a:p>
                  </a:txBody>
                  <a:tcPr marL="5787" marR="5787" marT="5787" marB="0" anchor="b">
                    <a:lnL>
                      <a:noFill/>
                    </a:lnL>
                    <a:lnR>
                      <a:noFill/>
                    </a:lnR>
                    <a:lnT>
                      <a:noFill/>
                    </a:lnT>
                    <a:lnB>
                      <a:noFill/>
                    </a:lnB>
                  </a:tcPr>
                </a:tc>
                <a:tc>
                  <a:txBody>
                    <a:bodyPr/>
                    <a:lstStyle/>
                    <a:p>
                      <a:pPr algn="r" fontAlgn="b"/>
                      <a:r>
                        <a:rPr lang="en-CA" sz="600" b="1" i="0" u="none" strike="noStrike">
                          <a:latin typeface="Arial"/>
                        </a:rPr>
                        <a:t>Pos Change</a:t>
                      </a:r>
                    </a:p>
                  </a:txBody>
                  <a:tcPr marL="5787" marR="5787" marT="5787" marB="0" anchor="b">
                    <a:lnL>
                      <a:noFill/>
                    </a:lnL>
                    <a:lnR>
                      <a:noFill/>
                    </a:lnR>
                    <a:lnT>
                      <a:noFill/>
                    </a:lnT>
                    <a:lnB>
                      <a:noFill/>
                    </a:lnB>
                  </a:tcPr>
                </a:tc>
                <a:tc>
                  <a:txBody>
                    <a:bodyPr/>
                    <a:lstStyle/>
                    <a:p>
                      <a:pPr algn="r" fontAlgn="b"/>
                      <a:r>
                        <a:rPr lang="en-CA" sz="600" b="1" i="0" u="none" strike="noStrike">
                          <a:latin typeface="Arial"/>
                        </a:rPr>
                        <a:t>% Change</a:t>
                      </a:r>
                    </a:p>
                  </a:txBody>
                  <a:tcPr marL="5787" marR="5787" marT="5787" marB="0" anchor="b">
                    <a:lnL>
                      <a:noFill/>
                    </a:lnL>
                    <a:lnR>
                      <a:noFill/>
                    </a:lnR>
                    <a:lnT>
                      <a:noFill/>
                    </a:lnT>
                    <a:lnB>
                      <a:noFill/>
                    </a:lnB>
                  </a:tcPr>
                </a:tc>
                <a:tc>
                  <a:txBody>
                    <a:bodyPr/>
                    <a:lstStyle/>
                    <a:p>
                      <a:pPr algn="r" fontAlgn="b"/>
                      <a:r>
                        <a:rPr lang="en-CA" sz="600" b="1" i="0" u="none" strike="noStrike">
                          <a:latin typeface="Arial"/>
                        </a:rPr>
                        <a:t>Val($MM)</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RBC Capital Partners</a:t>
                      </a:r>
                    </a:p>
                  </a:txBody>
                  <a:tcPr marL="5787" marR="5787" marT="5787" marB="0" anchor="b">
                    <a:lnL>
                      <a:noFill/>
                    </a:lnL>
                    <a:lnR>
                      <a:noFill/>
                    </a:lnR>
                    <a:lnT>
                      <a:noFill/>
                    </a:lnT>
                    <a:lnB>
                      <a:noFill/>
                    </a:lnB>
                  </a:tcPr>
                </a:tc>
                <a:tc>
                  <a:txBody>
                    <a:bodyPr/>
                    <a:lstStyle/>
                    <a:p>
                      <a:pPr algn="r" fontAlgn="b"/>
                      <a:r>
                        <a:rPr lang="en-CA" sz="600" b="0" i="0" u="none" strike="noStrike">
                          <a:latin typeface="Arial"/>
                        </a:rPr>
                        <a:t>20,766,506.00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2.71</a:t>
                      </a:r>
                    </a:p>
                  </a:txBody>
                  <a:tcPr marL="5787" marR="5787" marT="5787" marB="0" anchor="b">
                    <a:lnL>
                      <a:noFill/>
                    </a:lnL>
                    <a:lnR>
                      <a:noFill/>
                    </a:lnR>
                    <a:lnT>
                      <a:noFill/>
                    </a:lnT>
                    <a:lnB>
                      <a:noFill/>
                    </a:lnB>
                  </a:tcPr>
                </a:tc>
                <a:tc>
                  <a:txBody>
                    <a:bodyPr/>
                    <a:lstStyle/>
                    <a:p>
                      <a:pPr algn="r" fontAlgn="b"/>
                      <a:r>
                        <a:rPr lang="en-CA" sz="600" b="0" i="0" u="none" strike="noStrike">
                          <a:latin typeface="Arial"/>
                        </a:rPr>
                        <a:t>20,763,815.00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771,602.19</a:t>
                      </a:r>
                    </a:p>
                  </a:txBody>
                  <a:tcPr marL="5787" marR="5787" marT="5787" marB="0" anchor="b">
                    <a:lnL>
                      <a:noFill/>
                    </a:lnL>
                    <a:lnR>
                      <a:noFill/>
                    </a:lnR>
                    <a:lnT>
                      <a:noFill/>
                    </a:lnT>
                    <a:lnB>
                      <a:noFill/>
                    </a:lnB>
                  </a:tcPr>
                </a:tc>
                <a:tc>
                  <a:txBody>
                    <a:bodyPr/>
                    <a:lstStyle/>
                    <a:p>
                      <a:pPr algn="r" fontAlgn="b"/>
                      <a:r>
                        <a:rPr lang="en-CA" sz="600" b="0" i="0" u="none" strike="noStrike">
                          <a:latin typeface="Arial"/>
                        </a:rPr>
                        <a:t>602.85</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Pyramis Global Advisors, LLC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19,223,249.00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2.51</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-3,526,385.00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-15.50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530.75</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RBC Asset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19,037,553.00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2.48</a:t>
                      </a:r>
                    </a:p>
                  </a:txBody>
                  <a:tcPr marL="5787" marR="5787" marT="5787" marB="0" anchor="b">
                    <a:lnL>
                      <a:noFill/>
                    </a:lnL>
                    <a:lnR>
                      <a:noFill/>
                    </a:lnR>
                    <a:lnT>
                      <a:noFill/>
                    </a:lnT>
                    <a:lnB>
                      <a:noFill/>
                    </a:lnB>
                  </a:tcPr>
                </a:tc>
                <a:tc>
                  <a:txBody>
                    <a:bodyPr/>
                    <a:lstStyle/>
                    <a:p>
                      <a:pPr algn="r" fontAlgn="b"/>
                      <a:r>
                        <a:rPr lang="en-CA" sz="600" b="0" i="0" u="none" strike="noStrike">
                          <a:latin typeface="Arial"/>
                        </a:rPr>
                        <a:t>-21,826,312.00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-53.41</a:t>
                      </a:r>
                    </a:p>
                  </a:txBody>
                  <a:tcPr marL="5787" marR="5787" marT="5787" marB="0" anchor="b">
                    <a:lnL>
                      <a:noFill/>
                    </a:lnL>
                    <a:lnR>
                      <a:noFill/>
                    </a:lnR>
                    <a:lnT>
                      <a:noFill/>
                    </a:lnT>
                    <a:lnB>
                      <a:noFill/>
                    </a:lnB>
                  </a:tcPr>
                </a:tc>
                <a:tc>
                  <a:txBody>
                    <a:bodyPr/>
                    <a:lstStyle/>
                    <a:p>
                      <a:pPr algn="r" fontAlgn="b"/>
                      <a:r>
                        <a:rPr lang="en-CA" sz="600" b="0" i="0" u="none" strike="noStrike">
                          <a:latin typeface="Arial"/>
                        </a:rPr>
                        <a:t>552.66</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Harris Investment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17,975,427.00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2.34</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1,513,303.00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9.19</a:t>
                      </a:r>
                    </a:p>
                  </a:txBody>
                  <a:tcPr marL="5787" marR="5787" marT="5787" marB="0" anchor="b">
                    <a:lnL>
                      <a:noFill/>
                    </a:lnL>
                    <a:lnR>
                      <a:noFill/>
                    </a:lnR>
                    <a:lnT>
                      <a:noFill/>
                    </a:lnT>
                    <a:lnB>
                      <a:noFill/>
                    </a:lnB>
                  </a:tcPr>
                </a:tc>
                <a:tc>
                  <a:txBody>
                    <a:bodyPr/>
                    <a:lstStyle/>
                    <a:p>
                      <a:pPr algn="r" fontAlgn="b"/>
                      <a:r>
                        <a:rPr lang="en-CA" sz="600" b="0" i="0" u="none" strike="noStrike">
                          <a:latin typeface="Arial"/>
                        </a:rPr>
                        <a:t>496.30</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BlackRock Asset Management Canada Limited</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17,961,455.00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2.34</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-14,485.00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-0.08</a:t>
                      </a:r>
                    </a:p>
                  </a:txBody>
                  <a:tcPr marL="5787" marR="5787" marT="5787" marB="0" anchor="b">
                    <a:lnL>
                      <a:noFill/>
                    </a:lnL>
                    <a:lnR>
                      <a:noFill/>
                    </a:lnR>
                    <a:lnT>
                      <a:noFill/>
                    </a:lnT>
                    <a:lnB>
                      <a:noFill/>
                    </a:lnB>
                  </a:tcPr>
                </a:tc>
                <a:tc>
                  <a:txBody>
                    <a:bodyPr/>
                    <a:lstStyle/>
                    <a:p>
                      <a:pPr algn="r" fontAlgn="b"/>
                      <a:r>
                        <a:rPr lang="en-CA" sz="600" b="0" i="0" u="none" strike="noStrike">
                          <a:latin typeface="Arial"/>
                        </a:rPr>
                        <a:t>495.92</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McLean Budden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14,022,324.00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1.83</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-359,821.00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-2.50</a:t>
                      </a:r>
                    </a:p>
                  </a:txBody>
                  <a:tcPr marL="5787" marR="5787" marT="5787" marB="0" anchor="b">
                    <a:lnL>
                      <a:noFill/>
                    </a:lnL>
                    <a:lnR>
                      <a:noFill/>
                    </a:lnR>
                    <a:lnT>
                      <a:noFill/>
                    </a:lnT>
                    <a:lnB>
                      <a:noFill/>
                    </a:lnB>
                  </a:tcPr>
                </a:tc>
                <a:tc>
                  <a:txBody>
                    <a:bodyPr/>
                    <a:lstStyle/>
                    <a:p>
                      <a:pPr algn="r" fontAlgn="b"/>
                      <a:r>
                        <a:rPr lang="en-CA" sz="600" b="0" i="0" u="none" strike="noStrike">
                          <a:latin typeface="Arial"/>
                        </a:rPr>
                        <a:t>387.16</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TD Asset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13,443,766.00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1.75</a:t>
                      </a:r>
                    </a:p>
                  </a:txBody>
                  <a:tcPr marL="5787" marR="5787" marT="5787" marB="0" anchor="b">
                    <a:lnL>
                      <a:noFill/>
                    </a:lnL>
                    <a:lnR>
                      <a:noFill/>
                    </a:lnR>
                    <a:lnT>
                      <a:noFill/>
                    </a:lnT>
                    <a:lnB>
                      <a:noFill/>
                    </a:lnB>
                  </a:tcPr>
                </a:tc>
                <a:tc>
                  <a:txBody>
                    <a:bodyPr/>
                    <a:lstStyle/>
                    <a:p>
                      <a:pPr algn="r" fontAlgn="b"/>
                      <a:r>
                        <a:rPr lang="en-CA" sz="600" b="0" i="0" u="none" strike="noStrike">
                          <a:latin typeface="Arial"/>
                        </a:rPr>
                        <a:t>1,308,222.00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10.78</a:t>
                      </a:r>
                    </a:p>
                  </a:txBody>
                  <a:tcPr marL="5787" marR="5787" marT="5787" marB="0" anchor="b">
                    <a:lnL>
                      <a:noFill/>
                    </a:lnL>
                    <a:lnR>
                      <a:noFill/>
                    </a:lnR>
                    <a:lnT>
                      <a:noFill/>
                    </a:lnT>
                    <a:lnB>
                      <a:noFill/>
                    </a:lnB>
                  </a:tcPr>
                </a:tc>
                <a:tc>
                  <a:txBody>
                    <a:bodyPr/>
                    <a:lstStyle/>
                    <a:p>
                      <a:pPr algn="r" fontAlgn="b"/>
                      <a:r>
                        <a:rPr lang="en-CA" sz="600" b="0" i="0" u="none" strike="noStrike">
                          <a:latin typeface="Arial"/>
                        </a:rPr>
                        <a:t>371.18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Mackenzie Financial Corporation</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12,977,729.00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1.69</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-1,003,695.00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-7.18</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358.32</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Capital Research Global Investors</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12,298,660.00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1.60</a:t>
                      </a:r>
                    </a:p>
                  </a:txBody>
                  <a:tcPr marL="5787" marR="5787" marT="5787" marB="0" anchor="b">
                    <a:lnL>
                      <a:noFill/>
                    </a:lnL>
                    <a:lnR>
                      <a:noFill/>
                    </a:lnR>
                    <a:lnT>
                      <a:noFill/>
                    </a:lnT>
                    <a:lnB>
                      <a:noFill/>
                    </a:lnB>
                  </a:tcPr>
                </a:tc>
                <a:tc>
                  <a:txBody>
                    <a:bodyPr/>
                    <a:lstStyle/>
                    <a:p>
                      <a:pPr algn="r" fontAlgn="b"/>
                      <a:r>
                        <a:rPr lang="en-CA" sz="600" b="0" i="0" u="none" strike="noStrike">
                          <a:latin typeface="Arial"/>
                        </a:rPr>
                        <a:t>7,461,360.00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154.25</a:t>
                      </a:r>
                    </a:p>
                  </a:txBody>
                  <a:tcPr marL="5787" marR="5787" marT="5787" marB="0" anchor="b">
                    <a:lnL>
                      <a:noFill/>
                    </a:lnL>
                    <a:lnR>
                      <a:noFill/>
                    </a:lnR>
                    <a:lnT>
                      <a:noFill/>
                    </a:lnT>
                    <a:lnB>
                      <a:noFill/>
                    </a:lnB>
                  </a:tcPr>
                </a:tc>
                <a:tc>
                  <a:txBody>
                    <a:bodyPr/>
                    <a:lstStyle/>
                    <a:p>
                      <a:pPr algn="r" fontAlgn="b"/>
                      <a:r>
                        <a:rPr lang="en-CA" sz="600" b="0" i="0" u="none" strike="noStrike">
                          <a:latin typeface="Arial"/>
                        </a:rPr>
                        <a:t>339.57</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Greystone Managed Investments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12,036,498.00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1.57</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11,237,558.00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1,406.56</a:t>
                      </a:r>
                    </a:p>
                  </a:txBody>
                  <a:tcPr marL="5787" marR="5787" marT="5787" marB="0" anchor="b">
                    <a:lnL>
                      <a:noFill/>
                    </a:lnL>
                    <a:lnR>
                      <a:noFill/>
                    </a:lnR>
                    <a:lnT>
                      <a:noFill/>
                    </a:lnT>
                    <a:lnB>
                      <a:noFill/>
                    </a:lnB>
                  </a:tcPr>
                </a:tc>
                <a:tc>
                  <a:txBody>
                    <a:bodyPr/>
                    <a:lstStyle/>
                    <a:p>
                      <a:pPr algn="r" fontAlgn="b"/>
                      <a:r>
                        <a:rPr lang="en-CA" sz="600" b="0" i="0" u="none" strike="noStrike">
                          <a:latin typeface="Arial"/>
                        </a:rPr>
                        <a:t>332.33</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I. G. Investment Management,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11,821,407.00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1.54</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-1,720,800.00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-12.71</a:t>
                      </a:r>
                    </a:p>
                  </a:txBody>
                  <a:tcPr marL="5787" marR="5787" marT="5787" marB="0" anchor="b">
                    <a:lnL>
                      <a:noFill/>
                    </a:lnL>
                    <a:lnR>
                      <a:noFill/>
                    </a:lnR>
                    <a:lnT>
                      <a:noFill/>
                    </a:lnT>
                    <a:lnB>
                      <a:noFill/>
                    </a:lnB>
                  </a:tcPr>
                </a:tc>
                <a:tc>
                  <a:txBody>
                    <a:bodyPr/>
                    <a:lstStyle/>
                    <a:p>
                      <a:pPr algn="r" fontAlgn="b"/>
                      <a:r>
                        <a:rPr lang="en-CA" sz="600" b="0" i="0" u="none" strike="noStrike">
                          <a:latin typeface="Arial"/>
                        </a:rPr>
                        <a:t>326.39</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CIBC Global Asset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11,333,402.00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1.48</a:t>
                      </a:r>
                    </a:p>
                  </a:txBody>
                  <a:tcPr marL="5787" marR="5787" marT="5787" marB="0" anchor="b">
                    <a:lnL>
                      <a:noFill/>
                    </a:lnL>
                    <a:lnR>
                      <a:noFill/>
                    </a:lnR>
                    <a:lnT>
                      <a:noFill/>
                    </a:lnT>
                    <a:lnB>
                      <a:noFill/>
                    </a:lnB>
                  </a:tcPr>
                </a:tc>
                <a:tc>
                  <a:txBody>
                    <a:bodyPr/>
                    <a:lstStyle/>
                    <a:p>
                      <a:pPr algn="r" fontAlgn="b"/>
                      <a:r>
                        <a:rPr lang="en-CA" sz="600" b="0" i="0" u="none" strike="noStrike">
                          <a:latin typeface="Arial"/>
                        </a:rPr>
                        <a:t>-612,436.00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-5.13</a:t>
                      </a:r>
                    </a:p>
                  </a:txBody>
                  <a:tcPr marL="5787" marR="5787" marT="5787" marB="0" anchor="b">
                    <a:lnL>
                      <a:noFill/>
                    </a:lnL>
                    <a:lnR>
                      <a:noFill/>
                    </a:lnR>
                    <a:lnT>
                      <a:noFill/>
                    </a:lnT>
                    <a:lnB>
                      <a:noFill/>
                    </a:lnB>
                  </a:tcPr>
                </a:tc>
                <a:tc>
                  <a:txBody>
                    <a:bodyPr/>
                    <a:lstStyle/>
                    <a:p>
                      <a:pPr algn="r" fontAlgn="b"/>
                      <a:r>
                        <a:rPr lang="en-CA" sz="600" b="0" i="0" u="none" strike="noStrike">
                          <a:latin typeface="Arial"/>
                        </a:rPr>
                        <a:t>312.92</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Letko, Brosseau &amp; Associates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11,299,419.00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1.47</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-115,904.00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-1.02</a:t>
                      </a:r>
                    </a:p>
                  </a:txBody>
                  <a:tcPr marL="5787" marR="5787" marT="5787" marB="0" anchor="b">
                    <a:lnL>
                      <a:noFill/>
                    </a:lnL>
                    <a:lnR>
                      <a:noFill/>
                    </a:lnR>
                    <a:lnT>
                      <a:noFill/>
                    </a:lnT>
                    <a:lnB>
                      <a:noFill/>
                    </a:lnB>
                  </a:tcPr>
                </a:tc>
                <a:tc>
                  <a:txBody>
                    <a:bodyPr/>
                    <a:lstStyle/>
                    <a:p>
                      <a:pPr algn="r" fontAlgn="b"/>
                      <a:r>
                        <a:rPr lang="en-CA" sz="600" b="0" i="0" u="none" strike="noStrike">
                          <a:latin typeface="Arial"/>
                        </a:rPr>
                        <a:t>311.98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TD Securities,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10,233,252.00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1.33</a:t>
                      </a:r>
                    </a:p>
                  </a:txBody>
                  <a:tcPr marL="5787" marR="5787" marT="5787" marB="0" anchor="b">
                    <a:lnL>
                      <a:noFill/>
                    </a:lnL>
                    <a:lnR>
                      <a:noFill/>
                    </a:lnR>
                    <a:lnT>
                      <a:noFill/>
                    </a:lnT>
                    <a:lnB>
                      <a:noFill/>
                    </a:lnB>
                  </a:tcPr>
                </a:tc>
                <a:tc>
                  <a:txBody>
                    <a:bodyPr/>
                    <a:lstStyle/>
                    <a:p>
                      <a:pPr algn="r" fontAlgn="b"/>
                      <a:r>
                        <a:rPr lang="en-CA" sz="600" b="0" i="0" u="none" strike="noStrike">
                          <a:latin typeface="Arial"/>
                        </a:rPr>
                        <a:t>-2,411,170.00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-19.07</a:t>
                      </a:r>
                    </a:p>
                  </a:txBody>
                  <a:tcPr marL="5787" marR="5787" marT="5787" marB="0" anchor="b">
                    <a:lnL>
                      <a:noFill/>
                    </a:lnL>
                    <a:lnR>
                      <a:noFill/>
                    </a:lnR>
                    <a:lnT>
                      <a:noFill/>
                    </a:lnT>
                    <a:lnB>
                      <a:noFill/>
                    </a:lnB>
                  </a:tcPr>
                </a:tc>
                <a:tc>
                  <a:txBody>
                    <a:bodyPr/>
                    <a:lstStyle/>
                    <a:p>
                      <a:pPr algn="r" fontAlgn="b"/>
                      <a:r>
                        <a:rPr lang="en-CA" sz="600" b="0" i="0" u="none" strike="noStrike">
                          <a:latin typeface="Arial"/>
                        </a:rPr>
                        <a:t>282.54</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MFC Global Investment Management</a:t>
                      </a:r>
                    </a:p>
                  </a:txBody>
                  <a:tcPr marL="5787" marR="5787" marT="5787" marB="0" anchor="b">
                    <a:lnL>
                      <a:noFill/>
                    </a:lnL>
                    <a:lnR>
                      <a:noFill/>
                    </a:lnR>
                    <a:lnT>
                      <a:noFill/>
                    </a:lnT>
                    <a:lnB>
                      <a:noFill/>
                    </a:lnB>
                  </a:tcPr>
                </a:tc>
                <a:tc>
                  <a:txBody>
                    <a:bodyPr/>
                    <a:lstStyle/>
                    <a:p>
                      <a:pPr algn="r" fontAlgn="b"/>
                      <a:r>
                        <a:rPr lang="en-CA" sz="600" b="0" i="0" u="none" strike="noStrike">
                          <a:latin typeface="Arial"/>
                        </a:rPr>
                        <a:t>9,319,021.00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1.21</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104,854.00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1.14</a:t>
                      </a:r>
                    </a:p>
                  </a:txBody>
                  <a:tcPr marL="5787" marR="5787" marT="5787" marB="0" anchor="b">
                    <a:lnL>
                      <a:noFill/>
                    </a:lnL>
                    <a:lnR>
                      <a:noFill/>
                    </a:lnR>
                    <a:lnT>
                      <a:noFill/>
                    </a:lnT>
                    <a:lnB>
                      <a:noFill/>
                    </a:lnB>
                  </a:tcPr>
                </a:tc>
                <a:tc>
                  <a:txBody>
                    <a:bodyPr/>
                    <a:lstStyle/>
                    <a:p>
                      <a:pPr algn="r" fontAlgn="b"/>
                      <a:r>
                        <a:rPr lang="en-CA" sz="600" b="0" i="0" u="none" strike="noStrike">
                          <a:latin typeface="Arial"/>
                        </a:rPr>
                        <a:t>257.30</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British Columbia Investment Management Corp.</a:t>
                      </a:r>
                    </a:p>
                  </a:txBody>
                  <a:tcPr marL="5787" marR="5787" marT="5787" marB="0" anchor="b">
                    <a:lnL>
                      <a:noFill/>
                    </a:lnL>
                    <a:lnR>
                      <a:noFill/>
                    </a:lnR>
                    <a:lnT>
                      <a:noFill/>
                    </a:lnT>
                    <a:lnB>
                      <a:noFill/>
                    </a:lnB>
                  </a:tcPr>
                </a:tc>
                <a:tc>
                  <a:txBody>
                    <a:bodyPr/>
                    <a:lstStyle/>
                    <a:p>
                      <a:pPr algn="r" fontAlgn="b"/>
                      <a:r>
                        <a:rPr lang="en-CA" sz="600" b="0" i="0" u="none" strike="noStrike">
                          <a:latin typeface="Arial"/>
                        </a:rPr>
                        <a:t>8,772,981.00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1.14</a:t>
                      </a:r>
                    </a:p>
                  </a:txBody>
                  <a:tcPr marL="5787" marR="5787" marT="5787" marB="0" anchor="b">
                    <a:lnL>
                      <a:noFill/>
                    </a:lnL>
                    <a:lnR>
                      <a:noFill/>
                    </a:lnR>
                    <a:lnT>
                      <a:noFill/>
                    </a:lnT>
                    <a:lnB>
                      <a:noFill/>
                    </a:lnB>
                  </a:tcPr>
                </a:tc>
                <a:tc>
                  <a:txBody>
                    <a:bodyPr/>
                    <a:lstStyle/>
                    <a:p>
                      <a:pPr algn="r" fontAlgn="b"/>
                      <a:r>
                        <a:rPr lang="en-CA" sz="600" b="0" i="0" u="none" strike="noStrike">
                          <a:latin typeface="Arial"/>
                        </a:rPr>
                        <a:t>3,640,820.00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70.94</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174.58</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Jones Heward Investment Counsel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8,418,241.00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-527,425.00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-5.90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232.43</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BlackRock Institutional Trust Company, N.A.</a:t>
                      </a:r>
                    </a:p>
                  </a:txBody>
                  <a:tcPr marL="5787" marR="5787" marT="5787" marB="0" anchor="b">
                    <a:lnL>
                      <a:noFill/>
                    </a:lnL>
                    <a:lnR>
                      <a:noFill/>
                    </a:lnR>
                    <a:lnT>
                      <a:noFill/>
                    </a:lnT>
                    <a:lnB>
                      <a:noFill/>
                    </a:lnB>
                  </a:tcPr>
                </a:tc>
                <a:tc>
                  <a:txBody>
                    <a:bodyPr/>
                    <a:lstStyle/>
                    <a:p>
                      <a:pPr algn="r" fontAlgn="b"/>
                      <a:r>
                        <a:rPr lang="en-CA" sz="600" b="0" i="0" u="none" strike="noStrike">
                          <a:latin typeface="Arial"/>
                        </a:rPr>
                        <a:t>7,834,711.00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1.02</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1,717,882.00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28.08</a:t>
                      </a:r>
                    </a:p>
                  </a:txBody>
                  <a:tcPr marL="5787" marR="5787" marT="5787" marB="0" anchor="b">
                    <a:lnL>
                      <a:noFill/>
                    </a:lnL>
                    <a:lnR>
                      <a:noFill/>
                    </a:lnR>
                    <a:lnT>
                      <a:noFill/>
                    </a:lnT>
                    <a:lnB>
                      <a:noFill/>
                    </a:lnB>
                  </a:tcPr>
                </a:tc>
                <a:tc>
                  <a:txBody>
                    <a:bodyPr/>
                    <a:lstStyle/>
                    <a:p>
                      <a:pPr algn="r" fontAlgn="b"/>
                      <a:r>
                        <a:rPr lang="en-CA" sz="600" b="0" i="0" u="none" strike="noStrike">
                          <a:latin typeface="Arial"/>
                        </a:rPr>
                        <a:t>216.32</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GWL Investment Management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6,160,067.00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0.80</a:t>
                      </a:r>
                    </a:p>
                  </a:txBody>
                  <a:tcPr marL="5787" marR="5787" marT="5787" marB="0" anchor="b">
                    <a:lnL>
                      <a:noFill/>
                    </a:lnL>
                    <a:lnR>
                      <a:noFill/>
                    </a:lnR>
                    <a:lnT>
                      <a:noFill/>
                    </a:lnT>
                    <a:lnB>
                      <a:noFill/>
                    </a:lnB>
                  </a:tcPr>
                </a:tc>
                <a:tc>
                  <a:txBody>
                    <a:bodyPr/>
                    <a:lstStyle/>
                    <a:p>
                      <a:pPr algn="r" fontAlgn="b"/>
                      <a:r>
                        <a:rPr lang="en-CA" sz="600" b="0" i="0" u="none" strike="noStrike">
                          <a:latin typeface="Arial"/>
                        </a:rPr>
                        <a:t>343,720.00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5.91</a:t>
                      </a:r>
                    </a:p>
                  </a:txBody>
                  <a:tcPr marL="5787" marR="5787" marT="5787" marB="0" anchor="b">
                    <a:lnL>
                      <a:noFill/>
                    </a:lnL>
                    <a:lnR>
                      <a:noFill/>
                    </a:lnR>
                    <a:lnT>
                      <a:noFill/>
                    </a:lnT>
                    <a:lnB>
                      <a:noFill/>
                    </a:lnB>
                  </a:tcPr>
                </a:tc>
                <a:tc>
                  <a:txBody>
                    <a:bodyPr/>
                    <a:lstStyle/>
                    <a:p>
                      <a:pPr algn="r" fontAlgn="b"/>
                      <a:r>
                        <a:rPr lang="en-CA" sz="600" b="0" i="0" u="none" strike="noStrike">
                          <a:latin typeface="Arial"/>
                        </a:rPr>
                        <a:t>170.08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Invesco Trimark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5,861,676.00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0.76</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-1,613,275.00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-21.58</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161.84</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Scotia Cassels Investment Counsel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4,862,960.00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0.63</a:t>
                      </a:r>
                    </a:p>
                  </a:txBody>
                  <a:tcPr marL="5787" marR="5787" marT="5787" marB="0" anchor="b">
                    <a:lnL>
                      <a:noFill/>
                    </a:lnL>
                    <a:lnR>
                      <a:noFill/>
                    </a:lnR>
                    <a:lnT>
                      <a:noFill/>
                    </a:lnT>
                    <a:lnB>
                      <a:noFill/>
                    </a:lnB>
                  </a:tcPr>
                </a:tc>
                <a:tc>
                  <a:txBody>
                    <a:bodyPr/>
                    <a:lstStyle/>
                    <a:p>
                      <a:pPr algn="r" fontAlgn="b"/>
                      <a:r>
                        <a:rPr lang="en-CA" sz="600" b="0" i="0" u="none" strike="noStrike">
                          <a:latin typeface="Arial"/>
                        </a:rPr>
                        <a:t>-608,737.00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-11.13</a:t>
                      </a:r>
                    </a:p>
                  </a:txBody>
                  <a:tcPr marL="5787" marR="5787" marT="5787" marB="0" anchor="b">
                    <a:lnL>
                      <a:noFill/>
                    </a:lnL>
                    <a:lnR>
                      <a:noFill/>
                    </a:lnR>
                    <a:lnT>
                      <a:noFill/>
                    </a:lnT>
                    <a:lnB>
                      <a:noFill/>
                    </a:lnB>
                  </a:tcPr>
                </a:tc>
                <a:tc>
                  <a:txBody>
                    <a:bodyPr/>
                    <a:lstStyle/>
                    <a:p>
                      <a:pPr algn="r" fontAlgn="b"/>
                      <a:r>
                        <a:rPr lang="en-CA" sz="600" b="0" i="0" u="none" strike="noStrike">
                          <a:latin typeface="Arial"/>
                        </a:rPr>
                        <a:t>134.27</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CPP Investment Board</a:t>
                      </a:r>
                    </a:p>
                  </a:txBody>
                  <a:tcPr marL="5787" marR="5787" marT="5787" marB="0" anchor="b">
                    <a:lnL>
                      <a:noFill/>
                    </a:lnL>
                    <a:lnR>
                      <a:noFill/>
                    </a:lnR>
                    <a:lnT>
                      <a:noFill/>
                    </a:lnT>
                    <a:lnB>
                      <a:noFill/>
                    </a:lnB>
                  </a:tcPr>
                </a:tc>
                <a:tc>
                  <a:txBody>
                    <a:bodyPr/>
                    <a:lstStyle/>
                    <a:p>
                      <a:pPr algn="r" fontAlgn="b"/>
                      <a:r>
                        <a:rPr lang="en-CA" sz="600" b="0" i="0" u="none" strike="noStrike">
                          <a:latin typeface="Arial"/>
                        </a:rPr>
                        <a:t>4,719,643.00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0.62</a:t>
                      </a:r>
                    </a:p>
                  </a:txBody>
                  <a:tcPr marL="5787" marR="5787" marT="5787" marB="0" anchor="b">
                    <a:lnL>
                      <a:noFill/>
                    </a:lnL>
                    <a:lnR>
                      <a:noFill/>
                    </a:lnR>
                    <a:lnT>
                      <a:noFill/>
                    </a:lnT>
                    <a:lnB>
                      <a:noFill/>
                    </a:lnB>
                  </a:tcPr>
                </a:tc>
                <a:tc>
                  <a:txBody>
                    <a:bodyPr/>
                    <a:lstStyle/>
                    <a:p>
                      <a:pPr algn="r" fontAlgn="b"/>
                      <a:r>
                        <a:rPr lang="en-CA" sz="600" b="0" i="0" u="none" strike="noStrike">
                          <a:latin typeface="Arial"/>
                        </a:rPr>
                        <a:t>3,733,450.00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378.57</a:t>
                      </a:r>
                    </a:p>
                  </a:txBody>
                  <a:tcPr marL="5787" marR="5787" marT="5787" marB="0" anchor="b">
                    <a:lnL>
                      <a:noFill/>
                    </a:lnL>
                    <a:lnR>
                      <a:noFill/>
                    </a:lnR>
                    <a:lnT>
                      <a:noFill/>
                    </a:lnT>
                    <a:lnB>
                      <a:noFill/>
                    </a:lnB>
                  </a:tcPr>
                </a:tc>
                <a:tc>
                  <a:txBody>
                    <a:bodyPr/>
                    <a:lstStyle/>
                    <a:p>
                      <a:pPr algn="r" fontAlgn="b"/>
                      <a:r>
                        <a:rPr lang="en-CA" sz="600" b="0" i="0" u="none" strike="noStrike">
                          <a:latin typeface="Arial"/>
                        </a:rPr>
                        <a:t>130.31</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DWS Investment GmbH</a:t>
                      </a:r>
                    </a:p>
                  </a:txBody>
                  <a:tcPr marL="5787" marR="5787" marT="5787" marB="0" anchor="b">
                    <a:lnL>
                      <a:noFill/>
                    </a:lnL>
                    <a:lnR>
                      <a:noFill/>
                    </a:lnR>
                    <a:lnT>
                      <a:noFill/>
                    </a:lnT>
                    <a:lnB>
                      <a:noFill/>
                    </a:lnB>
                  </a:tcPr>
                </a:tc>
                <a:tc>
                  <a:txBody>
                    <a:bodyPr/>
                    <a:lstStyle/>
                    <a:p>
                      <a:pPr algn="r" fontAlgn="b"/>
                      <a:r>
                        <a:rPr lang="en-CA" sz="600" b="0" i="0" u="none" strike="noStrike">
                          <a:latin typeface="Arial"/>
                        </a:rPr>
                        <a:t>4,174,344.00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0.54</a:t>
                      </a:r>
                    </a:p>
                  </a:txBody>
                  <a:tcPr marL="5787" marR="5787" marT="5787" marB="0" anchor="b">
                    <a:lnL>
                      <a:noFill/>
                    </a:lnL>
                    <a:lnR>
                      <a:noFill/>
                    </a:lnR>
                    <a:lnT>
                      <a:noFill/>
                    </a:lnT>
                    <a:lnB>
                      <a:noFill/>
                    </a:lnB>
                  </a:tcPr>
                </a:tc>
                <a:tc>
                  <a:txBody>
                    <a:bodyPr/>
                    <a:lstStyle/>
                    <a:p>
                      <a:pPr algn="r" fontAlgn="b"/>
                      <a:r>
                        <a:rPr lang="en-CA" sz="600" b="0" i="0" u="none" strike="noStrike">
                          <a:latin typeface="Arial"/>
                        </a:rPr>
                        <a:t>58,562.00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1.42</a:t>
                      </a:r>
                    </a:p>
                  </a:txBody>
                  <a:tcPr marL="5787" marR="5787" marT="5787" marB="0" anchor="b">
                    <a:lnL>
                      <a:noFill/>
                    </a:lnL>
                    <a:lnR>
                      <a:noFill/>
                    </a:lnR>
                    <a:lnT>
                      <a:noFill/>
                    </a:lnT>
                    <a:lnB>
                      <a:noFill/>
                    </a:lnB>
                  </a:tcPr>
                </a:tc>
                <a:tc>
                  <a:txBody>
                    <a:bodyPr/>
                    <a:lstStyle/>
                    <a:p>
                      <a:pPr algn="r" fontAlgn="b"/>
                      <a:r>
                        <a:rPr lang="en-CA" sz="600" b="0" i="0" u="none" strike="noStrike">
                          <a:latin typeface="Arial"/>
                        </a:rPr>
                        <a:t>121.18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PSP Investments</a:t>
                      </a:r>
                    </a:p>
                  </a:txBody>
                  <a:tcPr marL="5787" marR="5787" marT="5787" marB="0" anchor="b">
                    <a:lnL>
                      <a:noFill/>
                    </a:lnL>
                    <a:lnR>
                      <a:noFill/>
                    </a:lnR>
                    <a:lnT>
                      <a:noFill/>
                    </a:lnT>
                    <a:lnB>
                      <a:noFill/>
                    </a:lnB>
                  </a:tcPr>
                </a:tc>
                <a:tc>
                  <a:txBody>
                    <a:bodyPr/>
                    <a:lstStyle/>
                    <a:p>
                      <a:pPr algn="r" fontAlgn="b"/>
                      <a:r>
                        <a:rPr lang="en-CA" sz="600" b="0" i="0" u="none" strike="noStrike">
                          <a:latin typeface="Arial"/>
                        </a:rPr>
                        <a:t>3,972,622.00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0.52</a:t>
                      </a:r>
                    </a:p>
                  </a:txBody>
                  <a:tcPr marL="5787" marR="5787" marT="5787" marB="0" anchor="b">
                    <a:lnL>
                      <a:noFill/>
                    </a:lnL>
                    <a:lnR>
                      <a:noFill/>
                    </a:lnR>
                    <a:lnT>
                      <a:noFill/>
                    </a:lnT>
                    <a:lnB>
                      <a:noFill/>
                    </a:lnB>
                  </a:tcPr>
                </a:tc>
                <a:tc>
                  <a:txBody>
                    <a:bodyPr/>
                    <a:lstStyle/>
                    <a:p>
                      <a:pPr algn="r" fontAlgn="b"/>
                      <a:r>
                        <a:rPr lang="en-CA" sz="600" b="0" i="0" u="none" strike="noStrike">
                          <a:latin typeface="Arial"/>
                        </a:rPr>
                        <a:t>-415,884.00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-9.48</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109.68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Industrial Alliance Investment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3,962,582.00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0.52</a:t>
                      </a:r>
                    </a:p>
                  </a:txBody>
                  <a:tcPr marL="5787" marR="5787" marT="5787" marB="0" anchor="b">
                    <a:lnL>
                      <a:noFill/>
                    </a:lnL>
                    <a:lnR>
                      <a:noFill/>
                    </a:lnR>
                    <a:lnT>
                      <a:noFill/>
                    </a:lnT>
                    <a:lnB>
                      <a:noFill/>
                    </a:lnB>
                  </a:tcPr>
                </a:tc>
                <a:tc>
                  <a:txBody>
                    <a:bodyPr/>
                    <a:lstStyle/>
                    <a:p>
                      <a:pPr algn="r" fontAlgn="b"/>
                      <a:r>
                        <a:rPr lang="en-CA" sz="600" b="0" i="0" u="none" strike="noStrike">
                          <a:latin typeface="Arial"/>
                        </a:rPr>
                        <a:t>500.00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0.01</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109.41</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Institutional Capital, LLC</a:t>
                      </a:r>
                    </a:p>
                  </a:txBody>
                  <a:tcPr marL="5787" marR="5787" marT="5787" marB="0" anchor="b">
                    <a:lnL>
                      <a:noFill/>
                    </a:lnL>
                    <a:lnR>
                      <a:noFill/>
                    </a:lnR>
                    <a:lnT>
                      <a:noFill/>
                    </a:lnT>
                    <a:lnB>
                      <a:noFill/>
                    </a:lnB>
                  </a:tcPr>
                </a:tc>
                <a:tc>
                  <a:txBody>
                    <a:bodyPr/>
                    <a:lstStyle/>
                    <a:p>
                      <a:pPr algn="r" fontAlgn="b"/>
                      <a:r>
                        <a:rPr lang="en-CA" sz="600" b="0" i="0" u="none" strike="noStrike">
                          <a:latin typeface="Arial"/>
                        </a:rPr>
                        <a:t>3,870,950.00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0.50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547,850.00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16.49</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106.88</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American Century Investment Management, Inc.</a:t>
                      </a:r>
                    </a:p>
                  </a:txBody>
                  <a:tcPr marL="5787" marR="5787" marT="5787" marB="0" anchor="b">
                    <a:lnL>
                      <a:noFill/>
                    </a:lnL>
                    <a:lnR>
                      <a:noFill/>
                    </a:lnR>
                    <a:lnT>
                      <a:noFill/>
                    </a:lnT>
                    <a:lnB>
                      <a:noFill/>
                    </a:lnB>
                  </a:tcPr>
                </a:tc>
                <a:tc>
                  <a:txBody>
                    <a:bodyPr/>
                    <a:lstStyle/>
                    <a:p>
                      <a:pPr algn="r" fontAlgn="b"/>
                      <a:r>
                        <a:rPr lang="en-CA" sz="600" b="0" i="0" u="none" strike="noStrike">
                          <a:latin typeface="Arial"/>
                        </a:rPr>
                        <a:t>3,838,566.00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0.50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-1,671,381.00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-30.33</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105.98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Bank of Nova Scotia</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3,596,898.00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0.47</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35,993.00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1.01</a:t>
                      </a:r>
                    </a:p>
                  </a:txBody>
                  <a:tcPr marL="5787" marR="5787" marT="5787" marB="0" anchor="b">
                    <a:lnL>
                      <a:noFill/>
                    </a:lnL>
                    <a:lnR>
                      <a:noFill/>
                    </a:lnR>
                    <a:lnT>
                      <a:noFill/>
                    </a:lnT>
                    <a:lnB>
                      <a:noFill/>
                    </a:lnB>
                  </a:tcPr>
                </a:tc>
                <a:tc>
                  <a:txBody>
                    <a:bodyPr/>
                    <a:lstStyle/>
                    <a:p>
                      <a:pPr algn="r" fontAlgn="b"/>
                      <a:r>
                        <a:rPr lang="en-CA" sz="600" b="0" i="0" u="none" strike="noStrike">
                          <a:latin typeface="Arial"/>
                        </a:rPr>
                        <a:t>99.31</a:t>
                      </a:r>
                    </a:p>
                  </a:txBody>
                  <a:tcPr marL="5787" marR="5787" marT="5787" marB="0" anchor="b">
                    <a:lnL>
                      <a:noFill/>
                    </a:lnL>
                    <a:lnR>
                      <a:noFill/>
                    </a:lnR>
                    <a:lnT>
                      <a:noFill/>
                    </a:lnT>
                    <a:lnB>
                      <a:noFill/>
                    </a:lnB>
                  </a:tcPr>
                </a:tc>
              </a:tr>
              <a:tr h="131332">
                <a:tc>
                  <a:txBody>
                    <a:bodyPr/>
                    <a:lstStyle/>
                    <a:p>
                      <a:pPr algn="l" fontAlgn="b"/>
                      <a:r>
                        <a:rPr lang="de-DE" sz="600" b="0" i="0" u="none" strike="noStrike">
                          <a:latin typeface="Arial"/>
                        </a:rPr>
                        <a:t>Allianz Global Investors Kapitalanlagegesellschaft mbH</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3,589,606.00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0.47</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3,589,606.00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99.11</a:t>
                      </a:r>
                    </a:p>
                  </a:txBody>
                  <a:tcPr marL="5787" marR="5787" marT="5787" marB="0" anchor="b">
                    <a:lnL>
                      <a:noFill/>
                    </a:lnL>
                    <a:lnR>
                      <a:noFill/>
                    </a:lnR>
                    <a:lnT>
                      <a:noFill/>
                    </a:lnT>
                    <a:lnB>
                      <a:noFill/>
                    </a:lnB>
                  </a:tcPr>
                </a:tc>
              </a:tr>
              <a:tr h="131332">
                <a:tc>
                  <a:txBody>
                    <a:bodyPr/>
                    <a:lstStyle/>
                    <a:p>
                      <a:pPr algn="l" fontAlgn="b"/>
                      <a:r>
                        <a:rPr lang="fr-FR" sz="600" b="0" i="0" u="none" strike="noStrike">
                          <a:latin typeface="Arial"/>
                        </a:rPr>
                        <a:t>Credit Suisse Securities (USA) LLC</a:t>
                      </a:r>
                    </a:p>
                  </a:txBody>
                  <a:tcPr marL="5787" marR="5787" marT="5787" marB="0" anchor="b">
                    <a:lnL>
                      <a:noFill/>
                    </a:lnL>
                    <a:lnR>
                      <a:noFill/>
                    </a:lnR>
                    <a:lnT>
                      <a:noFill/>
                    </a:lnT>
                    <a:lnB>
                      <a:noFill/>
                    </a:lnB>
                  </a:tcPr>
                </a:tc>
                <a:tc>
                  <a:txBody>
                    <a:bodyPr/>
                    <a:lstStyle/>
                    <a:p>
                      <a:pPr algn="r" fontAlgn="b"/>
                      <a:r>
                        <a:rPr lang="en-CA" sz="600" b="0" i="0" u="none" strike="noStrike">
                          <a:latin typeface="Arial"/>
                        </a:rPr>
                        <a:t>3,514,560.00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0.46</a:t>
                      </a:r>
                    </a:p>
                  </a:txBody>
                  <a:tcPr marL="5787" marR="5787" marT="5787" marB="0" anchor="b">
                    <a:lnL>
                      <a:noFill/>
                    </a:lnL>
                    <a:lnR>
                      <a:noFill/>
                    </a:lnR>
                    <a:lnT>
                      <a:noFill/>
                    </a:lnT>
                    <a:lnB>
                      <a:noFill/>
                    </a:lnB>
                  </a:tcPr>
                </a:tc>
                <a:tc>
                  <a:txBody>
                    <a:bodyPr/>
                    <a:lstStyle/>
                    <a:p>
                      <a:pPr algn="r" fontAlgn="b"/>
                      <a:r>
                        <a:rPr lang="en-CA" sz="600" b="0" i="0" u="none" strike="noStrike">
                          <a:latin typeface="Arial"/>
                        </a:rPr>
                        <a:t>52,001.00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1.50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102.03</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Goodman &amp; Company, Investment Counsel</a:t>
                      </a:r>
                    </a:p>
                  </a:txBody>
                  <a:tcPr marL="5787" marR="5787" marT="5787" marB="0" anchor="b">
                    <a:lnL>
                      <a:noFill/>
                    </a:lnL>
                    <a:lnR>
                      <a:noFill/>
                    </a:lnR>
                    <a:lnT>
                      <a:noFill/>
                    </a:lnT>
                    <a:lnB>
                      <a:noFill/>
                    </a:lnB>
                  </a:tcPr>
                </a:tc>
                <a:tc>
                  <a:txBody>
                    <a:bodyPr/>
                    <a:lstStyle/>
                    <a:p>
                      <a:pPr algn="r" fontAlgn="b"/>
                      <a:r>
                        <a:rPr lang="en-CA" sz="600" b="0" i="0" u="none" strike="noStrike">
                          <a:latin typeface="Arial"/>
                        </a:rPr>
                        <a:t>3,269,892.00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0.43</a:t>
                      </a:r>
                    </a:p>
                  </a:txBody>
                  <a:tcPr marL="5787" marR="5787" marT="5787" marB="0" anchor="b">
                    <a:lnL>
                      <a:noFill/>
                    </a:lnL>
                    <a:lnR>
                      <a:noFill/>
                    </a:lnR>
                    <a:lnT>
                      <a:noFill/>
                    </a:lnT>
                    <a:lnB>
                      <a:noFill/>
                    </a:lnB>
                  </a:tcPr>
                </a:tc>
                <a:tc>
                  <a:txBody>
                    <a:bodyPr/>
                    <a:lstStyle/>
                    <a:p>
                      <a:pPr algn="r" fontAlgn="b"/>
                      <a:r>
                        <a:rPr lang="en-CA" sz="600" b="0" i="0" u="none" strike="noStrike">
                          <a:latin typeface="Arial"/>
                        </a:rPr>
                        <a:t>461,069.00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16.42</a:t>
                      </a:r>
                    </a:p>
                  </a:txBody>
                  <a:tcPr marL="5787" marR="5787" marT="5787" marB="0" anchor="b">
                    <a:lnL>
                      <a:noFill/>
                    </a:lnL>
                    <a:lnR>
                      <a:noFill/>
                    </a:lnR>
                    <a:lnT>
                      <a:noFill/>
                    </a:lnT>
                    <a:lnB>
                      <a:noFill/>
                    </a:lnB>
                  </a:tcPr>
                </a:tc>
                <a:tc>
                  <a:txBody>
                    <a:bodyPr/>
                    <a:lstStyle/>
                    <a:p>
                      <a:pPr algn="r" fontAlgn="b"/>
                      <a:r>
                        <a:rPr lang="en-CA" sz="600" b="0" i="0" u="none" strike="noStrike">
                          <a:latin typeface="Arial"/>
                        </a:rPr>
                        <a:t>90.28</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Fidelity Management &amp; Research</a:t>
                      </a:r>
                    </a:p>
                  </a:txBody>
                  <a:tcPr marL="5787" marR="5787" marT="5787" marB="0" anchor="b">
                    <a:lnL>
                      <a:noFill/>
                    </a:lnL>
                    <a:lnR>
                      <a:noFill/>
                    </a:lnR>
                    <a:lnT>
                      <a:noFill/>
                    </a:lnT>
                    <a:lnB>
                      <a:noFill/>
                    </a:lnB>
                  </a:tcPr>
                </a:tc>
                <a:tc>
                  <a:txBody>
                    <a:bodyPr/>
                    <a:lstStyle/>
                    <a:p>
                      <a:pPr algn="r" fontAlgn="b"/>
                      <a:r>
                        <a:rPr lang="en-CA" sz="600" b="0" i="0" u="none" strike="noStrike">
                          <a:latin typeface="Arial"/>
                        </a:rPr>
                        <a:t>2,953,852.00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0.39</a:t>
                      </a:r>
                    </a:p>
                  </a:txBody>
                  <a:tcPr marL="5787" marR="5787" marT="5787" marB="0" anchor="b">
                    <a:lnL>
                      <a:noFill/>
                    </a:lnL>
                    <a:lnR>
                      <a:noFill/>
                    </a:lnR>
                    <a:lnT>
                      <a:noFill/>
                    </a:lnT>
                    <a:lnB>
                      <a:noFill/>
                    </a:lnB>
                  </a:tcPr>
                </a:tc>
                <a:tc>
                  <a:txBody>
                    <a:bodyPr/>
                    <a:lstStyle/>
                    <a:p>
                      <a:pPr algn="r" fontAlgn="b"/>
                      <a:r>
                        <a:rPr lang="en-CA" sz="600" b="0" i="0" u="none" strike="noStrike">
                          <a:latin typeface="Arial"/>
                        </a:rPr>
                        <a:t>-1,004,865.00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-25.38</a:t>
                      </a:r>
                    </a:p>
                  </a:txBody>
                  <a:tcPr marL="5787" marR="5787" marT="5787" marB="0" anchor="b">
                    <a:lnL>
                      <a:noFill/>
                    </a:lnL>
                    <a:lnR>
                      <a:noFill/>
                    </a:lnR>
                    <a:lnT>
                      <a:noFill/>
                    </a:lnT>
                    <a:lnB>
                      <a:noFill/>
                    </a:lnB>
                  </a:tcPr>
                </a:tc>
                <a:tc>
                  <a:txBody>
                    <a:bodyPr/>
                    <a:lstStyle/>
                    <a:p>
                      <a:pPr algn="r" fontAlgn="b"/>
                      <a:r>
                        <a:rPr lang="en-CA" sz="600" b="0" i="0" u="none" strike="noStrike">
                          <a:latin typeface="Arial"/>
                        </a:rPr>
                        <a:t>81.56</a:t>
                      </a:r>
                    </a:p>
                  </a:txBody>
                  <a:tcPr marL="5787" marR="5787" marT="5787" marB="0" anchor="b">
                    <a:lnL>
                      <a:noFill/>
                    </a:lnL>
                    <a:lnR>
                      <a:noFill/>
                    </a:lnR>
                    <a:lnT>
                      <a:noFill/>
                    </a:lnT>
                    <a:lnB>
                      <a:noFill/>
                    </a:lnB>
                  </a:tcPr>
                </a:tc>
              </a:tr>
              <a:tr h="131332">
                <a:tc>
                  <a:txBody>
                    <a:bodyPr/>
                    <a:lstStyle/>
                    <a:p>
                      <a:pPr algn="l" fontAlgn="b"/>
                      <a:r>
                        <a:rPr lang="en-US" sz="600" b="0" i="0" u="none" strike="noStrike">
                          <a:latin typeface="Arial"/>
                        </a:rPr>
                        <a:t>Connor, Clark &amp; Lunn Investment Mgmt., Ltd.</a:t>
                      </a:r>
                    </a:p>
                  </a:txBody>
                  <a:tcPr marL="5787" marR="5787" marT="5787" marB="0" anchor="b">
                    <a:lnL>
                      <a:noFill/>
                    </a:lnL>
                    <a:lnR>
                      <a:noFill/>
                    </a:lnR>
                    <a:lnT>
                      <a:noFill/>
                    </a:lnT>
                    <a:lnB>
                      <a:noFill/>
                    </a:lnB>
                  </a:tcPr>
                </a:tc>
                <a:tc>
                  <a:txBody>
                    <a:bodyPr/>
                    <a:lstStyle/>
                    <a:p>
                      <a:pPr algn="r" fontAlgn="b"/>
                      <a:r>
                        <a:rPr lang="en-CA" sz="600" b="0" i="0" u="none" strike="noStrike">
                          <a:latin typeface="Arial"/>
                        </a:rPr>
                        <a:t>2,912,080.00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0.38</a:t>
                      </a:r>
                    </a:p>
                  </a:txBody>
                  <a:tcPr marL="5787" marR="5787" marT="5787" marB="0" anchor="b">
                    <a:lnL>
                      <a:noFill/>
                    </a:lnL>
                    <a:lnR>
                      <a:noFill/>
                    </a:lnR>
                    <a:lnT>
                      <a:noFill/>
                    </a:lnT>
                    <a:lnB>
                      <a:noFill/>
                    </a:lnB>
                  </a:tcPr>
                </a:tc>
                <a:tc>
                  <a:txBody>
                    <a:bodyPr/>
                    <a:lstStyle/>
                    <a:p>
                      <a:pPr algn="r" fontAlgn="b"/>
                      <a:r>
                        <a:rPr lang="en-CA" sz="600" b="0" i="0" u="none" strike="noStrike">
                          <a:latin typeface="Arial"/>
                        </a:rPr>
                        <a:t>-3,130,553.00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-51.81</a:t>
                      </a:r>
                    </a:p>
                  </a:txBody>
                  <a:tcPr marL="5787" marR="5787" marT="5787" marB="0" anchor="b">
                    <a:lnL>
                      <a:noFill/>
                    </a:lnL>
                    <a:lnR>
                      <a:noFill/>
                    </a:lnR>
                    <a:lnT>
                      <a:noFill/>
                    </a:lnT>
                    <a:lnB>
                      <a:noFill/>
                    </a:lnB>
                  </a:tcPr>
                </a:tc>
                <a:tc>
                  <a:txBody>
                    <a:bodyPr/>
                    <a:lstStyle/>
                    <a:p>
                      <a:pPr algn="r" fontAlgn="b"/>
                      <a:r>
                        <a:rPr lang="en-CA" sz="600" b="0" i="0" u="none" strike="noStrike">
                          <a:latin typeface="Arial"/>
                        </a:rPr>
                        <a:t>80.40</a:t>
                      </a:r>
                    </a:p>
                  </a:txBody>
                  <a:tcPr marL="5787" marR="5787" marT="5787" marB="0" anchor="b">
                    <a:lnL>
                      <a:noFill/>
                    </a:lnL>
                    <a:lnR>
                      <a:noFill/>
                    </a:lnR>
                    <a:lnT>
                      <a:noFill/>
                    </a:lnT>
                    <a:lnB>
                      <a:noFill/>
                    </a:lnB>
                  </a:tcPr>
                </a:tc>
              </a:tr>
              <a:tr h="131332">
                <a:tc>
                  <a:txBody>
                    <a:bodyPr/>
                    <a:lstStyle/>
                    <a:p>
                      <a:pPr algn="l" fontAlgn="b"/>
                      <a:r>
                        <a:rPr lang="en-CA" sz="600" b="0" i="0" u="none" strike="noStrike">
                          <a:latin typeface="Arial"/>
                        </a:rPr>
                        <a:t>Franklin Templeton Investments Corp.</a:t>
                      </a:r>
                    </a:p>
                  </a:txBody>
                  <a:tcPr marL="5787" marR="5787" marT="5787" marB="0" anchor="b">
                    <a:lnL>
                      <a:noFill/>
                    </a:lnL>
                    <a:lnR>
                      <a:noFill/>
                    </a:lnR>
                    <a:lnT>
                      <a:noFill/>
                    </a:lnT>
                    <a:lnB>
                      <a:noFill/>
                    </a:lnB>
                  </a:tcPr>
                </a:tc>
                <a:tc>
                  <a:txBody>
                    <a:bodyPr/>
                    <a:lstStyle/>
                    <a:p>
                      <a:pPr algn="r" fontAlgn="b"/>
                      <a:r>
                        <a:rPr lang="en-CA" sz="600" b="0" i="0" u="none" strike="noStrike">
                          <a:latin typeface="Arial"/>
                        </a:rPr>
                        <a:t>2,900,867.00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0.38</a:t>
                      </a:r>
                    </a:p>
                  </a:txBody>
                  <a:tcPr marL="5787" marR="5787" marT="5787" marB="0" anchor="b">
                    <a:lnL>
                      <a:noFill/>
                    </a:lnL>
                    <a:lnR>
                      <a:noFill/>
                    </a:lnR>
                    <a:lnT>
                      <a:noFill/>
                    </a:lnT>
                    <a:lnB>
                      <a:noFill/>
                    </a:lnB>
                  </a:tcPr>
                </a:tc>
                <a:tc>
                  <a:txBody>
                    <a:bodyPr/>
                    <a:lstStyle/>
                    <a:p>
                      <a:pPr algn="r" fontAlgn="b"/>
                      <a:r>
                        <a:rPr lang="en-CA" sz="600" b="0" i="0" u="none" strike="noStrike">
                          <a:latin typeface="Arial"/>
                        </a:rPr>
                        <a:t>256,217.00</a:t>
                      </a:r>
                    </a:p>
                  </a:txBody>
                  <a:tcPr marL="5787" marR="5787" marT="5787" marB="0" anchor="b">
                    <a:lnL>
                      <a:noFill/>
                    </a:lnL>
                    <a:lnR>
                      <a:noFill/>
                    </a:lnR>
                    <a:lnT>
                      <a:noFill/>
                    </a:lnT>
                    <a:lnB>
                      <a:noFill/>
                    </a:lnB>
                  </a:tcPr>
                </a:tc>
                <a:tc>
                  <a:txBody>
                    <a:bodyPr/>
                    <a:lstStyle/>
                    <a:p>
                      <a:pPr algn="r" fontAlgn="b"/>
                      <a:r>
                        <a:rPr lang="en-CA" sz="600" b="0" i="0" u="none" strike="noStrike">
                          <a:latin typeface="Arial"/>
                        </a:rPr>
                        <a:t>9.69</a:t>
                      </a:r>
                    </a:p>
                  </a:txBody>
                  <a:tcPr marL="5787" marR="5787" marT="5787" marB="0" anchor="b">
                    <a:lnL>
                      <a:noFill/>
                    </a:lnL>
                    <a:lnR>
                      <a:noFill/>
                    </a:lnR>
                    <a:lnT>
                      <a:noFill/>
                    </a:lnT>
                    <a:lnB>
                      <a:noFill/>
                    </a:lnB>
                  </a:tcPr>
                </a:tc>
                <a:tc>
                  <a:txBody>
                    <a:bodyPr/>
                    <a:lstStyle/>
                    <a:p>
                      <a:pPr algn="r" fontAlgn="b"/>
                      <a:r>
                        <a:rPr lang="en-CA" sz="600" b="0" i="0" u="none" strike="noStrike" dirty="0">
                          <a:latin typeface="Arial"/>
                        </a:rPr>
                        <a:t>80.09</a:t>
                      </a:r>
                    </a:p>
                  </a:txBody>
                  <a:tcPr marL="5787" marR="5787" marT="5787"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dirty="0" smtClean="0"/>
              <a:t>Dividend history</a:t>
            </a:r>
            <a:endParaRPr lang="en-CA"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a:ln>
            <a:solidFill>
              <a:schemeClr val="accent1"/>
            </a:solidFill>
          </a:ln>
        </p:spPr>
        <p:txBody>
          <a:bodyPr/>
          <a:lstStyle/>
          <a:p>
            <a:r>
              <a:rPr lang="en-US" dirty="0" smtClean="0"/>
              <a:t>Segment Analysis </a:t>
            </a:r>
            <a:endParaRPr lang="en-CA"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Organization Structure</a:t>
            </a:r>
            <a:endParaRPr lang="en-CA" dirty="0"/>
          </a:p>
        </p:txBody>
      </p:sp>
      <p:graphicFrame>
        <p:nvGraphicFramePr>
          <p:cNvPr id="5" name="Diagram 4"/>
          <p:cNvGraphicFramePr/>
          <p:nvPr/>
        </p:nvGraphicFramePr>
        <p:xfrm>
          <a:off x="152400" y="15240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7010400" y="6245423"/>
            <a:ext cx="1698478" cy="307777"/>
          </a:xfrm>
          <a:prstGeom prst="rect">
            <a:avLst/>
          </a:prstGeom>
          <a:noFill/>
        </p:spPr>
        <p:txBody>
          <a:bodyPr wrap="none" rtlCol="0">
            <a:spAutoFit/>
          </a:bodyPr>
          <a:lstStyle/>
          <a:p>
            <a:r>
              <a:rPr lang="en-US" sz="1400" dirty="0" smtClean="0"/>
              <a:t>Source: BCE 2009 AR</a:t>
            </a:r>
            <a:endParaRPr lang="en-CA" sz="1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dirty="0" smtClean="0"/>
              <a:t>Business Description – B.C.E.</a:t>
            </a:r>
            <a:endParaRPr lang="en-CA"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Canada's largest communications company with over 13 million service subscribers.</a:t>
            </a:r>
            <a:br>
              <a:rPr lang="en-US" dirty="0" smtClean="0"/>
            </a:br>
            <a:endParaRPr lang="en-US" dirty="0" smtClean="0"/>
          </a:p>
          <a:p>
            <a:r>
              <a:rPr lang="en-US" dirty="0" smtClean="0"/>
              <a:t>Offers a full range of communication services to residential and business consumers across Canada. </a:t>
            </a:r>
            <a:br>
              <a:rPr lang="en-US" dirty="0" smtClean="0"/>
            </a:br>
            <a:endParaRPr lang="en-US" dirty="0" smtClean="0"/>
          </a:p>
          <a:p>
            <a:r>
              <a:rPr lang="en-US" dirty="0" smtClean="0"/>
              <a:t>The company operates mainly under the </a:t>
            </a:r>
            <a:r>
              <a:rPr lang="en-US" b="1" dirty="0" smtClean="0">
                <a:solidFill>
                  <a:schemeClr val="accent1"/>
                </a:solidFill>
              </a:rPr>
              <a:t>Bell</a:t>
            </a:r>
            <a:r>
              <a:rPr lang="en-US" dirty="0" smtClean="0"/>
              <a:t> brand.</a:t>
            </a:r>
          </a:p>
          <a:p>
            <a:pPr>
              <a:buNone/>
            </a:pPr>
            <a:endParaRPr lang="en-US" dirty="0" smtClean="0"/>
          </a:p>
          <a:p>
            <a:endParaRPr lang="en-CA" dirty="0"/>
          </a:p>
        </p:txBody>
      </p:sp>
      <p:sp>
        <p:nvSpPr>
          <p:cNvPr id="5" name="TextBox 4"/>
          <p:cNvSpPr txBox="1"/>
          <p:nvPr/>
        </p:nvSpPr>
        <p:spPr>
          <a:xfrm>
            <a:off x="7010400" y="6248400"/>
            <a:ext cx="1917256" cy="307777"/>
          </a:xfrm>
          <a:prstGeom prst="rect">
            <a:avLst/>
          </a:prstGeom>
          <a:noFill/>
        </p:spPr>
        <p:txBody>
          <a:bodyPr wrap="none" rtlCol="0">
            <a:spAutoFit/>
          </a:bodyPr>
          <a:lstStyle/>
          <a:p>
            <a:r>
              <a:rPr lang="en-US" sz="1400" dirty="0" smtClean="0"/>
              <a:t>Source: Bell 2009 AIF</a:t>
            </a:r>
            <a:endParaRPr lang="en-CA" sz="1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Business breakdown</a:t>
            </a:r>
            <a:endParaRPr lang="en-CA" dirty="0"/>
          </a:p>
        </p:txBody>
      </p:sp>
      <p:graphicFrame>
        <p:nvGraphicFramePr>
          <p:cNvPr id="4" name="Chart 3"/>
          <p:cNvGraphicFramePr/>
          <p:nvPr/>
        </p:nvGraphicFramePr>
        <p:xfrm>
          <a:off x="457200" y="1752600"/>
          <a:ext cx="4010026" cy="36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19600" y="1752600"/>
          <a:ext cx="3990975" cy="36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ln>
            <a:solidFill>
              <a:schemeClr val="accent1"/>
            </a:solidFill>
          </a:ln>
        </p:spPr>
        <p:txBody>
          <a:bodyPr/>
          <a:lstStyle/>
          <a:p>
            <a:pPr eaLnBrk="1" hangingPunct="1"/>
            <a:r>
              <a:rPr lang="en-US" dirty="0" smtClean="0"/>
              <a:t>Business Revenue Breakdown</a:t>
            </a:r>
            <a:endParaRPr lang="en-CA" dirty="0" smtClean="0"/>
          </a:p>
        </p:txBody>
      </p:sp>
      <p:graphicFrame>
        <p:nvGraphicFramePr>
          <p:cNvPr id="4" name="Chart 3"/>
          <p:cNvGraphicFramePr/>
          <p:nvPr/>
        </p:nvGraphicFramePr>
        <p:xfrm>
          <a:off x="0" y="1371600"/>
          <a:ext cx="35052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276600" y="1295400"/>
          <a:ext cx="31242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6248400" y="1295400"/>
          <a:ext cx="2895600" cy="2895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ln>
            <a:solidFill>
              <a:schemeClr val="accent1"/>
            </a:solidFill>
          </a:ln>
        </p:spPr>
        <p:txBody>
          <a:bodyPr/>
          <a:lstStyle/>
          <a:p>
            <a:pPr eaLnBrk="1" hangingPunct="1"/>
            <a:r>
              <a:rPr lang="en-US" dirty="0" smtClean="0"/>
              <a:t>Business Income Breakdown</a:t>
            </a:r>
            <a:endParaRPr lang="en-CA" dirty="0" smtClean="0"/>
          </a:p>
        </p:txBody>
      </p:sp>
      <p:graphicFrame>
        <p:nvGraphicFramePr>
          <p:cNvPr id="4" name="Chart 3"/>
          <p:cNvGraphicFramePr/>
          <p:nvPr/>
        </p:nvGraphicFramePr>
        <p:xfrm>
          <a:off x="0" y="1295400"/>
          <a:ext cx="35052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971800" y="1295400"/>
          <a:ext cx="2971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638800" y="1371600"/>
          <a:ext cx="3124200" cy="2819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04800" y="1447800"/>
            <a:ext cx="8520113" cy="5029200"/>
          </a:xfrm>
          <a:prstGeom prst="rect">
            <a:avLst/>
          </a:prstGeom>
          <a:noFill/>
          <a:ln w="9525">
            <a:noFill/>
            <a:miter lim="800000"/>
            <a:headEnd/>
            <a:tailEnd/>
          </a:ln>
        </p:spPr>
      </p:pic>
      <p:sp>
        <p:nvSpPr>
          <p:cNvPr id="3" name="Title 1"/>
          <p:cNvSpPr txBox="1">
            <a:spLocks/>
          </p:cNvSpPr>
          <p:nvPr/>
        </p:nvSpPr>
        <p:spPr bwMode="auto">
          <a:xfrm>
            <a:off x="457200" y="274638"/>
            <a:ext cx="8229600" cy="944562"/>
          </a:xfrm>
          <a:prstGeom prst="rect">
            <a:avLst/>
          </a:prstGeom>
          <a:noFill/>
          <a:ln w="9525">
            <a:noFill/>
            <a:miter lim="800000"/>
            <a:headEnd/>
            <a:tailEnd/>
          </a:ln>
        </p:spPr>
        <p:txBody>
          <a:bodyPr anchor="ctr"/>
          <a:lstStyle/>
          <a:p>
            <a:pPr algn="ctr" eaLnBrk="0" hangingPunct="0">
              <a:defRPr/>
            </a:pPr>
            <a:r>
              <a:rPr lang="en-CA" sz="4400" dirty="0">
                <a:latin typeface="+mj-lt"/>
                <a:ea typeface="+mj-ea"/>
                <a:cs typeface="+mj-cs"/>
              </a:rPr>
              <a:t>Wireless </a:t>
            </a:r>
            <a:r>
              <a:rPr lang="en-CA" sz="4400" dirty="0" err="1">
                <a:latin typeface="+mj-lt"/>
                <a:ea typeface="+mj-ea"/>
                <a:cs typeface="+mj-cs"/>
              </a:rPr>
              <a:t>Marketshare</a:t>
            </a:r>
            <a:endParaRPr lang="en-CA" sz="4400" dirty="0">
              <a:latin typeface="+mj-lt"/>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Business Description – Bell Wireline</a:t>
            </a:r>
            <a:endParaRPr lang="en-CA"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Satellite TV provides digital and HD service to ~ 2.0 mm households.</a:t>
            </a:r>
          </a:p>
          <a:p>
            <a:pPr>
              <a:buNone/>
            </a:pPr>
            <a:endParaRPr lang="en-US" dirty="0" smtClean="0"/>
          </a:p>
          <a:p>
            <a:r>
              <a:rPr lang="en-US" dirty="0" smtClean="0"/>
              <a:t>High-speed Internet service to ~ 2.9 mm subscribers.</a:t>
            </a:r>
          </a:p>
          <a:p>
            <a:endParaRPr lang="en-US" dirty="0" smtClean="0"/>
          </a:p>
          <a:p>
            <a:r>
              <a:rPr lang="en-US" dirty="0" smtClean="0"/>
              <a:t>Local telephone service to ~ 10 mm subscribers across Canada.</a:t>
            </a:r>
          </a:p>
          <a:p>
            <a:pPr>
              <a:buNone/>
            </a:pPr>
            <a:endParaRPr lang="en-CA" dirty="0"/>
          </a:p>
        </p:txBody>
      </p:sp>
      <p:sp>
        <p:nvSpPr>
          <p:cNvPr id="5" name="TextBox 4"/>
          <p:cNvSpPr txBox="1"/>
          <p:nvPr/>
        </p:nvSpPr>
        <p:spPr>
          <a:xfrm>
            <a:off x="7010400" y="6248400"/>
            <a:ext cx="1937133" cy="307777"/>
          </a:xfrm>
          <a:prstGeom prst="rect">
            <a:avLst/>
          </a:prstGeom>
          <a:noFill/>
        </p:spPr>
        <p:txBody>
          <a:bodyPr wrap="none" rtlCol="0">
            <a:spAutoFit/>
          </a:bodyPr>
          <a:lstStyle/>
          <a:p>
            <a:r>
              <a:rPr lang="en-US" sz="1400" dirty="0" smtClean="0"/>
              <a:t>Source: Rogers 2009 AIF</a:t>
            </a:r>
            <a:endParaRPr lang="en-CA" sz="1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Bell </a:t>
            </a:r>
            <a:r>
              <a:rPr lang="en-US" dirty="0" err="1" smtClean="0"/>
              <a:t>Wireline</a:t>
            </a:r>
            <a:r>
              <a:rPr lang="en-US" dirty="0" smtClean="0"/>
              <a:t> Breakdown</a:t>
            </a:r>
            <a:endParaRPr lang="en-CA" dirty="0"/>
          </a:p>
        </p:txBody>
      </p:sp>
      <p:graphicFrame>
        <p:nvGraphicFramePr>
          <p:cNvPr id="6" name="Chart 5"/>
          <p:cNvGraphicFramePr/>
          <p:nvPr/>
        </p:nvGraphicFramePr>
        <p:xfrm>
          <a:off x="1219200" y="1524000"/>
          <a:ext cx="7162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accent1"/>
            </a:solidFill>
          </a:ln>
        </p:spPr>
        <p:txBody>
          <a:bodyPr/>
          <a:lstStyle/>
          <a:p>
            <a:r>
              <a:rPr lang="en-US" dirty="0" smtClean="0"/>
              <a:t>Bell </a:t>
            </a:r>
            <a:r>
              <a:rPr lang="en-US" dirty="0" err="1" smtClean="0"/>
              <a:t>Wireline</a:t>
            </a:r>
            <a:r>
              <a:rPr lang="en-US" dirty="0" smtClean="0"/>
              <a:t> operating metrics</a:t>
            </a:r>
            <a:endParaRPr lang="en-CA" dirty="0"/>
          </a:p>
        </p:txBody>
      </p:sp>
      <p:graphicFrame>
        <p:nvGraphicFramePr>
          <p:cNvPr id="4" name="Chart 3"/>
          <p:cNvGraphicFramePr/>
          <p:nvPr/>
        </p:nvGraphicFramePr>
        <p:xfrm>
          <a:off x="228600" y="1371600"/>
          <a:ext cx="38100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19600" y="1371600"/>
          <a:ext cx="39624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28600" y="3962400"/>
          <a:ext cx="38100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4419600" y="4038600"/>
          <a:ext cx="4038600" cy="2362200"/>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Arrow Connector 8"/>
          <p:cNvCxnSpPr/>
          <p:nvPr/>
        </p:nvCxnSpPr>
        <p:spPr>
          <a:xfrm rot="10800000">
            <a:off x="5334000" y="4648200"/>
            <a:ext cx="27432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914400" y="4572000"/>
            <a:ext cx="28194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066800" y="1905000"/>
            <a:ext cx="2667000" cy="8382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334000" y="1981200"/>
            <a:ext cx="2667000" cy="8382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Business Description – Bell Wireless</a:t>
            </a:r>
            <a:endParaRPr lang="en-CA"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Operating on the newest network in Canada with more than 7 million customers as of December 31, 2009.</a:t>
            </a:r>
          </a:p>
          <a:p>
            <a:endParaRPr lang="en-US" dirty="0" smtClean="0"/>
          </a:p>
          <a:p>
            <a:r>
              <a:rPr lang="en-US" b="1" dirty="0" smtClean="0"/>
              <a:t>74% post paid </a:t>
            </a:r>
            <a:r>
              <a:rPr lang="en-US" dirty="0" smtClean="0"/>
              <a:t>– </a:t>
            </a:r>
            <a:r>
              <a:rPr lang="en-US" i="1" dirty="0" smtClean="0"/>
              <a:t>long term contract</a:t>
            </a:r>
          </a:p>
          <a:p>
            <a:endParaRPr lang="en-US" i="1" dirty="0" smtClean="0"/>
          </a:p>
          <a:p>
            <a:r>
              <a:rPr lang="en-US" dirty="0" smtClean="0"/>
              <a:t>Uses different brands ( </a:t>
            </a:r>
            <a:r>
              <a:rPr lang="en-US" dirty="0" smtClean="0">
                <a:solidFill>
                  <a:schemeClr val="accent1"/>
                </a:solidFill>
              </a:rPr>
              <a:t>Mobility</a:t>
            </a:r>
            <a:r>
              <a:rPr lang="en-US" dirty="0" smtClean="0"/>
              <a:t>, </a:t>
            </a:r>
            <a:r>
              <a:rPr lang="en-US" dirty="0" smtClean="0">
                <a:solidFill>
                  <a:schemeClr val="accent6"/>
                </a:solidFill>
              </a:rPr>
              <a:t>Solo</a:t>
            </a:r>
            <a:r>
              <a:rPr lang="en-US" dirty="0" smtClean="0"/>
              <a:t>, </a:t>
            </a:r>
            <a:r>
              <a:rPr lang="en-US" dirty="0" smtClean="0">
                <a:solidFill>
                  <a:schemeClr val="accent2"/>
                </a:solidFill>
              </a:rPr>
              <a:t>Virgin</a:t>
            </a:r>
            <a:r>
              <a:rPr lang="en-US" dirty="0" smtClean="0"/>
              <a:t>) and sales networks (</a:t>
            </a:r>
            <a:r>
              <a:rPr lang="en-US" i="1" dirty="0" smtClean="0"/>
              <a:t>Bell and Solo corporate</a:t>
            </a:r>
            <a:r>
              <a:rPr lang="en-US" dirty="0" smtClean="0"/>
              <a:t> </a:t>
            </a:r>
            <a:r>
              <a:rPr lang="en-US" i="1" dirty="0" smtClean="0"/>
              <a:t>stores</a:t>
            </a:r>
            <a:r>
              <a:rPr lang="en-US" dirty="0" smtClean="0"/>
              <a:t>, </a:t>
            </a:r>
            <a:r>
              <a:rPr lang="en-US" i="1" dirty="0" smtClean="0"/>
              <a:t>3</a:t>
            </a:r>
            <a:r>
              <a:rPr lang="en-US" i="1" baseline="30000" dirty="0" smtClean="0"/>
              <a:t>rd</a:t>
            </a:r>
            <a:r>
              <a:rPr lang="en-US" i="1" dirty="0" smtClean="0"/>
              <a:t> party dealers</a:t>
            </a:r>
            <a:r>
              <a:rPr lang="en-US" dirty="0" smtClean="0"/>
              <a:t>, </a:t>
            </a:r>
            <a:r>
              <a:rPr lang="en-US" i="1" dirty="0" smtClean="0"/>
              <a:t>The Source</a:t>
            </a:r>
            <a:r>
              <a:rPr lang="en-US" dirty="0" smtClean="0"/>
              <a:t>).</a:t>
            </a:r>
          </a:p>
          <a:p>
            <a:endParaRPr lang="en-US" dirty="0" smtClean="0"/>
          </a:p>
          <a:p>
            <a:r>
              <a:rPr lang="en-US" dirty="0" smtClean="0"/>
              <a:t>Provides a variety of competitive and innovative plans and accessories. </a:t>
            </a:r>
            <a:endParaRPr lang="en-CA" dirty="0" smtClean="0"/>
          </a:p>
          <a:p>
            <a:pPr>
              <a:buNone/>
            </a:pPr>
            <a:endParaRPr lang="en-CA" dirty="0"/>
          </a:p>
        </p:txBody>
      </p:sp>
      <p:sp>
        <p:nvSpPr>
          <p:cNvPr id="5" name="TextBox 4"/>
          <p:cNvSpPr txBox="1"/>
          <p:nvPr/>
        </p:nvSpPr>
        <p:spPr>
          <a:xfrm>
            <a:off x="7010400" y="6248400"/>
            <a:ext cx="1937133" cy="307777"/>
          </a:xfrm>
          <a:prstGeom prst="rect">
            <a:avLst/>
          </a:prstGeom>
          <a:noFill/>
        </p:spPr>
        <p:txBody>
          <a:bodyPr wrap="none" rtlCol="0">
            <a:spAutoFit/>
          </a:bodyPr>
          <a:lstStyle/>
          <a:p>
            <a:r>
              <a:rPr lang="en-US" sz="1400" dirty="0" smtClean="0"/>
              <a:t>Source: Rogers 2009 AIF</a:t>
            </a:r>
            <a:endParaRPr lang="en-CA" sz="1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Bell Wireless Operation Metrics</a:t>
            </a:r>
            <a:endParaRPr lang="en-CA" dirty="0"/>
          </a:p>
        </p:txBody>
      </p:sp>
      <p:graphicFrame>
        <p:nvGraphicFramePr>
          <p:cNvPr id="4" name="Chart 3"/>
          <p:cNvGraphicFramePr/>
          <p:nvPr/>
        </p:nvGraphicFramePr>
        <p:xfrm>
          <a:off x="457200" y="1447800"/>
          <a:ext cx="36576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572000" y="1676400"/>
          <a:ext cx="39624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57200" y="4038600"/>
          <a:ext cx="37338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5029200" y="4191000"/>
          <a:ext cx="3429000" cy="220980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Arrow Connector 7"/>
          <p:cNvCxnSpPr/>
          <p:nvPr/>
        </p:nvCxnSpPr>
        <p:spPr>
          <a:xfrm rot="10800000">
            <a:off x="1143000" y="2133600"/>
            <a:ext cx="2667000" cy="3810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5638800" y="4953000"/>
            <a:ext cx="2438400" cy="4572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219200" y="4648200"/>
            <a:ext cx="2590800"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5105400" y="2438400"/>
            <a:ext cx="1676400" cy="30480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accent1"/>
            </a:solidFill>
          </a:ln>
        </p:spPr>
        <p:txBody>
          <a:bodyPr>
            <a:normAutofit/>
          </a:bodyPr>
          <a:lstStyle/>
          <a:p>
            <a:r>
              <a:rPr lang="en-US" dirty="0" smtClean="0"/>
              <a:t>Business Description – Bell Aliant</a:t>
            </a:r>
            <a:endParaRPr lang="en-CA"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Provides services to Canada’s Atlantic provinces, and in rural and regional areas of Ontario and Québec.</a:t>
            </a:r>
          </a:p>
          <a:p>
            <a:pPr>
              <a:buNone/>
            </a:pPr>
            <a:endParaRPr lang="en-US" dirty="0" smtClean="0"/>
          </a:p>
          <a:p>
            <a:r>
              <a:rPr lang="en-US" dirty="0" smtClean="0"/>
              <a:t>At December 31, 2009, BCE owned approximately 44.1% of Bell Aliant, with the remaining 55.9% publicly held.</a:t>
            </a:r>
          </a:p>
          <a:p>
            <a:pPr>
              <a:buNone/>
            </a:pPr>
            <a:endParaRPr lang="en-CA" dirty="0"/>
          </a:p>
        </p:txBody>
      </p:sp>
      <p:sp>
        <p:nvSpPr>
          <p:cNvPr id="5" name="TextBox 4"/>
          <p:cNvSpPr txBox="1"/>
          <p:nvPr/>
        </p:nvSpPr>
        <p:spPr>
          <a:xfrm>
            <a:off x="7010400" y="6248400"/>
            <a:ext cx="1937133" cy="307777"/>
          </a:xfrm>
          <a:prstGeom prst="rect">
            <a:avLst/>
          </a:prstGeom>
          <a:noFill/>
        </p:spPr>
        <p:txBody>
          <a:bodyPr wrap="none" rtlCol="0">
            <a:spAutoFit/>
          </a:bodyPr>
          <a:lstStyle/>
          <a:p>
            <a:r>
              <a:rPr lang="en-US" sz="1400" dirty="0" smtClean="0"/>
              <a:t>Source: Rogers 2009 AIF</a:t>
            </a:r>
            <a:endParaRPr lang="en-CA" sz="1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dirty="0" smtClean="0"/>
              <a:t>Bell Aliant breakdown</a:t>
            </a:r>
            <a:endParaRPr lang="en-CA" dirty="0"/>
          </a:p>
        </p:txBody>
      </p:sp>
      <p:graphicFrame>
        <p:nvGraphicFramePr>
          <p:cNvPr id="4" name="Chart 3"/>
          <p:cNvGraphicFramePr/>
          <p:nvPr/>
        </p:nvGraphicFramePr>
        <p:xfrm>
          <a:off x="381000" y="1371600"/>
          <a:ext cx="8229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a:ln>
            <a:solidFill>
              <a:schemeClr val="accent1"/>
            </a:solidFill>
          </a:ln>
        </p:spPr>
        <p:txBody>
          <a:bodyPr/>
          <a:lstStyle/>
          <a:p>
            <a:r>
              <a:rPr lang="en-US" dirty="0" smtClean="0"/>
              <a:t>Financial statements</a:t>
            </a:r>
            <a:endParaRPr lang="en-CA"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CA" dirty="0"/>
          </a:p>
        </p:txBody>
      </p:sp>
      <p:graphicFrame>
        <p:nvGraphicFramePr>
          <p:cNvPr id="4" name="Table 3"/>
          <p:cNvGraphicFramePr>
            <a:graphicFrameLocks noGrp="1"/>
          </p:cNvGraphicFramePr>
          <p:nvPr/>
        </p:nvGraphicFramePr>
        <p:xfrm>
          <a:off x="152402" y="1143000"/>
          <a:ext cx="8762999" cy="5257830"/>
        </p:xfrm>
        <a:graphic>
          <a:graphicData uri="http://schemas.openxmlformats.org/drawingml/2006/table">
            <a:tbl>
              <a:tblPr/>
              <a:tblGrid>
                <a:gridCol w="1251857"/>
                <a:gridCol w="1251857"/>
                <a:gridCol w="1251857"/>
                <a:gridCol w="1251857"/>
                <a:gridCol w="1251857"/>
                <a:gridCol w="1251857"/>
                <a:gridCol w="1251857"/>
              </a:tblGrid>
              <a:tr h="147497">
                <a:tc gridSpan="7">
                  <a:txBody>
                    <a:bodyPr/>
                    <a:lstStyle/>
                    <a:p>
                      <a:pPr algn="l" fontAlgn="b"/>
                      <a:r>
                        <a:rPr lang="en-CA" sz="600" b="1" i="0" u="none" strike="noStrike" dirty="0">
                          <a:solidFill>
                            <a:srgbClr val="FFFFFF"/>
                          </a:solidFill>
                          <a:latin typeface="Arial"/>
                        </a:rPr>
                        <a:t>Annual Balance Sheet</a:t>
                      </a:r>
                    </a:p>
                  </a:txBody>
                  <a:tcPr marL="6706" marR="6706" marT="6706" marB="0" anchor="b">
                    <a:lnL>
                      <a:noFill/>
                    </a:lnL>
                    <a:lnR>
                      <a:noFill/>
                    </a:lnR>
                    <a:lnT>
                      <a:noFill/>
                    </a:lnT>
                    <a:lnB>
                      <a:noFill/>
                    </a:lnB>
                    <a:solidFill>
                      <a:srgbClr val="6495ED"/>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90429">
                <a:tc>
                  <a:txBody>
                    <a:bodyPr/>
                    <a:lstStyle/>
                    <a:p>
                      <a:pPr algn="l" fontAlgn="b"/>
                      <a:endParaRPr lang="en-CA" sz="700" b="0" i="0" u="none" strike="noStrike">
                        <a:latin typeface="Arial"/>
                      </a:endParaRPr>
                    </a:p>
                  </a:txBody>
                  <a:tcPr marL="6706" marR="6706" marT="6706" marB="0" anchor="b">
                    <a:lnL>
                      <a:noFill/>
                    </a:lnL>
                    <a:lnR>
                      <a:noFill/>
                    </a:lnR>
                    <a:lnT>
                      <a:noFill/>
                    </a:lnT>
                    <a:lnB>
                      <a:noFill/>
                    </a:lnB>
                  </a:tcPr>
                </a:tc>
                <a:tc>
                  <a:txBody>
                    <a:bodyPr/>
                    <a:lstStyle/>
                    <a:p>
                      <a:pPr algn="l" fontAlgn="b"/>
                      <a:endParaRPr lang="en-CA" sz="700" b="0" i="0" u="none" strike="noStrike">
                        <a:latin typeface="Arial"/>
                      </a:endParaRP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12/31/2008</a:t>
                      </a:r>
                      <a:br>
                        <a:rPr lang="en-CA" sz="600" b="1" i="0" u="none" strike="noStrike">
                          <a:solidFill>
                            <a:srgbClr val="000000"/>
                          </a:solidFill>
                          <a:latin typeface="Arial"/>
                        </a:rPr>
                      </a:br>
                      <a:r>
                        <a:rPr lang="en-CA" sz="600" b="1" i="0" u="none" strike="noStrike">
                          <a:solidFill>
                            <a:srgbClr val="000000"/>
                          </a:solidFill>
                          <a:latin typeface="Arial"/>
                        </a:rPr>
                        <a:t>CAD</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12/31/2007</a:t>
                      </a:r>
                      <a:br>
                        <a:rPr lang="en-CA" sz="600" b="1" i="0" u="none" strike="noStrike">
                          <a:solidFill>
                            <a:srgbClr val="000000"/>
                          </a:solidFill>
                          <a:latin typeface="Arial"/>
                        </a:rPr>
                      </a:br>
                      <a:r>
                        <a:rPr lang="en-CA" sz="600" b="1" i="0" u="none" strike="noStrike">
                          <a:solidFill>
                            <a:srgbClr val="000000"/>
                          </a:solidFill>
                          <a:latin typeface="Arial"/>
                        </a:rPr>
                        <a:t>CAD</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12/31/2006</a:t>
                      </a:r>
                      <a:br>
                        <a:rPr lang="en-CA" sz="600" b="1" i="0" u="none" strike="noStrike">
                          <a:solidFill>
                            <a:srgbClr val="000000"/>
                          </a:solidFill>
                          <a:latin typeface="Arial"/>
                        </a:rPr>
                      </a:br>
                      <a:r>
                        <a:rPr lang="en-CA" sz="600" b="1" i="0" u="none" strike="noStrike">
                          <a:solidFill>
                            <a:srgbClr val="000000"/>
                          </a:solidFill>
                          <a:latin typeface="Arial"/>
                        </a:rPr>
                        <a:t>CAD</a:t>
                      </a:r>
                      <a:br>
                        <a:rPr lang="en-CA" sz="600" b="1" i="0" u="none" strike="noStrike">
                          <a:solidFill>
                            <a:srgbClr val="000000"/>
                          </a:solidFill>
                          <a:latin typeface="Arial"/>
                        </a:rPr>
                      </a:br>
                      <a:r>
                        <a:rPr lang="en-CA" sz="600" b="1" i="0" u="none" strike="noStrike">
                          <a:solidFill>
                            <a:srgbClr val="000000"/>
                          </a:solidFill>
                          <a:latin typeface="Arial"/>
                        </a:rPr>
                        <a:t>restated</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12/31/2005</a:t>
                      </a:r>
                      <a:br>
                        <a:rPr lang="en-CA" sz="600" b="1" i="0" u="none" strike="noStrike">
                          <a:solidFill>
                            <a:srgbClr val="000000"/>
                          </a:solidFill>
                          <a:latin typeface="Arial"/>
                        </a:rPr>
                      </a:br>
                      <a:r>
                        <a:rPr lang="en-CA" sz="600" b="1" i="0" u="none" strike="noStrike">
                          <a:solidFill>
                            <a:srgbClr val="000000"/>
                          </a:solidFill>
                          <a:latin typeface="Arial"/>
                        </a:rPr>
                        <a:t>CAD</a:t>
                      </a:r>
                      <a:br>
                        <a:rPr lang="en-CA" sz="600" b="1" i="0" u="none" strike="noStrike">
                          <a:solidFill>
                            <a:srgbClr val="000000"/>
                          </a:solidFill>
                          <a:latin typeface="Arial"/>
                        </a:rPr>
                      </a:br>
                      <a:r>
                        <a:rPr lang="en-CA" sz="600" b="1" i="0" u="none" strike="noStrike">
                          <a:solidFill>
                            <a:srgbClr val="000000"/>
                          </a:solidFill>
                          <a:latin typeface="Arial"/>
                        </a:rPr>
                        <a:t>restated</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12/31/2004</a:t>
                      </a:r>
                      <a:br>
                        <a:rPr lang="en-CA" sz="600" b="1" i="0" u="none" strike="noStrike">
                          <a:solidFill>
                            <a:srgbClr val="000000"/>
                          </a:solidFill>
                          <a:latin typeface="Arial"/>
                        </a:rPr>
                      </a:br>
                      <a:r>
                        <a:rPr lang="en-CA" sz="600" b="1" i="0" u="none" strike="noStrike">
                          <a:solidFill>
                            <a:srgbClr val="000000"/>
                          </a:solidFill>
                          <a:latin typeface="Arial"/>
                        </a:rPr>
                        <a:t>CAD</a:t>
                      </a:r>
                      <a:br>
                        <a:rPr lang="en-CA" sz="600" b="1" i="0" u="none" strike="noStrike">
                          <a:solidFill>
                            <a:srgbClr val="000000"/>
                          </a:solidFill>
                          <a:latin typeface="Arial"/>
                        </a:rPr>
                      </a:br>
                      <a:r>
                        <a:rPr lang="en-CA" sz="600" b="1" i="0" u="none" strike="noStrike">
                          <a:solidFill>
                            <a:srgbClr val="000000"/>
                          </a:solidFill>
                          <a:latin typeface="Arial"/>
                        </a:rPr>
                        <a:t>restated</a:t>
                      </a:r>
                    </a:p>
                  </a:txBody>
                  <a:tcPr marL="6706" marR="6706" marT="6706" marB="0" anchor="b">
                    <a:lnL>
                      <a:noFill/>
                    </a:lnL>
                    <a:lnR>
                      <a:noFill/>
                    </a:lnR>
                    <a:lnT>
                      <a:noFill/>
                    </a:lnT>
                    <a:lnB>
                      <a:noFill/>
                    </a:lnB>
                  </a:tcPr>
                </a:tc>
              </a:tr>
              <a:tr h="147497">
                <a:tc gridSpan="7">
                  <a:txBody>
                    <a:bodyPr/>
                    <a:lstStyle/>
                    <a:p>
                      <a:pPr algn="l" fontAlgn="b"/>
                      <a:r>
                        <a:rPr lang="en-CA" sz="600" b="1" i="0" u="none" strike="noStrike">
                          <a:solidFill>
                            <a:srgbClr val="FFFFFF"/>
                          </a:solidFill>
                          <a:latin typeface="Arial"/>
                        </a:rPr>
                        <a:t>Assets</a:t>
                      </a:r>
                    </a:p>
                  </a:txBody>
                  <a:tcPr marL="6706" marR="6706" marT="6706" marB="0" anchor="b">
                    <a:lnL>
                      <a:noFill/>
                    </a:lnL>
                    <a:lnR>
                      <a:noFill/>
                    </a:lnR>
                    <a:lnT>
                      <a:noFill/>
                    </a:lnT>
                    <a:lnB>
                      <a:noFill/>
                    </a:lnB>
                    <a:solidFill>
                      <a:srgbClr val="6495ED"/>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47497">
                <a:tc gridSpan="2">
                  <a:txBody>
                    <a:bodyPr/>
                    <a:lstStyle/>
                    <a:p>
                      <a:pPr algn="l" fontAlgn="b"/>
                      <a:r>
                        <a:rPr lang="en-CA" sz="600" b="0" i="0" u="none" strike="noStrike">
                          <a:solidFill>
                            <a:srgbClr val="000000"/>
                          </a:solidFill>
                          <a:latin typeface="Arial"/>
                        </a:rPr>
                        <a:t>Cash &amp; ST Investments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3,059.0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2,658.0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569.0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349.0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313.0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Receivables (Net)</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1,429.0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1,940.0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1,864.0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1,525.0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1,951.0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Inventories - Total</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272.0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266.0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329.0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335.0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295.0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Finished Goods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236.0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219.0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295.0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Prepaid Expenses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277.0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235.0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191.0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232.0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Other Current Assets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818.0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71.0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687.0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1,283.0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917.0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1" i="0" u="none" strike="noStrike">
                          <a:solidFill>
                            <a:srgbClr val="000000"/>
                          </a:solidFill>
                          <a:latin typeface="Arial"/>
                        </a:rPr>
                        <a:t>Current Assets - Total</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1" i="0" u="none" strike="noStrike">
                          <a:solidFill>
                            <a:srgbClr val="000000"/>
                          </a:solidFill>
                          <a:latin typeface="Arial"/>
                        </a:rPr>
                        <a:t>5,578.0</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5,212.0</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3,684.0</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3,683.0</a:t>
                      </a:r>
                    </a:p>
                  </a:txBody>
                  <a:tcPr marL="6706" marR="6706" marT="6706" marB="0" anchor="b">
                    <a:lnL>
                      <a:noFill/>
                    </a:lnL>
                    <a:lnR>
                      <a:noFill/>
                    </a:lnR>
                    <a:lnT>
                      <a:noFill/>
                    </a:lnT>
                    <a:lnB>
                      <a:noFill/>
                    </a:lnB>
                  </a:tcPr>
                </a:tc>
                <a:tc>
                  <a:txBody>
                    <a:bodyPr/>
                    <a:lstStyle/>
                    <a:p>
                      <a:pPr algn="r" fontAlgn="b"/>
                      <a:r>
                        <a:rPr lang="en-CA" sz="600" b="1" i="0" u="none" strike="noStrike">
                          <a:solidFill>
                            <a:srgbClr val="000000"/>
                          </a:solidFill>
                          <a:latin typeface="Arial"/>
                        </a:rPr>
                        <a:t>3,708.0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Long Term Receivables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281.0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336.0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480.0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402.0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135.0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Other Investments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275.0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666.0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754.0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346.0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261.0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Property Plant &amp; Equipment - Net</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19,407.0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18,600.0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19,533.0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19,534.0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18,654.0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Property Plant &amp; Equipment - Gross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54,503.0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51,617.0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50,845.0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48,704.0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47,375.0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Land</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77.0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76.0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79.0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78.0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95.0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Buildings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dirty="0">
                          <a:solidFill>
                            <a:srgbClr val="000000"/>
                          </a:solidFill>
                          <a:latin typeface="Arial"/>
                        </a:rPr>
                        <a:t>3,459.0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3,245.0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3,204.0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3,063.0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2,681.0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Machinery &amp; Equipment</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49,535.0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46,598.0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45,646.0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43,511.0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42,779.0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Rental/Lease Property</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Transportation Equipment</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PP&amp;E - Other</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333.0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393.0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337.0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200.0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215.0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PP&amp;E Under Capitalized Leases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(Less) Accumulated Depreciation</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35,096.0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33,017.0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31,312.0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29,170.0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28,721.0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Accum Depr-Land</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Accum Depr-Buildings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1,570.0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1,551.0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1,470.0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1,314.0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1,384.0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Accum Depr-Machinery &amp; Equip.</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33,393.0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31,387.0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29,739.0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27,790.0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27,266.0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Accum Depr-Rental/Lease Property</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Accum Depr-Transport Equip.</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Accum Depr-PP&amp;E Other</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133.0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79.0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103.0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66.0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71.0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US" sz="600" b="0" i="0" u="none" strike="noStrike">
                          <a:solidFill>
                            <a:srgbClr val="000000"/>
                          </a:solidFill>
                          <a:latin typeface="Arial"/>
                        </a:rPr>
                        <a:t>        Accum Depr-PP&amp;E Under Cap Leases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Other Assets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14,044.0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12,849.0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12,465.0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16,150.0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15,528.0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Deferred Charges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1,636.0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1,240.0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1,413.0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1,072.0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90.0</a:t>
                      </a:r>
                    </a:p>
                  </a:txBody>
                  <a:tcPr marL="6706" marR="6706" marT="6706" marB="0" anchor="b">
                    <a:lnL>
                      <a:noFill/>
                    </a:lnL>
                    <a:lnR>
                      <a:noFill/>
                    </a:lnR>
                    <a:lnT>
                      <a:noFill/>
                    </a:lnT>
                    <a:lnB>
                      <a:noFill/>
                    </a:lnB>
                  </a:tcPr>
                </a:tc>
              </a:tr>
              <a:tr h="147497">
                <a:tc gridSpan="2">
                  <a:txBody>
                    <a:bodyPr/>
                    <a:lstStyle/>
                    <a:p>
                      <a:pPr algn="l" fontAlgn="b"/>
                      <a:r>
                        <a:rPr lang="en-CA" sz="600" b="0" i="0" u="none" strike="noStrike">
                          <a:solidFill>
                            <a:srgbClr val="000000"/>
                          </a:solidFill>
                          <a:latin typeface="Arial"/>
                        </a:rPr>
                        <a:t>    Tangible Other Assets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0" i="0" u="none" strike="noStrike">
                          <a:solidFill>
                            <a:srgbClr val="000000"/>
                          </a:solidFill>
                          <a:latin typeface="Arial"/>
                        </a:rPr>
                        <a:t>355.0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298.0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129.0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3,975.0</a:t>
                      </a:r>
                    </a:p>
                  </a:txBody>
                  <a:tcPr marL="6706" marR="6706" marT="6706" marB="0" anchor="b">
                    <a:lnL>
                      <a:noFill/>
                    </a:lnL>
                    <a:lnR>
                      <a:noFill/>
                    </a:lnR>
                    <a:lnT>
                      <a:noFill/>
                    </a:lnT>
                    <a:lnB>
                      <a:noFill/>
                    </a:lnB>
                    <a:solidFill>
                      <a:srgbClr val="DBE5F1"/>
                    </a:solidFill>
                  </a:tcPr>
                </a:tc>
                <a:tc>
                  <a:txBody>
                    <a:bodyPr/>
                    <a:lstStyle/>
                    <a:p>
                      <a:pPr algn="r" fontAlgn="b"/>
                      <a:r>
                        <a:rPr lang="en-CA" sz="600" b="0" i="0" u="none" strike="noStrike">
                          <a:solidFill>
                            <a:srgbClr val="000000"/>
                          </a:solidFill>
                          <a:latin typeface="Arial"/>
                        </a:rPr>
                        <a:t>2,316.0</a:t>
                      </a:r>
                    </a:p>
                  </a:txBody>
                  <a:tcPr marL="6706" marR="6706" marT="6706" marB="0" anchor="b">
                    <a:lnL>
                      <a:noFill/>
                    </a:lnL>
                    <a:lnR>
                      <a:noFill/>
                    </a:lnR>
                    <a:lnT>
                      <a:noFill/>
                    </a:lnT>
                    <a:lnB>
                      <a:noFill/>
                    </a:lnB>
                    <a:solidFill>
                      <a:srgbClr val="DBE5F1"/>
                    </a:solidFill>
                  </a:tcPr>
                </a:tc>
              </a:tr>
              <a:tr h="147497">
                <a:tc gridSpan="2">
                  <a:txBody>
                    <a:bodyPr/>
                    <a:lstStyle/>
                    <a:p>
                      <a:pPr algn="l" fontAlgn="b"/>
                      <a:r>
                        <a:rPr lang="en-CA" sz="600" b="0" i="0" u="none" strike="noStrike">
                          <a:solidFill>
                            <a:srgbClr val="000000"/>
                          </a:solidFill>
                          <a:latin typeface="Arial"/>
                        </a:rPr>
                        <a:t>    Intangible Other Assets</a:t>
                      </a:r>
                    </a:p>
                  </a:txBody>
                  <a:tcPr marL="6706" marR="6706" marT="6706" marB="0" anchor="b">
                    <a:lnL>
                      <a:noFill/>
                    </a:lnL>
                    <a:lnR>
                      <a:noFill/>
                    </a:lnR>
                    <a:lnT>
                      <a:noFill/>
                    </a:lnT>
                    <a:lnB>
                      <a:noFill/>
                    </a:lnB>
                  </a:tcPr>
                </a:tc>
                <a:tc hMerge="1">
                  <a:txBody>
                    <a:bodyPr/>
                    <a:lstStyle/>
                    <a:p>
                      <a:endParaRPr lang="en-CA"/>
                    </a:p>
                  </a:txBody>
                  <a:tcPr/>
                </a:tc>
                <a:tc>
                  <a:txBody>
                    <a:bodyPr/>
                    <a:lstStyle/>
                    <a:p>
                      <a:pPr algn="r" fontAlgn="b"/>
                      <a:r>
                        <a:rPr lang="en-CA" sz="600" b="0" i="0" u="none" strike="noStrike">
                          <a:solidFill>
                            <a:srgbClr val="000000"/>
                          </a:solidFill>
                          <a:latin typeface="Arial"/>
                        </a:rPr>
                        <a:t>12,053.0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11,311.0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10,923.0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11,103.0</a:t>
                      </a:r>
                    </a:p>
                  </a:txBody>
                  <a:tcPr marL="6706" marR="6706" marT="6706" marB="0" anchor="b">
                    <a:lnL>
                      <a:noFill/>
                    </a:lnL>
                    <a:lnR>
                      <a:noFill/>
                    </a:lnR>
                    <a:lnT>
                      <a:noFill/>
                    </a:lnT>
                    <a:lnB>
                      <a:noFill/>
                    </a:lnB>
                  </a:tcPr>
                </a:tc>
                <a:tc>
                  <a:txBody>
                    <a:bodyPr/>
                    <a:lstStyle/>
                    <a:p>
                      <a:pPr algn="r" fontAlgn="b"/>
                      <a:r>
                        <a:rPr lang="en-CA" sz="600" b="0" i="0" u="none" strike="noStrike">
                          <a:solidFill>
                            <a:srgbClr val="000000"/>
                          </a:solidFill>
                          <a:latin typeface="Arial"/>
                        </a:rPr>
                        <a:t>13,122.0</a:t>
                      </a:r>
                    </a:p>
                  </a:txBody>
                  <a:tcPr marL="6706" marR="6706" marT="6706" marB="0" anchor="b">
                    <a:lnL>
                      <a:noFill/>
                    </a:lnL>
                    <a:lnR>
                      <a:noFill/>
                    </a:lnR>
                    <a:lnT>
                      <a:noFill/>
                    </a:lnT>
                    <a:lnB>
                      <a:noFill/>
                    </a:lnB>
                  </a:tcPr>
                </a:tc>
              </a:tr>
              <a:tr h="147497">
                <a:tc gridSpan="2">
                  <a:txBody>
                    <a:bodyPr/>
                    <a:lstStyle/>
                    <a:p>
                      <a:pPr algn="l" fontAlgn="b"/>
                      <a:r>
                        <a:rPr lang="en-CA" sz="600" b="1" i="0" u="none" strike="noStrike">
                          <a:solidFill>
                            <a:srgbClr val="000000"/>
                          </a:solidFill>
                          <a:latin typeface="Arial"/>
                        </a:rPr>
                        <a:t>Total Assets</a:t>
                      </a:r>
                    </a:p>
                  </a:txBody>
                  <a:tcPr marL="6706" marR="6706" marT="6706" marB="0" anchor="b">
                    <a:lnL>
                      <a:noFill/>
                    </a:lnL>
                    <a:lnR>
                      <a:noFill/>
                    </a:lnR>
                    <a:lnT>
                      <a:noFill/>
                    </a:lnT>
                    <a:lnB>
                      <a:noFill/>
                    </a:lnB>
                    <a:solidFill>
                      <a:srgbClr val="DBE5F1"/>
                    </a:solidFill>
                  </a:tcPr>
                </a:tc>
                <a:tc hMerge="1">
                  <a:txBody>
                    <a:bodyPr/>
                    <a:lstStyle/>
                    <a:p>
                      <a:endParaRPr lang="en-CA"/>
                    </a:p>
                  </a:txBody>
                  <a:tcPr/>
                </a:tc>
                <a:tc>
                  <a:txBody>
                    <a:bodyPr/>
                    <a:lstStyle/>
                    <a:p>
                      <a:pPr algn="r" fontAlgn="b"/>
                      <a:r>
                        <a:rPr lang="en-CA" sz="600" b="1" i="0" u="none" strike="noStrike">
                          <a:solidFill>
                            <a:srgbClr val="000000"/>
                          </a:solidFill>
                          <a:latin typeface="Arial"/>
                        </a:rPr>
                        <a:t>39,585.0</a:t>
                      </a:r>
                    </a:p>
                  </a:txBody>
                  <a:tcPr marL="6706" marR="6706" marT="6706" marB="0" anchor="b">
                    <a:lnL>
                      <a:noFill/>
                    </a:lnL>
                    <a:lnR>
                      <a:noFill/>
                    </a:lnR>
                    <a:lnT>
                      <a:noFill/>
                    </a:lnT>
                    <a:lnB>
                      <a:noFill/>
                    </a:lnB>
                    <a:solidFill>
                      <a:srgbClr val="DBE5F1"/>
                    </a:solidFill>
                  </a:tcPr>
                </a:tc>
                <a:tc>
                  <a:txBody>
                    <a:bodyPr/>
                    <a:lstStyle/>
                    <a:p>
                      <a:pPr algn="r" fontAlgn="b"/>
                      <a:r>
                        <a:rPr lang="en-CA" sz="600" b="1" i="0" u="none" strike="noStrike">
                          <a:solidFill>
                            <a:srgbClr val="000000"/>
                          </a:solidFill>
                          <a:latin typeface="Arial"/>
                        </a:rPr>
                        <a:t>37,663.0</a:t>
                      </a:r>
                    </a:p>
                  </a:txBody>
                  <a:tcPr marL="6706" marR="6706" marT="6706" marB="0" anchor="b">
                    <a:lnL>
                      <a:noFill/>
                    </a:lnL>
                    <a:lnR>
                      <a:noFill/>
                    </a:lnR>
                    <a:lnT>
                      <a:noFill/>
                    </a:lnT>
                    <a:lnB>
                      <a:noFill/>
                    </a:lnB>
                    <a:solidFill>
                      <a:srgbClr val="DBE5F1"/>
                    </a:solidFill>
                  </a:tcPr>
                </a:tc>
                <a:tc>
                  <a:txBody>
                    <a:bodyPr/>
                    <a:lstStyle/>
                    <a:p>
                      <a:pPr algn="r" fontAlgn="b"/>
                      <a:r>
                        <a:rPr lang="en-CA" sz="600" b="1" i="0" u="none" strike="noStrike">
                          <a:solidFill>
                            <a:srgbClr val="000000"/>
                          </a:solidFill>
                          <a:latin typeface="Arial"/>
                        </a:rPr>
                        <a:t>36,916.0</a:t>
                      </a:r>
                    </a:p>
                  </a:txBody>
                  <a:tcPr marL="6706" marR="6706" marT="6706" marB="0" anchor="b">
                    <a:lnL>
                      <a:noFill/>
                    </a:lnL>
                    <a:lnR>
                      <a:noFill/>
                    </a:lnR>
                    <a:lnT>
                      <a:noFill/>
                    </a:lnT>
                    <a:lnB>
                      <a:noFill/>
                    </a:lnB>
                    <a:solidFill>
                      <a:srgbClr val="DBE5F1"/>
                    </a:solidFill>
                  </a:tcPr>
                </a:tc>
                <a:tc>
                  <a:txBody>
                    <a:bodyPr/>
                    <a:lstStyle/>
                    <a:p>
                      <a:pPr algn="r" fontAlgn="b"/>
                      <a:r>
                        <a:rPr lang="en-CA" sz="600" b="1" i="0" u="none" strike="noStrike">
                          <a:solidFill>
                            <a:srgbClr val="000000"/>
                          </a:solidFill>
                          <a:latin typeface="Arial"/>
                        </a:rPr>
                        <a:t>40,140.0</a:t>
                      </a:r>
                    </a:p>
                  </a:txBody>
                  <a:tcPr marL="6706" marR="6706" marT="6706" marB="0" anchor="b">
                    <a:lnL>
                      <a:noFill/>
                    </a:lnL>
                    <a:lnR>
                      <a:noFill/>
                    </a:lnR>
                    <a:lnT>
                      <a:noFill/>
                    </a:lnT>
                    <a:lnB>
                      <a:noFill/>
                    </a:lnB>
                    <a:solidFill>
                      <a:srgbClr val="DBE5F1"/>
                    </a:solidFill>
                  </a:tcPr>
                </a:tc>
                <a:tc>
                  <a:txBody>
                    <a:bodyPr/>
                    <a:lstStyle/>
                    <a:p>
                      <a:pPr algn="r" fontAlgn="b"/>
                      <a:r>
                        <a:rPr lang="en-CA" sz="600" b="1" i="0" u="none" strike="noStrike" dirty="0">
                          <a:solidFill>
                            <a:srgbClr val="000000"/>
                          </a:solidFill>
                          <a:latin typeface="Arial"/>
                        </a:rPr>
                        <a:t>38,396.0</a:t>
                      </a:r>
                    </a:p>
                  </a:txBody>
                  <a:tcPr marL="6706" marR="6706" marT="6706" marB="0" anchor="b">
                    <a:lnL>
                      <a:noFill/>
                    </a:lnL>
                    <a:lnR>
                      <a:noFill/>
                    </a:lnR>
                    <a:lnT>
                      <a:noFill/>
                    </a:lnT>
                    <a:lnB>
                      <a:noFill/>
                    </a:lnB>
                    <a:solidFill>
                      <a:srgbClr val="DBE5F1"/>
                    </a:solidFill>
                  </a:tcPr>
                </a:tc>
              </a:tr>
            </a:tbl>
          </a:graphicData>
        </a:graphic>
      </p:graphicFrame>
      <p:sp>
        <p:nvSpPr>
          <p:cNvPr id="5" name="Rectangle 4"/>
          <p:cNvSpPr/>
          <p:nvPr/>
        </p:nvSpPr>
        <p:spPr>
          <a:xfrm>
            <a:off x="152400" y="1828800"/>
            <a:ext cx="8763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 y="3200400"/>
            <a:ext cx="876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28600" y="4495800"/>
            <a:ext cx="8763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Balance Sheet</a:t>
            </a:r>
            <a:endParaRPr lang="en-CA" dirty="0"/>
          </a:p>
        </p:txBody>
      </p:sp>
      <p:pic>
        <p:nvPicPr>
          <p:cNvPr id="56321" name="Picture 1"/>
          <p:cNvPicPr>
            <a:picLocks noChangeAspect="1" noChangeArrowheads="1"/>
          </p:cNvPicPr>
          <p:nvPr/>
        </p:nvPicPr>
        <p:blipFill>
          <a:blip r:embed="rId2" cstate="print"/>
          <a:srcRect/>
          <a:stretch>
            <a:fillRect/>
          </a:stretch>
        </p:blipFill>
        <p:spPr bwMode="auto">
          <a:xfrm>
            <a:off x="188139" y="1416031"/>
            <a:ext cx="8955861" cy="5441969"/>
          </a:xfrm>
          <a:prstGeom prst="rect">
            <a:avLst/>
          </a:prstGeom>
          <a:noFill/>
          <a:ln w="9525">
            <a:noFill/>
            <a:miter lim="800000"/>
            <a:headEnd/>
            <a:tailEnd/>
          </a:ln>
          <a:effectLst/>
        </p:spPr>
      </p:pic>
      <p:sp>
        <p:nvSpPr>
          <p:cNvPr id="8" name="Rectangle 7"/>
          <p:cNvSpPr/>
          <p:nvPr/>
        </p:nvSpPr>
        <p:spPr>
          <a:xfrm>
            <a:off x="152400" y="1828800"/>
            <a:ext cx="899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81000" y="2819400"/>
            <a:ext cx="8763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81000" y="6096000"/>
            <a:ext cx="8763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6322" name="Picture 2"/>
          <p:cNvPicPr>
            <a:picLocks noChangeAspect="1" noChangeArrowheads="1"/>
          </p:cNvPicPr>
          <p:nvPr/>
        </p:nvPicPr>
        <p:blipFill>
          <a:blip r:embed="rId3" cstate="print"/>
          <a:srcRect/>
          <a:stretch>
            <a:fillRect/>
          </a:stretch>
        </p:blipFill>
        <p:spPr bwMode="auto">
          <a:xfrm>
            <a:off x="152400" y="838200"/>
            <a:ext cx="8991600" cy="6000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738</TotalTime>
  <Words>6197</Words>
  <Application>Microsoft Office PowerPoint</Application>
  <PresentationFormat>On-screen Show (4:3)</PresentationFormat>
  <Paragraphs>1886</Paragraphs>
  <Slides>148</Slides>
  <Notes>17</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Office Theme</vt:lpstr>
      <vt:lpstr>Canadian Telecom</vt:lpstr>
      <vt:lpstr>Canadian Telecom Service</vt:lpstr>
      <vt:lpstr>2008 Statistics</vt:lpstr>
      <vt:lpstr>Fixed Line Geographic Breakdown</vt:lpstr>
      <vt:lpstr>Cable Telephony</vt:lpstr>
      <vt:lpstr>Fixed Line Revenue</vt:lpstr>
      <vt:lpstr>Number of Fixed Lines</vt:lpstr>
      <vt:lpstr>Wireline vs. Wireless</vt:lpstr>
      <vt:lpstr>Slide 9</vt:lpstr>
      <vt:lpstr>Technology – 1G</vt:lpstr>
      <vt:lpstr>Technology – 2G</vt:lpstr>
      <vt:lpstr>Technology – 3G</vt:lpstr>
      <vt:lpstr>Technology – 4G</vt:lpstr>
      <vt:lpstr>Government regulations</vt:lpstr>
      <vt:lpstr>Government regulations</vt:lpstr>
      <vt:lpstr>Government regulation – change proposal</vt:lpstr>
      <vt:lpstr>Foreign ownership possible outcomes</vt:lpstr>
      <vt:lpstr>Slide 18</vt:lpstr>
      <vt:lpstr>CRTC – Broadcasting policy update</vt:lpstr>
      <vt:lpstr>Wireless Marketshare</vt:lpstr>
      <vt:lpstr>Spectrum auction</vt:lpstr>
      <vt:lpstr>Spectrum auction</vt:lpstr>
      <vt:lpstr>Spectrum auction</vt:lpstr>
      <vt:lpstr>Spectrum auction bids</vt:lpstr>
      <vt:lpstr>Telecommunication revenue and percentage annual growth</vt:lpstr>
      <vt:lpstr>Annual revenue growth by market segment</vt:lpstr>
      <vt:lpstr>Wireless revenues , subscribers and ARPU</vt:lpstr>
      <vt:lpstr>Technology</vt:lpstr>
      <vt:lpstr>Technology</vt:lpstr>
      <vt:lpstr>Technology</vt:lpstr>
      <vt:lpstr>Technology</vt:lpstr>
      <vt:lpstr>Technology</vt:lpstr>
      <vt:lpstr>Internet</vt:lpstr>
      <vt:lpstr>Internet</vt:lpstr>
      <vt:lpstr>Slide 35</vt:lpstr>
      <vt:lpstr>Slide 36</vt:lpstr>
      <vt:lpstr>Slide 37</vt:lpstr>
      <vt:lpstr>Rogers Snapshot</vt:lpstr>
      <vt:lpstr>1 Year Price-volume</vt:lpstr>
      <vt:lpstr>1 Year Relative Performance</vt:lpstr>
      <vt:lpstr>5 Years Price-volume</vt:lpstr>
      <vt:lpstr>5 Years Relative Performance</vt:lpstr>
      <vt:lpstr>15 Years Price-volume</vt:lpstr>
      <vt:lpstr>15 Years Relative Performance</vt:lpstr>
      <vt:lpstr>Shares Outstanding</vt:lpstr>
      <vt:lpstr>Ownership</vt:lpstr>
      <vt:lpstr>Dividend History</vt:lpstr>
      <vt:lpstr>Cash to Shareholders</vt:lpstr>
      <vt:lpstr>Edward S. “Ted” Rogers</vt:lpstr>
      <vt:lpstr>Nadir H. Mohamed</vt:lpstr>
      <vt:lpstr>Management</vt:lpstr>
      <vt:lpstr>The Rogers Family</vt:lpstr>
      <vt:lpstr>Organization Structure</vt:lpstr>
      <vt:lpstr>Corporate Actions</vt:lpstr>
      <vt:lpstr>Slide 55</vt:lpstr>
      <vt:lpstr>Business Breakdown</vt:lpstr>
      <vt:lpstr>Wireless</vt:lpstr>
      <vt:lpstr>Wireless Operating Metrics</vt:lpstr>
      <vt:lpstr>2010 Theme: Technological Upgrade Vs. Competition</vt:lpstr>
      <vt:lpstr>Cable</vt:lpstr>
      <vt:lpstr>Cable Operating Metrics</vt:lpstr>
      <vt:lpstr>Media</vt:lpstr>
      <vt:lpstr>Slide 63</vt:lpstr>
      <vt:lpstr>Balance Sheet</vt:lpstr>
      <vt:lpstr>Intangible Assets</vt:lpstr>
      <vt:lpstr>Balance Sheet</vt:lpstr>
      <vt:lpstr>Income Statement</vt:lpstr>
      <vt:lpstr>Cash Flow</vt:lpstr>
      <vt:lpstr>2009 Cash Use</vt:lpstr>
      <vt:lpstr>Company Operating Metrics</vt:lpstr>
      <vt:lpstr>Slide 71</vt:lpstr>
      <vt:lpstr>Recommendation</vt:lpstr>
      <vt:lpstr>Bell  (B.C.E.)</vt:lpstr>
      <vt:lpstr>B.C.E. Snapshot</vt:lpstr>
      <vt:lpstr>1 Year – Price Value</vt:lpstr>
      <vt:lpstr>1 Year – Relative Performance</vt:lpstr>
      <vt:lpstr>5 year – Price Value</vt:lpstr>
      <vt:lpstr>5 Year – Relative Performance</vt:lpstr>
      <vt:lpstr>15 Year – Price Value</vt:lpstr>
      <vt:lpstr>15 Year – Relative Performance</vt:lpstr>
      <vt:lpstr>Common shares outstanding</vt:lpstr>
      <vt:lpstr>Ownership – only 52% found</vt:lpstr>
      <vt:lpstr>Dividend history</vt:lpstr>
      <vt:lpstr>Segment Analysis </vt:lpstr>
      <vt:lpstr>Organization Structure</vt:lpstr>
      <vt:lpstr>Business Description – B.C.E.</vt:lpstr>
      <vt:lpstr>Business breakdown</vt:lpstr>
      <vt:lpstr>Business Revenue Breakdown</vt:lpstr>
      <vt:lpstr>Business Income Breakdown</vt:lpstr>
      <vt:lpstr>Business Description – Bell Wireline</vt:lpstr>
      <vt:lpstr>Bell Wireline Breakdown</vt:lpstr>
      <vt:lpstr>Bell Wireline operating metrics</vt:lpstr>
      <vt:lpstr>Business Description – Bell Wireless</vt:lpstr>
      <vt:lpstr>Bell Wireless Operation Metrics</vt:lpstr>
      <vt:lpstr>Business Description – Bell Aliant</vt:lpstr>
      <vt:lpstr>Bell Aliant breakdown</vt:lpstr>
      <vt:lpstr>Financial statements</vt:lpstr>
      <vt:lpstr>Balance Sheet</vt:lpstr>
      <vt:lpstr>Balance Sheet</vt:lpstr>
      <vt:lpstr>Income Statement</vt:lpstr>
      <vt:lpstr>Cash Flow Statement</vt:lpstr>
      <vt:lpstr>News</vt:lpstr>
      <vt:lpstr>Slide 103</vt:lpstr>
      <vt:lpstr>Termination of privatization transaction</vt:lpstr>
      <vt:lpstr>Transaction over watch</vt:lpstr>
      <vt:lpstr>Recommendation</vt:lpstr>
      <vt:lpstr>Slide 107</vt:lpstr>
      <vt:lpstr>Company Snapshot</vt:lpstr>
      <vt:lpstr>Slide 109</vt:lpstr>
      <vt:lpstr>1 Year Price-volume</vt:lpstr>
      <vt:lpstr>1 Year Relative Performance</vt:lpstr>
      <vt:lpstr>5 Years Price-volume</vt:lpstr>
      <vt:lpstr>5 Years Relative Performance</vt:lpstr>
      <vt:lpstr>15 Years Price-volume</vt:lpstr>
      <vt:lpstr>15 Years Relative Performance</vt:lpstr>
      <vt:lpstr>Shares Outstanding</vt:lpstr>
      <vt:lpstr>Ownership</vt:lpstr>
      <vt:lpstr>Dividend History</vt:lpstr>
      <vt:lpstr>Management</vt:lpstr>
      <vt:lpstr>Organization Structure</vt:lpstr>
      <vt:lpstr>MTS unit</vt:lpstr>
      <vt:lpstr>Allstream unit</vt:lpstr>
      <vt:lpstr>MTS Unit Vs Allstream Unit</vt:lpstr>
      <vt:lpstr>Corporate Actions</vt:lpstr>
      <vt:lpstr>Allstream Acquisition</vt:lpstr>
      <vt:lpstr>Allstream Acquisition</vt:lpstr>
      <vt:lpstr>Spectrum Auction</vt:lpstr>
      <vt:lpstr>Slide 128</vt:lpstr>
      <vt:lpstr>Business Breakdown</vt:lpstr>
      <vt:lpstr>Business Description - Wireless</vt:lpstr>
      <vt:lpstr>Wireless</vt:lpstr>
      <vt:lpstr>Business Description – Data Service</vt:lpstr>
      <vt:lpstr>Data Service</vt:lpstr>
      <vt:lpstr>Business Description - Internet</vt:lpstr>
      <vt:lpstr>Internet</vt:lpstr>
      <vt:lpstr>Business Description –Local Services</vt:lpstr>
      <vt:lpstr>Local Services</vt:lpstr>
      <vt:lpstr>Business Description – Long Distance Services</vt:lpstr>
      <vt:lpstr>Digital Television</vt:lpstr>
      <vt:lpstr>Digital Television</vt:lpstr>
      <vt:lpstr>Slide 141</vt:lpstr>
      <vt:lpstr>Balance Sheet</vt:lpstr>
      <vt:lpstr>Balance Sheet</vt:lpstr>
      <vt:lpstr>Income Statement</vt:lpstr>
      <vt:lpstr>Cash Flow</vt:lpstr>
      <vt:lpstr>Company Operating Metrics</vt:lpstr>
      <vt:lpstr>Slide 147</vt:lpstr>
      <vt:lpstr>Recommendation</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W.A.C. Bennett Library</dc:creator>
  <cp:lastModifiedBy>poitras</cp:lastModifiedBy>
  <cp:revision>97</cp:revision>
  <dcterms:created xsi:type="dcterms:W3CDTF">2010-03-20T22:48:11Z</dcterms:created>
  <dcterms:modified xsi:type="dcterms:W3CDTF">2010-03-24T23:25:26Z</dcterms:modified>
</cp:coreProperties>
</file>