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11.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472" r:id="rId222"/>
    <p:sldId id="473" r:id="rId223"/>
    <p:sldId id="474" r:id="rId224"/>
    <p:sldId id="475" r:id="rId225"/>
    <p:sldId id="476" r:id="rId226"/>
    <p:sldId id="477" r:id="rId227"/>
    <p:sldId id="478" r:id="rId228"/>
    <p:sldId id="479" r:id="rId229"/>
    <p:sldId id="480" r:id="rId230"/>
    <p:sldId id="481" r:id="rId231"/>
    <p:sldId id="482" r:id="rId232"/>
    <p:sldId id="483" r:id="rId233"/>
    <p:sldId id="484" r:id="rId234"/>
    <p:sldId id="485" r:id="rId235"/>
    <p:sldId id="486" r:id="rId236"/>
    <p:sldId id="487" r:id="rId237"/>
    <p:sldId id="488" r:id="rId238"/>
  </p:sldIdLst>
  <p:sldSz cy="5143500" cx="9144000"/>
  <p:notesSz cx="6858000" cy="9144000"/>
  <p:embeddedFontLst>
    <p:embeddedFont>
      <p:font typeface="Roboto"/>
      <p:regular r:id="rId239"/>
      <p:bold r:id="rId240"/>
      <p:italic r:id="rId241"/>
      <p:boldItalic r:id="rId242"/>
    </p:embeddedFont>
    <p:embeddedFont>
      <p:font typeface="Nunito"/>
      <p:regular r:id="rId243"/>
      <p:bold r:id="rId244"/>
      <p:italic r:id="rId245"/>
      <p:boldItalic r:id="rId246"/>
    </p:embeddedFont>
    <p:embeddedFont>
      <p:font typeface="Lato"/>
      <p:regular r:id="rId247"/>
      <p:bold r:id="rId248"/>
      <p:italic r:id="rId249"/>
      <p:boldItalic r:id="rId250"/>
    </p:embeddedFont>
    <p:embeddedFont>
      <p:font typeface="Montserrat"/>
      <p:regular r:id="rId251"/>
      <p:bold r:id="rId252"/>
      <p:italic r:id="rId253"/>
      <p:boldItalic r:id="rId254"/>
    </p:embeddedFont>
    <p:embeddedFont>
      <p:font typeface="Lato Hairline"/>
      <p:regular r:id="rId255"/>
      <p:bold r:id="rId256"/>
      <p:italic r:id="rId257"/>
      <p:boldItalic r:id="rId258"/>
    </p:embeddedFont>
    <p:embeddedFont>
      <p:font typeface="Lato Light"/>
      <p:regular r:id="rId259"/>
      <p:bold r:id="rId260"/>
      <p:italic r:id="rId261"/>
      <p:boldItalic r:id="rId262"/>
    </p:embeddedFont>
    <p:embeddedFont>
      <p:font typeface="Quattrocento Sans"/>
      <p:regular r:id="rId263"/>
      <p:bold r:id="rId264"/>
      <p:italic r:id="rId265"/>
      <p:boldItalic r:id="rId266"/>
    </p:embeddedFont>
    <p:embeddedFont>
      <p:font typeface="Nunito Light"/>
      <p:regular r:id="rId267"/>
      <p:bold r:id="rId268"/>
      <p:italic r:id="rId269"/>
      <p:boldItalic r:id="rId2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680789A-5A18-4C68-98DD-9515B55F980E}">
  <a:tblStyle styleId="{5680789A-5A18-4C68-98DD-9515B55F980E}"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7B6A275-3A10-40D3-A638-9661623D0679}"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190" Type="http://schemas.openxmlformats.org/officeDocument/2006/relationships/slide" Target="slides/slide18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194" Type="http://schemas.openxmlformats.org/officeDocument/2006/relationships/slide" Target="slides/slide189.xml"/><Relationship Id="rId43" Type="http://schemas.openxmlformats.org/officeDocument/2006/relationships/slide" Target="slides/slide38.xml"/><Relationship Id="rId193" Type="http://schemas.openxmlformats.org/officeDocument/2006/relationships/slide" Target="slides/slide188.xml"/><Relationship Id="rId46" Type="http://schemas.openxmlformats.org/officeDocument/2006/relationships/slide" Target="slides/slide41.xml"/><Relationship Id="rId192" Type="http://schemas.openxmlformats.org/officeDocument/2006/relationships/slide" Target="slides/slide187.xml"/><Relationship Id="rId45" Type="http://schemas.openxmlformats.org/officeDocument/2006/relationships/slide" Target="slides/slide40.xml"/><Relationship Id="rId191" Type="http://schemas.openxmlformats.org/officeDocument/2006/relationships/slide" Target="slides/slide186.xml"/><Relationship Id="rId48" Type="http://schemas.openxmlformats.org/officeDocument/2006/relationships/slide" Target="slides/slide43.xml"/><Relationship Id="rId187" Type="http://schemas.openxmlformats.org/officeDocument/2006/relationships/slide" Target="slides/slide182.xml"/><Relationship Id="rId47" Type="http://schemas.openxmlformats.org/officeDocument/2006/relationships/slide" Target="slides/slide42.xml"/><Relationship Id="rId186" Type="http://schemas.openxmlformats.org/officeDocument/2006/relationships/slide" Target="slides/slide181.xml"/><Relationship Id="rId185" Type="http://schemas.openxmlformats.org/officeDocument/2006/relationships/slide" Target="slides/slide180.xml"/><Relationship Id="rId49" Type="http://schemas.openxmlformats.org/officeDocument/2006/relationships/slide" Target="slides/slide44.xml"/><Relationship Id="rId184" Type="http://schemas.openxmlformats.org/officeDocument/2006/relationships/slide" Target="slides/slide179.xml"/><Relationship Id="rId189" Type="http://schemas.openxmlformats.org/officeDocument/2006/relationships/slide" Target="slides/slide184.xml"/><Relationship Id="rId188" Type="http://schemas.openxmlformats.org/officeDocument/2006/relationships/slide" Target="slides/slide18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183" Type="http://schemas.openxmlformats.org/officeDocument/2006/relationships/slide" Target="slides/slide178.xml"/><Relationship Id="rId32" Type="http://schemas.openxmlformats.org/officeDocument/2006/relationships/slide" Target="slides/slide27.xml"/><Relationship Id="rId182" Type="http://schemas.openxmlformats.org/officeDocument/2006/relationships/slide" Target="slides/slide177.xml"/><Relationship Id="rId35" Type="http://schemas.openxmlformats.org/officeDocument/2006/relationships/slide" Target="slides/slide30.xml"/><Relationship Id="rId181" Type="http://schemas.openxmlformats.org/officeDocument/2006/relationships/slide" Target="slides/slide176.xml"/><Relationship Id="rId34" Type="http://schemas.openxmlformats.org/officeDocument/2006/relationships/slide" Target="slides/slide29.xml"/><Relationship Id="rId180" Type="http://schemas.openxmlformats.org/officeDocument/2006/relationships/slide" Target="slides/slide175.xml"/><Relationship Id="rId37" Type="http://schemas.openxmlformats.org/officeDocument/2006/relationships/slide" Target="slides/slide32.xml"/><Relationship Id="rId176" Type="http://schemas.openxmlformats.org/officeDocument/2006/relationships/slide" Target="slides/slide171.xml"/><Relationship Id="rId36" Type="http://schemas.openxmlformats.org/officeDocument/2006/relationships/slide" Target="slides/slide31.xml"/><Relationship Id="rId175" Type="http://schemas.openxmlformats.org/officeDocument/2006/relationships/slide" Target="slides/slide170.xml"/><Relationship Id="rId39" Type="http://schemas.openxmlformats.org/officeDocument/2006/relationships/slide" Target="slides/slide34.xml"/><Relationship Id="rId174" Type="http://schemas.openxmlformats.org/officeDocument/2006/relationships/slide" Target="slides/slide169.xml"/><Relationship Id="rId38" Type="http://schemas.openxmlformats.org/officeDocument/2006/relationships/slide" Target="slides/slide33.xml"/><Relationship Id="rId173" Type="http://schemas.openxmlformats.org/officeDocument/2006/relationships/slide" Target="slides/slide168.xml"/><Relationship Id="rId179" Type="http://schemas.openxmlformats.org/officeDocument/2006/relationships/slide" Target="slides/slide174.xml"/><Relationship Id="rId178" Type="http://schemas.openxmlformats.org/officeDocument/2006/relationships/slide" Target="slides/slide173.xml"/><Relationship Id="rId177" Type="http://schemas.openxmlformats.org/officeDocument/2006/relationships/slide" Target="slides/slide172.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98" Type="http://schemas.openxmlformats.org/officeDocument/2006/relationships/slide" Target="slides/slide193.xml"/><Relationship Id="rId14" Type="http://schemas.openxmlformats.org/officeDocument/2006/relationships/slide" Target="slides/slide9.xml"/><Relationship Id="rId197" Type="http://schemas.openxmlformats.org/officeDocument/2006/relationships/slide" Target="slides/slide192.xml"/><Relationship Id="rId17" Type="http://schemas.openxmlformats.org/officeDocument/2006/relationships/slide" Target="slides/slide12.xml"/><Relationship Id="rId196" Type="http://schemas.openxmlformats.org/officeDocument/2006/relationships/slide" Target="slides/slide191.xml"/><Relationship Id="rId16" Type="http://schemas.openxmlformats.org/officeDocument/2006/relationships/slide" Target="slides/slide11.xml"/><Relationship Id="rId195" Type="http://schemas.openxmlformats.org/officeDocument/2006/relationships/slide" Target="slides/slide190.xml"/><Relationship Id="rId19" Type="http://schemas.openxmlformats.org/officeDocument/2006/relationships/slide" Target="slides/slide14.xml"/><Relationship Id="rId18" Type="http://schemas.openxmlformats.org/officeDocument/2006/relationships/slide" Target="slides/slide13.xml"/><Relationship Id="rId199" Type="http://schemas.openxmlformats.org/officeDocument/2006/relationships/slide" Target="slides/slide194.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270" Type="http://schemas.openxmlformats.org/officeDocument/2006/relationships/font" Target="fonts/NunitoLight-boldItalic.fntdata"/><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269" Type="http://schemas.openxmlformats.org/officeDocument/2006/relationships/font" Target="fonts/NunitoLight-italic.fntdata"/><Relationship Id="rId9" Type="http://schemas.openxmlformats.org/officeDocument/2006/relationships/slide" Target="slides/slide4.xml"/><Relationship Id="rId143" Type="http://schemas.openxmlformats.org/officeDocument/2006/relationships/slide" Target="slides/slide138.xml"/><Relationship Id="rId264" Type="http://schemas.openxmlformats.org/officeDocument/2006/relationships/font" Target="fonts/QuattrocentoSans-bold.fntdata"/><Relationship Id="rId142" Type="http://schemas.openxmlformats.org/officeDocument/2006/relationships/slide" Target="slides/slide137.xml"/><Relationship Id="rId263" Type="http://schemas.openxmlformats.org/officeDocument/2006/relationships/font" Target="fonts/QuattrocentoSans-regular.fntdata"/><Relationship Id="rId141" Type="http://schemas.openxmlformats.org/officeDocument/2006/relationships/slide" Target="slides/slide136.xml"/><Relationship Id="rId262" Type="http://schemas.openxmlformats.org/officeDocument/2006/relationships/font" Target="fonts/LatoLight-boldItalic.fntdata"/><Relationship Id="rId140" Type="http://schemas.openxmlformats.org/officeDocument/2006/relationships/slide" Target="slides/slide135.xml"/><Relationship Id="rId261" Type="http://schemas.openxmlformats.org/officeDocument/2006/relationships/font" Target="fonts/LatoLight-italic.fntdata"/><Relationship Id="rId5" Type="http://schemas.openxmlformats.org/officeDocument/2006/relationships/notesMaster" Target="notesMasters/notesMaster1.xml"/><Relationship Id="rId147" Type="http://schemas.openxmlformats.org/officeDocument/2006/relationships/slide" Target="slides/slide142.xml"/><Relationship Id="rId268" Type="http://schemas.openxmlformats.org/officeDocument/2006/relationships/font" Target="fonts/NunitoLight-bold.fntdata"/><Relationship Id="rId6" Type="http://schemas.openxmlformats.org/officeDocument/2006/relationships/slide" Target="slides/slide1.xml"/><Relationship Id="rId146" Type="http://schemas.openxmlformats.org/officeDocument/2006/relationships/slide" Target="slides/slide141.xml"/><Relationship Id="rId267" Type="http://schemas.openxmlformats.org/officeDocument/2006/relationships/font" Target="fonts/NunitoLight-regular.fntdata"/><Relationship Id="rId7" Type="http://schemas.openxmlformats.org/officeDocument/2006/relationships/slide" Target="slides/slide2.xml"/><Relationship Id="rId145" Type="http://schemas.openxmlformats.org/officeDocument/2006/relationships/slide" Target="slides/slide140.xml"/><Relationship Id="rId266" Type="http://schemas.openxmlformats.org/officeDocument/2006/relationships/font" Target="fonts/QuattrocentoSans-boldItalic.fntdata"/><Relationship Id="rId8" Type="http://schemas.openxmlformats.org/officeDocument/2006/relationships/slide" Target="slides/slide3.xml"/><Relationship Id="rId144" Type="http://schemas.openxmlformats.org/officeDocument/2006/relationships/slide" Target="slides/slide139.xml"/><Relationship Id="rId265" Type="http://schemas.openxmlformats.org/officeDocument/2006/relationships/font" Target="fonts/QuattrocentoSans-italic.fntdata"/><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260" Type="http://schemas.openxmlformats.org/officeDocument/2006/relationships/font" Target="fonts/LatoLight-bold.fntdata"/><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259" Type="http://schemas.openxmlformats.org/officeDocument/2006/relationships/font" Target="fonts/LatoLight-regular.fntdata"/><Relationship Id="rId137" Type="http://schemas.openxmlformats.org/officeDocument/2006/relationships/slide" Target="slides/slide132.xml"/><Relationship Id="rId258" Type="http://schemas.openxmlformats.org/officeDocument/2006/relationships/font" Target="fonts/LatoHairline-boldItalic.fntdata"/><Relationship Id="rId132" Type="http://schemas.openxmlformats.org/officeDocument/2006/relationships/slide" Target="slides/slide127.xml"/><Relationship Id="rId253" Type="http://schemas.openxmlformats.org/officeDocument/2006/relationships/font" Target="fonts/Montserrat-italic.fntdata"/><Relationship Id="rId131" Type="http://schemas.openxmlformats.org/officeDocument/2006/relationships/slide" Target="slides/slide126.xml"/><Relationship Id="rId252" Type="http://schemas.openxmlformats.org/officeDocument/2006/relationships/font" Target="fonts/Montserrat-bold.fntdata"/><Relationship Id="rId130" Type="http://schemas.openxmlformats.org/officeDocument/2006/relationships/slide" Target="slides/slide125.xml"/><Relationship Id="rId251" Type="http://schemas.openxmlformats.org/officeDocument/2006/relationships/font" Target="fonts/Montserrat-regular.fntdata"/><Relationship Id="rId250" Type="http://schemas.openxmlformats.org/officeDocument/2006/relationships/font" Target="fonts/Lato-boldItalic.fntdata"/><Relationship Id="rId136" Type="http://schemas.openxmlformats.org/officeDocument/2006/relationships/slide" Target="slides/slide131.xml"/><Relationship Id="rId257" Type="http://schemas.openxmlformats.org/officeDocument/2006/relationships/font" Target="fonts/LatoHairline-italic.fntdata"/><Relationship Id="rId135" Type="http://schemas.openxmlformats.org/officeDocument/2006/relationships/slide" Target="slides/slide130.xml"/><Relationship Id="rId256" Type="http://schemas.openxmlformats.org/officeDocument/2006/relationships/font" Target="fonts/LatoHairline-bold.fntdata"/><Relationship Id="rId134" Type="http://schemas.openxmlformats.org/officeDocument/2006/relationships/slide" Target="slides/slide129.xml"/><Relationship Id="rId255" Type="http://schemas.openxmlformats.org/officeDocument/2006/relationships/font" Target="fonts/LatoHairline-regular.fntdata"/><Relationship Id="rId133" Type="http://schemas.openxmlformats.org/officeDocument/2006/relationships/slide" Target="slides/slide128.xml"/><Relationship Id="rId254" Type="http://schemas.openxmlformats.org/officeDocument/2006/relationships/font" Target="fonts/Montserrat-boldItalic.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172" Type="http://schemas.openxmlformats.org/officeDocument/2006/relationships/slide" Target="slides/slide167.xml"/><Relationship Id="rId65" Type="http://schemas.openxmlformats.org/officeDocument/2006/relationships/slide" Target="slides/slide60.xml"/><Relationship Id="rId171" Type="http://schemas.openxmlformats.org/officeDocument/2006/relationships/slide" Target="slides/slide166.xml"/><Relationship Id="rId68" Type="http://schemas.openxmlformats.org/officeDocument/2006/relationships/slide" Target="slides/slide63.xml"/><Relationship Id="rId170" Type="http://schemas.openxmlformats.org/officeDocument/2006/relationships/slide" Target="slides/slide165.xml"/><Relationship Id="rId67" Type="http://schemas.openxmlformats.org/officeDocument/2006/relationships/slide" Target="slides/slide62.xml"/><Relationship Id="rId60" Type="http://schemas.openxmlformats.org/officeDocument/2006/relationships/slide" Target="slides/slide55.xml"/><Relationship Id="rId165" Type="http://schemas.openxmlformats.org/officeDocument/2006/relationships/slide" Target="slides/slide160.xml"/><Relationship Id="rId69" Type="http://schemas.openxmlformats.org/officeDocument/2006/relationships/slide" Target="slides/slide64.xml"/><Relationship Id="rId164" Type="http://schemas.openxmlformats.org/officeDocument/2006/relationships/slide" Target="slides/slide159.xml"/><Relationship Id="rId163" Type="http://schemas.openxmlformats.org/officeDocument/2006/relationships/slide" Target="slides/slide158.xml"/><Relationship Id="rId162" Type="http://schemas.openxmlformats.org/officeDocument/2006/relationships/slide" Target="slides/slide157.xml"/><Relationship Id="rId169" Type="http://schemas.openxmlformats.org/officeDocument/2006/relationships/slide" Target="slides/slide164.xml"/><Relationship Id="rId168" Type="http://schemas.openxmlformats.org/officeDocument/2006/relationships/slide" Target="slides/slide163.xml"/><Relationship Id="rId167" Type="http://schemas.openxmlformats.org/officeDocument/2006/relationships/slide" Target="slides/slide162.xml"/><Relationship Id="rId166" Type="http://schemas.openxmlformats.org/officeDocument/2006/relationships/slide" Target="slides/slide161.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54" Type="http://schemas.openxmlformats.org/officeDocument/2006/relationships/slide" Target="slides/slide49.xml"/><Relationship Id="rId160" Type="http://schemas.openxmlformats.org/officeDocument/2006/relationships/slide" Target="slides/slide155.xml"/><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 Id="rId107" Type="http://schemas.openxmlformats.org/officeDocument/2006/relationships/slide" Target="slides/slide102.xml"/><Relationship Id="rId228" Type="http://schemas.openxmlformats.org/officeDocument/2006/relationships/slide" Target="slides/slide223.xml"/><Relationship Id="rId106" Type="http://schemas.openxmlformats.org/officeDocument/2006/relationships/slide" Target="slides/slide101.xml"/><Relationship Id="rId227" Type="http://schemas.openxmlformats.org/officeDocument/2006/relationships/slide" Target="slides/slide222.xml"/><Relationship Id="rId105" Type="http://schemas.openxmlformats.org/officeDocument/2006/relationships/slide" Target="slides/slide100.xml"/><Relationship Id="rId226" Type="http://schemas.openxmlformats.org/officeDocument/2006/relationships/slide" Target="slides/slide221.xml"/><Relationship Id="rId104" Type="http://schemas.openxmlformats.org/officeDocument/2006/relationships/slide" Target="slides/slide99.xml"/><Relationship Id="rId225" Type="http://schemas.openxmlformats.org/officeDocument/2006/relationships/slide" Target="slides/slide220.xml"/><Relationship Id="rId109" Type="http://schemas.openxmlformats.org/officeDocument/2006/relationships/slide" Target="slides/slide104.xml"/><Relationship Id="rId108" Type="http://schemas.openxmlformats.org/officeDocument/2006/relationships/slide" Target="slides/slide103.xml"/><Relationship Id="rId229" Type="http://schemas.openxmlformats.org/officeDocument/2006/relationships/slide" Target="slides/slide224.xml"/><Relationship Id="rId220" Type="http://schemas.openxmlformats.org/officeDocument/2006/relationships/slide" Target="slides/slide215.xml"/><Relationship Id="rId103" Type="http://schemas.openxmlformats.org/officeDocument/2006/relationships/slide" Target="slides/slide98.xml"/><Relationship Id="rId224" Type="http://schemas.openxmlformats.org/officeDocument/2006/relationships/slide" Target="slides/slide219.xml"/><Relationship Id="rId102" Type="http://schemas.openxmlformats.org/officeDocument/2006/relationships/slide" Target="slides/slide97.xml"/><Relationship Id="rId223" Type="http://schemas.openxmlformats.org/officeDocument/2006/relationships/slide" Target="slides/slide218.xml"/><Relationship Id="rId101" Type="http://schemas.openxmlformats.org/officeDocument/2006/relationships/slide" Target="slides/slide96.xml"/><Relationship Id="rId222" Type="http://schemas.openxmlformats.org/officeDocument/2006/relationships/slide" Target="slides/slide217.xml"/><Relationship Id="rId100" Type="http://schemas.openxmlformats.org/officeDocument/2006/relationships/slide" Target="slides/slide95.xml"/><Relationship Id="rId221" Type="http://schemas.openxmlformats.org/officeDocument/2006/relationships/slide" Target="slides/slide216.xml"/><Relationship Id="rId217" Type="http://schemas.openxmlformats.org/officeDocument/2006/relationships/slide" Target="slides/slide212.xml"/><Relationship Id="rId216" Type="http://schemas.openxmlformats.org/officeDocument/2006/relationships/slide" Target="slides/slide211.xml"/><Relationship Id="rId215" Type="http://schemas.openxmlformats.org/officeDocument/2006/relationships/slide" Target="slides/slide210.xml"/><Relationship Id="rId214" Type="http://schemas.openxmlformats.org/officeDocument/2006/relationships/slide" Target="slides/slide209.xml"/><Relationship Id="rId219" Type="http://schemas.openxmlformats.org/officeDocument/2006/relationships/slide" Target="slides/slide214.xml"/><Relationship Id="rId218" Type="http://schemas.openxmlformats.org/officeDocument/2006/relationships/slide" Target="slides/slide213.xml"/><Relationship Id="rId213" Type="http://schemas.openxmlformats.org/officeDocument/2006/relationships/slide" Target="slides/slide208.xml"/><Relationship Id="rId212" Type="http://schemas.openxmlformats.org/officeDocument/2006/relationships/slide" Target="slides/slide207.xml"/><Relationship Id="rId211" Type="http://schemas.openxmlformats.org/officeDocument/2006/relationships/slide" Target="slides/slide206.xml"/><Relationship Id="rId210" Type="http://schemas.openxmlformats.org/officeDocument/2006/relationships/slide" Target="slides/slide205.xml"/><Relationship Id="rId129" Type="http://schemas.openxmlformats.org/officeDocument/2006/relationships/slide" Target="slides/slide124.xml"/><Relationship Id="rId128" Type="http://schemas.openxmlformats.org/officeDocument/2006/relationships/slide" Target="slides/slide123.xml"/><Relationship Id="rId249" Type="http://schemas.openxmlformats.org/officeDocument/2006/relationships/font" Target="fonts/Lato-italic.fntdata"/><Relationship Id="rId127" Type="http://schemas.openxmlformats.org/officeDocument/2006/relationships/slide" Target="slides/slide122.xml"/><Relationship Id="rId248" Type="http://schemas.openxmlformats.org/officeDocument/2006/relationships/font" Target="fonts/Lato-bold.fntdata"/><Relationship Id="rId126" Type="http://schemas.openxmlformats.org/officeDocument/2006/relationships/slide" Target="slides/slide121.xml"/><Relationship Id="rId247" Type="http://schemas.openxmlformats.org/officeDocument/2006/relationships/font" Target="fonts/Lato-regular.fntdata"/><Relationship Id="rId121" Type="http://schemas.openxmlformats.org/officeDocument/2006/relationships/slide" Target="slides/slide116.xml"/><Relationship Id="rId242" Type="http://schemas.openxmlformats.org/officeDocument/2006/relationships/font" Target="fonts/Roboto-boldItalic.fntdata"/><Relationship Id="rId120" Type="http://schemas.openxmlformats.org/officeDocument/2006/relationships/slide" Target="slides/slide115.xml"/><Relationship Id="rId241" Type="http://schemas.openxmlformats.org/officeDocument/2006/relationships/font" Target="fonts/Roboto-italic.fntdata"/><Relationship Id="rId240" Type="http://schemas.openxmlformats.org/officeDocument/2006/relationships/font" Target="fonts/Roboto-bold.fntdata"/><Relationship Id="rId125" Type="http://schemas.openxmlformats.org/officeDocument/2006/relationships/slide" Target="slides/slide120.xml"/><Relationship Id="rId246" Type="http://schemas.openxmlformats.org/officeDocument/2006/relationships/font" Target="fonts/Nunito-boldItalic.fntdata"/><Relationship Id="rId124" Type="http://schemas.openxmlformats.org/officeDocument/2006/relationships/slide" Target="slides/slide119.xml"/><Relationship Id="rId245" Type="http://schemas.openxmlformats.org/officeDocument/2006/relationships/font" Target="fonts/Nunito-italic.fntdata"/><Relationship Id="rId123" Type="http://schemas.openxmlformats.org/officeDocument/2006/relationships/slide" Target="slides/slide118.xml"/><Relationship Id="rId244" Type="http://schemas.openxmlformats.org/officeDocument/2006/relationships/font" Target="fonts/Nunito-bold.fntdata"/><Relationship Id="rId122" Type="http://schemas.openxmlformats.org/officeDocument/2006/relationships/slide" Target="slides/slide117.xml"/><Relationship Id="rId243" Type="http://schemas.openxmlformats.org/officeDocument/2006/relationships/font" Target="fonts/Nunito-regular.fnt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99" Type="http://schemas.openxmlformats.org/officeDocument/2006/relationships/slide" Target="slides/slide94.xml"/><Relationship Id="rId98" Type="http://schemas.openxmlformats.org/officeDocument/2006/relationships/slide" Target="slides/slide93.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239" Type="http://schemas.openxmlformats.org/officeDocument/2006/relationships/font" Target="fonts/Roboto-regular.fntdata"/><Relationship Id="rId117" Type="http://schemas.openxmlformats.org/officeDocument/2006/relationships/slide" Target="slides/slide112.xml"/><Relationship Id="rId238" Type="http://schemas.openxmlformats.org/officeDocument/2006/relationships/slide" Target="slides/slide233.xml"/><Relationship Id="rId116" Type="http://schemas.openxmlformats.org/officeDocument/2006/relationships/slide" Target="slides/slide111.xml"/><Relationship Id="rId237" Type="http://schemas.openxmlformats.org/officeDocument/2006/relationships/slide" Target="slides/slide232.xml"/><Relationship Id="rId115" Type="http://schemas.openxmlformats.org/officeDocument/2006/relationships/slide" Target="slides/slide110.xml"/><Relationship Id="rId236" Type="http://schemas.openxmlformats.org/officeDocument/2006/relationships/slide" Target="slides/slide231.xml"/><Relationship Id="rId119" Type="http://schemas.openxmlformats.org/officeDocument/2006/relationships/slide" Target="slides/slide114.xml"/><Relationship Id="rId110" Type="http://schemas.openxmlformats.org/officeDocument/2006/relationships/slide" Target="slides/slide105.xml"/><Relationship Id="rId231" Type="http://schemas.openxmlformats.org/officeDocument/2006/relationships/slide" Target="slides/slide226.xml"/><Relationship Id="rId230" Type="http://schemas.openxmlformats.org/officeDocument/2006/relationships/slide" Target="slides/slide225.xml"/><Relationship Id="rId114" Type="http://schemas.openxmlformats.org/officeDocument/2006/relationships/slide" Target="slides/slide109.xml"/><Relationship Id="rId235" Type="http://schemas.openxmlformats.org/officeDocument/2006/relationships/slide" Target="slides/slide230.xml"/><Relationship Id="rId113" Type="http://schemas.openxmlformats.org/officeDocument/2006/relationships/slide" Target="slides/slide108.xml"/><Relationship Id="rId234" Type="http://schemas.openxmlformats.org/officeDocument/2006/relationships/slide" Target="slides/slide229.xml"/><Relationship Id="rId112" Type="http://schemas.openxmlformats.org/officeDocument/2006/relationships/slide" Target="slides/slide107.xml"/><Relationship Id="rId233" Type="http://schemas.openxmlformats.org/officeDocument/2006/relationships/slide" Target="slides/slide228.xml"/><Relationship Id="rId111" Type="http://schemas.openxmlformats.org/officeDocument/2006/relationships/slide" Target="slides/slide106.xml"/><Relationship Id="rId232" Type="http://schemas.openxmlformats.org/officeDocument/2006/relationships/slide" Target="slides/slide227.xml"/><Relationship Id="rId206" Type="http://schemas.openxmlformats.org/officeDocument/2006/relationships/slide" Target="slides/slide201.xml"/><Relationship Id="rId205" Type="http://schemas.openxmlformats.org/officeDocument/2006/relationships/slide" Target="slides/slide200.xml"/><Relationship Id="rId204" Type="http://schemas.openxmlformats.org/officeDocument/2006/relationships/slide" Target="slides/slide199.xml"/><Relationship Id="rId203" Type="http://schemas.openxmlformats.org/officeDocument/2006/relationships/slide" Target="slides/slide198.xml"/><Relationship Id="rId209" Type="http://schemas.openxmlformats.org/officeDocument/2006/relationships/slide" Target="slides/slide204.xml"/><Relationship Id="rId208" Type="http://schemas.openxmlformats.org/officeDocument/2006/relationships/slide" Target="slides/slide203.xml"/><Relationship Id="rId207" Type="http://schemas.openxmlformats.org/officeDocument/2006/relationships/slide" Target="slides/slide202.xml"/><Relationship Id="rId202" Type="http://schemas.openxmlformats.org/officeDocument/2006/relationships/slide" Target="slides/slide197.xml"/><Relationship Id="rId201" Type="http://schemas.openxmlformats.org/officeDocument/2006/relationships/slide" Target="slides/slide196.xml"/><Relationship Id="rId200" Type="http://schemas.openxmlformats.org/officeDocument/2006/relationships/slide" Target="slides/slide1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crotrends.net/stocks/charts/AAPL/apple/shares-outstanding" TargetMode="Externa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Hypertext" TargetMode="External"/><Relationship Id="rId3" Type="http://schemas.openxmlformats.org/officeDocument/2006/relationships/hyperlink" Target="https://en.wikipedia.org/wiki/Web_application" TargetMode="External"/><Relationship Id="rId4" Type="http://schemas.openxmlformats.org/officeDocument/2006/relationships/hyperlink" Target="https://en.wikipedia.org/wiki/World_Wide_Web" TargetMode="External"/><Relationship Id="rId5" Type="http://schemas.openxmlformats.org/officeDocument/2006/relationships/hyperlink" Target="https://en.wikipedia.org/wiki/Email" TargetMode="External"/><Relationship Id="rId6" Type="http://schemas.openxmlformats.org/officeDocument/2006/relationships/hyperlink" Target="https://en.wikipedia.org/wiki/Voice_over_IP" TargetMode="External"/><Relationship Id="rId7" Type="http://schemas.openxmlformats.org/officeDocument/2006/relationships/hyperlink" Target="https://en.wikipedia.org/wiki/File_sharing" TargetMode="Externa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7" name="Shape 807"/>
        <p:cNvGrpSpPr/>
        <p:nvPr/>
      </p:nvGrpSpPr>
      <p:grpSpPr>
        <a:xfrm>
          <a:off x="0" y="0"/>
          <a:ext cx="0" cy="0"/>
          <a:chOff x="0" y="0"/>
          <a:chExt cx="0" cy="0"/>
        </a:xfrm>
      </p:grpSpPr>
      <p:sp>
        <p:nvSpPr>
          <p:cNvPr id="808" name="Google Shape;808;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09" name="Google Shape;809;p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6" name="Shape 816"/>
        <p:cNvGrpSpPr/>
        <p:nvPr/>
      </p:nvGrpSpPr>
      <p:grpSpPr>
        <a:xfrm>
          <a:off x="0" y="0"/>
          <a:ext cx="0" cy="0"/>
          <a:chOff x="0" y="0"/>
          <a:chExt cx="0" cy="0"/>
        </a:xfrm>
      </p:grpSpPr>
      <p:sp>
        <p:nvSpPr>
          <p:cNvPr id="817" name="Google Shape;817;p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18" name="Google Shape;818;p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5" name="Shape 825"/>
        <p:cNvGrpSpPr/>
        <p:nvPr/>
      </p:nvGrpSpPr>
      <p:grpSpPr>
        <a:xfrm>
          <a:off x="0" y="0"/>
          <a:ext cx="0" cy="0"/>
          <a:chOff x="0" y="0"/>
          <a:chExt cx="0" cy="0"/>
        </a:xfrm>
      </p:grpSpPr>
      <p:sp>
        <p:nvSpPr>
          <p:cNvPr id="826" name="Google Shape;826;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27" name="Google Shape;827;p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2" name="Shape 832"/>
        <p:cNvGrpSpPr/>
        <p:nvPr/>
      </p:nvGrpSpPr>
      <p:grpSpPr>
        <a:xfrm>
          <a:off x="0" y="0"/>
          <a:ext cx="0" cy="0"/>
          <a:chOff x="0" y="0"/>
          <a:chExt cx="0" cy="0"/>
        </a:xfrm>
      </p:grpSpPr>
      <p:sp>
        <p:nvSpPr>
          <p:cNvPr id="833" name="Google Shape;833;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34" name="Google Shape;834;p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9" name="Shape 839"/>
        <p:cNvGrpSpPr/>
        <p:nvPr/>
      </p:nvGrpSpPr>
      <p:grpSpPr>
        <a:xfrm>
          <a:off x="0" y="0"/>
          <a:ext cx="0" cy="0"/>
          <a:chOff x="0" y="0"/>
          <a:chExt cx="0" cy="0"/>
        </a:xfrm>
      </p:grpSpPr>
      <p:sp>
        <p:nvSpPr>
          <p:cNvPr id="840" name="Google Shape;840;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41" name="Google Shape;841;p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6" name="Shape 846"/>
        <p:cNvGrpSpPr/>
        <p:nvPr/>
      </p:nvGrpSpPr>
      <p:grpSpPr>
        <a:xfrm>
          <a:off x="0" y="0"/>
          <a:ext cx="0" cy="0"/>
          <a:chOff x="0" y="0"/>
          <a:chExt cx="0" cy="0"/>
        </a:xfrm>
      </p:grpSpPr>
      <p:sp>
        <p:nvSpPr>
          <p:cNvPr id="847" name="Google Shape;847;p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48" name="Google Shape;848;p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2" name="Shape 852"/>
        <p:cNvGrpSpPr/>
        <p:nvPr/>
      </p:nvGrpSpPr>
      <p:grpSpPr>
        <a:xfrm>
          <a:off x="0" y="0"/>
          <a:ext cx="0" cy="0"/>
          <a:chOff x="0" y="0"/>
          <a:chExt cx="0" cy="0"/>
        </a:xfrm>
      </p:grpSpPr>
      <p:sp>
        <p:nvSpPr>
          <p:cNvPr id="853" name="Google Shape;853;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54" name="Google Shape;854;p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0" name="Shape 860"/>
        <p:cNvGrpSpPr/>
        <p:nvPr/>
      </p:nvGrpSpPr>
      <p:grpSpPr>
        <a:xfrm>
          <a:off x="0" y="0"/>
          <a:ext cx="0" cy="0"/>
          <a:chOff x="0" y="0"/>
          <a:chExt cx="0" cy="0"/>
        </a:xfrm>
      </p:grpSpPr>
      <p:sp>
        <p:nvSpPr>
          <p:cNvPr id="861" name="Google Shape;861;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62" name="Google Shape;862;p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8" name="Shape 868"/>
        <p:cNvGrpSpPr/>
        <p:nvPr/>
      </p:nvGrpSpPr>
      <p:grpSpPr>
        <a:xfrm>
          <a:off x="0" y="0"/>
          <a:ext cx="0" cy="0"/>
          <a:chOff x="0" y="0"/>
          <a:chExt cx="0" cy="0"/>
        </a:xfrm>
      </p:grpSpPr>
      <p:sp>
        <p:nvSpPr>
          <p:cNvPr id="869" name="Google Shape;869;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70" name="Google Shape;870;p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4" name="Shape 874"/>
        <p:cNvGrpSpPr/>
        <p:nvPr/>
      </p:nvGrpSpPr>
      <p:grpSpPr>
        <a:xfrm>
          <a:off x="0" y="0"/>
          <a:ext cx="0" cy="0"/>
          <a:chOff x="0" y="0"/>
          <a:chExt cx="0" cy="0"/>
        </a:xfrm>
      </p:grpSpPr>
      <p:sp>
        <p:nvSpPr>
          <p:cNvPr id="875" name="Google Shape;875;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76" name="Google Shape;876;p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https://www.statista.com/outlook/251/100/consumer-electronics/worldwide#market-globalRevenue</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0" name="Shape 880"/>
        <p:cNvGrpSpPr/>
        <p:nvPr/>
      </p:nvGrpSpPr>
      <p:grpSpPr>
        <a:xfrm>
          <a:off x="0" y="0"/>
          <a:ext cx="0" cy="0"/>
          <a:chOff x="0" y="0"/>
          <a:chExt cx="0" cy="0"/>
        </a:xfrm>
      </p:grpSpPr>
      <p:sp>
        <p:nvSpPr>
          <p:cNvPr id="881" name="Google Shape;881;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82" name="Google Shape;882;p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6" name="Shape 886"/>
        <p:cNvGrpSpPr/>
        <p:nvPr/>
      </p:nvGrpSpPr>
      <p:grpSpPr>
        <a:xfrm>
          <a:off x="0" y="0"/>
          <a:ext cx="0" cy="0"/>
          <a:chOff x="0" y="0"/>
          <a:chExt cx="0" cy="0"/>
        </a:xfrm>
      </p:grpSpPr>
      <p:sp>
        <p:nvSpPr>
          <p:cNvPr id="887" name="Google Shape;887;p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8" name="Google Shape;888;p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3" name="Shape 893"/>
        <p:cNvGrpSpPr/>
        <p:nvPr/>
      </p:nvGrpSpPr>
      <p:grpSpPr>
        <a:xfrm>
          <a:off x="0" y="0"/>
          <a:ext cx="0" cy="0"/>
          <a:chOff x="0" y="0"/>
          <a:chExt cx="0" cy="0"/>
        </a:xfrm>
      </p:grpSpPr>
      <p:sp>
        <p:nvSpPr>
          <p:cNvPr id="894" name="Google Shape;894;p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5" name="Google Shape;895;p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2" name="Shape 902"/>
        <p:cNvGrpSpPr/>
        <p:nvPr/>
      </p:nvGrpSpPr>
      <p:grpSpPr>
        <a:xfrm>
          <a:off x="0" y="0"/>
          <a:ext cx="0" cy="0"/>
          <a:chOff x="0" y="0"/>
          <a:chExt cx="0" cy="0"/>
        </a:xfrm>
      </p:grpSpPr>
      <p:sp>
        <p:nvSpPr>
          <p:cNvPr id="903" name="Google Shape;903;p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4" name="Google Shape;904;p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9" name="Shape 909"/>
        <p:cNvGrpSpPr/>
        <p:nvPr/>
      </p:nvGrpSpPr>
      <p:grpSpPr>
        <a:xfrm>
          <a:off x="0" y="0"/>
          <a:ext cx="0" cy="0"/>
          <a:chOff x="0" y="0"/>
          <a:chExt cx="0" cy="0"/>
        </a:xfrm>
      </p:grpSpPr>
      <p:sp>
        <p:nvSpPr>
          <p:cNvPr id="910" name="Google Shape;910;p1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1" name="Google Shape;911;p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7" name="Shape 917"/>
        <p:cNvGrpSpPr/>
        <p:nvPr/>
      </p:nvGrpSpPr>
      <p:grpSpPr>
        <a:xfrm>
          <a:off x="0" y="0"/>
          <a:ext cx="0" cy="0"/>
          <a:chOff x="0" y="0"/>
          <a:chExt cx="0" cy="0"/>
        </a:xfrm>
      </p:grpSpPr>
      <p:sp>
        <p:nvSpPr>
          <p:cNvPr id="918" name="Google Shape;918;p1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9" name="Google Shape;919;p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5" name="Shape 925"/>
        <p:cNvGrpSpPr/>
        <p:nvPr/>
      </p:nvGrpSpPr>
      <p:grpSpPr>
        <a:xfrm>
          <a:off x="0" y="0"/>
          <a:ext cx="0" cy="0"/>
          <a:chOff x="0" y="0"/>
          <a:chExt cx="0" cy="0"/>
        </a:xfrm>
      </p:grpSpPr>
      <p:sp>
        <p:nvSpPr>
          <p:cNvPr id="926" name="Google Shape;926;p1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7" name="Google Shape;927;p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050" u="sng">
                <a:solidFill>
                  <a:schemeClr val="hlink"/>
                </a:solidFill>
                <a:highlight>
                  <a:srgbClr val="FFFFFF"/>
                </a:highlight>
                <a:latin typeface="Roboto"/>
                <a:ea typeface="Roboto"/>
                <a:cs typeface="Roboto"/>
                <a:sym typeface="Roboto"/>
                <a:hlinkClick r:id="rId2"/>
              </a:rPr>
              <a:t>https://www.macrotrends.net/stocks/charts/AAPL/apple/shares-outstanding</a:t>
            </a:r>
            <a:endParaRPr sz="1050">
              <a:solidFill>
                <a:srgbClr val="444444"/>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sz="1050">
              <a:solidFill>
                <a:srgbClr val="444444"/>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 sz="1050">
                <a:solidFill>
                  <a:srgbClr val="444444"/>
                </a:solidFill>
                <a:highlight>
                  <a:srgbClr val="FFFFFF"/>
                </a:highlight>
                <a:latin typeface="Roboto"/>
                <a:ea typeface="Roboto"/>
                <a:cs typeface="Roboto"/>
                <a:sym typeface="Roboto"/>
              </a:rPr>
              <a:t>Shares outstanding can be defined as the number of shares held by shareholders (including insiders) assuming conversion of all convertible debt, securities, warrants and options. This metric excludes the company's treasury shares.</a:t>
            </a:r>
            <a:endParaRPr sz="1050">
              <a:solidFill>
                <a:srgbClr val="444444"/>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sz="1050">
              <a:solidFill>
                <a:srgbClr val="444444"/>
              </a:solidFill>
              <a:highlight>
                <a:srgbClr val="FFFFFF"/>
              </a:highlight>
              <a:latin typeface="Roboto"/>
              <a:ea typeface="Roboto"/>
              <a:cs typeface="Roboto"/>
              <a:sym typeface="Roboto"/>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4" name="Shape 934"/>
        <p:cNvGrpSpPr/>
        <p:nvPr/>
      </p:nvGrpSpPr>
      <p:grpSpPr>
        <a:xfrm>
          <a:off x="0" y="0"/>
          <a:ext cx="0" cy="0"/>
          <a:chOff x="0" y="0"/>
          <a:chExt cx="0" cy="0"/>
        </a:xfrm>
      </p:grpSpPr>
      <p:sp>
        <p:nvSpPr>
          <p:cNvPr id="935" name="Google Shape;935;p1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6" name="Google Shape;936;p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5275" lvl="0" marL="457200" rtl="0" algn="l">
              <a:lnSpc>
                <a:spcPct val="115000"/>
              </a:lnSpc>
              <a:spcBef>
                <a:spcPts val="800"/>
              </a:spcBef>
              <a:spcAft>
                <a:spcPts val="0"/>
              </a:spcAft>
              <a:buClr>
                <a:srgbClr val="444444"/>
              </a:buClr>
              <a:buSzPts val="1050"/>
              <a:buFont typeface="Roboto"/>
              <a:buChar char="●"/>
            </a:pPr>
            <a:r>
              <a:rPr lang="en" sz="1050">
                <a:solidFill>
                  <a:srgbClr val="444444"/>
                </a:solidFill>
                <a:latin typeface="Roboto"/>
                <a:ea typeface="Roboto"/>
                <a:cs typeface="Roboto"/>
                <a:sym typeface="Roboto"/>
              </a:rPr>
              <a:t>Apple 2018 annual EPS was </a:t>
            </a:r>
            <a:r>
              <a:rPr b="1" lang="en" sz="1050">
                <a:solidFill>
                  <a:srgbClr val="444444"/>
                </a:solidFill>
                <a:latin typeface="Roboto"/>
                <a:ea typeface="Roboto"/>
                <a:cs typeface="Roboto"/>
                <a:sym typeface="Roboto"/>
              </a:rPr>
              <a:t>$11.91</a:t>
            </a:r>
            <a:r>
              <a:rPr lang="en" sz="1050">
                <a:solidFill>
                  <a:srgbClr val="444444"/>
                </a:solidFill>
                <a:latin typeface="Roboto"/>
                <a:ea typeface="Roboto"/>
                <a:cs typeface="Roboto"/>
                <a:sym typeface="Roboto"/>
              </a:rPr>
              <a:t>, a </a:t>
            </a:r>
            <a:r>
              <a:rPr b="1" lang="en" sz="1050">
                <a:solidFill>
                  <a:srgbClr val="444444"/>
                </a:solidFill>
                <a:latin typeface="Roboto"/>
                <a:ea typeface="Roboto"/>
                <a:cs typeface="Roboto"/>
                <a:sym typeface="Roboto"/>
              </a:rPr>
              <a:t>29.32% increase</a:t>
            </a:r>
            <a:r>
              <a:rPr lang="en" sz="1050">
                <a:solidFill>
                  <a:srgbClr val="444444"/>
                </a:solidFill>
                <a:latin typeface="Roboto"/>
                <a:ea typeface="Roboto"/>
                <a:cs typeface="Roboto"/>
                <a:sym typeface="Roboto"/>
              </a:rPr>
              <a:t> from 2017.</a:t>
            </a:r>
            <a:endParaRPr sz="1050">
              <a:solidFill>
                <a:srgbClr val="444444"/>
              </a:solidFill>
              <a:latin typeface="Roboto"/>
              <a:ea typeface="Roboto"/>
              <a:cs typeface="Roboto"/>
              <a:sym typeface="Roboto"/>
            </a:endParaRPr>
          </a:p>
          <a:p>
            <a:pPr indent="0" lvl="0" marL="0" rtl="0" algn="l">
              <a:lnSpc>
                <a:spcPct val="100000"/>
              </a:lnSpc>
              <a:spcBef>
                <a:spcPts val="800"/>
              </a:spcBef>
              <a:spcAft>
                <a:spcPts val="0"/>
              </a:spcAft>
              <a:buSzPts val="1400"/>
              <a:buNone/>
            </a:pPr>
            <a:r>
              <a:t/>
            </a:r>
            <a:endParaRPr sz="1050">
              <a:solidFill>
                <a:srgbClr val="444444"/>
              </a:solidFill>
              <a:highlight>
                <a:srgbClr val="FFFFFF"/>
              </a:highlight>
              <a:latin typeface="Roboto"/>
              <a:ea typeface="Roboto"/>
              <a:cs typeface="Roboto"/>
              <a:sym typeface="Roboto"/>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9" name="Shape 949"/>
        <p:cNvGrpSpPr/>
        <p:nvPr/>
      </p:nvGrpSpPr>
      <p:grpSpPr>
        <a:xfrm>
          <a:off x="0" y="0"/>
          <a:ext cx="0" cy="0"/>
          <a:chOff x="0" y="0"/>
          <a:chExt cx="0" cy="0"/>
        </a:xfrm>
      </p:grpSpPr>
      <p:sp>
        <p:nvSpPr>
          <p:cNvPr id="950" name="Google Shape;950;p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1" name="Google Shape;951;p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7" name="Shape 957"/>
        <p:cNvGrpSpPr/>
        <p:nvPr/>
      </p:nvGrpSpPr>
      <p:grpSpPr>
        <a:xfrm>
          <a:off x="0" y="0"/>
          <a:ext cx="0" cy="0"/>
          <a:chOff x="0" y="0"/>
          <a:chExt cx="0" cy="0"/>
        </a:xfrm>
      </p:grpSpPr>
      <p:sp>
        <p:nvSpPr>
          <p:cNvPr id="958" name="Google Shape;958;p1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9" name="Google Shape;959;p1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https://www.statista.com/outlook/251/100/consumer-electronics/worldwide#market-globalRevenue</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5" name="Shape 965"/>
        <p:cNvGrpSpPr/>
        <p:nvPr/>
      </p:nvGrpSpPr>
      <p:grpSpPr>
        <a:xfrm>
          <a:off x="0" y="0"/>
          <a:ext cx="0" cy="0"/>
          <a:chOff x="0" y="0"/>
          <a:chExt cx="0" cy="0"/>
        </a:xfrm>
      </p:grpSpPr>
      <p:sp>
        <p:nvSpPr>
          <p:cNvPr id="966" name="Google Shape;966;p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7" name="Google Shape;967;p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3" name="Shape 973"/>
        <p:cNvGrpSpPr/>
        <p:nvPr/>
      </p:nvGrpSpPr>
      <p:grpSpPr>
        <a:xfrm>
          <a:off x="0" y="0"/>
          <a:ext cx="0" cy="0"/>
          <a:chOff x="0" y="0"/>
          <a:chExt cx="0" cy="0"/>
        </a:xfrm>
      </p:grpSpPr>
      <p:sp>
        <p:nvSpPr>
          <p:cNvPr id="974" name="Google Shape;974;p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5" name="Google Shape;975;p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1" name="Shape 981"/>
        <p:cNvGrpSpPr/>
        <p:nvPr/>
      </p:nvGrpSpPr>
      <p:grpSpPr>
        <a:xfrm>
          <a:off x="0" y="0"/>
          <a:ext cx="0" cy="0"/>
          <a:chOff x="0" y="0"/>
          <a:chExt cx="0" cy="0"/>
        </a:xfrm>
      </p:grpSpPr>
      <p:sp>
        <p:nvSpPr>
          <p:cNvPr id="982" name="Google Shape;982;p1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3" name="Google Shape;983;p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9" name="Shape 989"/>
        <p:cNvGrpSpPr/>
        <p:nvPr/>
      </p:nvGrpSpPr>
      <p:grpSpPr>
        <a:xfrm>
          <a:off x="0" y="0"/>
          <a:ext cx="0" cy="0"/>
          <a:chOff x="0" y="0"/>
          <a:chExt cx="0" cy="0"/>
        </a:xfrm>
      </p:grpSpPr>
      <p:sp>
        <p:nvSpPr>
          <p:cNvPr id="990" name="Google Shape;990;g46fbfe7769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1" name="Google Shape;991;g46fbfe7769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6" name="Shape 996"/>
        <p:cNvGrpSpPr/>
        <p:nvPr/>
      </p:nvGrpSpPr>
      <p:grpSpPr>
        <a:xfrm>
          <a:off x="0" y="0"/>
          <a:ext cx="0" cy="0"/>
          <a:chOff x="0" y="0"/>
          <a:chExt cx="0" cy="0"/>
        </a:xfrm>
      </p:grpSpPr>
      <p:sp>
        <p:nvSpPr>
          <p:cNvPr id="997" name="Google Shape;997;p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8" name="Google Shape;998;p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4" name="Shape 1004"/>
        <p:cNvGrpSpPr/>
        <p:nvPr/>
      </p:nvGrpSpPr>
      <p:grpSpPr>
        <a:xfrm>
          <a:off x="0" y="0"/>
          <a:ext cx="0" cy="0"/>
          <a:chOff x="0" y="0"/>
          <a:chExt cx="0" cy="0"/>
        </a:xfrm>
      </p:grpSpPr>
      <p:sp>
        <p:nvSpPr>
          <p:cNvPr id="1005" name="Google Shape;1005;p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6" name="Google Shape;1006;p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1" name="Shape 1011"/>
        <p:cNvGrpSpPr/>
        <p:nvPr/>
      </p:nvGrpSpPr>
      <p:grpSpPr>
        <a:xfrm>
          <a:off x="0" y="0"/>
          <a:ext cx="0" cy="0"/>
          <a:chOff x="0" y="0"/>
          <a:chExt cx="0" cy="0"/>
        </a:xfrm>
      </p:grpSpPr>
      <p:sp>
        <p:nvSpPr>
          <p:cNvPr id="1012" name="Google Shape;1012;p1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3" name="Google Shape;1013;p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9" name="Shape 1019"/>
        <p:cNvGrpSpPr/>
        <p:nvPr/>
      </p:nvGrpSpPr>
      <p:grpSpPr>
        <a:xfrm>
          <a:off x="0" y="0"/>
          <a:ext cx="0" cy="0"/>
          <a:chOff x="0" y="0"/>
          <a:chExt cx="0" cy="0"/>
        </a:xfrm>
      </p:grpSpPr>
      <p:sp>
        <p:nvSpPr>
          <p:cNvPr id="1020" name="Google Shape;1020;p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1" name="Google Shape;1021;p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7" name="Shape 1027"/>
        <p:cNvGrpSpPr/>
        <p:nvPr/>
      </p:nvGrpSpPr>
      <p:grpSpPr>
        <a:xfrm>
          <a:off x="0" y="0"/>
          <a:ext cx="0" cy="0"/>
          <a:chOff x="0" y="0"/>
          <a:chExt cx="0" cy="0"/>
        </a:xfrm>
      </p:grpSpPr>
      <p:sp>
        <p:nvSpPr>
          <p:cNvPr id="1028" name="Google Shape;1028;p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9" name="Google Shape;1029;p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9" name="Shape 1039"/>
        <p:cNvGrpSpPr/>
        <p:nvPr/>
      </p:nvGrpSpPr>
      <p:grpSpPr>
        <a:xfrm>
          <a:off x="0" y="0"/>
          <a:ext cx="0" cy="0"/>
          <a:chOff x="0" y="0"/>
          <a:chExt cx="0" cy="0"/>
        </a:xfrm>
      </p:grpSpPr>
      <p:sp>
        <p:nvSpPr>
          <p:cNvPr id="1040" name="Google Shape;1040;p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1" name="Google Shape;1041;p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https://www.statista.com/outlook/251/100/consumer-electronics/worldwide#market-globalRevenue</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0" name="Shape 1050"/>
        <p:cNvGrpSpPr/>
        <p:nvPr/>
      </p:nvGrpSpPr>
      <p:grpSpPr>
        <a:xfrm>
          <a:off x="0" y="0"/>
          <a:ext cx="0" cy="0"/>
          <a:chOff x="0" y="0"/>
          <a:chExt cx="0" cy="0"/>
        </a:xfrm>
      </p:grpSpPr>
      <p:sp>
        <p:nvSpPr>
          <p:cNvPr id="1051" name="Google Shape;1051;p1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2" name="Google Shape;1052;p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8" name="Shape 1058"/>
        <p:cNvGrpSpPr/>
        <p:nvPr/>
      </p:nvGrpSpPr>
      <p:grpSpPr>
        <a:xfrm>
          <a:off x="0" y="0"/>
          <a:ext cx="0" cy="0"/>
          <a:chOff x="0" y="0"/>
          <a:chExt cx="0" cy="0"/>
        </a:xfrm>
      </p:grpSpPr>
      <p:sp>
        <p:nvSpPr>
          <p:cNvPr id="1059" name="Google Shape;1059;p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0" name="Google Shape;1060;p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7" name="Shape 1067"/>
        <p:cNvGrpSpPr/>
        <p:nvPr/>
      </p:nvGrpSpPr>
      <p:grpSpPr>
        <a:xfrm>
          <a:off x="0" y="0"/>
          <a:ext cx="0" cy="0"/>
          <a:chOff x="0" y="0"/>
          <a:chExt cx="0" cy="0"/>
        </a:xfrm>
      </p:grpSpPr>
      <p:sp>
        <p:nvSpPr>
          <p:cNvPr id="1068" name="Google Shape;1068;p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9" name="Google Shape;1069;p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6" name="Shape 1076"/>
        <p:cNvGrpSpPr/>
        <p:nvPr/>
      </p:nvGrpSpPr>
      <p:grpSpPr>
        <a:xfrm>
          <a:off x="0" y="0"/>
          <a:ext cx="0" cy="0"/>
          <a:chOff x="0" y="0"/>
          <a:chExt cx="0" cy="0"/>
        </a:xfrm>
      </p:grpSpPr>
      <p:sp>
        <p:nvSpPr>
          <p:cNvPr id="1077" name="Google Shape;1077;p1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8" name="Google Shape;1078;p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5" name="Shape 1085"/>
        <p:cNvGrpSpPr/>
        <p:nvPr/>
      </p:nvGrpSpPr>
      <p:grpSpPr>
        <a:xfrm>
          <a:off x="0" y="0"/>
          <a:ext cx="0" cy="0"/>
          <a:chOff x="0" y="0"/>
          <a:chExt cx="0" cy="0"/>
        </a:xfrm>
      </p:grpSpPr>
      <p:sp>
        <p:nvSpPr>
          <p:cNvPr id="1086" name="Google Shape;1086;p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7" name="Google Shape;1087;p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4" name="Shape 1094"/>
        <p:cNvGrpSpPr/>
        <p:nvPr/>
      </p:nvGrpSpPr>
      <p:grpSpPr>
        <a:xfrm>
          <a:off x="0" y="0"/>
          <a:ext cx="0" cy="0"/>
          <a:chOff x="0" y="0"/>
          <a:chExt cx="0" cy="0"/>
        </a:xfrm>
      </p:grpSpPr>
      <p:sp>
        <p:nvSpPr>
          <p:cNvPr id="1095" name="Google Shape;1095;p1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6" name="Google Shape;1096;p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3" name="Shape 1103"/>
        <p:cNvGrpSpPr/>
        <p:nvPr/>
      </p:nvGrpSpPr>
      <p:grpSpPr>
        <a:xfrm>
          <a:off x="0" y="0"/>
          <a:ext cx="0" cy="0"/>
          <a:chOff x="0" y="0"/>
          <a:chExt cx="0" cy="0"/>
        </a:xfrm>
      </p:grpSpPr>
      <p:sp>
        <p:nvSpPr>
          <p:cNvPr id="1104" name="Google Shape;1104;p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5" name="Google Shape;1105;p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9" name="Shape 1109"/>
        <p:cNvGrpSpPr/>
        <p:nvPr/>
      </p:nvGrpSpPr>
      <p:grpSpPr>
        <a:xfrm>
          <a:off x="0" y="0"/>
          <a:ext cx="0" cy="0"/>
          <a:chOff x="0" y="0"/>
          <a:chExt cx="0" cy="0"/>
        </a:xfrm>
      </p:grpSpPr>
      <p:sp>
        <p:nvSpPr>
          <p:cNvPr id="1110" name="Google Shape;1110;p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1" name="Google Shape;1111;p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6" name="Shape 1116"/>
        <p:cNvGrpSpPr/>
        <p:nvPr/>
      </p:nvGrpSpPr>
      <p:grpSpPr>
        <a:xfrm>
          <a:off x="0" y="0"/>
          <a:ext cx="0" cy="0"/>
          <a:chOff x="0" y="0"/>
          <a:chExt cx="0" cy="0"/>
        </a:xfrm>
      </p:grpSpPr>
      <p:sp>
        <p:nvSpPr>
          <p:cNvPr id="1117" name="Google Shape;1117;p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8" name="Google Shape;1118;p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9" name="Shape 1129"/>
        <p:cNvGrpSpPr/>
        <p:nvPr/>
      </p:nvGrpSpPr>
      <p:grpSpPr>
        <a:xfrm>
          <a:off x="0" y="0"/>
          <a:ext cx="0" cy="0"/>
          <a:chOff x="0" y="0"/>
          <a:chExt cx="0" cy="0"/>
        </a:xfrm>
      </p:grpSpPr>
      <p:sp>
        <p:nvSpPr>
          <p:cNvPr id="1130" name="Google Shape;1130;p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1" name="Google Shape;1131;p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2" name="Shape 1142"/>
        <p:cNvGrpSpPr/>
        <p:nvPr/>
      </p:nvGrpSpPr>
      <p:grpSpPr>
        <a:xfrm>
          <a:off x="0" y="0"/>
          <a:ext cx="0" cy="0"/>
          <a:chOff x="0" y="0"/>
          <a:chExt cx="0" cy="0"/>
        </a:xfrm>
      </p:grpSpPr>
      <p:sp>
        <p:nvSpPr>
          <p:cNvPr id="1143" name="Google Shape;1143;p1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4" name="Google Shape;1144;p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5" name="Shape 1155"/>
        <p:cNvGrpSpPr/>
        <p:nvPr/>
      </p:nvGrpSpPr>
      <p:grpSpPr>
        <a:xfrm>
          <a:off x="0" y="0"/>
          <a:ext cx="0" cy="0"/>
          <a:chOff x="0" y="0"/>
          <a:chExt cx="0" cy="0"/>
        </a:xfrm>
      </p:grpSpPr>
      <p:sp>
        <p:nvSpPr>
          <p:cNvPr id="1156" name="Google Shape;1156;p1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7" name="Google Shape;1157;p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1" name="Shape 1161"/>
        <p:cNvGrpSpPr/>
        <p:nvPr/>
      </p:nvGrpSpPr>
      <p:grpSpPr>
        <a:xfrm>
          <a:off x="0" y="0"/>
          <a:ext cx="0" cy="0"/>
          <a:chOff x="0" y="0"/>
          <a:chExt cx="0" cy="0"/>
        </a:xfrm>
      </p:grpSpPr>
      <p:sp>
        <p:nvSpPr>
          <p:cNvPr id="1162" name="Google Shape;1162;p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3" name="Google Shape;1163;p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4" name="Shape 1174"/>
        <p:cNvGrpSpPr/>
        <p:nvPr/>
      </p:nvGrpSpPr>
      <p:grpSpPr>
        <a:xfrm>
          <a:off x="0" y="0"/>
          <a:ext cx="0" cy="0"/>
          <a:chOff x="0" y="0"/>
          <a:chExt cx="0" cy="0"/>
        </a:xfrm>
      </p:grpSpPr>
      <p:sp>
        <p:nvSpPr>
          <p:cNvPr id="1175" name="Google Shape;1175;p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6" name="Google Shape;1176;p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3" name="Shape 1183"/>
        <p:cNvGrpSpPr/>
        <p:nvPr/>
      </p:nvGrpSpPr>
      <p:grpSpPr>
        <a:xfrm>
          <a:off x="0" y="0"/>
          <a:ext cx="0" cy="0"/>
          <a:chOff x="0" y="0"/>
          <a:chExt cx="0" cy="0"/>
        </a:xfrm>
      </p:grpSpPr>
      <p:sp>
        <p:nvSpPr>
          <p:cNvPr id="1184" name="Google Shape;1184;p2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5" name="Google Shape;1185;p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3" name="Shape 1193"/>
        <p:cNvGrpSpPr/>
        <p:nvPr/>
      </p:nvGrpSpPr>
      <p:grpSpPr>
        <a:xfrm>
          <a:off x="0" y="0"/>
          <a:ext cx="0" cy="0"/>
          <a:chOff x="0" y="0"/>
          <a:chExt cx="0" cy="0"/>
        </a:xfrm>
      </p:grpSpPr>
      <p:sp>
        <p:nvSpPr>
          <p:cNvPr id="1194" name="Google Shape;1194;p2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5" name="Google Shape;1195;p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2" name="Shape 1202"/>
        <p:cNvGrpSpPr/>
        <p:nvPr/>
      </p:nvGrpSpPr>
      <p:grpSpPr>
        <a:xfrm>
          <a:off x="0" y="0"/>
          <a:ext cx="0" cy="0"/>
          <a:chOff x="0" y="0"/>
          <a:chExt cx="0" cy="0"/>
        </a:xfrm>
      </p:grpSpPr>
      <p:sp>
        <p:nvSpPr>
          <p:cNvPr id="1203" name="Google Shape;1203;p2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4" name="Google Shape;1204;p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9" name="Shape 1209"/>
        <p:cNvGrpSpPr/>
        <p:nvPr/>
      </p:nvGrpSpPr>
      <p:grpSpPr>
        <a:xfrm>
          <a:off x="0" y="0"/>
          <a:ext cx="0" cy="0"/>
          <a:chOff x="0" y="0"/>
          <a:chExt cx="0" cy="0"/>
        </a:xfrm>
      </p:grpSpPr>
      <p:sp>
        <p:nvSpPr>
          <p:cNvPr id="1210" name="Google Shape;1210;p2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1" name="Google Shape;1211;p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8" name="Shape 1218"/>
        <p:cNvGrpSpPr/>
        <p:nvPr/>
      </p:nvGrpSpPr>
      <p:grpSpPr>
        <a:xfrm>
          <a:off x="0" y="0"/>
          <a:ext cx="0" cy="0"/>
          <a:chOff x="0" y="0"/>
          <a:chExt cx="0" cy="0"/>
        </a:xfrm>
      </p:grpSpPr>
      <p:sp>
        <p:nvSpPr>
          <p:cNvPr id="1219" name="Google Shape;1219;p2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0" name="Google Shape;1220;p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7" name="Shape 1227"/>
        <p:cNvGrpSpPr/>
        <p:nvPr/>
      </p:nvGrpSpPr>
      <p:grpSpPr>
        <a:xfrm>
          <a:off x="0" y="0"/>
          <a:ext cx="0" cy="0"/>
          <a:chOff x="0" y="0"/>
          <a:chExt cx="0" cy="0"/>
        </a:xfrm>
      </p:grpSpPr>
      <p:sp>
        <p:nvSpPr>
          <p:cNvPr id="1228" name="Google Shape;1228;p2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9" name="Google Shape;1229;p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6" name="Shape 1236"/>
        <p:cNvGrpSpPr/>
        <p:nvPr/>
      </p:nvGrpSpPr>
      <p:grpSpPr>
        <a:xfrm>
          <a:off x="0" y="0"/>
          <a:ext cx="0" cy="0"/>
          <a:chOff x="0" y="0"/>
          <a:chExt cx="0" cy="0"/>
        </a:xfrm>
      </p:grpSpPr>
      <p:sp>
        <p:nvSpPr>
          <p:cNvPr id="1237" name="Google Shape;1237;p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8" name="Google Shape;1238;p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5" name="Shape 1245"/>
        <p:cNvGrpSpPr/>
        <p:nvPr/>
      </p:nvGrpSpPr>
      <p:grpSpPr>
        <a:xfrm>
          <a:off x="0" y="0"/>
          <a:ext cx="0" cy="0"/>
          <a:chOff x="0" y="0"/>
          <a:chExt cx="0" cy="0"/>
        </a:xfrm>
      </p:grpSpPr>
      <p:sp>
        <p:nvSpPr>
          <p:cNvPr id="1246" name="Google Shape;1246;p2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7" name="Google Shape;1247;p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4" name="Shape 1254"/>
        <p:cNvGrpSpPr/>
        <p:nvPr/>
      </p:nvGrpSpPr>
      <p:grpSpPr>
        <a:xfrm>
          <a:off x="0" y="0"/>
          <a:ext cx="0" cy="0"/>
          <a:chOff x="0" y="0"/>
          <a:chExt cx="0" cy="0"/>
        </a:xfrm>
      </p:grpSpPr>
      <p:sp>
        <p:nvSpPr>
          <p:cNvPr id="1255" name="Google Shape;1255;p2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6" name="Google Shape;1256;p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3" name="Shape 1263"/>
        <p:cNvGrpSpPr/>
        <p:nvPr/>
      </p:nvGrpSpPr>
      <p:grpSpPr>
        <a:xfrm>
          <a:off x="0" y="0"/>
          <a:ext cx="0" cy="0"/>
          <a:chOff x="0" y="0"/>
          <a:chExt cx="0" cy="0"/>
        </a:xfrm>
      </p:grpSpPr>
      <p:sp>
        <p:nvSpPr>
          <p:cNvPr id="1264" name="Google Shape;1264;p2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5" name="Google Shape;1265;p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2" name="Shape 1272"/>
        <p:cNvGrpSpPr/>
        <p:nvPr/>
      </p:nvGrpSpPr>
      <p:grpSpPr>
        <a:xfrm>
          <a:off x="0" y="0"/>
          <a:ext cx="0" cy="0"/>
          <a:chOff x="0" y="0"/>
          <a:chExt cx="0" cy="0"/>
        </a:xfrm>
      </p:grpSpPr>
      <p:sp>
        <p:nvSpPr>
          <p:cNvPr id="1273" name="Google Shape;1273;p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4" name="Google Shape;1274;p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1" name="Shape 1281"/>
        <p:cNvGrpSpPr/>
        <p:nvPr/>
      </p:nvGrpSpPr>
      <p:grpSpPr>
        <a:xfrm>
          <a:off x="0" y="0"/>
          <a:ext cx="0" cy="0"/>
          <a:chOff x="0" y="0"/>
          <a:chExt cx="0" cy="0"/>
        </a:xfrm>
      </p:grpSpPr>
      <p:sp>
        <p:nvSpPr>
          <p:cNvPr id="1282" name="Google Shape;1282;p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3" name="Google Shape;1283;p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0" name="Shape 1290"/>
        <p:cNvGrpSpPr/>
        <p:nvPr/>
      </p:nvGrpSpPr>
      <p:grpSpPr>
        <a:xfrm>
          <a:off x="0" y="0"/>
          <a:ext cx="0" cy="0"/>
          <a:chOff x="0" y="0"/>
          <a:chExt cx="0" cy="0"/>
        </a:xfrm>
      </p:grpSpPr>
      <p:sp>
        <p:nvSpPr>
          <p:cNvPr id="1291" name="Google Shape;1291;p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2" name="Google Shape;1292;p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9" name="Shape 1299"/>
        <p:cNvGrpSpPr/>
        <p:nvPr/>
      </p:nvGrpSpPr>
      <p:grpSpPr>
        <a:xfrm>
          <a:off x="0" y="0"/>
          <a:ext cx="0" cy="0"/>
          <a:chOff x="0" y="0"/>
          <a:chExt cx="0" cy="0"/>
        </a:xfrm>
      </p:grpSpPr>
      <p:sp>
        <p:nvSpPr>
          <p:cNvPr id="1300" name="Google Shape;1300;p2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1" name="Google Shape;1301;p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8" name="Shape 1308"/>
        <p:cNvGrpSpPr/>
        <p:nvPr/>
      </p:nvGrpSpPr>
      <p:grpSpPr>
        <a:xfrm>
          <a:off x="0" y="0"/>
          <a:ext cx="0" cy="0"/>
          <a:chOff x="0" y="0"/>
          <a:chExt cx="0" cy="0"/>
        </a:xfrm>
      </p:grpSpPr>
      <p:sp>
        <p:nvSpPr>
          <p:cNvPr id="1309" name="Google Shape;1309;p2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0" name="Google Shape;1310;p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7" name="Shape 1317"/>
        <p:cNvGrpSpPr/>
        <p:nvPr/>
      </p:nvGrpSpPr>
      <p:grpSpPr>
        <a:xfrm>
          <a:off x="0" y="0"/>
          <a:ext cx="0" cy="0"/>
          <a:chOff x="0" y="0"/>
          <a:chExt cx="0" cy="0"/>
        </a:xfrm>
      </p:grpSpPr>
      <p:sp>
        <p:nvSpPr>
          <p:cNvPr id="1318" name="Google Shape;1318;p2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9" name="Google Shape;1319;p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4" name="Shape 1324"/>
        <p:cNvGrpSpPr/>
        <p:nvPr/>
      </p:nvGrpSpPr>
      <p:grpSpPr>
        <a:xfrm>
          <a:off x="0" y="0"/>
          <a:ext cx="0" cy="0"/>
          <a:chOff x="0" y="0"/>
          <a:chExt cx="0" cy="0"/>
        </a:xfrm>
      </p:grpSpPr>
      <p:sp>
        <p:nvSpPr>
          <p:cNvPr id="1325" name="Google Shape;1325;p2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6" name="Google Shape;1326;p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5" name="Shape 1335"/>
        <p:cNvGrpSpPr/>
        <p:nvPr/>
      </p:nvGrpSpPr>
      <p:grpSpPr>
        <a:xfrm>
          <a:off x="0" y="0"/>
          <a:ext cx="0" cy="0"/>
          <a:chOff x="0" y="0"/>
          <a:chExt cx="0" cy="0"/>
        </a:xfrm>
      </p:grpSpPr>
      <p:sp>
        <p:nvSpPr>
          <p:cNvPr id="1336" name="Google Shape;1336;p2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7" name="Google Shape;1337;p2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8" name="Shape 1348"/>
        <p:cNvGrpSpPr/>
        <p:nvPr/>
      </p:nvGrpSpPr>
      <p:grpSpPr>
        <a:xfrm>
          <a:off x="0" y="0"/>
          <a:ext cx="0" cy="0"/>
          <a:chOff x="0" y="0"/>
          <a:chExt cx="0" cy="0"/>
        </a:xfrm>
      </p:grpSpPr>
      <p:sp>
        <p:nvSpPr>
          <p:cNvPr id="1349" name="Google Shape;1349;p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0" name="Google Shape;1350;p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9" name="Shape 1359"/>
        <p:cNvGrpSpPr/>
        <p:nvPr/>
      </p:nvGrpSpPr>
      <p:grpSpPr>
        <a:xfrm>
          <a:off x="0" y="0"/>
          <a:ext cx="0" cy="0"/>
          <a:chOff x="0" y="0"/>
          <a:chExt cx="0" cy="0"/>
        </a:xfrm>
      </p:grpSpPr>
      <p:sp>
        <p:nvSpPr>
          <p:cNvPr id="1360" name="Google Shape;1360;g46fbfe776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1" name="Google Shape;1361;g46fbfe776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9" name="Shape 1369"/>
        <p:cNvGrpSpPr/>
        <p:nvPr/>
      </p:nvGrpSpPr>
      <p:grpSpPr>
        <a:xfrm>
          <a:off x="0" y="0"/>
          <a:ext cx="0" cy="0"/>
          <a:chOff x="0" y="0"/>
          <a:chExt cx="0" cy="0"/>
        </a:xfrm>
      </p:grpSpPr>
      <p:sp>
        <p:nvSpPr>
          <p:cNvPr id="1370" name="Google Shape;1370;p2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1" name="Google Shape;1371;p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0" name="Shape 1380"/>
        <p:cNvGrpSpPr/>
        <p:nvPr/>
      </p:nvGrpSpPr>
      <p:grpSpPr>
        <a:xfrm>
          <a:off x="0" y="0"/>
          <a:ext cx="0" cy="0"/>
          <a:chOff x="0" y="0"/>
          <a:chExt cx="0" cy="0"/>
        </a:xfrm>
      </p:grpSpPr>
      <p:sp>
        <p:nvSpPr>
          <p:cNvPr id="1381" name="Google Shape;1381;p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2" name="Google Shape;1382;p2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0" name="Shape 1390"/>
        <p:cNvGrpSpPr/>
        <p:nvPr/>
      </p:nvGrpSpPr>
      <p:grpSpPr>
        <a:xfrm>
          <a:off x="0" y="0"/>
          <a:ext cx="0" cy="0"/>
          <a:chOff x="0" y="0"/>
          <a:chExt cx="0" cy="0"/>
        </a:xfrm>
      </p:grpSpPr>
      <p:sp>
        <p:nvSpPr>
          <p:cNvPr id="1391" name="Google Shape;1391;p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2" name="Google Shape;1392;p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2" name="Shape 1402"/>
        <p:cNvGrpSpPr/>
        <p:nvPr/>
      </p:nvGrpSpPr>
      <p:grpSpPr>
        <a:xfrm>
          <a:off x="0" y="0"/>
          <a:ext cx="0" cy="0"/>
          <a:chOff x="0" y="0"/>
          <a:chExt cx="0" cy="0"/>
        </a:xfrm>
      </p:grpSpPr>
      <p:sp>
        <p:nvSpPr>
          <p:cNvPr id="1403" name="Google Shape;1403;p2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4" name="Google Shape;1404;p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4" name="Shape 1414"/>
        <p:cNvGrpSpPr/>
        <p:nvPr/>
      </p:nvGrpSpPr>
      <p:grpSpPr>
        <a:xfrm>
          <a:off x="0" y="0"/>
          <a:ext cx="0" cy="0"/>
          <a:chOff x="0" y="0"/>
          <a:chExt cx="0" cy="0"/>
        </a:xfrm>
      </p:grpSpPr>
      <p:sp>
        <p:nvSpPr>
          <p:cNvPr id="1415" name="Google Shape;1415;p2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6" name="Google Shape;1416;p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5" name="Shape 1425"/>
        <p:cNvGrpSpPr/>
        <p:nvPr/>
      </p:nvGrpSpPr>
      <p:grpSpPr>
        <a:xfrm>
          <a:off x="0" y="0"/>
          <a:ext cx="0" cy="0"/>
          <a:chOff x="0" y="0"/>
          <a:chExt cx="0" cy="0"/>
        </a:xfrm>
      </p:grpSpPr>
      <p:sp>
        <p:nvSpPr>
          <p:cNvPr id="1426" name="Google Shape;1426;p2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7" name="Google Shape;1427;p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Macroeconomic effects (high inflation, decline in economic conditions )</a:t>
            </a:r>
            <a:endParaRPr/>
          </a:p>
          <a:p>
            <a:pPr indent="0" lvl="0" marL="0" rtl="0" algn="l">
              <a:lnSpc>
                <a:spcPct val="100000"/>
              </a:lnSpc>
              <a:spcBef>
                <a:spcPts val="0"/>
              </a:spcBef>
              <a:spcAft>
                <a:spcPts val="0"/>
              </a:spcAft>
              <a:buSzPts val="1400"/>
              <a:buNone/>
            </a:pPr>
            <a:r>
              <a:rPr lang="en"/>
              <a:t>Aggressive price competition and rapid tech changes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https://www.statista.com/outlook/251/100/consumer-electronics/worldwide#market-globalRevenue</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3" name="Shape 1433"/>
        <p:cNvGrpSpPr/>
        <p:nvPr/>
      </p:nvGrpSpPr>
      <p:grpSpPr>
        <a:xfrm>
          <a:off x="0" y="0"/>
          <a:ext cx="0" cy="0"/>
          <a:chOff x="0" y="0"/>
          <a:chExt cx="0" cy="0"/>
        </a:xfrm>
      </p:grpSpPr>
      <p:sp>
        <p:nvSpPr>
          <p:cNvPr id="1434" name="Google Shape;1434;p2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5" name="Google Shape;1435;p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As you can see the apple stock price went from 222 to 206 after Q4 report was published - Key  highlights  are: revenues are up, earnings per share are up and capital return is at all time high - So why did stock price go down?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1" name="Shape 1441"/>
        <p:cNvGrpSpPr/>
        <p:nvPr/>
      </p:nvGrpSpPr>
      <p:grpSpPr>
        <a:xfrm>
          <a:off x="0" y="0"/>
          <a:ext cx="0" cy="0"/>
          <a:chOff x="0" y="0"/>
          <a:chExt cx="0" cy="0"/>
        </a:xfrm>
      </p:grpSpPr>
      <p:sp>
        <p:nvSpPr>
          <p:cNvPr id="1442" name="Google Shape;1442;p2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3" name="Google Shape;1443;p2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As you can see the apple stock price went from 222 to 206 after Q4 report was published because it did not match shareholders expectations </a:t>
            </a:r>
            <a:endParaRPr/>
          </a:p>
          <a:p>
            <a:pPr indent="0" lvl="0" marL="0" rtl="0" algn="l">
              <a:lnSpc>
                <a:spcPct val="100000"/>
              </a:lnSpc>
              <a:spcBef>
                <a:spcPts val="0"/>
              </a:spcBef>
              <a:spcAft>
                <a:spcPts val="0"/>
              </a:spcAft>
              <a:buSzPts val="1400"/>
              <a:buNone/>
            </a:pPr>
            <a:r>
              <a:rPr lang="en"/>
              <a:t>Apple has also said it will no longer disclose unit sales of iphones, ipads or macs and analyst are concerned this means that the company wants to avoid disclosing weak growth numbers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9" name="Shape 1449"/>
        <p:cNvGrpSpPr/>
        <p:nvPr/>
      </p:nvGrpSpPr>
      <p:grpSpPr>
        <a:xfrm>
          <a:off x="0" y="0"/>
          <a:ext cx="0" cy="0"/>
          <a:chOff x="0" y="0"/>
          <a:chExt cx="0" cy="0"/>
        </a:xfrm>
      </p:grpSpPr>
      <p:sp>
        <p:nvSpPr>
          <p:cNvPr id="1450" name="Google Shape;1450;p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1" name="Google Shape;1451;p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6" name="Shape 1456"/>
        <p:cNvGrpSpPr/>
        <p:nvPr/>
      </p:nvGrpSpPr>
      <p:grpSpPr>
        <a:xfrm>
          <a:off x="0" y="0"/>
          <a:ext cx="0" cy="0"/>
          <a:chOff x="0" y="0"/>
          <a:chExt cx="0" cy="0"/>
        </a:xfrm>
      </p:grpSpPr>
      <p:sp>
        <p:nvSpPr>
          <p:cNvPr id="1457" name="Google Shape;1457;g46fbfe7769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8" name="Google Shape;1458;g46fbfe7769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3" name="Shape 1463"/>
        <p:cNvGrpSpPr/>
        <p:nvPr/>
      </p:nvGrpSpPr>
      <p:grpSpPr>
        <a:xfrm>
          <a:off x="0" y="0"/>
          <a:ext cx="0" cy="0"/>
          <a:chOff x="0" y="0"/>
          <a:chExt cx="0" cy="0"/>
        </a:xfrm>
      </p:grpSpPr>
      <p:sp>
        <p:nvSpPr>
          <p:cNvPr id="1464" name="Google Shape;1464;p2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5" name="Google Shape;1465;p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0" name="Shape 1470"/>
        <p:cNvGrpSpPr/>
        <p:nvPr/>
      </p:nvGrpSpPr>
      <p:grpSpPr>
        <a:xfrm>
          <a:off x="0" y="0"/>
          <a:ext cx="0" cy="0"/>
          <a:chOff x="0" y="0"/>
          <a:chExt cx="0" cy="0"/>
        </a:xfrm>
      </p:grpSpPr>
      <p:sp>
        <p:nvSpPr>
          <p:cNvPr id="1471" name="Google Shape;1471;p2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2" name="Google Shape;1472;p2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9" name="Shape 1479"/>
        <p:cNvGrpSpPr/>
        <p:nvPr/>
      </p:nvGrpSpPr>
      <p:grpSpPr>
        <a:xfrm>
          <a:off x="0" y="0"/>
          <a:ext cx="0" cy="0"/>
          <a:chOff x="0" y="0"/>
          <a:chExt cx="0" cy="0"/>
        </a:xfrm>
      </p:grpSpPr>
      <p:sp>
        <p:nvSpPr>
          <p:cNvPr id="1480" name="Google Shape;1480;p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1" name="Google Shape;1481;p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5" name="Shape 1485"/>
        <p:cNvGrpSpPr/>
        <p:nvPr/>
      </p:nvGrpSpPr>
      <p:grpSpPr>
        <a:xfrm>
          <a:off x="0" y="0"/>
          <a:ext cx="0" cy="0"/>
          <a:chOff x="0" y="0"/>
          <a:chExt cx="0" cy="0"/>
        </a:xfrm>
      </p:grpSpPr>
      <p:sp>
        <p:nvSpPr>
          <p:cNvPr id="1486" name="Google Shape;1486;p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7" name="Google Shape;1487;p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1" name="Shape 1491"/>
        <p:cNvGrpSpPr/>
        <p:nvPr/>
      </p:nvGrpSpPr>
      <p:grpSpPr>
        <a:xfrm>
          <a:off x="0" y="0"/>
          <a:ext cx="0" cy="0"/>
          <a:chOff x="0" y="0"/>
          <a:chExt cx="0" cy="0"/>
        </a:xfrm>
      </p:grpSpPr>
      <p:sp>
        <p:nvSpPr>
          <p:cNvPr id="1492" name="Google Shape;1492;p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3" name="Google Shape;1493;p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8" name="Shape 1498"/>
        <p:cNvGrpSpPr/>
        <p:nvPr/>
      </p:nvGrpSpPr>
      <p:grpSpPr>
        <a:xfrm>
          <a:off x="0" y="0"/>
          <a:ext cx="0" cy="0"/>
          <a:chOff x="0" y="0"/>
          <a:chExt cx="0" cy="0"/>
        </a:xfrm>
      </p:grpSpPr>
      <p:sp>
        <p:nvSpPr>
          <p:cNvPr id="1499" name="Google Shape;1499;p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0" name="Google Shape;1500;p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https://www.statista.com/outlook/251/100/consumer-electronics/worldwide#market-globalRevenue</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5" name="Shape 1505"/>
        <p:cNvGrpSpPr/>
        <p:nvPr/>
      </p:nvGrpSpPr>
      <p:grpSpPr>
        <a:xfrm>
          <a:off x="0" y="0"/>
          <a:ext cx="0" cy="0"/>
          <a:chOff x="0" y="0"/>
          <a:chExt cx="0" cy="0"/>
        </a:xfrm>
      </p:grpSpPr>
      <p:sp>
        <p:nvSpPr>
          <p:cNvPr id="1506" name="Google Shape;1506;p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7" name="Google Shape;1507;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2" name="Shape 1512"/>
        <p:cNvGrpSpPr/>
        <p:nvPr/>
      </p:nvGrpSpPr>
      <p:grpSpPr>
        <a:xfrm>
          <a:off x="0" y="0"/>
          <a:ext cx="0" cy="0"/>
          <a:chOff x="0" y="0"/>
          <a:chExt cx="0" cy="0"/>
        </a:xfrm>
      </p:grpSpPr>
      <p:sp>
        <p:nvSpPr>
          <p:cNvPr id="1513" name="Google Shape;1513;p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4" name="Google Shape;1514;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9" name="Shape 1519"/>
        <p:cNvGrpSpPr/>
        <p:nvPr/>
      </p:nvGrpSpPr>
      <p:grpSpPr>
        <a:xfrm>
          <a:off x="0" y="0"/>
          <a:ext cx="0" cy="0"/>
          <a:chOff x="0" y="0"/>
          <a:chExt cx="0" cy="0"/>
        </a:xfrm>
      </p:grpSpPr>
      <p:sp>
        <p:nvSpPr>
          <p:cNvPr id="1520" name="Google Shape;1520;p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1" name="Google Shape;1521;p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7" name="Shape 1527"/>
        <p:cNvGrpSpPr/>
        <p:nvPr/>
      </p:nvGrpSpPr>
      <p:grpSpPr>
        <a:xfrm>
          <a:off x="0" y="0"/>
          <a:ext cx="0" cy="0"/>
          <a:chOff x="0" y="0"/>
          <a:chExt cx="0" cy="0"/>
        </a:xfrm>
      </p:grpSpPr>
      <p:sp>
        <p:nvSpPr>
          <p:cNvPr id="1528" name="Google Shape;1528;p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9" name="Google Shape;1529;p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5" name="Shape 1535"/>
        <p:cNvGrpSpPr/>
        <p:nvPr/>
      </p:nvGrpSpPr>
      <p:grpSpPr>
        <a:xfrm>
          <a:off x="0" y="0"/>
          <a:ext cx="0" cy="0"/>
          <a:chOff x="0" y="0"/>
          <a:chExt cx="0" cy="0"/>
        </a:xfrm>
      </p:grpSpPr>
      <p:sp>
        <p:nvSpPr>
          <p:cNvPr id="1536" name="Google Shape;1536;p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7" name="Google Shape;1537;p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39700" rtl="0" algn="l">
              <a:lnSpc>
                <a:spcPct val="100000"/>
              </a:lnSpc>
              <a:spcBef>
                <a:spcPts val="0"/>
              </a:spcBef>
              <a:spcAft>
                <a:spcPts val="0"/>
              </a:spcAft>
              <a:buSzPts val="1400"/>
              <a:buNone/>
            </a:pPr>
            <a:r>
              <a:rPr b="0" i="0" lang="en" sz="1100" u="none" cap="none" strike="noStrike">
                <a:solidFill>
                  <a:srgbClr val="000000"/>
                </a:solidFill>
                <a:latin typeface="Arial"/>
                <a:ea typeface="Arial"/>
                <a:cs typeface="Arial"/>
                <a:sym typeface="Arial"/>
              </a:rPr>
              <a:t>https://www.macrotrends.net/stocks/charts/GOOGL/alphabet/shares-outstanding </a:t>
            </a:r>
            <a:endParaRPr/>
          </a:p>
          <a:p>
            <a:pPr indent="0" lvl="0" marL="139700" rtl="0" algn="l">
              <a:lnSpc>
                <a:spcPct val="100000"/>
              </a:lnSpc>
              <a:spcBef>
                <a:spcPts val="0"/>
              </a:spcBef>
              <a:spcAft>
                <a:spcPts val="0"/>
              </a:spcAft>
              <a:buSzPts val="1400"/>
              <a:buNone/>
            </a:pPr>
            <a:r>
              <a:rPr b="0" i="0" lang="en" sz="1100" u="none" cap="none" strike="noStrike">
                <a:solidFill>
                  <a:srgbClr val="000000"/>
                </a:solidFill>
                <a:latin typeface="Arial"/>
                <a:ea typeface="Arial"/>
                <a:cs typeface="Arial"/>
                <a:sym typeface="Arial"/>
              </a:rPr>
              <a:t>Alphabet shares outstanding history from 2006 to 2018. Shares outstanding can be defined as the number of shares held by shareholders (including insiders) assuming conversion of all convertible debt, securities, warrants and options. This metric excludes the company's treasury shares.</a:t>
            </a:r>
            <a:endParaRPr/>
          </a:p>
          <a:p>
            <a:pPr indent="-317500" lvl="0" marL="457200" rtl="0" algn="l">
              <a:lnSpc>
                <a:spcPct val="100000"/>
              </a:lnSpc>
              <a:spcBef>
                <a:spcPts val="0"/>
              </a:spcBef>
              <a:spcAft>
                <a:spcPts val="0"/>
              </a:spcAft>
              <a:buSzPts val="1400"/>
              <a:buChar char="●"/>
            </a:pPr>
            <a:r>
              <a:rPr b="0" i="0" lang="en" sz="1100" u="none" cap="none" strike="noStrike">
                <a:solidFill>
                  <a:srgbClr val="000000"/>
                </a:solidFill>
                <a:latin typeface="Arial"/>
                <a:ea typeface="Arial"/>
                <a:cs typeface="Arial"/>
                <a:sym typeface="Arial"/>
              </a:rPr>
              <a:t>Alphabet shares outstanding for the quarter ending September 30, 2018 were </a:t>
            </a:r>
            <a:r>
              <a:rPr b="1" i="0" lang="en" sz="1100" u="none" cap="none" strike="noStrike">
                <a:solidFill>
                  <a:srgbClr val="000000"/>
                </a:solidFill>
                <a:latin typeface="Arial"/>
                <a:ea typeface="Arial"/>
                <a:cs typeface="Arial"/>
                <a:sym typeface="Arial"/>
              </a:rPr>
              <a:t>0.751B</a:t>
            </a:r>
            <a:r>
              <a:rPr b="0" i="0" lang="en" sz="1100" u="none" cap="none" strike="noStrike">
                <a:solidFill>
                  <a:srgbClr val="000000"/>
                </a:solidFill>
                <a:latin typeface="Arial"/>
                <a:ea typeface="Arial"/>
                <a:cs typeface="Arial"/>
                <a:sym typeface="Arial"/>
              </a:rPr>
              <a:t>, a </a:t>
            </a:r>
            <a:r>
              <a:rPr b="1" i="0" lang="en" sz="1100" u="none" cap="none" strike="noStrike">
                <a:solidFill>
                  <a:srgbClr val="000000"/>
                </a:solidFill>
                <a:latin typeface="Arial"/>
                <a:ea typeface="Arial"/>
                <a:cs typeface="Arial"/>
                <a:sym typeface="Arial"/>
              </a:rPr>
              <a:t>0.01% decline</a:t>
            </a:r>
            <a:r>
              <a:rPr b="0" i="0" lang="en" sz="1100" u="none" cap="none" strike="noStrike">
                <a:solidFill>
                  <a:srgbClr val="000000"/>
                </a:solidFill>
                <a:latin typeface="Arial"/>
                <a:ea typeface="Arial"/>
                <a:cs typeface="Arial"/>
                <a:sym typeface="Arial"/>
              </a:rPr>
              <a:t> year-over-year.</a:t>
            </a:r>
            <a:endParaRPr/>
          </a:p>
          <a:p>
            <a:pPr indent="-317500" lvl="0" marL="457200" rtl="0" algn="l">
              <a:lnSpc>
                <a:spcPct val="100000"/>
              </a:lnSpc>
              <a:spcBef>
                <a:spcPts val="0"/>
              </a:spcBef>
              <a:spcAft>
                <a:spcPts val="0"/>
              </a:spcAft>
              <a:buSzPts val="1400"/>
              <a:buChar char="●"/>
            </a:pPr>
            <a:r>
              <a:rPr b="0" i="0" lang="en" sz="1100" u="none" cap="none" strike="noStrike">
                <a:solidFill>
                  <a:srgbClr val="000000"/>
                </a:solidFill>
                <a:latin typeface="Arial"/>
                <a:ea typeface="Arial"/>
                <a:cs typeface="Arial"/>
                <a:sym typeface="Arial"/>
              </a:rPr>
              <a:t>Alphabet 2017 shares outstanding were </a:t>
            </a:r>
            <a:r>
              <a:rPr b="1" i="0" lang="en" sz="1100" u="none" cap="none" strike="noStrike">
                <a:solidFill>
                  <a:srgbClr val="000000"/>
                </a:solidFill>
                <a:latin typeface="Arial"/>
                <a:ea typeface="Arial"/>
                <a:cs typeface="Arial"/>
                <a:sym typeface="Arial"/>
              </a:rPr>
              <a:t>0.751B</a:t>
            </a:r>
            <a:r>
              <a:rPr b="0" i="0" lang="en" sz="1100" u="none" cap="none" strike="noStrike">
                <a:solidFill>
                  <a:srgbClr val="000000"/>
                </a:solidFill>
                <a:latin typeface="Arial"/>
                <a:ea typeface="Arial"/>
                <a:cs typeface="Arial"/>
                <a:sym typeface="Arial"/>
              </a:rPr>
              <a:t>, a </a:t>
            </a:r>
            <a:r>
              <a:rPr b="1" i="0" lang="en" sz="1100" u="none" cap="none" strike="noStrike">
                <a:solidFill>
                  <a:srgbClr val="000000"/>
                </a:solidFill>
                <a:latin typeface="Arial"/>
                <a:ea typeface="Arial"/>
                <a:cs typeface="Arial"/>
                <a:sym typeface="Arial"/>
              </a:rPr>
              <a:t>0.42% increase</a:t>
            </a:r>
            <a:r>
              <a:rPr b="0" i="0" lang="en" sz="1100" u="none" cap="none" strike="noStrike">
                <a:solidFill>
                  <a:srgbClr val="000000"/>
                </a:solidFill>
                <a:latin typeface="Arial"/>
                <a:ea typeface="Arial"/>
                <a:cs typeface="Arial"/>
                <a:sym typeface="Arial"/>
              </a:rPr>
              <a:t> from 2016.</a:t>
            </a:r>
            <a:endParaRPr/>
          </a:p>
          <a:p>
            <a:pPr indent="-317500" lvl="0" marL="457200" rtl="0" algn="l">
              <a:lnSpc>
                <a:spcPct val="100000"/>
              </a:lnSpc>
              <a:spcBef>
                <a:spcPts val="0"/>
              </a:spcBef>
              <a:spcAft>
                <a:spcPts val="0"/>
              </a:spcAft>
              <a:buSzPts val="1400"/>
              <a:buChar char="●"/>
            </a:pPr>
            <a:r>
              <a:rPr b="0" i="0" lang="en" sz="1100" u="none" cap="none" strike="noStrike">
                <a:solidFill>
                  <a:srgbClr val="000000"/>
                </a:solidFill>
                <a:latin typeface="Arial"/>
                <a:ea typeface="Arial"/>
                <a:cs typeface="Arial"/>
                <a:sym typeface="Arial"/>
              </a:rPr>
              <a:t>Alphabet 2016 shares outstanding were </a:t>
            </a:r>
            <a:r>
              <a:rPr b="1" i="0" lang="en" sz="1100" u="none" cap="none" strike="noStrike">
                <a:solidFill>
                  <a:srgbClr val="000000"/>
                </a:solidFill>
                <a:latin typeface="Arial"/>
                <a:ea typeface="Arial"/>
                <a:cs typeface="Arial"/>
                <a:sym typeface="Arial"/>
              </a:rPr>
              <a:t>0.748B</a:t>
            </a:r>
            <a:r>
              <a:rPr b="0" i="0" lang="en" sz="1100" u="none" cap="none" strike="noStrike">
                <a:solidFill>
                  <a:srgbClr val="000000"/>
                </a:solidFill>
                <a:latin typeface="Arial"/>
                <a:ea typeface="Arial"/>
                <a:cs typeface="Arial"/>
                <a:sym typeface="Arial"/>
              </a:rPr>
              <a:t>, a </a:t>
            </a:r>
            <a:r>
              <a:rPr b="1" i="0" lang="en" sz="1100" u="none" cap="none" strike="noStrike">
                <a:solidFill>
                  <a:srgbClr val="000000"/>
                </a:solidFill>
                <a:latin typeface="Arial"/>
                <a:ea typeface="Arial"/>
                <a:cs typeface="Arial"/>
                <a:sym typeface="Arial"/>
              </a:rPr>
              <a:t>0.39% increase</a:t>
            </a:r>
            <a:r>
              <a:rPr b="0" i="0" lang="en" sz="1100" u="none" cap="none" strike="noStrike">
                <a:solidFill>
                  <a:srgbClr val="000000"/>
                </a:solidFill>
                <a:latin typeface="Arial"/>
                <a:ea typeface="Arial"/>
                <a:cs typeface="Arial"/>
                <a:sym typeface="Arial"/>
              </a:rPr>
              <a:t> from 2015.</a:t>
            </a:r>
            <a:endParaRPr/>
          </a:p>
          <a:p>
            <a:pPr indent="-317500" lvl="0" marL="457200" rtl="0" algn="l">
              <a:lnSpc>
                <a:spcPct val="100000"/>
              </a:lnSpc>
              <a:spcBef>
                <a:spcPts val="0"/>
              </a:spcBef>
              <a:spcAft>
                <a:spcPts val="0"/>
              </a:spcAft>
              <a:buSzPts val="1400"/>
              <a:buChar char="●"/>
            </a:pPr>
            <a:r>
              <a:rPr b="0" i="0" lang="en" sz="1100" u="none" cap="none" strike="noStrike">
                <a:solidFill>
                  <a:srgbClr val="000000"/>
                </a:solidFill>
                <a:latin typeface="Arial"/>
                <a:ea typeface="Arial"/>
                <a:cs typeface="Arial"/>
                <a:sym typeface="Arial"/>
              </a:rPr>
              <a:t>Alphabet 2015 shares outstanding were </a:t>
            </a:r>
            <a:r>
              <a:rPr b="1" i="0" lang="en" sz="1100" u="none" cap="none" strike="noStrike">
                <a:solidFill>
                  <a:srgbClr val="000000"/>
                </a:solidFill>
                <a:latin typeface="Arial"/>
                <a:ea typeface="Arial"/>
                <a:cs typeface="Arial"/>
                <a:sym typeface="Arial"/>
              </a:rPr>
              <a:t>0.745B</a:t>
            </a:r>
            <a:r>
              <a:rPr b="0" i="0" lang="en" sz="1100" u="none" cap="none" strike="noStrike">
                <a:solidFill>
                  <a:srgbClr val="000000"/>
                </a:solidFill>
                <a:latin typeface="Arial"/>
                <a:ea typeface="Arial"/>
                <a:cs typeface="Arial"/>
                <a:sym typeface="Arial"/>
              </a:rPr>
              <a:t>, a </a:t>
            </a:r>
            <a:r>
              <a:rPr b="1" i="0" lang="en" sz="1100" u="none" cap="none" strike="noStrike">
                <a:solidFill>
                  <a:srgbClr val="000000"/>
                </a:solidFill>
                <a:latin typeface="Arial"/>
                <a:ea typeface="Arial"/>
                <a:cs typeface="Arial"/>
                <a:sym typeface="Arial"/>
              </a:rPr>
              <a:t>0.36% increase</a:t>
            </a:r>
            <a:r>
              <a:rPr b="0" i="0" lang="en" sz="1100" u="none" cap="none" strike="noStrike">
                <a:solidFill>
                  <a:srgbClr val="000000"/>
                </a:solidFill>
                <a:latin typeface="Arial"/>
                <a:ea typeface="Arial"/>
                <a:cs typeface="Arial"/>
                <a:sym typeface="Arial"/>
              </a:rPr>
              <a:t> from 2014.</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3" name="Shape 1543"/>
        <p:cNvGrpSpPr/>
        <p:nvPr/>
      </p:nvGrpSpPr>
      <p:grpSpPr>
        <a:xfrm>
          <a:off x="0" y="0"/>
          <a:ext cx="0" cy="0"/>
          <a:chOff x="0" y="0"/>
          <a:chExt cx="0" cy="0"/>
        </a:xfrm>
      </p:grpSpPr>
      <p:sp>
        <p:nvSpPr>
          <p:cNvPr id="1544" name="Google Shape;1544;p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5" name="Google Shape;1545;p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1" name="Shape 1551"/>
        <p:cNvGrpSpPr/>
        <p:nvPr/>
      </p:nvGrpSpPr>
      <p:grpSpPr>
        <a:xfrm>
          <a:off x="0" y="0"/>
          <a:ext cx="0" cy="0"/>
          <a:chOff x="0" y="0"/>
          <a:chExt cx="0" cy="0"/>
        </a:xfrm>
      </p:grpSpPr>
      <p:sp>
        <p:nvSpPr>
          <p:cNvPr id="1552" name="Google Shape;1552;p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3" name="Google Shape;1553;p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9" name="Shape 1559"/>
        <p:cNvGrpSpPr/>
        <p:nvPr/>
      </p:nvGrpSpPr>
      <p:grpSpPr>
        <a:xfrm>
          <a:off x="0" y="0"/>
          <a:ext cx="0" cy="0"/>
          <a:chOff x="0" y="0"/>
          <a:chExt cx="0" cy="0"/>
        </a:xfrm>
      </p:grpSpPr>
      <p:sp>
        <p:nvSpPr>
          <p:cNvPr id="1560" name="Google Shape;1560;p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1" name="Google Shape;1561;p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7" name="Shape 1567"/>
        <p:cNvGrpSpPr/>
        <p:nvPr/>
      </p:nvGrpSpPr>
      <p:grpSpPr>
        <a:xfrm>
          <a:off x="0" y="0"/>
          <a:ext cx="0" cy="0"/>
          <a:chOff x="0" y="0"/>
          <a:chExt cx="0" cy="0"/>
        </a:xfrm>
      </p:grpSpPr>
      <p:sp>
        <p:nvSpPr>
          <p:cNvPr id="1568" name="Google Shape;1568;p1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9" name="Google Shape;1569;p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5" name="Shape 1575"/>
        <p:cNvGrpSpPr/>
        <p:nvPr/>
      </p:nvGrpSpPr>
      <p:grpSpPr>
        <a:xfrm>
          <a:off x="0" y="0"/>
          <a:ext cx="0" cy="0"/>
          <a:chOff x="0" y="0"/>
          <a:chExt cx="0" cy="0"/>
        </a:xfrm>
      </p:grpSpPr>
      <p:sp>
        <p:nvSpPr>
          <p:cNvPr id="1576" name="Google Shape;1576;p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7" name="Google Shape;1577;p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3" name="Shape 1583"/>
        <p:cNvGrpSpPr/>
        <p:nvPr/>
      </p:nvGrpSpPr>
      <p:grpSpPr>
        <a:xfrm>
          <a:off x="0" y="0"/>
          <a:ext cx="0" cy="0"/>
          <a:chOff x="0" y="0"/>
          <a:chExt cx="0" cy="0"/>
        </a:xfrm>
      </p:grpSpPr>
      <p:sp>
        <p:nvSpPr>
          <p:cNvPr id="1584" name="Google Shape;1584;p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5" name="Google Shape;1585;p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0" name="Shape 1590"/>
        <p:cNvGrpSpPr/>
        <p:nvPr/>
      </p:nvGrpSpPr>
      <p:grpSpPr>
        <a:xfrm>
          <a:off x="0" y="0"/>
          <a:ext cx="0" cy="0"/>
          <a:chOff x="0" y="0"/>
          <a:chExt cx="0" cy="0"/>
        </a:xfrm>
      </p:grpSpPr>
      <p:sp>
        <p:nvSpPr>
          <p:cNvPr id="1591" name="Google Shape;1591;p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2" name="Google Shape;1592;p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8" name="Shape 1598"/>
        <p:cNvGrpSpPr/>
        <p:nvPr/>
      </p:nvGrpSpPr>
      <p:grpSpPr>
        <a:xfrm>
          <a:off x="0" y="0"/>
          <a:ext cx="0" cy="0"/>
          <a:chOff x="0" y="0"/>
          <a:chExt cx="0" cy="0"/>
        </a:xfrm>
      </p:grpSpPr>
      <p:sp>
        <p:nvSpPr>
          <p:cNvPr id="1599" name="Google Shape;1599;p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0" name="Google Shape;1600;p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6" name="Shape 1606"/>
        <p:cNvGrpSpPr/>
        <p:nvPr/>
      </p:nvGrpSpPr>
      <p:grpSpPr>
        <a:xfrm>
          <a:off x="0" y="0"/>
          <a:ext cx="0" cy="0"/>
          <a:chOff x="0" y="0"/>
          <a:chExt cx="0" cy="0"/>
        </a:xfrm>
      </p:grpSpPr>
      <p:sp>
        <p:nvSpPr>
          <p:cNvPr id="1607" name="Google Shape;1607;p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8" name="Google Shape;1608;p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3" name="Shape 1613"/>
        <p:cNvGrpSpPr/>
        <p:nvPr/>
      </p:nvGrpSpPr>
      <p:grpSpPr>
        <a:xfrm>
          <a:off x="0" y="0"/>
          <a:ext cx="0" cy="0"/>
          <a:chOff x="0" y="0"/>
          <a:chExt cx="0" cy="0"/>
        </a:xfrm>
      </p:grpSpPr>
      <p:sp>
        <p:nvSpPr>
          <p:cNvPr id="1614" name="Google Shape;1614;p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5" name="Google Shape;1615;p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9" name="Shape 1619"/>
        <p:cNvGrpSpPr/>
        <p:nvPr/>
      </p:nvGrpSpPr>
      <p:grpSpPr>
        <a:xfrm>
          <a:off x="0" y="0"/>
          <a:ext cx="0" cy="0"/>
          <a:chOff x="0" y="0"/>
          <a:chExt cx="0" cy="0"/>
        </a:xfrm>
      </p:grpSpPr>
      <p:sp>
        <p:nvSpPr>
          <p:cNvPr id="1620" name="Google Shape;1620;p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1" name="Google Shape;1621;p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7" name="Shape 1627"/>
        <p:cNvGrpSpPr/>
        <p:nvPr/>
      </p:nvGrpSpPr>
      <p:grpSpPr>
        <a:xfrm>
          <a:off x="0" y="0"/>
          <a:ext cx="0" cy="0"/>
          <a:chOff x="0" y="0"/>
          <a:chExt cx="0" cy="0"/>
        </a:xfrm>
      </p:grpSpPr>
      <p:sp>
        <p:nvSpPr>
          <p:cNvPr id="1628" name="Google Shape;1628;p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9" name="Google Shape;1629;p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5" name="Shape 1635"/>
        <p:cNvGrpSpPr/>
        <p:nvPr/>
      </p:nvGrpSpPr>
      <p:grpSpPr>
        <a:xfrm>
          <a:off x="0" y="0"/>
          <a:ext cx="0" cy="0"/>
          <a:chOff x="0" y="0"/>
          <a:chExt cx="0" cy="0"/>
        </a:xfrm>
      </p:grpSpPr>
      <p:sp>
        <p:nvSpPr>
          <p:cNvPr id="1636" name="Google Shape;1636;p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7" name="Google Shape;1637;p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3" name="Shape 1643"/>
        <p:cNvGrpSpPr/>
        <p:nvPr/>
      </p:nvGrpSpPr>
      <p:grpSpPr>
        <a:xfrm>
          <a:off x="0" y="0"/>
          <a:ext cx="0" cy="0"/>
          <a:chOff x="0" y="0"/>
          <a:chExt cx="0" cy="0"/>
        </a:xfrm>
      </p:grpSpPr>
      <p:sp>
        <p:nvSpPr>
          <p:cNvPr id="1644" name="Google Shape;1644;p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5" name="Google Shape;1645;p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5" name="Shape 1655"/>
        <p:cNvGrpSpPr/>
        <p:nvPr/>
      </p:nvGrpSpPr>
      <p:grpSpPr>
        <a:xfrm>
          <a:off x="0" y="0"/>
          <a:ext cx="0" cy="0"/>
          <a:chOff x="0" y="0"/>
          <a:chExt cx="0" cy="0"/>
        </a:xfrm>
      </p:grpSpPr>
      <p:sp>
        <p:nvSpPr>
          <p:cNvPr id="1656" name="Google Shape;1656;p1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7" name="Google Shape;1657;p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7" name="Shape 1667"/>
        <p:cNvGrpSpPr/>
        <p:nvPr/>
      </p:nvGrpSpPr>
      <p:grpSpPr>
        <a:xfrm>
          <a:off x="0" y="0"/>
          <a:ext cx="0" cy="0"/>
          <a:chOff x="0" y="0"/>
          <a:chExt cx="0" cy="0"/>
        </a:xfrm>
      </p:grpSpPr>
      <p:sp>
        <p:nvSpPr>
          <p:cNvPr id="1668" name="Google Shape;1668;p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9" name="Google Shape;1669;p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5" name="Shape 1675"/>
        <p:cNvGrpSpPr/>
        <p:nvPr/>
      </p:nvGrpSpPr>
      <p:grpSpPr>
        <a:xfrm>
          <a:off x="0" y="0"/>
          <a:ext cx="0" cy="0"/>
          <a:chOff x="0" y="0"/>
          <a:chExt cx="0" cy="0"/>
        </a:xfrm>
      </p:grpSpPr>
      <p:sp>
        <p:nvSpPr>
          <p:cNvPr id="1676" name="Google Shape;1676;p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7" name="Google Shape;1677;p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7" name="Shape 1687"/>
        <p:cNvGrpSpPr/>
        <p:nvPr/>
      </p:nvGrpSpPr>
      <p:grpSpPr>
        <a:xfrm>
          <a:off x="0" y="0"/>
          <a:ext cx="0" cy="0"/>
          <a:chOff x="0" y="0"/>
          <a:chExt cx="0" cy="0"/>
        </a:xfrm>
      </p:grpSpPr>
      <p:sp>
        <p:nvSpPr>
          <p:cNvPr id="1688" name="Google Shape;1688;p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9" name="Google Shape;1689;p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4" name="Shape 1694"/>
        <p:cNvGrpSpPr/>
        <p:nvPr/>
      </p:nvGrpSpPr>
      <p:grpSpPr>
        <a:xfrm>
          <a:off x="0" y="0"/>
          <a:ext cx="0" cy="0"/>
          <a:chOff x="0" y="0"/>
          <a:chExt cx="0" cy="0"/>
        </a:xfrm>
      </p:grpSpPr>
      <p:sp>
        <p:nvSpPr>
          <p:cNvPr id="1695" name="Google Shape;1695;p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6" name="Google Shape;1696;p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4" name="Shape 1704"/>
        <p:cNvGrpSpPr/>
        <p:nvPr/>
      </p:nvGrpSpPr>
      <p:grpSpPr>
        <a:xfrm>
          <a:off x="0" y="0"/>
          <a:ext cx="0" cy="0"/>
          <a:chOff x="0" y="0"/>
          <a:chExt cx="0" cy="0"/>
        </a:xfrm>
      </p:grpSpPr>
      <p:sp>
        <p:nvSpPr>
          <p:cNvPr id="1705" name="Google Shape;1705;p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6" name="Google Shape;1706;p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2" name="Shape 1712"/>
        <p:cNvGrpSpPr/>
        <p:nvPr/>
      </p:nvGrpSpPr>
      <p:grpSpPr>
        <a:xfrm>
          <a:off x="0" y="0"/>
          <a:ext cx="0" cy="0"/>
          <a:chOff x="0" y="0"/>
          <a:chExt cx="0" cy="0"/>
        </a:xfrm>
      </p:grpSpPr>
      <p:sp>
        <p:nvSpPr>
          <p:cNvPr id="1713" name="Google Shape;1713;p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4" name="Google Shape;1714;p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9" name="Shape 1719"/>
        <p:cNvGrpSpPr/>
        <p:nvPr/>
      </p:nvGrpSpPr>
      <p:grpSpPr>
        <a:xfrm>
          <a:off x="0" y="0"/>
          <a:ext cx="0" cy="0"/>
          <a:chOff x="0" y="0"/>
          <a:chExt cx="0" cy="0"/>
        </a:xfrm>
      </p:grpSpPr>
      <p:sp>
        <p:nvSpPr>
          <p:cNvPr id="1720" name="Google Shape;1720;p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1" name="Google Shape;1721;p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7" name="Shape 1727"/>
        <p:cNvGrpSpPr/>
        <p:nvPr/>
      </p:nvGrpSpPr>
      <p:grpSpPr>
        <a:xfrm>
          <a:off x="0" y="0"/>
          <a:ext cx="0" cy="0"/>
          <a:chOff x="0" y="0"/>
          <a:chExt cx="0" cy="0"/>
        </a:xfrm>
      </p:grpSpPr>
      <p:sp>
        <p:nvSpPr>
          <p:cNvPr id="1728" name="Google Shape;1728;p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9" name="Google Shape;1729;p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6" name="Shape 1736"/>
        <p:cNvGrpSpPr/>
        <p:nvPr/>
      </p:nvGrpSpPr>
      <p:grpSpPr>
        <a:xfrm>
          <a:off x="0" y="0"/>
          <a:ext cx="0" cy="0"/>
          <a:chOff x="0" y="0"/>
          <a:chExt cx="0" cy="0"/>
        </a:xfrm>
      </p:grpSpPr>
      <p:sp>
        <p:nvSpPr>
          <p:cNvPr id="1737" name="Google Shape;1737;p1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8" name="Google Shape;1738;p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5" name="Shape 1745"/>
        <p:cNvGrpSpPr/>
        <p:nvPr/>
      </p:nvGrpSpPr>
      <p:grpSpPr>
        <a:xfrm>
          <a:off x="0" y="0"/>
          <a:ext cx="0" cy="0"/>
          <a:chOff x="0" y="0"/>
          <a:chExt cx="0" cy="0"/>
        </a:xfrm>
      </p:grpSpPr>
      <p:sp>
        <p:nvSpPr>
          <p:cNvPr id="1746" name="Google Shape;1746;p1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7" name="Google Shape;1747;p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4" name="Shape 1754"/>
        <p:cNvGrpSpPr/>
        <p:nvPr/>
      </p:nvGrpSpPr>
      <p:grpSpPr>
        <a:xfrm>
          <a:off x="0" y="0"/>
          <a:ext cx="0" cy="0"/>
          <a:chOff x="0" y="0"/>
          <a:chExt cx="0" cy="0"/>
        </a:xfrm>
      </p:grpSpPr>
      <p:sp>
        <p:nvSpPr>
          <p:cNvPr id="1755" name="Google Shape;1755;p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6" name="Google Shape;1756;p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2" name="Shape 1762"/>
        <p:cNvGrpSpPr/>
        <p:nvPr/>
      </p:nvGrpSpPr>
      <p:grpSpPr>
        <a:xfrm>
          <a:off x="0" y="0"/>
          <a:ext cx="0" cy="0"/>
          <a:chOff x="0" y="0"/>
          <a:chExt cx="0" cy="0"/>
        </a:xfrm>
      </p:grpSpPr>
      <p:sp>
        <p:nvSpPr>
          <p:cNvPr id="1763" name="Google Shape;1763;p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4" name="Google Shape;1764;p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1" name="Shape 1771"/>
        <p:cNvGrpSpPr/>
        <p:nvPr/>
      </p:nvGrpSpPr>
      <p:grpSpPr>
        <a:xfrm>
          <a:off x="0" y="0"/>
          <a:ext cx="0" cy="0"/>
          <a:chOff x="0" y="0"/>
          <a:chExt cx="0" cy="0"/>
        </a:xfrm>
      </p:grpSpPr>
      <p:sp>
        <p:nvSpPr>
          <p:cNvPr id="1772" name="Google Shape;1772;p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3" name="Google Shape;1773;p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0" name="Shape 1780"/>
        <p:cNvGrpSpPr/>
        <p:nvPr/>
      </p:nvGrpSpPr>
      <p:grpSpPr>
        <a:xfrm>
          <a:off x="0" y="0"/>
          <a:ext cx="0" cy="0"/>
          <a:chOff x="0" y="0"/>
          <a:chExt cx="0" cy="0"/>
        </a:xfrm>
      </p:grpSpPr>
      <p:sp>
        <p:nvSpPr>
          <p:cNvPr id="1781" name="Google Shape;1781;p1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2" name="Google Shape;1782;p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9" name="Shape 1789"/>
        <p:cNvGrpSpPr/>
        <p:nvPr/>
      </p:nvGrpSpPr>
      <p:grpSpPr>
        <a:xfrm>
          <a:off x="0" y="0"/>
          <a:ext cx="0" cy="0"/>
          <a:chOff x="0" y="0"/>
          <a:chExt cx="0" cy="0"/>
        </a:xfrm>
      </p:grpSpPr>
      <p:sp>
        <p:nvSpPr>
          <p:cNvPr id="1790" name="Google Shape;1790;p1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1" name="Google Shape;1791;p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8" name="Shape 1798"/>
        <p:cNvGrpSpPr/>
        <p:nvPr/>
      </p:nvGrpSpPr>
      <p:grpSpPr>
        <a:xfrm>
          <a:off x="0" y="0"/>
          <a:ext cx="0" cy="0"/>
          <a:chOff x="0" y="0"/>
          <a:chExt cx="0" cy="0"/>
        </a:xfrm>
      </p:grpSpPr>
      <p:sp>
        <p:nvSpPr>
          <p:cNvPr id="1799" name="Google Shape;1799;p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0" name="Google Shape;1800;p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7" name="Shape 1807"/>
        <p:cNvGrpSpPr/>
        <p:nvPr/>
      </p:nvGrpSpPr>
      <p:grpSpPr>
        <a:xfrm>
          <a:off x="0" y="0"/>
          <a:ext cx="0" cy="0"/>
          <a:chOff x="0" y="0"/>
          <a:chExt cx="0" cy="0"/>
        </a:xfrm>
      </p:grpSpPr>
      <p:sp>
        <p:nvSpPr>
          <p:cNvPr id="1808" name="Google Shape;1808;p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9" name="Google Shape;1809;p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6" name="Shape 1816"/>
        <p:cNvGrpSpPr/>
        <p:nvPr/>
      </p:nvGrpSpPr>
      <p:grpSpPr>
        <a:xfrm>
          <a:off x="0" y="0"/>
          <a:ext cx="0" cy="0"/>
          <a:chOff x="0" y="0"/>
          <a:chExt cx="0" cy="0"/>
        </a:xfrm>
      </p:grpSpPr>
      <p:sp>
        <p:nvSpPr>
          <p:cNvPr id="1817" name="Google Shape;1817;p1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8" name="Google Shape;1818;p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5" name="Shape 1825"/>
        <p:cNvGrpSpPr/>
        <p:nvPr/>
      </p:nvGrpSpPr>
      <p:grpSpPr>
        <a:xfrm>
          <a:off x="0" y="0"/>
          <a:ext cx="0" cy="0"/>
          <a:chOff x="0" y="0"/>
          <a:chExt cx="0" cy="0"/>
        </a:xfrm>
      </p:grpSpPr>
      <p:sp>
        <p:nvSpPr>
          <p:cNvPr id="1826" name="Google Shape;1826;p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7" name="Google Shape;1827;p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4" name="Shape 1834"/>
        <p:cNvGrpSpPr/>
        <p:nvPr/>
      </p:nvGrpSpPr>
      <p:grpSpPr>
        <a:xfrm>
          <a:off x="0" y="0"/>
          <a:ext cx="0" cy="0"/>
          <a:chOff x="0" y="0"/>
          <a:chExt cx="0" cy="0"/>
        </a:xfrm>
      </p:grpSpPr>
      <p:sp>
        <p:nvSpPr>
          <p:cNvPr id="1835" name="Google Shape;1835;p1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6" name="Google Shape;1836;p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0" i="0" lang="en" sz="1100" u="none" cap="none" strike="noStrike">
                <a:solidFill>
                  <a:srgbClr val="000000"/>
                </a:solidFill>
                <a:latin typeface="Arial"/>
                <a:ea typeface="Arial"/>
                <a:cs typeface="Arial"/>
                <a:sym typeface="Arial"/>
              </a:rPr>
              <a:t> It is a </a:t>
            </a:r>
            <a:r>
              <a:rPr b="0" i="1" lang="en" sz="1100" u="none" cap="none" strike="noStrike">
                <a:solidFill>
                  <a:srgbClr val="000000"/>
                </a:solidFill>
                <a:latin typeface="Arial"/>
                <a:ea typeface="Arial"/>
                <a:cs typeface="Arial"/>
                <a:sym typeface="Arial"/>
              </a:rPr>
              <a:t>network of networks</a:t>
            </a:r>
            <a:r>
              <a:rPr b="0" i="0" lang="en" sz="1100" u="none" cap="none" strike="noStrike">
                <a:solidFill>
                  <a:srgbClr val="000000"/>
                </a:solidFill>
                <a:latin typeface="Arial"/>
                <a:ea typeface="Arial"/>
                <a:cs typeface="Arial"/>
                <a:sym typeface="Arial"/>
              </a:rPr>
              <a:t> that consists of private, public, academic, business, and government networks of local to global scope, linked by a broad array of electronic, wireless, and optical networking technologies. The Internet carries a vast range of information resources and services, such as the inter-linked </a:t>
            </a:r>
            <a:r>
              <a:rPr b="0" i="0" lang="en" sz="1100" u="sng" cap="none" strike="noStrike">
                <a:solidFill>
                  <a:schemeClr val="hlink"/>
                </a:solidFill>
                <a:latin typeface="Arial"/>
                <a:ea typeface="Arial"/>
                <a:cs typeface="Arial"/>
                <a:sym typeface="Arial"/>
                <a:hlinkClick r:id="rId2"/>
              </a:rPr>
              <a:t>hypertext</a:t>
            </a:r>
            <a:r>
              <a:rPr b="0" i="0" lang="en" sz="1100" u="none" cap="none" strike="noStrike">
                <a:solidFill>
                  <a:srgbClr val="000000"/>
                </a:solidFill>
                <a:latin typeface="Arial"/>
                <a:ea typeface="Arial"/>
                <a:cs typeface="Arial"/>
                <a:sym typeface="Arial"/>
              </a:rPr>
              <a:t>documents and </a:t>
            </a:r>
            <a:r>
              <a:rPr b="0" i="0" lang="en" sz="1100" u="sng" cap="none" strike="noStrike">
                <a:solidFill>
                  <a:schemeClr val="hlink"/>
                </a:solidFill>
                <a:latin typeface="Arial"/>
                <a:ea typeface="Arial"/>
                <a:cs typeface="Arial"/>
                <a:sym typeface="Arial"/>
                <a:hlinkClick r:id="rId3"/>
              </a:rPr>
              <a:t>applications</a:t>
            </a:r>
            <a:r>
              <a:rPr b="0" i="0" lang="en" sz="1100" u="none" cap="none" strike="noStrike">
                <a:solidFill>
                  <a:srgbClr val="000000"/>
                </a:solidFill>
                <a:latin typeface="Arial"/>
                <a:ea typeface="Arial"/>
                <a:cs typeface="Arial"/>
                <a:sym typeface="Arial"/>
              </a:rPr>
              <a:t> of the </a:t>
            </a:r>
            <a:r>
              <a:rPr b="0" i="0" lang="en" sz="1100" u="sng" cap="none" strike="noStrike">
                <a:solidFill>
                  <a:schemeClr val="hlink"/>
                </a:solidFill>
                <a:latin typeface="Arial"/>
                <a:ea typeface="Arial"/>
                <a:cs typeface="Arial"/>
                <a:sym typeface="Arial"/>
                <a:hlinkClick r:id="rId4"/>
              </a:rPr>
              <a:t>World Wide Web</a:t>
            </a:r>
            <a:r>
              <a:rPr b="0" i="0" lang="en" sz="1100" u="none" cap="none" strike="noStrike">
                <a:solidFill>
                  <a:srgbClr val="000000"/>
                </a:solidFill>
                <a:latin typeface="Arial"/>
                <a:ea typeface="Arial"/>
                <a:cs typeface="Arial"/>
                <a:sym typeface="Arial"/>
              </a:rPr>
              <a:t> (WWW), </a:t>
            </a:r>
            <a:r>
              <a:rPr b="0" i="0" lang="en" sz="1100" u="sng" cap="none" strike="noStrike">
                <a:solidFill>
                  <a:schemeClr val="hlink"/>
                </a:solidFill>
                <a:latin typeface="Arial"/>
                <a:ea typeface="Arial"/>
                <a:cs typeface="Arial"/>
                <a:sym typeface="Arial"/>
                <a:hlinkClick r:id="rId5"/>
              </a:rPr>
              <a:t>electronic mail</a:t>
            </a:r>
            <a:r>
              <a:rPr b="0" i="0" lang="en" sz="1100" u="none" cap="none" strike="noStrike">
                <a:solidFill>
                  <a:srgbClr val="000000"/>
                </a:solidFill>
                <a:latin typeface="Arial"/>
                <a:ea typeface="Arial"/>
                <a:cs typeface="Arial"/>
                <a:sym typeface="Arial"/>
              </a:rPr>
              <a:t>, </a:t>
            </a:r>
            <a:r>
              <a:rPr b="0" i="0" lang="en" sz="1100" u="sng" cap="none" strike="noStrike">
                <a:solidFill>
                  <a:schemeClr val="hlink"/>
                </a:solidFill>
                <a:latin typeface="Arial"/>
                <a:ea typeface="Arial"/>
                <a:cs typeface="Arial"/>
                <a:sym typeface="Arial"/>
                <a:hlinkClick r:id="rId6"/>
              </a:rPr>
              <a:t>telephony</a:t>
            </a:r>
            <a:r>
              <a:rPr b="0" i="0" lang="en" sz="1100" u="none" cap="none" strike="noStrike">
                <a:solidFill>
                  <a:srgbClr val="000000"/>
                </a:solidFill>
                <a:latin typeface="Arial"/>
                <a:ea typeface="Arial"/>
                <a:cs typeface="Arial"/>
                <a:sym typeface="Arial"/>
              </a:rPr>
              <a:t>, and </a:t>
            </a:r>
            <a:r>
              <a:rPr b="0" i="0" lang="en" sz="1100" u="sng" cap="none" strike="noStrike">
                <a:solidFill>
                  <a:schemeClr val="hlink"/>
                </a:solidFill>
                <a:latin typeface="Arial"/>
                <a:ea typeface="Arial"/>
                <a:cs typeface="Arial"/>
                <a:sym typeface="Arial"/>
                <a:hlinkClick r:id="rId7"/>
              </a:rPr>
              <a:t>file sharing</a:t>
            </a:r>
            <a:r>
              <a:rPr b="0" i="0" lang="en" sz="1100" u="none" cap="none" strike="noStrike">
                <a:solidFill>
                  <a:srgbClr val="000000"/>
                </a:solidFill>
                <a:latin typeface="Arial"/>
                <a:ea typeface="Arial"/>
                <a:cs typeface="Arial"/>
                <a:sym typeface="Arial"/>
              </a:rPr>
              <a:t>.</a:t>
            </a: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0" name="Shape 1840"/>
        <p:cNvGrpSpPr/>
        <p:nvPr/>
      </p:nvGrpSpPr>
      <p:grpSpPr>
        <a:xfrm>
          <a:off x="0" y="0"/>
          <a:ext cx="0" cy="0"/>
          <a:chOff x="0" y="0"/>
          <a:chExt cx="0" cy="0"/>
        </a:xfrm>
      </p:grpSpPr>
      <p:sp>
        <p:nvSpPr>
          <p:cNvPr id="1841" name="Google Shape;1841;p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2" name="Google Shape;1842;p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8" name="Shape 1848"/>
        <p:cNvGrpSpPr/>
        <p:nvPr/>
      </p:nvGrpSpPr>
      <p:grpSpPr>
        <a:xfrm>
          <a:off x="0" y="0"/>
          <a:ext cx="0" cy="0"/>
          <a:chOff x="0" y="0"/>
          <a:chExt cx="0" cy="0"/>
        </a:xfrm>
      </p:grpSpPr>
      <p:sp>
        <p:nvSpPr>
          <p:cNvPr id="1849" name="Google Shape;1849;p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0" name="Google Shape;1850;p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6" name="Shape 1856"/>
        <p:cNvGrpSpPr/>
        <p:nvPr/>
      </p:nvGrpSpPr>
      <p:grpSpPr>
        <a:xfrm>
          <a:off x="0" y="0"/>
          <a:ext cx="0" cy="0"/>
          <a:chOff x="0" y="0"/>
          <a:chExt cx="0" cy="0"/>
        </a:xfrm>
      </p:grpSpPr>
      <p:sp>
        <p:nvSpPr>
          <p:cNvPr id="1857" name="Google Shape;1857;p1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8" name="Google Shape;1858;p1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7" name="Shape 1867"/>
        <p:cNvGrpSpPr/>
        <p:nvPr/>
      </p:nvGrpSpPr>
      <p:grpSpPr>
        <a:xfrm>
          <a:off x="0" y="0"/>
          <a:ext cx="0" cy="0"/>
          <a:chOff x="0" y="0"/>
          <a:chExt cx="0" cy="0"/>
        </a:xfrm>
      </p:grpSpPr>
      <p:sp>
        <p:nvSpPr>
          <p:cNvPr id="1868" name="Google Shape;1868;p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9" name="Google Shape;1869;p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9" name="Shape 1879"/>
        <p:cNvGrpSpPr/>
        <p:nvPr/>
      </p:nvGrpSpPr>
      <p:grpSpPr>
        <a:xfrm>
          <a:off x="0" y="0"/>
          <a:ext cx="0" cy="0"/>
          <a:chOff x="0" y="0"/>
          <a:chExt cx="0" cy="0"/>
        </a:xfrm>
      </p:grpSpPr>
      <p:sp>
        <p:nvSpPr>
          <p:cNvPr id="1880" name="Google Shape;1880;p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1" name="Google Shape;1881;p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7" name="Shape 1887"/>
        <p:cNvGrpSpPr/>
        <p:nvPr/>
      </p:nvGrpSpPr>
      <p:grpSpPr>
        <a:xfrm>
          <a:off x="0" y="0"/>
          <a:ext cx="0" cy="0"/>
          <a:chOff x="0" y="0"/>
          <a:chExt cx="0" cy="0"/>
        </a:xfrm>
      </p:grpSpPr>
      <p:sp>
        <p:nvSpPr>
          <p:cNvPr id="1888" name="Google Shape;1888;p1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9" name="Google Shape;1889;p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7" name="Shape 1897"/>
        <p:cNvGrpSpPr/>
        <p:nvPr/>
      </p:nvGrpSpPr>
      <p:grpSpPr>
        <a:xfrm>
          <a:off x="0" y="0"/>
          <a:ext cx="0" cy="0"/>
          <a:chOff x="0" y="0"/>
          <a:chExt cx="0" cy="0"/>
        </a:xfrm>
      </p:grpSpPr>
      <p:sp>
        <p:nvSpPr>
          <p:cNvPr id="1898" name="Google Shape;1898;p1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9" name="Google Shape;1899;p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5" name="Shape 1905"/>
        <p:cNvGrpSpPr/>
        <p:nvPr/>
      </p:nvGrpSpPr>
      <p:grpSpPr>
        <a:xfrm>
          <a:off x="0" y="0"/>
          <a:ext cx="0" cy="0"/>
          <a:chOff x="0" y="0"/>
          <a:chExt cx="0" cy="0"/>
        </a:xfrm>
      </p:grpSpPr>
      <p:sp>
        <p:nvSpPr>
          <p:cNvPr id="1906" name="Google Shape;1906;p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7" name="Google Shape;1907;p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3" name="Shape 1913"/>
        <p:cNvGrpSpPr/>
        <p:nvPr/>
      </p:nvGrpSpPr>
      <p:grpSpPr>
        <a:xfrm>
          <a:off x="0" y="0"/>
          <a:ext cx="0" cy="0"/>
          <a:chOff x="0" y="0"/>
          <a:chExt cx="0" cy="0"/>
        </a:xfrm>
      </p:grpSpPr>
      <p:sp>
        <p:nvSpPr>
          <p:cNvPr id="1914" name="Google Shape;1914;p1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5" name="Google Shape;1915;p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2" name="Shape 1922"/>
        <p:cNvGrpSpPr/>
        <p:nvPr/>
      </p:nvGrpSpPr>
      <p:grpSpPr>
        <a:xfrm>
          <a:off x="0" y="0"/>
          <a:ext cx="0" cy="0"/>
          <a:chOff x="0" y="0"/>
          <a:chExt cx="0" cy="0"/>
        </a:xfrm>
      </p:grpSpPr>
      <p:sp>
        <p:nvSpPr>
          <p:cNvPr id="1923" name="Google Shape;1923;p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4" name="Google Shape;1924;p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https://www.livescience.com/20727-internet-history.html</a:t>
            </a:r>
            <a:endParaRPr/>
          </a:p>
          <a:p>
            <a:pPr indent="0" lvl="0" marL="0" rtl="0" algn="l">
              <a:lnSpc>
                <a:spcPct val="100000"/>
              </a:lnSpc>
              <a:spcBef>
                <a:spcPts val="0"/>
              </a:spcBef>
              <a:spcAft>
                <a:spcPts val="0"/>
              </a:spcAft>
              <a:buSzPts val="1400"/>
              <a:buNone/>
            </a:pPr>
            <a:r>
              <a:rPr lang="en"/>
              <a:t>https://en.wikipedia.org/wiki/History_of_the_Internet</a:t>
            </a: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3" name="Shape 1933"/>
        <p:cNvGrpSpPr/>
        <p:nvPr/>
      </p:nvGrpSpPr>
      <p:grpSpPr>
        <a:xfrm>
          <a:off x="0" y="0"/>
          <a:ext cx="0" cy="0"/>
          <a:chOff x="0" y="0"/>
          <a:chExt cx="0" cy="0"/>
        </a:xfrm>
      </p:grpSpPr>
      <p:sp>
        <p:nvSpPr>
          <p:cNvPr id="1934" name="Google Shape;1934;p1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5" name="Google Shape;1935;p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1" name="Shape 1941"/>
        <p:cNvGrpSpPr/>
        <p:nvPr/>
      </p:nvGrpSpPr>
      <p:grpSpPr>
        <a:xfrm>
          <a:off x="0" y="0"/>
          <a:ext cx="0" cy="0"/>
          <a:chOff x="0" y="0"/>
          <a:chExt cx="0" cy="0"/>
        </a:xfrm>
      </p:grpSpPr>
      <p:sp>
        <p:nvSpPr>
          <p:cNvPr id="1942" name="Google Shape;1942;p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3" name="Google Shape;1943;p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8" name="Shape 1948"/>
        <p:cNvGrpSpPr/>
        <p:nvPr/>
      </p:nvGrpSpPr>
      <p:grpSpPr>
        <a:xfrm>
          <a:off x="0" y="0"/>
          <a:ext cx="0" cy="0"/>
          <a:chOff x="0" y="0"/>
          <a:chExt cx="0" cy="0"/>
        </a:xfrm>
      </p:grpSpPr>
      <p:sp>
        <p:nvSpPr>
          <p:cNvPr id="1949" name="Google Shape;1949;p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0" name="Google Shape;1950;p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6" name="Shape 1956"/>
        <p:cNvGrpSpPr/>
        <p:nvPr/>
      </p:nvGrpSpPr>
      <p:grpSpPr>
        <a:xfrm>
          <a:off x="0" y="0"/>
          <a:ext cx="0" cy="0"/>
          <a:chOff x="0" y="0"/>
          <a:chExt cx="0" cy="0"/>
        </a:xfrm>
      </p:grpSpPr>
      <p:sp>
        <p:nvSpPr>
          <p:cNvPr id="1957" name="Google Shape;1957;p2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8" name="Google Shape;1958;p2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https://wearesocial.com/blog/2018/01/global-digital-report-2018</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https://www.livescience.com/20727-internet-history.html</a:t>
            </a:r>
            <a:endParaRPr/>
          </a:p>
          <a:p>
            <a:pPr indent="0" lvl="0" marL="0" rtl="0" algn="l">
              <a:lnSpc>
                <a:spcPct val="100000"/>
              </a:lnSpc>
              <a:spcBef>
                <a:spcPts val="0"/>
              </a:spcBef>
              <a:spcAft>
                <a:spcPts val="0"/>
              </a:spcAft>
              <a:buSzPts val="1400"/>
              <a:buNone/>
            </a:pPr>
            <a:r>
              <a:rPr lang="en"/>
              <a:t>https://en.wikipedia.org/wiki/History_of_the_Internet</a:t>
            </a:r>
            <a:endParaRPr/>
          </a:p>
          <a:p>
            <a:pPr indent="0" lvl="0" marL="0" rtl="0" algn="l">
              <a:lnSpc>
                <a:spcPct val="100000"/>
              </a:lnSpc>
              <a:spcBef>
                <a:spcPts val="0"/>
              </a:spcBef>
              <a:spcAft>
                <a:spcPts val="0"/>
              </a:spcAft>
              <a:buSzPts val="1400"/>
              <a:buNone/>
            </a:pPr>
            <a:r>
              <a:rPr lang="en"/>
              <a:t>http://people.bu.edu/baws/brief%20computer%20history.html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https://www.livescience.com/20727-internet-history.html</a:t>
            </a:r>
            <a:endParaRPr/>
          </a:p>
          <a:p>
            <a:pPr indent="0" lvl="0" marL="0" rtl="0" algn="l">
              <a:lnSpc>
                <a:spcPct val="100000"/>
              </a:lnSpc>
              <a:spcBef>
                <a:spcPts val="0"/>
              </a:spcBef>
              <a:spcAft>
                <a:spcPts val="0"/>
              </a:spcAft>
              <a:buSzPts val="1400"/>
              <a:buNone/>
            </a:pPr>
            <a:r>
              <a:rPr lang="en"/>
              <a:t>https://en.wikipedia.org/wiki/History_of_the_Internet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https://www.livescience.com/20727-internet-history.html</a:t>
            </a:r>
            <a:endParaRPr/>
          </a:p>
          <a:p>
            <a:pPr indent="0" lvl="0" marL="0" rtl="0" algn="l">
              <a:lnSpc>
                <a:spcPct val="100000"/>
              </a:lnSpc>
              <a:spcBef>
                <a:spcPts val="0"/>
              </a:spcBef>
              <a:spcAft>
                <a:spcPts val="0"/>
              </a:spcAft>
              <a:buSzPts val="1400"/>
              <a:buNone/>
            </a:pPr>
            <a:r>
              <a:rPr lang="en"/>
              <a:t>https://en.wikipedia.org/wiki/History_of_the_Internet</a:t>
            </a:r>
            <a:endParaRPr/>
          </a:p>
          <a:p>
            <a:pPr indent="0" lvl="0" marL="0" rtl="0" algn="l">
              <a:lnSpc>
                <a:spcPct val="100000"/>
              </a:lnSpc>
              <a:spcBef>
                <a:spcPts val="0"/>
              </a:spcBef>
              <a:spcAft>
                <a:spcPts val="0"/>
              </a:spcAft>
              <a:buSzPts val="1400"/>
              <a:buNone/>
            </a:pPr>
            <a:r>
              <a:rPr lang="en"/>
              <a:t>http://people.bu.edu/baws/brief%20computer%20history.html</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86" name="Google Shape;286;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93" name="Google Shape;293;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00" name="Google Shape;300;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07" name="Google Shape;307;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27" name="Google Shape;327;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https://www.statista.com/statistics/276635/market-share-held-by-tablet-vendors/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59" name="Google Shape;359;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66" name="Google Shape;366;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81" name="Google Shape;381;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88" name="Google Shape;388;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95" name="Google Shape;395;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10" name="Google Shape;410;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17" name="Google Shape;417;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39" name="Google Shape;439;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46" name="Google Shape;446;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77" name="Google Shape;477;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84" name="Google Shape;484;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90" name="Google Shape;490;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97" name="Google Shape;497;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05" name="Google Shape;505;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Google Shape;513;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14" name="Google Shape;514;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22" name="Google Shape;522;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30" name="Google Shape;530;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Google Shape;536;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37" name="Google Shape;537;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44" name="Google Shape;544;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52" name="Google Shape;552;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0" name="Google Shape;560;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72" name="Google Shape;572;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7" name="Shape 577"/>
        <p:cNvGrpSpPr/>
        <p:nvPr/>
      </p:nvGrpSpPr>
      <p:grpSpPr>
        <a:xfrm>
          <a:off x="0" y="0"/>
          <a:ext cx="0" cy="0"/>
          <a:chOff x="0" y="0"/>
          <a:chExt cx="0" cy="0"/>
        </a:xfrm>
      </p:grpSpPr>
      <p:sp>
        <p:nvSpPr>
          <p:cNvPr id="578" name="Google Shape;578;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79" name="Google Shape;579;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Google Shape;584;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85" name="Google Shape;585;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91" name="Google Shape;591;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97" name="Google Shape;597;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04" name="Google Shape;604;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9" name="Shape 609"/>
        <p:cNvGrpSpPr/>
        <p:nvPr/>
      </p:nvGrpSpPr>
      <p:grpSpPr>
        <a:xfrm>
          <a:off x="0" y="0"/>
          <a:ext cx="0" cy="0"/>
          <a:chOff x="0" y="0"/>
          <a:chExt cx="0" cy="0"/>
        </a:xfrm>
      </p:grpSpPr>
      <p:sp>
        <p:nvSpPr>
          <p:cNvPr id="610" name="Google Shape;610;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1" name="Google Shape;611;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5" name="Shape 625"/>
        <p:cNvGrpSpPr/>
        <p:nvPr/>
      </p:nvGrpSpPr>
      <p:grpSpPr>
        <a:xfrm>
          <a:off x="0" y="0"/>
          <a:ext cx="0" cy="0"/>
          <a:chOff x="0" y="0"/>
          <a:chExt cx="0" cy="0"/>
        </a:xfrm>
      </p:grpSpPr>
      <p:sp>
        <p:nvSpPr>
          <p:cNvPr id="626" name="Google Shape;626;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27" name="Google Shape;627;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3" name="Shape 633"/>
        <p:cNvGrpSpPr/>
        <p:nvPr/>
      </p:nvGrpSpPr>
      <p:grpSpPr>
        <a:xfrm>
          <a:off x="0" y="0"/>
          <a:ext cx="0" cy="0"/>
          <a:chOff x="0" y="0"/>
          <a:chExt cx="0" cy="0"/>
        </a:xfrm>
      </p:grpSpPr>
      <p:sp>
        <p:nvSpPr>
          <p:cNvPr id="634" name="Google Shape;634;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35" name="Google Shape;635;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1" name="Shape 641"/>
        <p:cNvGrpSpPr/>
        <p:nvPr/>
      </p:nvGrpSpPr>
      <p:grpSpPr>
        <a:xfrm>
          <a:off x="0" y="0"/>
          <a:ext cx="0" cy="0"/>
          <a:chOff x="0" y="0"/>
          <a:chExt cx="0" cy="0"/>
        </a:xfrm>
      </p:grpSpPr>
      <p:sp>
        <p:nvSpPr>
          <p:cNvPr id="642" name="Google Shape;642;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43" name="Google Shape;643;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Google Shape;650;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51" name="Google Shape;651;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7" name="Shape 657"/>
        <p:cNvGrpSpPr/>
        <p:nvPr/>
      </p:nvGrpSpPr>
      <p:grpSpPr>
        <a:xfrm>
          <a:off x="0" y="0"/>
          <a:ext cx="0" cy="0"/>
          <a:chOff x="0" y="0"/>
          <a:chExt cx="0" cy="0"/>
        </a:xfrm>
      </p:grpSpPr>
      <p:sp>
        <p:nvSpPr>
          <p:cNvPr id="658" name="Google Shape;658;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59" name="Google Shape;659;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5" name="Shape 665"/>
        <p:cNvGrpSpPr/>
        <p:nvPr/>
      </p:nvGrpSpPr>
      <p:grpSpPr>
        <a:xfrm>
          <a:off x="0" y="0"/>
          <a:ext cx="0" cy="0"/>
          <a:chOff x="0" y="0"/>
          <a:chExt cx="0" cy="0"/>
        </a:xfrm>
      </p:grpSpPr>
      <p:sp>
        <p:nvSpPr>
          <p:cNvPr id="666" name="Google Shape;666;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67" name="Google Shape;667;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2" name="Shape 672"/>
        <p:cNvGrpSpPr/>
        <p:nvPr/>
      </p:nvGrpSpPr>
      <p:grpSpPr>
        <a:xfrm>
          <a:off x="0" y="0"/>
          <a:ext cx="0" cy="0"/>
          <a:chOff x="0" y="0"/>
          <a:chExt cx="0" cy="0"/>
        </a:xfrm>
      </p:grpSpPr>
      <p:sp>
        <p:nvSpPr>
          <p:cNvPr id="673" name="Google Shape;673;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74" name="Google Shape;674;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83" name="Google Shape;683;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8" name="Shape 688"/>
        <p:cNvGrpSpPr/>
        <p:nvPr/>
      </p:nvGrpSpPr>
      <p:grpSpPr>
        <a:xfrm>
          <a:off x="0" y="0"/>
          <a:ext cx="0" cy="0"/>
          <a:chOff x="0" y="0"/>
          <a:chExt cx="0" cy="0"/>
        </a:xfrm>
      </p:grpSpPr>
      <p:sp>
        <p:nvSpPr>
          <p:cNvPr id="689" name="Google Shape;689;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90" name="Google Shape;690;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97" name="Google Shape;697;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04" name="Google Shape;704;p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11" name="Google Shape;711;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Google Shape;717;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18" name="Google Shape;718;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2" name="Shape 722"/>
        <p:cNvGrpSpPr/>
        <p:nvPr/>
      </p:nvGrpSpPr>
      <p:grpSpPr>
        <a:xfrm>
          <a:off x="0" y="0"/>
          <a:ext cx="0" cy="0"/>
          <a:chOff x="0" y="0"/>
          <a:chExt cx="0" cy="0"/>
        </a:xfrm>
      </p:grpSpPr>
      <p:sp>
        <p:nvSpPr>
          <p:cNvPr id="723" name="Google Shape;723;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24" name="Google Shape;724;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31" name="Google Shape;731;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Google Shape;736;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7" name="Google Shape;737;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7" name="Shape 747"/>
        <p:cNvGrpSpPr/>
        <p:nvPr/>
      </p:nvGrpSpPr>
      <p:grpSpPr>
        <a:xfrm>
          <a:off x="0" y="0"/>
          <a:ext cx="0" cy="0"/>
          <a:chOff x="0" y="0"/>
          <a:chExt cx="0" cy="0"/>
        </a:xfrm>
      </p:grpSpPr>
      <p:sp>
        <p:nvSpPr>
          <p:cNvPr id="748" name="Google Shape;748;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49" name="Google Shape;749;p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6" name="Shape 756"/>
        <p:cNvGrpSpPr/>
        <p:nvPr/>
      </p:nvGrpSpPr>
      <p:grpSpPr>
        <a:xfrm>
          <a:off x="0" y="0"/>
          <a:ext cx="0" cy="0"/>
          <a:chOff x="0" y="0"/>
          <a:chExt cx="0" cy="0"/>
        </a:xfrm>
      </p:grpSpPr>
      <p:sp>
        <p:nvSpPr>
          <p:cNvPr id="757" name="Google Shape;757;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58" name="Google Shape;758;p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7" name="Shape 767"/>
        <p:cNvGrpSpPr/>
        <p:nvPr/>
      </p:nvGrpSpPr>
      <p:grpSpPr>
        <a:xfrm>
          <a:off x="0" y="0"/>
          <a:ext cx="0" cy="0"/>
          <a:chOff x="0" y="0"/>
          <a:chExt cx="0" cy="0"/>
        </a:xfrm>
      </p:grpSpPr>
      <p:sp>
        <p:nvSpPr>
          <p:cNvPr id="768" name="Google Shape;768;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69" name="Google Shape;769;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7" name="Shape 777"/>
        <p:cNvGrpSpPr/>
        <p:nvPr/>
      </p:nvGrpSpPr>
      <p:grpSpPr>
        <a:xfrm>
          <a:off x="0" y="0"/>
          <a:ext cx="0" cy="0"/>
          <a:chOff x="0" y="0"/>
          <a:chExt cx="0" cy="0"/>
        </a:xfrm>
      </p:grpSpPr>
      <p:sp>
        <p:nvSpPr>
          <p:cNvPr id="778" name="Google Shape;778;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79" name="Google Shape;779;p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7" name="Shape 787"/>
        <p:cNvGrpSpPr/>
        <p:nvPr/>
      </p:nvGrpSpPr>
      <p:grpSpPr>
        <a:xfrm>
          <a:off x="0" y="0"/>
          <a:ext cx="0" cy="0"/>
          <a:chOff x="0" y="0"/>
          <a:chExt cx="0" cy="0"/>
        </a:xfrm>
      </p:grpSpPr>
      <p:sp>
        <p:nvSpPr>
          <p:cNvPr id="788" name="Google Shape;788;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89" name="Google Shape;789;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8" name="Shape 798"/>
        <p:cNvGrpSpPr/>
        <p:nvPr/>
      </p:nvGrpSpPr>
      <p:grpSpPr>
        <a:xfrm>
          <a:off x="0" y="0"/>
          <a:ext cx="0" cy="0"/>
          <a:chOff x="0" y="0"/>
          <a:chExt cx="0" cy="0"/>
        </a:xfrm>
      </p:grpSpPr>
      <p:sp>
        <p:nvSpPr>
          <p:cNvPr id="799" name="Google Shape;799;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00" name="Google Shape;800;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pic>
        <p:nvPicPr>
          <p:cNvPr descr="paint_transparent1.png" id="10" name="Google Shape;10;p2"/>
          <p:cNvPicPr preferRelativeResize="0"/>
          <p:nvPr/>
        </p:nvPicPr>
        <p:blipFill rotWithShape="1">
          <a:blip r:embed="rId3">
            <a:alphaModFix/>
          </a:blip>
          <a:srcRect b="0" l="55210" r="0" t="0"/>
          <a:stretch/>
        </p:blipFill>
        <p:spPr>
          <a:xfrm>
            <a:off x="1" y="0"/>
            <a:ext cx="4095677" cy="5143500"/>
          </a:xfrm>
          <a:prstGeom prst="rect">
            <a:avLst/>
          </a:prstGeom>
          <a:noFill/>
          <a:ln>
            <a:noFill/>
          </a:ln>
        </p:spPr>
      </p:pic>
      <p:sp>
        <p:nvSpPr>
          <p:cNvPr id="11" name="Google Shape;11;p2"/>
          <p:cNvSpPr txBox="1"/>
          <p:nvPr>
            <p:ph type="ctrTitle"/>
          </p:nvPr>
        </p:nvSpPr>
        <p:spPr>
          <a:xfrm>
            <a:off x="3208125" y="3287225"/>
            <a:ext cx="5250300" cy="1159800"/>
          </a:xfrm>
          <a:prstGeom prst="rect">
            <a:avLst/>
          </a:prstGeom>
          <a:noFill/>
          <a:ln>
            <a:noFill/>
          </a:ln>
        </p:spPr>
        <p:txBody>
          <a:bodyPr anchorCtr="0" anchor="b" bIns="91425" lIns="91425" spcFirstLastPara="1" rIns="91425" wrap="square" tIns="91425"/>
          <a:lstStyle>
            <a:lvl1pPr lvl="0" algn="r">
              <a:lnSpc>
                <a:spcPct val="100000"/>
              </a:lnSpc>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algn="r">
              <a:lnSpc>
                <a:spcPct val="100000"/>
              </a:lnSpc>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algn="r">
              <a:lnSpc>
                <a:spcPct val="100000"/>
              </a:lnSpc>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algn="r">
              <a:lnSpc>
                <a:spcPct val="100000"/>
              </a:lnSpc>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algn="r">
              <a:lnSpc>
                <a:spcPct val="100000"/>
              </a:lnSpc>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algn="r">
              <a:lnSpc>
                <a:spcPct val="100000"/>
              </a:lnSpc>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algn="r">
              <a:lnSpc>
                <a:spcPct val="100000"/>
              </a:lnSpc>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algn="r">
              <a:lnSpc>
                <a:spcPct val="100000"/>
              </a:lnSpc>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algn="r">
              <a:lnSpc>
                <a:spcPct val="100000"/>
              </a:lnSpc>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bg>
      <p:bgPr>
        <a:blipFill>
          <a:blip r:embed="rId2">
            <a:alphaModFix/>
          </a:blip>
          <a:stretch>
            <a:fillRect/>
          </a:stretch>
        </a:blipFill>
      </p:bgPr>
    </p:bg>
    <p:spTree>
      <p:nvGrpSpPr>
        <p:cNvPr id="46" name="Shape 46"/>
        <p:cNvGrpSpPr/>
        <p:nvPr/>
      </p:nvGrpSpPr>
      <p:grpSpPr>
        <a:xfrm>
          <a:off x="0" y="0"/>
          <a:ext cx="0" cy="0"/>
          <a:chOff x="0" y="0"/>
          <a:chExt cx="0" cy="0"/>
        </a:xfrm>
      </p:grpSpPr>
      <p:pic>
        <p:nvPicPr>
          <p:cNvPr descr="paint_transparent4.png" id="47" name="Google Shape;47;p11"/>
          <p:cNvPicPr preferRelativeResize="0"/>
          <p:nvPr/>
        </p:nvPicPr>
        <p:blipFill rotWithShape="1">
          <a:blip r:embed="rId3">
            <a:alphaModFix/>
          </a:blip>
          <a:srcRect b="0" l="0" r="0" t="0"/>
          <a:stretch/>
        </p:blipFill>
        <p:spPr>
          <a:xfrm>
            <a:off x="0" y="-12"/>
            <a:ext cx="9144000" cy="5143513"/>
          </a:xfrm>
          <a:prstGeom prst="rect">
            <a:avLst/>
          </a:prstGeom>
          <a:noFill/>
          <a:ln>
            <a:noFill/>
          </a:ln>
        </p:spPr>
      </p:pic>
      <p:sp>
        <p:nvSpPr>
          <p:cNvPr id="48" name="Google Shape;48;p11"/>
          <p:cNvSpPr txBox="1"/>
          <p:nvPr>
            <p:ph idx="1" type="body"/>
          </p:nvPr>
        </p:nvSpPr>
        <p:spPr>
          <a:xfrm>
            <a:off x="2483350" y="836125"/>
            <a:ext cx="4177200" cy="3471300"/>
          </a:xfrm>
          <a:prstGeom prst="rect">
            <a:avLst/>
          </a:prstGeom>
          <a:noFill/>
          <a:ln>
            <a:noFill/>
          </a:ln>
        </p:spPr>
        <p:txBody>
          <a:bodyPr anchorCtr="0" anchor="ctr" bIns="91425" lIns="91425" spcFirstLastPara="1" rIns="91425" wrap="square" tIns="91425"/>
          <a:lstStyle>
            <a:lvl1pPr indent="-381000" lvl="0" marL="457200" algn="ctr">
              <a:lnSpc>
                <a:spcPct val="100000"/>
              </a:lnSpc>
              <a:spcBef>
                <a:spcPts val="600"/>
              </a:spcBef>
              <a:spcAft>
                <a:spcPts val="0"/>
              </a:spcAft>
              <a:buClr>
                <a:srgbClr val="FFFFFF"/>
              </a:buClr>
              <a:buSzPts val="2400"/>
              <a:buChar char="×"/>
              <a:defRPr i="1" sz="2400">
                <a:solidFill>
                  <a:srgbClr val="FFFFFF"/>
                </a:solidFill>
              </a:defRPr>
            </a:lvl1pPr>
            <a:lvl2pPr indent="-381000" lvl="1" marL="914400" algn="ctr">
              <a:lnSpc>
                <a:spcPct val="100000"/>
              </a:lnSpc>
              <a:spcBef>
                <a:spcPts val="0"/>
              </a:spcBef>
              <a:spcAft>
                <a:spcPts val="0"/>
              </a:spcAft>
              <a:buClr>
                <a:srgbClr val="FFFFFF"/>
              </a:buClr>
              <a:buSzPts val="2400"/>
              <a:buChar char="×"/>
              <a:defRPr i="1" sz="2400">
                <a:solidFill>
                  <a:srgbClr val="FFFFFF"/>
                </a:solidFill>
              </a:defRPr>
            </a:lvl2pPr>
            <a:lvl3pPr indent="-381000" lvl="2" marL="1371600" algn="ctr">
              <a:lnSpc>
                <a:spcPct val="100000"/>
              </a:lnSpc>
              <a:spcBef>
                <a:spcPts val="0"/>
              </a:spcBef>
              <a:spcAft>
                <a:spcPts val="0"/>
              </a:spcAft>
              <a:buClr>
                <a:srgbClr val="FFFFFF"/>
              </a:buClr>
              <a:buSzPts val="2400"/>
              <a:buChar char="×"/>
              <a:defRPr i="1" sz="2400">
                <a:solidFill>
                  <a:srgbClr val="FFFFFF"/>
                </a:solidFill>
              </a:defRPr>
            </a:lvl3pPr>
            <a:lvl4pPr indent="-381000" lvl="3" marL="1828800" algn="ctr">
              <a:lnSpc>
                <a:spcPct val="100000"/>
              </a:lnSpc>
              <a:spcBef>
                <a:spcPts val="0"/>
              </a:spcBef>
              <a:spcAft>
                <a:spcPts val="0"/>
              </a:spcAft>
              <a:buClr>
                <a:srgbClr val="FFFFFF"/>
              </a:buClr>
              <a:buSzPts val="2400"/>
              <a:buChar char="×"/>
              <a:defRPr i="1" sz="2400">
                <a:solidFill>
                  <a:srgbClr val="FFFFFF"/>
                </a:solidFill>
              </a:defRPr>
            </a:lvl4pPr>
            <a:lvl5pPr indent="-381000" lvl="4" marL="2286000" algn="ctr">
              <a:lnSpc>
                <a:spcPct val="100000"/>
              </a:lnSpc>
              <a:spcBef>
                <a:spcPts val="0"/>
              </a:spcBef>
              <a:spcAft>
                <a:spcPts val="0"/>
              </a:spcAft>
              <a:buClr>
                <a:srgbClr val="FFFFFF"/>
              </a:buClr>
              <a:buSzPts val="2400"/>
              <a:buChar char="○"/>
              <a:defRPr i="1" sz="2400">
                <a:solidFill>
                  <a:srgbClr val="FFFFFF"/>
                </a:solidFill>
              </a:defRPr>
            </a:lvl5pPr>
            <a:lvl6pPr indent="-381000" lvl="5" marL="2743200" algn="ctr">
              <a:lnSpc>
                <a:spcPct val="100000"/>
              </a:lnSpc>
              <a:spcBef>
                <a:spcPts val="0"/>
              </a:spcBef>
              <a:spcAft>
                <a:spcPts val="0"/>
              </a:spcAft>
              <a:buClr>
                <a:srgbClr val="FFFFFF"/>
              </a:buClr>
              <a:buSzPts val="2400"/>
              <a:buChar char="■"/>
              <a:defRPr i="1" sz="2400">
                <a:solidFill>
                  <a:srgbClr val="FFFFFF"/>
                </a:solidFill>
              </a:defRPr>
            </a:lvl6pPr>
            <a:lvl7pPr indent="-381000" lvl="6" marL="3200400" algn="ctr">
              <a:lnSpc>
                <a:spcPct val="100000"/>
              </a:lnSpc>
              <a:spcBef>
                <a:spcPts val="0"/>
              </a:spcBef>
              <a:spcAft>
                <a:spcPts val="0"/>
              </a:spcAft>
              <a:buClr>
                <a:srgbClr val="FFFFFF"/>
              </a:buClr>
              <a:buSzPts val="2400"/>
              <a:buChar char="●"/>
              <a:defRPr i="1" sz="2400">
                <a:solidFill>
                  <a:srgbClr val="FFFFFF"/>
                </a:solidFill>
              </a:defRPr>
            </a:lvl7pPr>
            <a:lvl8pPr indent="-381000" lvl="7" marL="3657600" algn="ctr">
              <a:lnSpc>
                <a:spcPct val="100000"/>
              </a:lnSpc>
              <a:spcBef>
                <a:spcPts val="0"/>
              </a:spcBef>
              <a:spcAft>
                <a:spcPts val="0"/>
              </a:spcAft>
              <a:buClr>
                <a:srgbClr val="FFFFFF"/>
              </a:buClr>
              <a:buSzPts val="2400"/>
              <a:buChar char="○"/>
              <a:defRPr i="1" sz="2400">
                <a:solidFill>
                  <a:srgbClr val="FFFFFF"/>
                </a:solidFill>
              </a:defRPr>
            </a:lvl8pPr>
            <a:lvl9pPr indent="-381000" lvl="8" marL="4114800" algn="ctr">
              <a:lnSpc>
                <a:spcPct val="100000"/>
              </a:lnSpc>
              <a:spcBef>
                <a:spcPts val="0"/>
              </a:spcBef>
              <a:spcAft>
                <a:spcPts val="0"/>
              </a:spcAft>
              <a:buClr>
                <a:srgbClr val="FFFFFF"/>
              </a:buClr>
              <a:buSzPts val="2400"/>
              <a:buChar char="■"/>
              <a:defRPr i="1" sz="2400">
                <a:solidFill>
                  <a:srgbClr val="FFFFFF"/>
                </a:solidFill>
              </a:defRPr>
            </a:lvl9pPr>
          </a:lstStyle>
          <a:p/>
        </p:txBody>
      </p:sp>
      <p:sp>
        <p:nvSpPr>
          <p:cNvPr id="49" name="Google Shape;49;p11"/>
          <p:cNvSpPr txBox="1"/>
          <p:nvPr>
            <p:ph idx="12" type="sldNum"/>
          </p:nvPr>
        </p:nvSpPr>
        <p:spPr>
          <a:xfrm>
            <a:off x="4297650" y="4673651"/>
            <a:ext cx="548700" cy="393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1pPr>
            <a:lvl2pPr indent="0" lvl="1"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2pPr>
            <a:lvl3pPr indent="0" lvl="2"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3pPr>
            <a:lvl4pPr indent="0" lvl="3"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4pPr>
            <a:lvl5pPr indent="0" lvl="4"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5pPr>
            <a:lvl6pPr indent="0" lvl="5"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6pPr>
            <a:lvl7pPr indent="0" lvl="6"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7pPr>
            <a:lvl8pPr indent="0" lvl="7"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8pPr>
            <a:lvl9pPr indent="0" lvl="8"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bg>
      <p:bgPr>
        <a:blipFill>
          <a:blip r:embed="rId2">
            <a:alphaModFix/>
          </a:blip>
          <a:stretch>
            <a:fillRect/>
          </a:stretch>
        </a:blipFill>
      </p:bgPr>
    </p:bg>
    <p:spTree>
      <p:nvGrpSpPr>
        <p:cNvPr id="50" name="Shape 50"/>
        <p:cNvGrpSpPr/>
        <p:nvPr/>
      </p:nvGrpSpPr>
      <p:grpSpPr>
        <a:xfrm>
          <a:off x="0" y="0"/>
          <a:ext cx="0" cy="0"/>
          <a:chOff x="0" y="0"/>
          <a:chExt cx="0" cy="0"/>
        </a:xfrm>
      </p:grpSpPr>
      <p:pic>
        <p:nvPicPr>
          <p:cNvPr descr="paint_transparent1.png" id="51" name="Google Shape;51;p12"/>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52" name="Google Shape;52;p12"/>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53" name="Google Shape;53;p12"/>
          <p:cNvSpPr txBox="1"/>
          <p:nvPr>
            <p:ph idx="1" type="body"/>
          </p:nvPr>
        </p:nvSpPr>
        <p:spPr>
          <a:xfrm>
            <a:off x="457200" y="2211825"/>
            <a:ext cx="2675100" cy="2637900"/>
          </a:xfrm>
          <a:prstGeom prst="rect">
            <a:avLst/>
          </a:prstGeom>
          <a:noFill/>
          <a:ln>
            <a:noFill/>
          </a:ln>
        </p:spPr>
        <p:txBody>
          <a:bodyPr anchorCtr="0" anchor="t" bIns="91425" lIns="91425" spcFirstLastPara="1" rIns="91425" wrap="square" tIns="91425"/>
          <a:lstStyle>
            <a:lvl1pPr indent="-330200" lvl="0" marL="457200" algn="l">
              <a:lnSpc>
                <a:spcPct val="100000"/>
              </a:lnSpc>
              <a:spcBef>
                <a:spcPts val="600"/>
              </a:spcBef>
              <a:spcAft>
                <a:spcPts val="0"/>
              </a:spcAft>
              <a:buSzPts val="1600"/>
              <a:buChar char="×"/>
              <a:defRPr sz="1600"/>
            </a:lvl1pPr>
            <a:lvl2pPr indent="-330200" lvl="1" marL="914400" algn="l">
              <a:lnSpc>
                <a:spcPct val="100000"/>
              </a:lnSpc>
              <a:spcBef>
                <a:spcPts val="0"/>
              </a:spcBef>
              <a:spcAft>
                <a:spcPts val="0"/>
              </a:spcAft>
              <a:buSzPts val="1600"/>
              <a:buChar char="×"/>
              <a:defRPr sz="1600"/>
            </a:lvl2pPr>
            <a:lvl3pPr indent="-330200" lvl="2" marL="1371600" algn="l">
              <a:lnSpc>
                <a:spcPct val="100000"/>
              </a:lnSpc>
              <a:spcBef>
                <a:spcPts val="0"/>
              </a:spcBef>
              <a:spcAft>
                <a:spcPts val="0"/>
              </a:spcAft>
              <a:buSzPts val="1600"/>
              <a:buChar char="×"/>
              <a:defRPr sz="1600"/>
            </a:lvl3pPr>
            <a:lvl4pPr indent="-330200" lvl="3" marL="1828800" algn="l">
              <a:lnSpc>
                <a:spcPct val="100000"/>
              </a:lnSpc>
              <a:spcBef>
                <a:spcPts val="0"/>
              </a:spcBef>
              <a:spcAft>
                <a:spcPts val="0"/>
              </a:spcAft>
              <a:buSzPts val="1600"/>
              <a:buChar char="×"/>
              <a:defRPr sz="1600"/>
            </a:lvl4pPr>
            <a:lvl5pPr indent="-330200" lvl="4" marL="2286000" algn="l">
              <a:lnSpc>
                <a:spcPct val="100000"/>
              </a:lnSpc>
              <a:spcBef>
                <a:spcPts val="0"/>
              </a:spcBef>
              <a:spcAft>
                <a:spcPts val="0"/>
              </a:spcAft>
              <a:buSzPts val="1600"/>
              <a:buChar char="○"/>
              <a:defRPr sz="1600"/>
            </a:lvl5pPr>
            <a:lvl6pPr indent="-330200" lvl="5" marL="2743200" algn="l">
              <a:lnSpc>
                <a:spcPct val="100000"/>
              </a:lnSpc>
              <a:spcBef>
                <a:spcPts val="0"/>
              </a:spcBef>
              <a:spcAft>
                <a:spcPts val="0"/>
              </a:spcAft>
              <a:buSzPts val="1600"/>
              <a:buChar char="■"/>
              <a:defRPr sz="1600"/>
            </a:lvl6pPr>
            <a:lvl7pPr indent="-330200" lvl="6" marL="3200400" algn="l">
              <a:lnSpc>
                <a:spcPct val="100000"/>
              </a:lnSpc>
              <a:spcBef>
                <a:spcPts val="0"/>
              </a:spcBef>
              <a:spcAft>
                <a:spcPts val="0"/>
              </a:spcAft>
              <a:buSzPts val="1600"/>
              <a:buChar char="●"/>
              <a:defRPr sz="1600"/>
            </a:lvl7pPr>
            <a:lvl8pPr indent="-330200" lvl="7" marL="3657600" algn="l">
              <a:lnSpc>
                <a:spcPct val="100000"/>
              </a:lnSpc>
              <a:spcBef>
                <a:spcPts val="0"/>
              </a:spcBef>
              <a:spcAft>
                <a:spcPts val="0"/>
              </a:spcAft>
              <a:buSzPts val="1600"/>
              <a:buChar char="○"/>
              <a:defRPr sz="1600"/>
            </a:lvl8pPr>
            <a:lvl9pPr indent="-330200" lvl="8" marL="4114800" algn="l">
              <a:lnSpc>
                <a:spcPct val="100000"/>
              </a:lnSpc>
              <a:spcBef>
                <a:spcPts val="0"/>
              </a:spcBef>
              <a:spcAft>
                <a:spcPts val="0"/>
              </a:spcAft>
              <a:buSzPts val="1600"/>
              <a:buChar char="■"/>
              <a:defRPr sz="1600"/>
            </a:lvl9pPr>
          </a:lstStyle>
          <a:p/>
        </p:txBody>
      </p:sp>
      <p:sp>
        <p:nvSpPr>
          <p:cNvPr id="54" name="Google Shape;54;p12"/>
          <p:cNvSpPr txBox="1"/>
          <p:nvPr>
            <p:ph idx="2" type="body"/>
          </p:nvPr>
        </p:nvSpPr>
        <p:spPr>
          <a:xfrm>
            <a:off x="3293406" y="2211825"/>
            <a:ext cx="2675100" cy="2637900"/>
          </a:xfrm>
          <a:prstGeom prst="rect">
            <a:avLst/>
          </a:prstGeom>
          <a:noFill/>
          <a:ln>
            <a:noFill/>
          </a:ln>
        </p:spPr>
        <p:txBody>
          <a:bodyPr anchorCtr="0" anchor="t" bIns="91425" lIns="91425" spcFirstLastPara="1" rIns="91425" wrap="square" tIns="91425"/>
          <a:lstStyle>
            <a:lvl1pPr indent="-330200" lvl="0" marL="457200" algn="l">
              <a:lnSpc>
                <a:spcPct val="100000"/>
              </a:lnSpc>
              <a:spcBef>
                <a:spcPts val="600"/>
              </a:spcBef>
              <a:spcAft>
                <a:spcPts val="0"/>
              </a:spcAft>
              <a:buSzPts val="1600"/>
              <a:buChar char="×"/>
              <a:defRPr sz="1600"/>
            </a:lvl1pPr>
            <a:lvl2pPr indent="-330200" lvl="1" marL="914400" algn="l">
              <a:lnSpc>
                <a:spcPct val="100000"/>
              </a:lnSpc>
              <a:spcBef>
                <a:spcPts val="0"/>
              </a:spcBef>
              <a:spcAft>
                <a:spcPts val="0"/>
              </a:spcAft>
              <a:buSzPts val="1600"/>
              <a:buChar char="×"/>
              <a:defRPr sz="1600"/>
            </a:lvl2pPr>
            <a:lvl3pPr indent="-330200" lvl="2" marL="1371600" algn="l">
              <a:lnSpc>
                <a:spcPct val="100000"/>
              </a:lnSpc>
              <a:spcBef>
                <a:spcPts val="0"/>
              </a:spcBef>
              <a:spcAft>
                <a:spcPts val="0"/>
              </a:spcAft>
              <a:buSzPts val="1600"/>
              <a:buChar char="×"/>
              <a:defRPr sz="1600"/>
            </a:lvl3pPr>
            <a:lvl4pPr indent="-330200" lvl="3" marL="1828800" algn="l">
              <a:lnSpc>
                <a:spcPct val="100000"/>
              </a:lnSpc>
              <a:spcBef>
                <a:spcPts val="0"/>
              </a:spcBef>
              <a:spcAft>
                <a:spcPts val="0"/>
              </a:spcAft>
              <a:buSzPts val="1600"/>
              <a:buChar char="×"/>
              <a:defRPr sz="1600"/>
            </a:lvl4pPr>
            <a:lvl5pPr indent="-330200" lvl="4" marL="2286000" algn="l">
              <a:lnSpc>
                <a:spcPct val="100000"/>
              </a:lnSpc>
              <a:spcBef>
                <a:spcPts val="0"/>
              </a:spcBef>
              <a:spcAft>
                <a:spcPts val="0"/>
              </a:spcAft>
              <a:buSzPts val="1600"/>
              <a:buChar char="○"/>
              <a:defRPr sz="1600"/>
            </a:lvl5pPr>
            <a:lvl6pPr indent="-330200" lvl="5" marL="2743200" algn="l">
              <a:lnSpc>
                <a:spcPct val="100000"/>
              </a:lnSpc>
              <a:spcBef>
                <a:spcPts val="0"/>
              </a:spcBef>
              <a:spcAft>
                <a:spcPts val="0"/>
              </a:spcAft>
              <a:buSzPts val="1600"/>
              <a:buChar char="■"/>
              <a:defRPr sz="1600"/>
            </a:lvl6pPr>
            <a:lvl7pPr indent="-330200" lvl="6" marL="3200400" algn="l">
              <a:lnSpc>
                <a:spcPct val="100000"/>
              </a:lnSpc>
              <a:spcBef>
                <a:spcPts val="0"/>
              </a:spcBef>
              <a:spcAft>
                <a:spcPts val="0"/>
              </a:spcAft>
              <a:buSzPts val="1600"/>
              <a:buChar char="●"/>
              <a:defRPr sz="1600"/>
            </a:lvl7pPr>
            <a:lvl8pPr indent="-330200" lvl="7" marL="3657600" algn="l">
              <a:lnSpc>
                <a:spcPct val="100000"/>
              </a:lnSpc>
              <a:spcBef>
                <a:spcPts val="0"/>
              </a:spcBef>
              <a:spcAft>
                <a:spcPts val="0"/>
              </a:spcAft>
              <a:buSzPts val="1600"/>
              <a:buChar char="○"/>
              <a:defRPr sz="1600"/>
            </a:lvl8pPr>
            <a:lvl9pPr indent="-330200" lvl="8" marL="4114800" algn="l">
              <a:lnSpc>
                <a:spcPct val="100000"/>
              </a:lnSpc>
              <a:spcBef>
                <a:spcPts val="0"/>
              </a:spcBef>
              <a:spcAft>
                <a:spcPts val="0"/>
              </a:spcAft>
              <a:buSzPts val="1600"/>
              <a:buChar char="■"/>
              <a:defRPr sz="1600"/>
            </a:lvl9pPr>
          </a:lstStyle>
          <a:p/>
        </p:txBody>
      </p:sp>
      <p:sp>
        <p:nvSpPr>
          <p:cNvPr id="55" name="Google Shape;55;p12"/>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circle" type="blank">
  <p:cSld name="BLANK">
    <p:bg>
      <p:bgPr>
        <a:blipFill>
          <a:blip r:embed="rId2">
            <a:alphaModFix/>
          </a:blip>
          <a:stretch>
            <a:fillRect/>
          </a:stretch>
        </a:blipFill>
      </p:bgPr>
    </p:bg>
    <p:spTree>
      <p:nvGrpSpPr>
        <p:cNvPr id="12" name="Shape 12"/>
        <p:cNvGrpSpPr/>
        <p:nvPr/>
      </p:nvGrpSpPr>
      <p:grpSpPr>
        <a:xfrm>
          <a:off x="0" y="0"/>
          <a:ext cx="0" cy="0"/>
          <a:chOff x="0" y="0"/>
          <a:chExt cx="0" cy="0"/>
        </a:xfrm>
      </p:grpSpPr>
      <p:pic>
        <p:nvPicPr>
          <p:cNvPr descr="paint_transparent4.png" id="13" name="Google Shape;13;p3"/>
          <p:cNvPicPr preferRelativeResize="0"/>
          <p:nvPr/>
        </p:nvPicPr>
        <p:blipFill rotWithShape="1">
          <a:blip r:embed="rId3">
            <a:alphaModFix/>
          </a:blip>
          <a:srcRect b="0" l="0" r="0" t="0"/>
          <a:stretch/>
        </p:blipFill>
        <p:spPr>
          <a:xfrm>
            <a:off x="0" y="0"/>
            <a:ext cx="9144000" cy="5143513"/>
          </a:xfrm>
          <a:prstGeom prst="rect">
            <a:avLst/>
          </a:prstGeom>
          <a:noFill/>
          <a:ln>
            <a:noFill/>
          </a:ln>
        </p:spPr>
      </p:pic>
      <p:sp>
        <p:nvSpPr>
          <p:cNvPr id="14" name="Google Shape;14;p3"/>
          <p:cNvSpPr txBox="1"/>
          <p:nvPr>
            <p:ph idx="12" type="sldNum"/>
          </p:nvPr>
        </p:nvSpPr>
        <p:spPr>
          <a:xfrm>
            <a:off x="4297650" y="4673651"/>
            <a:ext cx="548700" cy="393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1pPr>
            <a:lvl2pPr indent="0" lvl="1"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2pPr>
            <a:lvl3pPr indent="0" lvl="2"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3pPr>
            <a:lvl4pPr indent="0" lvl="3"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4pPr>
            <a:lvl5pPr indent="0" lvl="4"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5pPr>
            <a:lvl6pPr indent="0" lvl="5"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6pPr>
            <a:lvl7pPr indent="0" lvl="6"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7pPr>
            <a:lvl8pPr indent="0" lvl="7"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8pPr>
            <a:lvl9pPr indent="0" lvl="8" marL="0" marR="0" algn="ct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half">
  <p:cSld name="BLANK_1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
          <p:cNvSpPr txBox="1"/>
          <p:nvPr>
            <p:ph idx="12" type="sldNum"/>
          </p:nvPr>
        </p:nvSpPr>
        <p:spPr>
          <a:xfrm>
            <a:off x="8135644" y="4673650"/>
            <a:ext cx="893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pic>
        <p:nvPicPr>
          <p:cNvPr descr="paint_transparent1.png" id="17" name="Google Shape;17;p4"/>
          <p:cNvPicPr preferRelativeResize="0"/>
          <p:nvPr/>
        </p:nvPicPr>
        <p:blipFill rotWithShape="1">
          <a:blip r:embed="rId3">
            <a:alphaModFix/>
          </a:blip>
          <a:srcRect b="0" l="27161" r="0" t="0"/>
          <a:stretch/>
        </p:blipFill>
        <p:spPr>
          <a:xfrm>
            <a:off x="0" y="0"/>
            <a:ext cx="6660552"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bg>
      <p:bgPr>
        <a:blipFill>
          <a:blip r:embed="rId2">
            <a:alphaModFix/>
          </a:blip>
          <a:stretch>
            <a:fillRect/>
          </a:stretch>
        </a:blipFill>
      </p:bgPr>
    </p:bg>
    <p:spTree>
      <p:nvGrpSpPr>
        <p:cNvPr id="18" name="Shape 18"/>
        <p:cNvGrpSpPr/>
        <p:nvPr/>
      </p:nvGrpSpPr>
      <p:grpSpPr>
        <a:xfrm>
          <a:off x="0" y="0"/>
          <a:ext cx="0" cy="0"/>
          <a:chOff x="0" y="0"/>
          <a:chExt cx="0" cy="0"/>
        </a:xfrm>
      </p:grpSpPr>
      <p:pic>
        <p:nvPicPr>
          <p:cNvPr descr="paint_transparent4.png" id="19" name="Google Shape;19;p5"/>
          <p:cNvPicPr preferRelativeResize="0"/>
          <p:nvPr/>
        </p:nvPicPr>
        <p:blipFill rotWithShape="1">
          <a:blip r:embed="rId3">
            <a:alphaModFix/>
          </a:blip>
          <a:srcRect b="0" l="0" r="49954" t="0"/>
          <a:stretch/>
        </p:blipFill>
        <p:spPr>
          <a:xfrm>
            <a:off x="4567925" y="0"/>
            <a:ext cx="4576075" cy="5143524"/>
          </a:xfrm>
          <a:prstGeom prst="rect">
            <a:avLst/>
          </a:prstGeom>
          <a:noFill/>
          <a:ln>
            <a:noFill/>
          </a:ln>
        </p:spPr>
      </p:pic>
      <p:sp>
        <p:nvSpPr>
          <p:cNvPr id="20" name="Google Shape;20;p5"/>
          <p:cNvSpPr/>
          <p:nvPr/>
        </p:nvSpPr>
        <p:spPr>
          <a:xfrm>
            <a:off x="0" y="-150"/>
            <a:ext cx="5300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5"/>
          <p:cNvSpPr txBox="1"/>
          <p:nvPr>
            <p:ph type="ctrTitle"/>
          </p:nvPr>
        </p:nvSpPr>
        <p:spPr>
          <a:xfrm>
            <a:off x="685800" y="2878750"/>
            <a:ext cx="3914700" cy="11598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2" name="Google Shape;22;p5"/>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lstStyle>
            <a:lvl1pPr lvl="0" algn="l">
              <a:lnSpc>
                <a:spcPct val="100000"/>
              </a:lnSpc>
              <a:spcBef>
                <a:spcPts val="0"/>
              </a:spcBef>
              <a:spcAft>
                <a:spcPts val="0"/>
              </a:spcAft>
              <a:buClr>
                <a:schemeClr val="dk2"/>
              </a:buClr>
              <a:buSzPts val="1400"/>
              <a:buNone/>
              <a:defRPr sz="1400">
                <a:solidFill>
                  <a:schemeClr val="dk2"/>
                </a:solidFill>
              </a:defRPr>
            </a:lvl1pPr>
            <a:lvl2pPr lvl="1" algn="l">
              <a:lnSpc>
                <a:spcPct val="100000"/>
              </a:lnSpc>
              <a:spcBef>
                <a:spcPts val="0"/>
              </a:spcBef>
              <a:spcAft>
                <a:spcPts val="0"/>
              </a:spcAft>
              <a:buClr>
                <a:schemeClr val="dk2"/>
              </a:buClr>
              <a:buSzPts val="1400"/>
              <a:buNone/>
              <a:defRPr sz="1400">
                <a:solidFill>
                  <a:schemeClr val="dk2"/>
                </a:solidFill>
              </a:defRPr>
            </a:lvl2pPr>
            <a:lvl3pPr lvl="2" algn="l">
              <a:lnSpc>
                <a:spcPct val="100000"/>
              </a:lnSpc>
              <a:spcBef>
                <a:spcPts val="0"/>
              </a:spcBef>
              <a:spcAft>
                <a:spcPts val="0"/>
              </a:spcAft>
              <a:buClr>
                <a:schemeClr val="dk2"/>
              </a:buClr>
              <a:buSzPts val="1400"/>
              <a:buNone/>
              <a:defRPr sz="1400">
                <a:solidFill>
                  <a:schemeClr val="dk2"/>
                </a:solidFill>
              </a:defRPr>
            </a:lvl3pPr>
            <a:lvl4pPr lvl="3" algn="l">
              <a:lnSpc>
                <a:spcPct val="100000"/>
              </a:lnSpc>
              <a:spcBef>
                <a:spcPts val="0"/>
              </a:spcBef>
              <a:spcAft>
                <a:spcPts val="0"/>
              </a:spcAft>
              <a:buClr>
                <a:schemeClr val="dk2"/>
              </a:buClr>
              <a:buSzPts val="1400"/>
              <a:buNone/>
              <a:defRPr sz="1400">
                <a:solidFill>
                  <a:schemeClr val="dk2"/>
                </a:solidFill>
              </a:defRPr>
            </a:lvl4pPr>
            <a:lvl5pPr lvl="4" algn="l">
              <a:lnSpc>
                <a:spcPct val="100000"/>
              </a:lnSpc>
              <a:spcBef>
                <a:spcPts val="0"/>
              </a:spcBef>
              <a:spcAft>
                <a:spcPts val="0"/>
              </a:spcAft>
              <a:buClr>
                <a:schemeClr val="dk2"/>
              </a:buClr>
              <a:buSzPts val="1400"/>
              <a:buNone/>
              <a:defRPr sz="1400">
                <a:solidFill>
                  <a:schemeClr val="dk2"/>
                </a:solidFill>
              </a:defRPr>
            </a:lvl5pPr>
            <a:lvl6pPr lvl="5" algn="l">
              <a:lnSpc>
                <a:spcPct val="100000"/>
              </a:lnSpc>
              <a:spcBef>
                <a:spcPts val="0"/>
              </a:spcBef>
              <a:spcAft>
                <a:spcPts val="0"/>
              </a:spcAft>
              <a:buClr>
                <a:schemeClr val="dk2"/>
              </a:buClr>
              <a:buSzPts val="1400"/>
              <a:buNone/>
              <a:defRPr sz="1400">
                <a:solidFill>
                  <a:schemeClr val="dk2"/>
                </a:solidFill>
              </a:defRPr>
            </a:lvl6pPr>
            <a:lvl7pPr lvl="6" algn="l">
              <a:lnSpc>
                <a:spcPct val="100000"/>
              </a:lnSpc>
              <a:spcBef>
                <a:spcPts val="0"/>
              </a:spcBef>
              <a:spcAft>
                <a:spcPts val="0"/>
              </a:spcAft>
              <a:buClr>
                <a:schemeClr val="dk2"/>
              </a:buClr>
              <a:buSzPts val="1400"/>
              <a:buNone/>
              <a:defRPr sz="1400">
                <a:solidFill>
                  <a:schemeClr val="dk2"/>
                </a:solidFill>
              </a:defRPr>
            </a:lvl7pPr>
            <a:lvl8pPr lvl="7" algn="l">
              <a:lnSpc>
                <a:spcPct val="100000"/>
              </a:lnSpc>
              <a:spcBef>
                <a:spcPts val="0"/>
              </a:spcBef>
              <a:spcAft>
                <a:spcPts val="0"/>
              </a:spcAft>
              <a:buClr>
                <a:schemeClr val="dk2"/>
              </a:buClr>
              <a:buSzPts val="1400"/>
              <a:buNone/>
              <a:defRPr sz="1400">
                <a:solidFill>
                  <a:schemeClr val="dk2"/>
                </a:solidFill>
              </a:defRPr>
            </a:lvl8pPr>
            <a:lvl9pPr lvl="8" algn="l">
              <a:lnSpc>
                <a:spcPct val="100000"/>
              </a:lnSpc>
              <a:spcBef>
                <a:spcPts val="0"/>
              </a:spcBef>
              <a:spcAft>
                <a:spcPts val="0"/>
              </a:spcAft>
              <a:buClr>
                <a:schemeClr val="dk2"/>
              </a:buClr>
              <a:buSzPts val="1400"/>
              <a:buNone/>
              <a:defRPr sz="1400">
                <a:solidFill>
                  <a:schemeClr val="dk2"/>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blipFill>
          <a:blip r:embed="rId2">
            <a:alphaModFix/>
          </a:blip>
          <a:stretch>
            <a:fillRect/>
          </a:stretch>
        </a:blipFill>
      </p:bgPr>
    </p:bg>
    <p:spTree>
      <p:nvGrpSpPr>
        <p:cNvPr id="23" name="Shape 23"/>
        <p:cNvGrpSpPr/>
        <p:nvPr/>
      </p:nvGrpSpPr>
      <p:grpSpPr>
        <a:xfrm>
          <a:off x="0" y="0"/>
          <a:ext cx="0" cy="0"/>
          <a:chOff x="0" y="0"/>
          <a:chExt cx="0" cy="0"/>
        </a:xfrm>
      </p:grpSpPr>
      <p:pic>
        <p:nvPicPr>
          <p:cNvPr descr="paint_transparent1.png" id="24" name="Google Shape;24;p6"/>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5" name="Google Shape;25;p6"/>
          <p:cNvSpPr txBox="1"/>
          <p:nvPr>
            <p:ph idx="1" type="body"/>
          </p:nvPr>
        </p:nvSpPr>
        <p:spPr>
          <a:xfrm>
            <a:off x="457200" y="4406309"/>
            <a:ext cx="8229600" cy="519600"/>
          </a:xfrm>
          <a:prstGeom prst="rect">
            <a:avLst/>
          </a:prstGeom>
          <a:noFill/>
          <a:ln>
            <a:noFill/>
          </a:ln>
        </p:spPr>
        <p:txBody>
          <a:bodyPr anchorCtr="0" anchor="t" bIns="91425" lIns="91425" spcFirstLastPara="1" rIns="91425" wrap="square" tIns="91425"/>
          <a:lstStyle>
            <a:lvl1pPr indent="-228600" lvl="0" marL="457200" algn="l">
              <a:lnSpc>
                <a:spcPct val="100000"/>
              </a:lnSpc>
              <a:spcBef>
                <a:spcPts val="360"/>
              </a:spcBef>
              <a:spcAft>
                <a:spcPts val="0"/>
              </a:spcAft>
              <a:buSzPts val="1400"/>
              <a:buNone/>
              <a:defRPr sz="1400"/>
            </a:lvl1pPr>
          </a:lstStyle>
          <a:p/>
        </p:txBody>
      </p:sp>
      <p:sp>
        <p:nvSpPr>
          <p:cNvPr id="26" name="Google Shape;26;p6"/>
          <p:cNvSpPr txBox="1"/>
          <p:nvPr>
            <p:ph idx="12" type="sldNum"/>
          </p:nvPr>
        </p:nvSpPr>
        <p:spPr>
          <a:xfrm>
            <a:off x="8035442" y="4673650"/>
            <a:ext cx="9939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rectangle">
  <p:cSld name="BLANK_1">
    <p:bg>
      <p:bgPr>
        <a:blipFill>
          <a:blip r:embed="rId2">
            <a:alphaModFix/>
          </a:blip>
          <a:stretch>
            <a:fillRect/>
          </a:stretch>
        </a:blipFill>
      </p:bgPr>
    </p:bg>
    <p:spTree>
      <p:nvGrpSpPr>
        <p:cNvPr id="27" name="Shape 27"/>
        <p:cNvGrpSpPr/>
        <p:nvPr/>
      </p:nvGrpSpPr>
      <p:grpSpPr>
        <a:xfrm>
          <a:off x="0" y="0"/>
          <a:ext cx="0" cy="0"/>
          <a:chOff x="0" y="0"/>
          <a:chExt cx="0" cy="0"/>
        </a:xfrm>
      </p:grpSpPr>
      <p:pic>
        <p:nvPicPr>
          <p:cNvPr descr="paint_transparent3.png" id="28" name="Google Shape;28;p7"/>
          <p:cNvPicPr preferRelativeResize="0"/>
          <p:nvPr/>
        </p:nvPicPr>
        <p:blipFill rotWithShape="1">
          <a:blip r:embed="rId3">
            <a:alphaModFix/>
          </a:blip>
          <a:srcRect b="0" l="0" r="0" t="0"/>
          <a:stretch/>
        </p:blipFill>
        <p:spPr>
          <a:xfrm>
            <a:off x="0" y="0"/>
            <a:ext cx="9144000" cy="5143503"/>
          </a:xfrm>
          <a:prstGeom prst="rect">
            <a:avLst/>
          </a:prstGeom>
          <a:noFill/>
          <a:ln>
            <a:noFill/>
          </a:ln>
        </p:spPr>
      </p:pic>
      <p:sp>
        <p:nvSpPr>
          <p:cNvPr id="29" name="Google Shape;29;p7"/>
          <p:cNvSpPr txBox="1"/>
          <p:nvPr>
            <p:ph idx="12" type="sldNum"/>
          </p:nvPr>
        </p:nvSpPr>
        <p:spPr>
          <a:xfrm>
            <a:off x="4297650" y="4447973"/>
            <a:ext cx="548700" cy="3936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800"/>
              <a:buFont typeface="Arial"/>
              <a:buNone/>
              <a:defRPr b="0" i="0" sz="1800" u="none" cap="none" strike="noStrike">
                <a:solidFill>
                  <a:srgbClr val="999999"/>
                </a:solidFill>
                <a:latin typeface="Lato Light"/>
                <a:ea typeface="Lato Light"/>
                <a:cs typeface="Lato Light"/>
                <a:sym typeface="Lato Light"/>
              </a:defRPr>
            </a:lvl1pPr>
            <a:lvl2pPr indent="0" lvl="1" marL="0" marR="0" algn="ctr">
              <a:lnSpc>
                <a:spcPct val="100000"/>
              </a:lnSpc>
              <a:spcBef>
                <a:spcPts val="0"/>
              </a:spcBef>
              <a:spcAft>
                <a:spcPts val="0"/>
              </a:spcAft>
              <a:buClr>
                <a:srgbClr val="000000"/>
              </a:buClr>
              <a:buSzPts val="1800"/>
              <a:buFont typeface="Arial"/>
              <a:buNone/>
              <a:defRPr b="0" i="0" sz="1800" u="none" cap="none" strike="noStrike">
                <a:solidFill>
                  <a:srgbClr val="999999"/>
                </a:solidFill>
                <a:latin typeface="Lato Light"/>
                <a:ea typeface="Lato Light"/>
                <a:cs typeface="Lato Light"/>
                <a:sym typeface="Lato Light"/>
              </a:defRPr>
            </a:lvl2pPr>
            <a:lvl3pPr indent="0" lvl="2" marL="0" marR="0" algn="ctr">
              <a:lnSpc>
                <a:spcPct val="100000"/>
              </a:lnSpc>
              <a:spcBef>
                <a:spcPts val="0"/>
              </a:spcBef>
              <a:spcAft>
                <a:spcPts val="0"/>
              </a:spcAft>
              <a:buClr>
                <a:srgbClr val="000000"/>
              </a:buClr>
              <a:buSzPts val="1800"/>
              <a:buFont typeface="Arial"/>
              <a:buNone/>
              <a:defRPr b="0" i="0" sz="1800" u="none" cap="none" strike="noStrike">
                <a:solidFill>
                  <a:srgbClr val="999999"/>
                </a:solidFill>
                <a:latin typeface="Lato Light"/>
                <a:ea typeface="Lato Light"/>
                <a:cs typeface="Lato Light"/>
                <a:sym typeface="Lato Light"/>
              </a:defRPr>
            </a:lvl3pPr>
            <a:lvl4pPr indent="0" lvl="3" marL="0" marR="0" algn="ctr">
              <a:lnSpc>
                <a:spcPct val="100000"/>
              </a:lnSpc>
              <a:spcBef>
                <a:spcPts val="0"/>
              </a:spcBef>
              <a:spcAft>
                <a:spcPts val="0"/>
              </a:spcAft>
              <a:buClr>
                <a:srgbClr val="000000"/>
              </a:buClr>
              <a:buSzPts val="1800"/>
              <a:buFont typeface="Arial"/>
              <a:buNone/>
              <a:defRPr b="0" i="0" sz="1800" u="none" cap="none" strike="noStrike">
                <a:solidFill>
                  <a:srgbClr val="999999"/>
                </a:solidFill>
                <a:latin typeface="Lato Light"/>
                <a:ea typeface="Lato Light"/>
                <a:cs typeface="Lato Light"/>
                <a:sym typeface="Lato Light"/>
              </a:defRPr>
            </a:lvl4pPr>
            <a:lvl5pPr indent="0" lvl="4" marL="0" marR="0" algn="ctr">
              <a:lnSpc>
                <a:spcPct val="100000"/>
              </a:lnSpc>
              <a:spcBef>
                <a:spcPts val="0"/>
              </a:spcBef>
              <a:spcAft>
                <a:spcPts val="0"/>
              </a:spcAft>
              <a:buClr>
                <a:srgbClr val="000000"/>
              </a:buClr>
              <a:buSzPts val="1800"/>
              <a:buFont typeface="Arial"/>
              <a:buNone/>
              <a:defRPr b="0" i="0" sz="1800" u="none" cap="none" strike="noStrike">
                <a:solidFill>
                  <a:srgbClr val="999999"/>
                </a:solidFill>
                <a:latin typeface="Lato Light"/>
                <a:ea typeface="Lato Light"/>
                <a:cs typeface="Lato Light"/>
                <a:sym typeface="Lato Light"/>
              </a:defRPr>
            </a:lvl5pPr>
            <a:lvl6pPr indent="0" lvl="5" marL="0" marR="0" algn="ctr">
              <a:lnSpc>
                <a:spcPct val="100000"/>
              </a:lnSpc>
              <a:spcBef>
                <a:spcPts val="0"/>
              </a:spcBef>
              <a:spcAft>
                <a:spcPts val="0"/>
              </a:spcAft>
              <a:buClr>
                <a:srgbClr val="000000"/>
              </a:buClr>
              <a:buSzPts val="1800"/>
              <a:buFont typeface="Arial"/>
              <a:buNone/>
              <a:defRPr b="0" i="0" sz="1800" u="none" cap="none" strike="noStrike">
                <a:solidFill>
                  <a:srgbClr val="999999"/>
                </a:solidFill>
                <a:latin typeface="Lato Light"/>
                <a:ea typeface="Lato Light"/>
                <a:cs typeface="Lato Light"/>
                <a:sym typeface="Lato Light"/>
              </a:defRPr>
            </a:lvl6pPr>
            <a:lvl7pPr indent="0" lvl="6" marL="0" marR="0" algn="ctr">
              <a:lnSpc>
                <a:spcPct val="100000"/>
              </a:lnSpc>
              <a:spcBef>
                <a:spcPts val="0"/>
              </a:spcBef>
              <a:spcAft>
                <a:spcPts val="0"/>
              </a:spcAft>
              <a:buClr>
                <a:srgbClr val="000000"/>
              </a:buClr>
              <a:buSzPts val="1800"/>
              <a:buFont typeface="Arial"/>
              <a:buNone/>
              <a:defRPr b="0" i="0" sz="1800" u="none" cap="none" strike="noStrike">
                <a:solidFill>
                  <a:srgbClr val="999999"/>
                </a:solidFill>
                <a:latin typeface="Lato Light"/>
                <a:ea typeface="Lato Light"/>
                <a:cs typeface="Lato Light"/>
                <a:sym typeface="Lato Light"/>
              </a:defRPr>
            </a:lvl7pPr>
            <a:lvl8pPr indent="0" lvl="7" marL="0" marR="0" algn="ctr">
              <a:lnSpc>
                <a:spcPct val="100000"/>
              </a:lnSpc>
              <a:spcBef>
                <a:spcPts val="0"/>
              </a:spcBef>
              <a:spcAft>
                <a:spcPts val="0"/>
              </a:spcAft>
              <a:buClr>
                <a:srgbClr val="000000"/>
              </a:buClr>
              <a:buSzPts val="1800"/>
              <a:buFont typeface="Arial"/>
              <a:buNone/>
              <a:defRPr b="0" i="0" sz="1800" u="none" cap="none" strike="noStrike">
                <a:solidFill>
                  <a:srgbClr val="999999"/>
                </a:solidFill>
                <a:latin typeface="Lato Light"/>
                <a:ea typeface="Lato Light"/>
                <a:cs typeface="Lato Light"/>
                <a:sym typeface="Lato Light"/>
              </a:defRPr>
            </a:lvl8pPr>
            <a:lvl9pPr indent="0" lvl="8" marL="0" marR="0" algn="ctr">
              <a:lnSpc>
                <a:spcPct val="100000"/>
              </a:lnSpc>
              <a:spcBef>
                <a:spcPts val="0"/>
              </a:spcBef>
              <a:spcAft>
                <a:spcPts val="0"/>
              </a:spcAft>
              <a:buClr>
                <a:srgbClr val="000000"/>
              </a:buClr>
              <a:buSzPts val="1800"/>
              <a:buFont typeface="Arial"/>
              <a:buNone/>
              <a:defRPr b="0" i="0" sz="1800" u="none" cap="none" strike="noStrike">
                <a:solidFill>
                  <a:srgbClr val="999999"/>
                </a:solidFill>
                <a:latin typeface="Lato Light"/>
                <a:ea typeface="Lato Light"/>
                <a:cs typeface="Lato Light"/>
                <a:sym typeface="Lato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bg>
      <p:bgPr>
        <a:blipFill>
          <a:blip r:embed="rId2">
            <a:alphaModFix/>
          </a:blip>
          <a:stretch>
            <a:fillRect/>
          </a:stretch>
        </a:blipFill>
      </p:bgPr>
    </p:bg>
    <p:spTree>
      <p:nvGrpSpPr>
        <p:cNvPr id="30" name="Shape 30"/>
        <p:cNvGrpSpPr/>
        <p:nvPr/>
      </p:nvGrpSpPr>
      <p:grpSpPr>
        <a:xfrm>
          <a:off x="0" y="0"/>
          <a:ext cx="0" cy="0"/>
          <a:chOff x="0" y="0"/>
          <a:chExt cx="0" cy="0"/>
        </a:xfrm>
      </p:grpSpPr>
      <p:pic>
        <p:nvPicPr>
          <p:cNvPr descr="paint_transparent1.png" id="31" name="Google Shape;31;p8"/>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2" name="Google Shape;32;p8"/>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4800"/>
              <a:buFont typeface="Lato Hairline"/>
              <a:buNone/>
              <a:defRPr>
                <a:latin typeface="Lato Hairline"/>
                <a:ea typeface="Lato Hairline"/>
                <a:cs typeface="Lato Hairline"/>
                <a:sym typeface="Lato Hairline"/>
              </a:defRPr>
            </a:lvl1pPr>
            <a:lvl2pPr lvl="1" algn="l">
              <a:lnSpc>
                <a:spcPct val="100000"/>
              </a:lnSpc>
              <a:spcBef>
                <a:spcPts val="0"/>
              </a:spcBef>
              <a:spcAft>
                <a:spcPts val="0"/>
              </a:spcAft>
              <a:buSzPts val="4800"/>
              <a:buFont typeface="Lato Hairline"/>
              <a:buNone/>
              <a:defRPr>
                <a:latin typeface="Lato Hairline"/>
                <a:ea typeface="Lato Hairline"/>
                <a:cs typeface="Lato Hairline"/>
                <a:sym typeface="Lato Hairline"/>
              </a:defRPr>
            </a:lvl2pPr>
            <a:lvl3pPr lvl="2" algn="l">
              <a:lnSpc>
                <a:spcPct val="100000"/>
              </a:lnSpc>
              <a:spcBef>
                <a:spcPts val="0"/>
              </a:spcBef>
              <a:spcAft>
                <a:spcPts val="0"/>
              </a:spcAft>
              <a:buSzPts val="4800"/>
              <a:buFont typeface="Lato Hairline"/>
              <a:buNone/>
              <a:defRPr>
                <a:latin typeface="Lato Hairline"/>
                <a:ea typeface="Lato Hairline"/>
                <a:cs typeface="Lato Hairline"/>
                <a:sym typeface="Lato Hairline"/>
              </a:defRPr>
            </a:lvl3pPr>
            <a:lvl4pPr lvl="3" algn="l">
              <a:lnSpc>
                <a:spcPct val="100000"/>
              </a:lnSpc>
              <a:spcBef>
                <a:spcPts val="0"/>
              </a:spcBef>
              <a:spcAft>
                <a:spcPts val="0"/>
              </a:spcAft>
              <a:buSzPts val="4800"/>
              <a:buFont typeface="Lato Hairline"/>
              <a:buNone/>
              <a:defRPr>
                <a:latin typeface="Lato Hairline"/>
                <a:ea typeface="Lato Hairline"/>
                <a:cs typeface="Lato Hairline"/>
                <a:sym typeface="Lato Hairline"/>
              </a:defRPr>
            </a:lvl4pPr>
            <a:lvl5pPr lvl="4" algn="l">
              <a:lnSpc>
                <a:spcPct val="100000"/>
              </a:lnSpc>
              <a:spcBef>
                <a:spcPts val="0"/>
              </a:spcBef>
              <a:spcAft>
                <a:spcPts val="0"/>
              </a:spcAft>
              <a:buSzPts val="4800"/>
              <a:buFont typeface="Lato Hairline"/>
              <a:buNone/>
              <a:defRPr>
                <a:latin typeface="Lato Hairline"/>
                <a:ea typeface="Lato Hairline"/>
                <a:cs typeface="Lato Hairline"/>
                <a:sym typeface="Lato Hairline"/>
              </a:defRPr>
            </a:lvl5pPr>
            <a:lvl6pPr lvl="5" algn="l">
              <a:lnSpc>
                <a:spcPct val="100000"/>
              </a:lnSpc>
              <a:spcBef>
                <a:spcPts val="0"/>
              </a:spcBef>
              <a:spcAft>
                <a:spcPts val="0"/>
              </a:spcAft>
              <a:buSzPts val="4800"/>
              <a:buFont typeface="Lato Hairline"/>
              <a:buNone/>
              <a:defRPr>
                <a:latin typeface="Lato Hairline"/>
                <a:ea typeface="Lato Hairline"/>
                <a:cs typeface="Lato Hairline"/>
                <a:sym typeface="Lato Hairline"/>
              </a:defRPr>
            </a:lvl6pPr>
            <a:lvl7pPr lvl="6" algn="l">
              <a:lnSpc>
                <a:spcPct val="100000"/>
              </a:lnSpc>
              <a:spcBef>
                <a:spcPts val="0"/>
              </a:spcBef>
              <a:spcAft>
                <a:spcPts val="0"/>
              </a:spcAft>
              <a:buSzPts val="4800"/>
              <a:buFont typeface="Lato Hairline"/>
              <a:buNone/>
              <a:defRPr>
                <a:latin typeface="Lato Hairline"/>
                <a:ea typeface="Lato Hairline"/>
                <a:cs typeface="Lato Hairline"/>
                <a:sym typeface="Lato Hairline"/>
              </a:defRPr>
            </a:lvl7pPr>
            <a:lvl8pPr lvl="7" algn="l">
              <a:lnSpc>
                <a:spcPct val="100000"/>
              </a:lnSpc>
              <a:spcBef>
                <a:spcPts val="0"/>
              </a:spcBef>
              <a:spcAft>
                <a:spcPts val="0"/>
              </a:spcAft>
              <a:buSzPts val="4800"/>
              <a:buFont typeface="Lato Hairline"/>
              <a:buNone/>
              <a:defRPr>
                <a:latin typeface="Lato Hairline"/>
                <a:ea typeface="Lato Hairline"/>
                <a:cs typeface="Lato Hairline"/>
                <a:sym typeface="Lato Hairline"/>
              </a:defRPr>
            </a:lvl8pPr>
            <a:lvl9pPr lvl="8" algn="l">
              <a:lnSpc>
                <a:spcPct val="100000"/>
              </a:lnSpc>
              <a:spcBef>
                <a:spcPts val="0"/>
              </a:spcBef>
              <a:spcAft>
                <a:spcPts val="0"/>
              </a:spcAft>
              <a:buSzPts val="4800"/>
              <a:buFont typeface="Lato Hairline"/>
              <a:buNone/>
              <a:defRPr>
                <a:latin typeface="Lato Hairline"/>
                <a:ea typeface="Lato Hairline"/>
                <a:cs typeface="Lato Hairline"/>
                <a:sym typeface="Lato Hairline"/>
              </a:defRPr>
            </a:lvl9pPr>
          </a:lstStyle>
          <a:p/>
        </p:txBody>
      </p:sp>
      <p:sp>
        <p:nvSpPr>
          <p:cNvPr id="33" name="Google Shape;33;p8"/>
          <p:cNvSpPr txBox="1"/>
          <p:nvPr>
            <p:ph idx="1" type="body"/>
          </p:nvPr>
        </p:nvSpPr>
        <p:spPr>
          <a:xfrm>
            <a:off x="457200" y="2244400"/>
            <a:ext cx="5511300" cy="2605200"/>
          </a:xfrm>
          <a:prstGeom prst="rect">
            <a:avLst/>
          </a:prstGeom>
          <a:noFill/>
          <a:ln>
            <a:noFill/>
          </a:ln>
        </p:spPr>
        <p:txBody>
          <a:bodyPr anchorCtr="0" anchor="t" bIns="91425" lIns="91425" spcFirstLastPara="1" rIns="91425" wrap="square" tIns="91425"/>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34" name="Google Shape;34;p8"/>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bg>
      <p:bgPr>
        <a:blipFill>
          <a:blip r:embed="rId2">
            <a:alphaModFix/>
          </a:blip>
          <a:stretch>
            <a:fillRect/>
          </a:stretch>
        </a:blipFill>
      </p:bgPr>
    </p:bg>
    <p:spTree>
      <p:nvGrpSpPr>
        <p:cNvPr id="35" name="Shape 35"/>
        <p:cNvGrpSpPr/>
        <p:nvPr/>
      </p:nvGrpSpPr>
      <p:grpSpPr>
        <a:xfrm>
          <a:off x="0" y="0"/>
          <a:ext cx="0" cy="0"/>
          <a:chOff x="0" y="0"/>
          <a:chExt cx="0" cy="0"/>
        </a:xfrm>
      </p:grpSpPr>
      <p:pic>
        <p:nvPicPr>
          <p:cNvPr descr="paint_transparent1.png" id="36" name="Google Shape;36;p9"/>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37" name="Google Shape;37;p9"/>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38" name="Google Shape;38;p9"/>
          <p:cNvSpPr txBox="1"/>
          <p:nvPr>
            <p:ph idx="1" type="body"/>
          </p:nvPr>
        </p:nvSpPr>
        <p:spPr>
          <a:xfrm>
            <a:off x="489775" y="2312475"/>
            <a:ext cx="1831500" cy="2613300"/>
          </a:xfrm>
          <a:prstGeom prst="rect">
            <a:avLst/>
          </a:prstGeom>
          <a:noFill/>
          <a:ln>
            <a:noFill/>
          </a:ln>
        </p:spPr>
        <p:txBody>
          <a:bodyPr anchorCtr="0" anchor="t" bIns="91425" lIns="91425" spcFirstLastPara="1" rIns="91425" wrap="square" tIns="91425"/>
          <a:lstStyle>
            <a:lvl1pPr indent="-304800" lvl="0" marL="457200" algn="l">
              <a:lnSpc>
                <a:spcPct val="100000"/>
              </a:lnSpc>
              <a:spcBef>
                <a:spcPts val="60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39" name="Google Shape;39;p9"/>
          <p:cNvSpPr txBox="1"/>
          <p:nvPr>
            <p:ph idx="2" type="body"/>
          </p:nvPr>
        </p:nvSpPr>
        <p:spPr>
          <a:xfrm>
            <a:off x="2415136" y="2312475"/>
            <a:ext cx="1831500" cy="2613300"/>
          </a:xfrm>
          <a:prstGeom prst="rect">
            <a:avLst/>
          </a:prstGeom>
          <a:noFill/>
          <a:ln>
            <a:noFill/>
          </a:ln>
        </p:spPr>
        <p:txBody>
          <a:bodyPr anchorCtr="0" anchor="t" bIns="91425" lIns="91425" spcFirstLastPara="1" rIns="91425" wrap="square" tIns="91425"/>
          <a:lstStyle>
            <a:lvl1pPr indent="-304800" lvl="0" marL="457200" algn="l">
              <a:lnSpc>
                <a:spcPct val="100000"/>
              </a:lnSpc>
              <a:spcBef>
                <a:spcPts val="60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40" name="Google Shape;40;p9"/>
          <p:cNvSpPr txBox="1"/>
          <p:nvPr>
            <p:ph idx="3" type="body"/>
          </p:nvPr>
        </p:nvSpPr>
        <p:spPr>
          <a:xfrm>
            <a:off x="4340497" y="2312475"/>
            <a:ext cx="1831500" cy="2613300"/>
          </a:xfrm>
          <a:prstGeom prst="rect">
            <a:avLst/>
          </a:prstGeom>
          <a:noFill/>
          <a:ln>
            <a:noFill/>
          </a:ln>
        </p:spPr>
        <p:txBody>
          <a:bodyPr anchorCtr="0" anchor="t" bIns="91425" lIns="91425" spcFirstLastPara="1" rIns="91425" wrap="square" tIns="91425"/>
          <a:lstStyle>
            <a:lvl1pPr indent="-304800" lvl="0" marL="457200" algn="l">
              <a:lnSpc>
                <a:spcPct val="100000"/>
              </a:lnSpc>
              <a:spcBef>
                <a:spcPts val="600"/>
              </a:spcBef>
              <a:spcAft>
                <a:spcPts val="0"/>
              </a:spcAft>
              <a:buSzPts val="1200"/>
              <a:buChar char="×"/>
              <a:defRPr sz="12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41" name="Google Shape;41;p9"/>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blipFill>
          <a:blip r:embed="rId2">
            <a:alphaModFix/>
          </a:blip>
          <a:stretch>
            <a:fillRect/>
          </a:stretch>
        </a:blipFill>
      </p:bgPr>
    </p:bg>
    <p:spTree>
      <p:nvGrpSpPr>
        <p:cNvPr id="42" name="Shape 42"/>
        <p:cNvGrpSpPr/>
        <p:nvPr/>
      </p:nvGrpSpPr>
      <p:grpSpPr>
        <a:xfrm>
          <a:off x="0" y="0"/>
          <a:ext cx="0" cy="0"/>
          <a:chOff x="0" y="0"/>
          <a:chExt cx="0" cy="0"/>
        </a:xfrm>
      </p:grpSpPr>
      <p:pic>
        <p:nvPicPr>
          <p:cNvPr descr="paint_transparent1.png" id="43" name="Google Shape;43;p10"/>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44" name="Google Shape;44;p10"/>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45" name="Google Shape;45;p10"/>
          <p:cNvSpPr txBox="1"/>
          <p:nvPr>
            <p:ph idx="12" type="sldNum"/>
          </p:nvPr>
        </p:nvSpPr>
        <p:spPr>
          <a:xfrm>
            <a:off x="7960291" y="4673650"/>
            <a:ext cx="10689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rgbClr val="CCCCC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rgbClr val="434343"/>
              </a:buClr>
              <a:buSzPts val="4800"/>
              <a:buFont typeface="Lato Hairline"/>
              <a:buNone/>
              <a:defRPr b="0" i="0" sz="4800" u="none" cap="none" strike="noStrike">
                <a:solidFill>
                  <a:srgbClr val="434343"/>
                </a:solidFill>
                <a:latin typeface="Lato Hairline"/>
                <a:ea typeface="Lato Hairline"/>
                <a:cs typeface="Lato Hairline"/>
                <a:sym typeface="Lato Hairline"/>
              </a:defRPr>
            </a:lvl1pPr>
            <a:lvl2pPr lvl="1" marR="0" rtl="0" algn="l">
              <a:lnSpc>
                <a:spcPct val="100000"/>
              </a:lnSpc>
              <a:spcBef>
                <a:spcPts val="0"/>
              </a:spcBef>
              <a:spcAft>
                <a:spcPts val="0"/>
              </a:spcAft>
              <a:buClr>
                <a:srgbClr val="434343"/>
              </a:buClr>
              <a:buSzPts val="4800"/>
              <a:buFont typeface="Lato Hairline"/>
              <a:buNone/>
              <a:defRPr b="0" i="0" sz="4800" u="none" cap="none" strike="noStrike">
                <a:solidFill>
                  <a:srgbClr val="434343"/>
                </a:solidFill>
                <a:latin typeface="Lato Hairline"/>
                <a:ea typeface="Lato Hairline"/>
                <a:cs typeface="Lato Hairline"/>
                <a:sym typeface="Lato Hairline"/>
              </a:defRPr>
            </a:lvl2pPr>
            <a:lvl3pPr lvl="2" marR="0" rtl="0" algn="l">
              <a:lnSpc>
                <a:spcPct val="100000"/>
              </a:lnSpc>
              <a:spcBef>
                <a:spcPts val="0"/>
              </a:spcBef>
              <a:spcAft>
                <a:spcPts val="0"/>
              </a:spcAft>
              <a:buClr>
                <a:srgbClr val="434343"/>
              </a:buClr>
              <a:buSzPts val="4800"/>
              <a:buFont typeface="Lato Hairline"/>
              <a:buNone/>
              <a:defRPr b="0" i="0" sz="4800" u="none" cap="none" strike="noStrike">
                <a:solidFill>
                  <a:srgbClr val="434343"/>
                </a:solidFill>
                <a:latin typeface="Lato Hairline"/>
                <a:ea typeface="Lato Hairline"/>
                <a:cs typeface="Lato Hairline"/>
                <a:sym typeface="Lato Hairline"/>
              </a:defRPr>
            </a:lvl3pPr>
            <a:lvl4pPr lvl="3" marR="0" rtl="0" algn="l">
              <a:lnSpc>
                <a:spcPct val="100000"/>
              </a:lnSpc>
              <a:spcBef>
                <a:spcPts val="0"/>
              </a:spcBef>
              <a:spcAft>
                <a:spcPts val="0"/>
              </a:spcAft>
              <a:buClr>
                <a:srgbClr val="434343"/>
              </a:buClr>
              <a:buSzPts val="4800"/>
              <a:buFont typeface="Lato Hairline"/>
              <a:buNone/>
              <a:defRPr b="0" i="0" sz="4800" u="none" cap="none" strike="noStrike">
                <a:solidFill>
                  <a:srgbClr val="434343"/>
                </a:solidFill>
                <a:latin typeface="Lato Hairline"/>
                <a:ea typeface="Lato Hairline"/>
                <a:cs typeface="Lato Hairline"/>
                <a:sym typeface="Lato Hairline"/>
              </a:defRPr>
            </a:lvl4pPr>
            <a:lvl5pPr lvl="4" marR="0" rtl="0" algn="l">
              <a:lnSpc>
                <a:spcPct val="100000"/>
              </a:lnSpc>
              <a:spcBef>
                <a:spcPts val="0"/>
              </a:spcBef>
              <a:spcAft>
                <a:spcPts val="0"/>
              </a:spcAft>
              <a:buClr>
                <a:srgbClr val="434343"/>
              </a:buClr>
              <a:buSzPts val="4800"/>
              <a:buFont typeface="Lato Hairline"/>
              <a:buNone/>
              <a:defRPr b="0" i="0" sz="4800" u="none" cap="none" strike="noStrike">
                <a:solidFill>
                  <a:srgbClr val="434343"/>
                </a:solidFill>
                <a:latin typeface="Lato Hairline"/>
                <a:ea typeface="Lato Hairline"/>
                <a:cs typeface="Lato Hairline"/>
                <a:sym typeface="Lato Hairline"/>
              </a:defRPr>
            </a:lvl5pPr>
            <a:lvl6pPr lvl="5" marR="0" rtl="0" algn="l">
              <a:lnSpc>
                <a:spcPct val="100000"/>
              </a:lnSpc>
              <a:spcBef>
                <a:spcPts val="0"/>
              </a:spcBef>
              <a:spcAft>
                <a:spcPts val="0"/>
              </a:spcAft>
              <a:buClr>
                <a:srgbClr val="434343"/>
              </a:buClr>
              <a:buSzPts val="4800"/>
              <a:buFont typeface="Lato Hairline"/>
              <a:buNone/>
              <a:defRPr b="0" i="0" sz="4800" u="none" cap="none" strike="noStrike">
                <a:solidFill>
                  <a:srgbClr val="434343"/>
                </a:solidFill>
                <a:latin typeface="Lato Hairline"/>
                <a:ea typeface="Lato Hairline"/>
                <a:cs typeface="Lato Hairline"/>
                <a:sym typeface="Lato Hairline"/>
              </a:defRPr>
            </a:lvl6pPr>
            <a:lvl7pPr lvl="6" marR="0" rtl="0" algn="l">
              <a:lnSpc>
                <a:spcPct val="100000"/>
              </a:lnSpc>
              <a:spcBef>
                <a:spcPts val="0"/>
              </a:spcBef>
              <a:spcAft>
                <a:spcPts val="0"/>
              </a:spcAft>
              <a:buClr>
                <a:srgbClr val="434343"/>
              </a:buClr>
              <a:buSzPts val="4800"/>
              <a:buFont typeface="Lato Hairline"/>
              <a:buNone/>
              <a:defRPr b="0" i="0" sz="4800" u="none" cap="none" strike="noStrike">
                <a:solidFill>
                  <a:srgbClr val="434343"/>
                </a:solidFill>
                <a:latin typeface="Lato Hairline"/>
                <a:ea typeface="Lato Hairline"/>
                <a:cs typeface="Lato Hairline"/>
                <a:sym typeface="Lato Hairline"/>
              </a:defRPr>
            </a:lvl7pPr>
            <a:lvl8pPr lvl="7" marR="0" rtl="0" algn="l">
              <a:lnSpc>
                <a:spcPct val="100000"/>
              </a:lnSpc>
              <a:spcBef>
                <a:spcPts val="0"/>
              </a:spcBef>
              <a:spcAft>
                <a:spcPts val="0"/>
              </a:spcAft>
              <a:buClr>
                <a:srgbClr val="434343"/>
              </a:buClr>
              <a:buSzPts val="4800"/>
              <a:buFont typeface="Lato Hairline"/>
              <a:buNone/>
              <a:defRPr b="0" i="0" sz="4800" u="none" cap="none" strike="noStrike">
                <a:solidFill>
                  <a:srgbClr val="434343"/>
                </a:solidFill>
                <a:latin typeface="Lato Hairline"/>
                <a:ea typeface="Lato Hairline"/>
                <a:cs typeface="Lato Hairline"/>
                <a:sym typeface="Lato Hairline"/>
              </a:defRPr>
            </a:lvl8pPr>
            <a:lvl9pPr lvl="8" marR="0" rtl="0" algn="l">
              <a:lnSpc>
                <a:spcPct val="100000"/>
              </a:lnSpc>
              <a:spcBef>
                <a:spcPts val="0"/>
              </a:spcBef>
              <a:spcAft>
                <a:spcPts val="0"/>
              </a:spcAft>
              <a:buClr>
                <a:srgbClr val="434343"/>
              </a:buClr>
              <a:buSzPts val="4800"/>
              <a:buFont typeface="Lato Hairline"/>
              <a:buNone/>
              <a:defRPr b="0" i="0" sz="4800" u="none" cap="none" strike="noStrike">
                <a:solidFill>
                  <a:srgbClr val="434343"/>
                </a:solidFill>
                <a:latin typeface="Lato Hairline"/>
                <a:ea typeface="Lato Hairline"/>
                <a:cs typeface="Lato Hairline"/>
                <a:sym typeface="Lato Hairline"/>
              </a:defRPr>
            </a:lvl9pPr>
          </a:lstStyle>
          <a:p/>
        </p:txBody>
      </p:sp>
      <p:sp>
        <p:nvSpPr>
          <p:cNvPr id="7" name="Google Shape;7;p1"/>
          <p:cNvSpPr txBox="1"/>
          <p:nvPr>
            <p:ph idx="1" type="body"/>
          </p:nvPr>
        </p:nvSpPr>
        <p:spPr>
          <a:xfrm>
            <a:off x="457200" y="2244400"/>
            <a:ext cx="5511300" cy="2605200"/>
          </a:xfrm>
          <a:prstGeom prst="rect">
            <a:avLst/>
          </a:prstGeom>
          <a:noFill/>
          <a:ln>
            <a:noFill/>
          </a:ln>
        </p:spPr>
        <p:txBody>
          <a:bodyPr anchorCtr="0" anchor="t" bIns="91425" lIns="91425" spcFirstLastPara="1" rIns="91425" wrap="square" tIns="91425"/>
          <a:lstStyle>
            <a:lvl1pPr indent="-342900" lvl="0" marL="457200" marR="0" rtl="0" algn="l">
              <a:lnSpc>
                <a:spcPct val="100000"/>
              </a:lnSpc>
              <a:spcBef>
                <a:spcPts val="600"/>
              </a:spcBef>
              <a:spcAft>
                <a:spcPts val="0"/>
              </a:spcAft>
              <a:buClr>
                <a:srgbClr val="B7B7B7"/>
              </a:buClr>
              <a:buSzPts val="1800"/>
              <a:buFont typeface="Lato Light"/>
              <a:buChar char="×"/>
              <a:defRPr b="0" i="0" sz="1800" u="none" cap="none" strike="noStrike">
                <a:solidFill>
                  <a:srgbClr val="666666"/>
                </a:solidFill>
                <a:latin typeface="Lato Light"/>
                <a:ea typeface="Lato Light"/>
                <a:cs typeface="Lato Light"/>
                <a:sym typeface="Lato Light"/>
              </a:defRPr>
            </a:lvl1pPr>
            <a:lvl2pPr indent="-342900" lvl="1" marL="914400" marR="0" rtl="0" algn="l">
              <a:lnSpc>
                <a:spcPct val="100000"/>
              </a:lnSpc>
              <a:spcBef>
                <a:spcPts val="0"/>
              </a:spcBef>
              <a:spcAft>
                <a:spcPts val="0"/>
              </a:spcAft>
              <a:buClr>
                <a:srgbClr val="B7B7B7"/>
              </a:buClr>
              <a:buSzPts val="1800"/>
              <a:buFont typeface="Lato Light"/>
              <a:buChar char="×"/>
              <a:defRPr b="0" i="0" sz="1800" u="none" cap="none" strike="noStrike">
                <a:solidFill>
                  <a:srgbClr val="666666"/>
                </a:solidFill>
                <a:latin typeface="Lato Light"/>
                <a:ea typeface="Lato Light"/>
                <a:cs typeface="Lato Light"/>
                <a:sym typeface="Lato Light"/>
              </a:defRPr>
            </a:lvl2pPr>
            <a:lvl3pPr indent="-342900" lvl="2" marL="1371600" marR="0" rtl="0" algn="l">
              <a:lnSpc>
                <a:spcPct val="100000"/>
              </a:lnSpc>
              <a:spcBef>
                <a:spcPts val="0"/>
              </a:spcBef>
              <a:spcAft>
                <a:spcPts val="0"/>
              </a:spcAft>
              <a:buClr>
                <a:srgbClr val="B7B7B7"/>
              </a:buClr>
              <a:buSzPts val="1800"/>
              <a:buFont typeface="Lato Light"/>
              <a:buChar char="×"/>
              <a:defRPr b="0" i="0" sz="1800" u="none" cap="none" strike="noStrike">
                <a:solidFill>
                  <a:srgbClr val="666666"/>
                </a:solidFill>
                <a:latin typeface="Lato Light"/>
                <a:ea typeface="Lato Light"/>
                <a:cs typeface="Lato Light"/>
                <a:sym typeface="Lato Light"/>
              </a:defRPr>
            </a:lvl3pPr>
            <a:lvl4pPr indent="-342900" lvl="3" marL="1828800" marR="0" rtl="0" algn="l">
              <a:lnSpc>
                <a:spcPct val="100000"/>
              </a:lnSpc>
              <a:spcBef>
                <a:spcPts val="0"/>
              </a:spcBef>
              <a:spcAft>
                <a:spcPts val="0"/>
              </a:spcAft>
              <a:buClr>
                <a:srgbClr val="B7B7B7"/>
              </a:buClr>
              <a:buSzPts val="1800"/>
              <a:buFont typeface="Lato Light"/>
              <a:buChar char="×"/>
              <a:defRPr b="0" i="0" sz="1800" u="none" cap="none" strike="noStrike">
                <a:solidFill>
                  <a:srgbClr val="666666"/>
                </a:solidFill>
                <a:latin typeface="Lato Light"/>
                <a:ea typeface="Lato Light"/>
                <a:cs typeface="Lato Light"/>
                <a:sym typeface="Lato Light"/>
              </a:defRPr>
            </a:lvl4pPr>
            <a:lvl5pPr indent="-342900" lvl="4" marL="2286000" marR="0" rtl="0" algn="l">
              <a:lnSpc>
                <a:spcPct val="100000"/>
              </a:lnSpc>
              <a:spcBef>
                <a:spcPts val="0"/>
              </a:spcBef>
              <a:spcAft>
                <a:spcPts val="0"/>
              </a:spcAft>
              <a:buClr>
                <a:srgbClr val="B7B7B7"/>
              </a:buClr>
              <a:buSzPts val="1800"/>
              <a:buFont typeface="Lato Light"/>
              <a:buChar char="○"/>
              <a:defRPr b="0" i="0" sz="1800" u="none" cap="none" strike="noStrike">
                <a:solidFill>
                  <a:srgbClr val="666666"/>
                </a:solidFill>
                <a:latin typeface="Lato Light"/>
                <a:ea typeface="Lato Light"/>
                <a:cs typeface="Lato Light"/>
                <a:sym typeface="Lato Light"/>
              </a:defRPr>
            </a:lvl5pPr>
            <a:lvl6pPr indent="-342900" lvl="5" marL="2743200" marR="0" rtl="0" algn="l">
              <a:lnSpc>
                <a:spcPct val="100000"/>
              </a:lnSpc>
              <a:spcBef>
                <a:spcPts val="0"/>
              </a:spcBef>
              <a:spcAft>
                <a:spcPts val="0"/>
              </a:spcAft>
              <a:buClr>
                <a:srgbClr val="B7B7B7"/>
              </a:buClr>
              <a:buSzPts val="1800"/>
              <a:buFont typeface="Lato Light"/>
              <a:buChar char="■"/>
              <a:defRPr b="0" i="0" sz="1800" u="none" cap="none" strike="noStrike">
                <a:solidFill>
                  <a:srgbClr val="666666"/>
                </a:solidFill>
                <a:latin typeface="Lato Light"/>
                <a:ea typeface="Lato Light"/>
                <a:cs typeface="Lato Light"/>
                <a:sym typeface="Lato Light"/>
              </a:defRPr>
            </a:lvl6pPr>
            <a:lvl7pPr indent="-342900" lvl="6" marL="3200400" marR="0" rtl="0" algn="l">
              <a:lnSpc>
                <a:spcPct val="100000"/>
              </a:lnSpc>
              <a:spcBef>
                <a:spcPts val="0"/>
              </a:spcBef>
              <a:spcAft>
                <a:spcPts val="0"/>
              </a:spcAft>
              <a:buClr>
                <a:srgbClr val="B7B7B7"/>
              </a:buClr>
              <a:buSzPts val="1800"/>
              <a:buFont typeface="Lato Light"/>
              <a:buChar char="●"/>
              <a:defRPr b="0" i="0" sz="1800" u="none" cap="none" strike="noStrike">
                <a:solidFill>
                  <a:srgbClr val="666666"/>
                </a:solidFill>
                <a:latin typeface="Lato Light"/>
                <a:ea typeface="Lato Light"/>
                <a:cs typeface="Lato Light"/>
                <a:sym typeface="Lato Light"/>
              </a:defRPr>
            </a:lvl7pPr>
            <a:lvl8pPr indent="-342900" lvl="7" marL="3657600" marR="0" rtl="0" algn="l">
              <a:lnSpc>
                <a:spcPct val="100000"/>
              </a:lnSpc>
              <a:spcBef>
                <a:spcPts val="0"/>
              </a:spcBef>
              <a:spcAft>
                <a:spcPts val="0"/>
              </a:spcAft>
              <a:buClr>
                <a:srgbClr val="B7B7B7"/>
              </a:buClr>
              <a:buSzPts val="1800"/>
              <a:buFont typeface="Lato Light"/>
              <a:buChar char="○"/>
              <a:defRPr b="0" i="0" sz="1800" u="none" cap="none" strike="noStrike">
                <a:solidFill>
                  <a:srgbClr val="666666"/>
                </a:solidFill>
                <a:latin typeface="Lato Light"/>
                <a:ea typeface="Lato Light"/>
                <a:cs typeface="Lato Light"/>
                <a:sym typeface="Lato Light"/>
              </a:defRPr>
            </a:lvl8pPr>
            <a:lvl9pPr indent="-342900" lvl="8" marL="4114800" marR="0" rtl="0" algn="l">
              <a:lnSpc>
                <a:spcPct val="100000"/>
              </a:lnSpc>
              <a:spcBef>
                <a:spcPts val="0"/>
              </a:spcBef>
              <a:spcAft>
                <a:spcPts val="0"/>
              </a:spcAft>
              <a:buClr>
                <a:srgbClr val="B7B7B7"/>
              </a:buClr>
              <a:buSzPts val="1800"/>
              <a:buFont typeface="Lato Light"/>
              <a:buChar char="■"/>
              <a:defRPr b="0" i="0" sz="1800" u="none" cap="none" strike="noStrike">
                <a:solidFill>
                  <a:srgbClr val="666666"/>
                </a:solidFill>
                <a:latin typeface="Lato Light"/>
                <a:ea typeface="Lato Light"/>
                <a:cs typeface="Lato Light"/>
                <a:sym typeface="Lato Light"/>
              </a:defRPr>
            </a:lvl9pPr>
          </a:lstStyle>
          <a:p/>
        </p:txBody>
      </p:sp>
      <p:sp>
        <p:nvSpPr>
          <p:cNvPr id="8" name="Google Shape;8;p1"/>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8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8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7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7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8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8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8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8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7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8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8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9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3.xml"/><Relationship Id="rId3" Type="http://schemas.openxmlformats.org/officeDocument/2006/relationships/image" Target="../media/image5.jpg"/><Relationship Id="rId4" Type="http://schemas.openxmlformats.org/officeDocument/2006/relationships/image" Target="../media/image9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4.xml"/><Relationship Id="rId3" Type="http://schemas.openxmlformats.org/officeDocument/2006/relationships/image" Target="../media/image88.png"/><Relationship Id="rId4" Type="http://schemas.openxmlformats.org/officeDocument/2006/relationships/image" Target="../media/image9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5.xml"/><Relationship Id="rId3" Type="http://schemas.openxmlformats.org/officeDocument/2006/relationships/image" Target="../media/image89.png"/><Relationship Id="rId4" Type="http://schemas.openxmlformats.org/officeDocument/2006/relationships/image" Target="../media/image9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6.xml"/><Relationship Id="rId3" Type="http://schemas.openxmlformats.org/officeDocument/2006/relationships/image" Target="../media/image91.png"/><Relationship Id="rId4" Type="http://schemas.openxmlformats.org/officeDocument/2006/relationships/hyperlink" Target="https://www.macrotrends.net/stocks/charts/AAPL/apple/shares-outstanding"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7.xml"/><Relationship Id="rId3" Type="http://schemas.openxmlformats.org/officeDocument/2006/relationships/image" Target="../media/image91.png"/><Relationship Id="rId4" Type="http://schemas.openxmlformats.org/officeDocument/2006/relationships/image" Target="../media/image9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8.xml"/><Relationship Id="rId3" Type="http://schemas.openxmlformats.org/officeDocument/2006/relationships/image" Target="../media/image91.png"/><Relationship Id="rId4" Type="http://schemas.openxmlformats.org/officeDocument/2006/relationships/image" Target="../media/image9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9.xml"/><Relationship Id="rId3" Type="http://schemas.openxmlformats.org/officeDocument/2006/relationships/image" Target="../media/image91.png"/><Relationship Id="rId4" Type="http://schemas.openxmlformats.org/officeDocument/2006/relationships/image" Target="../media/image10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0.xml"/><Relationship Id="rId3" Type="http://schemas.openxmlformats.org/officeDocument/2006/relationships/image" Target="../media/image91.png"/><Relationship Id="rId4" Type="http://schemas.openxmlformats.org/officeDocument/2006/relationships/image" Target="../media/image10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1.xml"/><Relationship Id="rId3" Type="http://schemas.openxmlformats.org/officeDocument/2006/relationships/image" Target="../media/image91.png"/><Relationship Id="rId4" Type="http://schemas.openxmlformats.org/officeDocument/2006/relationships/image" Target="../media/image19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2.xml"/><Relationship Id="rId3" Type="http://schemas.openxmlformats.org/officeDocument/2006/relationships/image" Target="../media/image91.png"/><Relationship Id="rId4" Type="http://schemas.openxmlformats.org/officeDocument/2006/relationships/image" Target="../media/image9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3.xml"/><Relationship Id="rId3" Type="http://schemas.openxmlformats.org/officeDocument/2006/relationships/image" Target="../media/image19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4.xml"/><Relationship Id="rId3" Type="http://schemas.openxmlformats.org/officeDocument/2006/relationships/image" Target="../media/image91.png"/><Relationship Id="rId4" Type="http://schemas.openxmlformats.org/officeDocument/2006/relationships/image" Target="../media/image9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5.xml"/><Relationship Id="rId3" Type="http://schemas.openxmlformats.org/officeDocument/2006/relationships/image" Target="../media/image5.jpg"/><Relationship Id="rId4" Type="http://schemas.openxmlformats.org/officeDocument/2006/relationships/image" Target="../media/image9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6.xml"/><Relationship Id="rId3" Type="http://schemas.openxmlformats.org/officeDocument/2006/relationships/image" Target="../media/image9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7.xml"/><Relationship Id="rId3" Type="http://schemas.openxmlformats.org/officeDocument/2006/relationships/image" Target="../media/image9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8.xml"/><Relationship Id="rId3" Type="http://schemas.openxmlformats.org/officeDocument/2006/relationships/image" Target="../media/image98.png"/><Relationship Id="rId4" Type="http://schemas.openxmlformats.org/officeDocument/2006/relationships/image" Target="../media/image9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9.xml"/><Relationship Id="rId3" Type="http://schemas.openxmlformats.org/officeDocument/2006/relationships/image" Target="../media/image112.png"/><Relationship Id="rId4" Type="http://schemas.openxmlformats.org/officeDocument/2006/relationships/image" Target="../media/image100.png"/><Relationship Id="rId5" Type="http://schemas.openxmlformats.org/officeDocument/2006/relationships/image" Target="../media/image105.gif"/><Relationship Id="rId6" Type="http://schemas.openxmlformats.org/officeDocument/2006/relationships/image" Target="../media/image9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0.xml"/><Relationship Id="rId3" Type="http://schemas.openxmlformats.org/officeDocument/2006/relationships/image" Target="../media/image113.jpg"/><Relationship Id="rId4" Type="http://schemas.openxmlformats.org/officeDocument/2006/relationships/image" Target="../media/image9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1.xml"/><Relationship Id="rId3" Type="http://schemas.openxmlformats.org/officeDocument/2006/relationships/image" Target="../media/image99.png"/><Relationship Id="rId4" Type="http://schemas.openxmlformats.org/officeDocument/2006/relationships/image" Target="../media/image9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2.xml"/><Relationship Id="rId3" Type="http://schemas.openxmlformats.org/officeDocument/2006/relationships/image" Target="../media/image97.jpg"/><Relationship Id="rId4" Type="http://schemas.openxmlformats.org/officeDocument/2006/relationships/image" Target="../media/image91.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3.xml"/><Relationship Id="rId3" Type="http://schemas.openxmlformats.org/officeDocument/2006/relationships/image" Target="../media/image94.png"/><Relationship Id="rId4" Type="http://schemas.openxmlformats.org/officeDocument/2006/relationships/image" Target="../media/image9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4.xml"/><Relationship Id="rId3" Type="http://schemas.openxmlformats.org/officeDocument/2006/relationships/image" Target="../media/image91.png"/><Relationship Id="rId4" Type="http://schemas.openxmlformats.org/officeDocument/2006/relationships/image" Target="../media/image10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5.xml"/><Relationship Id="rId3" Type="http://schemas.openxmlformats.org/officeDocument/2006/relationships/image" Target="../media/image91.png"/><Relationship Id="rId4" Type="http://schemas.openxmlformats.org/officeDocument/2006/relationships/image" Target="../media/image101.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10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7.xml"/><Relationship Id="rId3" Type="http://schemas.openxmlformats.org/officeDocument/2006/relationships/image" Target="../media/image5.jpg"/><Relationship Id="rId4" Type="http://schemas.openxmlformats.org/officeDocument/2006/relationships/image" Target="../media/image9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8.xml"/><Relationship Id="rId3" Type="http://schemas.openxmlformats.org/officeDocument/2006/relationships/image" Target="../media/image91.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9.xml"/><Relationship Id="rId3" Type="http://schemas.openxmlformats.org/officeDocument/2006/relationships/image" Target="../media/image9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0.xml"/><Relationship Id="rId3" Type="http://schemas.openxmlformats.org/officeDocument/2006/relationships/image" Target="../media/image91.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1.xml"/><Relationship Id="rId3" Type="http://schemas.openxmlformats.org/officeDocument/2006/relationships/image" Target="../media/image10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2.xml"/><Relationship Id="rId3" Type="http://schemas.openxmlformats.org/officeDocument/2006/relationships/image" Target="../media/image9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3.xml"/><Relationship Id="rId3" Type="http://schemas.openxmlformats.org/officeDocument/2006/relationships/image" Target="../media/image117.png"/><Relationship Id="rId4" Type="http://schemas.openxmlformats.org/officeDocument/2006/relationships/image" Target="../media/image91.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4.xml"/><Relationship Id="rId3" Type="http://schemas.openxmlformats.org/officeDocument/2006/relationships/image" Target="../media/image115.png"/><Relationship Id="rId4" Type="http://schemas.openxmlformats.org/officeDocument/2006/relationships/image" Target="../media/image107.png"/><Relationship Id="rId5" Type="http://schemas.openxmlformats.org/officeDocument/2006/relationships/image" Target="../media/image9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5.xml"/><Relationship Id="rId3" Type="http://schemas.openxmlformats.org/officeDocument/2006/relationships/image" Target="../media/image110.png"/><Relationship Id="rId4" Type="http://schemas.openxmlformats.org/officeDocument/2006/relationships/image" Target="../media/image91.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6.xml"/><Relationship Id="rId3" Type="http://schemas.openxmlformats.org/officeDocument/2006/relationships/image" Target="../media/image5.jpg"/><Relationship Id="rId4" Type="http://schemas.openxmlformats.org/officeDocument/2006/relationships/image" Target="../media/image9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7.xml"/><Relationship Id="rId3" Type="http://schemas.openxmlformats.org/officeDocument/2006/relationships/image" Target="../media/image199.png"/><Relationship Id="rId4" Type="http://schemas.openxmlformats.org/officeDocument/2006/relationships/image" Target="../media/image91.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8.xml"/><Relationship Id="rId3" Type="http://schemas.openxmlformats.org/officeDocument/2006/relationships/image" Target="../media/image120.png"/><Relationship Id="rId4" Type="http://schemas.openxmlformats.org/officeDocument/2006/relationships/image" Target="../media/image91.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9.xml"/><Relationship Id="rId3" Type="http://schemas.openxmlformats.org/officeDocument/2006/relationships/image" Target="../media/image109.png"/><Relationship Id="rId4" Type="http://schemas.openxmlformats.org/officeDocument/2006/relationships/image" Target="../media/image9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0.xml"/><Relationship Id="rId3" Type="http://schemas.openxmlformats.org/officeDocument/2006/relationships/image" Target="../media/image91.png"/><Relationship Id="rId4" Type="http://schemas.openxmlformats.org/officeDocument/2006/relationships/image" Target="../media/image116.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1.xml"/><Relationship Id="rId3" Type="http://schemas.openxmlformats.org/officeDocument/2006/relationships/image" Target="../media/image91.png"/><Relationship Id="rId4" Type="http://schemas.openxmlformats.org/officeDocument/2006/relationships/image" Target="../media/image121.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2.xml"/><Relationship Id="rId3" Type="http://schemas.openxmlformats.org/officeDocument/2006/relationships/image" Target="../media/image91.png"/><Relationship Id="rId4" Type="http://schemas.openxmlformats.org/officeDocument/2006/relationships/image" Target="../media/image11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3.xml"/><Relationship Id="rId3" Type="http://schemas.openxmlformats.org/officeDocument/2006/relationships/image" Target="../media/image91.png"/><Relationship Id="rId4" Type="http://schemas.openxmlformats.org/officeDocument/2006/relationships/image" Target="../media/image11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4.xml"/><Relationship Id="rId3" Type="http://schemas.openxmlformats.org/officeDocument/2006/relationships/image" Target="../media/image91.png"/><Relationship Id="rId4" Type="http://schemas.openxmlformats.org/officeDocument/2006/relationships/image" Target="../media/image119.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5.xml"/><Relationship Id="rId3" Type="http://schemas.openxmlformats.org/officeDocument/2006/relationships/image" Target="../media/image91.png"/><Relationship Id="rId4" Type="http://schemas.openxmlformats.org/officeDocument/2006/relationships/image" Target="../media/image124.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6.xml"/><Relationship Id="rId3" Type="http://schemas.openxmlformats.org/officeDocument/2006/relationships/image" Target="../media/image91.png"/><Relationship Id="rId4" Type="http://schemas.openxmlformats.org/officeDocument/2006/relationships/image" Target="../media/image123.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7.xml"/><Relationship Id="rId3" Type="http://schemas.openxmlformats.org/officeDocument/2006/relationships/image" Target="../media/image91.png"/><Relationship Id="rId4" Type="http://schemas.openxmlformats.org/officeDocument/2006/relationships/image" Target="../media/image13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8.xml"/><Relationship Id="rId3" Type="http://schemas.openxmlformats.org/officeDocument/2006/relationships/image" Target="../media/image91.png"/><Relationship Id="rId4" Type="http://schemas.openxmlformats.org/officeDocument/2006/relationships/image" Target="../media/image125.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9.xml"/><Relationship Id="rId3" Type="http://schemas.openxmlformats.org/officeDocument/2006/relationships/image" Target="../media/image5.jpg"/><Relationship Id="rId4" Type="http://schemas.openxmlformats.org/officeDocument/2006/relationships/image" Target="../media/image9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11.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0.xml"/><Relationship Id="rId3" Type="http://schemas.openxmlformats.org/officeDocument/2006/relationships/image" Target="../media/image122.png"/><Relationship Id="rId4" Type="http://schemas.openxmlformats.org/officeDocument/2006/relationships/image" Target="../media/image91.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1.xml"/><Relationship Id="rId3" Type="http://schemas.openxmlformats.org/officeDocument/2006/relationships/image" Target="../media/image127.png"/><Relationship Id="rId4" Type="http://schemas.openxmlformats.org/officeDocument/2006/relationships/image" Target="../media/image9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2.xml"/><Relationship Id="rId3" Type="http://schemas.openxmlformats.org/officeDocument/2006/relationships/image" Target="../media/image138.png"/><Relationship Id="rId4" Type="http://schemas.openxmlformats.org/officeDocument/2006/relationships/image" Target="../media/image91.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3.xml"/><Relationship Id="rId3" Type="http://schemas.openxmlformats.org/officeDocument/2006/relationships/image" Target="../media/image91.png"/><Relationship Id="rId4" Type="http://schemas.openxmlformats.org/officeDocument/2006/relationships/image" Target="../media/image197.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4.xml"/><Relationship Id="rId3" Type="http://schemas.openxmlformats.org/officeDocument/2006/relationships/image" Target="../media/image128.png"/><Relationship Id="rId4" Type="http://schemas.openxmlformats.org/officeDocument/2006/relationships/image" Target="../media/image132.png"/><Relationship Id="rId5" Type="http://schemas.openxmlformats.org/officeDocument/2006/relationships/image" Target="../media/image9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5.xml"/><Relationship Id="rId3" Type="http://schemas.openxmlformats.org/officeDocument/2006/relationships/image" Target="../media/image126.png"/><Relationship Id="rId4" Type="http://schemas.openxmlformats.org/officeDocument/2006/relationships/image" Target="../media/image91.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6.xml"/><Relationship Id="rId3" Type="http://schemas.openxmlformats.org/officeDocument/2006/relationships/image" Target="../media/image129.png"/><Relationship Id="rId4" Type="http://schemas.openxmlformats.org/officeDocument/2006/relationships/image" Target="../media/image91.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7.xml"/><Relationship Id="rId3" Type="http://schemas.openxmlformats.org/officeDocument/2006/relationships/image" Target="../media/image200.png"/><Relationship Id="rId4" Type="http://schemas.openxmlformats.org/officeDocument/2006/relationships/image" Target="../media/image134.png"/><Relationship Id="rId5" Type="http://schemas.openxmlformats.org/officeDocument/2006/relationships/image" Target="../media/image136.png"/><Relationship Id="rId6" Type="http://schemas.openxmlformats.org/officeDocument/2006/relationships/image" Target="../media/image135.png"/><Relationship Id="rId7" Type="http://schemas.openxmlformats.org/officeDocument/2006/relationships/hyperlink" Target="https://www.investing.com/equities/apple-computer-inc-financial-summary" TargetMode="External"/><Relationship Id="rId8" Type="http://schemas.openxmlformats.org/officeDocument/2006/relationships/image" Target="../media/image91.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8.xml"/><Relationship Id="rId3" Type="http://schemas.openxmlformats.org/officeDocument/2006/relationships/image" Target="../media/image13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7.png"/><Relationship Id="rId7" Type="http://schemas.openxmlformats.org/officeDocument/2006/relationships/hyperlink" Target="https://www.stock-analysis-on.net/NASDAQ/Company/Apple-Inc/Financial-Statement/Statement-of-Cash-Flows" TargetMode="Externa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9.xml"/><Relationship Id="rId3" Type="http://schemas.openxmlformats.org/officeDocument/2006/relationships/image" Target="../media/image9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0.xml"/><Relationship Id="rId3" Type="http://schemas.openxmlformats.org/officeDocument/2006/relationships/image" Target="../media/image157.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1.xml"/><Relationship Id="rId3" Type="http://schemas.openxmlformats.org/officeDocument/2006/relationships/image" Target="../media/image157.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2.xml"/><Relationship Id="rId3" Type="http://schemas.openxmlformats.org/officeDocument/2006/relationships/image" Target="../media/image140.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3.xml"/><Relationship Id="rId3" Type="http://schemas.openxmlformats.org/officeDocument/2006/relationships/image" Target="../media/image195.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4.xml"/><Relationship Id="rId3" Type="http://schemas.openxmlformats.org/officeDocument/2006/relationships/image" Target="../media/image141.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 Id="rId3" Type="http://schemas.openxmlformats.org/officeDocument/2006/relationships/image" Target="../media/image91.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6.xml"/><Relationship Id="rId3" Type="http://schemas.openxmlformats.org/officeDocument/2006/relationships/image" Target="../media/image145.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8.xml"/><Relationship Id="rId3" Type="http://schemas.openxmlformats.org/officeDocument/2006/relationships/image" Target="../media/image142.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9.xml"/><Relationship Id="rId3" Type="http://schemas.openxmlformats.org/officeDocument/2006/relationships/image" Target="../media/image1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0.xml"/><Relationship Id="rId3" Type="http://schemas.openxmlformats.org/officeDocument/2006/relationships/image" Target="../media/image148.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1.xml"/><Relationship Id="rId3" Type="http://schemas.openxmlformats.org/officeDocument/2006/relationships/image" Target="../media/image147.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2.xml"/><Relationship Id="rId3" Type="http://schemas.openxmlformats.org/officeDocument/2006/relationships/image" Target="../media/image144.png"/><Relationship Id="rId4" Type="http://schemas.openxmlformats.org/officeDocument/2006/relationships/image" Target="../media/image146.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3.xml"/><Relationship Id="rId3" Type="http://schemas.openxmlformats.org/officeDocument/2006/relationships/image" Target="../media/image156.png"/><Relationship Id="rId4" Type="http://schemas.openxmlformats.org/officeDocument/2006/relationships/image" Target="../media/image146.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4.xml"/><Relationship Id="rId3" Type="http://schemas.openxmlformats.org/officeDocument/2006/relationships/image" Target="../media/image146.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5.xml"/><Relationship Id="rId3" Type="http://schemas.openxmlformats.org/officeDocument/2006/relationships/image" Target="../media/image146.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6.xml"/><Relationship Id="rId3" Type="http://schemas.openxmlformats.org/officeDocument/2006/relationships/image" Target="../media/image198.png"/><Relationship Id="rId4" Type="http://schemas.openxmlformats.org/officeDocument/2006/relationships/image" Target="../media/image146.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7.xml"/><Relationship Id="rId3" Type="http://schemas.openxmlformats.org/officeDocument/2006/relationships/image" Target="../media/image153.png"/><Relationship Id="rId4" Type="http://schemas.openxmlformats.org/officeDocument/2006/relationships/image" Target="../media/image146.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8.xml"/><Relationship Id="rId3" Type="http://schemas.openxmlformats.org/officeDocument/2006/relationships/image" Target="../media/image155.png"/><Relationship Id="rId4" Type="http://schemas.openxmlformats.org/officeDocument/2006/relationships/image" Target="../media/image146.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9.xml"/><Relationship Id="rId3" Type="http://schemas.openxmlformats.org/officeDocument/2006/relationships/image" Target="../media/image152.png"/><Relationship Id="rId4" Type="http://schemas.openxmlformats.org/officeDocument/2006/relationships/image" Target="../media/image1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0.xml"/><Relationship Id="rId3" Type="http://schemas.openxmlformats.org/officeDocument/2006/relationships/image" Target="../media/image154.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1.xml"/><Relationship Id="rId3" Type="http://schemas.openxmlformats.org/officeDocument/2006/relationships/image" Target="../media/image158.png"/><Relationship Id="rId4" Type="http://schemas.openxmlformats.org/officeDocument/2006/relationships/image" Target="../media/image146.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2.xml"/><Relationship Id="rId3" Type="http://schemas.openxmlformats.org/officeDocument/2006/relationships/image" Target="../media/image150.png"/><Relationship Id="rId4" Type="http://schemas.openxmlformats.org/officeDocument/2006/relationships/image" Target="../media/image146.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3.xml"/><Relationship Id="rId3" Type="http://schemas.openxmlformats.org/officeDocument/2006/relationships/image" Target="../media/image149.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5.xml"/><Relationship Id="rId3" Type="http://schemas.openxmlformats.org/officeDocument/2006/relationships/image" Target="../media/image146.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6.xml"/><Relationship Id="rId3" Type="http://schemas.openxmlformats.org/officeDocument/2006/relationships/image" Target="../media/image146.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7.xml"/><Relationship Id="rId3" Type="http://schemas.openxmlformats.org/officeDocument/2006/relationships/image" Target="../media/image146.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8.xml"/><Relationship Id="rId3" Type="http://schemas.openxmlformats.org/officeDocument/2006/relationships/image" Target="../media/image159.png"/><Relationship Id="rId4" Type="http://schemas.openxmlformats.org/officeDocument/2006/relationships/image" Target="../media/image151.png"/><Relationship Id="rId5" Type="http://schemas.openxmlformats.org/officeDocument/2006/relationships/image" Target="../media/image183.png"/><Relationship Id="rId6" Type="http://schemas.openxmlformats.org/officeDocument/2006/relationships/image" Target="../media/image171.png"/><Relationship Id="rId7" Type="http://schemas.openxmlformats.org/officeDocument/2006/relationships/image" Target="../media/image146.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9.xml"/><Relationship Id="rId3" Type="http://schemas.openxmlformats.org/officeDocument/2006/relationships/image" Target="../media/image160.png"/><Relationship Id="rId4" Type="http://schemas.openxmlformats.org/officeDocument/2006/relationships/image" Target="../media/image168.png"/><Relationship Id="rId5" Type="http://schemas.openxmlformats.org/officeDocument/2006/relationships/image" Target="../media/image163.png"/><Relationship Id="rId6" Type="http://schemas.openxmlformats.org/officeDocument/2006/relationships/image" Target="../media/image165.png"/><Relationship Id="rId7" Type="http://schemas.openxmlformats.org/officeDocument/2006/relationships/image" Target="../media/image1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0.xml"/><Relationship Id="rId3" Type="http://schemas.openxmlformats.org/officeDocument/2006/relationships/image" Target="../media/image146.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1.xml"/><Relationship Id="rId3" Type="http://schemas.openxmlformats.org/officeDocument/2006/relationships/image" Target="../media/image161.png"/><Relationship Id="rId4" Type="http://schemas.openxmlformats.org/officeDocument/2006/relationships/image" Target="../media/image146.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2.xml"/><Relationship Id="rId3" Type="http://schemas.openxmlformats.org/officeDocument/2006/relationships/image" Target="../media/image170.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3.xml"/><Relationship Id="rId3" Type="http://schemas.openxmlformats.org/officeDocument/2006/relationships/image" Target="../media/image162.jpg"/><Relationship Id="rId4" Type="http://schemas.openxmlformats.org/officeDocument/2006/relationships/image" Target="../media/image146.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4.xml"/><Relationship Id="rId3" Type="http://schemas.openxmlformats.org/officeDocument/2006/relationships/image" Target="../media/image146.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5.xml"/><Relationship Id="rId3" Type="http://schemas.openxmlformats.org/officeDocument/2006/relationships/image" Target="../media/image167.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6.xml"/><Relationship Id="rId3" Type="http://schemas.openxmlformats.org/officeDocument/2006/relationships/image" Target="../media/image146.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7.xml"/><Relationship Id="rId3" Type="http://schemas.openxmlformats.org/officeDocument/2006/relationships/image" Target="../media/image201.png"/><Relationship Id="rId4" Type="http://schemas.openxmlformats.org/officeDocument/2006/relationships/image" Target="../media/image146.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8.xml"/><Relationship Id="rId3" Type="http://schemas.openxmlformats.org/officeDocument/2006/relationships/image" Target="../media/image166.png"/><Relationship Id="rId4" Type="http://schemas.openxmlformats.org/officeDocument/2006/relationships/image" Target="../media/image146.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9.xml"/><Relationship Id="rId3" Type="http://schemas.openxmlformats.org/officeDocument/2006/relationships/image" Target="../media/image172.png"/><Relationship Id="rId4" Type="http://schemas.openxmlformats.org/officeDocument/2006/relationships/image" Target="../media/image1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0.xml"/><Relationship Id="rId3" Type="http://schemas.openxmlformats.org/officeDocument/2006/relationships/image" Target="../media/image146.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1.xml"/><Relationship Id="rId3" Type="http://schemas.openxmlformats.org/officeDocument/2006/relationships/image" Target="../media/image169.png"/><Relationship Id="rId4" Type="http://schemas.openxmlformats.org/officeDocument/2006/relationships/image" Target="../media/image146.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2.xml"/><Relationship Id="rId3" Type="http://schemas.openxmlformats.org/officeDocument/2006/relationships/image" Target="../media/image177.jpg"/><Relationship Id="rId4" Type="http://schemas.openxmlformats.org/officeDocument/2006/relationships/image" Target="../media/image146.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3.xml"/><Relationship Id="rId3" Type="http://schemas.openxmlformats.org/officeDocument/2006/relationships/image" Target="../media/image146.png"/><Relationship Id="rId4" Type="http://schemas.openxmlformats.org/officeDocument/2006/relationships/image" Target="../media/image179.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4.xml"/><Relationship Id="rId3" Type="http://schemas.openxmlformats.org/officeDocument/2006/relationships/image" Target="../media/image173.png"/><Relationship Id="rId4" Type="http://schemas.openxmlformats.org/officeDocument/2006/relationships/image" Target="../media/image146.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5.xml"/><Relationship Id="rId3" Type="http://schemas.openxmlformats.org/officeDocument/2006/relationships/image" Target="../media/image146.png"/><Relationship Id="rId4" Type="http://schemas.openxmlformats.org/officeDocument/2006/relationships/image" Target="../media/image175.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6.xml"/><Relationship Id="rId3" Type="http://schemas.openxmlformats.org/officeDocument/2006/relationships/image" Target="../media/image146.png"/><Relationship Id="rId4" Type="http://schemas.openxmlformats.org/officeDocument/2006/relationships/image" Target="../media/image184.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7.xml"/><Relationship Id="rId3" Type="http://schemas.openxmlformats.org/officeDocument/2006/relationships/image" Target="../media/image146.png"/><Relationship Id="rId4" Type="http://schemas.openxmlformats.org/officeDocument/2006/relationships/image" Target="../media/image182.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8.xml"/><Relationship Id="rId3" Type="http://schemas.openxmlformats.org/officeDocument/2006/relationships/image" Target="../media/image174.png"/><Relationship Id="rId4" Type="http://schemas.openxmlformats.org/officeDocument/2006/relationships/image" Target="../media/image146.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0.xml"/><Relationship Id="rId3" Type="http://schemas.openxmlformats.org/officeDocument/2006/relationships/image" Target="../media/image176.png"/><Relationship Id="rId4" Type="http://schemas.openxmlformats.org/officeDocument/2006/relationships/image" Target="../media/image146.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1.xml"/><Relationship Id="rId3" Type="http://schemas.openxmlformats.org/officeDocument/2006/relationships/image" Target="../media/image180.png"/><Relationship Id="rId4" Type="http://schemas.openxmlformats.org/officeDocument/2006/relationships/image" Target="../media/image146.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2.xml"/><Relationship Id="rId3" Type="http://schemas.openxmlformats.org/officeDocument/2006/relationships/image" Target="../media/image146.png"/><Relationship Id="rId4" Type="http://schemas.openxmlformats.org/officeDocument/2006/relationships/image" Target="../media/image191.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3.xml"/><Relationship Id="rId3" Type="http://schemas.openxmlformats.org/officeDocument/2006/relationships/image" Target="../media/image146.png"/><Relationship Id="rId4" Type="http://schemas.openxmlformats.org/officeDocument/2006/relationships/image" Target="../media/image178.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4.xml"/><Relationship Id="rId3" Type="http://schemas.openxmlformats.org/officeDocument/2006/relationships/image" Target="../media/image186.png"/><Relationship Id="rId4" Type="http://schemas.openxmlformats.org/officeDocument/2006/relationships/image" Target="../media/image146.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5.xml"/><Relationship Id="rId3" Type="http://schemas.openxmlformats.org/officeDocument/2006/relationships/image" Target="../media/image146.png"/><Relationship Id="rId4" Type="http://schemas.openxmlformats.org/officeDocument/2006/relationships/image" Target="../media/image181.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6.xml"/><Relationship Id="rId3" Type="http://schemas.openxmlformats.org/officeDocument/2006/relationships/image" Target="../media/image194.png"/><Relationship Id="rId4" Type="http://schemas.openxmlformats.org/officeDocument/2006/relationships/image" Target="../media/image146.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7.xml"/><Relationship Id="rId3" Type="http://schemas.openxmlformats.org/officeDocument/2006/relationships/image" Target="../media/image187.png"/><Relationship Id="rId4" Type="http://schemas.openxmlformats.org/officeDocument/2006/relationships/image" Target="../media/image146.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8.xml"/><Relationship Id="rId3" Type="http://schemas.openxmlformats.org/officeDocument/2006/relationships/image" Target="../media/image146.png"/><Relationship Id="rId4" Type="http://schemas.openxmlformats.org/officeDocument/2006/relationships/image" Target="../media/image192.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9.xml"/><Relationship Id="rId3" Type="http://schemas.openxmlformats.org/officeDocument/2006/relationships/image" Target="../media/image146.png"/><Relationship Id="rId4" Type="http://schemas.openxmlformats.org/officeDocument/2006/relationships/image" Target="../media/image20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0.xml"/><Relationship Id="rId3" Type="http://schemas.openxmlformats.org/officeDocument/2006/relationships/image" Target="../media/image189.png"/><Relationship Id="rId4" Type="http://schemas.openxmlformats.org/officeDocument/2006/relationships/image" Target="../media/image146.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1.xml"/><Relationship Id="rId3" Type="http://schemas.openxmlformats.org/officeDocument/2006/relationships/image" Target="../media/image188.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2.xml"/><Relationship Id="rId3" Type="http://schemas.openxmlformats.org/officeDocument/2006/relationships/image" Target="../media/image146.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 Id="rId3" Type="http://schemas.openxmlformats.org/officeDocument/2006/relationships/image" Target="../media/image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4.jpg"/><Relationship Id="rId4"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3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6.jp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4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9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4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185.png"/><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5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9.jp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6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60.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66.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6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7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6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73.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6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68.gi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6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7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67.gi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79.gi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 Id="rId3" Type="http://schemas.openxmlformats.org/officeDocument/2006/relationships/image" Target="../media/image6.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7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7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7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19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19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3"/>
          <p:cNvSpPr txBox="1"/>
          <p:nvPr>
            <p:ph type="ctrTitle"/>
          </p:nvPr>
        </p:nvSpPr>
        <p:spPr>
          <a:xfrm>
            <a:off x="3208125" y="3287225"/>
            <a:ext cx="5250300" cy="11598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5000"/>
              <a:buNone/>
            </a:pPr>
            <a:r>
              <a:rPr lang="en"/>
              <a:t>Gadgets</a:t>
            </a:r>
            <a:endParaRPr/>
          </a:p>
          <a:p>
            <a:pPr indent="0" lvl="0" marL="0" rtl="0" algn="r">
              <a:lnSpc>
                <a:spcPct val="100000"/>
              </a:lnSpc>
              <a:spcBef>
                <a:spcPts val="0"/>
              </a:spcBef>
              <a:spcAft>
                <a:spcPts val="0"/>
              </a:spcAft>
              <a:buSzPts val="5000"/>
              <a:buNone/>
            </a:pPr>
            <a:r>
              <a:rPr lang="en"/>
              <a:t>Bus 417 - 2018</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2"/>
          <p:cNvSpPr txBox="1"/>
          <p:nvPr>
            <p:ph type="ctrTitle"/>
          </p:nvPr>
        </p:nvSpPr>
        <p:spPr>
          <a:xfrm>
            <a:off x="3826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Gadget Industry Trend</a:t>
            </a:r>
            <a:endParaRPr sz="4000"/>
          </a:p>
        </p:txBody>
      </p:sp>
      <p:sp>
        <p:nvSpPr>
          <p:cNvPr id="126" name="Google Shape;126;p22"/>
          <p:cNvSpPr txBox="1"/>
          <p:nvPr>
            <p:ph idx="1" type="subTitle"/>
          </p:nvPr>
        </p:nvSpPr>
        <p:spPr>
          <a:xfrm>
            <a:off x="490775" y="1159800"/>
            <a:ext cx="5605200" cy="373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sz="1500"/>
              <a:t>Convergence:</a:t>
            </a:r>
            <a:endParaRPr sz="1500"/>
          </a:p>
          <a:p>
            <a:pPr indent="-317500" lvl="0" marL="457200" rtl="0" algn="l">
              <a:lnSpc>
                <a:spcPct val="115000"/>
              </a:lnSpc>
              <a:spcBef>
                <a:spcPts val="0"/>
              </a:spcBef>
              <a:spcAft>
                <a:spcPts val="0"/>
              </a:spcAft>
              <a:buSzPts val="1400"/>
              <a:buChar char="-"/>
            </a:pPr>
            <a:r>
              <a:rPr lang="en" sz="1500"/>
              <a:t>Harder to categorize products and services in the industry</a:t>
            </a:r>
            <a:endParaRPr sz="1500"/>
          </a:p>
          <a:p>
            <a:pPr indent="0" lvl="0" marL="457200" rtl="0" algn="l">
              <a:lnSpc>
                <a:spcPct val="115000"/>
              </a:lnSpc>
              <a:spcBef>
                <a:spcPts val="0"/>
              </a:spcBef>
              <a:spcAft>
                <a:spcPts val="0"/>
              </a:spcAft>
              <a:buSzPts val="1400"/>
              <a:buNone/>
            </a:pPr>
            <a:r>
              <a:t/>
            </a:r>
            <a:endParaRPr sz="1500"/>
          </a:p>
          <a:p>
            <a:pPr indent="-323850" lvl="0" marL="457200" rtl="0" algn="l">
              <a:lnSpc>
                <a:spcPct val="115000"/>
              </a:lnSpc>
              <a:spcBef>
                <a:spcPts val="0"/>
              </a:spcBef>
              <a:spcAft>
                <a:spcPts val="0"/>
              </a:spcAft>
              <a:buSzPts val="1500"/>
              <a:buChar char="-"/>
            </a:pPr>
            <a:r>
              <a:rPr lang="en" sz="1500"/>
              <a:t>Industries in electronics, computer hardware, and telecom are competing to be the leader in the novelty product categories </a:t>
            </a:r>
            <a:endParaRPr sz="1500"/>
          </a:p>
          <a:p>
            <a:pPr indent="0" lvl="0" marL="0" rtl="0" algn="l">
              <a:lnSpc>
                <a:spcPct val="115000"/>
              </a:lnSpc>
              <a:spcBef>
                <a:spcPts val="0"/>
              </a:spcBef>
              <a:spcAft>
                <a:spcPts val="0"/>
              </a:spcAft>
              <a:buSzPts val="1400"/>
              <a:buNone/>
            </a:pPr>
            <a:r>
              <a:t/>
            </a:r>
            <a:endParaRPr sz="1500"/>
          </a:p>
          <a:p>
            <a:pPr indent="0" lvl="0" marL="0" rtl="0" algn="l">
              <a:lnSpc>
                <a:spcPct val="115000"/>
              </a:lnSpc>
              <a:spcBef>
                <a:spcPts val="0"/>
              </a:spcBef>
              <a:spcAft>
                <a:spcPts val="0"/>
              </a:spcAft>
              <a:buSzPts val="1400"/>
              <a:buNone/>
            </a:pPr>
            <a:r>
              <a:rPr lang="en" sz="1500"/>
              <a:t>Price Competition:</a:t>
            </a:r>
            <a:endParaRPr sz="1500"/>
          </a:p>
          <a:p>
            <a:pPr indent="-323850" lvl="0" marL="457200" rtl="0" algn="l">
              <a:lnSpc>
                <a:spcPct val="115000"/>
              </a:lnSpc>
              <a:spcBef>
                <a:spcPts val="0"/>
              </a:spcBef>
              <a:spcAft>
                <a:spcPts val="0"/>
              </a:spcAft>
              <a:buSzPts val="1500"/>
              <a:buChar char="-"/>
            </a:pPr>
            <a:r>
              <a:rPr lang="en" sz="1500"/>
              <a:t>Most of the technology gadgets heavily rely on semiconductor industry</a:t>
            </a:r>
            <a:endParaRPr sz="1500"/>
          </a:p>
          <a:p>
            <a:pPr indent="0" lvl="0" marL="457200" rtl="0" algn="l">
              <a:lnSpc>
                <a:spcPct val="115000"/>
              </a:lnSpc>
              <a:spcBef>
                <a:spcPts val="0"/>
              </a:spcBef>
              <a:spcAft>
                <a:spcPts val="0"/>
              </a:spcAft>
              <a:buSzPts val="1400"/>
              <a:buNone/>
            </a:pPr>
            <a:r>
              <a:t/>
            </a:r>
            <a:endParaRPr sz="1500"/>
          </a:p>
          <a:p>
            <a:pPr indent="-323850" lvl="0" marL="457200" rtl="0" algn="l">
              <a:lnSpc>
                <a:spcPct val="115000"/>
              </a:lnSpc>
              <a:spcBef>
                <a:spcPts val="0"/>
              </a:spcBef>
              <a:spcAft>
                <a:spcPts val="0"/>
              </a:spcAft>
              <a:buSzPts val="1500"/>
              <a:buChar char="-"/>
            </a:pPr>
            <a:r>
              <a:rPr lang="en" sz="1500"/>
              <a:t>Moore’s Law: Industry need to compete in price and performance in order to capture a share in the market</a:t>
            </a:r>
            <a:endParaRPr sz="1500"/>
          </a:p>
        </p:txBody>
      </p:sp>
      <p:sp>
        <p:nvSpPr>
          <p:cNvPr id="127" name="Google Shape;127;p22"/>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0" name="Shape 810"/>
        <p:cNvGrpSpPr/>
        <p:nvPr/>
      </p:nvGrpSpPr>
      <p:grpSpPr>
        <a:xfrm>
          <a:off x="0" y="0"/>
          <a:ext cx="0" cy="0"/>
          <a:chOff x="0" y="0"/>
          <a:chExt cx="0" cy="0"/>
        </a:xfrm>
      </p:grpSpPr>
      <p:sp>
        <p:nvSpPr>
          <p:cNvPr id="811" name="Google Shape;811;p112"/>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812" name="Google Shape;812;p112"/>
          <p:cNvSpPr txBox="1"/>
          <p:nvPr>
            <p:ph idx="1" type="body"/>
          </p:nvPr>
        </p:nvSpPr>
        <p:spPr>
          <a:xfrm>
            <a:off x="-1350335" y="1996307"/>
            <a:ext cx="5511300" cy="26052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600"/>
              </a:spcBef>
              <a:spcAft>
                <a:spcPts val="0"/>
              </a:spcAft>
              <a:buSzPts val="1800"/>
              <a:buNone/>
            </a:pPr>
            <a:r>
              <a:t/>
            </a:r>
            <a:endParaRPr/>
          </a:p>
        </p:txBody>
      </p:sp>
      <p:sp>
        <p:nvSpPr>
          <p:cNvPr id="813" name="Google Shape;813;p112"/>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https://lh4.googleusercontent.com/bDR7Fc8j9r2R0O3cVL8Yr7uuXGDB9pKzB-Dyo-1-2X71iKL4Fz6r_mxXWwcg_SUiHhc96nm0UZkY222IAAR3YDw9W0W6_18KZebf3zlBwQCKBrjYkadKvYNGxKPVW7LBrIz8Sg5r" id="814" name="Google Shape;814;p112"/>
          <p:cNvPicPr preferRelativeResize="0"/>
          <p:nvPr/>
        </p:nvPicPr>
        <p:blipFill rotWithShape="1">
          <a:blip r:embed="rId3">
            <a:alphaModFix/>
          </a:blip>
          <a:srcRect b="0" l="0" r="0" t="0"/>
          <a:stretch/>
        </p:blipFill>
        <p:spPr>
          <a:xfrm>
            <a:off x="210878" y="857694"/>
            <a:ext cx="7168987" cy="3308763"/>
          </a:xfrm>
          <a:prstGeom prst="rect">
            <a:avLst/>
          </a:prstGeom>
          <a:noFill/>
          <a:ln>
            <a:noFill/>
          </a:ln>
        </p:spPr>
      </p:pic>
      <p:sp>
        <p:nvSpPr>
          <p:cNvPr id="815" name="Google Shape;815;p112"/>
          <p:cNvSpPr/>
          <p:nvPr/>
        </p:nvSpPr>
        <p:spPr>
          <a:xfrm>
            <a:off x="70885" y="2571750"/>
            <a:ext cx="7308980" cy="537210"/>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9" name="Shape 819"/>
        <p:cNvGrpSpPr/>
        <p:nvPr/>
      </p:nvGrpSpPr>
      <p:grpSpPr>
        <a:xfrm>
          <a:off x="0" y="0"/>
          <a:ext cx="0" cy="0"/>
          <a:chOff x="0" y="0"/>
          <a:chExt cx="0" cy="0"/>
        </a:xfrm>
      </p:grpSpPr>
      <p:sp>
        <p:nvSpPr>
          <p:cNvPr id="820" name="Google Shape;820;p113"/>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821" name="Google Shape;821;p113"/>
          <p:cNvSpPr txBox="1"/>
          <p:nvPr>
            <p:ph idx="1" type="body"/>
          </p:nvPr>
        </p:nvSpPr>
        <p:spPr>
          <a:xfrm>
            <a:off x="457200" y="2244400"/>
            <a:ext cx="5511300" cy="26052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600"/>
              </a:spcBef>
              <a:spcAft>
                <a:spcPts val="0"/>
              </a:spcAft>
              <a:buSzPts val="1800"/>
              <a:buNone/>
            </a:pPr>
            <a:r>
              <a:t/>
            </a:r>
            <a:endParaRPr/>
          </a:p>
        </p:txBody>
      </p:sp>
      <p:sp>
        <p:nvSpPr>
          <p:cNvPr id="822" name="Google Shape;822;p113"/>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https://lh6.googleusercontent.com/hgglM37s038kiMDfTogxvK7zve1EZ6fzVtg4sBAPedBToj0JQfVX1Tvpum6V3x8dIhsMSeEBZuK-0VbIDSF8zVXN-XtMjYK0n_MLsiNaGdmYO2G447DmsOeNp8Vds2yaGryrMR1n" id="823" name="Google Shape;823;p113"/>
          <p:cNvPicPr preferRelativeResize="0"/>
          <p:nvPr/>
        </p:nvPicPr>
        <p:blipFill rotWithShape="1">
          <a:blip r:embed="rId3">
            <a:alphaModFix/>
          </a:blip>
          <a:srcRect b="0" l="0" r="0" t="0"/>
          <a:stretch/>
        </p:blipFill>
        <p:spPr>
          <a:xfrm>
            <a:off x="182109" y="0"/>
            <a:ext cx="5943600" cy="4943475"/>
          </a:xfrm>
          <a:prstGeom prst="rect">
            <a:avLst/>
          </a:prstGeom>
          <a:noFill/>
          <a:ln>
            <a:noFill/>
          </a:ln>
        </p:spPr>
      </p:pic>
      <p:sp>
        <p:nvSpPr>
          <p:cNvPr id="824" name="Google Shape;824;p113"/>
          <p:cNvSpPr/>
          <p:nvPr/>
        </p:nvSpPr>
        <p:spPr>
          <a:xfrm>
            <a:off x="123168" y="4035552"/>
            <a:ext cx="6131328" cy="231648"/>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8" name="Shape 828"/>
        <p:cNvGrpSpPr/>
        <p:nvPr/>
      </p:nvGrpSpPr>
      <p:grpSpPr>
        <a:xfrm>
          <a:off x="0" y="0"/>
          <a:ext cx="0" cy="0"/>
          <a:chOff x="0" y="0"/>
          <a:chExt cx="0" cy="0"/>
        </a:xfrm>
      </p:grpSpPr>
      <p:sp>
        <p:nvSpPr>
          <p:cNvPr id="829" name="Google Shape;829;p114"/>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830" name="Google Shape;830;p114"/>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https://lh5.googleusercontent.com/z1AeNdjSL5uWfjVnEcHsKzlAjPy_0k_qvB0wVcYX11p9OuBa5_P0OOtZCML83_61DKdEfWi2FKhFlaUisE08OMwYFkHEvJNEgfFXOHlaTEsaYa35kLpnMLyZExNt_VChd1lwY_tm" id="831" name="Google Shape;831;p114"/>
          <p:cNvPicPr preferRelativeResize="0"/>
          <p:nvPr/>
        </p:nvPicPr>
        <p:blipFill rotWithShape="1">
          <a:blip r:embed="rId3">
            <a:alphaModFix/>
          </a:blip>
          <a:srcRect b="0" l="0" r="0" t="0"/>
          <a:stretch/>
        </p:blipFill>
        <p:spPr>
          <a:xfrm>
            <a:off x="241050" y="799657"/>
            <a:ext cx="5943600" cy="36576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5" name="Shape 835"/>
        <p:cNvGrpSpPr/>
        <p:nvPr/>
      </p:nvGrpSpPr>
      <p:grpSpPr>
        <a:xfrm>
          <a:off x="0" y="0"/>
          <a:ext cx="0" cy="0"/>
          <a:chOff x="0" y="0"/>
          <a:chExt cx="0" cy="0"/>
        </a:xfrm>
      </p:grpSpPr>
      <p:sp>
        <p:nvSpPr>
          <p:cNvPr id="836" name="Google Shape;836;p115"/>
          <p:cNvSpPr txBox="1"/>
          <p:nvPr>
            <p:ph type="title"/>
          </p:nvPr>
        </p:nvSpPr>
        <p:spPr>
          <a:xfrm>
            <a:off x="457200" y="0"/>
            <a:ext cx="5511300" cy="79873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4000"/>
              <a:t>Stock price</a:t>
            </a:r>
            <a:endParaRPr sz="4000"/>
          </a:p>
        </p:txBody>
      </p:sp>
      <p:sp>
        <p:nvSpPr>
          <p:cNvPr id="837" name="Google Shape;837;p115"/>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838" name="Google Shape;838;p115"/>
          <p:cNvPicPr preferRelativeResize="0"/>
          <p:nvPr/>
        </p:nvPicPr>
        <p:blipFill rotWithShape="1">
          <a:blip r:embed="rId3">
            <a:alphaModFix/>
          </a:blip>
          <a:srcRect b="0" l="0" r="0" t="0"/>
          <a:stretch/>
        </p:blipFill>
        <p:spPr>
          <a:xfrm>
            <a:off x="457200" y="1152152"/>
            <a:ext cx="5376530" cy="3989253"/>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2" name="Shape 842"/>
        <p:cNvGrpSpPr/>
        <p:nvPr/>
      </p:nvGrpSpPr>
      <p:grpSpPr>
        <a:xfrm>
          <a:off x="0" y="0"/>
          <a:ext cx="0" cy="0"/>
          <a:chOff x="0" y="0"/>
          <a:chExt cx="0" cy="0"/>
        </a:xfrm>
      </p:grpSpPr>
      <p:sp>
        <p:nvSpPr>
          <p:cNvPr id="843" name="Google Shape;843;p116"/>
          <p:cNvSpPr txBox="1"/>
          <p:nvPr>
            <p:ph type="title"/>
          </p:nvPr>
        </p:nvSpPr>
        <p:spPr>
          <a:xfrm>
            <a:off x="457200" y="33861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844" name="Google Shape;844;p116"/>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845" name="Google Shape;845;p116"/>
          <p:cNvPicPr preferRelativeResize="0"/>
          <p:nvPr/>
        </p:nvPicPr>
        <p:blipFill rotWithShape="1">
          <a:blip r:embed="rId3">
            <a:alphaModFix/>
          </a:blip>
          <a:srcRect b="0" l="0" r="0" t="0"/>
          <a:stretch/>
        </p:blipFill>
        <p:spPr>
          <a:xfrm>
            <a:off x="618020" y="338615"/>
            <a:ext cx="5052677" cy="45945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9" name="Shape 849"/>
        <p:cNvGrpSpPr/>
        <p:nvPr/>
      </p:nvGrpSpPr>
      <p:grpSpPr>
        <a:xfrm>
          <a:off x="0" y="0"/>
          <a:ext cx="0" cy="0"/>
          <a:chOff x="0" y="0"/>
          <a:chExt cx="0" cy="0"/>
        </a:xfrm>
      </p:grpSpPr>
      <p:sp>
        <p:nvSpPr>
          <p:cNvPr id="850" name="Google Shape;850;p117"/>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851" name="Google Shape;851;p117"/>
          <p:cNvPicPr preferRelativeResize="0"/>
          <p:nvPr/>
        </p:nvPicPr>
        <p:blipFill rotWithShape="1">
          <a:blip r:embed="rId3">
            <a:alphaModFix/>
          </a:blip>
          <a:srcRect b="0" l="0" r="0" t="0"/>
          <a:stretch/>
        </p:blipFill>
        <p:spPr>
          <a:xfrm>
            <a:off x="530203" y="184297"/>
            <a:ext cx="5097964" cy="4864806"/>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5" name="Shape 855"/>
        <p:cNvGrpSpPr/>
        <p:nvPr/>
      </p:nvGrpSpPr>
      <p:grpSpPr>
        <a:xfrm>
          <a:off x="0" y="0"/>
          <a:ext cx="0" cy="0"/>
          <a:chOff x="0" y="0"/>
          <a:chExt cx="0" cy="0"/>
        </a:xfrm>
      </p:grpSpPr>
      <p:sp>
        <p:nvSpPr>
          <p:cNvPr id="856" name="Google Shape;856;p118"/>
          <p:cNvSpPr txBox="1"/>
          <p:nvPr>
            <p:ph type="title"/>
          </p:nvPr>
        </p:nvSpPr>
        <p:spPr>
          <a:xfrm>
            <a:off x="457200" y="363691"/>
            <a:ext cx="7347098"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a:t>Long-term Trend- Income</a:t>
            </a:r>
            <a:endParaRPr/>
          </a:p>
        </p:txBody>
      </p:sp>
      <p:sp>
        <p:nvSpPr>
          <p:cNvPr id="857" name="Google Shape;857;p118"/>
          <p:cNvSpPr txBox="1"/>
          <p:nvPr>
            <p:ph idx="1" type="body"/>
          </p:nvPr>
        </p:nvSpPr>
        <p:spPr>
          <a:xfrm>
            <a:off x="457200" y="2244400"/>
            <a:ext cx="5511300" cy="26052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600"/>
              </a:spcBef>
              <a:spcAft>
                <a:spcPts val="0"/>
              </a:spcAft>
              <a:buSzPts val="1800"/>
              <a:buNone/>
            </a:pPr>
            <a:r>
              <a:t/>
            </a:r>
            <a:endParaRPr/>
          </a:p>
        </p:txBody>
      </p:sp>
      <p:sp>
        <p:nvSpPr>
          <p:cNvPr id="858" name="Google Shape;858;p118"/>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859" name="Google Shape;859;p118"/>
          <p:cNvPicPr preferRelativeResize="0"/>
          <p:nvPr/>
        </p:nvPicPr>
        <p:blipFill rotWithShape="1">
          <a:blip r:embed="rId3">
            <a:alphaModFix/>
          </a:blip>
          <a:srcRect b="0" l="0" r="0" t="0"/>
          <a:stretch/>
        </p:blipFill>
        <p:spPr>
          <a:xfrm>
            <a:off x="609601" y="1436651"/>
            <a:ext cx="5656521" cy="3110543"/>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3" name="Shape 863"/>
        <p:cNvGrpSpPr/>
        <p:nvPr/>
      </p:nvGrpSpPr>
      <p:grpSpPr>
        <a:xfrm>
          <a:off x="0" y="0"/>
          <a:ext cx="0" cy="0"/>
          <a:chOff x="0" y="0"/>
          <a:chExt cx="0" cy="0"/>
        </a:xfrm>
      </p:grpSpPr>
      <p:sp>
        <p:nvSpPr>
          <p:cNvPr id="864" name="Google Shape;864;p119"/>
          <p:cNvSpPr txBox="1"/>
          <p:nvPr>
            <p:ph type="title"/>
          </p:nvPr>
        </p:nvSpPr>
        <p:spPr>
          <a:xfrm>
            <a:off x="457200" y="243189"/>
            <a:ext cx="7573926"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a:t>Long-term Trend- Cashflow</a:t>
            </a:r>
            <a:endParaRPr/>
          </a:p>
        </p:txBody>
      </p:sp>
      <p:pic>
        <p:nvPicPr>
          <p:cNvPr id="865" name="Google Shape;865;p119"/>
          <p:cNvPicPr preferRelativeResize="0"/>
          <p:nvPr/>
        </p:nvPicPr>
        <p:blipFill rotWithShape="1">
          <a:blip r:embed="rId3">
            <a:alphaModFix/>
          </a:blip>
          <a:srcRect b="0" l="0" r="0" t="0"/>
          <a:stretch/>
        </p:blipFill>
        <p:spPr>
          <a:xfrm>
            <a:off x="0" y="1264730"/>
            <a:ext cx="6664919" cy="3584870"/>
          </a:xfrm>
          <a:prstGeom prst="rect">
            <a:avLst/>
          </a:prstGeom>
          <a:noFill/>
          <a:ln>
            <a:noFill/>
          </a:ln>
        </p:spPr>
      </p:pic>
      <p:sp>
        <p:nvSpPr>
          <p:cNvPr id="866" name="Google Shape;866;p119"/>
          <p:cNvSpPr txBox="1"/>
          <p:nvPr>
            <p:ph idx="1" type="body"/>
          </p:nvPr>
        </p:nvSpPr>
        <p:spPr>
          <a:xfrm>
            <a:off x="457200" y="2244400"/>
            <a:ext cx="5511300" cy="26052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600"/>
              </a:spcBef>
              <a:spcAft>
                <a:spcPts val="0"/>
              </a:spcAft>
              <a:buSzPts val="1800"/>
              <a:buNone/>
            </a:pPr>
            <a:r>
              <a:t/>
            </a:r>
            <a:endParaRPr/>
          </a:p>
        </p:txBody>
      </p:sp>
      <p:sp>
        <p:nvSpPr>
          <p:cNvPr id="867" name="Google Shape;867;p119"/>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1" name="Shape 871"/>
        <p:cNvGrpSpPr/>
        <p:nvPr/>
      </p:nvGrpSpPr>
      <p:grpSpPr>
        <a:xfrm>
          <a:off x="0" y="0"/>
          <a:ext cx="0" cy="0"/>
          <a:chOff x="0" y="0"/>
          <a:chExt cx="0" cy="0"/>
        </a:xfrm>
      </p:grpSpPr>
      <p:sp>
        <p:nvSpPr>
          <p:cNvPr id="872" name="Google Shape;872;p120"/>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873" name="Google Shape;873;p120"/>
          <p:cNvPicPr preferRelativeResize="0"/>
          <p:nvPr/>
        </p:nvPicPr>
        <p:blipFill rotWithShape="1">
          <a:blip r:embed="rId3">
            <a:alphaModFix/>
          </a:blip>
          <a:srcRect b="0" l="0" r="0" t="0"/>
          <a:stretch/>
        </p:blipFill>
        <p:spPr>
          <a:xfrm>
            <a:off x="533956" y="1154680"/>
            <a:ext cx="7435340" cy="2856666"/>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7" name="Shape 877"/>
        <p:cNvGrpSpPr/>
        <p:nvPr/>
      </p:nvGrpSpPr>
      <p:grpSpPr>
        <a:xfrm>
          <a:off x="0" y="0"/>
          <a:ext cx="0" cy="0"/>
          <a:chOff x="0" y="0"/>
          <a:chExt cx="0" cy="0"/>
        </a:xfrm>
      </p:grpSpPr>
      <p:sp>
        <p:nvSpPr>
          <p:cNvPr id="878" name="Google Shape;878;p121"/>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879" name="Google Shape;879;p121"/>
          <p:cNvPicPr preferRelativeResize="0"/>
          <p:nvPr/>
        </p:nvPicPr>
        <p:blipFill rotWithShape="1">
          <a:blip r:embed="rId3">
            <a:alphaModFix/>
          </a:blip>
          <a:srcRect b="0" l="0" r="0" t="0"/>
          <a:stretch/>
        </p:blipFill>
        <p:spPr>
          <a:xfrm>
            <a:off x="547270" y="908352"/>
            <a:ext cx="7422026" cy="32231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3"/>
          <p:cNvSpPr txBox="1"/>
          <p:nvPr>
            <p:ph type="ctrTitle"/>
          </p:nvPr>
        </p:nvSpPr>
        <p:spPr>
          <a:xfrm>
            <a:off x="3826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Today’s Gadget Industry</a:t>
            </a:r>
            <a:endParaRPr sz="4000"/>
          </a:p>
        </p:txBody>
      </p:sp>
      <p:sp>
        <p:nvSpPr>
          <p:cNvPr id="133" name="Google Shape;133;p23"/>
          <p:cNvSpPr txBox="1"/>
          <p:nvPr>
            <p:ph idx="1" type="subTitle"/>
          </p:nvPr>
        </p:nvSpPr>
        <p:spPr>
          <a:xfrm>
            <a:off x="490775" y="1159800"/>
            <a:ext cx="5605200" cy="3738600"/>
          </a:xfrm>
          <a:prstGeom prst="rect">
            <a:avLst/>
          </a:prstGeom>
          <a:noFill/>
          <a:ln>
            <a:noFill/>
          </a:ln>
        </p:spPr>
        <p:txBody>
          <a:bodyPr anchorCtr="0" anchor="t" bIns="91425" lIns="91425" spcFirstLastPara="1" rIns="91425" wrap="square" tIns="91425">
            <a:noAutofit/>
          </a:bodyPr>
          <a:lstStyle/>
          <a:p>
            <a:pPr indent="-323850" lvl="0" marL="457200" rtl="0" algn="l">
              <a:lnSpc>
                <a:spcPct val="200000"/>
              </a:lnSpc>
              <a:spcBef>
                <a:spcPts val="0"/>
              </a:spcBef>
              <a:spcAft>
                <a:spcPts val="0"/>
              </a:spcAft>
              <a:buSzPts val="1500"/>
              <a:buChar char="●"/>
            </a:pPr>
            <a:r>
              <a:rPr lang="en" sz="1500"/>
              <a:t>Under Consumer Electronics Industry</a:t>
            </a:r>
            <a:endParaRPr sz="1500"/>
          </a:p>
          <a:p>
            <a:pPr indent="-323850" lvl="0" marL="457200" rtl="0" algn="l">
              <a:lnSpc>
                <a:spcPct val="200000"/>
              </a:lnSpc>
              <a:spcBef>
                <a:spcPts val="0"/>
              </a:spcBef>
              <a:spcAft>
                <a:spcPts val="0"/>
              </a:spcAft>
              <a:buSzPts val="1500"/>
              <a:buChar char="●"/>
            </a:pPr>
            <a:r>
              <a:rPr lang="en" sz="1500"/>
              <a:t>Rapidly changing and growing</a:t>
            </a:r>
            <a:endParaRPr sz="1500"/>
          </a:p>
          <a:p>
            <a:pPr indent="-323850" lvl="0" marL="457200" rtl="0" algn="l">
              <a:lnSpc>
                <a:spcPct val="200000"/>
              </a:lnSpc>
              <a:spcBef>
                <a:spcPts val="0"/>
              </a:spcBef>
              <a:spcAft>
                <a:spcPts val="0"/>
              </a:spcAft>
              <a:buSzPts val="1500"/>
              <a:buChar char="●"/>
            </a:pPr>
            <a:r>
              <a:rPr lang="en" sz="1500"/>
              <a:t>Continually growing and evolving</a:t>
            </a:r>
            <a:endParaRPr sz="1500"/>
          </a:p>
          <a:p>
            <a:pPr indent="-323850" lvl="0" marL="457200" marR="0" rtl="0" algn="l">
              <a:lnSpc>
                <a:spcPct val="200000"/>
              </a:lnSpc>
              <a:spcBef>
                <a:spcPts val="0"/>
              </a:spcBef>
              <a:spcAft>
                <a:spcPts val="0"/>
              </a:spcAft>
              <a:buSzPts val="1500"/>
              <a:buChar char="●"/>
            </a:pPr>
            <a:r>
              <a:rPr lang="en" sz="1500"/>
              <a:t>New wearable products are getting popular in consumer markets</a:t>
            </a:r>
            <a:endParaRPr sz="1500"/>
          </a:p>
          <a:p>
            <a:pPr indent="-323850" lvl="0" marL="457200" marR="0" rtl="0" algn="l">
              <a:lnSpc>
                <a:spcPct val="200000"/>
              </a:lnSpc>
              <a:spcBef>
                <a:spcPts val="0"/>
              </a:spcBef>
              <a:spcAft>
                <a:spcPts val="0"/>
              </a:spcAft>
              <a:buSzPts val="1500"/>
              <a:buChar char="●"/>
            </a:pPr>
            <a:r>
              <a:rPr lang="en" sz="1500"/>
              <a:t>Revenue in the Consumer Electronics segment amounts to US$297B in 2018</a:t>
            </a:r>
            <a:endParaRPr sz="1500"/>
          </a:p>
        </p:txBody>
      </p:sp>
      <p:sp>
        <p:nvSpPr>
          <p:cNvPr id="134" name="Google Shape;134;p23"/>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3" name="Shape 883"/>
        <p:cNvGrpSpPr/>
        <p:nvPr/>
      </p:nvGrpSpPr>
      <p:grpSpPr>
        <a:xfrm>
          <a:off x="0" y="0"/>
          <a:ext cx="0" cy="0"/>
          <a:chOff x="0" y="0"/>
          <a:chExt cx="0" cy="0"/>
        </a:xfrm>
      </p:grpSpPr>
      <p:sp>
        <p:nvSpPr>
          <p:cNvPr id="884" name="Google Shape;884;p122"/>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885" name="Google Shape;885;p122"/>
          <p:cNvPicPr preferRelativeResize="0"/>
          <p:nvPr/>
        </p:nvPicPr>
        <p:blipFill rotWithShape="1">
          <a:blip r:embed="rId3">
            <a:alphaModFix/>
          </a:blip>
          <a:srcRect b="0" l="0" r="0" t="0"/>
          <a:stretch/>
        </p:blipFill>
        <p:spPr>
          <a:xfrm>
            <a:off x="868740" y="917430"/>
            <a:ext cx="7187324" cy="3207382"/>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9" name="Shape 889"/>
        <p:cNvGrpSpPr/>
        <p:nvPr/>
      </p:nvGrpSpPr>
      <p:grpSpPr>
        <a:xfrm>
          <a:off x="0" y="0"/>
          <a:ext cx="0" cy="0"/>
          <a:chOff x="0" y="0"/>
          <a:chExt cx="0" cy="0"/>
        </a:xfrm>
      </p:grpSpPr>
      <p:sp>
        <p:nvSpPr>
          <p:cNvPr id="890" name="Google Shape;890;p123"/>
          <p:cNvSpPr txBox="1"/>
          <p:nvPr>
            <p:ph type="title"/>
          </p:nvPr>
        </p:nvSpPr>
        <p:spPr>
          <a:xfrm>
            <a:off x="457200" y="21483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3200"/>
              <a:t>Recommendation</a:t>
            </a:r>
            <a:endParaRPr/>
          </a:p>
        </p:txBody>
      </p:sp>
      <p:sp>
        <p:nvSpPr>
          <p:cNvPr id="891" name="Google Shape;891;p123"/>
          <p:cNvSpPr txBox="1"/>
          <p:nvPr>
            <p:ph idx="1" type="body"/>
          </p:nvPr>
        </p:nvSpPr>
        <p:spPr>
          <a:xfrm>
            <a:off x="2739655" y="2068451"/>
            <a:ext cx="5511300" cy="2605200"/>
          </a:xfrm>
          <a:prstGeom prst="rect">
            <a:avLst/>
          </a:prstGeom>
          <a:noFill/>
          <a:ln>
            <a:noFill/>
          </a:ln>
        </p:spPr>
        <p:txBody>
          <a:bodyPr anchorCtr="0" anchor="t" bIns="91425" lIns="91425" spcFirstLastPara="1" rIns="91425" wrap="square" tIns="91425">
            <a:noAutofit/>
          </a:bodyPr>
          <a:lstStyle/>
          <a:p>
            <a:pPr indent="0" lvl="0" marL="114300" rtl="0" algn="l">
              <a:lnSpc>
                <a:spcPct val="100000"/>
              </a:lnSpc>
              <a:spcBef>
                <a:spcPts val="600"/>
              </a:spcBef>
              <a:spcAft>
                <a:spcPts val="0"/>
              </a:spcAft>
              <a:buSzPts val="1800"/>
              <a:buNone/>
            </a:pPr>
            <a:r>
              <a:rPr lang="en" sz="6600">
                <a:solidFill>
                  <a:schemeClr val="dk1"/>
                </a:solidFill>
              </a:rPr>
              <a:t>BUY</a:t>
            </a:r>
            <a:endParaRPr/>
          </a:p>
        </p:txBody>
      </p:sp>
      <p:sp>
        <p:nvSpPr>
          <p:cNvPr id="892" name="Google Shape;892;p123"/>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6" name="Shape 896"/>
        <p:cNvGrpSpPr/>
        <p:nvPr/>
      </p:nvGrpSpPr>
      <p:grpSpPr>
        <a:xfrm>
          <a:off x="0" y="0"/>
          <a:ext cx="0" cy="0"/>
          <a:chOff x="0" y="0"/>
          <a:chExt cx="0" cy="0"/>
        </a:xfrm>
      </p:grpSpPr>
      <p:sp>
        <p:nvSpPr>
          <p:cNvPr id="897" name="Google Shape;897;p124"/>
          <p:cNvSpPr txBox="1"/>
          <p:nvPr>
            <p:ph idx="4294967295" type="ctrTitle"/>
          </p:nvPr>
        </p:nvSpPr>
        <p:spPr>
          <a:xfrm>
            <a:off x="2524800" y="3087450"/>
            <a:ext cx="4094400" cy="1159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4800"/>
              <a:buFont typeface="Lato Hairline"/>
              <a:buNone/>
            </a:pPr>
            <a:r>
              <a:rPr b="1" i="0" lang="en" sz="6000" u="none" cap="none" strike="noStrike">
                <a:solidFill>
                  <a:srgbClr val="FFFFFF"/>
                </a:solidFill>
                <a:latin typeface="Lato"/>
                <a:ea typeface="Lato"/>
                <a:cs typeface="Lato"/>
                <a:sym typeface="Lato"/>
              </a:rPr>
              <a:t>Apple</a:t>
            </a:r>
            <a:endParaRPr b="1" i="0" sz="6000" u="none" cap="none" strike="noStrike">
              <a:solidFill>
                <a:srgbClr val="FFFFFF"/>
              </a:solidFill>
              <a:latin typeface="Lato"/>
              <a:ea typeface="Lato"/>
              <a:cs typeface="Lato"/>
              <a:sym typeface="Lato"/>
            </a:endParaRPr>
          </a:p>
        </p:txBody>
      </p:sp>
      <p:sp>
        <p:nvSpPr>
          <p:cNvPr id="898" name="Google Shape;898;p124"/>
          <p:cNvSpPr/>
          <p:nvPr/>
        </p:nvSpPr>
        <p:spPr>
          <a:xfrm>
            <a:off x="5599471" y="1533200"/>
            <a:ext cx="343890" cy="334173"/>
          </a:xfrm>
          <a:custGeom>
            <a:rect b="b" l="l" r="r" t="t"/>
            <a:pathLst>
              <a:path extrusionOk="0" h="15063" w="15501">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D9EEB"/>
              </a:solidFill>
              <a:latin typeface="Arial"/>
              <a:ea typeface="Arial"/>
              <a:cs typeface="Arial"/>
              <a:sym typeface="Arial"/>
            </a:endParaRPr>
          </a:p>
        </p:txBody>
      </p:sp>
      <p:sp>
        <p:nvSpPr>
          <p:cNvPr id="899" name="Google Shape;899;p124"/>
          <p:cNvSpPr/>
          <p:nvPr/>
        </p:nvSpPr>
        <p:spPr>
          <a:xfrm rot="2487341">
            <a:off x="3328077" y="2798484"/>
            <a:ext cx="244676" cy="237762"/>
          </a:xfrm>
          <a:custGeom>
            <a:rect b="b" l="l" r="r" t="t"/>
            <a:pathLst>
              <a:path extrusionOk="0" h="15063" w="15501">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D9EEB"/>
              </a:solidFill>
              <a:latin typeface="Arial"/>
              <a:ea typeface="Arial"/>
              <a:cs typeface="Arial"/>
              <a:sym typeface="Arial"/>
            </a:endParaRPr>
          </a:p>
        </p:txBody>
      </p:sp>
      <p:sp>
        <p:nvSpPr>
          <p:cNvPr id="900" name="Google Shape;900;p124"/>
          <p:cNvSpPr txBox="1"/>
          <p:nvPr>
            <p:ph idx="12" type="sldNum"/>
          </p:nvPr>
        </p:nvSpPr>
        <p:spPr>
          <a:xfrm>
            <a:off x="4297650" y="4673651"/>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fld id="{00000000-1234-1234-1234-123412341234}" type="slidenum">
              <a:rPr lang="en"/>
              <a:t>‹#›</a:t>
            </a:fld>
            <a:endParaRPr/>
          </a:p>
        </p:txBody>
      </p:sp>
      <p:pic>
        <p:nvPicPr>
          <p:cNvPr id="901" name="Google Shape;901;p124"/>
          <p:cNvPicPr preferRelativeResize="0"/>
          <p:nvPr/>
        </p:nvPicPr>
        <p:blipFill rotWithShape="1">
          <a:blip r:embed="rId3">
            <a:alphaModFix/>
          </a:blip>
          <a:srcRect b="0" l="0" r="0" t="0"/>
          <a:stretch/>
        </p:blipFill>
        <p:spPr>
          <a:xfrm>
            <a:off x="3748038" y="1058625"/>
            <a:ext cx="1647825" cy="202882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05" name="Shape 905"/>
        <p:cNvGrpSpPr/>
        <p:nvPr/>
      </p:nvGrpSpPr>
      <p:grpSpPr>
        <a:xfrm>
          <a:off x="0" y="0"/>
          <a:ext cx="0" cy="0"/>
          <a:chOff x="0" y="0"/>
          <a:chExt cx="0" cy="0"/>
        </a:xfrm>
      </p:grpSpPr>
      <p:sp>
        <p:nvSpPr>
          <p:cNvPr id="906" name="Google Shape;906;p125"/>
          <p:cNvSpPr txBox="1"/>
          <p:nvPr>
            <p:ph idx="12" type="sldNum"/>
          </p:nvPr>
        </p:nvSpPr>
        <p:spPr>
          <a:xfrm>
            <a:off x="4297650" y="4447973"/>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fld id="{00000000-1234-1234-1234-123412341234}" type="slidenum">
              <a:rPr lang="en">
                <a:solidFill>
                  <a:srgbClr val="999999"/>
                </a:solidFill>
              </a:rPr>
              <a:t>‹#›</a:t>
            </a:fld>
            <a:endParaRPr>
              <a:solidFill>
                <a:srgbClr val="999999"/>
              </a:solidFill>
            </a:endParaRPr>
          </a:p>
        </p:txBody>
      </p:sp>
      <p:sp>
        <p:nvSpPr>
          <p:cNvPr id="907" name="Google Shape;907;p125"/>
          <p:cNvSpPr txBox="1"/>
          <p:nvPr>
            <p:ph idx="4294967295" type="title"/>
          </p:nvPr>
        </p:nvSpPr>
        <p:spPr>
          <a:xfrm>
            <a:off x="1379550" y="214305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a:solidFill>
                  <a:srgbClr val="FFFFFF"/>
                </a:solidFill>
                <a:latin typeface="Lato"/>
                <a:ea typeface="Lato"/>
                <a:cs typeface="Lato"/>
                <a:sym typeface="Lato"/>
              </a:rPr>
              <a:t>Stock Overview</a:t>
            </a:r>
            <a:endParaRPr b="1">
              <a:solidFill>
                <a:srgbClr val="FFFFFF"/>
              </a:solidFill>
              <a:latin typeface="Lato"/>
              <a:ea typeface="Lato"/>
              <a:cs typeface="Lato"/>
              <a:sym typeface="Lato"/>
            </a:endParaRPr>
          </a:p>
        </p:txBody>
      </p:sp>
      <p:pic>
        <p:nvPicPr>
          <p:cNvPr id="908" name="Google Shape;908;p125"/>
          <p:cNvPicPr preferRelativeResize="0"/>
          <p:nvPr/>
        </p:nvPicPr>
        <p:blipFill rotWithShape="1">
          <a:blip r:embed="rId4">
            <a:alphaModFix/>
          </a:blip>
          <a:srcRect b="0" l="0" r="0" t="0"/>
          <a:stretch/>
        </p:blipFill>
        <p:spPr>
          <a:xfrm>
            <a:off x="1158316" y="1396195"/>
            <a:ext cx="548700" cy="675567"/>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2" name="Shape 912"/>
        <p:cNvGrpSpPr/>
        <p:nvPr/>
      </p:nvGrpSpPr>
      <p:grpSpPr>
        <a:xfrm>
          <a:off x="0" y="0"/>
          <a:ext cx="0" cy="0"/>
          <a:chOff x="0" y="0"/>
          <a:chExt cx="0" cy="0"/>
        </a:xfrm>
      </p:grpSpPr>
      <p:sp>
        <p:nvSpPr>
          <p:cNvPr id="913" name="Google Shape;913;p126"/>
          <p:cNvSpPr txBox="1"/>
          <p:nvPr>
            <p:ph type="title"/>
          </p:nvPr>
        </p:nvSpPr>
        <p:spPr>
          <a:xfrm>
            <a:off x="306275" y="20440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a:latin typeface="Lato"/>
                <a:ea typeface="Lato"/>
                <a:cs typeface="Lato"/>
                <a:sym typeface="Lato"/>
              </a:rPr>
              <a:t>Stock Information</a:t>
            </a:r>
            <a:endParaRPr b="1">
              <a:latin typeface="Lato"/>
              <a:ea typeface="Lato"/>
              <a:cs typeface="Lato"/>
              <a:sym typeface="Lato"/>
            </a:endParaRPr>
          </a:p>
        </p:txBody>
      </p:sp>
      <p:sp>
        <p:nvSpPr>
          <p:cNvPr id="914" name="Google Shape;914;p126"/>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915" name="Google Shape;915;p126"/>
          <p:cNvPicPr preferRelativeResize="0"/>
          <p:nvPr/>
        </p:nvPicPr>
        <p:blipFill rotWithShape="1">
          <a:blip r:embed="rId3">
            <a:alphaModFix/>
          </a:blip>
          <a:srcRect b="0" l="0" r="0" t="0"/>
          <a:stretch/>
        </p:blipFill>
        <p:spPr>
          <a:xfrm>
            <a:off x="148213" y="1130412"/>
            <a:ext cx="8847574" cy="3130999"/>
          </a:xfrm>
          <a:prstGeom prst="rect">
            <a:avLst/>
          </a:prstGeom>
          <a:noFill/>
          <a:ln>
            <a:noFill/>
          </a:ln>
        </p:spPr>
      </p:pic>
      <p:pic>
        <p:nvPicPr>
          <p:cNvPr id="916" name="Google Shape;916;p126"/>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0" name="Shape 920"/>
        <p:cNvGrpSpPr/>
        <p:nvPr/>
      </p:nvGrpSpPr>
      <p:grpSpPr>
        <a:xfrm>
          <a:off x="0" y="0"/>
          <a:ext cx="0" cy="0"/>
          <a:chOff x="0" y="0"/>
          <a:chExt cx="0" cy="0"/>
        </a:xfrm>
      </p:grpSpPr>
      <p:sp>
        <p:nvSpPr>
          <p:cNvPr id="921" name="Google Shape;921;p127"/>
          <p:cNvSpPr txBox="1"/>
          <p:nvPr>
            <p:ph type="title"/>
          </p:nvPr>
        </p:nvSpPr>
        <p:spPr>
          <a:xfrm>
            <a:off x="306275" y="20440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a:latin typeface="Lato"/>
                <a:ea typeface="Lato"/>
                <a:cs typeface="Lato"/>
                <a:sym typeface="Lato"/>
              </a:rPr>
              <a:t>Stock Information</a:t>
            </a:r>
            <a:endParaRPr b="1">
              <a:latin typeface="Lato"/>
              <a:ea typeface="Lato"/>
              <a:cs typeface="Lato"/>
              <a:sym typeface="Lato"/>
            </a:endParaRPr>
          </a:p>
        </p:txBody>
      </p:sp>
      <p:sp>
        <p:nvSpPr>
          <p:cNvPr id="922" name="Google Shape;922;p127"/>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923" name="Google Shape;923;p127"/>
          <p:cNvPicPr preferRelativeResize="0"/>
          <p:nvPr/>
        </p:nvPicPr>
        <p:blipFill rotWithShape="1">
          <a:blip r:embed="rId3">
            <a:alphaModFix/>
          </a:blip>
          <a:srcRect b="0" l="0" r="0" t="0"/>
          <a:stretch/>
        </p:blipFill>
        <p:spPr>
          <a:xfrm>
            <a:off x="165525" y="990850"/>
            <a:ext cx="8649513" cy="3267037"/>
          </a:xfrm>
          <a:prstGeom prst="rect">
            <a:avLst/>
          </a:prstGeom>
          <a:noFill/>
          <a:ln>
            <a:noFill/>
          </a:ln>
        </p:spPr>
      </p:pic>
      <p:pic>
        <p:nvPicPr>
          <p:cNvPr id="924" name="Google Shape;924;p127"/>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8" name="Shape 928"/>
        <p:cNvGrpSpPr/>
        <p:nvPr/>
      </p:nvGrpSpPr>
      <p:grpSpPr>
        <a:xfrm>
          <a:off x="0" y="0"/>
          <a:ext cx="0" cy="0"/>
          <a:chOff x="0" y="0"/>
          <a:chExt cx="0" cy="0"/>
        </a:xfrm>
      </p:grpSpPr>
      <p:sp>
        <p:nvSpPr>
          <p:cNvPr id="929" name="Google Shape;929;p128"/>
          <p:cNvSpPr txBox="1"/>
          <p:nvPr>
            <p:ph type="title"/>
          </p:nvPr>
        </p:nvSpPr>
        <p:spPr>
          <a:xfrm>
            <a:off x="286400" y="205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a:latin typeface="Lato"/>
                <a:ea typeface="Lato"/>
                <a:cs typeface="Lato"/>
                <a:sym typeface="Lato"/>
              </a:rPr>
              <a:t>Share Structure</a:t>
            </a:r>
            <a:endParaRPr b="1">
              <a:latin typeface="Lato"/>
              <a:ea typeface="Lato"/>
              <a:cs typeface="Lato"/>
              <a:sym typeface="Lato"/>
            </a:endParaRPr>
          </a:p>
        </p:txBody>
      </p:sp>
      <p:sp>
        <p:nvSpPr>
          <p:cNvPr id="930" name="Google Shape;930;p128"/>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931" name="Google Shape;931;p128"/>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graphicFrame>
        <p:nvGraphicFramePr>
          <p:cNvPr id="932" name="Google Shape;932;p128"/>
          <p:cNvGraphicFramePr/>
          <p:nvPr/>
        </p:nvGraphicFramePr>
        <p:xfrm>
          <a:off x="286400" y="1221350"/>
          <a:ext cx="3000000" cy="3000000"/>
        </p:xfrm>
        <a:graphic>
          <a:graphicData uri="http://schemas.openxmlformats.org/drawingml/2006/table">
            <a:tbl>
              <a:tblPr>
                <a:noFill/>
                <a:tableStyleId>{5680789A-5A18-4C68-98DD-9515B55F980E}</a:tableStyleId>
              </a:tblPr>
              <a:tblGrid>
                <a:gridCol w="1694900"/>
                <a:gridCol w="1694900"/>
                <a:gridCol w="1694900"/>
                <a:gridCol w="1704050"/>
              </a:tblGrid>
              <a:tr h="510975">
                <a:tc gridSpan="4">
                  <a:txBody>
                    <a:bodyPr>
                      <a:noAutofit/>
                    </a:bodyPr>
                    <a:lstStyle/>
                    <a:p>
                      <a:pPr indent="0" lvl="0" marL="0" marR="0" rtl="0" algn="l">
                        <a:lnSpc>
                          <a:spcPct val="115000"/>
                        </a:lnSpc>
                        <a:spcBef>
                          <a:spcPts val="0"/>
                        </a:spcBef>
                        <a:spcAft>
                          <a:spcPts val="0"/>
                        </a:spcAft>
                        <a:buClr>
                          <a:srgbClr val="000000"/>
                        </a:buClr>
                        <a:buSzPts val="2000"/>
                        <a:buFont typeface="Arial"/>
                        <a:buNone/>
                      </a:pPr>
                      <a:r>
                        <a:rPr b="1" lang="en" sz="2000" u="none" cap="none" strike="noStrike">
                          <a:solidFill>
                            <a:srgbClr val="DD7E6B"/>
                          </a:solidFill>
                          <a:latin typeface="Calibri"/>
                          <a:ea typeface="Calibri"/>
                          <a:cs typeface="Calibri"/>
                          <a:sym typeface="Calibri"/>
                        </a:rPr>
                        <a:t>Shares Outstanding </a:t>
                      </a:r>
                      <a:endParaRPr b="1" sz="2000" u="none" cap="none" strike="noStrike">
                        <a:solidFill>
                          <a:srgbClr val="DD7E6B"/>
                        </a:solidFill>
                        <a:latin typeface="Calibri"/>
                        <a:ea typeface="Calibri"/>
                        <a:cs typeface="Calibri"/>
                        <a:sym typeface="Calibri"/>
                      </a:endParaRPr>
                    </a:p>
                  </a:txBody>
                  <a:tcPr marT="91425" marB="91425" marR="91425" marL="91425">
                    <a:lnL cap="flat" cmpd="sng" w="12650">
                      <a:solidFill>
                        <a:srgbClr val="434343"/>
                      </a:solidFill>
                      <a:prstDash val="solid"/>
                      <a:round/>
                      <a:headEnd len="sm" w="sm" type="none"/>
                      <a:tailEnd len="sm" w="sm" type="none"/>
                    </a:lnL>
                    <a:lnR cap="flat" cmpd="sng" w="12650">
                      <a:solidFill>
                        <a:srgbClr val="434343"/>
                      </a:solidFill>
                      <a:prstDash val="solid"/>
                      <a:round/>
                      <a:headEnd len="sm" w="sm" type="none"/>
                      <a:tailEnd len="sm" w="sm" type="none"/>
                    </a:lnR>
                    <a:lnT cap="flat" cmpd="sng" w="12650">
                      <a:solidFill>
                        <a:srgbClr val="434343"/>
                      </a:solidFill>
                      <a:prstDash val="solid"/>
                      <a:round/>
                      <a:headEnd len="sm" w="sm" type="none"/>
                      <a:tailEnd len="sm" w="sm" type="none"/>
                    </a:lnT>
                    <a:lnB cap="flat" cmpd="sng" w="37950">
                      <a:solidFill>
                        <a:srgbClr val="434343"/>
                      </a:solidFill>
                      <a:prstDash val="solid"/>
                      <a:round/>
                      <a:headEnd len="sm" w="sm" type="none"/>
                      <a:tailEnd len="sm" w="sm" type="none"/>
                    </a:lnB>
                  </a:tcPr>
                </a:tc>
                <a:tc hMerge="1"/>
                <a:tc hMerge="1"/>
                <a:tc hMerge="1"/>
              </a:tr>
              <a:tr h="510975">
                <a:tc>
                  <a:txBody>
                    <a:bodyPr>
                      <a:noAutofit/>
                    </a:bodyPr>
                    <a:lstStyle/>
                    <a:p>
                      <a:pPr indent="0" lvl="0" marL="0" marR="0" rtl="0" algn="ctr">
                        <a:lnSpc>
                          <a:spcPct val="115000"/>
                        </a:lnSpc>
                        <a:spcBef>
                          <a:spcPts val="0"/>
                        </a:spcBef>
                        <a:spcAft>
                          <a:spcPts val="0"/>
                        </a:spcAft>
                        <a:buClr>
                          <a:schemeClr val="dk1"/>
                        </a:buClr>
                        <a:buSzPts val="1100"/>
                        <a:buFont typeface="Arial"/>
                        <a:buNone/>
                      </a:pPr>
                      <a:r>
                        <a:rPr lang="en" sz="2000" u="none" cap="none" strike="noStrike">
                          <a:solidFill>
                            <a:srgbClr val="CC4125"/>
                          </a:solidFill>
                          <a:latin typeface="Calibri"/>
                          <a:ea typeface="Calibri"/>
                          <a:cs typeface="Calibri"/>
                          <a:sym typeface="Calibri"/>
                        </a:rPr>
                        <a:t>2015</a:t>
                      </a:r>
                      <a:endParaRPr sz="1400" u="none" cap="none" strike="noStrike">
                        <a:solidFill>
                          <a:srgbClr val="CC4125"/>
                        </a:solidFill>
                      </a:endParaRPr>
                    </a:p>
                  </a:txBody>
                  <a:tcPr marT="91425" marB="91425" marR="91425" marL="91425">
                    <a:lnL cap="flat" cmpd="sng" w="12650">
                      <a:solidFill>
                        <a:srgbClr val="434343"/>
                      </a:solidFill>
                      <a:prstDash val="solid"/>
                      <a:round/>
                      <a:headEnd len="sm" w="sm" type="none"/>
                      <a:tailEnd len="sm" w="sm" type="none"/>
                    </a:lnL>
                    <a:lnR cap="flat" cmpd="sng" w="12650">
                      <a:solidFill>
                        <a:srgbClr val="434343"/>
                      </a:solidFill>
                      <a:prstDash val="solid"/>
                      <a:round/>
                      <a:headEnd len="sm" w="sm" type="none"/>
                      <a:tailEnd len="sm" w="sm" type="none"/>
                    </a:lnR>
                    <a:lnT cap="flat" cmpd="sng" w="37950">
                      <a:solidFill>
                        <a:srgbClr val="434343"/>
                      </a:solidFill>
                      <a:prstDash val="solid"/>
                      <a:round/>
                      <a:headEnd len="sm" w="sm" type="none"/>
                      <a:tailEnd len="sm" w="sm" type="none"/>
                    </a:lnT>
                    <a:lnB cap="flat" cmpd="sng" w="12650">
                      <a:solidFill>
                        <a:srgbClr val="434343"/>
                      </a:solidFill>
                      <a:prstDash val="solid"/>
                      <a:round/>
                      <a:headEnd len="sm" w="sm" type="none"/>
                      <a:tailEnd len="sm" w="sm" type="none"/>
                    </a:lnB>
                    <a:solidFill>
                      <a:srgbClr val="E6B8AF"/>
                    </a:solidFill>
                  </a:tcPr>
                </a:tc>
                <a:tc>
                  <a:txBody>
                    <a:bodyPr>
                      <a:noAutofit/>
                    </a:bodyPr>
                    <a:lstStyle/>
                    <a:p>
                      <a:pPr indent="0" lvl="0" marL="0" marR="0" rtl="0" algn="ctr">
                        <a:lnSpc>
                          <a:spcPct val="115000"/>
                        </a:lnSpc>
                        <a:spcBef>
                          <a:spcPts val="0"/>
                        </a:spcBef>
                        <a:spcAft>
                          <a:spcPts val="0"/>
                        </a:spcAft>
                        <a:buClr>
                          <a:srgbClr val="000000"/>
                        </a:buClr>
                        <a:buSzPts val="2000"/>
                        <a:buFont typeface="Arial"/>
                        <a:buNone/>
                      </a:pPr>
                      <a:r>
                        <a:rPr lang="en" sz="2000" u="none" cap="none" strike="noStrike">
                          <a:solidFill>
                            <a:srgbClr val="CC4125"/>
                          </a:solidFill>
                          <a:latin typeface="Calibri"/>
                          <a:ea typeface="Calibri"/>
                          <a:cs typeface="Calibri"/>
                          <a:sym typeface="Calibri"/>
                        </a:rPr>
                        <a:t>2016</a:t>
                      </a:r>
                      <a:endParaRPr sz="2000" u="none" cap="none" strike="noStrike">
                        <a:solidFill>
                          <a:srgbClr val="CC4125"/>
                        </a:solidFill>
                        <a:latin typeface="Calibri"/>
                        <a:ea typeface="Calibri"/>
                        <a:cs typeface="Calibri"/>
                        <a:sym typeface="Calibri"/>
                      </a:endParaRPr>
                    </a:p>
                  </a:txBody>
                  <a:tcPr marT="91425" marB="91425" marR="91425" marL="91425">
                    <a:lnL cap="flat" cmpd="sng" w="12650">
                      <a:solidFill>
                        <a:srgbClr val="434343"/>
                      </a:solidFill>
                      <a:prstDash val="solid"/>
                      <a:round/>
                      <a:headEnd len="sm" w="sm" type="none"/>
                      <a:tailEnd len="sm" w="sm" type="none"/>
                    </a:lnL>
                    <a:lnR cap="flat" cmpd="sng" w="12650">
                      <a:solidFill>
                        <a:srgbClr val="434343"/>
                      </a:solidFill>
                      <a:prstDash val="solid"/>
                      <a:round/>
                      <a:headEnd len="sm" w="sm" type="none"/>
                      <a:tailEnd len="sm" w="sm" type="none"/>
                    </a:lnR>
                    <a:lnT cap="flat" cmpd="sng" w="37950">
                      <a:solidFill>
                        <a:srgbClr val="434343"/>
                      </a:solidFill>
                      <a:prstDash val="solid"/>
                      <a:round/>
                      <a:headEnd len="sm" w="sm" type="none"/>
                      <a:tailEnd len="sm" w="sm" type="none"/>
                    </a:lnT>
                    <a:lnB cap="flat" cmpd="sng" w="12650">
                      <a:solidFill>
                        <a:srgbClr val="434343"/>
                      </a:solidFill>
                      <a:prstDash val="solid"/>
                      <a:round/>
                      <a:headEnd len="sm" w="sm" type="none"/>
                      <a:tailEnd len="sm" w="sm" type="none"/>
                    </a:lnB>
                    <a:solidFill>
                      <a:srgbClr val="E6B8AF"/>
                    </a:solidFill>
                  </a:tcPr>
                </a:tc>
                <a:tc>
                  <a:txBody>
                    <a:bodyPr>
                      <a:noAutofit/>
                    </a:bodyPr>
                    <a:lstStyle/>
                    <a:p>
                      <a:pPr indent="0" lvl="0" marL="0" marR="0" rtl="0" algn="ctr">
                        <a:lnSpc>
                          <a:spcPct val="115000"/>
                        </a:lnSpc>
                        <a:spcBef>
                          <a:spcPts val="0"/>
                        </a:spcBef>
                        <a:spcAft>
                          <a:spcPts val="0"/>
                        </a:spcAft>
                        <a:buClr>
                          <a:schemeClr val="dk1"/>
                        </a:buClr>
                        <a:buSzPts val="1100"/>
                        <a:buFont typeface="Arial"/>
                        <a:buNone/>
                      </a:pPr>
                      <a:r>
                        <a:rPr lang="en" sz="2000" u="none" cap="none" strike="noStrike">
                          <a:solidFill>
                            <a:srgbClr val="CC4125"/>
                          </a:solidFill>
                          <a:latin typeface="Calibri"/>
                          <a:ea typeface="Calibri"/>
                          <a:cs typeface="Calibri"/>
                          <a:sym typeface="Calibri"/>
                        </a:rPr>
                        <a:t>2017</a:t>
                      </a:r>
                      <a:endParaRPr sz="2000" u="none" cap="none" strike="noStrike">
                        <a:solidFill>
                          <a:srgbClr val="CC4125"/>
                        </a:solidFill>
                        <a:latin typeface="Calibri"/>
                        <a:ea typeface="Calibri"/>
                        <a:cs typeface="Calibri"/>
                        <a:sym typeface="Calibri"/>
                      </a:endParaRPr>
                    </a:p>
                  </a:txBody>
                  <a:tcPr marT="91425" marB="91425" marR="91425" marL="91425">
                    <a:lnL cap="flat" cmpd="sng" w="12650">
                      <a:solidFill>
                        <a:srgbClr val="434343"/>
                      </a:solidFill>
                      <a:prstDash val="solid"/>
                      <a:round/>
                      <a:headEnd len="sm" w="sm" type="none"/>
                      <a:tailEnd len="sm" w="sm" type="none"/>
                    </a:lnL>
                    <a:lnR cap="flat" cmpd="sng" w="12650">
                      <a:solidFill>
                        <a:srgbClr val="434343"/>
                      </a:solidFill>
                      <a:prstDash val="solid"/>
                      <a:round/>
                      <a:headEnd len="sm" w="sm" type="none"/>
                      <a:tailEnd len="sm" w="sm" type="none"/>
                    </a:lnR>
                    <a:lnT cap="flat" cmpd="sng" w="37950">
                      <a:solidFill>
                        <a:srgbClr val="434343"/>
                      </a:solidFill>
                      <a:prstDash val="solid"/>
                      <a:round/>
                      <a:headEnd len="sm" w="sm" type="none"/>
                      <a:tailEnd len="sm" w="sm" type="none"/>
                    </a:lnT>
                    <a:lnB cap="flat" cmpd="sng" w="12650">
                      <a:solidFill>
                        <a:srgbClr val="434343"/>
                      </a:solidFill>
                      <a:prstDash val="solid"/>
                      <a:round/>
                      <a:headEnd len="sm" w="sm" type="none"/>
                      <a:tailEnd len="sm" w="sm" type="none"/>
                    </a:lnB>
                    <a:solidFill>
                      <a:srgbClr val="E6B8AF"/>
                    </a:solidFill>
                  </a:tcPr>
                </a:tc>
                <a:tc>
                  <a:txBody>
                    <a:bodyPr>
                      <a:noAutofit/>
                    </a:bodyPr>
                    <a:lstStyle/>
                    <a:p>
                      <a:pPr indent="0" lvl="0" marL="0" marR="0" rtl="0" algn="ctr">
                        <a:lnSpc>
                          <a:spcPct val="115000"/>
                        </a:lnSpc>
                        <a:spcBef>
                          <a:spcPts val="0"/>
                        </a:spcBef>
                        <a:spcAft>
                          <a:spcPts val="0"/>
                        </a:spcAft>
                        <a:buClr>
                          <a:schemeClr val="dk1"/>
                        </a:buClr>
                        <a:buSzPts val="1100"/>
                        <a:buFont typeface="Arial"/>
                        <a:buNone/>
                      </a:pPr>
                      <a:r>
                        <a:rPr lang="en" sz="2000" u="none" cap="none" strike="noStrike">
                          <a:solidFill>
                            <a:srgbClr val="CC4125"/>
                          </a:solidFill>
                          <a:latin typeface="Calibri"/>
                          <a:ea typeface="Calibri"/>
                          <a:cs typeface="Calibri"/>
                          <a:sym typeface="Calibri"/>
                        </a:rPr>
                        <a:t>2018</a:t>
                      </a:r>
                      <a:endParaRPr sz="1400" u="none" cap="none" strike="noStrike">
                        <a:solidFill>
                          <a:srgbClr val="CC4125"/>
                        </a:solidFill>
                      </a:endParaRPr>
                    </a:p>
                  </a:txBody>
                  <a:tcPr marT="91425" marB="91425" marR="91425" marL="91425">
                    <a:lnL cap="flat" cmpd="sng" w="12650">
                      <a:solidFill>
                        <a:srgbClr val="434343"/>
                      </a:solidFill>
                      <a:prstDash val="solid"/>
                      <a:round/>
                      <a:headEnd len="sm" w="sm" type="none"/>
                      <a:tailEnd len="sm" w="sm" type="none"/>
                    </a:lnL>
                    <a:lnR cap="flat" cmpd="sng" w="12650">
                      <a:solidFill>
                        <a:srgbClr val="434343"/>
                      </a:solidFill>
                      <a:prstDash val="solid"/>
                      <a:round/>
                      <a:headEnd len="sm" w="sm" type="none"/>
                      <a:tailEnd len="sm" w="sm" type="none"/>
                    </a:lnR>
                    <a:lnT cap="flat" cmpd="sng" w="37950">
                      <a:solidFill>
                        <a:srgbClr val="434343"/>
                      </a:solidFill>
                      <a:prstDash val="solid"/>
                      <a:round/>
                      <a:headEnd len="sm" w="sm" type="none"/>
                      <a:tailEnd len="sm" w="sm" type="none"/>
                    </a:lnT>
                    <a:lnB cap="flat" cmpd="sng" w="12650">
                      <a:solidFill>
                        <a:srgbClr val="434343"/>
                      </a:solidFill>
                      <a:prstDash val="solid"/>
                      <a:round/>
                      <a:headEnd len="sm" w="sm" type="none"/>
                      <a:tailEnd len="sm" w="sm" type="none"/>
                    </a:lnB>
                    <a:solidFill>
                      <a:srgbClr val="E6B8AF"/>
                    </a:solidFill>
                  </a:tcPr>
                </a:tc>
              </a:tr>
              <a:tr h="510975">
                <a:tc>
                  <a:txBody>
                    <a:bodyPr>
                      <a:noAutofit/>
                    </a:bodyPr>
                    <a:lstStyle/>
                    <a:p>
                      <a:pPr indent="0" lvl="0" marL="0" marR="0" rtl="0" algn="ctr">
                        <a:lnSpc>
                          <a:spcPct val="115000"/>
                        </a:lnSpc>
                        <a:spcBef>
                          <a:spcPts val="0"/>
                        </a:spcBef>
                        <a:spcAft>
                          <a:spcPts val="0"/>
                        </a:spcAft>
                        <a:buClr>
                          <a:schemeClr val="dk1"/>
                        </a:buClr>
                        <a:buSzPts val="1100"/>
                        <a:buFont typeface="Arial"/>
                        <a:buNone/>
                      </a:pPr>
                      <a:r>
                        <a:rPr lang="en" sz="2000" u="none" cap="none" strike="noStrike">
                          <a:solidFill>
                            <a:srgbClr val="CC4125"/>
                          </a:solidFill>
                          <a:latin typeface="Calibri"/>
                          <a:ea typeface="Calibri"/>
                          <a:cs typeface="Calibri"/>
                          <a:sym typeface="Calibri"/>
                        </a:rPr>
                        <a:t>5.793B</a:t>
                      </a:r>
                      <a:endParaRPr sz="1400" u="none" cap="none" strike="noStrike">
                        <a:solidFill>
                          <a:srgbClr val="CC4125"/>
                        </a:solidFill>
                      </a:endParaRPr>
                    </a:p>
                  </a:txBody>
                  <a:tcPr marT="91425" marB="91425" marR="91425" marL="91425">
                    <a:lnL cap="flat" cmpd="sng" w="12650">
                      <a:solidFill>
                        <a:srgbClr val="434343"/>
                      </a:solidFill>
                      <a:prstDash val="solid"/>
                      <a:round/>
                      <a:headEnd len="sm" w="sm" type="none"/>
                      <a:tailEnd len="sm" w="sm" type="none"/>
                    </a:lnL>
                    <a:lnR cap="flat" cmpd="sng" w="12650">
                      <a:solidFill>
                        <a:srgbClr val="434343"/>
                      </a:solidFill>
                      <a:prstDash val="solid"/>
                      <a:round/>
                      <a:headEnd len="sm" w="sm" type="none"/>
                      <a:tailEnd len="sm" w="sm" type="none"/>
                    </a:lnR>
                    <a:lnT cap="flat" cmpd="sng" w="12650">
                      <a:solidFill>
                        <a:srgbClr val="434343"/>
                      </a:solidFill>
                      <a:prstDash val="solid"/>
                      <a:round/>
                      <a:headEnd len="sm" w="sm" type="none"/>
                      <a:tailEnd len="sm" w="sm" type="none"/>
                    </a:lnT>
                    <a:lnB cap="flat" cmpd="sng" w="12650">
                      <a:solidFill>
                        <a:srgbClr val="434343"/>
                      </a:solidFill>
                      <a:prstDash val="solid"/>
                      <a:round/>
                      <a:headEnd len="sm" w="sm" type="none"/>
                      <a:tailEnd len="sm" w="sm" type="none"/>
                    </a:lnB>
                    <a:solidFill>
                      <a:srgbClr val="E6B8AF"/>
                    </a:solidFill>
                  </a:tcPr>
                </a:tc>
                <a:tc>
                  <a:txBody>
                    <a:bodyPr>
                      <a:noAutofit/>
                    </a:bodyPr>
                    <a:lstStyle/>
                    <a:p>
                      <a:pPr indent="0" lvl="0" marL="0" marR="0" rtl="0" algn="ctr">
                        <a:lnSpc>
                          <a:spcPct val="115000"/>
                        </a:lnSpc>
                        <a:spcBef>
                          <a:spcPts val="0"/>
                        </a:spcBef>
                        <a:spcAft>
                          <a:spcPts val="0"/>
                        </a:spcAft>
                        <a:buClr>
                          <a:srgbClr val="000000"/>
                        </a:buClr>
                        <a:buSzPts val="2000"/>
                        <a:buFont typeface="Arial"/>
                        <a:buNone/>
                      </a:pPr>
                      <a:r>
                        <a:rPr lang="en" sz="2000" u="none" cap="none" strike="noStrike">
                          <a:solidFill>
                            <a:srgbClr val="CC4125"/>
                          </a:solidFill>
                          <a:latin typeface="Calibri"/>
                          <a:ea typeface="Calibri"/>
                          <a:cs typeface="Calibri"/>
                          <a:sym typeface="Calibri"/>
                        </a:rPr>
                        <a:t>5.5B</a:t>
                      </a:r>
                      <a:endParaRPr sz="2000" u="none" cap="none" strike="noStrike">
                        <a:solidFill>
                          <a:srgbClr val="CC4125"/>
                        </a:solidFill>
                        <a:latin typeface="Calibri"/>
                        <a:ea typeface="Calibri"/>
                        <a:cs typeface="Calibri"/>
                        <a:sym typeface="Calibri"/>
                      </a:endParaRPr>
                    </a:p>
                  </a:txBody>
                  <a:tcPr marT="91425" marB="91425" marR="91425" marL="91425">
                    <a:lnL cap="flat" cmpd="sng" w="12650">
                      <a:solidFill>
                        <a:srgbClr val="434343"/>
                      </a:solidFill>
                      <a:prstDash val="solid"/>
                      <a:round/>
                      <a:headEnd len="sm" w="sm" type="none"/>
                      <a:tailEnd len="sm" w="sm" type="none"/>
                    </a:lnL>
                    <a:lnR cap="flat" cmpd="sng" w="12650">
                      <a:solidFill>
                        <a:srgbClr val="434343"/>
                      </a:solidFill>
                      <a:prstDash val="solid"/>
                      <a:round/>
                      <a:headEnd len="sm" w="sm" type="none"/>
                      <a:tailEnd len="sm" w="sm" type="none"/>
                    </a:lnR>
                    <a:lnT cap="flat" cmpd="sng" w="12650">
                      <a:solidFill>
                        <a:srgbClr val="434343"/>
                      </a:solidFill>
                      <a:prstDash val="solid"/>
                      <a:round/>
                      <a:headEnd len="sm" w="sm" type="none"/>
                      <a:tailEnd len="sm" w="sm" type="none"/>
                    </a:lnT>
                    <a:lnB cap="flat" cmpd="sng" w="12650">
                      <a:solidFill>
                        <a:srgbClr val="434343"/>
                      </a:solidFill>
                      <a:prstDash val="solid"/>
                      <a:round/>
                      <a:headEnd len="sm" w="sm" type="none"/>
                      <a:tailEnd len="sm" w="sm" type="none"/>
                    </a:lnB>
                    <a:solidFill>
                      <a:srgbClr val="E6B8AF"/>
                    </a:solidFill>
                  </a:tcPr>
                </a:tc>
                <a:tc>
                  <a:txBody>
                    <a:bodyPr>
                      <a:noAutofit/>
                    </a:bodyPr>
                    <a:lstStyle/>
                    <a:p>
                      <a:pPr indent="0" lvl="0" marL="0" marR="0" rtl="0" algn="ctr">
                        <a:lnSpc>
                          <a:spcPct val="115000"/>
                        </a:lnSpc>
                        <a:spcBef>
                          <a:spcPts val="0"/>
                        </a:spcBef>
                        <a:spcAft>
                          <a:spcPts val="0"/>
                        </a:spcAft>
                        <a:buClr>
                          <a:schemeClr val="dk1"/>
                        </a:buClr>
                        <a:buSzPts val="1100"/>
                        <a:buFont typeface="Arial"/>
                        <a:buNone/>
                      </a:pPr>
                      <a:r>
                        <a:rPr lang="en" sz="2000" u="none" cap="none" strike="noStrike">
                          <a:solidFill>
                            <a:srgbClr val="CC4125"/>
                          </a:solidFill>
                          <a:latin typeface="Calibri"/>
                          <a:ea typeface="Calibri"/>
                          <a:cs typeface="Calibri"/>
                          <a:sym typeface="Calibri"/>
                        </a:rPr>
                        <a:t>5.252B</a:t>
                      </a:r>
                      <a:endParaRPr sz="2000" u="none" cap="none" strike="noStrike">
                        <a:solidFill>
                          <a:srgbClr val="CC4125"/>
                        </a:solidFill>
                        <a:latin typeface="Calibri"/>
                        <a:ea typeface="Calibri"/>
                        <a:cs typeface="Calibri"/>
                        <a:sym typeface="Calibri"/>
                      </a:endParaRPr>
                    </a:p>
                  </a:txBody>
                  <a:tcPr marT="91425" marB="91425" marR="91425" marL="91425">
                    <a:lnL cap="flat" cmpd="sng" w="12650">
                      <a:solidFill>
                        <a:srgbClr val="434343"/>
                      </a:solidFill>
                      <a:prstDash val="solid"/>
                      <a:round/>
                      <a:headEnd len="sm" w="sm" type="none"/>
                      <a:tailEnd len="sm" w="sm" type="none"/>
                    </a:lnL>
                    <a:lnR cap="flat" cmpd="sng" w="12650">
                      <a:solidFill>
                        <a:srgbClr val="434343"/>
                      </a:solidFill>
                      <a:prstDash val="solid"/>
                      <a:round/>
                      <a:headEnd len="sm" w="sm" type="none"/>
                      <a:tailEnd len="sm" w="sm" type="none"/>
                    </a:lnR>
                    <a:lnT cap="flat" cmpd="sng" w="12650">
                      <a:solidFill>
                        <a:srgbClr val="434343"/>
                      </a:solidFill>
                      <a:prstDash val="solid"/>
                      <a:round/>
                      <a:headEnd len="sm" w="sm" type="none"/>
                      <a:tailEnd len="sm" w="sm" type="none"/>
                    </a:lnT>
                    <a:lnB cap="flat" cmpd="sng" w="12650">
                      <a:solidFill>
                        <a:srgbClr val="434343"/>
                      </a:solidFill>
                      <a:prstDash val="solid"/>
                      <a:round/>
                      <a:headEnd len="sm" w="sm" type="none"/>
                      <a:tailEnd len="sm" w="sm" type="none"/>
                    </a:lnB>
                    <a:solidFill>
                      <a:srgbClr val="E6B8AF"/>
                    </a:solidFill>
                  </a:tcPr>
                </a:tc>
                <a:tc>
                  <a:txBody>
                    <a:bodyPr>
                      <a:noAutofit/>
                    </a:bodyPr>
                    <a:lstStyle/>
                    <a:p>
                      <a:pPr indent="0" lvl="0" marL="0" marR="0" rtl="0" algn="ctr">
                        <a:lnSpc>
                          <a:spcPct val="115000"/>
                        </a:lnSpc>
                        <a:spcBef>
                          <a:spcPts val="0"/>
                        </a:spcBef>
                        <a:spcAft>
                          <a:spcPts val="0"/>
                        </a:spcAft>
                        <a:buClr>
                          <a:schemeClr val="dk1"/>
                        </a:buClr>
                        <a:buSzPts val="1100"/>
                        <a:buFont typeface="Arial"/>
                        <a:buNone/>
                      </a:pPr>
                      <a:r>
                        <a:rPr lang="en" sz="2000" u="none" cap="none" strike="noStrike">
                          <a:solidFill>
                            <a:srgbClr val="CC4125"/>
                          </a:solidFill>
                          <a:latin typeface="Calibri"/>
                          <a:ea typeface="Calibri"/>
                          <a:cs typeface="Calibri"/>
                          <a:sym typeface="Calibri"/>
                        </a:rPr>
                        <a:t>5B</a:t>
                      </a:r>
                      <a:endParaRPr sz="1400" u="none" cap="none" strike="noStrike">
                        <a:solidFill>
                          <a:srgbClr val="CC4125"/>
                        </a:solidFill>
                      </a:endParaRPr>
                    </a:p>
                  </a:txBody>
                  <a:tcPr marT="91425" marB="91425" marR="91425" marL="91425">
                    <a:lnL cap="flat" cmpd="sng" w="12650">
                      <a:solidFill>
                        <a:srgbClr val="434343"/>
                      </a:solidFill>
                      <a:prstDash val="solid"/>
                      <a:round/>
                      <a:headEnd len="sm" w="sm" type="none"/>
                      <a:tailEnd len="sm" w="sm" type="none"/>
                    </a:lnL>
                    <a:lnR cap="flat" cmpd="sng" w="12650">
                      <a:solidFill>
                        <a:srgbClr val="434343"/>
                      </a:solidFill>
                      <a:prstDash val="solid"/>
                      <a:round/>
                      <a:headEnd len="sm" w="sm" type="none"/>
                      <a:tailEnd len="sm" w="sm" type="none"/>
                    </a:lnR>
                    <a:lnT cap="flat" cmpd="sng" w="12650">
                      <a:solidFill>
                        <a:srgbClr val="434343"/>
                      </a:solidFill>
                      <a:prstDash val="solid"/>
                      <a:round/>
                      <a:headEnd len="sm" w="sm" type="none"/>
                      <a:tailEnd len="sm" w="sm" type="none"/>
                    </a:lnT>
                    <a:lnB cap="flat" cmpd="sng" w="12650">
                      <a:solidFill>
                        <a:srgbClr val="434343"/>
                      </a:solidFill>
                      <a:prstDash val="solid"/>
                      <a:round/>
                      <a:headEnd len="sm" w="sm" type="none"/>
                      <a:tailEnd len="sm" w="sm" type="none"/>
                    </a:lnB>
                    <a:solidFill>
                      <a:srgbClr val="E6B8AF"/>
                    </a:solidFill>
                  </a:tcPr>
                </a:tc>
              </a:tr>
              <a:tr h="510975">
                <a:tc>
                  <a:txBody>
                    <a:bodyPr>
                      <a:noAutofit/>
                    </a:bodyPr>
                    <a:lstStyle/>
                    <a:p>
                      <a:pPr indent="0" lvl="0" marL="0" marR="0" rtl="0" algn="ctr">
                        <a:lnSpc>
                          <a:spcPct val="115000"/>
                        </a:lnSpc>
                        <a:spcBef>
                          <a:spcPts val="0"/>
                        </a:spcBef>
                        <a:spcAft>
                          <a:spcPts val="0"/>
                        </a:spcAft>
                        <a:buClr>
                          <a:srgbClr val="000000"/>
                        </a:buClr>
                        <a:buSzPts val="2000"/>
                        <a:buFont typeface="Arial"/>
                        <a:buNone/>
                      </a:pPr>
                      <a:r>
                        <a:rPr lang="en" sz="2000" u="none" cap="none" strike="noStrike">
                          <a:solidFill>
                            <a:srgbClr val="CC4125"/>
                          </a:solidFill>
                          <a:latin typeface="Calibri"/>
                          <a:ea typeface="Calibri"/>
                          <a:cs typeface="Calibri"/>
                          <a:sym typeface="Calibri"/>
                        </a:rPr>
                        <a:t>5.6% </a:t>
                      </a:r>
                      <a:endParaRPr sz="2000" u="none" cap="none" strike="noStrike">
                        <a:solidFill>
                          <a:srgbClr val="CC4125"/>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500"/>
                        <a:buFont typeface="Arial"/>
                        <a:buNone/>
                      </a:pPr>
                      <a:r>
                        <a:rPr lang="en" sz="1500" u="none" cap="none" strike="noStrike">
                          <a:solidFill>
                            <a:srgbClr val="CC4125"/>
                          </a:solidFill>
                          <a:latin typeface="Calibri"/>
                          <a:ea typeface="Calibri"/>
                          <a:cs typeface="Calibri"/>
                          <a:sym typeface="Calibri"/>
                        </a:rPr>
                        <a:t>decline from 2014</a:t>
                      </a:r>
                      <a:endParaRPr sz="1500" u="none" cap="none" strike="noStrike">
                        <a:solidFill>
                          <a:srgbClr val="CC4125"/>
                        </a:solidFill>
                        <a:latin typeface="Calibri"/>
                        <a:ea typeface="Calibri"/>
                        <a:cs typeface="Calibri"/>
                        <a:sym typeface="Calibri"/>
                      </a:endParaRPr>
                    </a:p>
                  </a:txBody>
                  <a:tcPr marT="91425" marB="91425" marR="91425" marL="91425">
                    <a:lnL cap="flat" cmpd="sng" w="12650">
                      <a:solidFill>
                        <a:srgbClr val="434343"/>
                      </a:solidFill>
                      <a:prstDash val="solid"/>
                      <a:round/>
                      <a:headEnd len="sm" w="sm" type="none"/>
                      <a:tailEnd len="sm" w="sm" type="none"/>
                    </a:lnL>
                    <a:lnR cap="flat" cmpd="sng" w="12650">
                      <a:solidFill>
                        <a:srgbClr val="434343"/>
                      </a:solidFill>
                      <a:prstDash val="solid"/>
                      <a:round/>
                      <a:headEnd len="sm" w="sm" type="none"/>
                      <a:tailEnd len="sm" w="sm" type="none"/>
                    </a:lnR>
                    <a:lnT cap="flat" cmpd="sng" w="12650">
                      <a:solidFill>
                        <a:srgbClr val="434343"/>
                      </a:solidFill>
                      <a:prstDash val="solid"/>
                      <a:round/>
                      <a:headEnd len="sm" w="sm" type="none"/>
                      <a:tailEnd len="sm" w="sm" type="none"/>
                    </a:lnT>
                    <a:lnB cap="flat" cmpd="sng" w="12650">
                      <a:solidFill>
                        <a:srgbClr val="434343"/>
                      </a:solidFill>
                      <a:prstDash val="solid"/>
                      <a:round/>
                      <a:headEnd len="sm" w="sm" type="none"/>
                      <a:tailEnd len="sm" w="sm" type="none"/>
                    </a:lnB>
                    <a:solidFill>
                      <a:srgbClr val="E6B8AF"/>
                    </a:solidFill>
                  </a:tcPr>
                </a:tc>
                <a:tc>
                  <a:txBody>
                    <a:bodyPr>
                      <a:noAutofit/>
                    </a:bodyPr>
                    <a:lstStyle/>
                    <a:p>
                      <a:pPr indent="0" lvl="0" marL="0" marR="0" rtl="0" algn="ctr">
                        <a:lnSpc>
                          <a:spcPct val="115000"/>
                        </a:lnSpc>
                        <a:spcBef>
                          <a:spcPts val="0"/>
                        </a:spcBef>
                        <a:spcAft>
                          <a:spcPts val="0"/>
                        </a:spcAft>
                        <a:buClr>
                          <a:schemeClr val="dk1"/>
                        </a:buClr>
                        <a:buSzPts val="1100"/>
                        <a:buFont typeface="Arial"/>
                        <a:buNone/>
                      </a:pPr>
                      <a:r>
                        <a:rPr lang="en" sz="2000" u="none" cap="none" strike="noStrike">
                          <a:solidFill>
                            <a:srgbClr val="CC4125"/>
                          </a:solidFill>
                          <a:latin typeface="Calibri"/>
                          <a:ea typeface="Calibri"/>
                          <a:cs typeface="Calibri"/>
                          <a:sym typeface="Calibri"/>
                        </a:rPr>
                        <a:t>5.05% </a:t>
                      </a:r>
                      <a:endParaRPr sz="2000" u="none" cap="none" strike="noStrike">
                        <a:solidFill>
                          <a:srgbClr val="CC4125"/>
                        </a:solidFill>
                        <a:latin typeface="Calibri"/>
                        <a:ea typeface="Calibri"/>
                        <a:cs typeface="Calibri"/>
                        <a:sym typeface="Calibri"/>
                      </a:endParaRPr>
                    </a:p>
                    <a:p>
                      <a:pPr indent="0" lvl="0" marL="0" marR="0" rtl="0" algn="ctr">
                        <a:lnSpc>
                          <a:spcPct val="115000"/>
                        </a:lnSpc>
                        <a:spcBef>
                          <a:spcPts val="0"/>
                        </a:spcBef>
                        <a:spcAft>
                          <a:spcPts val="0"/>
                        </a:spcAft>
                        <a:buClr>
                          <a:schemeClr val="dk1"/>
                        </a:buClr>
                        <a:buSzPts val="1100"/>
                        <a:buFont typeface="Arial"/>
                        <a:buNone/>
                      </a:pPr>
                      <a:r>
                        <a:rPr lang="en" sz="1500" u="none" cap="none" strike="noStrike">
                          <a:solidFill>
                            <a:srgbClr val="CC4125"/>
                          </a:solidFill>
                          <a:latin typeface="Calibri"/>
                          <a:ea typeface="Calibri"/>
                          <a:cs typeface="Calibri"/>
                          <a:sym typeface="Calibri"/>
                        </a:rPr>
                        <a:t>decline from 2015</a:t>
                      </a:r>
                      <a:endParaRPr sz="2000" u="none" cap="none" strike="noStrike">
                        <a:solidFill>
                          <a:srgbClr val="CC4125"/>
                        </a:solidFill>
                        <a:latin typeface="Calibri"/>
                        <a:ea typeface="Calibri"/>
                        <a:cs typeface="Calibri"/>
                        <a:sym typeface="Calibri"/>
                      </a:endParaRPr>
                    </a:p>
                  </a:txBody>
                  <a:tcPr marT="91425" marB="91425" marR="91425" marL="91425">
                    <a:lnL cap="flat" cmpd="sng" w="12650">
                      <a:solidFill>
                        <a:srgbClr val="434343"/>
                      </a:solidFill>
                      <a:prstDash val="solid"/>
                      <a:round/>
                      <a:headEnd len="sm" w="sm" type="none"/>
                      <a:tailEnd len="sm" w="sm" type="none"/>
                    </a:lnL>
                    <a:lnR cap="flat" cmpd="sng" w="12650">
                      <a:solidFill>
                        <a:srgbClr val="434343"/>
                      </a:solidFill>
                      <a:prstDash val="solid"/>
                      <a:round/>
                      <a:headEnd len="sm" w="sm" type="none"/>
                      <a:tailEnd len="sm" w="sm" type="none"/>
                    </a:lnR>
                    <a:lnT cap="flat" cmpd="sng" w="12650">
                      <a:solidFill>
                        <a:srgbClr val="434343"/>
                      </a:solidFill>
                      <a:prstDash val="solid"/>
                      <a:round/>
                      <a:headEnd len="sm" w="sm" type="none"/>
                      <a:tailEnd len="sm" w="sm" type="none"/>
                    </a:lnT>
                    <a:lnB cap="flat" cmpd="sng" w="12650">
                      <a:solidFill>
                        <a:srgbClr val="434343"/>
                      </a:solidFill>
                      <a:prstDash val="solid"/>
                      <a:round/>
                      <a:headEnd len="sm" w="sm" type="none"/>
                      <a:tailEnd len="sm" w="sm" type="none"/>
                    </a:lnB>
                    <a:solidFill>
                      <a:srgbClr val="E6B8AF"/>
                    </a:solidFill>
                  </a:tcPr>
                </a:tc>
                <a:tc>
                  <a:txBody>
                    <a:bodyPr>
                      <a:noAutofit/>
                    </a:bodyPr>
                    <a:lstStyle/>
                    <a:p>
                      <a:pPr indent="0" lvl="0" marL="0" marR="0" rtl="0" algn="ctr">
                        <a:lnSpc>
                          <a:spcPct val="115000"/>
                        </a:lnSpc>
                        <a:spcBef>
                          <a:spcPts val="0"/>
                        </a:spcBef>
                        <a:spcAft>
                          <a:spcPts val="0"/>
                        </a:spcAft>
                        <a:buClr>
                          <a:schemeClr val="dk1"/>
                        </a:buClr>
                        <a:buSzPts val="1100"/>
                        <a:buFont typeface="Arial"/>
                        <a:buNone/>
                      </a:pPr>
                      <a:r>
                        <a:rPr lang="en" sz="2000" u="none" cap="none" strike="noStrike">
                          <a:solidFill>
                            <a:srgbClr val="CC4125"/>
                          </a:solidFill>
                          <a:latin typeface="Calibri"/>
                          <a:ea typeface="Calibri"/>
                          <a:cs typeface="Calibri"/>
                          <a:sym typeface="Calibri"/>
                        </a:rPr>
                        <a:t>4.52% </a:t>
                      </a:r>
                      <a:endParaRPr sz="2000" u="none" cap="none" strike="noStrike">
                        <a:solidFill>
                          <a:srgbClr val="CC4125"/>
                        </a:solidFill>
                        <a:latin typeface="Calibri"/>
                        <a:ea typeface="Calibri"/>
                        <a:cs typeface="Calibri"/>
                        <a:sym typeface="Calibri"/>
                      </a:endParaRPr>
                    </a:p>
                    <a:p>
                      <a:pPr indent="0" lvl="0" marL="0" marR="0" rtl="0" algn="ctr">
                        <a:lnSpc>
                          <a:spcPct val="115000"/>
                        </a:lnSpc>
                        <a:spcBef>
                          <a:spcPts val="0"/>
                        </a:spcBef>
                        <a:spcAft>
                          <a:spcPts val="0"/>
                        </a:spcAft>
                        <a:buClr>
                          <a:schemeClr val="dk1"/>
                        </a:buClr>
                        <a:buSzPts val="1100"/>
                        <a:buFont typeface="Arial"/>
                        <a:buNone/>
                      </a:pPr>
                      <a:r>
                        <a:rPr lang="en" sz="1500" u="none" cap="none" strike="noStrike">
                          <a:solidFill>
                            <a:srgbClr val="CC4125"/>
                          </a:solidFill>
                          <a:latin typeface="Calibri"/>
                          <a:ea typeface="Calibri"/>
                          <a:cs typeface="Calibri"/>
                          <a:sym typeface="Calibri"/>
                        </a:rPr>
                        <a:t>decline from 2016</a:t>
                      </a:r>
                      <a:endParaRPr sz="2000" u="none" cap="none" strike="noStrike">
                        <a:solidFill>
                          <a:srgbClr val="CC4125"/>
                        </a:solidFill>
                        <a:latin typeface="Calibri"/>
                        <a:ea typeface="Calibri"/>
                        <a:cs typeface="Calibri"/>
                        <a:sym typeface="Calibri"/>
                      </a:endParaRPr>
                    </a:p>
                  </a:txBody>
                  <a:tcPr marT="91425" marB="91425" marR="91425" marL="91425">
                    <a:lnL cap="flat" cmpd="sng" w="12650">
                      <a:solidFill>
                        <a:srgbClr val="434343"/>
                      </a:solidFill>
                      <a:prstDash val="solid"/>
                      <a:round/>
                      <a:headEnd len="sm" w="sm" type="none"/>
                      <a:tailEnd len="sm" w="sm" type="none"/>
                    </a:lnL>
                    <a:lnR cap="flat" cmpd="sng" w="12650">
                      <a:solidFill>
                        <a:srgbClr val="434343"/>
                      </a:solidFill>
                      <a:prstDash val="solid"/>
                      <a:round/>
                      <a:headEnd len="sm" w="sm" type="none"/>
                      <a:tailEnd len="sm" w="sm" type="none"/>
                    </a:lnR>
                    <a:lnT cap="flat" cmpd="sng" w="12650">
                      <a:solidFill>
                        <a:srgbClr val="434343"/>
                      </a:solidFill>
                      <a:prstDash val="solid"/>
                      <a:round/>
                      <a:headEnd len="sm" w="sm" type="none"/>
                      <a:tailEnd len="sm" w="sm" type="none"/>
                    </a:lnT>
                    <a:lnB cap="flat" cmpd="sng" w="12650">
                      <a:solidFill>
                        <a:srgbClr val="434343"/>
                      </a:solidFill>
                      <a:prstDash val="solid"/>
                      <a:round/>
                      <a:headEnd len="sm" w="sm" type="none"/>
                      <a:tailEnd len="sm" w="sm" type="none"/>
                    </a:lnB>
                    <a:solidFill>
                      <a:srgbClr val="E6B8AF"/>
                    </a:solidFill>
                  </a:tcPr>
                </a:tc>
                <a:tc>
                  <a:txBody>
                    <a:bodyPr>
                      <a:noAutofit/>
                    </a:bodyPr>
                    <a:lstStyle/>
                    <a:p>
                      <a:pPr indent="0" lvl="0" marL="0" marR="0" rtl="0" algn="ctr">
                        <a:lnSpc>
                          <a:spcPct val="115000"/>
                        </a:lnSpc>
                        <a:spcBef>
                          <a:spcPts val="0"/>
                        </a:spcBef>
                        <a:spcAft>
                          <a:spcPts val="0"/>
                        </a:spcAft>
                        <a:buClr>
                          <a:schemeClr val="dk1"/>
                        </a:buClr>
                        <a:buSzPts val="1100"/>
                        <a:buFont typeface="Arial"/>
                        <a:buNone/>
                      </a:pPr>
                      <a:r>
                        <a:rPr lang="en" sz="2000" u="none" cap="none" strike="noStrike">
                          <a:solidFill>
                            <a:srgbClr val="CC4125"/>
                          </a:solidFill>
                          <a:latin typeface="Calibri"/>
                          <a:ea typeface="Calibri"/>
                          <a:cs typeface="Calibri"/>
                          <a:sym typeface="Calibri"/>
                        </a:rPr>
                        <a:t>4.79% </a:t>
                      </a:r>
                      <a:endParaRPr sz="2000" u="none" cap="none" strike="noStrike">
                        <a:solidFill>
                          <a:srgbClr val="CC4125"/>
                        </a:solidFill>
                        <a:latin typeface="Calibri"/>
                        <a:ea typeface="Calibri"/>
                        <a:cs typeface="Calibri"/>
                        <a:sym typeface="Calibri"/>
                      </a:endParaRPr>
                    </a:p>
                    <a:p>
                      <a:pPr indent="0" lvl="0" marL="0" marR="0" rtl="0" algn="ctr">
                        <a:lnSpc>
                          <a:spcPct val="115000"/>
                        </a:lnSpc>
                        <a:spcBef>
                          <a:spcPts val="0"/>
                        </a:spcBef>
                        <a:spcAft>
                          <a:spcPts val="0"/>
                        </a:spcAft>
                        <a:buClr>
                          <a:schemeClr val="dk1"/>
                        </a:buClr>
                        <a:buSzPts val="1100"/>
                        <a:buFont typeface="Arial"/>
                        <a:buNone/>
                      </a:pPr>
                      <a:r>
                        <a:rPr lang="en" sz="1500" u="none" cap="none" strike="noStrike">
                          <a:solidFill>
                            <a:srgbClr val="CC4125"/>
                          </a:solidFill>
                          <a:latin typeface="Calibri"/>
                          <a:ea typeface="Calibri"/>
                          <a:cs typeface="Calibri"/>
                          <a:sym typeface="Calibri"/>
                        </a:rPr>
                        <a:t>decline from YoY</a:t>
                      </a:r>
                      <a:endParaRPr sz="2000" u="none" cap="none" strike="noStrike">
                        <a:solidFill>
                          <a:srgbClr val="CC4125"/>
                        </a:solidFill>
                        <a:latin typeface="Calibri"/>
                        <a:ea typeface="Calibri"/>
                        <a:cs typeface="Calibri"/>
                        <a:sym typeface="Calibri"/>
                      </a:endParaRPr>
                    </a:p>
                  </a:txBody>
                  <a:tcPr marT="91425" marB="91425" marR="91425" marL="91425">
                    <a:lnL cap="flat" cmpd="sng" w="12650">
                      <a:solidFill>
                        <a:srgbClr val="434343"/>
                      </a:solidFill>
                      <a:prstDash val="solid"/>
                      <a:round/>
                      <a:headEnd len="sm" w="sm" type="none"/>
                      <a:tailEnd len="sm" w="sm" type="none"/>
                    </a:lnL>
                    <a:lnR cap="flat" cmpd="sng" w="12650">
                      <a:solidFill>
                        <a:srgbClr val="434343"/>
                      </a:solidFill>
                      <a:prstDash val="solid"/>
                      <a:round/>
                      <a:headEnd len="sm" w="sm" type="none"/>
                      <a:tailEnd len="sm" w="sm" type="none"/>
                    </a:lnR>
                    <a:lnT cap="flat" cmpd="sng" w="12650">
                      <a:solidFill>
                        <a:srgbClr val="434343"/>
                      </a:solidFill>
                      <a:prstDash val="solid"/>
                      <a:round/>
                      <a:headEnd len="sm" w="sm" type="none"/>
                      <a:tailEnd len="sm" w="sm" type="none"/>
                    </a:lnT>
                    <a:lnB cap="flat" cmpd="sng" w="12650">
                      <a:solidFill>
                        <a:srgbClr val="434343"/>
                      </a:solidFill>
                      <a:prstDash val="solid"/>
                      <a:round/>
                      <a:headEnd len="sm" w="sm" type="none"/>
                      <a:tailEnd len="sm" w="sm" type="none"/>
                    </a:lnB>
                    <a:solidFill>
                      <a:srgbClr val="E6B8AF"/>
                    </a:solidFill>
                  </a:tcPr>
                </a:tc>
              </a:tr>
            </a:tbl>
          </a:graphicData>
        </a:graphic>
      </p:graphicFrame>
      <p:sp>
        <p:nvSpPr>
          <p:cNvPr id="933" name="Google Shape;933;p128"/>
          <p:cNvSpPr txBox="1"/>
          <p:nvPr/>
        </p:nvSpPr>
        <p:spPr>
          <a:xfrm>
            <a:off x="286400" y="4612025"/>
            <a:ext cx="70578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Source:</a:t>
            </a:r>
            <a:r>
              <a:rPr b="0" i="0" lang="en" sz="1400" u="sng" cap="none" strike="noStrike">
                <a:solidFill>
                  <a:schemeClr val="hlink"/>
                </a:solidFill>
                <a:latin typeface="Arial"/>
                <a:ea typeface="Arial"/>
                <a:cs typeface="Arial"/>
                <a:sym typeface="Arial"/>
                <a:hlinkClick r:id="rId4"/>
              </a:rPr>
              <a:t>https://www.macrotrends.net/stocks/charts/AAPL/apple/shares-outstanding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7" name="Shape 937"/>
        <p:cNvGrpSpPr/>
        <p:nvPr/>
      </p:nvGrpSpPr>
      <p:grpSpPr>
        <a:xfrm>
          <a:off x="0" y="0"/>
          <a:ext cx="0" cy="0"/>
          <a:chOff x="0" y="0"/>
          <a:chExt cx="0" cy="0"/>
        </a:xfrm>
      </p:grpSpPr>
      <p:sp>
        <p:nvSpPr>
          <p:cNvPr id="938" name="Google Shape;938;p129"/>
          <p:cNvSpPr txBox="1"/>
          <p:nvPr>
            <p:ph type="title"/>
          </p:nvPr>
        </p:nvSpPr>
        <p:spPr>
          <a:xfrm>
            <a:off x="286400" y="205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a:latin typeface="Lato"/>
                <a:ea typeface="Lato"/>
                <a:cs typeface="Lato"/>
                <a:sym typeface="Lato"/>
              </a:rPr>
              <a:t>Share Structure</a:t>
            </a:r>
            <a:endParaRPr b="1">
              <a:latin typeface="Lato"/>
              <a:ea typeface="Lato"/>
              <a:cs typeface="Lato"/>
              <a:sym typeface="Lato"/>
            </a:endParaRPr>
          </a:p>
        </p:txBody>
      </p:sp>
      <p:sp>
        <p:nvSpPr>
          <p:cNvPr id="939" name="Google Shape;939;p129"/>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940" name="Google Shape;940;p129"/>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941" name="Google Shape;941;p129"/>
          <p:cNvPicPr preferRelativeResize="0"/>
          <p:nvPr/>
        </p:nvPicPr>
        <p:blipFill rotWithShape="1">
          <a:blip r:embed="rId4">
            <a:alphaModFix/>
          </a:blip>
          <a:srcRect b="0" l="0" r="0" t="0"/>
          <a:stretch/>
        </p:blipFill>
        <p:spPr>
          <a:xfrm>
            <a:off x="549763" y="1063375"/>
            <a:ext cx="4984575" cy="3626025"/>
          </a:xfrm>
          <a:prstGeom prst="rect">
            <a:avLst/>
          </a:prstGeom>
          <a:noFill/>
          <a:ln>
            <a:noFill/>
          </a:ln>
        </p:spPr>
      </p:pic>
      <p:sp>
        <p:nvSpPr>
          <p:cNvPr id="942" name="Google Shape;942;p129"/>
          <p:cNvSpPr txBox="1"/>
          <p:nvPr/>
        </p:nvSpPr>
        <p:spPr>
          <a:xfrm>
            <a:off x="4405425" y="1735125"/>
            <a:ext cx="6849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$9.21</a:t>
            </a:r>
            <a:endParaRPr b="0" i="0" sz="1400" u="none" cap="none" strike="noStrike">
              <a:solidFill>
                <a:srgbClr val="000000"/>
              </a:solidFill>
              <a:latin typeface="Arial"/>
              <a:ea typeface="Arial"/>
              <a:cs typeface="Arial"/>
              <a:sym typeface="Arial"/>
            </a:endParaRPr>
          </a:p>
        </p:txBody>
      </p:sp>
      <p:sp>
        <p:nvSpPr>
          <p:cNvPr id="943" name="Google Shape;943;p129"/>
          <p:cNvSpPr txBox="1"/>
          <p:nvPr/>
        </p:nvSpPr>
        <p:spPr>
          <a:xfrm>
            <a:off x="3708500" y="2374950"/>
            <a:ext cx="6849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$8.31</a:t>
            </a:r>
            <a:endParaRPr b="0" i="0" sz="1400" u="none" cap="none" strike="noStrike">
              <a:solidFill>
                <a:srgbClr val="000000"/>
              </a:solidFill>
              <a:latin typeface="Arial"/>
              <a:ea typeface="Arial"/>
              <a:cs typeface="Arial"/>
              <a:sym typeface="Arial"/>
            </a:endParaRPr>
          </a:p>
        </p:txBody>
      </p:sp>
      <p:sp>
        <p:nvSpPr>
          <p:cNvPr id="944" name="Google Shape;944;p129"/>
          <p:cNvSpPr txBox="1"/>
          <p:nvPr/>
        </p:nvSpPr>
        <p:spPr>
          <a:xfrm>
            <a:off x="2947400" y="1823975"/>
            <a:ext cx="6849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$9.22</a:t>
            </a:r>
            <a:endParaRPr b="0" i="0" sz="1400" u="none" cap="none" strike="noStrike">
              <a:solidFill>
                <a:srgbClr val="000000"/>
              </a:solidFill>
              <a:latin typeface="Arial"/>
              <a:ea typeface="Arial"/>
              <a:cs typeface="Arial"/>
              <a:sym typeface="Arial"/>
            </a:endParaRPr>
          </a:p>
        </p:txBody>
      </p:sp>
      <p:sp>
        <p:nvSpPr>
          <p:cNvPr id="945" name="Google Shape;945;p129"/>
          <p:cNvSpPr txBox="1"/>
          <p:nvPr/>
        </p:nvSpPr>
        <p:spPr>
          <a:xfrm>
            <a:off x="2174300" y="3734850"/>
            <a:ext cx="6849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$6.45</a:t>
            </a:r>
            <a:endParaRPr b="0" i="0" sz="1400" u="none" cap="none" strike="noStrike">
              <a:solidFill>
                <a:srgbClr val="000000"/>
              </a:solidFill>
              <a:latin typeface="Arial"/>
              <a:ea typeface="Arial"/>
              <a:cs typeface="Arial"/>
              <a:sym typeface="Arial"/>
            </a:endParaRPr>
          </a:p>
        </p:txBody>
      </p:sp>
      <p:sp>
        <p:nvSpPr>
          <p:cNvPr id="946" name="Google Shape;946;p129"/>
          <p:cNvSpPr txBox="1"/>
          <p:nvPr/>
        </p:nvSpPr>
        <p:spPr>
          <a:xfrm>
            <a:off x="1489400" y="3936425"/>
            <a:ext cx="6849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$5.68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129"/>
          <p:cNvSpPr txBox="1"/>
          <p:nvPr/>
        </p:nvSpPr>
        <p:spPr>
          <a:xfrm>
            <a:off x="716300" y="3734850"/>
            <a:ext cx="6849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$6.31</a:t>
            </a:r>
            <a:endParaRPr b="0" i="0" sz="1400" u="none" cap="none" strike="noStrike">
              <a:solidFill>
                <a:srgbClr val="000000"/>
              </a:solidFill>
              <a:latin typeface="Arial"/>
              <a:ea typeface="Arial"/>
              <a:cs typeface="Arial"/>
              <a:sym typeface="Arial"/>
            </a:endParaRPr>
          </a:p>
        </p:txBody>
      </p:sp>
      <p:sp>
        <p:nvSpPr>
          <p:cNvPr id="948" name="Google Shape;948;p129"/>
          <p:cNvSpPr txBox="1"/>
          <p:nvPr/>
        </p:nvSpPr>
        <p:spPr>
          <a:xfrm flipH="1">
            <a:off x="3775075" y="934475"/>
            <a:ext cx="3421200" cy="669900"/>
          </a:xfrm>
          <a:prstGeom prst="rect">
            <a:avLst/>
          </a:prstGeom>
          <a:noFill/>
          <a:ln>
            <a:noFill/>
          </a:ln>
        </p:spPr>
        <p:txBody>
          <a:bodyPr anchorCtr="0" anchor="t" bIns="91425" lIns="91425" spcFirstLastPara="1" rIns="91425" wrap="square" tIns="91425">
            <a:noAutofit/>
          </a:bodyPr>
          <a:lstStyle/>
          <a:p>
            <a:pPr indent="-295275" lvl="0" marL="457200" marR="0" rtl="0" algn="l">
              <a:lnSpc>
                <a:spcPct val="115000"/>
              </a:lnSpc>
              <a:spcBef>
                <a:spcPts val="800"/>
              </a:spcBef>
              <a:spcAft>
                <a:spcPts val="0"/>
              </a:spcAft>
              <a:buClr>
                <a:srgbClr val="444444"/>
              </a:buClr>
              <a:buSzPts val="1050"/>
              <a:buFont typeface="Roboto"/>
              <a:buChar char="●"/>
            </a:pPr>
            <a:r>
              <a:rPr b="0" i="0" lang="en" sz="1050" u="none" cap="none" strike="noStrike">
                <a:solidFill>
                  <a:srgbClr val="444444"/>
                </a:solidFill>
                <a:latin typeface="Roboto"/>
                <a:ea typeface="Roboto"/>
                <a:cs typeface="Roboto"/>
                <a:sym typeface="Roboto"/>
              </a:rPr>
              <a:t>Apple 2018 annual EPS was </a:t>
            </a:r>
            <a:r>
              <a:rPr b="1" i="0" lang="en" sz="1050" u="none" cap="none" strike="noStrike">
                <a:solidFill>
                  <a:srgbClr val="444444"/>
                </a:solidFill>
                <a:latin typeface="Roboto"/>
                <a:ea typeface="Roboto"/>
                <a:cs typeface="Roboto"/>
                <a:sym typeface="Roboto"/>
              </a:rPr>
              <a:t>$11.91</a:t>
            </a:r>
            <a:r>
              <a:rPr b="0" i="0" lang="en" sz="1050" u="none" cap="none" strike="noStrike">
                <a:solidFill>
                  <a:srgbClr val="444444"/>
                </a:solidFill>
                <a:latin typeface="Roboto"/>
                <a:ea typeface="Roboto"/>
                <a:cs typeface="Roboto"/>
                <a:sym typeface="Roboto"/>
              </a:rPr>
              <a:t>, a </a:t>
            </a:r>
            <a:r>
              <a:rPr b="1" i="0" lang="en" sz="1050" u="none" cap="none" strike="noStrike">
                <a:solidFill>
                  <a:srgbClr val="444444"/>
                </a:solidFill>
                <a:latin typeface="Roboto"/>
                <a:ea typeface="Roboto"/>
                <a:cs typeface="Roboto"/>
                <a:sym typeface="Roboto"/>
              </a:rPr>
              <a:t>29.32% increase</a:t>
            </a:r>
            <a:r>
              <a:rPr b="0" i="0" lang="en" sz="1050" u="none" cap="none" strike="noStrike">
                <a:solidFill>
                  <a:srgbClr val="444444"/>
                </a:solidFill>
                <a:latin typeface="Roboto"/>
                <a:ea typeface="Roboto"/>
                <a:cs typeface="Roboto"/>
                <a:sym typeface="Roboto"/>
              </a:rPr>
              <a:t> from 2017.</a:t>
            </a:r>
            <a:endParaRPr b="0" i="0" sz="1050" u="none" cap="none" strike="noStrike">
              <a:solidFill>
                <a:srgbClr val="444444"/>
              </a:solidFill>
              <a:latin typeface="Roboto"/>
              <a:ea typeface="Roboto"/>
              <a:cs typeface="Roboto"/>
              <a:sym typeface="Roboto"/>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2" name="Shape 952"/>
        <p:cNvGrpSpPr/>
        <p:nvPr/>
      </p:nvGrpSpPr>
      <p:grpSpPr>
        <a:xfrm>
          <a:off x="0" y="0"/>
          <a:ext cx="0" cy="0"/>
          <a:chOff x="0" y="0"/>
          <a:chExt cx="0" cy="0"/>
        </a:xfrm>
      </p:grpSpPr>
      <p:sp>
        <p:nvSpPr>
          <p:cNvPr id="953" name="Google Shape;953;p130"/>
          <p:cNvSpPr txBox="1"/>
          <p:nvPr>
            <p:ph type="title"/>
          </p:nvPr>
        </p:nvSpPr>
        <p:spPr>
          <a:xfrm>
            <a:off x="216550" y="312400"/>
            <a:ext cx="72429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4000">
                <a:latin typeface="Lato"/>
                <a:ea typeface="Lato"/>
                <a:cs typeface="Lato"/>
                <a:sym typeface="Lato"/>
              </a:rPr>
              <a:t>Stock 1 Year Performance</a:t>
            </a:r>
            <a:endParaRPr b="1" sz="4000">
              <a:latin typeface="Lato"/>
              <a:ea typeface="Lato"/>
              <a:cs typeface="Lato"/>
              <a:sym typeface="Lato"/>
            </a:endParaRPr>
          </a:p>
        </p:txBody>
      </p:sp>
      <p:sp>
        <p:nvSpPr>
          <p:cNvPr id="954" name="Google Shape;954;p130"/>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955" name="Google Shape;955;p130"/>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956" name="Google Shape;956;p130"/>
          <p:cNvPicPr preferRelativeResize="0"/>
          <p:nvPr/>
        </p:nvPicPr>
        <p:blipFill rotWithShape="1">
          <a:blip r:embed="rId4">
            <a:alphaModFix/>
          </a:blip>
          <a:srcRect b="0" l="0" r="0" t="0"/>
          <a:stretch/>
        </p:blipFill>
        <p:spPr>
          <a:xfrm>
            <a:off x="152400" y="1322200"/>
            <a:ext cx="7474782" cy="36834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0" name="Shape 960"/>
        <p:cNvGrpSpPr/>
        <p:nvPr/>
      </p:nvGrpSpPr>
      <p:grpSpPr>
        <a:xfrm>
          <a:off x="0" y="0"/>
          <a:ext cx="0" cy="0"/>
          <a:chOff x="0" y="0"/>
          <a:chExt cx="0" cy="0"/>
        </a:xfrm>
      </p:grpSpPr>
      <p:sp>
        <p:nvSpPr>
          <p:cNvPr id="961" name="Google Shape;961;p131"/>
          <p:cNvSpPr txBox="1"/>
          <p:nvPr>
            <p:ph type="title"/>
          </p:nvPr>
        </p:nvSpPr>
        <p:spPr>
          <a:xfrm>
            <a:off x="216550" y="312400"/>
            <a:ext cx="72429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4000">
                <a:latin typeface="Lato"/>
                <a:ea typeface="Lato"/>
                <a:cs typeface="Lato"/>
                <a:sym typeface="Lato"/>
              </a:rPr>
              <a:t>Stock 3 Year Performance</a:t>
            </a:r>
            <a:endParaRPr b="1" sz="4000">
              <a:latin typeface="Lato"/>
              <a:ea typeface="Lato"/>
              <a:cs typeface="Lato"/>
              <a:sym typeface="Lato"/>
            </a:endParaRPr>
          </a:p>
        </p:txBody>
      </p:sp>
      <p:sp>
        <p:nvSpPr>
          <p:cNvPr id="962" name="Google Shape;962;p131"/>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963" name="Google Shape;963;p131"/>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964" name="Google Shape;964;p131"/>
          <p:cNvPicPr preferRelativeResize="0"/>
          <p:nvPr/>
        </p:nvPicPr>
        <p:blipFill rotWithShape="1">
          <a:blip r:embed="rId4">
            <a:alphaModFix/>
          </a:blip>
          <a:srcRect b="0" l="0" r="0" t="0"/>
          <a:stretch/>
        </p:blipFill>
        <p:spPr>
          <a:xfrm>
            <a:off x="152400" y="1322200"/>
            <a:ext cx="7609928" cy="3683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4"/>
          <p:cNvSpPr txBox="1"/>
          <p:nvPr>
            <p:ph type="ctrTitle"/>
          </p:nvPr>
        </p:nvSpPr>
        <p:spPr>
          <a:xfrm>
            <a:off x="3826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Today’s Gadget Industry</a:t>
            </a:r>
            <a:endParaRPr sz="4000"/>
          </a:p>
        </p:txBody>
      </p:sp>
      <p:sp>
        <p:nvSpPr>
          <p:cNvPr id="140" name="Google Shape;140;p24"/>
          <p:cNvSpPr txBox="1"/>
          <p:nvPr>
            <p:ph idx="1" type="subTitle"/>
          </p:nvPr>
        </p:nvSpPr>
        <p:spPr>
          <a:xfrm>
            <a:off x="490775" y="1159800"/>
            <a:ext cx="5605200" cy="3738600"/>
          </a:xfrm>
          <a:prstGeom prst="rect">
            <a:avLst/>
          </a:prstGeom>
          <a:noFill/>
          <a:ln>
            <a:noFill/>
          </a:ln>
        </p:spPr>
        <p:txBody>
          <a:bodyPr anchorCtr="0" anchor="t" bIns="91425" lIns="91425" spcFirstLastPara="1" rIns="91425" wrap="square" tIns="91425">
            <a:noAutofit/>
          </a:bodyPr>
          <a:lstStyle/>
          <a:p>
            <a:pPr indent="-323850" lvl="0" marL="457200" rtl="0" algn="l">
              <a:lnSpc>
                <a:spcPct val="200000"/>
              </a:lnSpc>
              <a:spcBef>
                <a:spcPts val="0"/>
              </a:spcBef>
              <a:spcAft>
                <a:spcPts val="0"/>
              </a:spcAft>
              <a:buSzPts val="1500"/>
              <a:buChar char="●"/>
            </a:pPr>
            <a:r>
              <a:rPr lang="en"/>
              <a:t>Revenue is expected to show an annual growth rate (CAGR 2018-2022) of 8.4%, resulting in a market volume of US$410B by 2022</a:t>
            </a:r>
            <a:endParaRPr/>
          </a:p>
          <a:p>
            <a:pPr indent="-323850" lvl="0" marL="457200" rtl="0" algn="l">
              <a:lnSpc>
                <a:spcPct val="200000"/>
              </a:lnSpc>
              <a:spcBef>
                <a:spcPts val="0"/>
              </a:spcBef>
              <a:spcAft>
                <a:spcPts val="0"/>
              </a:spcAft>
              <a:buSzPts val="1500"/>
              <a:buChar char="●"/>
            </a:pPr>
            <a:r>
              <a:rPr lang="en"/>
              <a:t>In global comparison, most revenue is generated in China (US$115,522m in 2018)</a:t>
            </a:r>
            <a:endParaRPr sz="1500"/>
          </a:p>
        </p:txBody>
      </p:sp>
      <p:sp>
        <p:nvSpPr>
          <p:cNvPr id="141" name="Google Shape;141;p24"/>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8" name="Shape 968"/>
        <p:cNvGrpSpPr/>
        <p:nvPr/>
      </p:nvGrpSpPr>
      <p:grpSpPr>
        <a:xfrm>
          <a:off x="0" y="0"/>
          <a:ext cx="0" cy="0"/>
          <a:chOff x="0" y="0"/>
          <a:chExt cx="0" cy="0"/>
        </a:xfrm>
      </p:grpSpPr>
      <p:sp>
        <p:nvSpPr>
          <p:cNvPr id="969" name="Google Shape;969;p132"/>
          <p:cNvSpPr txBox="1"/>
          <p:nvPr>
            <p:ph type="title"/>
          </p:nvPr>
        </p:nvSpPr>
        <p:spPr>
          <a:xfrm>
            <a:off x="216550" y="312400"/>
            <a:ext cx="72429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4000">
                <a:latin typeface="Lato"/>
                <a:ea typeface="Lato"/>
                <a:cs typeface="Lato"/>
                <a:sym typeface="Lato"/>
              </a:rPr>
              <a:t>Stock 3 Year Comparison</a:t>
            </a:r>
            <a:endParaRPr b="1" sz="4000">
              <a:latin typeface="Lato"/>
              <a:ea typeface="Lato"/>
              <a:cs typeface="Lato"/>
              <a:sym typeface="Lato"/>
            </a:endParaRPr>
          </a:p>
        </p:txBody>
      </p:sp>
      <p:sp>
        <p:nvSpPr>
          <p:cNvPr id="970" name="Google Shape;970;p132"/>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971" name="Google Shape;971;p132"/>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972" name="Google Shape;972;p132"/>
          <p:cNvPicPr preferRelativeResize="0"/>
          <p:nvPr/>
        </p:nvPicPr>
        <p:blipFill rotWithShape="1">
          <a:blip r:embed="rId4">
            <a:alphaModFix/>
          </a:blip>
          <a:srcRect b="0" l="0" r="0" t="0"/>
          <a:stretch/>
        </p:blipFill>
        <p:spPr>
          <a:xfrm>
            <a:off x="152400" y="1322200"/>
            <a:ext cx="7634241" cy="36834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6" name="Shape 976"/>
        <p:cNvGrpSpPr/>
        <p:nvPr/>
      </p:nvGrpSpPr>
      <p:grpSpPr>
        <a:xfrm>
          <a:off x="0" y="0"/>
          <a:ext cx="0" cy="0"/>
          <a:chOff x="0" y="0"/>
          <a:chExt cx="0" cy="0"/>
        </a:xfrm>
      </p:grpSpPr>
      <p:sp>
        <p:nvSpPr>
          <p:cNvPr id="977" name="Google Shape;977;p133"/>
          <p:cNvSpPr txBox="1"/>
          <p:nvPr>
            <p:ph type="title"/>
          </p:nvPr>
        </p:nvSpPr>
        <p:spPr>
          <a:xfrm>
            <a:off x="216550" y="312400"/>
            <a:ext cx="72429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4000">
                <a:latin typeface="Lato"/>
                <a:ea typeface="Lato"/>
                <a:cs typeface="Lato"/>
                <a:sym typeface="Lato"/>
              </a:rPr>
              <a:t>Stock 10 Year Performance</a:t>
            </a:r>
            <a:endParaRPr b="1" sz="4000">
              <a:latin typeface="Lato"/>
              <a:ea typeface="Lato"/>
              <a:cs typeface="Lato"/>
              <a:sym typeface="Lato"/>
            </a:endParaRPr>
          </a:p>
        </p:txBody>
      </p:sp>
      <p:sp>
        <p:nvSpPr>
          <p:cNvPr id="978" name="Google Shape;978;p133"/>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979" name="Google Shape;979;p133"/>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980" name="Google Shape;980;p133"/>
          <p:cNvPicPr preferRelativeResize="0"/>
          <p:nvPr/>
        </p:nvPicPr>
        <p:blipFill rotWithShape="1">
          <a:blip r:embed="rId4">
            <a:alphaModFix/>
          </a:blip>
          <a:srcRect b="0" l="0" r="0" t="0"/>
          <a:stretch/>
        </p:blipFill>
        <p:spPr>
          <a:xfrm>
            <a:off x="216550" y="1169800"/>
            <a:ext cx="7562926" cy="38085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4" name="Shape 984"/>
        <p:cNvGrpSpPr/>
        <p:nvPr/>
      </p:nvGrpSpPr>
      <p:grpSpPr>
        <a:xfrm>
          <a:off x="0" y="0"/>
          <a:ext cx="0" cy="0"/>
          <a:chOff x="0" y="0"/>
          <a:chExt cx="0" cy="0"/>
        </a:xfrm>
      </p:grpSpPr>
      <p:sp>
        <p:nvSpPr>
          <p:cNvPr id="985" name="Google Shape;985;p134"/>
          <p:cNvSpPr txBox="1"/>
          <p:nvPr>
            <p:ph type="title"/>
          </p:nvPr>
        </p:nvSpPr>
        <p:spPr>
          <a:xfrm>
            <a:off x="216550" y="312400"/>
            <a:ext cx="72429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4000">
                <a:latin typeface="Lato"/>
                <a:ea typeface="Lato"/>
                <a:cs typeface="Lato"/>
                <a:sym typeface="Lato"/>
              </a:rPr>
              <a:t>Stock 10 Year Comparison</a:t>
            </a:r>
            <a:endParaRPr b="1" sz="4000">
              <a:latin typeface="Lato"/>
              <a:ea typeface="Lato"/>
              <a:cs typeface="Lato"/>
              <a:sym typeface="Lato"/>
            </a:endParaRPr>
          </a:p>
        </p:txBody>
      </p:sp>
      <p:sp>
        <p:nvSpPr>
          <p:cNvPr id="986" name="Google Shape;986;p134"/>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987" name="Google Shape;987;p134"/>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988" name="Google Shape;988;p134"/>
          <p:cNvPicPr preferRelativeResize="0"/>
          <p:nvPr/>
        </p:nvPicPr>
        <p:blipFill rotWithShape="1">
          <a:blip r:embed="rId4">
            <a:alphaModFix/>
          </a:blip>
          <a:srcRect b="0" l="0" r="0" t="0"/>
          <a:stretch/>
        </p:blipFill>
        <p:spPr>
          <a:xfrm>
            <a:off x="152400" y="1202175"/>
            <a:ext cx="7692925" cy="366912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2" name="Shape 992"/>
        <p:cNvGrpSpPr/>
        <p:nvPr/>
      </p:nvGrpSpPr>
      <p:grpSpPr>
        <a:xfrm>
          <a:off x="0" y="0"/>
          <a:ext cx="0" cy="0"/>
          <a:chOff x="0" y="0"/>
          <a:chExt cx="0" cy="0"/>
        </a:xfrm>
      </p:grpSpPr>
      <p:sp>
        <p:nvSpPr>
          <p:cNvPr id="993" name="Google Shape;993;p135"/>
          <p:cNvSpPr txBox="1"/>
          <p:nvPr>
            <p:ph type="title"/>
          </p:nvPr>
        </p:nvSpPr>
        <p:spPr>
          <a:xfrm>
            <a:off x="216550" y="312400"/>
            <a:ext cx="72429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4000">
                <a:latin typeface="Lato"/>
                <a:ea typeface="Lato"/>
                <a:cs typeface="Lato"/>
                <a:sym typeface="Lato"/>
              </a:rPr>
              <a:t>Apple Stock Chart Max</a:t>
            </a:r>
            <a:endParaRPr b="1" sz="4000">
              <a:latin typeface="Lato"/>
              <a:ea typeface="Lato"/>
              <a:cs typeface="Lato"/>
              <a:sym typeface="Lato"/>
            </a:endParaRPr>
          </a:p>
        </p:txBody>
      </p:sp>
      <p:sp>
        <p:nvSpPr>
          <p:cNvPr id="994" name="Google Shape;994;p135"/>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995" name="Google Shape;995;p135"/>
          <p:cNvPicPr preferRelativeResize="0"/>
          <p:nvPr/>
        </p:nvPicPr>
        <p:blipFill>
          <a:blip r:embed="rId3">
            <a:alphaModFix/>
          </a:blip>
          <a:stretch>
            <a:fillRect/>
          </a:stretch>
        </p:blipFill>
        <p:spPr>
          <a:xfrm>
            <a:off x="0" y="1169800"/>
            <a:ext cx="8876874" cy="3825217"/>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9" name="Shape 999"/>
        <p:cNvGrpSpPr/>
        <p:nvPr/>
      </p:nvGrpSpPr>
      <p:grpSpPr>
        <a:xfrm>
          <a:off x="0" y="0"/>
          <a:ext cx="0" cy="0"/>
          <a:chOff x="0" y="0"/>
          <a:chExt cx="0" cy="0"/>
        </a:xfrm>
      </p:grpSpPr>
      <p:sp>
        <p:nvSpPr>
          <p:cNvPr id="1000" name="Google Shape;1000;p136"/>
          <p:cNvSpPr txBox="1"/>
          <p:nvPr>
            <p:ph type="title"/>
          </p:nvPr>
        </p:nvSpPr>
        <p:spPr>
          <a:xfrm>
            <a:off x="105900" y="0"/>
            <a:ext cx="79728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4000">
                <a:latin typeface="Lato"/>
                <a:ea typeface="Lato"/>
                <a:cs typeface="Lato"/>
                <a:sym typeface="Lato"/>
              </a:rPr>
              <a:t>Top Shareholders - Institutions</a:t>
            </a:r>
            <a:endParaRPr b="1" sz="4000">
              <a:latin typeface="Lato"/>
              <a:ea typeface="Lato"/>
              <a:cs typeface="Lato"/>
              <a:sym typeface="Lato"/>
            </a:endParaRPr>
          </a:p>
        </p:txBody>
      </p:sp>
      <p:sp>
        <p:nvSpPr>
          <p:cNvPr id="1001" name="Google Shape;1001;p136"/>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002" name="Google Shape;1002;p136"/>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1003" name="Google Shape;1003;p136"/>
          <p:cNvPicPr preferRelativeResize="0"/>
          <p:nvPr/>
        </p:nvPicPr>
        <p:blipFill rotWithShape="1">
          <a:blip r:embed="rId4">
            <a:alphaModFix/>
          </a:blip>
          <a:srcRect b="0" l="0" r="0" t="0"/>
          <a:stretch/>
        </p:blipFill>
        <p:spPr>
          <a:xfrm>
            <a:off x="839075" y="765375"/>
            <a:ext cx="5037450" cy="42402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07" name="Shape 1007"/>
        <p:cNvGrpSpPr/>
        <p:nvPr/>
      </p:nvGrpSpPr>
      <p:grpSpPr>
        <a:xfrm>
          <a:off x="0" y="0"/>
          <a:ext cx="0" cy="0"/>
          <a:chOff x="0" y="0"/>
          <a:chExt cx="0" cy="0"/>
        </a:xfrm>
      </p:grpSpPr>
      <p:sp>
        <p:nvSpPr>
          <p:cNvPr id="1008" name="Google Shape;1008;p137"/>
          <p:cNvSpPr txBox="1"/>
          <p:nvPr>
            <p:ph idx="12" type="sldNum"/>
          </p:nvPr>
        </p:nvSpPr>
        <p:spPr>
          <a:xfrm>
            <a:off x="4297650" y="4447973"/>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fld id="{00000000-1234-1234-1234-123412341234}" type="slidenum">
              <a:rPr lang="en">
                <a:solidFill>
                  <a:srgbClr val="999999"/>
                </a:solidFill>
              </a:rPr>
              <a:t>‹#›</a:t>
            </a:fld>
            <a:endParaRPr>
              <a:solidFill>
                <a:srgbClr val="999999"/>
              </a:solidFill>
            </a:endParaRPr>
          </a:p>
        </p:txBody>
      </p:sp>
      <p:sp>
        <p:nvSpPr>
          <p:cNvPr id="1009" name="Google Shape;1009;p137"/>
          <p:cNvSpPr txBox="1"/>
          <p:nvPr>
            <p:ph idx="4294967295" type="title"/>
          </p:nvPr>
        </p:nvSpPr>
        <p:spPr>
          <a:xfrm>
            <a:off x="1003050" y="2143050"/>
            <a:ext cx="60432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a:solidFill>
                  <a:srgbClr val="FFFFFF"/>
                </a:solidFill>
                <a:latin typeface="Lato"/>
                <a:ea typeface="Lato"/>
                <a:cs typeface="Lato"/>
                <a:sym typeface="Lato"/>
              </a:rPr>
              <a:t> Company Overview</a:t>
            </a:r>
            <a:endParaRPr b="1">
              <a:solidFill>
                <a:srgbClr val="FFFFFF"/>
              </a:solidFill>
              <a:latin typeface="Lato"/>
              <a:ea typeface="Lato"/>
              <a:cs typeface="Lato"/>
              <a:sym typeface="Lato"/>
            </a:endParaRPr>
          </a:p>
        </p:txBody>
      </p:sp>
      <p:pic>
        <p:nvPicPr>
          <p:cNvPr id="1010" name="Google Shape;1010;p137"/>
          <p:cNvPicPr preferRelativeResize="0"/>
          <p:nvPr/>
        </p:nvPicPr>
        <p:blipFill rotWithShape="1">
          <a:blip r:embed="rId4">
            <a:alphaModFix/>
          </a:blip>
          <a:srcRect b="0" l="0" r="0" t="0"/>
          <a:stretch/>
        </p:blipFill>
        <p:spPr>
          <a:xfrm>
            <a:off x="1176241" y="1307695"/>
            <a:ext cx="548700" cy="675567"/>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4" name="Shape 1014"/>
        <p:cNvGrpSpPr/>
        <p:nvPr/>
      </p:nvGrpSpPr>
      <p:grpSpPr>
        <a:xfrm>
          <a:off x="0" y="0"/>
          <a:ext cx="0" cy="0"/>
          <a:chOff x="0" y="0"/>
          <a:chExt cx="0" cy="0"/>
        </a:xfrm>
      </p:grpSpPr>
      <p:sp>
        <p:nvSpPr>
          <p:cNvPr id="1015" name="Google Shape;1015;p138"/>
          <p:cNvSpPr txBox="1"/>
          <p:nvPr>
            <p:ph type="title"/>
          </p:nvPr>
        </p:nvSpPr>
        <p:spPr>
          <a:xfrm>
            <a:off x="161075" y="387325"/>
            <a:ext cx="633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Company Background</a:t>
            </a:r>
            <a:endParaRPr/>
          </a:p>
        </p:txBody>
      </p:sp>
      <p:sp>
        <p:nvSpPr>
          <p:cNvPr id="1016" name="Google Shape;1016;p138"/>
          <p:cNvSpPr txBox="1"/>
          <p:nvPr>
            <p:ph idx="1" type="body"/>
          </p:nvPr>
        </p:nvSpPr>
        <p:spPr>
          <a:xfrm>
            <a:off x="161075" y="1367050"/>
            <a:ext cx="6339600" cy="3502200"/>
          </a:xfrm>
          <a:prstGeom prst="rect">
            <a:avLst/>
          </a:prstGeom>
          <a:noFill/>
          <a:ln>
            <a:noFill/>
          </a:ln>
        </p:spPr>
        <p:txBody>
          <a:bodyPr anchorCtr="0" anchor="t" bIns="91425" lIns="91425" spcFirstLastPara="1" rIns="91425" wrap="square" tIns="91425">
            <a:noAutofit/>
          </a:bodyPr>
          <a:lstStyle/>
          <a:p>
            <a:pPr indent="-323850" lvl="0" marL="457200" rtl="0" algn="l">
              <a:lnSpc>
                <a:spcPct val="100000"/>
              </a:lnSpc>
              <a:spcBef>
                <a:spcPts val="600"/>
              </a:spcBef>
              <a:spcAft>
                <a:spcPts val="0"/>
              </a:spcAft>
              <a:buClr>
                <a:srgbClr val="000000"/>
              </a:buClr>
              <a:buSzPts val="1500"/>
              <a:buChar char="×"/>
            </a:pPr>
            <a:r>
              <a:rPr lang="en" sz="1500">
                <a:solidFill>
                  <a:srgbClr val="000000"/>
                </a:solidFill>
              </a:rPr>
              <a:t>Apple Inc. (formerly Apple Computer, Inc.) founded by </a:t>
            </a:r>
            <a:r>
              <a:rPr b="1" lang="en" sz="1500">
                <a:solidFill>
                  <a:srgbClr val="000000"/>
                </a:solidFill>
                <a:latin typeface="Lato"/>
                <a:ea typeface="Lato"/>
                <a:cs typeface="Lato"/>
                <a:sym typeface="Lato"/>
              </a:rPr>
              <a:t>Steve Jobs</a:t>
            </a:r>
            <a:r>
              <a:rPr lang="en" sz="1500">
                <a:solidFill>
                  <a:srgbClr val="000000"/>
                </a:solidFill>
              </a:rPr>
              <a:t>, Steve Wozniak and Ronald Wayne (1976)</a:t>
            </a:r>
            <a:br>
              <a:rPr lang="en" sz="1500">
                <a:solidFill>
                  <a:srgbClr val="000000"/>
                </a:solidFill>
              </a:rPr>
            </a:br>
            <a:endParaRPr sz="1500">
              <a:solidFill>
                <a:srgbClr val="000000"/>
              </a:solidFill>
            </a:endParaRPr>
          </a:p>
          <a:p>
            <a:pPr indent="-323850" lvl="0" marL="457200" rtl="0" algn="l">
              <a:lnSpc>
                <a:spcPct val="100000"/>
              </a:lnSpc>
              <a:spcBef>
                <a:spcPts val="0"/>
              </a:spcBef>
              <a:spcAft>
                <a:spcPts val="0"/>
              </a:spcAft>
              <a:buClr>
                <a:srgbClr val="000000"/>
              </a:buClr>
              <a:buSzPts val="1500"/>
              <a:buChar char="×"/>
            </a:pPr>
            <a:r>
              <a:rPr lang="en" sz="1500">
                <a:solidFill>
                  <a:srgbClr val="000000"/>
                </a:solidFill>
              </a:rPr>
              <a:t>It designs, manufactures, and markets mobile communication and media devices, personal computers, and portable digital music players, and sells a variety of related software, services, peripherals, networking solutions, and third-party digital content and applications</a:t>
            </a:r>
            <a:br>
              <a:rPr lang="en" sz="1500">
                <a:solidFill>
                  <a:srgbClr val="000000"/>
                </a:solidFill>
              </a:rPr>
            </a:br>
            <a:endParaRPr sz="1500">
              <a:solidFill>
                <a:srgbClr val="000000"/>
              </a:solidFill>
            </a:endParaRPr>
          </a:p>
          <a:p>
            <a:pPr indent="-323850" lvl="0" marL="457200" rtl="0" algn="l">
              <a:lnSpc>
                <a:spcPct val="100000"/>
              </a:lnSpc>
              <a:spcBef>
                <a:spcPts val="0"/>
              </a:spcBef>
              <a:spcAft>
                <a:spcPts val="0"/>
              </a:spcAft>
              <a:buClr>
                <a:srgbClr val="000000"/>
              </a:buClr>
              <a:buSzPts val="1500"/>
              <a:buChar char="×"/>
            </a:pPr>
            <a:r>
              <a:rPr b="1" lang="en" sz="1500">
                <a:solidFill>
                  <a:srgbClr val="000000"/>
                </a:solidFill>
                <a:latin typeface="Lato"/>
                <a:ea typeface="Lato"/>
                <a:cs typeface="Lato"/>
                <a:sym typeface="Lato"/>
              </a:rPr>
              <a:t>Products sold worldwide</a:t>
            </a:r>
            <a:r>
              <a:rPr lang="en" sz="1500">
                <a:solidFill>
                  <a:srgbClr val="000000"/>
                </a:solidFill>
              </a:rPr>
              <a:t> through its online stores, its retail stores, its direct sales force, third-party cellular network carriers, wholesalers, and resellers</a:t>
            </a:r>
            <a:br>
              <a:rPr lang="en" sz="1500">
                <a:solidFill>
                  <a:srgbClr val="000000"/>
                </a:solidFill>
              </a:rPr>
            </a:br>
            <a:endParaRPr sz="1500">
              <a:solidFill>
                <a:srgbClr val="000000"/>
              </a:solidFill>
            </a:endParaRPr>
          </a:p>
          <a:p>
            <a:pPr indent="-323850" lvl="0" marL="457200" rtl="0" algn="l">
              <a:lnSpc>
                <a:spcPct val="100000"/>
              </a:lnSpc>
              <a:spcBef>
                <a:spcPts val="0"/>
              </a:spcBef>
              <a:spcAft>
                <a:spcPts val="0"/>
              </a:spcAft>
              <a:buClr>
                <a:srgbClr val="000000"/>
              </a:buClr>
              <a:buSzPts val="1500"/>
              <a:buChar char="×"/>
            </a:pPr>
            <a:r>
              <a:rPr lang="en" sz="1500">
                <a:solidFill>
                  <a:srgbClr val="000000"/>
                </a:solidFill>
              </a:rPr>
              <a:t>Headquartered in </a:t>
            </a:r>
            <a:r>
              <a:rPr b="1" lang="en" sz="1500">
                <a:solidFill>
                  <a:srgbClr val="000000"/>
                </a:solidFill>
                <a:latin typeface="Lato"/>
                <a:ea typeface="Lato"/>
                <a:cs typeface="Lato"/>
                <a:sym typeface="Lato"/>
              </a:rPr>
              <a:t>Cupertino, California</a:t>
            </a:r>
            <a:br>
              <a:rPr lang="en" sz="1500">
                <a:solidFill>
                  <a:srgbClr val="000000"/>
                </a:solidFill>
              </a:rPr>
            </a:br>
            <a:endParaRPr sz="1500">
              <a:solidFill>
                <a:srgbClr val="000000"/>
              </a:solidFill>
            </a:endParaRPr>
          </a:p>
        </p:txBody>
      </p:sp>
      <p:sp>
        <p:nvSpPr>
          <p:cNvPr id="1017" name="Google Shape;1017;p138"/>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018" name="Google Shape;1018;p138"/>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2" name="Shape 1022"/>
        <p:cNvGrpSpPr/>
        <p:nvPr/>
      </p:nvGrpSpPr>
      <p:grpSpPr>
        <a:xfrm>
          <a:off x="0" y="0"/>
          <a:ext cx="0" cy="0"/>
          <a:chOff x="0" y="0"/>
          <a:chExt cx="0" cy="0"/>
        </a:xfrm>
      </p:grpSpPr>
      <p:sp>
        <p:nvSpPr>
          <p:cNvPr id="1023" name="Google Shape;1023;p139"/>
          <p:cNvSpPr txBox="1"/>
          <p:nvPr>
            <p:ph type="title"/>
          </p:nvPr>
        </p:nvSpPr>
        <p:spPr>
          <a:xfrm>
            <a:off x="161075" y="202075"/>
            <a:ext cx="63396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Business Strategy</a:t>
            </a:r>
            <a:endParaRPr/>
          </a:p>
        </p:txBody>
      </p:sp>
      <p:sp>
        <p:nvSpPr>
          <p:cNvPr id="1024" name="Google Shape;1024;p139"/>
          <p:cNvSpPr txBox="1"/>
          <p:nvPr>
            <p:ph idx="1" type="body"/>
          </p:nvPr>
        </p:nvSpPr>
        <p:spPr>
          <a:xfrm>
            <a:off x="38375" y="1059475"/>
            <a:ext cx="6585000" cy="3744600"/>
          </a:xfrm>
          <a:prstGeom prst="rect">
            <a:avLst/>
          </a:prstGeom>
          <a:noFill/>
          <a:ln>
            <a:noFill/>
          </a:ln>
        </p:spPr>
        <p:txBody>
          <a:bodyPr anchorCtr="0" anchor="t" bIns="91425" lIns="91425" spcFirstLastPara="1" rIns="91425" wrap="square" tIns="91425">
            <a:noAutofit/>
          </a:bodyPr>
          <a:lstStyle/>
          <a:p>
            <a:pPr indent="-323850" lvl="0" marL="457200" rtl="0" algn="l">
              <a:lnSpc>
                <a:spcPct val="100000"/>
              </a:lnSpc>
              <a:spcBef>
                <a:spcPts val="600"/>
              </a:spcBef>
              <a:spcAft>
                <a:spcPts val="0"/>
              </a:spcAft>
              <a:buClr>
                <a:srgbClr val="000000"/>
              </a:buClr>
              <a:buSzPts val="1500"/>
              <a:buChar char="×"/>
            </a:pPr>
            <a:r>
              <a:rPr lang="en" sz="1500">
                <a:solidFill>
                  <a:srgbClr val="000000"/>
                </a:solidFill>
              </a:rPr>
              <a:t>Commitment to bringing the best user experience to its customers through its </a:t>
            </a:r>
            <a:r>
              <a:rPr b="1" lang="en" sz="1500">
                <a:solidFill>
                  <a:srgbClr val="000000"/>
                </a:solidFill>
                <a:latin typeface="Lato"/>
                <a:ea typeface="Lato"/>
                <a:cs typeface="Lato"/>
                <a:sym typeface="Lato"/>
              </a:rPr>
              <a:t>innovative hardware, software and services</a:t>
            </a:r>
            <a:br>
              <a:rPr lang="en" sz="1500">
                <a:solidFill>
                  <a:srgbClr val="000000"/>
                </a:solidFill>
              </a:rPr>
            </a:br>
            <a:endParaRPr sz="1500">
              <a:solidFill>
                <a:srgbClr val="000000"/>
              </a:solidFill>
            </a:endParaRPr>
          </a:p>
          <a:p>
            <a:pPr indent="-323850" lvl="0" marL="457200" rtl="0" algn="l">
              <a:lnSpc>
                <a:spcPct val="100000"/>
              </a:lnSpc>
              <a:spcBef>
                <a:spcPts val="0"/>
              </a:spcBef>
              <a:spcAft>
                <a:spcPts val="0"/>
              </a:spcAft>
              <a:buClr>
                <a:srgbClr val="000000"/>
              </a:buClr>
              <a:buSzPts val="1500"/>
              <a:buChar char="×"/>
            </a:pPr>
            <a:r>
              <a:rPr lang="en" sz="1500">
                <a:solidFill>
                  <a:srgbClr val="000000"/>
                </a:solidFill>
              </a:rPr>
              <a:t>Unique ability to </a:t>
            </a:r>
            <a:r>
              <a:rPr b="1" lang="en" sz="1500">
                <a:solidFill>
                  <a:srgbClr val="000000"/>
                </a:solidFill>
                <a:latin typeface="Lato"/>
                <a:ea typeface="Lato"/>
                <a:cs typeface="Lato"/>
                <a:sym typeface="Lato"/>
              </a:rPr>
              <a:t>design and develop its own operating systems</a:t>
            </a:r>
            <a:r>
              <a:rPr lang="en" sz="1500">
                <a:solidFill>
                  <a:srgbClr val="000000"/>
                </a:solidFill>
              </a:rPr>
              <a:t>, hardware, application software </a:t>
            </a:r>
            <a:br>
              <a:rPr lang="en" sz="1500">
                <a:solidFill>
                  <a:srgbClr val="000000"/>
                </a:solidFill>
              </a:rPr>
            </a:br>
            <a:endParaRPr sz="1500">
              <a:solidFill>
                <a:srgbClr val="000000"/>
              </a:solidFill>
            </a:endParaRPr>
          </a:p>
          <a:p>
            <a:pPr indent="-323850" lvl="0" marL="457200" rtl="0" algn="l">
              <a:lnSpc>
                <a:spcPct val="100000"/>
              </a:lnSpc>
              <a:spcBef>
                <a:spcPts val="0"/>
              </a:spcBef>
              <a:spcAft>
                <a:spcPts val="0"/>
              </a:spcAft>
              <a:buClr>
                <a:srgbClr val="000000"/>
              </a:buClr>
              <a:buSzPts val="1500"/>
              <a:buChar char="×"/>
            </a:pPr>
            <a:r>
              <a:rPr lang="en" sz="1500">
                <a:solidFill>
                  <a:srgbClr val="000000"/>
                </a:solidFill>
              </a:rPr>
              <a:t>Services to provide its customers products and solutions with </a:t>
            </a:r>
            <a:r>
              <a:rPr b="1" lang="en" sz="1500">
                <a:solidFill>
                  <a:srgbClr val="000000"/>
                </a:solidFill>
                <a:latin typeface="Lato"/>
                <a:ea typeface="Lato"/>
                <a:cs typeface="Lato"/>
                <a:sym typeface="Lato"/>
              </a:rPr>
              <a:t>innovative design</a:t>
            </a:r>
            <a:r>
              <a:rPr lang="en" sz="1500">
                <a:solidFill>
                  <a:srgbClr val="000000"/>
                </a:solidFill>
              </a:rPr>
              <a:t>, superior ease-of-use and seamless integration </a:t>
            </a:r>
            <a:br>
              <a:rPr lang="en" sz="1500">
                <a:solidFill>
                  <a:srgbClr val="000000"/>
                </a:solidFill>
              </a:rPr>
            </a:br>
            <a:endParaRPr sz="1500">
              <a:solidFill>
                <a:srgbClr val="000000"/>
              </a:solidFill>
            </a:endParaRPr>
          </a:p>
          <a:p>
            <a:pPr indent="-323850" lvl="0" marL="457200" rtl="0" algn="l">
              <a:lnSpc>
                <a:spcPct val="100000"/>
              </a:lnSpc>
              <a:spcBef>
                <a:spcPts val="0"/>
              </a:spcBef>
              <a:spcAft>
                <a:spcPts val="0"/>
              </a:spcAft>
              <a:buClr>
                <a:srgbClr val="000000"/>
              </a:buClr>
              <a:buSzPts val="1500"/>
              <a:buChar char="×"/>
            </a:pPr>
            <a:r>
              <a:rPr lang="en" sz="1500">
                <a:solidFill>
                  <a:srgbClr val="000000"/>
                </a:solidFill>
              </a:rPr>
              <a:t>Expand platform for discovery and download of digital content by customers</a:t>
            </a:r>
            <a:br>
              <a:rPr lang="en" sz="1500">
                <a:solidFill>
                  <a:srgbClr val="000000"/>
                </a:solidFill>
              </a:rPr>
            </a:br>
            <a:endParaRPr sz="1000">
              <a:solidFill>
                <a:srgbClr val="000000"/>
              </a:solidFill>
            </a:endParaRPr>
          </a:p>
          <a:p>
            <a:pPr indent="-323850" lvl="0" marL="457200" rtl="0" algn="l">
              <a:lnSpc>
                <a:spcPct val="100000"/>
              </a:lnSpc>
              <a:spcBef>
                <a:spcPts val="0"/>
              </a:spcBef>
              <a:spcAft>
                <a:spcPts val="0"/>
              </a:spcAft>
              <a:buClr>
                <a:srgbClr val="000000"/>
              </a:buClr>
              <a:buSzPts val="1500"/>
              <a:buChar char="×"/>
            </a:pPr>
            <a:r>
              <a:rPr lang="en" sz="1500">
                <a:solidFill>
                  <a:srgbClr val="000000"/>
                </a:solidFill>
              </a:rPr>
              <a:t>Supporting third-party software and hardware development which can complement their products and services</a:t>
            </a:r>
            <a:br>
              <a:rPr lang="en" sz="1500">
                <a:solidFill>
                  <a:srgbClr val="000000"/>
                </a:solidFill>
              </a:rPr>
            </a:br>
            <a:endParaRPr sz="1500">
              <a:solidFill>
                <a:srgbClr val="000000"/>
              </a:solidFill>
            </a:endParaRPr>
          </a:p>
          <a:p>
            <a:pPr indent="-323850" lvl="0" marL="457200" rtl="0" algn="l">
              <a:lnSpc>
                <a:spcPct val="100000"/>
              </a:lnSpc>
              <a:spcBef>
                <a:spcPts val="0"/>
              </a:spcBef>
              <a:spcAft>
                <a:spcPts val="0"/>
              </a:spcAft>
              <a:buClr>
                <a:srgbClr val="000000"/>
              </a:buClr>
              <a:buSzPts val="1500"/>
              <a:buChar char="×"/>
            </a:pPr>
            <a:r>
              <a:rPr b="1" lang="en" sz="1500">
                <a:solidFill>
                  <a:srgbClr val="000000"/>
                </a:solidFill>
                <a:latin typeface="Lato"/>
                <a:ea typeface="Lato"/>
                <a:cs typeface="Lato"/>
                <a:sym typeface="Lato"/>
              </a:rPr>
              <a:t>Investment in R&amp;D,</a:t>
            </a:r>
            <a:r>
              <a:rPr lang="en" sz="1500">
                <a:solidFill>
                  <a:srgbClr val="000000"/>
                </a:solidFill>
              </a:rPr>
              <a:t> marketing, and advertising to encourage the sale of innovative technology </a:t>
            </a:r>
            <a:br>
              <a:rPr lang="en" sz="1500">
                <a:solidFill>
                  <a:srgbClr val="000000"/>
                </a:solidFill>
              </a:rPr>
            </a:br>
            <a:br>
              <a:rPr lang="en" sz="1500">
                <a:solidFill>
                  <a:srgbClr val="000000"/>
                </a:solidFill>
              </a:rPr>
            </a:br>
            <a:br>
              <a:rPr lang="en" sz="1500">
                <a:solidFill>
                  <a:srgbClr val="000000"/>
                </a:solidFill>
              </a:rPr>
            </a:br>
            <a:br>
              <a:rPr lang="en" sz="1500">
                <a:solidFill>
                  <a:srgbClr val="000000"/>
                </a:solidFill>
              </a:rPr>
            </a:br>
            <a:endParaRPr sz="1500">
              <a:solidFill>
                <a:srgbClr val="000000"/>
              </a:solidFill>
            </a:endParaRPr>
          </a:p>
        </p:txBody>
      </p:sp>
      <p:sp>
        <p:nvSpPr>
          <p:cNvPr id="1025" name="Google Shape;1025;p139"/>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026" name="Google Shape;1026;p139"/>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0" name="Shape 1030"/>
        <p:cNvGrpSpPr/>
        <p:nvPr/>
      </p:nvGrpSpPr>
      <p:grpSpPr>
        <a:xfrm>
          <a:off x="0" y="0"/>
          <a:ext cx="0" cy="0"/>
          <a:chOff x="0" y="0"/>
          <a:chExt cx="0" cy="0"/>
        </a:xfrm>
      </p:grpSpPr>
      <p:sp>
        <p:nvSpPr>
          <p:cNvPr id="1031" name="Google Shape;1031;p140"/>
          <p:cNvSpPr txBox="1"/>
          <p:nvPr>
            <p:ph type="title"/>
          </p:nvPr>
        </p:nvSpPr>
        <p:spPr>
          <a:xfrm>
            <a:off x="180125" y="175425"/>
            <a:ext cx="66168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4000">
                <a:latin typeface="Lato"/>
                <a:ea typeface="Lato"/>
                <a:cs typeface="Lato"/>
                <a:sym typeface="Lato"/>
              </a:rPr>
              <a:t>Products and Services</a:t>
            </a:r>
            <a:endParaRPr b="1" sz="4000">
              <a:latin typeface="Lato"/>
              <a:ea typeface="Lato"/>
              <a:cs typeface="Lato"/>
              <a:sym typeface="Lato"/>
            </a:endParaRPr>
          </a:p>
        </p:txBody>
      </p:sp>
      <p:sp>
        <p:nvSpPr>
          <p:cNvPr id="1032" name="Google Shape;1032;p140"/>
          <p:cNvSpPr txBox="1"/>
          <p:nvPr>
            <p:ph idx="1" type="body"/>
          </p:nvPr>
        </p:nvSpPr>
        <p:spPr>
          <a:xfrm>
            <a:off x="180125" y="1528250"/>
            <a:ext cx="2132700" cy="1808400"/>
          </a:xfrm>
          <a:prstGeom prst="rect">
            <a:avLst/>
          </a:prstGeom>
          <a:noFill/>
          <a:ln>
            <a:noFill/>
          </a:ln>
        </p:spPr>
        <p:txBody>
          <a:bodyPr anchorCtr="0" anchor="t" bIns="91425" lIns="91425" spcFirstLastPara="1" rIns="91425" wrap="square" tIns="91425">
            <a:noAutofit/>
          </a:bodyPr>
          <a:lstStyle/>
          <a:p>
            <a:pPr indent="-355600" lvl="0" marL="457200" rtl="0" algn="l">
              <a:lnSpc>
                <a:spcPct val="100000"/>
              </a:lnSpc>
              <a:spcBef>
                <a:spcPts val="600"/>
              </a:spcBef>
              <a:spcAft>
                <a:spcPts val="0"/>
              </a:spcAft>
              <a:buClr>
                <a:srgbClr val="000000"/>
              </a:buClr>
              <a:buSzPts val="2000"/>
              <a:buFont typeface="Nunito Light"/>
              <a:buChar char="×"/>
            </a:pPr>
            <a:r>
              <a:rPr lang="en" sz="2000">
                <a:solidFill>
                  <a:srgbClr val="000000"/>
                </a:solidFill>
                <a:latin typeface="Nunito Light"/>
                <a:ea typeface="Nunito Light"/>
                <a:cs typeface="Nunito Light"/>
                <a:sym typeface="Nunito Light"/>
              </a:rPr>
              <a:t>Iphone</a:t>
            </a:r>
            <a:endParaRPr sz="2000">
              <a:solidFill>
                <a:srgbClr val="000000"/>
              </a:solidFill>
              <a:latin typeface="Nunito Light"/>
              <a:ea typeface="Nunito Light"/>
              <a:cs typeface="Nunito Light"/>
              <a:sym typeface="Nunito Light"/>
            </a:endParaRPr>
          </a:p>
          <a:p>
            <a:pPr indent="-355600" lvl="0" marL="457200" rtl="0" algn="l">
              <a:lnSpc>
                <a:spcPct val="100000"/>
              </a:lnSpc>
              <a:spcBef>
                <a:spcPts val="0"/>
              </a:spcBef>
              <a:spcAft>
                <a:spcPts val="0"/>
              </a:spcAft>
              <a:buClr>
                <a:srgbClr val="000000"/>
              </a:buClr>
              <a:buSzPts val="2000"/>
              <a:buFont typeface="Nunito Light"/>
              <a:buChar char="×"/>
            </a:pPr>
            <a:r>
              <a:rPr lang="en" sz="2000">
                <a:solidFill>
                  <a:srgbClr val="000000"/>
                </a:solidFill>
                <a:latin typeface="Nunito Light"/>
                <a:ea typeface="Nunito Light"/>
                <a:cs typeface="Nunito Light"/>
                <a:sym typeface="Nunito Light"/>
              </a:rPr>
              <a:t>Ipad</a:t>
            </a:r>
            <a:endParaRPr sz="2000">
              <a:solidFill>
                <a:srgbClr val="000000"/>
              </a:solidFill>
              <a:latin typeface="Nunito Light"/>
              <a:ea typeface="Nunito Light"/>
              <a:cs typeface="Nunito Light"/>
              <a:sym typeface="Nunito Light"/>
            </a:endParaRPr>
          </a:p>
          <a:p>
            <a:pPr indent="-355600" lvl="0" marL="457200" rtl="0" algn="l">
              <a:lnSpc>
                <a:spcPct val="100000"/>
              </a:lnSpc>
              <a:spcBef>
                <a:spcPts val="0"/>
              </a:spcBef>
              <a:spcAft>
                <a:spcPts val="0"/>
              </a:spcAft>
              <a:buClr>
                <a:srgbClr val="000000"/>
              </a:buClr>
              <a:buSzPts val="2000"/>
              <a:buFont typeface="Nunito Light"/>
              <a:buChar char="×"/>
            </a:pPr>
            <a:r>
              <a:rPr lang="en" sz="2000">
                <a:solidFill>
                  <a:srgbClr val="000000"/>
                </a:solidFill>
                <a:latin typeface="Nunito Light"/>
                <a:ea typeface="Nunito Light"/>
                <a:cs typeface="Nunito Light"/>
                <a:sym typeface="Nunito Light"/>
              </a:rPr>
              <a:t>Ipod</a:t>
            </a:r>
            <a:endParaRPr sz="2000">
              <a:solidFill>
                <a:srgbClr val="000000"/>
              </a:solidFill>
              <a:latin typeface="Nunito Light"/>
              <a:ea typeface="Nunito Light"/>
              <a:cs typeface="Nunito Light"/>
              <a:sym typeface="Nunito Light"/>
            </a:endParaRPr>
          </a:p>
          <a:p>
            <a:pPr indent="-355600" lvl="0" marL="457200" rtl="0" algn="l">
              <a:lnSpc>
                <a:spcPct val="100000"/>
              </a:lnSpc>
              <a:spcBef>
                <a:spcPts val="0"/>
              </a:spcBef>
              <a:spcAft>
                <a:spcPts val="0"/>
              </a:spcAft>
              <a:buClr>
                <a:srgbClr val="000000"/>
              </a:buClr>
              <a:buSzPts val="2000"/>
              <a:buFont typeface="Nunito Light"/>
              <a:buChar char="×"/>
            </a:pPr>
            <a:r>
              <a:rPr lang="en" sz="2000">
                <a:solidFill>
                  <a:srgbClr val="000000"/>
                </a:solidFill>
                <a:latin typeface="Nunito Light"/>
                <a:ea typeface="Nunito Light"/>
                <a:cs typeface="Nunito Light"/>
                <a:sym typeface="Nunito Light"/>
              </a:rPr>
              <a:t>Accessories</a:t>
            </a:r>
            <a:endParaRPr sz="2000">
              <a:solidFill>
                <a:srgbClr val="000000"/>
              </a:solidFill>
              <a:latin typeface="Nunito Light"/>
              <a:ea typeface="Nunito Light"/>
              <a:cs typeface="Nunito Light"/>
              <a:sym typeface="Nunito Light"/>
            </a:endParaRPr>
          </a:p>
          <a:p>
            <a:pPr indent="-355600" lvl="0" marL="457200" rtl="0" algn="l">
              <a:lnSpc>
                <a:spcPct val="100000"/>
              </a:lnSpc>
              <a:spcBef>
                <a:spcPts val="0"/>
              </a:spcBef>
              <a:spcAft>
                <a:spcPts val="0"/>
              </a:spcAft>
              <a:buClr>
                <a:srgbClr val="000000"/>
              </a:buClr>
              <a:buSzPts val="2000"/>
              <a:buFont typeface="Nunito Light"/>
              <a:buChar char="×"/>
            </a:pPr>
            <a:r>
              <a:rPr lang="en" sz="2000">
                <a:solidFill>
                  <a:srgbClr val="000000"/>
                </a:solidFill>
                <a:latin typeface="Nunito Light"/>
                <a:ea typeface="Nunito Light"/>
                <a:cs typeface="Nunito Light"/>
                <a:sym typeface="Nunito Light"/>
              </a:rPr>
              <a:t>Airpods</a:t>
            </a:r>
            <a:endParaRPr sz="2000">
              <a:solidFill>
                <a:srgbClr val="000000"/>
              </a:solidFill>
              <a:latin typeface="Nunito Light"/>
              <a:ea typeface="Nunito Light"/>
              <a:cs typeface="Nunito Light"/>
              <a:sym typeface="Nunito Light"/>
            </a:endParaRPr>
          </a:p>
        </p:txBody>
      </p:sp>
      <p:sp>
        <p:nvSpPr>
          <p:cNvPr id="1033" name="Google Shape;1033;p140"/>
          <p:cNvSpPr txBox="1"/>
          <p:nvPr>
            <p:ph idx="2" type="body"/>
          </p:nvPr>
        </p:nvSpPr>
        <p:spPr>
          <a:xfrm>
            <a:off x="2190475" y="1528250"/>
            <a:ext cx="2473800" cy="1910400"/>
          </a:xfrm>
          <a:prstGeom prst="rect">
            <a:avLst/>
          </a:prstGeom>
          <a:noFill/>
          <a:ln>
            <a:noFill/>
          </a:ln>
        </p:spPr>
        <p:txBody>
          <a:bodyPr anchorCtr="0" anchor="t" bIns="91425" lIns="91425" spcFirstLastPara="1" rIns="91425" wrap="square" tIns="91425">
            <a:noAutofit/>
          </a:bodyPr>
          <a:lstStyle/>
          <a:p>
            <a:pPr indent="-355600" lvl="0" marL="457200" rtl="0" algn="l">
              <a:lnSpc>
                <a:spcPct val="100000"/>
              </a:lnSpc>
              <a:spcBef>
                <a:spcPts val="600"/>
              </a:spcBef>
              <a:spcAft>
                <a:spcPts val="0"/>
              </a:spcAft>
              <a:buClr>
                <a:srgbClr val="000000"/>
              </a:buClr>
              <a:buSzPts val="2000"/>
              <a:buFont typeface="Nunito Light"/>
              <a:buChar char="×"/>
            </a:pPr>
            <a:r>
              <a:rPr lang="en" sz="2000">
                <a:solidFill>
                  <a:srgbClr val="000000"/>
                </a:solidFill>
                <a:latin typeface="Nunito Light"/>
                <a:ea typeface="Nunito Light"/>
                <a:cs typeface="Nunito Light"/>
                <a:sym typeface="Nunito Light"/>
              </a:rPr>
              <a:t>Mac (</a:t>
            </a:r>
            <a:r>
              <a:rPr i="1" lang="en" sz="2000">
                <a:solidFill>
                  <a:srgbClr val="000000"/>
                </a:solidFill>
                <a:latin typeface="Nunito Light"/>
                <a:ea typeface="Nunito Light"/>
                <a:cs typeface="Nunito Light"/>
                <a:sym typeface="Nunito Light"/>
              </a:rPr>
              <a:t>Desktop, Macbook air, Macbook, Macbook pro)</a:t>
            </a:r>
            <a:endParaRPr i="1" sz="2000">
              <a:solidFill>
                <a:srgbClr val="000000"/>
              </a:solidFill>
              <a:latin typeface="Nunito Light"/>
              <a:ea typeface="Nunito Light"/>
              <a:cs typeface="Nunito Light"/>
              <a:sym typeface="Nunito Light"/>
            </a:endParaRPr>
          </a:p>
          <a:p>
            <a:pPr indent="-355600" lvl="0" marL="457200" rtl="0" algn="l">
              <a:lnSpc>
                <a:spcPct val="100000"/>
              </a:lnSpc>
              <a:spcBef>
                <a:spcPts val="0"/>
              </a:spcBef>
              <a:spcAft>
                <a:spcPts val="0"/>
              </a:spcAft>
              <a:buClr>
                <a:srgbClr val="000000"/>
              </a:buClr>
              <a:buSzPts val="2000"/>
              <a:buFont typeface="Nunito Light"/>
              <a:buChar char="×"/>
            </a:pPr>
            <a:r>
              <a:rPr lang="en" sz="2000">
                <a:solidFill>
                  <a:srgbClr val="000000"/>
                </a:solidFill>
                <a:latin typeface="Nunito Light"/>
                <a:ea typeface="Nunito Light"/>
                <a:cs typeface="Nunito Light"/>
                <a:sym typeface="Nunito Light"/>
              </a:rPr>
              <a:t>Apple Watch</a:t>
            </a:r>
            <a:endParaRPr sz="2000">
              <a:solidFill>
                <a:srgbClr val="000000"/>
              </a:solidFill>
              <a:latin typeface="Nunito Light"/>
              <a:ea typeface="Nunito Light"/>
              <a:cs typeface="Nunito Light"/>
              <a:sym typeface="Nunito Light"/>
            </a:endParaRPr>
          </a:p>
          <a:p>
            <a:pPr indent="-355600" lvl="0" marL="457200" rtl="0" algn="l">
              <a:lnSpc>
                <a:spcPct val="100000"/>
              </a:lnSpc>
              <a:spcBef>
                <a:spcPts val="0"/>
              </a:spcBef>
              <a:spcAft>
                <a:spcPts val="0"/>
              </a:spcAft>
              <a:buClr>
                <a:srgbClr val="000000"/>
              </a:buClr>
              <a:buSzPts val="2000"/>
              <a:buFont typeface="Nunito Light"/>
              <a:buChar char="×"/>
            </a:pPr>
            <a:r>
              <a:rPr lang="en" sz="2000">
                <a:solidFill>
                  <a:srgbClr val="000000"/>
                </a:solidFill>
                <a:latin typeface="Nunito Light"/>
                <a:ea typeface="Nunito Light"/>
                <a:cs typeface="Nunito Light"/>
                <a:sym typeface="Nunito Light"/>
              </a:rPr>
              <a:t>Apple TV</a:t>
            </a:r>
            <a:endParaRPr sz="2000">
              <a:solidFill>
                <a:srgbClr val="000000"/>
              </a:solidFill>
              <a:latin typeface="Nunito Light"/>
              <a:ea typeface="Nunito Light"/>
              <a:cs typeface="Nunito Light"/>
              <a:sym typeface="Nunito Light"/>
            </a:endParaRPr>
          </a:p>
        </p:txBody>
      </p:sp>
      <p:sp>
        <p:nvSpPr>
          <p:cNvPr id="1034" name="Google Shape;1034;p140"/>
          <p:cNvSpPr txBox="1"/>
          <p:nvPr>
            <p:ph idx="3" type="body"/>
          </p:nvPr>
        </p:nvSpPr>
        <p:spPr>
          <a:xfrm>
            <a:off x="4664124" y="1528250"/>
            <a:ext cx="2132700" cy="1808400"/>
          </a:xfrm>
          <a:prstGeom prst="rect">
            <a:avLst/>
          </a:prstGeom>
          <a:noFill/>
          <a:ln>
            <a:noFill/>
          </a:ln>
        </p:spPr>
        <p:txBody>
          <a:bodyPr anchorCtr="0" anchor="t" bIns="91425" lIns="91425" spcFirstLastPara="1" rIns="91425" wrap="square" tIns="91425">
            <a:noAutofit/>
          </a:bodyPr>
          <a:lstStyle/>
          <a:p>
            <a:pPr indent="-355600" lvl="0" marL="457200" rtl="0" algn="l">
              <a:lnSpc>
                <a:spcPct val="100000"/>
              </a:lnSpc>
              <a:spcBef>
                <a:spcPts val="600"/>
              </a:spcBef>
              <a:spcAft>
                <a:spcPts val="0"/>
              </a:spcAft>
              <a:buClr>
                <a:srgbClr val="000000"/>
              </a:buClr>
              <a:buSzPts val="2000"/>
              <a:buFont typeface="Nunito Light"/>
              <a:buChar char="×"/>
            </a:pPr>
            <a:r>
              <a:rPr lang="en" sz="2000">
                <a:solidFill>
                  <a:srgbClr val="000000"/>
                </a:solidFill>
                <a:latin typeface="Nunito Light"/>
                <a:ea typeface="Nunito Light"/>
                <a:cs typeface="Nunito Light"/>
                <a:sym typeface="Nunito Light"/>
              </a:rPr>
              <a:t>Internet Services </a:t>
            </a:r>
            <a:endParaRPr sz="2000">
              <a:solidFill>
                <a:srgbClr val="000000"/>
              </a:solidFill>
              <a:latin typeface="Nunito Light"/>
              <a:ea typeface="Nunito Light"/>
              <a:cs typeface="Nunito Light"/>
              <a:sym typeface="Nunito Light"/>
            </a:endParaRPr>
          </a:p>
          <a:p>
            <a:pPr indent="-355600" lvl="0" marL="457200" rtl="0" algn="l">
              <a:lnSpc>
                <a:spcPct val="100000"/>
              </a:lnSpc>
              <a:spcBef>
                <a:spcPts val="0"/>
              </a:spcBef>
              <a:spcAft>
                <a:spcPts val="0"/>
              </a:spcAft>
              <a:buClr>
                <a:srgbClr val="000000"/>
              </a:buClr>
              <a:buSzPts val="2000"/>
              <a:buFont typeface="Nunito Light"/>
              <a:buChar char="×"/>
            </a:pPr>
            <a:r>
              <a:rPr lang="en" sz="2000">
                <a:solidFill>
                  <a:srgbClr val="000000"/>
                </a:solidFill>
                <a:latin typeface="Nunito Light"/>
                <a:ea typeface="Nunito Light"/>
                <a:cs typeface="Nunito Light"/>
                <a:sym typeface="Nunito Light"/>
              </a:rPr>
              <a:t>Icloud</a:t>
            </a:r>
            <a:endParaRPr sz="2000">
              <a:solidFill>
                <a:srgbClr val="000000"/>
              </a:solidFill>
              <a:latin typeface="Nunito Light"/>
              <a:ea typeface="Nunito Light"/>
              <a:cs typeface="Nunito Light"/>
              <a:sym typeface="Nunito Light"/>
            </a:endParaRPr>
          </a:p>
          <a:p>
            <a:pPr indent="-355600" lvl="0" marL="457200" rtl="0" algn="l">
              <a:lnSpc>
                <a:spcPct val="100000"/>
              </a:lnSpc>
              <a:spcBef>
                <a:spcPts val="0"/>
              </a:spcBef>
              <a:spcAft>
                <a:spcPts val="0"/>
              </a:spcAft>
              <a:buClr>
                <a:srgbClr val="000000"/>
              </a:buClr>
              <a:buSzPts val="2000"/>
              <a:buFont typeface="Nunito Light"/>
              <a:buChar char="×"/>
            </a:pPr>
            <a:r>
              <a:rPr lang="en" sz="2000">
                <a:solidFill>
                  <a:srgbClr val="000000"/>
                </a:solidFill>
                <a:latin typeface="Nunito Light"/>
                <a:ea typeface="Nunito Light"/>
                <a:cs typeface="Nunito Light"/>
                <a:sym typeface="Nunito Light"/>
              </a:rPr>
              <a:t>AppleCare</a:t>
            </a:r>
            <a:endParaRPr sz="2000">
              <a:solidFill>
                <a:srgbClr val="000000"/>
              </a:solidFill>
              <a:latin typeface="Nunito Light"/>
              <a:ea typeface="Nunito Light"/>
              <a:cs typeface="Nunito Light"/>
              <a:sym typeface="Nunito Light"/>
            </a:endParaRPr>
          </a:p>
          <a:p>
            <a:pPr indent="-355600" lvl="0" marL="457200" rtl="0" algn="l">
              <a:lnSpc>
                <a:spcPct val="100000"/>
              </a:lnSpc>
              <a:spcBef>
                <a:spcPts val="0"/>
              </a:spcBef>
              <a:spcAft>
                <a:spcPts val="0"/>
              </a:spcAft>
              <a:buClr>
                <a:srgbClr val="000000"/>
              </a:buClr>
              <a:buSzPts val="2000"/>
              <a:buFont typeface="Nunito Light"/>
              <a:buChar char="×"/>
            </a:pPr>
            <a:r>
              <a:rPr lang="en" sz="2000">
                <a:solidFill>
                  <a:srgbClr val="000000"/>
                </a:solidFill>
                <a:latin typeface="Nunito Light"/>
                <a:ea typeface="Nunito Light"/>
                <a:cs typeface="Nunito Light"/>
                <a:sym typeface="Nunito Light"/>
              </a:rPr>
              <a:t>Apple Pay</a:t>
            </a:r>
            <a:endParaRPr sz="2000">
              <a:solidFill>
                <a:srgbClr val="000000"/>
              </a:solidFill>
              <a:latin typeface="Nunito Light"/>
              <a:ea typeface="Nunito Light"/>
              <a:cs typeface="Nunito Light"/>
              <a:sym typeface="Nunito Light"/>
            </a:endParaRPr>
          </a:p>
        </p:txBody>
      </p:sp>
      <p:sp>
        <p:nvSpPr>
          <p:cNvPr id="1035" name="Google Shape;1035;p140"/>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036" name="Google Shape;1036;p140"/>
          <p:cNvPicPr preferRelativeResize="0"/>
          <p:nvPr/>
        </p:nvPicPr>
        <p:blipFill rotWithShape="1">
          <a:blip r:embed="rId3">
            <a:alphaModFix/>
          </a:blip>
          <a:srcRect b="0" l="0" r="0" t="0"/>
          <a:stretch/>
        </p:blipFill>
        <p:spPr>
          <a:xfrm>
            <a:off x="5659188" y="175413"/>
            <a:ext cx="3171825" cy="1647825"/>
          </a:xfrm>
          <a:prstGeom prst="rect">
            <a:avLst/>
          </a:prstGeom>
          <a:noFill/>
          <a:ln>
            <a:noFill/>
          </a:ln>
        </p:spPr>
      </p:pic>
      <p:pic>
        <p:nvPicPr>
          <p:cNvPr id="1037" name="Google Shape;1037;p140"/>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
        <p:nvSpPr>
          <p:cNvPr id="1038" name="Google Shape;1038;p140"/>
          <p:cNvSpPr txBox="1"/>
          <p:nvPr>
            <p:ph idx="3" type="body"/>
          </p:nvPr>
        </p:nvSpPr>
        <p:spPr>
          <a:xfrm>
            <a:off x="500900" y="3832075"/>
            <a:ext cx="5274300" cy="131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lang="en" sz="2000">
                <a:solidFill>
                  <a:srgbClr val="000000"/>
                </a:solidFill>
                <a:latin typeface="Nunito Light"/>
                <a:ea typeface="Nunito Light"/>
                <a:cs typeface="Nunito Light"/>
                <a:sym typeface="Nunito Light"/>
              </a:rPr>
              <a:t>Operating System Software</a:t>
            </a:r>
            <a:endParaRPr sz="2000">
              <a:solidFill>
                <a:srgbClr val="000000"/>
              </a:solidFill>
              <a:latin typeface="Nunito Light"/>
              <a:ea typeface="Nunito Light"/>
              <a:cs typeface="Nunito Light"/>
              <a:sym typeface="Nunito Light"/>
            </a:endParaRPr>
          </a:p>
          <a:p>
            <a:pPr indent="0" lvl="0" marL="0" rtl="0" algn="l">
              <a:lnSpc>
                <a:spcPct val="100000"/>
              </a:lnSpc>
              <a:spcBef>
                <a:spcPts val="600"/>
              </a:spcBef>
              <a:spcAft>
                <a:spcPts val="0"/>
              </a:spcAft>
              <a:buSzPts val="1200"/>
              <a:buNone/>
            </a:pPr>
            <a:r>
              <a:rPr lang="en" sz="2000">
                <a:solidFill>
                  <a:srgbClr val="000000"/>
                </a:solidFill>
                <a:latin typeface="Nunito Light"/>
                <a:ea typeface="Nunito Light"/>
                <a:cs typeface="Nunito Light"/>
                <a:sym typeface="Nunito Light"/>
              </a:rPr>
              <a:t>	iOS, macOS, watchOS, tvOS</a:t>
            </a:r>
            <a:endParaRPr sz="2000">
              <a:solidFill>
                <a:srgbClr val="000000"/>
              </a:solidFill>
              <a:latin typeface="Nunito Light"/>
              <a:ea typeface="Nunito Light"/>
              <a:cs typeface="Nunito Light"/>
              <a:sym typeface="Nunito Light"/>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2" name="Shape 1042"/>
        <p:cNvGrpSpPr/>
        <p:nvPr/>
      </p:nvGrpSpPr>
      <p:grpSpPr>
        <a:xfrm>
          <a:off x="0" y="0"/>
          <a:ext cx="0" cy="0"/>
          <a:chOff x="0" y="0"/>
          <a:chExt cx="0" cy="0"/>
        </a:xfrm>
      </p:grpSpPr>
      <p:sp>
        <p:nvSpPr>
          <p:cNvPr id="1043" name="Google Shape;1043;p141"/>
          <p:cNvSpPr txBox="1"/>
          <p:nvPr>
            <p:ph type="title"/>
          </p:nvPr>
        </p:nvSpPr>
        <p:spPr>
          <a:xfrm>
            <a:off x="244100" y="1752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3500">
                <a:latin typeface="Lato"/>
                <a:ea typeface="Lato"/>
                <a:cs typeface="Lato"/>
                <a:sym typeface="Lato"/>
              </a:rPr>
              <a:t>Products: Iphone  </a:t>
            </a:r>
            <a:endParaRPr b="1" sz="3500">
              <a:latin typeface="Lato"/>
              <a:ea typeface="Lato"/>
              <a:cs typeface="Lato"/>
              <a:sym typeface="Lato"/>
            </a:endParaRPr>
          </a:p>
        </p:txBody>
      </p:sp>
      <p:sp>
        <p:nvSpPr>
          <p:cNvPr id="1044" name="Google Shape;1044;p141"/>
          <p:cNvSpPr txBox="1"/>
          <p:nvPr>
            <p:ph idx="1" type="body"/>
          </p:nvPr>
        </p:nvSpPr>
        <p:spPr>
          <a:xfrm>
            <a:off x="244100" y="1032675"/>
            <a:ext cx="6416100" cy="39063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Smartphone with a user interface built around the device’s multi-touch screen including a virtual keyboard</a:t>
            </a:r>
            <a:endParaRPr sz="2000">
              <a:solidFill>
                <a:schemeClr val="dk1"/>
              </a:solidFill>
              <a:latin typeface="Nunito"/>
              <a:ea typeface="Nunito"/>
              <a:cs typeface="Nunito"/>
              <a:sym typeface="Nunito"/>
            </a:endParaRPr>
          </a:p>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Shoot video, take pictures, download apps, play music, send/receive text messages and e-mail</a:t>
            </a:r>
            <a:endParaRPr sz="2000">
              <a:solidFill>
                <a:schemeClr val="dk1"/>
              </a:solidFill>
              <a:latin typeface="Nunito"/>
              <a:ea typeface="Nunito"/>
              <a:cs typeface="Nunito"/>
              <a:sym typeface="Nunito"/>
            </a:endParaRPr>
          </a:p>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Originally released in 2007</a:t>
            </a:r>
            <a:endParaRPr sz="2000">
              <a:solidFill>
                <a:schemeClr val="dk1"/>
              </a:solidFill>
              <a:latin typeface="Nunito"/>
              <a:ea typeface="Nunito"/>
              <a:cs typeface="Nunito"/>
              <a:sym typeface="Nunito"/>
            </a:endParaRPr>
          </a:p>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Largest market share in the US</a:t>
            </a:r>
            <a:endParaRPr sz="2000">
              <a:solidFill>
                <a:schemeClr val="dk1"/>
              </a:solidFill>
              <a:latin typeface="Nunito"/>
              <a:ea typeface="Nunito"/>
              <a:cs typeface="Nunito"/>
              <a:sym typeface="Nunito"/>
            </a:endParaRPr>
          </a:p>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Latest models: </a:t>
            </a:r>
            <a:br>
              <a:rPr lang="en" sz="2000">
                <a:solidFill>
                  <a:schemeClr val="dk1"/>
                </a:solidFill>
                <a:latin typeface="Nunito"/>
                <a:ea typeface="Nunito"/>
                <a:cs typeface="Nunito"/>
                <a:sym typeface="Nunito"/>
              </a:rPr>
            </a:br>
            <a:r>
              <a:rPr lang="en" sz="2000">
                <a:solidFill>
                  <a:schemeClr val="dk1"/>
                </a:solidFill>
                <a:latin typeface="Nunito"/>
                <a:ea typeface="Nunito"/>
                <a:cs typeface="Nunito"/>
                <a:sym typeface="Nunito"/>
              </a:rPr>
              <a:t>	Iphone XS and Iphone XR</a:t>
            </a:r>
            <a:endParaRPr sz="2000">
              <a:solidFill>
                <a:schemeClr val="dk1"/>
              </a:solidFill>
              <a:latin typeface="Nunito"/>
              <a:ea typeface="Nunito"/>
              <a:cs typeface="Nunito"/>
              <a:sym typeface="Nunito"/>
            </a:endParaRPr>
          </a:p>
          <a:p>
            <a:pPr indent="0" lvl="0" marL="0" rtl="0" algn="l">
              <a:lnSpc>
                <a:spcPct val="115000"/>
              </a:lnSpc>
              <a:spcBef>
                <a:spcPts val="0"/>
              </a:spcBef>
              <a:spcAft>
                <a:spcPts val="0"/>
              </a:spcAft>
              <a:buClr>
                <a:schemeClr val="dk1"/>
              </a:buClr>
              <a:buSzPts val="1100"/>
              <a:buFont typeface="Arial"/>
              <a:buNone/>
            </a:pPr>
            <a:r>
              <a:t/>
            </a:r>
            <a:endParaRPr sz="2000">
              <a:solidFill>
                <a:schemeClr val="dk1"/>
              </a:solidFill>
              <a:latin typeface="Montserrat"/>
              <a:ea typeface="Montserrat"/>
              <a:cs typeface="Montserrat"/>
              <a:sym typeface="Montserrat"/>
            </a:endParaRPr>
          </a:p>
          <a:p>
            <a:pPr indent="0" lvl="0" marL="0" rtl="0" algn="l">
              <a:lnSpc>
                <a:spcPct val="100000"/>
              </a:lnSpc>
              <a:spcBef>
                <a:spcPts val="600"/>
              </a:spcBef>
              <a:spcAft>
                <a:spcPts val="0"/>
              </a:spcAft>
              <a:buSzPts val="1200"/>
              <a:buNone/>
            </a:pPr>
            <a:r>
              <a:t/>
            </a:r>
            <a:endParaRPr/>
          </a:p>
        </p:txBody>
      </p:sp>
      <p:sp>
        <p:nvSpPr>
          <p:cNvPr id="1045" name="Google Shape;1045;p141"/>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046" name="Google Shape;1046;p141"/>
          <p:cNvPicPr preferRelativeResize="0"/>
          <p:nvPr/>
        </p:nvPicPr>
        <p:blipFill rotWithShape="1">
          <a:blip r:embed="rId3">
            <a:alphaModFix/>
          </a:blip>
          <a:srcRect b="0" l="0" r="0" t="0"/>
          <a:stretch/>
        </p:blipFill>
        <p:spPr>
          <a:xfrm>
            <a:off x="5440900" y="2876100"/>
            <a:ext cx="2347225" cy="1797550"/>
          </a:xfrm>
          <a:prstGeom prst="rect">
            <a:avLst/>
          </a:prstGeom>
          <a:noFill/>
          <a:ln>
            <a:noFill/>
          </a:ln>
        </p:spPr>
      </p:pic>
      <p:pic>
        <p:nvPicPr>
          <p:cNvPr id="1047" name="Google Shape;1047;p141"/>
          <p:cNvPicPr preferRelativeResize="0"/>
          <p:nvPr/>
        </p:nvPicPr>
        <p:blipFill rotWithShape="1">
          <a:blip r:embed="rId4">
            <a:alphaModFix/>
          </a:blip>
          <a:srcRect b="0" l="0" r="0" t="0"/>
          <a:stretch/>
        </p:blipFill>
        <p:spPr>
          <a:xfrm>
            <a:off x="7164100" y="2066050"/>
            <a:ext cx="1865175" cy="2102550"/>
          </a:xfrm>
          <a:prstGeom prst="rect">
            <a:avLst/>
          </a:prstGeom>
          <a:noFill/>
          <a:ln>
            <a:noFill/>
          </a:ln>
        </p:spPr>
      </p:pic>
      <p:pic>
        <p:nvPicPr>
          <p:cNvPr id="1048" name="Google Shape;1048;p141"/>
          <p:cNvPicPr preferRelativeResize="0"/>
          <p:nvPr/>
        </p:nvPicPr>
        <p:blipFill rotWithShape="1">
          <a:blip r:embed="rId5">
            <a:alphaModFix/>
          </a:blip>
          <a:srcRect b="0" l="0" r="0" t="0"/>
          <a:stretch/>
        </p:blipFill>
        <p:spPr>
          <a:xfrm>
            <a:off x="4817700" y="3192900"/>
            <a:ext cx="1183386" cy="1950600"/>
          </a:xfrm>
          <a:prstGeom prst="rect">
            <a:avLst/>
          </a:prstGeom>
          <a:noFill/>
          <a:ln>
            <a:noFill/>
          </a:ln>
        </p:spPr>
      </p:pic>
      <p:pic>
        <p:nvPicPr>
          <p:cNvPr id="1049" name="Google Shape;1049;p141"/>
          <p:cNvPicPr preferRelativeResize="0"/>
          <p:nvPr/>
        </p:nvPicPr>
        <p:blipFill rotWithShape="1">
          <a:blip r:embed="rId6">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5"/>
          <p:cNvSpPr txBox="1"/>
          <p:nvPr>
            <p:ph type="ctrTitle"/>
          </p:nvPr>
        </p:nvSpPr>
        <p:spPr>
          <a:xfrm>
            <a:off x="3826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Today’s Gadget Industry</a:t>
            </a:r>
            <a:endParaRPr sz="4000"/>
          </a:p>
        </p:txBody>
      </p:sp>
      <p:sp>
        <p:nvSpPr>
          <p:cNvPr id="147" name="Google Shape;147;p25"/>
          <p:cNvSpPr txBox="1"/>
          <p:nvPr>
            <p:ph idx="1" type="subTitle"/>
          </p:nvPr>
        </p:nvSpPr>
        <p:spPr>
          <a:xfrm>
            <a:off x="490775" y="1159800"/>
            <a:ext cx="5605200" cy="3738600"/>
          </a:xfrm>
          <a:prstGeom prst="rect">
            <a:avLst/>
          </a:prstGeom>
          <a:noFill/>
          <a:ln>
            <a:noFill/>
          </a:ln>
        </p:spPr>
        <p:txBody>
          <a:bodyPr anchorCtr="0" anchor="t" bIns="91425" lIns="91425" spcFirstLastPara="1" rIns="91425" wrap="square" tIns="91425">
            <a:noAutofit/>
          </a:bodyPr>
          <a:lstStyle/>
          <a:p>
            <a:pPr indent="-323850" lvl="0" marL="457200" rtl="0" algn="l">
              <a:lnSpc>
                <a:spcPct val="200000"/>
              </a:lnSpc>
              <a:spcBef>
                <a:spcPts val="0"/>
              </a:spcBef>
              <a:spcAft>
                <a:spcPts val="0"/>
              </a:spcAft>
              <a:buSzPts val="1500"/>
              <a:buChar char="●"/>
            </a:pPr>
            <a:r>
              <a:rPr lang="en"/>
              <a:t>Revenue is expected to show an annual growth rate (CAGR 2018-2022) of 8.4%, resulting in a market volume of US$410B by 2022</a:t>
            </a:r>
            <a:endParaRPr/>
          </a:p>
          <a:p>
            <a:pPr indent="-323850" lvl="0" marL="457200" rtl="0" algn="l">
              <a:lnSpc>
                <a:spcPct val="200000"/>
              </a:lnSpc>
              <a:spcBef>
                <a:spcPts val="0"/>
              </a:spcBef>
              <a:spcAft>
                <a:spcPts val="0"/>
              </a:spcAft>
              <a:buSzPts val="1500"/>
              <a:buChar char="●"/>
            </a:pPr>
            <a:r>
              <a:rPr lang="en"/>
              <a:t>In global comparison, most revenue is generated in China (US$115,522m in 2018)</a:t>
            </a:r>
            <a:endParaRPr sz="1500"/>
          </a:p>
        </p:txBody>
      </p:sp>
      <p:sp>
        <p:nvSpPr>
          <p:cNvPr id="148" name="Google Shape;148;p25"/>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3" name="Shape 1053"/>
        <p:cNvGrpSpPr/>
        <p:nvPr/>
      </p:nvGrpSpPr>
      <p:grpSpPr>
        <a:xfrm>
          <a:off x="0" y="0"/>
          <a:ext cx="0" cy="0"/>
          <a:chOff x="0" y="0"/>
          <a:chExt cx="0" cy="0"/>
        </a:xfrm>
      </p:grpSpPr>
      <p:sp>
        <p:nvSpPr>
          <p:cNvPr id="1054" name="Google Shape;1054;p142"/>
          <p:cNvSpPr txBox="1"/>
          <p:nvPr>
            <p:ph type="title"/>
          </p:nvPr>
        </p:nvSpPr>
        <p:spPr>
          <a:xfrm>
            <a:off x="226950" y="1648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New Iphones- 2018</a:t>
            </a:r>
            <a:endParaRPr/>
          </a:p>
        </p:txBody>
      </p:sp>
      <p:sp>
        <p:nvSpPr>
          <p:cNvPr id="1055" name="Google Shape;1055;p142"/>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056" name="Google Shape;1056;p142"/>
          <p:cNvPicPr preferRelativeResize="0"/>
          <p:nvPr/>
        </p:nvPicPr>
        <p:blipFill rotWithShape="1">
          <a:blip r:embed="rId3">
            <a:alphaModFix/>
          </a:blip>
          <a:srcRect b="0" l="0" r="0" t="0"/>
          <a:stretch/>
        </p:blipFill>
        <p:spPr>
          <a:xfrm>
            <a:off x="0" y="940050"/>
            <a:ext cx="7746076" cy="4203450"/>
          </a:xfrm>
          <a:prstGeom prst="rect">
            <a:avLst/>
          </a:prstGeom>
          <a:noFill/>
          <a:ln>
            <a:noFill/>
          </a:ln>
        </p:spPr>
      </p:pic>
      <p:pic>
        <p:nvPicPr>
          <p:cNvPr id="1057" name="Google Shape;1057;p142"/>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1" name="Shape 1061"/>
        <p:cNvGrpSpPr/>
        <p:nvPr/>
      </p:nvGrpSpPr>
      <p:grpSpPr>
        <a:xfrm>
          <a:off x="0" y="0"/>
          <a:ext cx="0" cy="0"/>
          <a:chOff x="0" y="0"/>
          <a:chExt cx="0" cy="0"/>
        </a:xfrm>
      </p:grpSpPr>
      <p:sp>
        <p:nvSpPr>
          <p:cNvPr id="1062" name="Google Shape;1062;p143"/>
          <p:cNvSpPr txBox="1"/>
          <p:nvPr>
            <p:ph type="title"/>
          </p:nvPr>
        </p:nvSpPr>
        <p:spPr>
          <a:xfrm>
            <a:off x="244100" y="20452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3500">
                <a:latin typeface="Lato"/>
                <a:ea typeface="Lato"/>
                <a:cs typeface="Lato"/>
                <a:sym typeface="Lato"/>
              </a:rPr>
              <a:t>Products: Ipad  </a:t>
            </a:r>
            <a:endParaRPr b="1" sz="3500">
              <a:latin typeface="Lato"/>
              <a:ea typeface="Lato"/>
              <a:cs typeface="Lato"/>
              <a:sym typeface="Lato"/>
            </a:endParaRPr>
          </a:p>
        </p:txBody>
      </p:sp>
      <p:sp>
        <p:nvSpPr>
          <p:cNvPr id="1063" name="Google Shape;1063;p143"/>
          <p:cNvSpPr txBox="1"/>
          <p:nvPr>
            <p:ph idx="1" type="body"/>
          </p:nvPr>
        </p:nvSpPr>
        <p:spPr>
          <a:xfrm>
            <a:off x="244100" y="1032675"/>
            <a:ext cx="6416100" cy="39063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Line of tablet computers, with user interface and capabilities similar to the iPhone</a:t>
            </a:r>
            <a:endParaRPr sz="2000">
              <a:solidFill>
                <a:schemeClr val="dk1"/>
              </a:solidFill>
              <a:latin typeface="Nunito"/>
              <a:ea typeface="Nunito"/>
              <a:cs typeface="Nunito"/>
              <a:sym typeface="Nunito"/>
            </a:endParaRPr>
          </a:p>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Series: iPad Mini, iPad, iPad Pro, iPad Pro 2018</a:t>
            </a:r>
            <a:endParaRPr sz="2000">
              <a:solidFill>
                <a:schemeClr val="dk1"/>
              </a:solidFill>
              <a:latin typeface="Nunito"/>
              <a:ea typeface="Nunito"/>
              <a:cs typeface="Nunito"/>
              <a:sym typeface="Nunito"/>
            </a:endParaRPr>
          </a:p>
          <a:p>
            <a:pPr indent="-355600" lvl="0" marL="457200" marR="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Most recent releases are 9.7” Pro and Mini 4</a:t>
            </a:r>
            <a:endParaRPr sz="2000">
              <a:solidFill>
                <a:schemeClr val="dk1"/>
              </a:solidFill>
              <a:latin typeface="Nunito"/>
              <a:ea typeface="Nunito"/>
              <a:cs typeface="Nunito"/>
              <a:sym typeface="Nunito"/>
            </a:endParaRPr>
          </a:p>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Includes Siri and Touch ID and Face ID</a:t>
            </a:r>
            <a:endParaRPr>
              <a:solidFill>
                <a:schemeClr val="dk2"/>
              </a:solidFill>
              <a:latin typeface="Nunito Light"/>
              <a:ea typeface="Nunito Light"/>
              <a:cs typeface="Nunito Light"/>
              <a:sym typeface="Nunito Light"/>
            </a:endParaRPr>
          </a:p>
          <a:p>
            <a:pPr indent="0" lvl="0" marL="457200" rtl="0" algn="l">
              <a:lnSpc>
                <a:spcPct val="100000"/>
              </a:lnSpc>
              <a:spcBef>
                <a:spcPts val="600"/>
              </a:spcBef>
              <a:spcAft>
                <a:spcPts val="0"/>
              </a:spcAft>
              <a:buSzPts val="1200"/>
              <a:buNone/>
            </a:pPr>
            <a:r>
              <a:t/>
            </a:r>
            <a:endParaRPr sz="2000">
              <a:solidFill>
                <a:schemeClr val="dk1"/>
              </a:solidFill>
              <a:latin typeface="Montserrat"/>
              <a:ea typeface="Montserrat"/>
              <a:cs typeface="Montserrat"/>
              <a:sym typeface="Montserrat"/>
            </a:endParaRPr>
          </a:p>
        </p:txBody>
      </p:sp>
      <p:sp>
        <p:nvSpPr>
          <p:cNvPr id="1064" name="Google Shape;1064;p143"/>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065" name="Google Shape;1065;p143"/>
          <p:cNvPicPr preferRelativeResize="0"/>
          <p:nvPr/>
        </p:nvPicPr>
        <p:blipFill rotWithShape="1">
          <a:blip r:embed="rId3">
            <a:alphaModFix/>
          </a:blip>
          <a:srcRect b="0" l="0" r="0" t="0"/>
          <a:stretch/>
        </p:blipFill>
        <p:spPr>
          <a:xfrm>
            <a:off x="2168400" y="2865150"/>
            <a:ext cx="2365825" cy="2202096"/>
          </a:xfrm>
          <a:prstGeom prst="rect">
            <a:avLst/>
          </a:prstGeom>
          <a:noFill/>
          <a:ln>
            <a:noFill/>
          </a:ln>
        </p:spPr>
      </p:pic>
      <p:pic>
        <p:nvPicPr>
          <p:cNvPr id="1066" name="Google Shape;1066;p143"/>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0" name="Shape 1070"/>
        <p:cNvGrpSpPr/>
        <p:nvPr/>
      </p:nvGrpSpPr>
      <p:grpSpPr>
        <a:xfrm>
          <a:off x="0" y="0"/>
          <a:ext cx="0" cy="0"/>
          <a:chOff x="0" y="0"/>
          <a:chExt cx="0" cy="0"/>
        </a:xfrm>
      </p:grpSpPr>
      <p:sp>
        <p:nvSpPr>
          <p:cNvPr id="1071" name="Google Shape;1071;p144"/>
          <p:cNvSpPr txBox="1"/>
          <p:nvPr>
            <p:ph type="title"/>
          </p:nvPr>
        </p:nvSpPr>
        <p:spPr>
          <a:xfrm>
            <a:off x="216123" y="19959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3500">
                <a:latin typeface="Lato"/>
                <a:ea typeface="Lato"/>
                <a:cs typeface="Lato"/>
                <a:sym typeface="Lato"/>
              </a:rPr>
              <a:t>Products: Mac</a:t>
            </a:r>
            <a:endParaRPr b="1" sz="3500">
              <a:latin typeface="Lato"/>
              <a:ea typeface="Lato"/>
              <a:cs typeface="Lato"/>
              <a:sym typeface="Lato"/>
            </a:endParaRPr>
          </a:p>
        </p:txBody>
      </p:sp>
      <p:sp>
        <p:nvSpPr>
          <p:cNvPr id="1072" name="Google Shape;1072;p144"/>
          <p:cNvSpPr txBox="1"/>
          <p:nvPr>
            <p:ph idx="1" type="body"/>
          </p:nvPr>
        </p:nvSpPr>
        <p:spPr>
          <a:xfrm>
            <a:off x="155900" y="1032675"/>
            <a:ext cx="6416100" cy="39063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Line of notebook and desktop</a:t>
            </a:r>
            <a:br>
              <a:rPr lang="en" sz="2000">
                <a:solidFill>
                  <a:schemeClr val="dk1"/>
                </a:solidFill>
                <a:latin typeface="Nunito"/>
                <a:ea typeface="Nunito"/>
                <a:cs typeface="Nunito"/>
                <a:sym typeface="Nunito"/>
              </a:rPr>
            </a:br>
            <a:r>
              <a:rPr lang="en" sz="2000">
                <a:solidFill>
                  <a:schemeClr val="dk1"/>
                </a:solidFill>
                <a:latin typeface="Nunito"/>
                <a:ea typeface="Nunito"/>
                <a:cs typeface="Nunito"/>
                <a:sym typeface="Nunito"/>
              </a:rPr>
              <a:t>computers based on the MacOS </a:t>
            </a:r>
            <a:br>
              <a:rPr lang="en" sz="2000">
                <a:solidFill>
                  <a:schemeClr val="dk1"/>
                </a:solidFill>
                <a:latin typeface="Nunito"/>
                <a:ea typeface="Nunito"/>
                <a:cs typeface="Nunito"/>
                <a:sym typeface="Nunito"/>
              </a:rPr>
            </a:br>
            <a:r>
              <a:rPr lang="en" sz="2000">
                <a:solidFill>
                  <a:schemeClr val="dk1"/>
                </a:solidFill>
                <a:latin typeface="Nunito"/>
                <a:ea typeface="Nunito"/>
                <a:cs typeface="Nunito"/>
                <a:sym typeface="Nunito"/>
              </a:rPr>
              <a:t>operating system</a:t>
            </a:r>
            <a:br>
              <a:rPr lang="en" sz="2000">
                <a:solidFill>
                  <a:schemeClr val="dk1"/>
                </a:solidFill>
                <a:latin typeface="Nunito"/>
                <a:ea typeface="Nunito"/>
                <a:cs typeface="Nunito"/>
                <a:sym typeface="Nunito"/>
              </a:rPr>
            </a:br>
            <a:endParaRPr sz="1000">
              <a:solidFill>
                <a:schemeClr val="dk1"/>
              </a:solidFill>
              <a:latin typeface="Nunito"/>
              <a:ea typeface="Nunito"/>
              <a:cs typeface="Nunito"/>
              <a:sym typeface="Nunito"/>
            </a:endParaRPr>
          </a:p>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MacBook lineup consists of the Macbook Air, Macbook Pro, Macbook,  iMac, iMac Pro </a:t>
            </a:r>
            <a:br>
              <a:rPr lang="en" sz="2000">
                <a:solidFill>
                  <a:schemeClr val="dk1"/>
                </a:solidFill>
                <a:latin typeface="Nunito"/>
                <a:ea typeface="Nunito"/>
                <a:cs typeface="Nunito"/>
                <a:sym typeface="Nunito"/>
              </a:rPr>
            </a:br>
            <a:endParaRPr sz="1000">
              <a:solidFill>
                <a:schemeClr val="dk1"/>
              </a:solidFill>
              <a:latin typeface="Nunito"/>
              <a:ea typeface="Nunito"/>
              <a:cs typeface="Nunito"/>
              <a:sym typeface="Nunito"/>
            </a:endParaRPr>
          </a:p>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Current desktop models include  27-inch LED-backlit Retina 5K display, 3.2GHz, 4TB SSD, </a:t>
            </a:r>
            <a:br>
              <a:rPr lang="en" sz="2000">
                <a:solidFill>
                  <a:schemeClr val="dk1"/>
                </a:solidFill>
                <a:latin typeface="Nunito"/>
                <a:ea typeface="Nunito"/>
                <a:cs typeface="Nunito"/>
                <a:sym typeface="Nunito"/>
              </a:rPr>
            </a:br>
            <a:endParaRPr sz="1000">
              <a:solidFill>
                <a:schemeClr val="dk1"/>
              </a:solidFill>
              <a:latin typeface="Nunito"/>
              <a:ea typeface="Nunito"/>
              <a:cs typeface="Nunito"/>
              <a:sym typeface="Nunito"/>
            </a:endParaRPr>
          </a:p>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Long battery life, fast storage, beautiful display, thin and lightweight </a:t>
            </a:r>
            <a:br>
              <a:rPr lang="en" sz="2000">
                <a:solidFill>
                  <a:schemeClr val="dk1"/>
                </a:solidFill>
                <a:latin typeface="Nunito"/>
                <a:ea typeface="Nunito"/>
                <a:cs typeface="Nunito"/>
                <a:sym typeface="Nunito"/>
              </a:rPr>
            </a:br>
            <a:endParaRPr>
              <a:solidFill>
                <a:schemeClr val="dk2"/>
              </a:solidFill>
              <a:latin typeface="Nunito Light"/>
              <a:ea typeface="Nunito Light"/>
              <a:cs typeface="Nunito Light"/>
              <a:sym typeface="Nunito Light"/>
            </a:endParaRPr>
          </a:p>
          <a:p>
            <a:pPr indent="0" lvl="0" marL="457200" rtl="0" algn="l">
              <a:lnSpc>
                <a:spcPct val="100000"/>
              </a:lnSpc>
              <a:spcBef>
                <a:spcPts val="600"/>
              </a:spcBef>
              <a:spcAft>
                <a:spcPts val="0"/>
              </a:spcAft>
              <a:buSzPts val="1200"/>
              <a:buNone/>
            </a:pPr>
            <a:r>
              <a:t/>
            </a:r>
            <a:endParaRPr sz="2000">
              <a:solidFill>
                <a:schemeClr val="dk1"/>
              </a:solidFill>
              <a:latin typeface="Nunito"/>
              <a:ea typeface="Nunito"/>
              <a:cs typeface="Nunito"/>
              <a:sym typeface="Nunito"/>
            </a:endParaRPr>
          </a:p>
        </p:txBody>
      </p:sp>
      <p:sp>
        <p:nvSpPr>
          <p:cNvPr id="1073" name="Google Shape;1073;p144"/>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Image result for mac models apple" id="1074" name="Google Shape;1074;p144"/>
          <p:cNvPicPr preferRelativeResize="0"/>
          <p:nvPr/>
        </p:nvPicPr>
        <p:blipFill rotWithShape="1">
          <a:blip r:embed="rId3">
            <a:alphaModFix/>
          </a:blip>
          <a:srcRect b="0" l="0" r="0" t="0"/>
          <a:stretch/>
        </p:blipFill>
        <p:spPr>
          <a:xfrm>
            <a:off x="5368225" y="0"/>
            <a:ext cx="3775778" cy="1779375"/>
          </a:xfrm>
          <a:prstGeom prst="rect">
            <a:avLst/>
          </a:prstGeom>
          <a:noFill/>
          <a:ln>
            <a:noFill/>
          </a:ln>
        </p:spPr>
      </p:pic>
      <p:pic>
        <p:nvPicPr>
          <p:cNvPr id="1075" name="Google Shape;1075;p144"/>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9" name="Shape 1079"/>
        <p:cNvGrpSpPr/>
        <p:nvPr/>
      </p:nvGrpSpPr>
      <p:grpSpPr>
        <a:xfrm>
          <a:off x="0" y="0"/>
          <a:ext cx="0" cy="0"/>
          <a:chOff x="0" y="0"/>
          <a:chExt cx="0" cy="0"/>
        </a:xfrm>
      </p:grpSpPr>
      <p:sp>
        <p:nvSpPr>
          <p:cNvPr id="1080" name="Google Shape;1080;p145"/>
          <p:cNvSpPr txBox="1"/>
          <p:nvPr>
            <p:ph type="title"/>
          </p:nvPr>
        </p:nvSpPr>
        <p:spPr>
          <a:xfrm>
            <a:off x="276193" y="175262"/>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3500">
                <a:latin typeface="Lato"/>
                <a:ea typeface="Lato"/>
                <a:cs typeface="Lato"/>
                <a:sym typeface="Lato"/>
              </a:rPr>
              <a:t>Services: iCloud</a:t>
            </a:r>
            <a:endParaRPr b="1" sz="3500">
              <a:latin typeface="Lato"/>
              <a:ea typeface="Lato"/>
              <a:cs typeface="Lato"/>
              <a:sym typeface="Lato"/>
            </a:endParaRPr>
          </a:p>
        </p:txBody>
      </p:sp>
      <p:sp>
        <p:nvSpPr>
          <p:cNvPr id="1081" name="Google Shape;1081;p145"/>
          <p:cNvSpPr txBox="1"/>
          <p:nvPr>
            <p:ph idx="1" type="body"/>
          </p:nvPr>
        </p:nvSpPr>
        <p:spPr>
          <a:xfrm>
            <a:off x="155900" y="1032675"/>
            <a:ext cx="6416100" cy="39063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Apple’s cloud storage service which stores music, photos, contacts, calendars, mail, and documents </a:t>
            </a:r>
            <a:endParaRPr sz="2000">
              <a:solidFill>
                <a:schemeClr val="dk1"/>
              </a:solidFill>
              <a:latin typeface="Nunito"/>
              <a:ea typeface="Nunito"/>
              <a:cs typeface="Nunito"/>
              <a:sym typeface="Nunito"/>
            </a:endParaRPr>
          </a:p>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Works across devices (iPhone, Mac, even Windows personal computers)</a:t>
            </a:r>
            <a:endParaRPr sz="2000">
              <a:solidFill>
                <a:schemeClr val="dk1"/>
              </a:solidFill>
              <a:latin typeface="Nunito"/>
              <a:ea typeface="Nunito"/>
              <a:cs typeface="Nunito"/>
              <a:sym typeface="Nunito"/>
            </a:endParaRPr>
          </a:p>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Includes the iCloud Drive, Find My iPhone, Notes, iCloud KeyChain and more</a:t>
            </a:r>
            <a:endParaRPr sz="2000">
              <a:solidFill>
                <a:schemeClr val="dk1"/>
              </a:solidFill>
              <a:latin typeface="Nunito"/>
              <a:ea typeface="Nunito"/>
              <a:cs typeface="Nunito"/>
              <a:sym typeface="Nunito"/>
            </a:endParaRPr>
          </a:p>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Provides means to back-up important personal data directly (wirelessly)</a:t>
            </a:r>
            <a:endParaRPr sz="2000">
              <a:solidFill>
                <a:schemeClr val="dk1"/>
              </a:solidFill>
              <a:latin typeface="Nunito"/>
              <a:ea typeface="Nunito"/>
              <a:cs typeface="Nunito"/>
              <a:sym typeface="Nunito"/>
            </a:endParaRPr>
          </a:p>
          <a:p>
            <a:pPr indent="-355600" lvl="0" marL="457200" rtl="0" algn="l">
              <a:lnSpc>
                <a:spcPct val="115000"/>
              </a:lnSpc>
              <a:spcBef>
                <a:spcPts val="0"/>
              </a:spcBef>
              <a:spcAft>
                <a:spcPts val="0"/>
              </a:spcAft>
              <a:buClr>
                <a:schemeClr val="dk1"/>
              </a:buClr>
              <a:buSzPts val="2000"/>
              <a:buFont typeface="Nunito"/>
              <a:buChar char="×"/>
            </a:pPr>
            <a:r>
              <a:rPr lang="en" sz="2000">
                <a:solidFill>
                  <a:schemeClr val="dk1"/>
                </a:solidFill>
                <a:latin typeface="Nunito"/>
                <a:ea typeface="Nunito"/>
                <a:cs typeface="Nunito"/>
                <a:sym typeface="Nunito"/>
              </a:rPr>
              <a:t>5GB of free storage space, 500GB $1.29/month, 200GB $3.99/month, 2TB $12.99/month</a:t>
            </a:r>
            <a:br>
              <a:rPr lang="en" sz="2000">
                <a:solidFill>
                  <a:schemeClr val="dk1"/>
                </a:solidFill>
                <a:latin typeface="Nunito"/>
                <a:ea typeface="Nunito"/>
                <a:cs typeface="Nunito"/>
                <a:sym typeface="Nunito"/>
              </a:rPr>
            </a:br>
            <a:br>
              <a:rPr lang="en" sz="2000">
                <a:solidFill>
                  <a:schemeClr val="dk1"/>
                </a:solidFill>
                <a:latin typeface="Nunito"/>
                <a:ea typeface="Nunito"/>
                <a:cs typeface="Nunito"/>
                <a:sym typeface="Nunito"/>
              </a:rPr>
            </a:br>
            <a:endParaRPr>
              <a:solidFill>
                <a:schemeClr val="dk2"/>
              </a:solidFill>
              <a:latin typeface="Nunito Light"/>
              <a:ea typeface="Nunito Light"/>
              <a:cs typeface="Nunito Light"/>
              <a:sym typeface="Nunito Light"/>
            </a:endParaRPr>
          </a:p>
          <a:p>
            <a:pPr indent="0" lvl="0" marL="457200" rtl="0" algn="l">
              <a:lnSpc>
                <a:spcPct val="100000"/>
              </a:lnSpc>
              <a:spcBef>
                <a:spcPts val="600"/>
              </a:spcBef>
              <a:spcAft>
                <a:spcPts val="0"/>
              </a:spcAft>
              <a:buSzPts val="1200"/>
              <a:buNone/>
            </a:pPr>
            <a:r>
              <a:t/>
            </a:r>
            <a:endParaRPr sz="2000">
              <a:solidFill>
                <a:schemeClr val="dk1"/>
              </a:solidFill>
              <a:latin typeface="Nunito"/>
              <a:ea typeface="Nunito"/>
              <a:cs typeface="Nunito"/>
              <a:sym typeface="Nunito"/>
            </a:endParaRPr>
          </a:p>
        </p:txBody>
      </p:sp>
      <p:sp>
        <p:nvSpPr>
          <p:cNvPr id="1082" name="Google Shape;1082;p145"/>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083" name="Google Shape;1083;p145"/>
          <p:cNvPicPr preferRelativeResize="0"/>
          <p:nvPr/>
        </p:nvPicPr>
        <p:blipFill rotWithShape="1">
          <a:blip r:embed="rId3">
            <a:alphaModFix/>
          </a:blip>
          <a:srcRect b="0" l="0" r="0" t="0"/>
          <a:stretch/>
        </p:blipFill>
        <p:spPr>
          <a:xfrm>
            <a:off x="3926950" y="-170450"/>
            <a:ext cx="2074125" cy="1548825"/>
          </a:xfrm>
          <a:prstGeom prst="rect">
            <a:avLst/>
          </a:prstGeom>
          <a:noFill/>
          <a:ln>
            <a:noFill/>
          </a:ln>
        </p:spPr>
      </p:pic>
      <p:pic>
        <p:nvPicPr>
          <p:cNvPr id="1084" name="Google Shape;1084;p145"/>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8" name="Shape 1088"/>
        <p:cNvGrpSpPr/>
        <p:nvPr/>
      </p:nvGrpSpPr>
      <p:grpSpPr>
        <a:xfrm>
          <a:off x="0" y="0"/>
          <a:ext cx="0" cy="0"/>
          <a:chOff x="0" y="0"/>
          <a:chExt cx="0" cy="0"/>
        </a:xfrm>
      </p:grpSpPr>
      <p:sp>
        <p:nvSpPr>
          <p:cNvPr id="1089" name="Google Shape;1089;p146"/>
          <p:cNvSpPr txBox="1"/>
          <p:nvPr>
            <p:ph type="title"/>
          </p:nvPr>
        </p:nvSpPr>
        <p:spPr>
          <a:xfrm>
            <a:off x="296216" y="1752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3500">
                <a:latin typeface="Lato"/>
                <a:ea typeface="Lato"/>
                <a:cs typeface="Lato"/>
                <a:sym typeface="Lato"/>
              </a:rPr>
              <a:t>Services: Apple Pay</a:t>
            </a:r>
            <a:endParaRPr b="1" sz="3500">
              <a:latin typeface="Lato"/>
              <a:ea typeface="Lato"/>
              <a:cs typeface="Lato"/>
              <a:sym typeface="Lato"/>
            </a:endParaRPr>
          </a:p>
        </p:txBody>
      </p:sp>
      <p:sp>
        <p:nvSpPr>
          <p:cNvPr id="1090" name="Google Shape;1090;p146"/>
          <p:cNvSpPr txBox="1"/>
          <p:nvPr>
            <p:ph idx="1" type="body"/>
          </p:nvPr>
        </p:nvSpPr>
        <p:spPr>
          <a:xfrm>
            <a:off x="155900" y="1032675"/>
            <a:ext cx="6416100" cy="3906300"/>
          </a:xfrm>
          <a:prstGeom prst="rect">
            <a:avLst/>
          </a:prstGeom>
          <a:noFill/>
          <a:ln>
            <a:noFill/>
          </a:ln>
        </p:spPr>
        <p:txBody>
          <a:bodyPr anchorCtr="0" anchor="t" bIns="91425" lIns="91425" spcFirstLastPara="1" rIns="91425" wrap="square" tIns="91425">
            <a:noAutofit/>
          </a:bodyPr>
          <a:lstStyle/>
          <a:p>
            <a:pPr indent="-336550" lvl="0" marL="457200" rtl="0" algn="l">
              <a:lnSpc>
                <a:spcPct val="100000"/>
              </a:lnSpc>
              <a:spcBef>
                <a:spcPts val="600"/>
              </a:spcBef>
              <a:spcAft>
                <a:spcPts val="0"/>
              </a:spcAft>
              <a:buClr>
                <a:schemeClr val="dk1"/>
              </a:buClr>
              <a:buSzPts val="1700"/>
              <a:buFont typeface="Arial"/>
              <a:buChar char="×"/>
            </a:pPr>
            <a:r>
              <a:rPr lang="en" sz="1700">
                <a:solidFill>
                  <a:schemeClr val="dk1"/>
                </a:solidFill>
                <a:latin typeface="Arial"/>
                <a:ea typeface="Arial"/>
                <a:cs typeface="Arial"/>
                <a:sym typeface="Arial"/>
              </a:rPr>
              <a:t>Mobile payment service available in certain countries. Also available on apple watch. </a:t>
            </a:r>
            <a:br>
              <a:rPr lang="en" sz="1700">
                <a:solidFill>
                  <a:schemeClr val="dk1"/>
                </a:solidFill>
                <a:latin typeface="Arial"/>
                <a:ea typeface="Arial"/>
                <a:cs typeface="Arial"/>
                <a:sym typeface="Arial"/>
              </a:rPr>
            </a:br>
            <a:endParaRPr sz="1700">
              <a:solidFill>
                <a:schemeClr val="dk1"/>
              </a:solidFill>
              <a:latin typeface="Arial"/>
              <a:ea typeface="Arial"/>
              <a:cs typeface="Arial"/>
              <a:sym typeface="Arial"/>
            </a:endParaRPr>
          </a:p>
          <a:p>
            <a:pPr indent="-336550" lvl="0" marL="457200" rtl="0" algn="l">
              <a:lnSpc>
                <a:spcPct val="100000"/>
              </a:lnSpc>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Offers an easy, secure, fast and private way to pay </a:t>
            </a:r>
            <a:br>
              <a:rPr lang="en" sz="1700">
                <a:solidFill>
                  <a:schemeClr val="dk1"/>
                </a:solidFill>
                <a:latin typeface="Arial"/>
                <a:ea typeface="Arial"/>
                <a:cs typeface="Arial"/>
                <a:sym typeface="Arial"/>
              </a:rPr>
            </a:br>
            <a:endParaRPr sz="1700">
              <a:solidFill>
                <a:schemeClr val="dk1"/>
              </a:solidFill>
              <a:latin typeface="Arial"/>
              <a:ea typeface="Arial"/>
              <a:cs typeface="Arial"/>
              <a:sym typeface="Arial"/>
            </a:endParaRPr>
          </a:p>
          <a:p>
            <a:pPr indent="-336550" lvl="0" marL="457200" rtl="0" algn="l">
              <a:lnSpc>
                <a:spcPct val="100000"/>
              </a:lnSpc>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Digitalizes and can replace credit or debit cards with the chip and pin or magnetic stripe</a:t>
            </a:r>
            <a:br>
              <a:rPr lang="en" sz="1700">
                <a:solidFill>
                  <a:schemeClr val="dk1"/>
                </a:solidFill>
                <a:latin typeface="Arial"/>
                <a:ea typeface="Arial"/>
                <a:cs typeface="Arial"/>
                <a:sym typeface="Arial"/>
              </a:rPr>
            </a:br>
            <a:endParaRPr sz="1700">
              <a:solidFill>
                <a:schemeClr val="dk1"/>
              </a:solidFill>
              <a:latin typeface="Arial"/>
              <a:ea typeface="Arial"/>
              <a:cs typeface="Arial"/>
              <a:sym typeface="Arial"/>
            </a:endParaRPr>
          </a:p>
          <a:p>
            <a:pPr indent="-323850" lvl="0" marL="457200" rtl="0" algn="l">
              <a:lnSpc>
                <a:spcPct val="100000"/>
              </a:lnSpc>
              <a:spcBef>
                <a:spcPts val="0"/>
              </a:spcBef>
              <a:spcAft>
                <a:spcPts val="0"/>
              </a:spcAft>
              <a:buClr>
                <a:schemeClr val="dk1"/>
              </a:buClr>
              <a:buSzPts val="1500"/>
              <a:buFont typeface="Arial"/>
              <a:buChar char="×"/>
            </a:pPr>
            <a:r>
              <a:rPr lang="en" sz="1700">
                <a:solidFill>
                  <a:schemeClr val="dk1"/>
                </a:solidFill>
                <a:latin typeface="Arial"/>
                <a:ea typeface="Arial"/>
                <a:cs typeface="Arial"/>
                <a:sym typeface="Arial"/>
              </a:rPr>
              <a:t>Wireless communication with point of sale by using near field communication antenna, secure element (a chip that stores encrypted private information), Touch ID and Wallet </a:t>
            </a:r>
            <a:br>
              <a:rPr lang="en" sz="1500">
                <a:solidFill>
                  <a:schemeClr val="dk1"/>
                </a:solidFill>
                <a:latin typeface="Arial"/>
                <a:ea typeface="Arial"/>
                <a:cs typeface="Arial"/>
                <a:sym typeface="Arial"/>
              </a:rPr>
            </a:br>
            <a:endParaRPr sz="1500">
              <a:solidFill>
                <a:schemeClr val="dk1"/>
              </a:solidFill>
              <a:latin typeface="Nunito"/>
              <a:ea typeface="Nunito"/>
              <a:cs typeface="Nunito"/>
              <a:sym typeface="Nunito"/>
            </a:endParaRPr>
          </a:p>
        </p:txBody>
      </p:sp>
      <p:sp>
        <p:nvSpPr>
          <p:cNvPr id="1091" name="Google Shape;1091;p146"/>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092" name="Google Shape;1092;p146"/>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1093" name="Google Shape;1093;p146"/>
          <p:cNvPicPr preferRelativeResize="0"/>
          <p:nvPr/>
        </p:nvPicPr>
        <p:blipFill rotWithShape="1">
          <a:blip r:embed="rId4">
            <a:alphaModFix/>
          </a:blip>
          <a:srcRect b="0" l="0" r="0" t="0"/>
          <a:stretch/>
        </p:blipFill>
        <p:spPr>
          <a:xfrm>
            <a:off x="6465450" y="382650"/>
            <a:ext cx="2678550" cy="3432824"/>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7" name="Shape 1097"/>
        <p:cNvGrpSpPr/>
        <p:nvPr/>
      </p:nvGrpSpPr>
      <p:grpSpPr>
        <a:xfrm>
          <a:off x="0" y="0"/>
          <a:ext cx="0" cy="0"/>
          <a:chOff x="0" y="0"/>
          <a:chExt cx="0" cy="0"/>
        </a:xfrm>
      </p:grpSpPr>
      <p:sp>
        <p:nvSpPr>
          <p:cNvPr id="1098" name="Google Shape;1098;p147"/>
          <p:cNvSpPr txBox="1"/>
          <p:nvPr>
            <p:ph type="title"/>
          </p:nvPr>
        </p:nvSpPr>
        <p:spPr>
          <a:xfrm>
            <a:off x="269518" y="1752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3500">
                <a:latin typeface="Lato"/>
                <a:ea typeface="Lato"/>
                <a:cs typeface="Lato"/>
                <a:sym typeface="Lato"/>
              </a:rPr>
              <a:t>Other Services</a:t>
            </a:r>
            <a:endParaRPr b="1" sz="3500">
              <a:latin typeface="Lato"/>
              <a:ea typeface="Lato"/>
              <a:cs typeface="Lato"/>
              <a:sym typeface="Lato"/>
            </a:endParaRPr>
          </a:p>
        </p:txBody>
      </p:sp>
      <p:sp>
        <p:nvSpPr>
          <p:cNvPr id="1099" name="Google Shape;1099;p147"/>
          <p:cNvSpPr txBox="1"/>
          <p:nvPr>
            <p:ph idx="1" type="body"/>
          </p:nvPr>
        </p:nvSpPr>
        <p:spPr>
          <a:xfrm>
            <a:off x="155900" y="1032675"/>
            <a:ext cx="6416100" cy="39063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iTunes store allows to purchase, rent, and download music, TV shows and podcasts to be played on the iTunes player </a:t>
            </a:r>
            <a:endParaRPr sz="1600">
              <a:solidFill>
                <a:schemeClr val="dk1"/>
              </a:solidFill>
              <a:latin typeface="Nunito"/>
              <a:ea typeface="Nunito"/>
              <a:cs typeface="Nunito"/>
              <a:sym typeface="Nunito"/>
            </a:endParaRPr>
          </a:p>
          <a:p>
            <a:pPr indent="-330200" lvl="0" marL="457200" rtl="0" algn="l">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App Store allows customers to download and purchase applications for their iOS devices, as well as discover in-app content</a:t>
            </a:r>
            <a:endParaRPr sz="1600">
              <a:solidFill>
                <a:schemeClr val="dk1"/>
              </a:solidFill>
              <a:latin typeface="Nunito"/>
              <a:ea typeface="Nunito"/>
              <a:cs typeface="Nunito"/>
              <a:sym typeface="Nunito"/>
            </a:endParaRPr>
          </a:p>
          <a:p>
            <a:pPr indent="-330200" lvl="0" marL="457200" rtl="0" algn="l">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iBooks features e-books from major and independent publishers for customers to purchase and read across iOS devices and Mac</a:t>
            </a:r>
            <a:endParaRPr sz="1600">
              <a:solidFill>
                <a:schemeClr val="dk1"/>
              </a:solidFill>
              <a:latin typeface="Nunito"/>
              <a:ea typeface="Nunito"/>
              <a:cs typeface="Nunito"/>
              <a:sym typeface="Nunito"/>
            </a:endParaRPr>
          </a:p>
          <a:p>
            <a:pPr indent="-330200" lvl="0" marL="457200" rtl="0" algn="l">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Apple Music is the music streaming service, which offers curated playlists and on-demand radio stations and an unlimited music library for download and offline listening. The customer pays a monthly subscription fee for an individual, student or family plan.</a:t>
            </a:r>
            <a:endParaRPr sz="1600">
              <a:solidFill>
                <a:schemeClr val="dk1"/>
              </a:solidFill>
              <a:latin typeface="Nunito"/>
              <a:ea typeface="Nunito"/>
              <a:cs typeface="Nunito"/>
              <a:sym typeface="Nunito"/>
            </a:endParaRPr>
          </a:p>
          <a:p>
            <a:pPr indent="0" lvl="0" marL="0" rtl="0" algn="l">
              <a:lnSpc>
                <a:spcPct val="100000"/>
              </a:lnSpc>
              <a:spcBef>
                <a:spcPts val="600"/>
              </a:spcBef>
              <a:spcAft>
                <a:spcPts val="0"/>
              </a:spcAft>
              <a:buSzPts val="1200"/>
              <a:buNone/>
            </a:pPr>
            <a:r>
              <a:t/>
            </a:r>
            <a:endParaRPr sz="1600">
              <a:solidFill>
                <a:schemeClr val="dk1"/>
              </a:solidFill>
              <a:latin typeface="Nunito"/>
              <a:ea typeface="Nunito"/>
              <a:cs typeface="Nunito"/>
              <a:sym typeface="Nunito"/>
            </a:endParaRPr>
          </a:p>
        </p:txBody>
      </p:sp>
      <p:sp>
        <p:nvSpPr>
          <p:cNvPr id="1100" name="Google Shape;1100;p147"/>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101" name="Google Shape;1101;p147"/>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1102" name="Google Shape;1102;p147"/>
          <p:cNvPicPr preferRelativeResize="0"/>
          <p:nvPr/>
        </p:nvPicPr>
        <p:blipFill rotWithShape="1">
          <a:blip r:embed="rId4">
            <a:alphaModFix/>
          </a:blip>
          <a:srcRect b="0" l="0" r="0" t="0"/>
          <a:stretch/>
        </p:blipFill>
        <p:spPr>
          <a:xfrm>
            <a:off x="3653701" y="38650"/>
            <a:ext cx="3911475" cy="113065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6" name="Shape 1106"/>
        <p:cNvGrpSpPr/>
        <p:nvPr/>
      </p:nvGrpSpPr>
      <p:grpSpPr>
        <a:xfrm>
          <a:off x="0" y="0"/>
          <a:ext cx="0" cy="0"/>
          <a:chOff x="0" y="0"/>
          <a:chExt cx="0" cy="0"/>
        </a:xfrm>
      </p:grpSpPr>
      <p:sp>
        <p:nvSpPr>
          <p:cNvPr id="1107" name="Google Shape;1107;p148"/>
          <p:cNvSpPr txBox="1"/>
          <p:nvPr>
            <p:ph idx="12" type="sldNum"/>
          </p:nvPr>
        </p:nvSpPr>
        <p:spPr>
          <a:xfrm>
            <a:off x="4297650" y="4673651"/>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fld id="{00000000-1234-1234-1234-123412341234}" type="slidenum">
              <a:rPr lang="en"/>
              <a:t>‹#›</a:t>
            </a:fld>
            <a:endParaRPr/>
          </a:p>
        </p:txBody>
      </p:sp>
      <p:pic>
        <p:nvPicPr>
          <p:cNvPr id="1108" name="Google Shape;1108;p148"/>
          <p:cNvPicPr preferRelativeResize="0"/>
          <p:nvPr/>
        </p:nvPicPr>
        <p:blipFill rotWithShape="1">
          <a:blip r:embed="rId3">
            <a:alphaModFix/>
          </a:blip>
          <a:srcRect b="0" l="0" r="0" t="0"/>
          <a:stretch/>
        </p:blipFill>
        <p:spPr>
          <a:xfrm>
            <a:off x="1231713" y="514350"/>
            <a:ext cx="6943725" cy="41148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112" name="Shape 1112"/>
        <p:cNvGrpSpPr/>
        <p:nvPr/>
      </p:nvGrpSpPr>
      <p:grpSpPr>
        <a:xfrm>
          <a:off x="0" y="0"/>
          <a:ext cx="0" cy="0"/>
          <a:chOff x="0" y="0"/>
          <a:chExt cx="0" cy="0"/>
        </a:xfrm>
      </p:grpSpPr>
      <p:sp>
        <p:nvSpPr>
          <p:cNvPr id="1113" name="Google Shape;1113;p149"/>
          <p:cNvSpPr txBox="1"/>
          <p:nvPr>
            <p:ph idx="12" type="sldNum"/>
          </p:nvPr>
        </p:nvSpPr>
        <p:spPr>
          <a:xfrm>
            <a:off x="4297650" y="4447973"/>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fld id="{00000000-1234-1234-1234-123412341234}" type="slidenum">
              <a:rPr lang="en">
                <a:solidFill>
                  <a:srgbClr val="999999"/>
                </a:solidFill>
              </a:rPr>
              <a:t>‹#›</a:t>
            </a:fld>
            <a:endParaRPr>
              <a:solidFill>
                <a:srgbClr val="999999"/>
              </a:solidFill>
            </a:endParaRPr>
          </a:p>
        </p:txBody>
      </p:sp>
      <p:sp>
        <p:nvSpPr>
          <p:cNvPr id="1114" name="Google Shape;1114;p149"/>
          <p:cNvSpPr txBox="1"/>
          <p:nvPr>
            <p:ph idx="4294967295" type="title"/>
          </p:nvPr>
        </p:nvSpPr>
        <p:spPr>
          <a:xfrm>
            <a:off x="1364375" y="2143050"/>
            <a:ext cx="60432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a:solidFill>
                  <a:srgbClr val="FFFFFF"/>
                </a:solidFill>
                <a:latin typeface="Lato"/>
                <a:ea typeface="Lato"/>
                <a:cs typeface="Lato"/>
                <a:sym typeface="Lato"/>
              </a:rPr>
              <a:t>Company History </a:t>
            </a:r>
            <a:endParaRPr b="1">
              <a:solidFill>
                <a:srgbClr val="FFFFFF"/>
              </a:solidFill>
              <a:latin typeface="Lato"/>
              <a:ea typeface="Lato"/>
              <a:cs typeface="Lato"/>
              <a:sym typeface="Lato"/>
            </a:endParaRPr>
          </a:p>
        </p:txBody>
      </p:sp>
      <p:pic>
        <p:nvPicPr>
          <p:cNvPr id="1115" name="Google Shape;1115;p149"/>
          <p:cNvPicPr preferRelativeResize="0"/>
          <p:nvPr/>
        </p:nvPicPr>
        <p:blipFill rotWithShape="1">
          <a:blip r:embed="rId4">
            <a:alphaModFix/>
          </a:blip>
          <a:srcRect b="0" l="0" r="0" t="0"/>
          <a:stretch/>
        </p:blipFill>
        <p:spPr>
          <a:xfrm>
            <a:off x="1176241" y="1307695"/>
            <a:ext cx="548700" cy="675567"/>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9" name="Shape 1119"/>
        <p:cNvGrpSpPr/>
        <p:nvPr/>
      </p:nvGrpSpPr>
      <p:grpSpPr>
        <a:xfrm>
          <a:off x="0" y="0"/>
          <a:ext cx="0" cy="0"/>
          <a:chOff x="0" y="0"/>
          <a:chExt cx="0" cy="0"/>
        </a:xfrm>
      </p:grpSpPr>
      <p:sp>
        <p:nvSpPr>
          <p:cNvPr id="1120" name="Google Shape;1120;p150"/>
          <p:cNvSpPr txBox="1"/>
          <p:nvPr>
            <p:ph idx="1" type="body"/>
          </p:nvPr>
        </p:nvSpPr>
        <p:spPr>
          <a:xfrm>
            <a:off x="489775" y="246875"/>
            <a:ext cx="1831500" cy="26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Lato"/>
                <a:ea typeface="Lato"/>
                <a:cs typeface="Lato"/>
                <a:sym typeface="Lato"/>
              </a:rPr>
              <a:t>1976</a:t>
            </a:r>
            <a:endParaRPr b="1" sz="1600" u="sng">
              <a:latin typeface="Lato"/>
              <a:ea typeface="Lato"/>
              <a:cs typeface="Lato"/>
              <a:sym typeface="Lato"/>
            </a:endParaRPr>
          </a:p>
          <a:p>
            <a:pPr indent="0" lvl="0" marL="0" rtl="0" algn="l">
              <a:lnSpc>
                <a:spcPct val="90000"/>
              </a:lnSpc>
              <a:spcBef>
                <a:spcPts val="1000"/>
              </a:spcBef>
              <a:spcAft>
                <a:spcPts val="0"/>
              </a:spcAft>
              <a:buClr>
                <a:schemeClr val="dk1"/>
              </a:buClr>
              <a:buSzPts val="1100"/>
              <a:buFont typeface="Arial"/>
              <a:buNone/>
            </a:pPr>
            <a:r>
              <a:rPr lang="en" sz="1600">
                <a:solidFill>
                  <a:schemeClr val="dk1"/>
                </a:solidFill>
                <a:latin typeface="Arial"/>
                <a:ea typeface="Arial"/>
                <a:cs typeface="Arial"/>
                <a:sym typeface="Arial"/>
              </a:rPr>
              <a:t>-</a:t>
            </a:r>
            <a:r>
              <a:rPr lang="en" sz="1600">
                <a:solidFill>
                  <a:schemeClr val="dk1"/>
                </a:solidFill>
                <a:latin typeface="Calibri"/>
                <a:ea typeface="Calibri"/>
                <a:cs typeface="Calibri"/>
                <a:sym typeface="Calibri"/>
              </a:rPr>
              <a:t>Founded in Cupertino by Steve Jobs, Ronald Wayne and Steve Wozniak</a:t>
            </a:r>
            <a:endParaRPr sz="16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 sz="1600">
                <a:solidFill>
                  <a:schemeClr val="dk1"/>
                </a:solidFill>
                <a:latin typeface="Arial"/>
                <a:ea typeface="Arial"/>
                <a:cs typeface="Arial"/>
                <a:sym typeface="Arial"/>
              </a:rPr>
              <a:t>-</a:t>
            </a:r>
            <a:r>
              <a:rPr lang="en" sz="1600">
                <a:solidFill>
                  <a:schemeClr val="dk1"/>
                </a:solidFill>
                <a:latin typeface="Calibri"/>
                <a:ea typeface="Calibri"/>
                <a:cs typeface="Calibri"/>
                <a:sym typeface="Calibri"/>
              </a:rPr>
              <a:t>Apple I sells for $666.66 (200 units)</a:t>
            </a: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600"/>
          </a:p>
        </p:txBody>
      </p:sp>
      <p:sp>
        <p:nvSpPr>
          <p:cNvPr id="1121" name="Google Shape;1121;p150"/>
          <p:cNvSpPr txBox="1"/>
          <p:nvPr>
            <p:ph idx="2" type="body"/>
          </p:nvPr>
        </p:nvSpPr>
        <p:spPr>
          <a:xfrm>
            <a:off x="2415136" y="246875"/>
            <a:ext cx="1831500" cy="26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Lato"/>
                <a:ea typeface="Lato"/>
                <a:cs typeface="Lato"/>
                <a:sym typeface="Lato"/>
              </a:rPr>
              <a:t>1977</a:t>
            </a:r>
            <a:endParaRPr b="1" sz="1600" u="sng">
              <a:latin typeface="Lato"/>
              <a:ea typeface="Lato"/>
              <a:cs typeface="Lato"/>
              <a:sym typeface="Lato"/>
            </a:endParaRPr>
          </a:p>
          <a:p>
            <a:pPr indent="0" lvl="0" marL="0" rtl="0" algn="l">
              <a:lnSpc>
                <a:spcPct val="90000"/>
              </a:lnSpc>
              <a:spcBef>
                <a:spcPts val="1000"/>
              </a:spcBef>
              <a:spcAft>
                <a:spcPts val="0"/>
              </a:spcAft>
              <a:buClr>
                <a:schemeClr val="dk1"/>
              </a:buClr>
              <a:buSzPts val="1100"/>
              <a:buFont typeface="Arial"/>
              <a:buNone/>
            </a:pPr>
            <a:r>
              <a:rPr lang="en" sz="1600">
                <a:solidFill>
                  <a:schemeClr val="dk1"/>
                </a:solidFill>
                <a:latin typeface="Arial"/>
                <a:ea typeface="Arial"/>
                <a:cs typeface="Arial"/>
                <a:sym typeface="Arial"/>
              </a:rPr>
              <a:t>-</a:t>
            </a:r>
            <a:r>
              <a:rPr lang="en" sz="1600">
                <a:solidFill>
                  <a:schemeClr val="dk1"/>
                </a:solidFill>
                <a:latin typeface="Calibri"/>
                <a:ea typeface="Calibri"/>
                <a:cs typeface="Calibri"/>
                <a:sym typeface="Calibri"/>
              </a:rPr>
              <a:t>Apple II released at $1,300</a:t>
            </a:r>
            <a:endParaRPr sz="1600">
              <a:solidFill>
                <a:schemeClr val="dk1"/>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 sz="1600">
                <a:solidFill>
                  <a:schemeClr val="dk1"/>
                </a:solidFill>
                <a:latin typeface="Arial"/>
                <a:ea typeface="Arial"/>
                <a:cs typeface="Arial"/>
                <a:sym typeface="Arial"/>
              </a:rPr>
              <a:t>-</a:t>
            </a:r>
            <a:r>
              <a:rPr lang="en" sz="1600">
                <a:solidFill>
                  <a:schemeClr val="dk1"/>
                </a:solidFill>
                <a:latin typeface="Calibri"/>
                <a:ea typeface="Calibri"/>
                <a:cs typeface="Calibri"/>
                <a:sym typeface="Calibri"/>
              </a:rPr>
              <a:t>Incorporated in the state of California</a:t>
            </a: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600"/>
          </a:p>
        </p:txBody>
      </p:sp>
      <p:sp>
        <p:nvSpPr>
          <p:cNvPr id="1122" name="Google Shape;1122;p150"/>
          <p:cNvSpPr txBox="1"/>
          <p:nvPr>
            <p:ph idx="3" type="body"/>
          </p:nvPr>
        </p:nvSpPr>
        <p:spPr>
          <a:xfrm>
            <a:off x="4340497" y="246875"/>
            <a:ext cx="1831500" cy="26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Lato"/>
                <a:ea typeface="Lato"/>
                <a:cs typeface="Lato"/>
                <a:sym typeface="Lato"/>
              </a:rPr>
              <a:t>1979</a:t>
            </a:r>
            <a:endParaRPr b="1" sz="1600" u="sng">
              <a:latin typeface="Lato"/>
              <a:ea typeface="Lato"/>
              <a:cs typeface="Lato"/>
              <a:sym typeface="Lato"/>
            </a:endParaRPr>
          </a:p>
          <a:p>
            <a:pPr indent="0" lvl="0" marL="0" rtl="0" algn="l">
              <a:lnSpc>
                <a:spcPct val="90000"/>
              </a:lnSpc>
              <a:spcBef>
                <a:spcPts val="1000"/>
              </a:spcBef>
              <a:spcAft>
                <a:spcPts val="0"/>
              </a:spcAft>
              <a:buClr>
                <a:schemeClr val="dk1"/>
              </a:buClr>
              <a:buSzPts val="1100"/>
              <a:buFont typeface="Arial"/>
              <a:buNone/>
            </a:pP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First app unveiled: VisiCalc</a:t>
            </a: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600"/>
          </a:p>
        </p:txBody>
      </p:sp>
      <p:sp>
        <p:nvSpPr>
          <p:cNvPr id="1123" name="Google Shape;1123;p150"/>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124" name="Google Shape;1124;p150"/>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sp>
        <p:nvSpPr>
          <p:cNvPr id="1125" name="Google Shape;1125;p150"/>
          <p:cNvSpPr txBox="1"/>
          <p:nvPr>
            <p:ph idx="1" type="body"/>
          </p:nvPr>
        </p:nvSpPr>
        <p:spPr>
          <a:xfrm>
            <a:off x="489775" y="2492350"/>
            <a:ext cx="1831500" cy="218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Lato"/>
                <a:ea typeface="Lato"/>
                <a:cs typeface="Lato"/>
                <a:sym typeface="Lato"/>
              </a:rPr>
              <a:t>1980</a:t>
            </a:r>
            <a:endParaRPr b="1" sz="1600" u="sng">
              <a:latin typeface="Lato"/>
              <a:ea typeface="Lato"/>
              <a:cs typeface="Lato"/>
              <a:sym typeface="Lato"/>
            </a:endParaRPr>
          </a:p>
          <a:p>
            <a:pPr indent="0" lvl="0" marL="0" rtl="0" algn="l">
              <a:lnSpc>
                <a:spcPct val="90000"/>
              </a:lnSpc>
              <a:spcBef>
                <a:spcPts val="1000"/>
              </a:spcBef>
              <a:spcAft>
                <a:spcPts val="0"/>
              </a:spcAft>
              <a:buSzPts val="1200"/>
              <a:buNone/>
            </a:pPr>
            <a:r>
              <a:rPr lang="en" sz="1500">
                <a:solidFill>
                  <a:schemeClr val="dk1"/>
                </a:solidFill>
                <a:latin typeface="Arial"/>
                <a:ea typeface="Arial"/>
                <a:cs typeface="Arial"/>
                <a:sym typeface="Arial"/>
              </a:rPr>
              <a:t>December 12: IPO launched at $22M, selling $4.6M shares</a:t>
            </a:r>
            <a:br>
              <a:rPr lang="en" sz="1500">
                <a:solidFill>
                  <a:schemeClr val="dk1"/>
                </a:solidFill>
                <a:latin typeface="Arial"/>
                <a:ea typeface="Arial"/>
                <a:cs typeface="Arial"/>
                <a:sym typeface="Arial"/>
              </a:rPr>
            </a:br>
            <a:r>
              <a:rPr lang="en" sz="1500">
                <a:solidFill>
                  <a:schemeClr val="dk1"/>
                </a:solidFill>
                <a:latin typeface="Arial"/>
                <a:ea typeface="Arial"/>
                <a:cs typeface="Arial"/>
                <a:sym typeface="Arial"/>
              </a:rPr>
              <a:t>Release of Apple III </a:t>
            </a:r>
            <a:br>
              <a:rPr lang="en" sz="1500">
                <a:solidFill>
                  <a:schemeClr val="dk1"/>
                </a:solidFill>
                <a:latin typeface="Arial"/>
                <a:ea typeface="Arial"/>
                <a:cs typeface="Arial"/>
                <a:sym typeface="Arial"/>
              </a:rPr>
            </a:br>
            <a:endParaRPr sz="15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600"/>
          </a:p>
        </p:txBody>
      </p:sp>
      <p:sp>
        <p:nvSpPr>
          <p:cNvPr id="1126" name="Google Shape;1126;p150"/>
          <p:cNvSpPr txBox="1"/>
          <p:nvPr>
            <p:ph idx="2" type="body"/>
          </p:nvPr>
        </p:nvSpPr>
        <p:spPr>
          <a:xfrm>
            <a:off x="2313125" y="2492350"/>
            <a:ext cx="2129400" cy="218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500" u="sng">
                <a:latin typeface="Lato"/>
                <a:ea typeface="Lato"/>
                <a:cs typeface="Lato"/>
                <a:sym typeface="Lato"/>
              </a:rPr>
              <a:t>1983</a:t>
            </a:r>
            <a:endParaRPr b="1" sz="1500" u="sng">
              <a:latin typeface="Lato"/>
              <a:ea typeface="Lato"/>
              <a:cs typeface="Lato"/>
              <a:sym typeface="Lato"/>
            </a:endParaRPr>
          </a:p>
          <a:p>
            <a:pPr indent="0" lvl="0" marL="0" rtl="0" algn="l">
              <a:lnSpc>
                <a:spcPct val="90000"/>
              </a:lnSpc>
              <a:spcBef>
                <a:spcPts val="1000"/>
              </a:spcBef>
              <a:spcAft>
                <a:spcPts val="0"/>
              </a:spcAft>
              <a:buSzPts val="1200"/>
              <a:buNone/>
            </a:pPr>
            <a:r>
              <a:rPr lang="en" sz="1500">
                <a:solidFill>
                  <a:schemeClr val="dk1"/>
                </a:solidFill>
                <a:latin typeface="Arial"/>
                <a:ea typeface="Arial"/>
                <a:cs typeface="Arial"/>
                <a:sym typeface="Arial"/>
              </a:rPr>
              <a:t>LISA (Local Integrated System Architecture) released at $9,995, one of the first personal computers to offer a GUI in a machine; sells only 10,000 units</a:t>
            </a:r>
            <a:br>
              <a:rPr lang="en" sz="1500">
                <a:solidFill>
                  <a:schemeClr val="dk1"/>
                </a:solidFill>
                <a:latin typeface="Arial"/>
                <a:ea typeface="Arial"/>
                <a:cs typeface="Arial"/>
                <a:sym typeface="Arial"/>
              </a:rPr>
            </a:br>
            <a:endParaRPr sz="15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500"/>
          </a:p>
        </p:txBody>
      </p:sp>
      <p:sp>
        <p:nvSpPr>
          <p:cNvPr id="1127" name="Google Shape;1127;p150"/>
          <p:cNvSpPr txBox="1"/>
          <p:nvPr>
            <p:ph idx="3" type="body"/>
          </p:nvPr>
        </p:nvSpPr>
        <p:spPr>
          <a:xfrm>
            <a:off x="4442474" y="2492350"/>
            <a:ext cx="1831500" cy="218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Lato"/>
                <a:ea typeface="Lato"/>
                <a:cs typeface="Lato"/>
                <a:sym typeface="Lato"/>
              </a:rPr>
              <a:t>1984</a:t>
            </a:r>
            <a:endParaRPr b="1" sz="1600" u="sng">
              <a:latin typeface="Lato"/>
              <a:ea typeface="Lato"/>
              <a:cs typeface="Lato"/>
              <a:sym typeface="Lato"/>
            </a:endParaRPr>
          </a:p>
          <a:p>
            <a:pPr indent="0" lvl="0" marL="0" marR="0" rtl="0" algn="l">
              <a:lnSpc>
                <a:spcPct val="90000"/>
              </a:lnSpc>
              <a:spcBef>
                <a:spcPts val="1000"/>
              </a:spcBef>
              <a:spcAft>
                <a:spcPts val="0"/>
              </a:spcAft>
              <a:buClr>
                <a:srgbClr val="000000"/>
              </a:buClr>
              <a:buSzPts val="1100"/>
              <a:buFont typeface="Arial"/>
              <a:buNone/>
            </a:pPr>
            <a:r>
              <a:rPr lang="en" sz="1600">
                <a:solidFill>
                  <a:schemeClr val="dk1"/>
                </a:solidFill>
                <a:latin typeface="Calibri"/>
                <a:ea typeface="Calibri"/>
                <a:cs typeface="Calibri"/>
                <a:sym typeface="Calibri"/>
              </a:rPr>
              <a:t>Launch of the Macintosh 128K with initial price of $2,495..beige case, keyboard and mouse</a:t>
            </a:r>
            <a:br>
              <a:rPr b="1" lang="en" sz="1600">
                <a:solidFill>
                  <a:schemeClr val="dk1"/>
                </a:solidFill>
                <a:latin typeface="Calibri"/>
                <a:ea typeface="Calibri"/>
                <a:cs typeface="Calibri"/>
                <a:sym typeface="Calibri"/>
              </a:rPr>
            </a:b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600"/>
          </a:p>
        </p:txBody>
      </p:sp>
      <p:cxnSp>
        <p:nvCxnSpPr>
          <p:cNvPr id="1128" name="Google Shape;1128;p150"/>
          <p:cNvCxnSpPr/>
          <p:nvPr/>
        </p:nvCxnSpPr>
        <p:spPr>
          <a:xfrm>
            <a:off x="0" y="2492350"/>
            <a:ext cx="7179300" cy="252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2" name="Shape 1132"/>
        <p:cNvGrpSpPr/>
        <p:nvPr/>
      </p:nvGrpSpPr>
      <p:grpSpPr>
        <a:xfrm>
          <a:off x="0" y="0"/>
          <a:ext cx="0" cy="0"/>
          <a:chOff x="0" y="0"/>
          <a:chExt cx="0" cy="0"/>
        </a:xfrm>
      </p:grpSpPr>
      <p:sp>
        <p:nvSpPr>
          <p:cNvPr id="1133" name="Google Shape;1133;p151"/>
          <p:cNvSpPr txBox="1"/>
          <p:nvPr>
            <p:ph idx="1" type="body"/>
          </p:nvPr>
        </p:nvSpPr>
        <p:spPr>
          <a:xfrm>
            <a:off x="263050" y="246875"/>
            <a:ext cx="1831500" cy="26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1985</a:t>
            </a:r>
            <a:endParaRPr b="1" sz="1600" u="sng">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-Steve Jobs leaves Apple and starts NeXT</a:t>
            </a:r>
            <a:br>
              <a:rPr lang="en" sz="1600">
                <a:solidFill>
                  <a:schemeClr val="dk1"/>
                </a:solidFill>
                <a:latin typeface="Calibri"/>
                <a:ea typeface="Calibri"/>
                <a:cs typeface="Calibri"/>
                <a:sym typeface="Calibri"/>
              </a:rPr>
            </a:b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600">
              <a:latin typeface="Calibri"/>
              <a:ea typeface="Calibri"/>
              <a:cs typeface="Calibri"/>
              <a:sym typeface="Calibri"/>
            </a:endParaRPr>
          </a:p>
        </p:txBody>
      </p:sp>
      <p:sp>
        <p:nvSpPr>
          <p:cNvPr id="1134" name="Google Shape;1134;p151"/>
          <p:cNvSpPr txBox="1"/>
          <p:nvPr>
            <p:ph idx="2" type="body"/>
          </p:nvPr>
        </p:nvSpPr>
        <p:spPr>
          <a:xfrm>
            <a:off x="2188411" y="246875"/>
            <a:ext cx="1831500" cy="26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1987</a:t>
            </a:r>
            <a:endParaRPr b="1" sz="1600" u="sng">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-Apple registered the Apple.com domain name</a:t>
            </a:r>
            <a:br>
              <a:rPr lang="en" sz="1600">
                <a:solidFill>
                  <a:schemeClr val="dk1"/>
                </a:solidFill>
                <a:latin typeface="Calibri"/>
                <a:ea typeface="Calibri"/>
                <a:cs typeface="Calibri"/>
                <a:sym typeface="Calibri"/>
              </a:rPr>
            </a:b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600">
              <a:latin typeface="Calibri"/>
              <a:ea typeface="Calibri"/>
              <a:cs typeface="Calibri"/>
              <a:sym typeface="Calibri"/>
            </a:endParaRPr>
          </a:p>
        </p:txBody>
      </p:sp>
      <p:sp>
        <p:nvSpPr>
          <p:cNvPr id="1135" name="Google Shape;1135;p151"/>
          <p:cNvSpPr txBox="1"/>
          <p:nvPr>
            <p:ph idx="3" type="body"/>
          </p:nvPr>
        </p:nvSpPr>
        <p:spPr>
          <a:xfrm>
            <a:off x="4113772" y="246875"/>
            <a:ext cx="1831500" cy="26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1993</a:t>
            </a:r>
            <a:endParaRPr b="1" sz="1600" u="sng">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-The Newton released (early PDA model)</a:t>
            </a:r>
            <a:br>
              <a:rPr b="1" lang="en" sz="1600">
                <a:solidFill>
                  <a:schemeClr val="dk1"/>
                </a:solidFill>
                <a:latin typeface="Calibri"/>
                <a:ea typeface="Calibri"/>
                <a:cs typeface="Calibri"/>
                <a:sym typeface="Calibri"/>
              </a:rPr>
            </a:b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600">
              <a:latin typeface="Calibri"/>
              <a:ea typeface="Calibri"/>
              <a:cs typeface="Calibri"/>
              <a:sym typeface="Calibri"/>
            </a:endParaRPr>
          </a:p>
        </p:txBody>
      </p:sp>
      <p:sp>
        <p:nvSpPr>
          <p:cNvPr id="1136" name="Google Shape;1136;p151"/>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137" name="Google Shape;1137;p151"/>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sp>
        <p:nvSpPr>
          <p:cNvPr id="1138" name="Google Shape;1138;p151"/>
          <p:cNvSpPr txBox="1"/>
          <p:nvPr>
            <p:ph idx="1" type="body"/>
          </p:nvPr>
        </p:nvSpPr>
        <p:spPr>
          <a:xfrm>
            <a:off x="387775" y="2316025"/>
            <a:ext cx="1831500" cy="218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1994</a:t>
            </a:r>
            <a:endParaRPr b="1" sz="1600" u="sng">
              <a:latin typeface="Calibri"/>
              <a:ea typeface="Calibri"/>
              <a:cs typeface="Calibri"/>
              <a:sym typeface="Calibri"/>
            </a:endParaRPr>
          </a:p>
          <a:p>
            <a:pPr indent="0" lvl="0" marL="0" rtl="0" algn="l">
              <a:lnSpc>
                <a:spcPct val="115000"/>
              </a:lnSpc>
              <a:spcBef>
                <a:spcPts val="0"/>
              </a:spcBef>
              <a:spcAft>
                <a:spcPts val="0"/>
              </a:spcAft>
              <a:buSzPts val="1200"/>
              <a:buNone/>
            </a:pPr>
            <a:r>
              <a:rPr lang="en" sz="1600">
                <a:solidFill>
                  <a:schemeClr val="dk1"/>
                </a:solidFill>
                <a:latin typeface="Calibri"/>
                <a:ea typeface="Calibri"/>
                <a:cs typeface="Calibri"/>
                <a:sym typeface="Calibri"/>
              </a:rPr>
              <a:t>-Apple releases its first PowerPC -based desktop computers and notebooks</a:t>
            </a:r>
            <a:endParaRPr sz="1600">
              <a:solidFill>
                <a:schemeClr val="dk1"/>
              </a:solidFill>
              <a:latin typeface="Calibri"/>
              <a:ea typeface="Calibri"/>
              <a:cs typeface="Calibri"/>
              <a:sym typeface="Calibri"/>
            </a:endParaRPr>
          </a:p>
          <a:p>
            <a:pPr indent="0" lvl="0" marL="0" rtl="0" algn="l">
              <a:lnSpc>
                <a:spcPct val="90000"/>
              </a:lnSpc>
              <a:spcBef>
                <a:spcPts val="1000"/>
              </a:spcBef>
              <a:spcAft>
                <a:spcPts val="0"/>
              </a:spcAft>
              <a:buSzPts val="1200"/>
              <a:buNone/>
            </a:pPr>
            <a:br>
              <a:rPr lang="en" sz="1600">
                <a:solidFill>
                  <a:schemeClr val="dk1"/>
                </a:solidFill>
                <a:latin typeface="Calibri"/>
                <a:ea typeface="Calibri"/>
                <a:cs typeface="Calibri"/>
                <a:sym typeface="Calibri"/>
              </a:rPr>
            </a:b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600">
              <a:latin typeface="Calibri"/>
              <a:ea typeface="Calibri"/>
              <a:cs typeface="Calibri"/>
              <a:sym typeface="Calibri"/>
            </a:endParaRPr>
          </a:p>
        </p:txBody>
      </p:sp>
      <p:sp>
        <p:nvSpPr>
          <p:cNvPr id="1139" name="Google Shape;1139;p151"/>
          <p:cNvSpPr txBox="1"/>
          <p:nvPr>
            <p:ph idx="2" type="body"/>
          </p:nvPr>
        </p:nvSpPr>
        <p:spPr>
          <a:xfrm>
            <a:off x="2115975" y="2316025"/>
            <a:ext cx="2326500" cy="218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1997</a:t>
            </a:r>
            <a:endParaRPr b="1" sz="1600" u="sng">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-Apple acquires NeXT and its OS, NeXTSTEP</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-Steve Jobs returns as advisor; interim CEO</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-Intro of Apple Store</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-Company faces financial trouble, as share price hits 12-year low</a:t>
            </a:r>
            <a:br>
              <a:rPr lang="en" sz="1600">
                <a:solidFill>
                  <a:schemeClr val="dk1"/>
                </a:solidFill>
                <a:latin typeface="Calibri"/>
                <a:ea typeface="Calibri"/>
                <a:cs typeface="Calibri"/>
                <a:sym typeface="Calibri"/>
              </a:rPr>
            </a:br>
            <a:endParaRPr sz="1600">
              <a:latin typeface="Calibri"/>
              <a:ea typeface="Calibri"/>
              <a:cs typeface="Calibri"/>
              <a:sym typeface="Calibri"/>
            </a:endParaRPr>
          </a:p>
        </p:txBody>
      </p:sp>
      <p:sp>
        <p:nvSpPr>
          <p:cNvPr id="1140" name="Google Shape;1140;p151"/>
          <p:cNvSpPr txBox="1"/>
          <p:nvPr>
            <p:ph idx="3" type="body"/>
          </p:nvPr>
        </p:nvSpPr>
        <p:spPr>
          <a:xfrm>
            <a:off x="4442474" y="2316025"/>
            <a:ext cx="1831500" cy="218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1998</a:t>
            </a:r>
            <a:endParaRPr b="1" sz="1600" u="sng">
              <a:latin typeface="Calibri"/>
              <a:ea typeface="Calibri"/>
              <a:cs typeface="Calibri"/>
              <a:sym typeface="Calibri"/>
            </a:endParaRPr>
          </a:p>
          <a:p>
            <a:pPr indent="0" lvl="0" marL="0" marR="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-iMac launced </a:t>
            </a:r>
            <a:endParaRPr sz="16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SzPts val="1200"/>
              <a:buNone/>
            </a:pPr>
            <a:r>
              <a:t/>
            </a: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Clr>
                <a:schemeClr val="dk1"/>
              </a:buClr>
              <a:buSzPts val="1100"/>
              <a:buFont typeface="Arial"/>
              <a:buNone/>
            </a:pPr>
            <a:r>
              <a:rPr b="1" lang="en" sz="1600" u="sng">
                <a:solidFill>
                  <a:schemeClr val="dk2"/>
                </a:solidFill>
                <a:latin typeface="Calibri"/>
                <a:ea typeface="Calibri"/>
                <a:cs typeface="Calibri"/>
                <a:sym typeface="Calibri"/>
              </a:rPr>
              <a:t>1999</a:t>
            </a:r>
            <a:endParaRPr b="1" sz="1600" u="sng">
              <a:solidFill>
                <a:schemeClr val="dk2"/>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1100"/>
              <a:buFont typeface="Arial"/>
              <a:buNone/>
            </a:pPr>
            <a:r>
              <a:rPr lang="en" sz="1600">
                <a:solidFill>
                  <a:schemeClr val="dk1"/>
                </a:solidFill>
                <a:latin typeface="Calibri"/>
                <a:ea typeface="Calibri"/>
                <a:cs typeface="Calibri"/>
                <a:sym typeface="Calibri"/>
              </a:rPr>
              <a:t>-iBook release </a:t>
            </a:r>
            <a:endParaRPr sz="1600">
              <a:latin typeface="Calibri"/>
              <a:ea typeface="Calibri"/>
              <a:cs typeface="Calibri"/>
              <a:sym typeface="Calibri"/>
            </a:endParaRPr>
          </a:p>
        </p:txBody>
      </p:sp>
      <p:cxnSp>
        <p:nvCxnSpPr>
          <p:cNvPr id="1141" name="Google Shape;1141;p151"/>
          <p:cNvCxnSpPr/>
          <p:nvPr/>
        </p:nvCxnSpPr>
        <p:spPr>
          <a:xfrm>
            <a:off x="387775" y="2316025"/>
            <a:ext cx="7179300" cy="252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6"/>
          <p:cNvSpPr txBox="1"/>
          <p:nvPr>
            <p:ph type="ctrTitle"/>
          </p:nvPr>
        </p:nvSpPr>
        <p:spPr>
          <a:xfrm>
            <a:off x="618588" y="0"/>
            <a:ext cx="4791456"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2800"/>
              <a:t>Worldwide Consumer Electronics Revenue</a:t>
            </a:r>
            <a:endParaRPr sz="2800"/>
          </a:p>
        </p:txBody>
      </p:sp>
      <p:sp>
        <p:nvSpPr>
          <p:cNvPr id="154" name="Google Shape;154;p26"/>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pic>
        <p:nvPicPr>
          <p:cNvPr id="155" name="Google Shape;155;p26"/>
          <p:cNvPicPr preferRelativeResize="0"/>
          <p:nvPr/>
        </p:nvPicPr>
        <p:blipFill rotWithShape="1">
          <a:blip r:embed="rId3">
            <a:alphaModFix/>
          </a:blip>
          <a:srcRect b="0" l="0" r="0" t="0"/>
          <a:stretch/>
        </p:blipFill>
        <p:spPr>
          <a:xfrm>
            <a:off x="377952" y="1599797"/>
            <a:ext cx="5693151" cy="3153559"/>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5" name="Shape 1145"/>
        <p:cNvGrpSpPr/>
        <p:nvPr/>
      </p:nvGrpSpPr>
      <p:grpSpPr>
        <a:xfrm>
          <a:off x="0" y="0"/>
          <a:ext cx="0" cy="0"/>
          <a:chOff x="0" y="0"/>
          <a:chExt cx="0" cy="0"/>
        </a:xfrm>
      </p:grpSpPr>
      <p:sp>
        <p:nvSpPr>
          <p:cNvPr id="1146" name="Google Shape;1146;p152"/>
          <p:cNvSpPr txBox="1"/>
          <p:nvPr>
            <p:ph idx="1" type="body"/>
          </p:nvPr>
        </p:nvSpPr>
        <p:spPr>
          <a:xfrm>
            <a:off x="489775" y="120925"/>
            <a:ext cx="1831500" cy="26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2001</a:t>
            </a:r>
            <a:endParaRPr b="1" sz="1600" u="sng">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-Mac OS X</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-Opening of Apple Retail Stores</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-First iPod</a:t>
            </a:r>
            <a:br>
              <a:rPr lang="en" sz="1600">
                <a:solidFill>
                  <a:schemeClr val="dk1"/>
                </a:solidFill>
                <a:latin typeface="Calibri"/>
                <a:ea typeface="Calibri"/>
                <a:cs typeface="Calibri"/>
                <a:sym typeface="Calibri"/>
              </a:rPr>
            </a:b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600">
              <a:latin typeface="Calibri"/>
              <a:ea typeface="Calibri"/>
              <a:cs typeface="Calibri"/>
              <a:sym typeface="Calibri"/>
            </a:endParaRPr>
          </a:p>
        </p:txBody>
      </p:sp>
      <p:sp>
        <p:nvSpPr>
          <p:cNvPr id="1147" name="Google Shape;1147;p152"/>
          <p:cNvSpPr txBox="1"/>
          <p:nvPr>
            <p:ph idx="2" type="body"/>
          </p:nvPr>
        </p:nvSpPr>
        <p:spPr>
          <a:xfrm>
            <a:off x="2415136" y="120925"/>
            <a:ext cx="1831500" cy="26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2002</a:t>
            </a:r>
            <a:endParaRPr b="1" sz="1600" u="sng">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-iMac G4</a:t>
            </a:r>
            <a:br>
              <a:rPr lang="en" sz="1600">
                <a:solidFill>
                  <a:schemeClr val="dk1"/>
                </a:solidFill>
                <a:latin typeface="Calibri"/>
                <a:ea typeface="Calibri"/>
                <a:cs typeface="Calibri"/>
                <a:sym typeface="Calibri"/>
              </a:rPr>
            </a:b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rPr b="1" lang="en" sz="1600" u="sng">
                <a:solidFill>
                  <a:schemeClr val="dk2"/>
                </a:solidFill>
                <a:latin typeface="Calibri"/>
                <a:ea typeface="Calibri"/>
                <a:cs typeface="Calibri"/>
                <a:sym typeface="Calibri"/>
              </a:rPr>
              <a:t>2003</a:t>
            </a:r>
            <a:endParaRPr b="1" sz="1600" u="sng">
              <a:solidFill>
                <a:schemeClr val="dk2"/>
              </a:solidFill>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-Ttunes Music Store</a:t>
            </a:r>
            <a:br>
              <a:rPr lang="en" sz="1600">
                <a:solidFill>
                  <a:schemeClr val="dk1"/>
                </a:solidFill>
                <a:latin typeface="Calibri"/>
                <a:ea typeface="Calibri"/>
                <a:cs typeface="Calibri"/>
                <a:sym typeface="Calibri"/>
              </a:rPr>
            </a:b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600">
              <a:latin typeface="Calibri"/>
              <a:ea typeface="Calibri"/>
              <a:cs typeface="Calibri"/>
              <a:sym typeface="Calibri"/>
            </a:endParaRPr>
          </a:p>
        </p:txBody>
      </p:sp>
      <p:sp>
        <p:nvSpPr>
          <p:cNvPr id="1148" name="Google Shape;1148;p152"/>
          <p:cNvSpPr txBox="1"/>
          <p:nvPr>
            <p:ph idx="3" type="body"/>
          </p:nvPr>
        </p:nvSpPr>
        <p:spPr>
          <a:xfrm>
            <a:off x="4340500" y="120925"/>
            <a:ext cx="2057700" cy="26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2004</a:t>
            </a:r>
            <a:endParaRPr b="1" sz="1600" u="sng">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-Release of iMac G5 and iPod Mini</a:t>
            </a:r>
            <a:br>
              <a:rPr lang="en" sz="1600">
                <a:solidFill>
                  <a:schemeClr val="dk1"/>
                </a:solidFill>
                <a:latin typeface="Calibri"/>
                <a:ea typeface="Calibri"/>
                <a:cs typeface="Calibri"/>
                <a:sym typeface="Calibri"/>
              </a:rPr>
            </a:br>
            <a:br>
              <a:rPr b="1" lang="en" sz="1600">
                <a:solidFill>
                  <a:schemeClr val="dk1"/>
                </a:solidFill>
                <a:latin typeface="Calibri"/>
                <a:ea typeface="Calibri"/>
                <a:cs typeface="Calibri"/>
                <a:sym typeface="Calibri"/>
              </a:rPr>
            </a:br>
            <a:r>
              <a:rPr b="1" lang="en" sz="1600" u="sng">
                <a:solidFill>
                  <a:schemeClr val="dk2"/>
                </a:solidFill>
                <a:latin typeface="Calibri"/>
                <a:ea typeface="Calibri"/>
                <a:cs typeface="Calibri"/>
                <a:sym typeface="Calibri"/>
              </a:rPr>
              <a:t>2005</a:t>
            </a:r>
            <a:endParaRPr b="1" sz="1600" u="sng">
              <a:solidFill>
                <a:schemeClr val="dk2"/>
              </a:solidFill>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 Release of iPod Shuffle and iPod Nano</a:t>
            </a:r>
            <a:br>
              <a:rPr lang="en" sz="1600">
                <a:solidFill>
                  <a:schemeClr val="dk1"/>
                </a:solidFill>
                <a:latin typeface="Calibri"/>
                <a:ea typeface="Calibri"/>
                <a:cs typeface="Calibri"/>
                <a:sym typeface="Calibri"/>
              </a:rPr>
            </a:br>
            <a:endParaRPr sz="1600">
              <a:latin typeface="Calibri"/>
              <a:ea typeface="Calibri"/>
              <a:cs typeface="Calibri"/>
              <a:sym typeface="Calibri"/>
            </a:endParaRPr>
          </a:p>
        </p:txBody>
      </p:sp>
      <p:sp>
        <p:nvSpPr>
          <p:cNvPr id="1149" name="Google Shape;1149;p152"/>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150" name="Google Shape;1150;p152"/>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sp>
        <p:nvSpPr>
          <p:cNvPr id="1151" name="Google Shape;1151;p152"/>
          <p:cNvSpPr txBox="1"/>
          <p:nvPr>
            <p:ph idx="1" type="body"/>
          </p:nvPr>
        </p:nvSpPr>
        <p:spPr>
          <a:xfrm>
            <a:off x="387775" y="2316025"/>
            <a:ext cx="1831500" cy="218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2006</a:t>
            </a:r>
            <a:endParaRPr b="1" sz="1600" u="sng">
              <a:latin typeface="Calibri"/>
              <a:ea typeface="Calibri"/>
              <a:cs typeface="Calibri"/>
              <a:sym typeface="Calibri"/>
            </a:endParaRPr>
          </a:p>
          <a:p>
            <a:pPr indent="0" lvl="0" marL="0" rtl="0" algn="l">
              <a:lnSpc>
                <a:spcPct val="115000"/>
              </a:lnSpc>
              <a:spcBef>
                <a:spcPts val="0"/>
              </a:spcBef>
              <a:spcAft>
                <a:spcPts val="0"/>
              </a:spcAft>
              <a:buSzPts val="1200"/>
              <a:buNone/>
            </a:pPr>
            <a:r>
              <a:rPr lang="en" sz="1600">
                <a:solidFill>
                  <a:schemeClr val="dk1"/>
                </a:solidFill>
                <a:latin typeface="Calibri"/>
                <a:ea typeface="Calibri"/>
                <a:cs typeface="Calibri"/>
                <a:sym typeface="Calibri"/>
              </a:rPr>
              <a:t>-Macbook Pro</a:t>
            </a:r>
            <a:endParaRPr sz="1600">
              <a:solidFill>
                <a:schemeClr val="dk1"/>
              </a:solidFill>
              <a:latin typeface="Calibri"/>
              <a:ea typeface="Calibri"/>
              <a:cs typeface="Calibri"/>
              <a:sym typeface="Calibri"/>
            </a:endParaRPr>
          </a:p>
          <a:p>
            <a:pPr indent="0" lvl="0" marL="0" rtl="0" algn="l">
              <a:lnSpc>
                <a:spcPct val="90000"/>
              </a:lnSpc>
              <a:spcBef>
                <a:spcPts val="1000"/>
              </a:spcBef>
              <a:spcAft>
                <a:spcPts val="0"/>
              </a:spcAft>
              <a:buSzPts val="1200"/>
              <a:buNone/>
            </a:pPr>
            <a:br>
              <a:rPr lang="en" sz="1600">
                <a:solidFill>
                  <a:schemeClr val="dk1"/>
                </a:solidFill>
                <a:latin typeface="Calibri"/>
                <a:ea typeface="Calibri"/>
                <a:cs typeface="Calibri"/>
                <a:sym typeface="Calibri"/>
              </a:rPr>
            </a:br>
            <a:r>
              <a:rPr b="1" lang="en" sz="1600" u="sng">
                <a:solidFill>
                  <a:schemeClr val="dk2"/>
                </a:solidFill>
                <a:latin typeface="Calibri"/>
                <a:ea typeface="Calibri"/>
                <a:cs typeface="Calibri"/>
                <a:sym typeface="Calibri"/>
              </a:rPr>
              <a:t>2007</a:t>
            </a:r>
            <a:endParaRPr b="1" sz="1600" u="sng">
              <a:solidFill>
                <a:schemeClr val="dk2"/>
              </a:solidFill>
              <a:latin typeface="Calibri"/>
              <a:ea typeface="Calibri"/>
              <a:cs typeface="Calibri"/>
              <a:sym typeface="Calibri"/>
            </a:endParaRPr>
          </a:p>
          <a:p>
            <a:pPr indent="0" lvl="0" marL="0" rtl="0" algn="l">
              <a:lnSpc>
                <a:spcPct val="115000"/>
              </a:lnSpc>
              <a:spcBef>
                <a:spcPts val="0"/>
              </a:spcBef>
              <a:spcAft>
                <a:spcPts val="0"/>
              </a:spcAft>
              <a:buSzPts val="1200"/>
              <a:buNone/>
            </a:pPr>
            <a:r>
              <a:rPr lang="en" sz="1600">
                <a:solidFill>
                  <a:schemeClr val="dk1"/>
                </a:solidFill>
                <a:latin typeface="Calibri"/>
                <a:ea typeface="Calibri"/>
                <a:cs typeface="Calibri"/>
                <a:sym typeface="Calibri"/>
              </a:rPr>
              <a:t>-iPhone 3G</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-iPod Touch</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-Apple TV</a:t>
            </a:r>
            <a:br>
              <a:rPr lang="en" sz="1600">
                <a:solidFill>
                  <a:schemeClr val="dk1"/>
                </a:solidFill>
                <a:latin typeface="Calibri"/>
                <a:ea typeface="Calibri"/>
                <a:cs typeface="Calibri"/>
                <a:sym typeface="Calibri"/>
              </a:rPr>
            </a:br>
            <a:br>
              <a:rPr lang="en" sz="1600">
                <a:solidFill>
                  <a:schemeClr val="dk1"/>
                </a:solidFill>
                <a:latin typeface="Calibri"/>
                <a:ea typeface="Calibri"/>
                <a:cs typeface="Calibri"/>
                <a:sym typeface="Calibri"/>
              </a:rPr>
            </a:br>
            <a:br>
              <a:rPr lang="en" sz="1600">
                <a:solidFill>
                  <a:schemeClr val="dk1"/>
                </a:solidFill>
                <a:latin typeface="Calibri"/>
                <a:ea typeface="Calibri"/>
                <a:cs typeface="Calibri"/>
                <a:sym typeface="Calibri"/>
              </a:rPr>
            </a:b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600">
              <a:latin typeface="Calibri"/>
              <a:ea typeface="Calibri"/>
              <a:cs typeface="Calibri"/>
              <a:sym typeface="Calibri"/>
            </a:endParaRPr>
          </a:p>
        </p:txBody>
      </p:sp>
      <p:sp>
        <p:nvSpPr>
          <p:cNvPr id="1152" name="Google Shape;1152;p152"/>
          <p:cNvSpPr txBox="1"/>
          <p:nvPr>
            <p:ph idx="2" type="body"/>
          </p:nvPr>
        </p:nvSpPr>
        <p:spPr>
          <a:xfrm>
            <a:off x="2115975" y="2316025"/>
            <a:ext cx="2326500" cy="218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2008</a:t>
            </a:r>
            <a:endParaRPr b="1" sz="1600" u="sng">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-Macbook Air</a:t>
            </a:r>
            <a:br>
              <a:rPr lang="en" sz="1600">
                <a:solidFill>
                  <a:schemeClr val="dk1"/>
                </a:solidFill>
                <a:latin typeface="Calibri"/>
                <a:ea typeface="Calibri"/>
                <a:cs typeface="Calibri"/>
                <a:sym typeface="Calibri"/>
              </a:rPr>
            </a:b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rPr b="1" lang="en" sz="1600" u="sng">
                <a:solidFill>
                  <a:schemeClr val="dk2"/>
                </a:solidFill>
                <a:latin typeface="Calibri"/>
                <a:ea typeface="Calibri"/>
                <a:cs typeface="Calibri"/>
                <a:sym typeface="Calibri"/>
              </a:rPr>
              <a:t>2010</a:t>
            </a:r>
            <a:endParaRPr b="1" sz="1600" u="sng">
              <a:solidFill>
                <a:schemeClr val="dk2"/>
              </a:solidFill>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-Ipad and Iphone 4</a:t>
            </a:r>
            <a:endParaRPr sz="1600">
              <a:solidFill>
                <a:schemeClr val="dk1"/>
              </a:solidFill>
              <a:latin typeface="Calibri"/>
              <a:ea typeface="Calibri"/>
              <a:cs typeface="Calibri"/>
              <a:sym typeface="Calibri"/>
            </a:endParaRPr>
          </a:p>
        </p:txBody>
      </p:sp>
      <p:sp>
        <p:nvSpPr>
          <p:cNvPr id="1153" name="Google Shape;1153;p152"/>
          <p:cNvSpPr txBox="1"/>
          <p:nvPr>
            <p:ph idx="3" type="body"/>
          </p:nvPr>
        </p:nvSpPr>
        <p:spPr>
          <a:xfrm>
            <a:off x="4216275" y="2316025"/>
            <a:ext cx="2057700" cy="218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2011</a:t>
            </a:r>
            <a:endParaRPr b="1" sz="1600" u="sng">
              <a:latin typeface="Calibri"/>
              <a:ea typeface="Calibri"/>
              <a:cs typeface="Calibri"/>
              <a:sym typeface="Calibri"/>
            </a:endParaRPr>
          </a:p>
          <a:p>
            <a:pPr indent="0" lvl="0" marL="0" marR="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-iCloud</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-Steve Jobs resigns as CEO due to illness, replaced by Tim Cook</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-Apple passes Exxon to become the most valuable company in the world</a:t>
            </a:r>
            <a:br>
              <a:rPr lang="en" sz="1600">
                <a:solidFill>
                  <a:schemeClr val="dk1"/>
                </a:solidFill>
                <a:latin typeface="Calibri"/>
                <a:ea typeface="Calibri"/>
                <a:cs typeface="Calibri"/>
                <a:sym typeface="Calibri"/>
              </a:rPr>
            </a:br>
            <a:endParaRPr sz="1600">
              <a:latin typeface="Calibri"/>
              <a:ea typeface="Calibri"/>
              <a:cs typeface="Calibri"/>
              <a:sym typeface="Calibri"/>
            </a:endParaRPr>
          </a:p>
        </p:txBody>
      </p:sp>
      <p:cxnSp>
        <p:nvCxnSpPr>
          <p:cNvPr id="1154" name="Google Shape;1154;p152"/>
          <p:cNvCxnSpPr/>
          <p:nvPr/>
        </p:nvCxnSpPr>
        <p:spPr>
          <a:xfrm>
            <a:off x="387775" y="2316025"/>
            <a:ext cx="7179300" cy="252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8" name="Shape 1158"/>
        <p:cNvGrpSpPr/>
        <p:nvPr/>
      </p:nvGrpSpPr>
      <p:grpSpPr>
        <a:xfrm>
          <a:off x="0" y="0"/>
          <a:ext cx="0" cy="0"/>
          <a:chOff x="0" y="0"/>
          <a:chExt cx="0" cy="0"/>
        </a:xfrm>
      </p:grpSpPr>
      <p:sp>
        <p:nvSpPr>
          <p:cNvPr id="1159" name="Google Shape;1159;p153"/>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160" name="Google Shape;1160;p153"/>
          <p:cNvPicPr preferRelativeResize="0"/>
          <p:nvPr/>
        </p:nvPicPr>
        <p:blipFill rotWithShape="1">
          <a:blip r:embed="rId3">
            <a:alphaModFix/>
          </a:blip>
          <a:srcRect b="0" l="0" r="0" t="0"/>
          <a:stretch/>
        </p:blipFill>
        <p:spPr>
          <a:xfrm>
            <a:off x="152400" y="152400"/>
            <a:ext cx="7983825" cy="4838701"/>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4" name="Shape 1164"/>
        <p:cNvGrpSpPr/>
        <p:nvPr/>
      </p:nvGrpSpPr>
      <p:grpSpPr>
        <a:xfrm>
          <a:off x="0" y="0"/>
          <a:ext cx="0" cy="0"/>
          <a:chOff x="0" y="0"/>
          <a:chExt cx="0" cy="0"/>
        </a:xfrm>
      </p:grpSpPr>
      <p:sp>
        <p:nvSpPr>
          <p:cNvPr id="1165" name="Google Shape;1165;p154"/>
          <p:cNvSpPr txBox="1"/>
          <p:nvPr>
            <p:ph idx="1" type="body"/>
          </p:nvPr>
        </p:nvSpPr>
        <p:spPr>
          <a:xfrm>
            <a:off x="489775" y="120925"/>
            <a:ext cx="1831500" cy="26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2012</a:t>
            </a:r>
            <a:endParaRPr b="1" sz="1600" u="sng">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-iPhone 5 and iPad Mini released</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-Apple Maps launched</a:t>
            </a:r>
            <a:br>
              <a:rPr lang="en" sz="1600">
                <a:solidFill>
                  <a:schemeClr val="dk1"/>
                </a:solidFill>
                <a:latin typeface="Calibri"/>
                <a:ea typeface="Calibri"/>
                <a:cs typeface="Calibri"/>
                <a:sym typeface="Calibri"/>
              </a:rPr>
            </a:br>
            <a:br>
              <a:rPr lang="en" sz="1600">
                <a:solidFill>
                  <a:schemeClr val="dk1"/>
                </a:solidFill>
                <a:latin typeface="Calibri"/>
                <a:ea typeface="Calibri"/>
                <a:cs typeface="Calibri"/>
                <a:sym typeface="Calibri"/>
              </a:rPr>
            </a:b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600">
              <a:latin typeface="Calibri"/>
              <a:ea typeface="Calibri"/>
              <a:cs typeface="Calibri"/>
              <a:sym typeface="Calibri"/>
            </a:endParaRPr>
          </a:p>
        </p:txBody>
      </p:sp>
      <p:sp>
        <p:nvSpPr>
          <p:cNvPr id="1166" name="Google Shape;1166;p154"/>
          <p:cNvSpPr txBox="1"/>
          <p:nvPr>
            <p:ph idx="2" type="body"/>
          </p:nvPr>
        </p:nvSpPr>
        <p:spPr>
          <a:xfrm>
            <a:off x="2415136" y="120925"/>
            <a:ext cx="1831500" cy="26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2013</a:t>
            </a:r>
            <a:endParaRPr b="1" sz="1600" u="sng">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-Iphone 5S/5C </a:t>
            </a:r>
            <a:br>
              <a:rPr lang="en" sz="1600">
                <a:solidFill>
                  <a:schemeClr val="dk1"/>
                </a:solidFill>
                <a:latin typeface="Calibri"/>
                <a:ea typeface="Calibri"/>
                <a:cs typeface="Calibri"/>
                <a:sym typeface="Calibri"/>
              </a:rPr>
            </a:b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rPr b="1" lang="en" sz="1600" u="sng">
                <a:solidFill>
                  <a:schemeClr val="dk2"/>
                </a:solidFill>
                <a:latin typeface="Calibri"/>
                <a:ea typeface="Calibri"/>
                <a:cs typeface="Calibri"/>
                <a:sym typeface="Calibri"/>
              </a:rPr>
              <a:t>2014</a:t>
            </a:r>
            <a:endParaRPr b="1" sz="1600" u="sng">
              <a:solidFill>
                <a:schemeClr val="dk2"/>
              </a:solidFill>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-Apple Pay launced</a:t>
            </a: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600">
              <a:latin typeface="Calibri"/>
              <a:ea typeface="Calibri"/>
              <a:cs typeface="Calibri"/>
              <a:sym typeface="Calibri"/>
            </a:endParaRPr>
          </a:p>
        </p:txBody>
      </p:sp>
      <p:sp>
        <p:nvSpPr>
          <p:cNvPr id="1167" name="Google Shape;1167;p154"/>
          <p:cNvSpPr txBox="1"/>
          <p:nvPr>
            <p:ph idx="3" type="body"/>
          </p:nvPr>
        </p:nvSpPr>
        <p:spPr>
          <a:xfrm>
            <a:off x="4340500" y="120925"/>
            <a:ext cx="2057700" cy="26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2015</a:t>
            </a:r>
            <a:endParaRPr b="1" sz="1600" u="sng">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-iPhone 6 and 6S Plus released</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-iPad Pro </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-Apple Watch</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-Apple Music</a:t>
            </a:r>
            <a:br>
              <a:rPr lang="en" sz="1600">
                <a:solidFill>
                  <a:schemeClr val="dk1"/>
                </a:solidFill>
                <a:latin typeface="Calibri"/>
                <a:ea typeface="Calibri"/>
                <a:cs typeface="Calibri"/>
                <a:sym typeface="Calibri"/>
              </a:rPr>
            </a:br>
            <a:endParaRPr sz="1600">
              <a:latin typeface="Calibri"/>
              <a:ea typeface="Calibri"/>
              <a:cs typeface="Calibri"/>
              <a:sym typeface="Calibri"/>
            </a:endParaRPr>
          </a:p>
        </p:txBody>
      </p:sp>
      <p:sp>
        <p:nvSpPr>
          <p:cNvPr id="1168" name="Google Shape;1168;p154"/>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169" name="Google Shape;1169;p154"/>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sp>
        <p:nvSpPr>
          <p:cNvPr id="1170" name="Google Shape;1170;p154"/>
          <p:cNvSpPr txBox="1"/>
          <p:nvPr>
            <p:ph idx="1" type="body"/>
          </p:nvPr>
        </p:nvSpPr>
        <p:spPr>
          <a:xfrm>
            <a:off x="387775" y="2316025"/>
            <a:ext cx="1831500" cy="218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2016</a:t>
            </a:r>
            <a:endParaRPr b="1" sz="1600" u="sng">
              <a:latin typeface="Calibri"/>
              <a:ea typeface="Calibri"/>
              <a:cs typeface="Calibri"/>
              <a:sym typeface="Calibri"/>
            </a:endParaRPr>
          </a:p>
          <a:p>
            <a:pPr indent="0" lvl="0" marL="0" rtl="0" algn="l">
              <a:lnSpc>
                <a:spcPct val="115000"/>
              </a:lnSpc>
              <a:spcBef>
                <a:spcPts val="0"/>
              </a:spcBef>
              <a:spcAft>
                <a:spcPts val="0"/>
              </a:spcAft>
              <a:buSzPts val="1200"/>
              <a:buNone/>
            </a:pPr>
            <a:r>
              <a:rPr lang="en" sz="1600">
                <a:solidFill>
                  <a:schemeClr val="dk1"/>
                </a:solidFill>
                <a:latin typeface="Calibri"/>
                <a:ea typeface="Calibri"/>
                <a:cs typeface="Calibri"/>
                <a:sym typeface="Calibri"/>
              </a:rPr>
              <a:t>-iPhone SE </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-MacBook (Rose Gold, Space Grey, Silver, Gold) </a:t>
            </a:r>
            <a:br>
              <a:rPr lang="en" sz="1600">
                <a:solidFill>
                  <a:schemeClr val="dk1"/>
                </a:solidFill>
                <a:latin typeface="Calibri"/>
                <a:ea typeface="Calibri"/>
                <a:cs typeface="Calibri"/>
                <a:sym typeface="Calibri"/>
              </a:rPr>
            </a:br>
            <a:endParaRPr sz="1600">
              <a:solidFill>
                <a:schemeClr val="dk1"/>
              </a:solidFill>
              <a:latin typeface="Calibri"/>
              <a:ea typeface="Calibri"/>
              <a:cs typeface="Calibri"/>
              <a:sym typeface="Calibri"/>
            </a:endParaRPr>
          </a:p>
          <a:p>
            <a:pPr indent="0" lvl="0" marL="0" rtl="0" algn="l">
              <a:lnSpc>
                <a:spcPct val="100000"/>
              </a:lnSpc>
              <a:spcBef>
                <a:spcPts val="600"/>
              </a:spcBef>
              <a:spcAft>
                <a:spcPts val="0"/>
              </a:spcAft>
              <a:buSzPts val="1200"/>
              <a:buNone/>
            </a:pPr>
            <a:r>
              <a:t/>
            </a:r>
            <a:endParaRPr sz="1600">
              <a:latin typeface="Calibri"/>
              <a:ea typeface="Calibri"/>
              <a:cs typeface="Calibri"/>
              <a:sym typeface="Calibri"/>
            </a:endParaRPr>
          </a:p>
        </p:txBody>
      </p:sp>
      <p:sp>
        <p:nvSpPr>
          <p:cNvPr id="1171" name="Google Shape;1171;p154"/>
          <p:cNvSpPr txBox="1"/>
          <p:nvPr>
            <p:ph idx="2" type="body"/>
          </p:nvPr>
        </p:nvSpPr>
        <p:spPr>
          <a:xfrm>
            <a:off x="2115975" y="2316025"/>
            <a:ext cx="2326500" cy="218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2017</a:t>
            </a:r>
            <a:endParaRPr b="1" sz="1600" u="sng">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-New iPhone 8 </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-Iphone X</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 iOS 11 Released</a:t>
            </a:r>
            <a:endParaRPr sz="1600">
              <a:solidFill>
                <a:schemeClr val="dk1"/>
              </a:solidFill>
              <a:latin typeface="Calibri"/>
              <a:ea typeface="Calibri"/>
              <a:cs typeface="Calibri"/>
              <a:sym typeface="Calibri"/>
            </a:endParaRPr>
          </a:p>
          <a:p>
            <a:pPr indent="0" lvl="0" marL="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 latest versions of the iPad, Apple Watch, and Macs</a:t>
            </a:r>
            <a:endParaRPr sz="1600">
              <a:solidFill>
                <a:schemeClr val="dk1"/>
              </a:solidFill>
              <a:latin typeface="Calibri"/>
              <a:ea typeface="Calibri"/>
              <a:cs typeface="Calibri"/>
              <a:sym typeface="Calibri"/>
            </a:endParaRPr>
          </a:p>
        </p:txBody>
      </p:sp>
      <p:sp>
        <p:nvSpPr>
          <p:cNvPr id="1172" name="Google Shape;1172;p154"/>
          <p:cNvSpPr txBox="1"/>
          <p:nvPr>
            <p:ph idx="3" type="body"/>
          </p:nvPr>
        </p:nvSpPr>
        <p:spPr>
          <a:xfrm>
            <a:off x="4216275" y="2316025"/>
            <a:ext cx="2057700" cy="218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SzPts val="1200"/>
              <a:buNone/>
            </a:pPr>
            <a:r>
              <a:rPr b="1" lang="en" sz="1600" u="sng">
                <a:latin typeface="Calibri"/>
                <a:ea typeface="Calibri"/>
                <a:cs typeface="Calibri"/>
                <a:sym typeface="Calibri"/>
              </a:rPr>
              <a:t>2018</a:t>
            </a:r>
            <a:endParaRPr b="1" sz="1600" u="sng">
              <a:latin typeface="Calibri"/>
              <a:ea typeface="Calibri"/>
              <a:cs typeface="Calibri"/>
              <a:sym typeface="Calibri"/>
            </a:endParaRPr>
          </a:p>
          <a:p>
            <a:pPr indent="0" lvl="0" marL="0" marR="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 iOS12 </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-Iphone XS and XR</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-Macbook Air</a:t>
            </a: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-Ipad Pro </a:t>
            </a:r>
            <a:endParaRPr sz="16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-Apple Watch 4</a:t>
            </a:r>
            <a:endParaRPr sz="16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SzPts val="1200"/>
              <a:buNone/>
            </a:pPr>
            <a:r>
              <a:rPr lang="en" sz="1600">
                <a:solidFill>
                  <a:schemeClr val="dk1"/>
                </a:solidFill>
                <a:latin typeface="Calibri"/>
                <a:ea typeface="Calibri"/>
                <a:cs typeface="Calibri"/>
                <a:sym typeface="Calibri"/>
              </a:rPr>
              <a:t>- Trading at highest price ever</a:t>
            </a:r>
            <a:endParaRPr sz="16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SzPts val="1200"/>
              <a:buNone/>
            </a:pPr>
            <a:r>
              <a:t/>
            </a:r>
            <a:endParaRPr sz="1600">
              <a:solidFill>
                <a:schemeClr val="dk1"/>
              </a:solidFill>
              <a:latin typeface="Calibri"/>
              <a:ea typeface="Calibri"/>
              <a:cs typeface="Calibri"/>
              <a:sym typeface="Calibri"/>
            </a:endParaRPr>
          </a:p>
        </p:txBody>
      </p:sp>
      <p:cxnSp>
        <p:nvCxnSpPr>
          <p:cNvPr id="1173" name="Google Shape;1173;p154"/>
          <p:cNvCxnSpPr/>
          <p:nvPr/>
        </p:nvCxnSpPr>
        <p:spPr>
          <a:xfrm>
            <a:off x="387775" y="2316025"/>
            <a:ext cx="7179300" cy="252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7" name="Shape 1177"/>
        <p:cNvGrpSpPr/>
        <p:nvPr/>
      </p:nvGrpSpPr>
      <p:grpSpPr>
        <a:xfrm>
          <a:off x="0" y="0"/>
          <a:ext cx="0" cy="0"/>
          <a:chOff x="0" y="0"/>
          <a:chExt cx="0" cy="0"/>
        </a:xfrm>
      </p:grpSpPr>
      <p:sp>
        <p:nvSpPr>
          <p:cNvPr id="1178" name="Google Shape;1178;p155"/>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179" name="Google Shape;1179;p155"/>
          <p:cNvSpPr txBox="1"/>
          <p:nvPr>
            <p:ph type="title"/>
          </p:nvPr>
        </p:nvSpPr>
        <p:spPr>
          <a:xfrm>
            <a:off x="320725" y="204725"/>
            <a:ext cx="5511300" cy="705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4000">
                <a:latin typeface="Lato"/>
                <a:ea typeface="Lato"/>
                <a:cs typeface="Lato"/>
                <a:sym typeface="Lato"/>
              </a:rPr>
              <a:t>Key Acquisitions</a:t>
            </a:r>
            <a:endParaRPr b="1" sz="4000">
              <a:latin typeface="Lato"/>
              <a:ea typeface="Lato"/>
              <a:cs typeface="Lato"/>
              <a:sym typeface="Lato"/>
            </a:endParaRPr>
          </a:p>
        </p:txBody>
      </p:sp>
      <p:graphicFrame>
        <p:nvGraphicFramePr>
          <p:cNvPr id="1180" name="Google Shape;1180;p155"/>
          <p:cNvGraphicFramePr/>
          <p:nvPr/>
        </p:nvGraphicFramePr>
        <p:xfrm>
          <a:off x="146650" y="1221599"/>
          <a:ext cx="3000000" cy="3000000"/>
        </p:xfrm>
        <a:graphic>
          <a:graphicData uri="http://schemas.openxmlformats.org/drawingml/2006/table">
            <a:tbl>
              <a:tblPr>
                <a:noFill/>
                <a:tableStyleId>{E7B6A275-3A10-40D3-A638-9661623D0679}</a:tableStyleId>
              </a:tblPr>
              <a:tblGrid>
                <a:gridCol w="1617825"/>
                <a:gridCol w="5621175"/>
              </a:tblGrid>
              <a:tr h="381000">
                <a:tc>
                  <a:txBody>
                    <a:bodyPr>
                      <a:noAutofit/>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highlight>
                            <a:srgbClr val="FFFFFF"/>
                          </a:highlight>
                        </a:rPr>
                        <a:t>1997</a:t>
                      </a:r>
                      <a:endParaRPr b="1" sz="2000" u="none" cap="none" strike="noStrike">
                        <a:highlight>
                          <a:srgbClr val="FFFFFF"/>
                        </a:highlight>
                      </a:endParaRPr>
                    </a:p>
                  </a:txBody>
                  <a:tcPr marT="91425" marB="91425" marR="91425" marL="91425"/>
                </a:tc>
                <a:tc>
                  <a:txBody>
                    <a:bodyPr>
                      <a:noAutofit/>
                    </a:bodyPr>
                    <a:lstStyle/>
                    <a:p>
                      <a:pPr indent="0" lvl="0" marL="0" marR="0" rtl="0" algn="l">
                        <a:lnSpc>
                          <a:spcPct val="70000"/>
                        </a:lnSpc>
                        <a:spcBef>
                          <a:spcPts val="0"/>
                        </a:spcBef>
                        <a:spcAft>
                          <a:spcPts val="0"/>
                        </a:spcAft>
                        <a:buClr>
                          <a:schemeClr val="dk1"/>
                        </a:buClr>
                        <a:buSzPts val="1100"/>
                        <a:buFont typeface="Arial"/>
                        <a:buNone/>
                      </a:pPr>
                      <a:r>
                        <a:rPr b="1" lang="en" sz="1800" u="none" cap="none" strike="noStrike">
                          <a:solidFill>
                            <a:schemeClr val="dk1"/>
                          </a:solidFill>
                          <a:highlight>
                            <a:srgbClr val="FFFFFF"/>
                          </a:highlight>
                          <a:latin typeface="Calibri"/>
                          <a:ea typeface="Calibri"/>
                          <a:cs typeface="Calibri"/>
                          <a:sym typeface="Calibri"/>
                        </a:rPr>
                        <a:t>NeXT (computer programming services)</a:t>
                      </a:r>
                      <a:endParaRPr b="1" sz="1500" u="none" cap="none" strike="noStrike">
                        <a:solidFill>
                          <a:schemeClr val="dk1"/>
                        </a:solidFill>
                        <a:highlight>
                          <a:srgbClr val="FFFFFF"/>
                        </a:highlight>
                        <a:latin typeface="Calibri"/>
                        <a:ea typeface="Calibri"/>
                        <a:cs typeface="Calibri"/>
                        <a:sym typeface="Calibri"/>
                      </a:endParaRPr>
                    </a:p>
                    <a:p>
                      <a:pPr indent="0" lvl="0" marL="0" marR="0" rtl="0" algn="l">
                        <a:lnSpc>
                          <a:spcPct val="70000"/>
                        </a:lnSpc>
                        <a:spcBef>
                          <a:spcPts val="300"/>
                        </a:spcBef>
                        <a:spcAft>
                          <a:spcPts val="0"/>
                        </a:spcAft>
                        <a:buClr>
                          <a:schemeClr val="dk1"/>
                        </a:buClr>
                        <a:buSzPts val="1100"/>
                        <a:buFont typeface="Arial"/>
                        <a:buNone/>
                      </a:pPr>
                      <a:r>
                        <a:rPr lang="en" sz="1500" u="none" cap="none" strike="noStrike">
                          <a:solidFill>
                            <a:schemeClr val="dk1"/>
                          </a:solidFill>
                          <a:highlight>
                            <a:srgbClr val="FFFFFF"/>
                          </a:highlight>
                        </a:rPr>
                        <a:t>▪</a:t>
                      </a:r>
                      <a:r>
                        <a:rPr lang="en" sz="1500" u="none" cap="none" strike="noStrike">
                          <a:solidFill>
                            <a:schemeClr val="dk1"/>
                          </a:solidFill>
                          <a:highlight>
                            <a:srgbClr val="FFFFFF"/>
                          </a:highlight>
                          <a:latin typeface="Calibri"/>
                          <a:ea typeface="Calibri"/>
                          <a:cs typeface="Calibri"/>
                          <a:sym typeface="Calibri"/>
                        </a:rPr>
                        <a:t>Derived Products: OS X and iOS</a:t>
                      </a:r>
                      <a:endParaRPr sz="1500" u="none" cap="none" strike="noStrike">
                        <a:solidFill>
                          <a:schemeClr val="dk1"/>
                        </a:solidFill>
                        <a:highlight>
                          <a:srgbClr val="FFFFFF"/>
                        </a:highlight>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500"/>
                        <a:buFont typeface="Arial"/>
                        <a:buNone/>
                      </a:pPr>
                      <a:r>
                        <a:rPr lang="en" sz="1500" u="none" cap="none" strike="noStrike">
                          <a:solidFill>
                            <a:schemeClr val="dk1"/>
                          </a:solidFill>
                          <a:highlight>
                            <a:srgbClr val="FFFFFF"/>
                          </a:highlight>
                        </a:rPr>
                        <a:t>▪</a:t>
                      </a:r>
                      <a:r>
                        <a:rPr lang="en" sz="1500" u="none" cap="none" strike="noStrike">
                          <a:solidFill>
                            <a:schemeClr val="dk1"/>
                          </a:solidFill>
                          <a:highlight>
                            <a:srgbClr val="FFFFFF"/>
                          </a:highlight>
                          <a:latin typeface="Calibri"/>
                          <a:ea typeface="Calibri"/>
                          <a:cs typeface="Calibri"/>
                          <a:sym typeface="Calibri"/>
                        </a:rPr>
                        <a:t>$404 million</a:t>
                      </a:r>
                      <a:endParaRPr sz="1500" u="none" cap="none" strike="noStrike">
                        <a:highlight>
                          <a:srgbClr val="FFFFFF"/>
                        </a:highlight>
                      </a:endParaRPr>
                    </a:p>
                  </a:txBody>
                  <a:tcPr marT="91425" marB="91425" marR="91425" marL="91425"/>
                </a:tc>
              </a:tr>
              <a:tr h="381000">
                <a:tc>
                  <a:txBody>
                    <a:bodyPr>
                      <a:noAutofit/>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highlight>
                            <a:srgbClr val="FFFFFF"/>
                          </a:highlight>
                        </a:rPr>
                        <a:t>2000</a:t>
                      </a:r>
                      <a:endParaRPr b="1" sz="2000" u="none" cap="none" strike="noStrike">
                        <a:highlight>
                          <a:srgbClr val="FFFFFF"/>
                        </a:highlight>
                      </a:endParaRPr>
                    </a:p>
                  </a:txBody>
                  <a:tcPr marT="91425" marB="91425" marR="91425" marL="91425"/>
                </a:tc>
                <a:tc>
                  <a:txBody>
                    <a:bodyPr>
                      <a:noAutofit/>
                    </a:bodyPr>
                    <a:lstStyle/>
                    <a:p>
                      <a:pPr indent="0" lvl="0" marL="0" marR="0" rtl="0" algn="l">
                        <a:lnSpc>
                          <a:spcPct val="70000"/>
                        </a:lnSpc>
                        <a:spcBef>
                          <a:spcPts val="0"/>
                        </a:spcBef>
                        <a:spcAft>
                          <a:spcPts val="0"/>
                        </a:spcAft>
                        <a:buClr>
                          <a:schemeClr val="dk1"/>
                        </a:buClr>
                        <a:buSzPts val="1100"/>
                        <a:buFont typeface="Arial"/>
                        <a:buNone/>
                      </a:pPr>
                      <a:r>
                        <a:rPr b="1" lang="en" sz="1800" u="none" cap="none" strike="noStrike">
                          <a:solidFill>
                            <a:schemeClr val="dk1"/>
                          </a:solidFill>
                          <a:highlight>
                            <a:srgbClr val="FFFFFF"/>
                          </a:highlight>
                          <a:latin typeface="Calibri"/>
                          <a:ea typeface="Calibri"/>
                          <a:cs typeface="Calibri"/>
                          <a:sym typeface="Calibri"/>
                        </a:rPr>
                        <a:t>SoundJam MP (Software)</a:t>
                      </a:r>
                      <a:endParaRPr b="1" sz="1500" u="none" cap="none" strike="noStrike">
                        <a:solidFill>
                          <a:schemeClr val="dk1"/>
                        </a:solidFill>
                        <a:highlight>
                          <a:srgbClr val="FFFFFF"/>
                        </a:highlight>
                        <a:latin typeface="Calibri"/>
                        <a:ea typeface="Calibri"/>
                        <a:cs typeface="Calibri"/>
                        <a:sym typeface="Calibri"/>
                      </a:endParaRPr>
                    </a:p>
                    <a:p>
                      <a:pPr indent="0" lvl="0" marL="0" marR="0" rtl="0" algn="l">
                        <a:lnSpc>
                          <a:spcPct val="70000"/>
                        </a:lnSpc>
                        <a:spcBef>
                          <a:spcPts val="300"/>
                        </a:spcBef>
                        <a:spcAft>
                          <a:spcPts val="0"/>
                        </a:spcAft>
                        <a:buClr>
                          <a:schemeClr val="dk1"/>
                        </a:buClr>
                        <a:buSzPts val="1100"/>
                        <a:buFont typeface="Arial"/>
                        <a:buNone/>
                      </a:pPr>
                      <a:r>
                        <a:rPr lang="en" sz="1500" u="none" cap="none" strike="noStrike">
                          <a:solidFill>
                            <a:schemeClr val="dk1"/>
                          </a:solidFill>
                          <a:highlight>
                            <a:srgbClr val="FFFFFF"/>
                          </a:highlight>
                        </a:rPr>
                        <a:t>▪</a:t>
                      </a:r>
                      <a:r>
                        <a:rPr lang="en" sz="1500" u="none" cap="none" strike="noStrike">
                          <a:solidFill>
                            <a:schemeClr val="dk1"/>
                          </a:solidFill>
                          <a:highlight>
                            <a:srgbClr val="FFFFFF"/>
                          </a:highlight>
                          <a:latin typeface="Calibri"/>
                          <a:ea typeface="Calibri"/>
                          <a:cs typeface="Calibri"/>
                          <a:sym typeface="Calibri"/>
                        </a:rPr>
                        <a:t>Derived Products: iTunes</a:t>
                      </a:r>
                      <a:endParaRPr sz="1500" u="none" cap="none" strike="noStrike">
                        <a:solidFill>
                          <a:schemeClr val="dk1"/>
                        </a:solidFill>
                        <a:highlight>
                          <a:srgbClr val="FFFFFF"/>
                        </a:highlight>
                        <a:latin typeface="Calibri"/>
                        <a:ea typeface="Calibri"/>
                        <a:cs typeface="Calibri"/>
                        <a:sym typeface="Calibri"/>
                      </a:endParaRPr>
                    </a:p>
                    <a:p>
                      <a:pPr indent="0" lvl="0" marL="0" marR="0" rtl="0" algn="l">
                        <a:lnSpc>
                          <a:spcPct val="70000"/>
                        </a:lnSpc>
                        <a:spcBef>
                          <a:spcPts val="300"/>
                        </a:spcBef>
                        <a:spcAft>
                          <a:spcPts val="0"/>
                        </a:spcAft>
                        <a:buClr>
                          <a:schemeClr val="dk1"/>
                        </a:buClr>
                        <a:buSzPts val="1100"/>
                        <a:buFont typeface="Arial"/>
                        <a:buNone/>
                      </a:pPr>
                      <a:r>
                        <a:rPr lang="en" sz="1500" u="none" cap="none" strike="noStrike">
                          <a:solidFill>
                            <a:schemeClr val="dk1"/>
                          </a:solidFill>
                          <a:highlight>
                            <a:srgbClr val="FFFFFF"/>
                          </a:highlight>
                        </a:rPr>
                        <a:t>▪</a:t>
                      </a:r>
                      <a:r>
                        <a:rPr lang="en" sz="1500" u="none" cap="none" strike="noStrike">
                          <a:solidFill>
                            <a:schemeClr val="dk1"/>
                          </a:solidFill>
                          <a:highlight>
                            <a:srgbClr val="FFFFFF"/>
                          </a:highlight>
                          <a:latin typeface="Calibri"/>
                          <a:ea typeface="Calibri"/>
                          <a:cs typeface="Calibri"/>
                          <a:sym typeface="Calibri"/>
                        </a:rPr>
                        <a:t>2005: Fingerworks</a:t>
                      </a:r>
                      <a:endParaRPr sz="1500" u="none" cap="none" strike="noStrike">
                        <a:solidFill>
                          <a:schemeClr val="dk1"/>
                        </a:solidFill>
                        <a:highlight>
                          <a:srgbClr val="FFFFFF"/>
                        </a:highlight>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500"/>
                        <a:buFont typeface="Arial"/>
                        <a:buNone/>
                      </a:pPr>
                      <a:r>
                        <a:rPr lang="en" sz="1500" u="none" cap="none" strike="noStrike">
                          <a:solidFill>
                            <a:schemeClr val="dk1"/>
                          </a:solidFill>
                          <a:highlight>
                            <a:srgbClr val="FFFFFF"/>
                          </a:highlight>
                        </a:rPr>
                        <a:t>▪</a:t>
                      </a:r>
                      <a:r>
                        <a:rPr lang="en" sz="1500" u="none" cap="none" strike="noStrike">
                          <a:solidFill>
                            <a:schemeClr val="dk1"/>
                          </a:solidFill>
                          <a:highlight>
                            <a:srgbClr val="FFFFFF"/>
                          </a:highlight>
                          <a:latin typeface="Calibri"/>
                          <a:ea typeface="Calibri"/>
                          <a:cs typeface="Calibri"/>
                          <a:sym typeface="Calibri"/>
                        </a:rPr>
                        <a:t>Derived Product: Multi-touchscreen</a:t>
                      </a:r>
                      <a:endParaRPr sz="1500" u="none" cap="none" strike="noStrike">
                        <a:highlight>
                          <a:srgbClr val="FFFFFF"/>
                        </a:highlight>
                      </a:endParaRPr>
                    </a:p>
                  </a:txBody>
                  <a:tcPr marT="91425" marB="91425" marR="91425" marL="91425"/>
                </a:tc>
              </a:tr>
              <a:tr h="381000">
                <a:tc>
                  <a:txBody>
                    <a:bodyPr>
                      <a:noAutofit/>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highlight>
                            <a:srgbClr val="FFFFFF"/>
                          </a:highlight>
                        </a:rPr>
                        <a:t>2008</a:t>
                      </a:r>
                      <a:endParaRPr b="1" sz="2000" u="none" cap="none" strike="noStrike">
                        <a:highlight>
                          <a:srgbClr val="FFFFFF"/>
                        </a:highlight>
                      </a:endParaRPr>
                    </a:p>
                  </a:txBody>
                  <a:tcPr marT="91425" marB="91425" marR="91425" marL="91425"/>
                </a:tc>
                <a:tc>
                  <a:txBody>
                    <a:bodyPr>
                      <a:noAutofit/>
                    </a:bodyPr>
                    <a:lstStyle/>
                    <a:p>
                      <a:pPr indent="0" lvl="0" marL="0" marR="0" rtl="0" algn="l">
                        <a:lnSpc>
                          <a:spcPct val="70000"/>
                        </a:lnSpc>
                        <a:spcBef>
                          <a:spcPts val="0"/>
                        </a:spcBef>
                        <a:spcAft>
                          <a:spcPts val="0"/>
                        </a:spcAft>
                        <a:buClr>
                          <a:schemeClr val="dk1"/>
                        </a:buClr>
                        <a:buSzPts val="1100"/>
                        <a:buFont typeface="Arial"/>
                        <a:buNone/>
                      </a:pPr>
                      <a:r>
                        <a:rPr b="1" lang="en" sz="1800" u="none" cap="none" strike="noStrike">
                          <a:solidFill>
                            <a:schemeClr val="dk1"/>
                          </a:solidFill>
                          <a:highlight>
                            <a:srgbClr val="FFFFFF"/>
                          </a:highlight>
                          <a:latin typeface="Calibri"/>
                          <a:ea typeface="Calibri"/>
                          <a:cs typeface="Calibri"/>
                          <a:sym typeface="Calibri"/>
                        </a:rPr>
                        <a:t>P.A. Semi (semiconductors)</a:t>
                      </a:r>
                      <a:endParaRPr b="1" sz="1500" u="none" cap="none" strike="noStrike">
                        <a:solidFill>
                          <a:schemeClr val="dk1"/>
                        </a:solidFill>
                        <a:highlight>
                          <a:srgbClr val="FFFFFF"/>
                        </a:highlight>
                        <a:latin typeface="Calibri"/>
                        <a:ea typeface="Calibri"/>
                        <a:cs typeface="Calibri"/>
                        <a:sym typeface="Calibri"/>
                      </a:endParaRPr>
                    </a:p>
                    <a:p>
                      <a:pPr indent="0" lvl="0" marL="0" marR="0" rtl="0" algn="l">
                        <a:lnSpc>
                          <a:spcPct val="70000"/>
                        </a:lnSpc>
                        <a:spcBef>
                          <a:spcPts val="300"/>
                        </a:spcBef>
                        <a:spcAft>
                          <a:spcPts val="0"/>
                        </a:spcAft>
                        <a:buClr>
                          <a:schemeClr val="dk1"/>
                        </a:buClr>
                        <a:buSzPts val="1100"/>
                        <a:buFont typeface="Arial"/>
                        <a:buNone/>
                      </a:pPr>
                      <a:r>
                        <a:rPr lang="en" sz="1500" u="none" cap="none" strike="noStrike">
                          <a:solidFill>
                            <a:schemeClr val="dk1"/>
                          </a:solidFill>
                          <a:highlight>
                            <a:srgbClr val="FFFFFF"/>
                          </a:highlight>
                        </a:rPr>
                        <a:t>▪</a:t>
                      </a:r>
                      <a:r>
                        <a:rPr lang="en" sz="1500" u="none" cap="none" strike="noStrike">
                          <a:solidFill>
                            <a:schemeClr val="dk1"/>
                          </a:solidFill>
                          <a:highlight>
                            <a:srgbClr val="FFFFFF"/>
                          </a:highlight>
                          <a:latin typeface="Calibri"/>
                          <a:ea typeface="Calibri"/>
                          <a:cs typeface="Calibri"/>
                          <a:sym typeface="Calibri"/>
                        </a:rPr>
                        <a:t>Derived Products: Apple A4 and A5 chips</a:t>
                      </a:r>
                      <a:endParaRPr sz="1500" u="none" cap="none" strike="noStrike">
                        <a:solidFill>
                          <a:schemeClr val="dk1"/>
                        </a:solidFill>
                        <a:highlight>
                          <a:srgbClr val="FFFFFF"/>
                        </a:highlight>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500"/>
                        <a:buFont typeface="Arial"/>
                        <a:buNone/>
                      </a:pPr>
                      <a:r>
                        <a:rPr lang="en" sz="1500" u="none" cap="none" strike="noStrike">
                          <a:solidFill>
                            <a:schemeClr val="dk1"/>
                          </a:solidFill>
                          <a:highlight>
                            <a:srgbClr val="FFFFFF"/>
                          </a:highlight>
                        </a:rPr>
                        <a:t>▪</a:t>
                      </a:r>
                      <a:r>
                        <a:rPr lang="en" sz="1500" u="none" cap="none" strike="noStrike">
                          <a:solidFill>
                            <a:schemeClr val="dk1"/>
                          </a:solidFill>
                          <a:highlight>
                            <a:srgbClr val="FFFFFF"/>
                          </a:highlight>
                          <a:latin typeface="Calibri"/>
                          <a:ea typeface="Calibri"/>
                          <a:cs typeface="Calibri"/>
                          <a:sym typeface="Calibri"/>
                        </a:rPr>
                        <a:t>$278 million</a:t>
                      </a:r>
                      <a:endParaRPr sz="1500" u="none" cap="none" strike="noStrike">
                        <a:highlight>
                          <a:srgbClr val="FFFFFF"/>
                        </a:highlight>
                      </a:endParaRPr>
                    </a:p>
                  </a:txBody>
                  <a:tcPr marT="91425" marB="91425" marR="91425" marL="91425"/>
                </a:tc>
              </a:tr>
              <a:tr h="381000">
                <a:tc>
                  <a:txBody>
                    <a:bodyPr>
                      <a:noAutofit/>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highlight>
                            <a:srgbClr val="FFFFFF"/>
                          </a:highlight>
                        </a:rPr>
                        <a:t>2009</a:t>
                      </a:r>
                      <a:endParaRPr b="1" sz="2000" u="none" cap="none" strike="noStrike">
                        <a:highlight>
                          <a:srgbClr val="FFFFFF"/>
                        </a:highlight>
                      </a:endParaRPr>
                    </a:p>
                  </a:txBody>
                  <a:tcPr marT="91425" marB="91425" marR="91425" marL="91425"/>
                </a:tc>
                <a:tc>
                  <a:txBody>
                    <a:bodyPr>
                      <a:noAutofit/>
                    </a:bodyPr>
                    <a:lstStyle/>
                    <a:p>
                      <a:pPr indent="0" lvl="0" marL="0" marR="0" rtl="0" algn="l">
                        <a:lnSpc>
                          <a:spcPct val="70000"/>
                        </a:lnSpc>
                        <a:spcBef>
                          <a:spcPts val="0"/>
                        </a:spcBef>
                        <a:spcAft>
                          <a:spcPts val="0"/>
                        </a:spcAft>
                        <a:buClr>
                          <a:srgbClr val="000000"/>
                        </a:buClr>
                        <a:buSzPts val="1100"/>
                        <a:buFont typeface="Arial"/>
                        <a:buNone/>
                      </a:pPr>
                      <a:r>
                        <a:rPr b="1" lang="en" sz="1800" u="none" cap="none" strike="noStrike">
                          <a:solidFill>
                            <a:schemeClr val="dk1"/>
                          </a:solidFill>
                          <a:highlight>
                            <a:srgbClr val="FFFFFF"/>
                          </a:highlight>
                          <a:latin typeface="Calibri"/>
                          <a:ea typeface="Calibri"/>
                          <a:cs typeface="Calibri"/>
                          <a:sym typeface="Calibri"/>
                        </a:rPr>
                        <a:t>Lala.com (music streaming)</a:t>
                      </a:r>
                      <a:endParaRPr b="1" sz="1500" u="none" cap="none" strike="noStrike">
                        <a:solidFill>
                          <a:schemeClr val="dk1"/>
                        </a:solidFill>
                        <a:highlight>
                          <a:srgbClr val="FFFFFF"/>
                        </a:highlight>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100"/>
                        <a:buFont typeface="Arial"/>
                        <a:buNone/>
                      </a:pPr>
                      <a:r>
                        <a:rPr lang="en" sz="1500" u="none" cap="none" strike="noStrike">
                          <a:solidFill>
                            <a:schemeClr val="dk1"/>
                          </a:solidFill>
                          <a:highlight>
                            <a:srgbClr val="FFFFFF"/>
                          </a:highlight>
                          <a:latin typeface="Calibri"/>
                          <a:ea typeface="Calibri"/>
                          <a:cs typeface="Calibri"/>
                          <a:sym typeface="Calibri"/>
                        </a:rPr>
                        <a:t>▪Derived Products: iCloud, iTunes Match</a:t>
                      </a:r>
                      <a:endParaRPr sz="1500" u="none" cap="none" strike="noStrike">
                        <a:solidFill>
                          <a:schemeClr val="dk1"/>
                        </a:solidFill>
                        <a:highlight>
                          <a:srgbClr val="FFFFFF"/>
                        </a:highlight>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100"/>
                        <a:buFont typeface="Arial"/>
                        <a:buNone/>
                      </a:pPr>
                      <a:r>
                        <a:rPr lang="en" sz="1500" u="none" cap="none" strike="noStrike">
                          <a:solidFill>
                            <a:schemeClr val="dk1"/>
                          </a:solidFill>
                          <a:highlight>
                            <a:srgbClr val="FFFFFF"/>
                          </a:highlight>
                          <a:latin typeface="Calibri"/>
                          <a:ea typeface="Calibri"/>
                          <a:cs typeface="Calibri"/>
                          <a:sym typeface="Calibri"/>
                        </a:rPr>
                        <a:t>▪$80 million</a:t>
                      </a:r>
                      <a:endParaRPr sz="24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FFFFFF"/>
                        </a:highlight>
                      </a:endParaRPr>
                    </a:p>
                  </a:txBody>
                  <a:tcPr marT="91425" marB="91425" marR="91425" marL="91425"/>
                </a:tc>
              </a:tr>
            </a:tbl>
          </a:graphicData>
        </a:graphic>
      </p:graphicFrame>
      <p:pic>
        <p:nvPicPr>
          <p:cNvPr id="1181" name="Google Shape;1181;p155"/>
          <p:cNvPicPr preferRelativeResize="0"/>
          <p:nvPr/>
        </p:nvPicPr>
        <p:blipFill rotWithShape="1">
          <a:blip r:embed="rId3">
            <a:alphaModFix/>
          </a:blip>
          <a:srcRect b="0" l="17800" r="24531" t="0"/>
          <a:stretch/>
        </p:blipFill>
        <p:spPr>
          <a:xfrm>
            <a:off x="6104975" y="520675"/>
            <a:ext cx="2561350" cy="2961250"/>
          </a:xfrm>
          <a:prstGeom prst="rect">
            <a:avLst/>
          </a:prstGeom>
          <a:noFill/>
          <a:ln>
            <a:noFill/>
          </a:ln>
        </p:spPr>
      </p:pic>
      <p:pic>
        <p:nvPicPr>
          <p:cNvPr id="1182" name="Google Shape;1182;p155"/>
          <p:cNvPicPr preferRelativeResize="0"/>
          <p:nvPr/>
        </p:nvPicPr>
        <p:blipFill rotWithShape="1">
          <a:blip r:embed="rId4">
            <a:alphaModFix/>
          </a:blip>
          <a:srcRect b="0" l="0" r="0" t="0"/>
          <a:stretch/>
        </p:blipFill>
        <p:spPr>
          <a:xfrm>
            <a:off x="7931866" y="4406233"/>
            <a:ext cx="548700" cy="675567"/>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6" name="Shape 1186"/>
        <p:cNvGrpSpPr/>
        <p:nvPr/>
      </p:nvGrpSpPr>
      <p:grpSpPr>
        <a:xfrm>
          <a:off x="0" y="0"/>
          <a:ext cx="0" cy="0"/>
          <a:chOff x="0" y="0"/>
          <a:chExt cx="0" cy="0"/>
        </a:xfrm>
      </p:grpSpPr>
      <p:sp>
        <p:nvSpPr>
          <p:cNvPr id="1187" name="Google Shape;1187;p156"/>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188" name="Google Shape;1188;p156"/>
          <p:cNvSpPr txBox="1"/>
          <p:nvPr>
            <p:ph type="title"/>
          </p:nvPr>
        </p:nvSpPr>
        <p:spPr>
          <a:xfrm>
            <a:off x="320725" y="204725"/>
            <a:ext cx="5511300" cy="705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4000">
                <a:latin typeface="Lato"/>
                <a:ea typeface="Lato"/>
                <a:cs typeface="Lato"/>
                <a:sym typeface="Lato"/>
              </a:rPr>
              <a:t>Key Acquisitions</a:t>
            </a:r>
            <a:endParaRPr b="1" sz="4000">
              <a:latin typeface="Lato"/>
              <a:ea typeface="Lato"/>
              <a:cs typeface="Lato"/>
              <a:sym typeface="Lato"/>
            </a:endParaRPr>
          </a:p>
        </p:txBody>
      </p:sp>
      <p:graphicFrame>
        <p:nvGraphicFramePr>
          <p:cNvPr id="1189" name="Google Shape;1189;p156"/>
          <p:cNvGraphicFramePr/>
          <p:nvPr/>
        </p:nvGraphicFramePr>
        <p:xfrm>
          <a:off x="195079" y="1236774"/>
          <a:ext cx="3000000" cy="3000000"/>
        </p:xfrm>
        <a:graphic>
          <a:graphicData uri="http://schemas.openxmlformats.org/drawingml/2006/table">
            <a:tbl>
              <a:tblPr>
                <a:noFill/>
                <a:tableStyleId>{E7B6A275-3A10-40D3-A638-9661623D0679}</a:tableStyleId>
              </a:tblPr>
              <a:tblGrid>
                <a:gridCol w="1617825"/>
                <a:gridCol w="5621175"/>
              </a:tblGrid>
              <a:tr h="381000">
                <a:tc>
                  <a:txBody>
                    <a:bodyPr>
                      <a:noAutofit/>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t>2010</a:t>
                      </a:r>
                      <a:endParaRPr b="1" sz="2000" u="none" cap="none" strike="noStrike"/>
                    </a:p>
                  </a:txBody>
                  <a:tcPr marT="91425" marB="91425" marR="91425" marL="91425"/>
                </a:tc>
                <a:tc>
                  <a:txBody>
                    <a:bodyPr>
                      <a:noAutofit/>
                    </a:bodyPr>
                    <a:lstStyle/>
                    <a:p>
                      <a:pPr indent="0" lvl="0" marL="0" marR="0" rtl="0" algn="l">
                        <a:lnSpc>
                          <a:spcPct val="70000"/>
                        </a:lnSpc>
                        <a:spcBef>
                          <a:spcPts val="0"/>
                        </a:spcBef>
                        <a:spcAft>
                          <a:spcPts val="0"/>
                        </a:spcAft>
                        <a:buClr>
                          <a:srgbClr val="000000"/>
                        </a:buClr>
                        <a:buSzPts val="1800"/>
                        <a:buFont typeface="Arial"/>
                        <a:buNone/>
                      </a:pPr>
                      <a:r>
                        <a:rPr b="1" lang="en" sz="1800" u="none" cap="none" strike="noStrike">
                          <a:solidFill>
                            <a:schemeClr val="dk1"/>
                          </a:solidFill>
                          <a:latin typeface="Calibri"/>
                          <a:ea typeface="Calibri"/>
                          <a:cs typeface="Calibri"/>
                          <a:sym typeface="Calibri"/>
                        </a:rPr>
                        <a:t>Siri (Voice control software)</a:t>
                      </a:r>
                      <a:endParaRPr b="1"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600"/>
                        <a:buFont typeface="Arial"/>
                        <a:buNone/>
                      </a:pPr>
                      <a:r>
                        <a:rPr lang="en" sz="1600" u="none" cap="none" strike="noStrike">
                          <a:solidFill>
                            <a:schemeClr val="dk1"/>
                          </a:solidFill>
                          <a:latin typeface="Calibri"/>
                          <a:ea typeface="Calibri"/>
                          <a:cs typeface="Calibri"/>
                          <a:sym typeface="Calibri"/>
                        </a:rPr>
                        <a:t>▪Derived Products: Siri</a:t>
                      </a:r>
                      <a:endParaRPr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600"/>
                        <a:buFont typeface="Arial"/>
                        <a:buNone/>
                      </a:pPr>
                      <a:r>
                        <a:rPr lang="en" sz="1600" u="none" cap="none" strike="noStrike">
                          <a:solidFill>
                            <a:schemeClr val="dk1"/>
                          </a:solidFill>
                          <a:latin typeface="Calibri"/>
                          <a:ea typeface="Calibri"/>
                          <a:cs typeface="Calibri"/>
                          <a:sym typeface="Calibri"/>
                        </a:rPr>
                        <a:t>▪$200 million</a:t>
                      </a:r>
                      <a:endParaRPr sz="1600" u="none" cap="none" strike="noStrike">
                        <a:solidFill>
                          <a:schemeClr val="dk1"/>
                        </a:solidFill>
                        <a:latin typeface="Calibri"/>
                        <a:ea typeface="Calibri"/>
                        <a:cs typeface="Calibri"/>
                        <a:sym typeface="Calibri"/>
                      </a:endParaRPr>
                    </a:p>
                  </a:txBody>
                  <a:tcPr marT="91425" marB="91425" marR="91425" marL="91425"/>
                </a:tc>
              </a:tr>
              <a:tr h="381000">
                <a:tc>
                  <a:txBody>
                    <a:bodyPr>
                      <a:noAutofit/>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t>2012</a:t>
                      </a:r>
                      <a:endParaRPr b="1" sz="2000" u="none" cap="none" strike="noStrike"/>
                    </a:p>
                  </a:txBody>
                  <a:tcPr marT="91425" marB="91425" marR="91425" marL="91425"/>
                </a:tc>
                <a:tc>
                  <a:txBody>
                    <a:bodyPr>
                      <a:noAutofit/>
                    </a:bodyPr>
                    <a:lstStyle/>
                    <a:p>
                      <a:pPr indent="0" lvl="0" marL="0" marR="0" rtl="0" algn="l">
                        <a:lnSpc>
                          <a:spcPct val="70000"/>
                        </a:lnSpc>
                        <a:spcBef>
                          <a:spcPts val="0"/>
                        </a:spcBef>
                        <a:spcAft>
                          <a:spcPts val="0"/>
                        </a:spcAft>
                        <a:buClr>
                          <a:srgbClr val="000000"/>
                        </a:buClr>
                        <a:buSzPts val="1800"/>
                        <a:buFont typeface="Arial"/>
                        <a:buNone/>
                      </a:pPr>
                      <a:r>
                        <a:rPr b="1" lang="en" sz="1800" u="none" cap="none" strike="noStrike">
                          <a:solidFill>
                            <a:schemeClr val="dk1"/>
                          </a:solidFill>
                          <a:latin typeface="Calibri"/>
                          <a:ea typeface="Calibri"/>
                          <a:cs typeface="Calibri"/>
                          <a:sym typeface="Calibri"/>
                        </a:rPr>
                        <a:t>Chomp (App search engine)</a:t>
                      </a:r>
                      <a:endParaRPr b="1"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600"/>
                        <a:buFont typeface="Arial"/>
                        <a:buNone/>
                      </a:pPr>
                      <a:r>
                        <a:rPr lang="en" sz="1600" u="none" cap="none" strike="noStrike">
                          <a:solidFill>
                            <a:schemeClr val="dk1"/>
                          </a:solidFill>
                          <a:latin typeface="Calibri"/>
                          <a:ea typeface="Calibri"/>
                          <a:cs typeface="Calibri"/>
                          <a:sym typeface="Calibri"/>
                        </a:rPr>
                        <a:t>▪Derived Products: App store</a:t>
                      </a:r>
                      <a:endParaRPr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600"/>
                        <a:buFont typeface="Arial"/>
                        <a:buNone/>
                      </a:pPr>
                      <a:r>
                        <a:rPr lang="en" sz="1600" u="none" cap="none" strike="noStrike">
                          <a:solidFill>
                            <a:schemeClr val="dk1"/>
                          </a:solidFill>
                          <a:latin typeface="Calibri"/>
                          <a:ea typeface="Calibri"/>
                          <a:cs typeface="Calibri"/>
                          <a:sym typeface="Calibri"/>
                        </a:rPr>
                        <a:t>▪$50 million</a:t>
                      </a:r>
                      <a:endParaRPr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800"/>
                        <a:buFont typeface="Arial"/>
                        <a:buNone/>
                      </a:pPr>
                      <a:r>
                        <a:rPr b="1" lang="en" sz="1800" u="none" cap="none" strike="noStrike">
                          <a:solidFill>
                            <a:schemeClr val="dk1"/>
                          </a:solidFill>
                          <a:latin typeface="Calibri"/>
                          <a:ea typeface="Calibri"/>
                          <a:cs typeface="Calibri"/>
                          <a:sym typeface="Calibri"/>
                        </a:rPr>
                        <a:t>AuthenTec (PC and mobile security)</a:t>
                      </a:r>
                      <a:endParaRPr b="1"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600"/>
                        <a:buFont typeface="Arial"/>
                        <a:buNone/>
                      </a:pPr>
                      <a:r>
                        <a:rPr lang="en" sz="1600" u="none" cap="none" strike="noStrike">
                          <a:solidFill>
                            <a:schemeClr val="dk1"/>
                          </a:solidFill>
                          <a:latin typeface="Calibri"/>
                          <a:ea typeface="Calibri"/>
                          <a:cs typeface="Calibri"/>
                          <a:sym typeface="Calibri"/>
                        </a:rPr>
                        <a:t>▪Derived Products: Touch ID</a:t>
                      </a:r>
                      <a:endParaRPr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600"/>
                        <a:buFont typeface="Arial"/>
                        <a:buNone/>
                      </a:pPr>
                      <a:r>
                        <a:rPr lang="en" sz="1600" u="none" cap="none" strike="noStrike">
                          <a:solidFill>
                            <a:schemeClr val="dk1"/>
                          </a:solidFill>
                          <a:latin typeface="Calibri"/>
                          <a:ea typeface="Calibri"/>
                          <a:cs typeface="Calibri"/>
                          <a:sym typeface="Calibri"/>
                        </a:rPr>
                        <a:t>▪$356 million</a:t>
                      </a:r>
                      <a:endParaRPr sz="1600" u="none" cap="none" strike="noStrike">
                        <a:solidFill>
                          <a:schemeClr val="dk1"/>
                        </a:solidFill>
                        <a:latin typeface="Calibri"/>
                        <a:ea typeface="Calibri"/>
                        <a:cs typeface="Calibri"/>
                        <a:sym typeface="Calibri"/>
                      </a:endParaRPr>
                    </a:p>
                  </a:txBody>
                  <a:tcPr marT="91425" marB="91425" marR="91425" marL="91425"/>
                </a:tc>
              </a:tr>
              <a:tr h="381000">
                <a:tc>
                  <a:txBody>
                    <a:bodyPr>
                      <a:noAutofit/>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t>2014</a:t>
                      </a:r>
                      <a:endParaRPr b="1" sz="2000" u="none" cap="none" strike="noStrike"/>
                    </a:p>
                  </a:txBody>
                  <a:tcPr marT="91425" marB="91425" marR="91425" marL="91425"/>
                </a:tc>
                <a:tc>
                  <a:txBody>
                    <a:bodyPr>
                      <a:noAutofit/>
                    </a:bodyPr>
                    <a:lstStyle/>
                    <a:p>
                      <a:pPr indent="0" lvl="0" marL="0" marR="0" rtl="0" algn="l">
                        <a:lnSpc>
                          <a:spcPct val="70000"/>
                        </a:lnSpc>
                        <a:spcBef>
                          <a:spcPts val="0"/>
                        </a:spcBef>
                        <a:spcAft>
                          <a:spcPts val="0"/>
                        </a:spcAft>
                        <a:buClr>
                          <a:srgbClr val="000000"/>
                        </a:buClr>
                        <a:buSzPts val="1100"/>
                        <a:buFont typeface="Arial"/>
                        <a:buNone/>
                      </a:pPr>
                      <a:r>
                        <a:rPr b="1" lang="en" sz="1800" u="none" cap="none" strike="noStrike">
                          <a:solidFill>
                            <a:schemeClr val="dk1"/>
                          </a:solidFill>
                          <a:latin typeface="Calibri"/>
                          <a:ea typeface="Calibri"/>
                          <a:cs typeface="Calibri"/>
                          <a:sym typeface="Calibri"/>
                        </a:rPr>
                        <a:t>Beats Electronics</a:t>
                      </a:r>
                      <a:endParaRPr b="1" sz="18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100"/>
                        <a:buFont typeface="Arial"/>
                        <a:buNone/>
                      </a:pPr>
                      <a:r>
                        <a:rPr lang="en" sz="1600" u="none" cap="none" strike="noStrike">
                          <a:solidFill>
                            <a:schemeClr val="dk1"/>
                          </a:solidFill>
                          <a:latin typeface="Calibri"/>
                          <a:ea typeface="Calibri"/>
                          <a:cs typeface="Calibri"/>
                          <a:sym typeface="Calibri"/>
                        </a:rPr>
                        <a:t>▪Derived products: Apple Music</a:t>
                      </a:r>
                      <a:endParaRPr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100"/>
                        <a:buFont typeface="Arial"/>
                        <a:buNone/>
                      </a:pPr>
                      <a:r>
                        <a:rPr lang="en" sz="1600" u="none" cap="none" strike="noStrike">
                          <a:solidFill>
                            <a:schemeClr val="dk1"/>
                          </a:solidFill>
                          <a:latin typeface="Calibri"/>
                          <a:ea typeface="Calibri"/>
                          <a:cs typeface="Calibri"/>
                          <a:sym typeface="Calibri"/>
                        </a:rPr>
                        <a:t>▪$3 Billion </a:t>
                      </a:r>
                      <a:endParaRPr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chemeClr val="dk1"/>
                        </a:buClr>
                        <a:buSzPts val="1100"/>
                        <a:buFont typeface="Arial"/>
                        <a:buNone/>
                      </a:pPr>
                      <a:r>
                        <a:t/>
                      </a:r>
                      <a:endParaRPr b="1" sz="1600" u="none" cap="none" strike="noStrike">
                        <a:solidFill>
                          <a:schemeClr val="dk1"/>
                        </a:solidFill>
                        <a:latin typeface="Calibri"/>
                        <a:ea typeface="Calibri"/>
                        <a:cs typeface="Calibri"/>
                        <a:sym typeface="Calibri"/>
                      </a:endParaRPr>
                    </a:p>
                  </a:txBody>
                  <a:tcPr marT="91425" marB="91425" marR="91425" marL="91425"/>
                </a:tc>
              </a:tr>
            </a:tbl>
          </a:graphicData>
        </a:graphic>
      </p:graphicFrame>
      <p:pic>
        <p:nvPicPr>
          <p:cNvPr id="1190" name="Google Shape;1190;p156"/>
          <p:cNvPicPr preferRelativeResize="0"/>
          <p:nvPr/>
        </p:nvPicPr>
        <p:blipFill rotWithShape="1">
          <a:blip r:embed="rId3">
            <a:alphaModFix/>
          </a:blip>
          <a:srcRect b="0" l="0" r="0" t="0"/>
          <a:stretch/>
        </p:blipFill>
        <p:spPr>
          <a:xfrm>
            <a:off x="5832025" y="3243900"/>
            <a:ext cx="1429750" cy="1429750"/>
          </a:xfrm>
          <a:prstGeom prst="rect">
            <a:avLst/>
          </a:prstGeom>
          <a:noFill/>
          <a:ln>
            <a:noFill/>
          </a:ln>
        </p:spPr>
      </p:pic>
      <p:pic>
        <p:nvPicPr>
          <p:cNvPr id="1191" name="Google Shape;1191;p156"/>
          <p:cNvPicPr preferRelativeResize="0"/>
          <p:nvPr/>
        </p:nvPicPr>
        <p:blipFill rotWithShape="1">
          <a:blip r:embed="rId4">
            <a:alphaModFix/>
          </a:blip>
          <a:srcRect b="0" l="0" r="0" t="0"/>
          <a:stretch/>
        </p:blipFill>
        <p:spPr>
          <a:xfrm>
            <a:off x="6453625" y="1037650"/>
            <a:ext cx="2026950" cy="2026950"/>
          </a:xfrm>
          <a:prstGeom prst="rect">
            <a:avLst/>
          </a:prstGeom>
          <a:noFill/>
          <a:ln>
            <a:noFill/>
          </a:ln>
        </p:spPr>
      </p:pic>
      <p:pic>
        <p:nvPicPr>
          <p:cNvPr id="1192" name="Google Shape;1192;p156"/>
          <p:cNvPicPr preferRelativeResize="0"/>
          <p:nvPr/>
        </p:nvPicPr>
        <p:blipFill rotWithShape="1">
          <a:blip r:embed="rId5">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6" name="Shape 1196"/>
        <p:cNvGrpSpPr/>
        <p:nvPr/>
      </p:nvGrpSpPr>
      <p:grpSpPr>
        <a:xfrm>
          <a:off x="0" y="0"/>
          <a:ext cx="0" cy="0"/>
          <a:chOff x="0" y="0"/>
          <a:chExt cx="0" cy="0"/>
        </a:xfrm>
      </p:grpSpPr>
      <p:sp>
        <p:nvSpPr>
          <p:cNvPr id="1197" name="Google Shape;1197;p157"/>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198" name="Google Shape;1198;p157"/>
          <p:cNvSpPr txBox="1"/>
          <p:nvPr>
            <p:ph type="title"/>
          </p:nvPr>
        </p:nvSpPr>
        <p:spPr>
          <a:xfrm>
            <a:off x="320725" y="204725"/>
            <a:ext cx="5511300" cy="705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4000">
                <a:latin typeface="Lato"/>
                <a:ea typeface="Lato"/>
                <a:cs typeface="Lato"/>
                <a:sym typeface="Lato"/>
              </a:rPr>
              <a:t>Key Acquisitions</a:t>
            </a:r>
            <a:endParaRPr b="1" sz="4000">
              <a:latin typeface="Lato"/>
              <a:ea typeface="Lato"/>
              <a:cs typeface="Lato"/>
              <a:sym typeface="Lato"/>
            </a:endParaRPr>
          </a:p>
        </p:txBody>
      </p:sp>
      <p:graphicFrame>
        <p:nvGraphicFramePr>
          <p:cNvPr id="1199" name="Google Shape;1199;p157"/>
          <p:cNvGraphicFramePr/>
          <p:nvPr/>
        </p:nvGraphicFramePr>
        <p:xfrm>
          <a:off x="217950" y="1196726"/>
          <a:ext cx="3000000" cy="3000000"/>
        </p:xfrm>
        <a:graphic>
          <a:graphicData uri="http://schemas.openxmlformats.org/drawingml/2006/table">
            <a:tbl>
              <a:tblPr>
                <a:noFill/>
                <a:tableStyleId>{E7B6A275-3A10-40D3-A638-9661623D0679}</a:tableStyleId>
              </a:tblPr>
              <a:tblGrid>
                <a:gridCol w="1617825"/>
                <a:gridCol w="5621175"/>
              </a:tblGrid>
              <a:tr h="381000">
                <a:tc>
                  <a:txBody>
                    <a:bodyPr>
                      <a:noAutofit/>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t>2015</a:t>
                      </a:r>
                      <a:endParaRPr b="1" sz="2000" u="none" cap="none" strike="noStrike"/>
                    </a:p>
                  </a:txBody>
                  <a:tcPr marT="91425" marB="91425" marR="91425" marL="91425"/>
                </a:tc>
                <a:tc>
                  <a:txBody>
                    <a:bodyPr>
                      <a:noAutofit/>
                    </a:bodyPr>
                    <a:lstStyle/>
                    <a:p>
                      <a:pPr indent="0" lvl="0" marL="0" marR="0" rtl="0" algn="l">
                        <a:lnSpc>
                          <a:spcPct val="70000"/>
                        </a:lnSpc>
                        <a:spcBef>
                          <a:spcPts val="0"/>
                        </a:spcBef>
                        <a:spcAft>
                          <a:spcPts val="0"/>
                        </a:spcAft>
                        <a:buClr>
                          <a:srgbClr val="000000"/>
                        </a:buClr>
                        <a:buSzPts val="1100"/>
                        <a:buFont typeface="Arial"/>
                        <a:buNone/>
                      </a:pPr>
                      <a:r>
                        <a:rPr b="1" lang="en" sz="1800" u="none" cap="none" strike="noStrike">
                          <a:solidFill>
                            <a:schemeClr val="dk1"/>
                          </a:solidFill>
                          <a:latin typeface="Calibri"/>
                          <a:ea typeface="Calibri"/>
                          <a:cs typeface="Calibri"/>
                          <a:sym typeface="Calibri"/>
                        </a:rPr>
                        <a:t>linX (camera)</a:t>
                      </a:r>
                      <a:endParaRPr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100"/>
                        <a:buFont typeface="Arial"/>
                        <a:buNone/>
                      </a:pPr>
                      <a:r>
                        <a:rPr lang="en" sz="1600" u="none" cap="none" strike="noStrike">
                          <a:solidFill>
                            <a:schemeClr val="dk1"/>
                          </a:solidFill>
                          <a:latin typeface="Calibri"/>
                          <a:ea typeface="Calibri"/>
                          <a:cs typeface="Calibri"/>
                          <a:sym typeface="Calibri"/>
                        </a:rPr>
                        <a:t>▪Derived products: iPod, iPhone, iPad</a:t>
                      </a:r>
                      <a:endParaRPr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100"/>
                        <a:buFont typeface="Arial"/>
                        <a:buNone/>
                      </a:pPr>
                      <a:r>
                        <a:rPr lang="en" sz="1600" u="none" cap="none" strike="noStrike">
                          <a:solidFill>
                            <a:schemeClr val="dk1"/>
                          </a:solidFill>
                          <a:latin typeface="Calibri"/>
                          <a:ea typeface="Calibri"/>
                          <a:cs typeface="Calibri"/>
                          <a:sym typeface="Calibri"/>
                        </a:rPr>
                        <a:t>▪$20 Million</a:t>
                      </a:r>
                      <a:endParaRPr sz="1600" u="none" cap="none" strike="noStrike">
                        <a:solidFill>
                          <a:schemeClr val="dk1"/>
                        </a:solidFill>
                        <a:latin typeface="Calibri"/>
                        <a:ea typeface="Calibri"/>
                        <a:cs typeface="Calibri"/>
                        <a:sym typeface="Calibri"/>
                      </a:endParaRPr>
                    </a:p>
                  </a:txBody>
                  <a:tcPr marT="91425" marB="91425" marR="91425" marL="91425"/>
                </a:tc>
              </a:tr>
              <a:tr h="381000">
                <a:tc>
                  <a:txBody>
                    <a:bodyPr>
                      <a:noAutofit/>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t>2016</a:t>
                      </a:r>
                      <a:endParaRPr b="1" sz="2000" u="none" cap="none" strike="noStrike"/>
                    </a:p>
                  </a:txBody>
                  <a:tcPr marT="91425" marB="91425" marR="91425" marL="91425"/>
                </a:tc>
                <a:tc>
                  <a:txBody>
                    <a:bodyPr>
                      <a:noAutofit/>
                    </a:bodyPr>
                    <a:lstStyle/>
                    <a:p>
                      <a:pPr indent="0" lvl="0" marL="0" marR="0" rtl="0" algn="l">
                        <a:lnSpc>
                          <a:spcPct val="70000"/>
                        </a:lnSpc>
                        <a:spcBef>
                          <a:spcPts val="0"/>
                        </a:spcBef>
                        <a:spcAft>
                          <a:spcPts val="0"/>
                        </a:spcAft>
                        <a:buClr>
                          <a:srgbClr val="000000"/>
                        </a:buClr>
                        <a:buSzPts val="1100"/>
                        <a:buFont typeface="Arial"/>
                        <a:buNone/>
                      </a:pPr>
                      <a:r>
                        <a:rPr b="1" lang="en" sz="1800" u="none" cap="none" strike="noStrike">
                          <a:solidFill>
                            <a:schemeClr val="dk1"/>
                          </a:solidFill>
                          <a:latin typeface="Calibri"/>
                          <a:ea typeface="Calibri"/>
                          <a:cs typeface="Calibri"/>
                          <a:sym typeface="Calibri"/>
                        </a:rPr>
                        <a:t>Flyby Media (Augmented reality software)</a:t>
                      </a:r>
                      <a:endParaRPr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100"/>
                        <a:buFont typeface="Arial"/>
                        <a:buNone/>
                      </a:pPr>
                      <a:r>
                        <a:rPr lang="en" sz="1600" u="none" cap="none" strike="noStrike">
                          <a:solidFill>
                            <a:schemeClr val="dk1"/>
                          </a:solidFill>
                          <a:latin typeface="Calibri"/>
                          <a:ea typeface="Calibri"/>
                          <a:cs typeface="Calibri"/>
                          <a:sym typeface="Calibri"/>
                        </a:rPr>
                        <a:t>▪Acquired to aid Apple’s in developing for virtual reality</a:t>
                      </a:r>
                      <a:endParaRPr sz="1600" u="none" cap="none" strike="noStrike">
                        <a:solidFill>
                          <a:schemeClr val="dk1"/>
                        </a:solidFill>
                        <a:latin typeface="Calibri"/>
                        <a:ea typeface="Calibri"/>
                        <a:cs typeface="Calibri"/>
                        <a:sym typeface="Calibri"/>
                      </a:endParaRPr>
                    </a:p>
                  </a:txBody>
                  <a:tcPr marT="91425" marB="91425" marR="91425" marL="91425"/>
                </a:tc>
              </a:tr>
              <a:tr h="381000">
                <a:tc>
                  <a:txBody>
                    <a:bodyPr>
                      <a:noAutofit/>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t>2017</a:t>
                      </a:r>
                      <a:endParaRPr b="1" sz="2000" u="none" cap="none" strike="noStrike"/>
                    </a:p>
                  </a:txBody>
                  <a:tcPr marT="91425" marB="91425" marR="91425" marL="91425"/>
                </a:tc>
                <a:tc>
                  <a:txBody>
                    <a:bodyPr>
                      <a:noAutofit/>
                    </a:bodyPr>
                    <a:lstStyle/>
                    <a:p>
                      <a:pPr indent="0" lvl="0" marL="0" marR="0" rtl="0" algn="l">
                        <a:lnSpc>
                          <a:spcPct val="70000"/>
                        </a:lnSpc>
                        <a:spcBef>
                          <a:spcPts val="0"/>
                        </a:spcBef>
                        <a:spcAft>
                          <a:spcPts val="0"/>
                        </a:spcAft>
                        <a:buClr>
                          <a:srgbClr val="000000"/>
                        </a:buClr>
                        <a:buSzPts val="1100"/>
                        <a:buFont typeface="Arial"/>
                        <a:buNone/>
                      </a:pPr>
                      <a:r>
                        <a:rPr b="1" lang="en" sz="1800" u="none" cap="none" strike="noStrike">
                          <a:solidFill>
                            <a:schemeClr val="dk1"/>
                          </a:solidFill>
                          <a:latin typeface="Calibri"/>
                          <a:ea typeface="Calibri"/>
                          <a:cs typeface="Calibri"/>
                          <a:sym typeface="Calibri"/>
                        </a:rPr>
                        <a:t>Lattice Data (Artificial Intelligence)</a:t>
                      </a:r>
                      <a:endParaRPr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100"/>
                        <a:buFont typeface="Arial"/>
                        <a:buNone/>
                      </a:pPr>
                      <a:r>
                        <a:rPr lang="en" sz="1600" u="none" cap="none" strike="noStrike">
                          <a:solidFill>
                            <a:schemeClr val="dk1"/>
                          </a:solidFill>
                          <a:latin typeface="Calibri"/>
                          <a:ea typeface="Calibri"/>
                          <a:cs typeface="Calibri"/>
                          <a:sym typeface="Calibri"/>
                        </a:rPr>
                        <a:t>•Acquired to aid Apple’s Development in AI</a:t>
                      </a:r>
                      <a:endParaRPr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600"/>
                        <a:buFont typeface="Arial"/>
                        <a:buNone/>
                      </a:pPr>
                      <a:r>
                        <a:rPr lang="en" sz="1600" u="none" cap="none" strike="noStrike">
                          <a:solidFill>
                            <a:schemeClr val="dk1"/>
                          </a:solidFill>
                          <a:latin typeface="Calibri"/>
                          <a:ea typeface="Calibri"/>
                          <a:cs typeface="Calibri"/>
                          <a:sym typeface="Calibri"/>
                        </a:rPr>
                        <a:t>•$200 Million</a:t>
                      </a:r>
                      <a:endParaRPr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800"/>
                        <a:buFont typeface="Arial"/>
                        <a:buNone/>
                      </a:pPr>
                      <a:r>
                        <a:rPr b="1" lang="en" sz="1800" u="none" cap="none" strike="noStrike">
                          <a:solidFill>
                            <a:schemeClr val="dk1"/>
                          </a:solidFill>
                          <a:latin typeface="Calibri"/>
                          <a:ea typeface="Calibri"/>
                          <a:cs typeface="Calibri"/>
                          <a:sym typeface="Calibri"/>
                        </a:rPr>
                        <a:t>Workflow</a:t>
                      </a:r>
                      <a:endParaRPr b="1" sz="16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chemeClr val="dk1"/>
                        </a:buClr>
                        <a:buSzPts val="1100"/>
                        <a:buFont typeface="Arial"/>
                        <a:buNone/>
                      </a:pPr>
                      <a:r>
                        <a:rPr lang="en" sz="1600" u="none" cap="none" strike="noStrike">
                          <a:solidFill>
                            <a:schemeClr val="dk1"/>
                          </a:solidFill>
                          <a:latin typeface="Calibri"/>
                          <a:ea typeface="Calibri"/>
                          <a:cs typeface="Calibri"/>
                          <a:sym typeface="Calibri"/>
                        </a:rPr>
                        <a:t>•For Shortcuts</a:t>
                      </a:r>
                      <a:endParaRPr sz="1600" u="none" cap="none" strike="noStrike">
                        <a:solidFill>
                          <a:schemeClr val="dk1"/>
                        </a:solidFill>
                        <a:latin typeface="Calibri"/>
                        <a:ea typeface="Calibri"/>
                        <a:cs typeface="Calibri"/>
                        <a:sym typeface="Calibri"/>
                      </a:endParaRPr>
                    </a:p>
                  </a:txBody>
                  <a:tcPr marT="91425" marB="91425" marR="91425" marL="91425"/>
                </a:tc>
              </a:tr>
              <a:tr h="381000">
                <a:tc>
                  <a:txBody>
                    <a:bodyPr>
                      <a:noAutofit/>
                    </a:bodyPr>
                    <a:lstStyle/>
                    <a:p>
                      <a:pPr indent="0" lvl="0" marL="0" marR="0" rtl="0" algn="ctr">
                        <a:lnSpc>
                          <a:spcPct val="100000"/>
                        </a:lnSpc>
                        <a:spcBef>
                          <a:spcPts val="0"/>
                        </a:spcBef>
                        <a:spcAft>
                          <a:spcPts val="0"/>
                        </a:spcAft>
                        <a:buClr>
                          <a:srgbClr val="000000"/>
                        </a:buClr>
                        <a:buSzPts val="2000"/>
                        <a:buFont typeface="Arial"/>
                        <a:buNone/>
                      </a:pPr>
                      <a:r>
                        <a:rPr b="1" lang="en" sz="2000" u="none" cap="none" strike="noStrike"/>
                        <a:t>2018</a:t>
                      </a:r>
                      <a:endParaRPr b="1" sz="2000" u="none" cap="none" strike="noStrike"/>
                    </a:p>
                  </a:txBody>
                  <a:tcPr marT="91425" marB="91425" marR="91425" marL="91425"/>
                </a:tc>
                <a:tc>
                  <a:txBody>
                    <a:bodyPr>
                      <a:noAutofit/>
                    </a:bodyPr>
                    <a:lstStyle/>
                    <a:p>
                      <a:pPr indent="0" lvl="0" marL="0" marR="0" rtl="0" algn="l">
                        <a:lnSpc>
                          <a:spcPct val="70000"/>
                        </a:lnSpc>
                        <a:spcBef>
                          <a:spcPts val="0"/>
                        </a:spcBef>
                        <a:spcAft>
                          <a:spcPts val="0"/>
                        </a:spcAft>
                        <a:buClr>
                          <a:srgbClr val="000000"/>
                        </a:buClr>
                        <a:buSzPts val="1800"/>
                        <a:buFont typeface="Arial"/>
                        <a:buNone/>
                      </a:pPr>
                      <a:r>
                        <a:rPr b="1" lang="en" sz="1800" u="none" cap="none" strike="noStrike">
                          <a:solidFill>
                            <a:schemeClr val="dk1"/>
                          </a:solidFill>
                          <a:latin typeface="Calibri"/>
                          <a:ea typeface="Calibri"/>
                          <a:cs typeface="Calibri"/>
                          <a:sym typeface="Calibri"/>
                        </a:rPr>
                        <a:t>Shazam (Music)</a:t>
                      </a:r>
                      <a:endParaRPr sz="1800" u="none" cap="none" strike="noStrike">
                        <a:solidFill>
                          <a:schemeClr val="dk1"/>
                        </a:solidFill>
                        <a:latin typeface="Calibri"/>
                        <a:ea typeface="Calibri"/>
                        <a:cs typeface="Calibri"/>
                        <a:sym typeface="Calibri"/>
                      </a:endParaRPr>
                    </a:p>
                    <a:p>
                      <a:pPr indent="0" lvl="0" marL="0" marR="0" rtl="0" algn="l">
                        <a:lnSpc>
                          <a:spcPct val="70000"/>
                        </a:lnSpc>
                        <a:spcBef>
                          <a:spcPts val="300"/>
                        </a:spcBef>
                        <a:spcAft>
                          <a:spcPts val="0"/>
                        </a:spcAft>
                        <a:buClr>
                          <a:srgbClr val="000000"/>
                        </a:buClr>
                        <a:buSzPts val="1600"/>
                        <a:buFont typeface="Arial"/>
                        <a:buNone/>
                      </a:pPr>
                      <a:r>
                        <a:rPr lang="en" sz="1600" u="none" cap="none" strike="noStrike">
                          <a:solidFill>
                            <a:schemeClr val="dk1"/>
                          </a:solidFill>
                          <a:latin typeface="Calibri"/>
                          <a:ea typeface="Calibri"/>
                          <a:cs typeface="Calibri"/>
                          <a:sym typeface="Calibri"/>
                        </a:rPr>
                        <a:t>•</a:t>
                      </a:r>
                      <a:r>
                        <a:rPr lang="en" sz="1800" u="none" cap="none" strike="noStrike">
                          <a:solidFill>
                            <a:schemeClr val="dk1"/>
                          </a:solidFill>
                          <a:latin typeface="Calibri"/>
                          <a:ea typeface="Calibri"/>
                          <a:cs typeface="Calibri"/>
                          <a:sym typeface="Calibri"/>
                        </a:rPr>
                        <a:t>400,000,000</a:t>
                      </a:r>
                      <a:endParaRPr sz="1800" u="none" cap="none" strike="noStrike">
                        <a:solidFill>
                          <a:schemeClr val="dk1"/>
                        </a:solidFill>
                        <a:latin typeface="Calibri"/>
                        <a:ea typeface="Calibri"/>
                        <a:cs typeface="Calibri"/>
                        <a:sym typeface="Calibri"/>
                      </a:endParaRPr>
                    </a:p>
                  </a:txBody>
                  <a:tcPr marT="91425" marB="91425" marR="91425" marL="91425"/>
                </a:tc>
              </a:tr>
            </a:tbl>
          </a:graphicData>
        </a:graphic>
      </p:graphicFrame>
      <p:pic>
        <p:nvPicPr>
          <p:cNvPr id="1200" name="Google Shape;1200;p157"/>
          <p:cNvPicPr preferRelativeResize="0"/>
          <p:nvPr/>
        </p:nvPicPr>
        <p:blipFill rotWithShape="1">
          <a:blip r:embed="rId3">
            <a:alphaModFix/>
          </a:blip>
          <a:srcRect b="0" l="0" r="0" t="0"/>
          <a:stretch/>
        </p:blipFill>
        <p:spPr>
          <a:xfrm>
            <a:off x="3931350" y="3705125"/>
            <a:ext cx="4026701" cy="1134800"/>
          </a:xfrm>
          <a:prstGeom prst="rect">
            <a:avLst/>
          </a:prstGeom>
          <a:noFill/>
          <a:ln>
            <a:noFill/>
          </a:ln>
        </p:spPr>
      </p:pic>
      <p:pic>
        <p:nvPicPr>
          <p:cNvPr id="1201" name="Google Shape;1201;p157"/>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05" name="Shape 1205"/>
        <p:cNvGrpSpPr/>
        <p:nvPr/>
      </p:nvGrpSpPr>
      <p:grpSpPr>
        <a:xfrm>
          <a:off x="0" y="0"/>
          <a:ext cx="0" cy="0"/>
          <a:chOff x="0" y="0"/>
          <a:chExt cx="0" cy="0"/>
        </a:xfrm>
      </p:grpSpPr>
      <p:sp>
        <p:nvSpPr>
          <p:cNvPr id="1206" name="Google Shape;1206;p158"/>
          <p:cNvSpPr txBox="1"/>
          <p:nvPr>
            <p:ph idx="12" type="sldNum"/>
          </p:nvPr>
        </p:nvSpPr>
        <p:spPr>
          <a:xfrm>
            <a:off x="4297650" y="4447973"/>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fld id="{00000000-1234-1234-1234-123412341234}" type="slidenum">
              <a:rPr lang="en">
                <a:solidFill>
                  <a:srgbClr val="999999"/>
                </a:solidFill>
              </a:rPr>
              <a:t>‹#›</a:t>
            </a:fld>
            <a:endParaRPr>
              <a:solidFill>
                <a:srgbClr val="999999"/>
              </a:solidFill>
            </a:endParaRPr>
          </a:p>
        </p:txBody>
      </p:sp>
      <p:sp>
        <p:nvSpPr>
          <p:cNvPr id="1207" name="Google Shape;1207;p158"/>
          <p:cNvSpPr txBox="1"/>
          <p:nvPr>
            <p:ph idx="4294967295" type="title"/>
          </p:nvPr>
        </p:nvSpPr>
        <p:spPr>
          <a:xfrm>
            <a:off x="1419950" y="2143050"/>
            <a:ext cx="60432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a:solidFill>
                  <a:srgbClr val="FFFFFF"/>
                </a:solidFill>
                <a:latin typeface="Lato"/>
                <a:ea typeface="Lato"/>
                <a:cs typeface="Lato"/>
                <a:sym typeface="Lato"/>
              </a:rPr>
              <a:t>Management Team</a:t>
            </a:r>
            <a:endParaRPr b="1">
              <a:solidFill>
                <a:srgbClr val="FFFFFF"/>
              </a:solidFill>
              <a:latin typeface="Lato"/>
              <a:ea typeface="Lato"/>
              <a:cs typeface="Lato"/>
              <a:sym typeface="Lato"/>
            </a:endParaRPr>
          </a:p>
        </p:txBody>
      </p:sp>
      <p:pic>
        <p:nvPicPr>
          <p:cNvPr id="1208" name="Google Shape;1208;p158"/>
          <p:cNvPicPr preferRelativeResize="0"/>
          <p:nvPr/>
        </p:nvPicPr>
        <p:blipFill rotWithShape="1">
          <a:blip r:embed="rId4">
            <a:alphaModFix/>
          </a:blip>
          <a:srcRect b="0" l="0" r="0" t="0"/>
          <a:stretch/>
        </p:blipFill>
        <p:spPr>
          <a:xfrm>
            <a:off x="1176241" y="1307695"/>
            <a:ext cx="548700" cy="675567"/>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2" name="Shape 1212"/>
        <p:cNvGrpSpPr/>
        <p:nvPr/>
      </p:nvGrpSpPr>
      <p:grpSpPr>
        <a:xfrm>
          <a:off x="0" y="0"/>
          <a:ext cx="0" cy="0"/>
          <a:chOff x="0" y="0"/>
          <a:chExt cx="0" cy="0"/>
        </a:xfrm>
      </p:grpSpPr>
      <p:sp>
        <p:nvSpPr>
          <p:cNvPr id="1213" name="Google Shape;1213;p159"/>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214" name="Google Shape;1214;p159"/>
          <p:cNvSpPr txBox="1"/>
          <p:nvPr>
            <p:ph type="title"/>
          </p:nvPr>
        </p:nvSpPr>
        <p:spPr>
          <a:xfrm>
            <a:off x="267200" y="30395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Steve Jobs</a:t>
            </a:r>
            <a:endParaRPr/>
          </a:p>
        </p:txBody>
      </p:sp>
      <p:sp>
        <p:nvSpPr>
          <p:cNvPr id="1215" name="Google Shape;1215;p159"/>
          <p:cNvSpPr txBox="1"/>
          <p:nvPr>
            <p:ph idx="1" type="body"/>
          </p:nvPr>
        </p:nvSpPr>
        <p:spPr>
          <a:xfrm>
            <a:off x="267200" y="1073300"/>
            <a:ext cx="6061200" cy="3776400"/>
          </a:xfrm>
          <a:prstGeom prst="rect">
            <a:avLst/>
          </a:prstGeom>
          <a:noFill/>
          <a:ln>
            <a:noFill/>
          </a:ln>
        </p:spPr>
        <p:txBody>
          <a:bodyPr anchorCtr="0" anchor="t" bIns="91425" lIns="91425" spcFirstLastPara="1" rIns="91425" wrap="square" tIns="91425">
            <a:noAutofit/>
          </a:bodyPr>
          <a:lstStyle/>
          <a:p>
            <a:pPr indent="-323850" lvl="0" marL="457200" rtl="0" algn="l">
              <a:lnSpc>
                <a:spcPct val="100000"/>
              </a:lnSpc>
              <a:spcBef>
                <a:spcPts val="600"/>
              </a:spcBef>
              <a:spcAft>
                <a:spcPts val="0"/>
              </a:spcAft>
              <a:buSzPts val="1500"/>
              <a:buFont typeface="Lato"/>
              <a:buChar char="×"/>
            </a:pPr>
            <a:r>
              <a:rPr b="1" lang="en" sz="1500">
                <a:latin typeface="Lato"/>
                <a:ea typeface="Lato"/>
                <a:cs typeface="Lato"/>
                <a:sym typeface="Lato"/>
              </a:rPr>
              <a:t>Co-founder (with Wozniak) and former CEO </a:t>
            </a:r>
            <a:br>
              <a:rPr b="1" lang="en" sz="1500">
                <a:latin typeface="Lato"/>
                <a:ea typeface="Lato"/>
                <a:cs typeface="Lato"/>
                <a:sym typeface="Lato"/>
              </a:rPr>
            </a:br>
            <a:endParaRPr b="1" sz="1500">
              <a:latin typeface="Lato"/>
              <a:ea typeface="Lato"/>
              <a:cs typeface="Lato"/>
              <a:sym typeface="Lato"/>
            </a:endParaRPr>
          </a:p>
          <a:p>
            <a:pPr indent="-323850" lvl="0" marL="457200" rtl="0" algn="l">
              <a:lnSpc>
                <a:spcPct val="100000"/>
              </a:lnSpc>
              <a:spcBef>
                <a:spcPts val="0"/>
              </a:spcBef>
              <a:spcAft>
                <a:spcPts val="0"/>
              </a:spcAft>
              <a:buSzPts val="1500"/>
              <a:buChar char="×"/>
            </a:pPr>
            <a:r>
              <a:rPr lang="en" sz="1500"/>
              <a:t>Considered as a pioneer of the microcomputer revolution </a:t>
            </a:r>
            <a:br>
              <a:rPr lang="en" sz="1500"/>
            </a:br>
            <a:endParaRPr sz="1500"/>
          </a:p>
          <a:p>
            <a:pPr indent="-323850" lvl="0" marL="457200" rtl="0" algn="l">
              <a:lnSpc>
                <a:spcPct val="100000"/>
              </a:lnSpc>
              <a:spcBef>
                <a:spcPts val="0"/>
              </a:spcBef>
              <a:spcAft>
                <a:spcPts val="0"/>
              </a:spcAft>
              <a:buSzPts val="1500"/>
              <a:buChar char="×"/>
            </a:pPr>
            <a:r>
              <a:rPr lang="en" sz="1500"/>
              <a:t>Education: Reed College (dropped out) </a:t>
            </a:r>
            <a:br>
              <a:rPr lang="en" sz="1500"/>
            </a:br>
            <a:endParaRPr sz="1500"/>
          </a:p>
          <a:p>
            <a:pPr indent="-323850" lvl="0" marL="457200" rtl="0" algn="l">
              <a:lnSpc>
                <a:spcPct val="100000"/>
              </a:lnSpc>
              <a:spcBef>
                <a:spcPts val="0"/>
              </a:spcBef>
              <a:spcAft>
                <a:spcPts val="0"/>
              </a:spcAft>
              <a:buSzPts val="1500"/>
              <a:buChar char="×"/>
            </a:pPr>
            <a:r>
              <a:rPr lang="en" sz="1500"/>
              <a:t>Left the company in 1985, returned in 1997</a:t>
            </a:r>
            <a:br>
              <a:rPr lang="en" sz="1500"/>
            </a:br>
            <a:r>
              <a:rPr lang="en" sz="1500"/>
              <a:t>NeXT</a:t>
            </a:r>
            <a:br>
              <a:rPr lang="en" sz="1500"/>
            </a:br>
            <a:r>
              <a:rPr lang="en" sz="1500"/>
              <a:t>PIXAR</a:t>
            </a:r>
            <a:br>
              <a:rPr lang="en" sz="1500"/>
            </a:br>
            <a:endParaRPr sz="1500"/>
          </a:p>
          <a:p>
            <a:pPr indent="-323850" lvl="0" marL="457200" rtl="0" algn="l">
              <a:lnSpc>
                <a:spcPct val="100000"/>
              </a:lnSpc>
              <a:spcBef>
                <a:spcPts val="0"/>
              </a:spcBef>
              <a:spcAft>
                <a:spcPts val="0"/>
              </a:spcAft>
              <a:buSzPts val="1500"/>
              <a:buChar char="×"/>
            </a:pPr>
            <a:r>
              <a:rPr lang="en" sz="1500"/>
              <a:t>Work closely with Ive and oversaw  the development of iMac, iTunes, iPhone, and iPad on the service side, as well as Apple retail stores </a:t>
            </a:r>
            <a:br>
              <a:rPr lang="en" sz="1500"/>
            </a:br>
            <a:endParaRPr sz="1500"/>
          </a:p>
          <a:p>
            <a:pPr indent="-304800" lvl="0" marL="457200" rtl="0" algn="l">
              <a:lnSpc>
                <a:spcPct val="100000"/>
              </a:lnSpc>
              <a:spcBef>
                <a:spcPts val="0"/>
              </a:spcBef>
              <a:spcAft>
                <a:spcPts val="0"/>
              </a:spcAft>
              <a:buSzPts val="1200"/>
              <a:buChar char="×"/>
            </a:pPr>
            <a:r>
              <a:rPr lang="en" sz="1500"/>
              <a:t>Diagnosed with a pancreatic neuroendocrine tumor in 2003 and died in 2011 of respiratory arrest due to the tumor</a:t>
            </a:r>
            <a:br>
              <a:rPr lang="en"/>
            </a:br>
            <a:endParaRPr/>
          </a:p>
        </p:txBody>
      </p:sp>
      <p:pic>
        <p:nvPicPr>
          <p:cNvPr id="1216" name="Google Shape;1216;p159"/>
          <p:cNvPicPr preferRelativeResize="0"/>
          <p:nvPr/>
        </p:nvPicPr>
        <p:blipFill rotWithShape="1">
          <a:blip r:embed="rId3">
            <a:alphaModFix/>
          </a:blip>
          <a:srcRect b="0" l="0" r="0" t="0"/>
          <a:stretch/>
        </p:blipFill>
        <p:spPr>
          <a:xfrm>
            <a:off x="5854400" y="303950"/>
            <a:ext cx="2917900" cy="2682975"/>
          </a:xfrm>
          <a:prstGeom prst="rect">
            <a:avLst/>
          </a:prstGeom>
          <a:noFill/>
          <a:ln>
            <a:noFill/>
          </a:ln>
        </p:spPr>
      </p:pic>
      <p:pic>
        <p:nvPicPr>
          <p:cNvPr id="1217" name="Google Shape;1217;p159"/>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1" name="Shape 1221"/>
        <p:cNvGrpSpPr/>
        <p:nvPr/>
      </p:nvGrpSpPr>
      <p:grpSpPr>
        <a:xfrm>
          <a:off x="0" y="0"/>
          <a:ext cx="0" cy="0"/>
          <a:chOff x="0" y="0"/>
          <a:chExt cx="0" cy="0"/>
        </a:xfrm>
      </p:grpSpPr>
      <p:sp>
        <p:nvSpPr>
          <p:cNvPr id="1222" name="Google Shape;1222;p160"/>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223" name="Google Shape;1223;p160"/>
          <p:cNvSpPr txBox="1"/>
          <p:nvPr>
            <p:ph type="title"/>
          </p:nvPr>
        </p:nvSpPr>
        <p:spPr>
          <a:xfrm>
            <a:off x="267200" y="30395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Tim Cook</a:t>
            </a:r>
            <a:endParaRPr/>
          </a:p>
        </p:txBody>
      </p:sp>
      <p:sp>
        <p:nvSpPr>
          <p:cNvPr id="1224" name="Google Shape;1224;p160"/>
          <p:cNvSpPr txBox="1"/>
          <p:nvPr>
            <p:ph idx="1" type="body"/>
          </p:nvPr>
        </p:nvSpPr>
        <p:spPr>
          <a:xfrm>
            <a:off x="267200" y="1073300"/>
            <a:ext cx="6061200" cy="3776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600"/>
              </a:spcBef>
              <a:spcAft>
                <a:spcPts val="0"/>
              </a:spcAft>
              <a:buSzPts val="1200"/>
              <a:buFont typeface="Lato"/>
              <a:buChar char="×"/>
            </a:pPr>
            <a:r>
              <a:rPr b="1" lang="en" sz="1500">
                <a:latin typeface="Lato"/>
                <a:ea typeface="Lato"/>
                <a:cs typeface="Lato"/>
                <a:sym typeface="Lato"/>
              </a:rPr>
              <a:t>Chief Executive Officer (since August 2011, joined company in 1998) </a:t>
            </a:r>
            <a:br>
              <a:rPr b="1" lang="en" sz="1500">
                <a:latin typeface="Lato"/>
                <a:ea typeface="Lato"/>
                <a:cs typeface="Lato"/>
                <a:sym typeface="Lato"/>
              </a:rPr>
            </a:br>
            <a:endParaRPr b="1" sz="1500">
              <a:latin typeface="Lato"/>
              <a:ea typeface="Lato"/>
              <a:cs typeface="Lato"/>
              <a:sym typeface="Lato"/>
            </a:endParaRPr>
          </a:p>
          <a:p>
            <a:pPr indent="-304800" lvl="0" marL="457200" rtl="0" algn="l">
              <a:lnSpc>
                <a:spcPct val="100000"/>
              </a:lnSpc>
              <a:spcBef>
                <a:spcPts val="0"/>
              </a:spcBef>
              <a:spcAft>
                <a:spcPts val="0"/>
              </a:spcAft>
              <a:buSzPts val="1200"/>
              <a:buChar char="×"/>
            </a:pPr>
            <a:r>
              <a:rPr lang="en" sz="1500"/>
              <a:t>Formerly the COO; previous responsibilities included worldwide sales and operations, end-to-end supply chain, sales activities, service and support in markets across the globe</a:t>
            </a:r>
            <a:br>
              <a:rPr lang="en" sz="1500"/>
            </a:br>
            <a:endParaRPr sz="1500"/>
          </a:p>
          <a:p>
            <a:pPr indent="-304800" lvl="0" marL="457200" rtl="0" algn="l">
              <a:lnSpc>
                <a:spcPct val="100000"/>
              </a:lnSpc>
              <a:spcBef>
                <a:spcPts val="0"/>
              </a:spcBef>
              <a:spcAft>
                <a:spcPts val="0"/>
              </a:spcAft>
              <a:buSzPts val="1200"/>
              <a:buChar char="×"/>
            </a:pPr>
            <a:r>
              <a:rPr lang="en" sz="1500"/>
              <a:t>Headed Macintosh division; led development of reseller and supplier relationships to meet increasing demands</a:t>
            </a:r>
            <a:br>
              <a:rPr lang="en" sz="1500"/>
            </a:br>
            <a:endParaRPr sz="1500"/>
          </a:p>
          <a:p>
            <a:pPr indent="-304800" lvl="0" marL="457200" rtl="0" algn="l">
              <a:lnSpc>
                <a:spcPct val="100000"/>
              </a:lnSpc>
              <a:spcBef>
                <a:spcPts val="0"/>
              </a:spcBef>
              <a:spcAft>
                <a:spcPts val="0"/>
              </a:spcAft>
              <a:buSzPts val="1200"/>
              <a:buChar char="×"/>
            </a:pPr>
            <a:r>
              <a:rPr lang="en" sz="1500"/>
              <a:t>Previous served roles with Compaq, IBM, and Intelligent Electronics</a:t>
            </a:r>
            <a:br>
              <a:rPr lang="en" sz="1500"/>
            </a:br>
            <a:endParaRPr sz="1500"/>
          </a:p>
          <a:p>
            <a:pPr indent="-304800" lvl="0" marL="457200" rtl="0" algn="l">
              <a:lnSpc>
                <a:spcPct val="100000"/>
              </a:lnSpc>
              <a:spcBef>
                <a:spcPts val="0"/>
              </a:spcBef>
              <a:spcAft>
                <a:spcPts val="0"/>
              </a:spcAft>
              <a:buSzPts val="1200"/>
              <a:buChar char="×"/>
            </a:pPr>
            <a:r>
              <a:rPr lang="en" sz="1500"/>
              <a:t>Education: BS in Industrial Engineering from Auburn (1982); MBA from Duke (1988)</a:t>
            </a:r>
            <a:br>
              <a:rPr lang="en" sz="1500"/>
            </a:br>
            <a:endParaRPr/>
          </a:p>
        </p:txBody>
      </p:sp>
      <p:pic>
        <p:nvPicPr>
          <p:cNvPr id="1225" name="Google Shape;1225;p160"/>
          <p:cNvPicPr preferRelativeResize="0"/>
          <p:nvPr/>
        </p:nvPicPr>
        <p:blipFill rotWithShape="1">
          <a:blip r:embed="rId3">
            <a:alphaModFix/>
          </a:blip>
          <a:srcRect b="0" l="0" r="0" t="0"/>
          <a:stretch/>
        </p:blipFill>
        <p:spPr>
          <a:xfrm>
            <a:off x="6328400" y="152400"/>
            <a:ext cx="2552700" cy="2917372"/>
          </a:xfrm>
          <a:prstGeom prst="rect">
            <a:avLst/>
          </a:prstGeom>
          <a:noFill/>
          <a:ln>
            <a:noFill/>
          </a:ln>
        </p:spPr>
      </p:pic>
      <p:pic>
        <p:nvPicPr>
          <p:cNvPr id="1226" name="Google Shape;1226;p160"/>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0" name="Shape 1230"/>
        <p:cNvGrpSpPr/>
        <p:nvPr/>
      </p:nvGrpSpPr>
      <p:grpSpPr>
        <a:xfrm>
          <a:off x="0" y="0"/>
          <a:ext cx="0" cy="0"/>
          <a:chOff x="0" y="0"/>
          <a:chExt cx="0" cy="0"/>
        </a:xfrm>
      </p:grpSpPr>
      <p:sp>
        <p:nvSpPr>
          <p:cNvPr id="1231" name="Google Shape;1231;p161"/>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232" name="Google Shape;1232;p161"/>
          <p:cNvSpPr txBox="1"/>
          <p:nvPr>
            <p:ph type="title"/>
          </p:nvPr>
        </p:nvSpPr>
        <p:spPr>
          <a:xfrm>
            <a:off x="267200" y="30395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Angela Ahrendts</a:t>
            </a:r>
            <a:endParaRPr/>
          </a:p>
        </p:txBody>
      </p:sp>
      <p:sp>
        <p:nvSpPr>
          <p:cNvPr id="1233" name="Google Shape;1233;p161"/>
          <p:cNvSpPr txBox="1"/>
          <p:nvPr>
            <p:ph idx="1" type="body"/>
          </p:nvPr>
        </p:nvSpPr>
        <p:spPr>
          <a:xfrm>
            <a:off x="267200" y="1073300"/>
            <a:ext cx="6061200" cy="3776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600"/>
              </a:spcBef>
              <a:spcAft>
                <a:spcPts val="0"/>
              </a:spcAft>
              <a:buSzPts val="1200"/>
              <a:buFont typeface="Lato"/>
              <a:buChar char="×"/>
            </a:pPr>
            <a:r>
              <a:rPr b="1" lang="en" sz="1500">
                <a:latin typeface="Lato"/>
                <a:ea typeface="Lato"/>
                <a:cs typeface="Lato"/>
                <a:sym typeface="Lato"/>
              </a:rPr>
              <a:t>Senior Vice President, Retail (joined company in 2014)</a:t>
            </a:r>
            <a:br>
              <a:rPr b="1" lang="en" sz="1500">
                <a:latin typeface="Lato"/>
                <a:ea typeface="Lato"/>
                <a:cs typeface="Lato"/>
                <a:sym typeface="Lato"/>
              </a:rPr>
            </a:br>
            <a:endParaRPr b="1" sz="1500">
              <a:latin typeface="Lato"/>
              <a:ea typeface="Lato"/>
              <a:cs typeface="Lato"/>
              <a:sym typeface="Lato"/>
            </a:endParaRPr>
          </a:p>
          <a:p>
            <a:pPr indent="-304800" lvl="0" marL="457200" rtl="0" algn="l">
              <a:lnSpc>
                <a:spcPct val="100000"/>
              </a:lnSpc>
              <a:spcBef>
                <a:spcPts val="0"/>
              </a:spcBef>
              <a:spcAft>
                <a:spcPts val="0"/>
              </a:spcAft>
              <a:buSzPts val="1200"/>
              <a:buChar char="×"/>
            </a:pPr>
            <a:r>
              <a:rPr lang="en" sz="1500"/>
              <a:t>Responsible for strategy, real estate &amp; development, and operations of Apple’s physical stores, Apple’s online store and contact center</a:t>
            </a:r>
            <a:br>
              <a:rPr lang="en" sz="1500"/>
            </a:br>
            <a:endParaRPr sz="1500"/>
          </a:p>
          <a:p>
            <a:pPr indent="-304800" lvl="0" marL="457200" rtl="0" algn="l">
              <a:lnSpc>
                <a:spcPct val="100000"/>
              </a:lnSpc>
              <a:spcBef>
                <a:spcPts val="0"/>
              </a:spcBef>
              <a:spcAft>
                <a:spcPts val="0"/>
              </a:spcAft>
              <a:buSzPts val="1200"/>
              <a:buChar char="×"/>
            </a:pPr>
            <a:r>
              <a:rPr lang="en" sz="1500"/>
              <a:t>Integrated digital and physical retail business for better customer experience for entertaining, enriching, and educating communities</a:t>
            </a:r>
            <a:br>
              <a:rPr lang="en" sz="1500"/>
            </a:br>
            <a:endParaRPr sz="1500"/>
          </a:p>
          <a:p>
            <a:pPr indent="-304800" lvl="0" marL="457200" rtl="0" algn="l">
              <a:lnSpc>
                <a:spcPct val="100000"/>
              </a:lnSpc>
              <a:spcBef>
                <a:spcPts val="0"/>
              </a:spcBef>
              <a:spcAft>
                <a:spcPts val="0"/>
              </a:spcAft>
              <a:buSzPts val="1200"/>
              <a:buChar char="×"/>
            </a:pPr>
            <a:r>
              <a:rPr lang="en" sz="1500"/>
              <a:t>Formerly the CEO of Burberry, where company underwent “outstanding” growth under her leadership</a:t>
            </a:r>
            <a:br>
              <a:rPr lang="en" sz="1500"/>
            </a:br>
            <a:endParaRPr sz="1500"/>
          </a:p>
          <a:p>
            <a:pPr indent="-304800" lvl="0" marL="457200" rtl="0" algn="l">
              <a:lnSpc>
                <a:spcPct val="100000"/>
              </a:lnSpc>
              <a:spcBef>
                <a:spcPts val="0"/>
              </a:spcBef>
              <a:spcAft>
                <a:spcPts val="0"/>
              </a:spcAft>
              <a:buSzPts val="1200"/>
              <a:buChar char="×"/>
            </a:pPr>
            <a:r>
              <a:rPr lang="en" sz="1500"/>
              <a:t>Education: Marketing and Merchandising degree (1982) and honorary doctorate of Humane Letters (2010) from Ball State </a:t>
            </a:r>
            <a:br>
              <a:rPr lang="en" sz="1500"/>
            </a:br>
            <a:br>
              <a:rPr lang="en" sz="1500"/>
            </a:br>
            <a:endParaRPr/>
          </a:p>
        </p:txBody>
      </p:sp>
      <p:pic>
        <p:nvPicPr>
          <p:cNvPr id="1234" name="Google Shape;1234;p161"/>
          <p:cNvPicPr preferRelativeResize="0"/>
          <p:nvPr/>
        </p:nvPicPr>
        <p:blipFill rotWithShape="1">
          <a:blip r:embed="rId3">
            <a:alphaModFix/>
          </a:blip>
          <a:srcRect b="0" l="0" r="0" t="0"/>
          <a:stretch/>
        </p:blipFill>
        <p:spPr>
          <a:xfrm>
            <a:off x="6656150" y="303950"/>
            <a:ext cx="2076450" cy="2743200"/>
          </a:xfrm>
          <a:prstGeom prst="rect">
            <a:avLst/>
          </a:prstGeom>
          <a:noFill/>
          <a:ln>
            <a:noFill/>
          </a:ln>
        </p:spPr>
      </p:pic>
      <p:pic>
        <p:nvPicPr>
          <p:cNvPr id="1235" name="Google Shape;1235;p161"/>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7"/>
          <p:cNvSpPr txBox="1"/>
          <p:nvPr>
            <p:ph type="ctrTitle"/>
          </p:nvPr>
        </p:nvSpPr>
        <p:spPr>
          <a:xfrm>
            <a:off x="585215" y="0"/>
            <a:ext cx="4791456"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2800"/>
              <a:t>Expecting Number of Users</a:t>
            </a:r>
            <a:endParaRPr sz="2800"/>
          </a:p>
        </p:txBody>
      </p:sp>
      <p:sp>
        <p:nvSpPr>
          <p:cNvPr id="161" name="Google Shape;161;p27"/>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pic>
        <p:nvPicPr>
          <p:cNvPr id="162" name="Google Shape;162;p27"/>
          <p:cNvPicPr preferRelativeResize="0"/>
          <p:nvPr/>
        </p:nvPicPr>
        <p:blipFill rotWithShape="1">
          <a:blip r:embed="rId3">
            <a:alphaModFix/>
          </a:blip>
          <a:srcRect b="0" l="0" r="0" t="0"/>
          <a:stretch/>
        </p:blipFill>
        <p:spPr>
          <a:xfrm>
            <a:off x="427710" y="1548384"/>
            <a:ext cx="5106467" cy="349758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9" name="Shape 1239"/>
        <p:cNvGrpSpPr/>
        <p:nvPr/>
      </p:nvGrpSpPr>
      <p:grpSpPr>
        <a:xfrm>
          <a:off x="0" y="0"/>
          <a:ext cx="0" cy="0"/>
          <a:chOff x="0" y="0"/>
          <a:chExt cx="0" cy="0"/>
        </a:xfrm>
      </p:grpSpPr>
      <p:sp>
        <p:nvSpPr>
          <p:cNvPr id="1240" name="Google Shape;1240;p162"/>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241" name="Google Shape;1241;p162"/>
          <p:cNvSpPr txBox="1"/>
          <p:nvPr>
            <p:ph type="title"/>
          </p:nvPr>
        </p:nvSpPr>
        <p:spPr>
          <a:xfrm>
            <a:off x="267200" y="30395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Katherine Adams</a:t>
            </a:r>
            <a:endParaRPr/>
          </a:p>
        </p:txBody>
      </p:sp>
      <p:sp>
        <p:nvSpPr>
          <p:cNvPr id="1242" name="Google Shape;1242;p162"/>
          <p:cNvSpPr txBox="1"/>
          <p:nvPr>
            <p:ph idx="1" type="body"/>
          </p:nvPr>
        </p:nvSpPr>
        <p:spPr>
          <a:xfrm>
            <a:off x="267200" y="1073300"/>
            <a:ext cx="6061200" cy="3776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600"/>
              </a:spcBef>
              <a:spcAft>
                <a:spcPts val="0"/>
              </a:spcAft>
              <a:buSzPts val="1200"/>
              <a:buFont typeface="Lato"/>
              <a:buChar char="×"/>
            </a:pPr>
            <a:r>
              <a:rPr b="1" lang="en" sz="1500">
                <a:latin typeface="Lato"/>
                <a:ea typeface="Lato"/>
                <a:cs typeface="Lato"/>
                <a:sym typeface="Lato"/>
              </a:rPr>
              <a:t>Senior Vice President and General Counsel (joined 2017)</a:t>
            </a:r>
            <a:br>
              <a:rPr b="1" lang="en" sz="1500">
                <a:latin typeface="Lato"/>
                <a:ea typeface="Lato"/>
                <a:cs typeface="Lato"/>
                <a:sym typeface="Lato"/>
              </a:rPr>
            </a:br>
            <a:endParaRPr b="1" sz="1500">
              <a:latin typeface="Lato"/>
              <a:ea typeface="Lato"/>
              <a:cs typeface="Lato"/>
              <a:sym typeface="Lato"/>
            </a:endParaRPr>
          </a:p>
          <a:p>
            <a:pPr indent="-304800" lvl="0" marL="457200" rtl="0" algn="l">
              <a:lnSpc>
                <a:spcPct val="100000"/>
              </a:lnSpc>
              <a:spcBef>
                <a:spcPts val="0"/>
              </a:spcBef>
              <a:spcAft>
                <a:spcPts val="0"/>
              </a:spcAft>
              <a:buSzPts val="1200"/>
              <a:buChar char="×"/>
            </a:pPr>
            <a:r>
              <a:rPr lang="en" sz="1500"/>
              <a:t>Overseas all legal matters, including corporate governance, intellectual property, litigation and securities </a:t>
            </a:r>
            <a:br>
              <a:rPr lang="en" sz="1500"/>
            </a:br>
            <a:endParaRPr sz="1500"/>
          </a:p>
          <a:p>
            <a:pPr indent="-323850" lvl="0" marL="457200" rtl="0" algn="l">
              <a:lnSpc>
                <a:spcPct val="100000"/>
              </a:lnSpc>
              <a:spcBef>
                <a:spcPts val="0"/>
              </a:spcBef>
              <a:spcAft>
                <a:spcPts val="0"/>
              </a:spcAft>
              <a:buSzPts val="1500"/>
              <a:buChar char="×"/>
            </a:pPr>
            <a:r>
              <a:rPr lang="en" sz="1500"/>
              <a:t>Joined Apple from Honeywell, where she worked for 14 years</a:t>
            </a:r>
            <a:br>
              <a:rPr lang="en" sz="1500"/>
            </a:br>
            <a:endParaRPr sz="1500"/>
          </a:p>
          <a:p>
            <a:pPr indent="-323850" lvl="0" marL="457200" rtl="0" algn="l">
              <a:lnSpc>
                <a:spcPct val="100000"/>
              </a:lnSpc>
              <a:spcBef>
                <a:spcPts val="0"/>
              </a:spcBef>
              <a:spcAft>
                <a:spcPts val="0"/>
              </a:spcAft>
              <a:buSzPts val="1500"/>
              <a:buChar char="×"/>
            </a:pPr>
            <a:r>
              <a:rPr lang="en" sz="1500"/>
              <a:t>Bachelor’s degree in Comparative Literature from Brown University and law degree from University of Chicago Law School</a:t>
            </a:r>
            <a:br>
              <a:rPr lang="en" sz="1500"/>
            </a:br>
            <a:endParaRPr sz="1500"/>
          </a:p>
        </p:txBody>
      </p:sp>
      <p:pic>
        <p:nvPicPr>
          <p:cNvPr id="1243" name="Google Shape;1243;p162"/>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1244" name="Google Shape;1244;p162"/>
          <p:cNvPicPr preferRelativeResize="0"/>
          <p:nvPr/>
        </p:nvPicPr>
        <p:blipFill rotWithShape="1">
          <a:blip r:embed="rId4">
            <a:alphaModFix/>
          </a:blip>
          <a:srcRect b="0" l="0" r="0" t="0"/>
          <a:stretch/>
        </p:blipFill>
        <p:spPr>
          <a:xfrm>
            <a:off x="6392625" y="303950"/>
            <a:ext cx="2548475" cy="254847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8" name="Shape 1248"/>
        <p:cNvGrpSpPr/>
        <p:nvPr/>
      </p:nvGrpSpPr>
      <p:grpSpPr>
        <a:xfrm>
          <a:off x="0" y="0"/>
          <a:ext cx="0" cy="0"/>
          <a:chOff x="0" y="0"/>
          <a:chExt cx="0" cy="0"/>
        </a:xfrm>
      </p:grpSpPr>
      <p:sp>
        <p:nvSpPr>
          <p:cNvPr id="1249" name="Google Shape;1249;p163"/>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250" name="Google Shape;1250;p163"/>
          <p:cNvSpPr txBox="1"/>
          <p:nvPr>
            <p:ph type="title"/>
          </p:nvPr>
        </p:nvSpPr>
        <p:spPr>
          <a:xfrm>
            <a:off x="267200" y="30395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Eddy Cue</a:t>
            </a:r>
            <a:endParaRPr/>
          </a:p>
        </p:txBody>
      </p:sp>
      <p:sp>
        <p:nvSpPr>
          <p:cNvPr id="1251" name="Google Shape;1251;p163"/>
          <p:cNvSpPr txBox="1"/>
          <p:nvPr>
            <p:ph idx="1" type="body"/>
          </p:nvPr>
        </p:nvSpPr>
        <p:spPr>
          <a:xfrm>
            <a:off x="267200" y="1073300"/>
            <a:ext cx="6061200" cy="3776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600"/>
              </a:spcBef>
              <a:spcAft>
                <a:spcPts val="0"/>
              </a:spcAft>
              <a:buSzPts val="1200"/>
              <a:buChar char="×"/>
            </a:pPr>
            <a:r>
              <a:rPr b="1" lang="en" sz="1500">
                <a:latin typeface="Lato"/>
                <a:ea typeface="Lato"/>
                <a:cs typeface="Lato"/>
                <a:sym typeface="Lato"/>
              </a:rPr>
              <a:t>Senior Vice President, Internet Software and Services (joined company in 1989)</a:t>
            </a:r>
            <a:br>
              <a:rPr b="1" lang="en" sz="1500">
                <a:latin typeface="Lato"/>
                <a:ea typeface="Lato"/>
                <a:cs typeface="Lato"/>
                <a:sym typeface="Lato"/>
              </a:rPr>
            </a:br>
            <a:br>
              <a:rPr b="1" lang="en" sz="1500">
                <a:latin typeface="Lato"/>
                <a:ea typeface="Lato"/>
                <a:cs typeface="Lato"/>
                <a:sym typeface="Lato"/>
              </a:rPr>
            </a:br>
            <a:r>
              <a:rPr lang="en" sz="1500"/>
              <a:t>Oversees the iTunes Store and Apple Music, as well as Apple Pay, Siri, Maps, iAd, Apple's innovative iCloud services, and Apple’s productivity and creativity apps</a:t>
            </a:r>
            <a:br>
              <a:rPr lang="en" sz="1500"/>
            </a:br>
            <a:br>
              <a:rPr lang="en" sz="1500"/>
            </a:br>
            <a:r>
              <a:rPr lang="en" sz="1500"/>
              <a:t>Credited for creating the Apple online store in 1998, iTunes store in 2003, and App Store in 2008 and played a key role in the development of the iLife suite </a:t>
            </a:r>
            <a:br>
              <a:rPr lang="en" sz="1500"/>
            </a:br>
            <a:br>
              <a:rPr lang="en" sz="1500"/>
            </a:br>
            <a:r>
              <a:rPr lang="en" sz="1500"/>
              <a:t>Education: Bachelors’ in Computer Science and Economics from Duke </a:t>
            </a:r>
            <a:br>
              <a:rPr lang="en" sz="1500"/>
            </a:br>
            <a:br>
              <a:rPr b="1" lang="en" sz="1500">
                <a:latin typeface="Lato"/>
                <a:ea typeface="Lato"/>
                <a:cs typeface="Lato"/>
                <a:sym typeface="Lato"/>
              </a:rPr>
            </a:br>
            <a:endParaRPr/>
          </a:p>
        </p:txBody>
      </p:sp>
      <p:pic>
        <p:nvPicPr>
          <p:cNvPr id="1252" name="Google Shape;1252;p163"/>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1253" name="Google Shape;1253;p163"/>
          <p:cNvPicPr preferRelativeResize="0"/>
          <p:nvPr/>
        </p:nvPicPr>
        <p:blipFill rotWithShape="1">
          <a:blip r:embed="rId4">
            <a:alphaModFix/>
          </a:blip>
          <a:srcRect b="0" l="0" r="0" t="0"/>
          <a:stretch/>
        </p:blipFill>
        <p:spPr>
          <a:xfrm>
            <a:off x="6328400" y="76200"/>
            <a:ext cx="2400300" cy="274320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7" name="Shape 1257"/>
        <p:cNvGrpSpPr/>
        <p:nvPr/>
      </p:nvGrpSpPr>
      <p:grpSpPr>
        <a:xfrm>
          <a:off x="0" y="0"/>
          <a:ext cx="0" cy="0"/>
          <a:chOff x="0" y="0"/>
          <a:chExt cx="0" cy="0"/>
        </a:xfrm>
      </p:grpSpPr>
      <p:sp>
        <p:nvSpPr>
          <p:cNvPr id="1258" name="Google Shape;1258;p164"/>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259" name="Google Shape;1259;p164"/>
          <p:cNvSpPr txBox="1"/>
          <p:nvPr>
            <p:ph type="title"/>
          </p:nvPr>
        </p:nvSpPr>
        <p:spPr>
          <a:xfrm>
            <a:off x="267200" y="30395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Craig Federighi</a:t>
            </a:r>
            <a:endParaRPr/>
          </a:p>
        </p:txBody>
      </p:sp>
      <p:sp>
        <p:nvSpPr>
          <p:cNvPr id="1260" name="Google Shape;1260;p164"/>
          <p:cNvSpPr txBox="1"/>
          <p:nvPr>
            <p:ph idx="1" type="body"/>
          </p:nvPr>
        </p:nvSpPr>
        <p:spPr>
          <a:xfrm>
            <a:off x="267200" y="1073300"/>
            <a:ext cx="6061200" cy="3776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600"/>
              </a:spcBef>
              <a:spcAft>
                <a:spcPts val="0"/>
              </a:spcAft>
              <a:buSzPts val="1200"/>
              <a:buChar char="×"/>
            </a:pPr>
            <a:r>
              <a:rPr b="1" lang="en" sz="1500">
                <a:latin typeface="Lato"/>
                <a:ea typeface="Lato"/>
                <a:cs typeface="Lato"/>
                <a:sym typeface="Lato"/>
              </a:rPr>
              <a:t>Senior Vice President, Software Engineering (second stint with company in 2009)</a:t>
            </a:r>
            <a:br>
              <a:rPr b="1" lang="en" sz="1500">
                <a:latin typeface="Lato"/>
                <a:ea typeface="Lato"/>
                <a:cs typeface="Lato"/>
                <a:sym typeface="Lato"/>
              </a:rPr>
            </a:br>
            <a:endParaRPr b="1" sz="1500">
              <a:latin typeface="Lato"/>
              <a:ea typeface="Lato"/>
              <a:cs typeface="Lato"/>
              <a:sym typeface="Lato"/>
            </a:endParaRPr>
          </a:p>
          <a:p>
            <a:pPr indent="-304800" lvl="0" marL="457200" rtl="0" algn="l">
              <a:lnSpc>
                <a:spcPct val="100000"/>
              </a:lnSpc>
              <a:spcBef>
                <a:spcPts val="0"/>
              </a:spcBef>
              <a:spcAft>
                <a:spcPts val="0"/>
              </a:spcAft>
              <a:buSzPts val="1200"/>
              <a:buChar char="×"/>
            </a:pPr>
            <a:r>
              <a:rPr lang="en" sz="1500"/>
              <a:t>Oversees the development of iOS, macOS and Apple's common operating system engineering teams</a:t>
            </a:r>
            <a:br>
              <a:rPr lang="en" sz="1500"/>
            </a:br>
            <a:endParaRPr sz="1500"/>
          </a:p>
          <a:p>
            <a:pPr indent="-304800" lvl="0" marL="457200" rtl="0" algn="l">
              <a:lnSpc>
                <a:spcPct val="100000"/>
              </a:lnSpc>
              <a:spcBef>
                <a:spcPts val="0"/>
              </a:spcBef>
              <a:spcAft>
                <a:spcPts val="0"/>
              </a:spcAft>
              <a:buSzPts val="1200"/>
              <a:buChar char="×"/>
            </a:pPr>
            <a:r>
              <a:rPr lang="en" sz="1500"/>
              <a:t>His teams are responsible for the software of the products – interface, applications, and frameworks</a:t>
            </a:r>
            <a:br>
              <a:rPr lang="en" sz="1500"/>
            </a:br>
            <a:endParaRPr sz="1500"/>
          </a:p>
          <a:p>
            <a:pPr indent="-304800" lvl="0" marL="457200" rtl="0" algn="l">
              <a:lnSpc>
                <a:spcPct val="100000"/>
              </a:lnSpc>
              <a:spcBef>
                <a:spcPts val="0"/>
              </a:spcBef>
              <a:spcAft>
                <a:spcPts val="0"/>
              </a:spcAft>
              <a:buSzPts val="1200"/>
              <a:buChar char="×"/>
            </a:pPr>
            <a:r>
              <a:rPr lang="en" sz="1500"/>
              <a:t>Has led the development of major operating systems including OS X Mavericks</a:t>
            </a:r>
            <a:endParaRPr sz="1500"/>
          </a:p>
          <a:p>
            <a:pPr indent="-304800" lvl="0" marL="457200" rtl="0" algn="l">
              <a:lnSpc>
                <a:spcPct val="100000"/>
              </a:lnSpc>
              <a:spcBef>
                <a:spcPts val="0"/>
              </a:spcBef>
              <a:spcAft>
                <a:spcPts val="0"/>
              </a:spcAft>
              <a:buSzPts val="1200"/>
              <a:buChar char="×"/>
            </a:pPr>
            <a:r>
              <a:rPr lang="en" sz="1500"/>
              <a:t>Previously worked at NeXT and Ariba where he was the CTO </a:t>
            </a:r>
            <a:br>
              <a:rPr lang="en" sz="1500"/>
            </a:br>
            <a:endParaRPr sz="1500"/>
          </a:p>
          <a:p>
            <a:pPr indent="-304800" lvl="0" marL="457200" rtl="0" algn="l">
              <a:lnSpc>
                <a:spcPct val="100000"/>
              </a:lnSpc>
              <a:spcBef>
                <a:spcPts val="0"/>
              </a:spcBef>
              <a:spcAft>
                <a:spcPts val="0"/>
              </a:spcAft>
              <a:buSzPts val="1200"/>
              <a:buChar char="×"/>
            </a:pPr>
            <a:r>
              <a:rPr lang="en" sz="1500"/>
              <a:t>Education: MS in Computer Science and BS in in Electrical Engineering and Computer Science from UC Berkeley </a:t>
            </a:r>
            <a:br>
              <a:rPr lang="en" sz="1500"/>
            </a:br>
            <a:br>
              <a:rPr lang="en" sz="1500"/>
            </a:br>
            <a:endParaRPr/>
          </a:p>
        </p:txBody>
      </p:sp>
      <p:pic>
        <p:nvPicPr>
          <p:cNvPr id="1261" name="Google Shape;1261;p164"/>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1262" name="Google Shape;1262;p164"/>
          <p:cNvPicPr preferRelativeResize="0"/>
          <p:nvPr/>
        </p:nvPicPr>
        <p:blipFill rotWithShape="1">
          <a:blip r:embed="rId4">
            <a:alphaModFix/>
          </a:blip>
          <a:srcRect b="0" l="0" r="0" t="0"/>
          <a:stretch/>
        </p:blipFill>
        <p:spPr>
          <a:xfrm>
            <a:off x="6328400" y="180200"/>
            <a:ext cx="2524125" cy="2889059"/>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6" name="Shape 1266"/>
        <p:cNvGrpSpPr/>
        <p:nvPr/>
      </p:nvGrpSpPr>
      <p:grpSpPr>
        <a:xfrm>
          <a:off x="0" y="0"/>
          <a:ext cx="0" cy="0"/>
          <a:chOff x="0" y="0"/>
          <a:chExt cx="0" cy="0"/>
        </a:xfrm>
      </p:grpSpPr>
      <p:sp>
        <p:nvSpPr>
          <p:cNvPr id="1267" name="Google Shape;1267;p165"/>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268" name="Google Shape;1268;p165"/>
          <p:cNvSpPr txBox="1"/>
          <p:nvPr>
            <p:ph type="title"/>
          </p:nvPr>
        </p:nvSpPr>
        <p:spPr>
          <a:xfrm>
            <a:off x="267200" y="30395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Jonathan Ive</a:t>
            </a:r>
            <a:endParaRPr/>
          </a:p>
        </p:txBody>
      </p:sp>
      <p:sp>
        <p:nvSpPr>
          <p:cNvPr id="1269" name="Google Shape;1269;p165"/>
          <p:cNvSpPr txBox="1"/>
          <p:nvPr>
            <p:ph idx="1" type="body"/>
          </p:nvPr>
        </p:nvSpPr>
        <p:spPr>
          <a:xfrm>
            <a:off x="267200" y="1073300"/>
            <a:ext cx="6061200" cy="3776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600"/>
              </a:spcBef>
              <a:spcAft>
                <a:spcPts val="0"/>
              </a:spcAft>
              <a:buSzPts val="1200"/>
              <a:buChar char="×"/>
            </a:pPr>
            <a:r>
              <a:rPr b="1" lang="en" sz="1500">
                <a:latin typeface="Lato"/>
                <a:ea typeface="Lato"/>
                <a:cs typeface="Lato"/>
                <a:sym typeface="Lato"/>
              </a:rPr>
              <a:t>Chief Design Officer (joined company in 1992) </a:t>
            </a:r>
            <a:br>
              <a:rPr b="1" lang="en" sz="1500">
                <a:latin typeface="Lato"/>
                <a:ea typeface="Lato"/>
                <a:cs typeface="Lato"/>
                <a:sym typeface="Lato"/>
              </a:rPr>
            </a:br>
            <a:endParaRPr b="1" sz="1500">
              <a:latin typeface="Lato"/>
              <a:ea typeface="Lato"/>
              <a:cs typeface="Lato"/>
              <a:sym typeface="Lato"/>
            </a:endParaRPr>
          </a:p>
          <a:p>
            <a:pPr indent="-304800" lvl="0" marL="457200" rtl="0" algn="l">
              <a:lnSpc>
                <a:spcPct val="100000"/>
              </a:lnSpc>
              <a:spcBef>
                <a:spcPts val="0"/>
              </a:spcBef>
              <a:spcAft>
                <a:spcPts val="0"/>
              </a:spcAft>
              <a:buSzPts val="1200"/>
              <a:buChar char="×"/>
            </a:pPr>
            <a:r>
              <a:rPr lang="en" sz="1500"/>
              <a:t>Responsible for all design at Apple, including the hardware, user interface, packaging, major architectural projects such as Apple Campus 2 and Apple’s retail stores, as well as new ideas and future initiatives</a:t>
            </a:r>
            <a:br>
              <a:rPr lang="en" sz="1500"/>
            </a:br>
            <a:endParaRPr sz="1500"/>
          </a:p>
          <a:p>
            <a:pPr indent="-304800" lvl="0" marL="457200" rtl="0" algn="l">
              <a:lnSpc>
                <a:spcPct val="100000"/>
              </a:lnSpc>
              <a:spcBef>
                <a:spcPts val="0"/>
              </a:spcBef>
              <a:spcAft>
                <a:spcPts val="0"/>
              </a:spcAft>
              <a:buSzPts val="1200"/>
              <a:buChar char="×"/>
            </a:pPr>
            <a:r>
              <a:rPr lang="en" sz="1500"/>
              <a:t>Has led the Apple design team since 1996, which is considered to among the best in the world</a:t>
            </a:r>
            <a:br>
              <a:rPr lang="en" sz="1500"/>
            </a:br>
            <a:endParaRPr sz="1500"/>
          </a:p>
          <a:p>
            <a:pPr indent="-304800" lvl="0" marL="457200" rtl="0" algn="l">
              <a:lnSpc>
                <a:spcPct val="100000"/>
              </a:lnSpc>
              <a:spcBef>
                <a:spcPts val="0"/>
              </a:spcBef>
              <a:spcAft>
                <a:spcPts val="0"/>
              </a:spcAft>
              <a:buSzPts val="1200"/>
              <a:buChar char="×"/>
            </a:pPr>
            <a:r>
              <a:rPr lang="en" sz="1500"/>
              <a:t>Holder of over 5000 patents and recipient of numerous awards for his design work </a:t>
            </a:r>
            <a:br>
              <a:rPr lang="en" sz="1500"/>
            </a:br>
            <a:endParaRPr sz="1500"/>
          </a:p>
          <a:p>
            <a:pPr indent="-304800" lvl="0" marL="457200" rtl="0" algn="l">
              <a:lnSpc>
                <a:spcPct val="100000"/>
              </a:lnSpc>
              <a:spcBef>
                <a:spcPts val="0"/>
              </a:spcBef>
              <a:spcAft>
                <a:spcPts val="0"/>
              </a:spcAft>
              <a:buSzPts val="1200"/>
              <a:buChar char="×"/>
            </a:pPr>
            <a:r>
              <a:rPr lang="en" sz="1500"/>
              <a:t>Education: Bachelor of Arts from Newcastle Polytechnic, also holds honorary doctorates from 3 other institutions</a:t>
            </a:r>
            <a:br>
              <a:rPr b="1" lang="en" sz="1500">
                <a:latin typeface="Lato"/>
                <a:ea typeface="Lato"/>
                <a:cs typeface="Lato"/>
                <a:sym typeface="Lato"/>
              </a:rPr>
            </a:br>
            <a:br>
              <a:rPr lang="en" sz="1500"/>
            </a:br>
            <a:br>
              <a:rPr b="1" lang="en" sz="1500">
                <a:latin typeface="Lato"/>
                <a:ea typeface="Lato"/>
                <a:cs typeface="Lato"/>
                <a:sym typeface="Lato"/>
              </a:rPr>
            </a:br>
            <a:endParaRPr/>
          </a:p>
        </p:txBody>
      </p:sp>
      <p:pic>
        <p:nvPicPr>
          <p:cNvPr id="1270" name="Google Shape;1270;p165"/>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1271" name="Google Shape;1271;p165"/>
          <p:cNvPicPr preferRelativeResize="0"/>
          <p:nvPr/>
        </p:nvPicPr>
        <p:blipFill rotWithShape="1">
          <a:blip r:embed="rId4">
            <a:alphaModFix/>
          </a:blip>
          <a:srcRect b="0" l="0" r="0" t="0"/>
          <a:stretch/>
        </p:blipFill>
        <p:spPr>
          <a:xfrm>
            <a:off x="6480800" y="152400"/>
            <a:ext cx="2476500" cy="274320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5" name="Shape 1275"/>
        <p:cNvGrpSpPr/>
        <p:nvPr/>
      </p:nvGrpSpPr>
      <p:grpSpPr>
        <a:xfrm>
          <a:off x="0" y="0"/>
          <a:ext cx="0" cy="0"/>
          <a:chOff x="0" y="0"/>
          <a:chExt cx="0" cy="0"/>
        </a:xfrm>
      </p:grpSpPr>
      <p:sp>
        <p:nvSpPr>
          <p:cNvPr id="1276" name="Google Shape;1276;p166"/>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277" name="Google Shape;1277;p166"/>
          <p:cNvSpPr txBox="1"/>
          <p:nvPr>
            <p:ph type="title"/>
          </p:nvPr>
        </p:nvSpPr>
        <p:spPr>
          <a:xfrm>
            <a:off x="267200" y="30395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Luca Maestri</a:t>
            </a:r>
            <a:endParaRPr/>
          </a:p>
        </p:txBody>
      </p:sp>
      <p:sp>
        <p:nvSpPr>
          <p:cNvPr id="1278" name="Google Shape;1278;p166"/>
          <p:cNvSpPr txBox="1"/>
          <p:nvPr>
            <p:ph idx="1" type="body"/>
          </p:nvPr>
        </p:nvSpPr>
        <p:spPr>
          <a:xfrm>
            <a:off x="267200" y="1073300"/>
            <a:ext cx="6061200" cy="3776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600"/>
              </a:spcBef>
              <a:spcAft>
                <a:spcPts val="0"/>
              </a:spcAft>
              <a:buSzPts val="1200"/>
              <a:buChar char="×"/>
            </a:pPr>
            <a:r>
              <a:rPr b="1" lang="en" sz="1500">
                <a:latin typeface="Lato"/>
                <a:ea typeface="Lato"/>
                <a:cs typeface="Lato"/>
                <a:sym typeface="Lato"/>
              </a:rPr>
              <a:t>Senior Vice President and Chief Financial Officer (joined company in 2013)</a:t>
            </a:r>
            <a:br>
              <a:rPr b="1" lang="en" sz="1500">
                <a:latin typeface="Lato"/>
                <a:ea typeface="Lato"/>
                <a:cs typeface="Lato"/>
                <a:sym typeface="Lato"/>
              </a:rPr>
            </a:br>
            <a:endParaRPr b="1" sz="1500">
              <a:latin typeface="Lato"/>
              <a:ea typeface="Lato"/>
              <a:cs typeface="Lato"/>
              <a:sym typeface="Lato"/>
            </a:endParaRPr>
          </a:p>
          <a:p>
            <a:pPr indent="-304800" lvl="0" marL="457200" rtl="0" algn="l">
              <a:lnSpc>
                <a:spcPct val="100000"/>
              </a:lnSpc>
              <a:spcBef>
                <a:spcPts val="0"/>
              </a:spcBef>
              <a:spcAft>
                <a:spcPts val="0"/>
              </a:spcAft>
              <a:buSzPts val="1200"/>
              <a:buChar char="×"/>
            </a:pPr>
            <a:r>
              <a:rPr lang="en" sz="1500"/>
              <a:t>Oversees the accounting, business support, financial planning and analysis, treasury, M&amp;A, investor relations, internal audit and tax functions</a:t>
            </a:r>
            <a:br>
              <a:rPr lang="en" sz="1500"/>
            </a:br>
            <a:endParaRPr sz="1500"/>
          </a:p>
          <a:p>
            <a:pPr indent="-304800" lvl="0" marL="457200" rtl="0" algn="l">
              <a:lnSpc>
                <a:spcPct val="100000"/>
              </a:lnSpc>
              <a:spcBef>
                <a:spcPts val="0"/>
              </a:spcBef>
              <a:spcAft>
                <a:spcPts val="0"/>
              </a:spcAft>
              <a:buSzPts val="1200"/>
              <a:buChar char="×"/>
            </a:pPr>
            <a:r>
              <a:rPr lang="en" sz="1500"/>
              <a:t>Worked as vice president of finance and corporate controller when he arrived</a:t>
            </a:r>
            <a:br>
              <a:rPr lang="en" sz="1500"/>
            </a:br>
            <a:endParaRPr sz="1500"/>
          </a:p>
          <a:p>
            <a:pPr indent="-304800" lvl="0" marL="457200" rtl="0" algn="l">
              <a:lnSpc>
                <a:spcPct val="100000"/>
              </a:lnSpc>
              <a:spcBef>
                <a:spcPts val="0"/>
              </a:spcBef>
              <a:spcAft>
                <a:spcPts val="0"/>
              </a:spcAft>
              <a:buSzPts val="1200"/>
              <a:buChar char="×"/>
            </a:pPr>
            <a:r>
              <a:rPr lang="en" sz="1500"/>
              <a:t>Previously served as CFO at Xerox and Nokia Siemens Networks and CFO of GM’s European operations</a:t>
            </a:r>
            <a:br>
              <a:rPr lang="en" sz="1500"/>
            </a:br>
            <a:endParaRPr sz="1500"/>
          </a:p>
          <a:p>
            <a:pPr indent="-304800" lvl="0" marL="457200" rtl="0" algn="l">
              <a:lnSpc>
                <a:spcPct val="100000"/>
              </a:lnSpc>
              <a:spcBef>
                <a:spcPts val="0"/>
              </a:spcBef>
              <a:spcAft>
                <a:spcPts val="0"/>
              </a:spcAft>
              <a:buSzPts val="1200"/>
              <a:buChar char="×"/>
            </a:pPr>
            <a:r>
              <a:rPr lang="en" sz="1500"/>
              <a:t>Education: Master’s degree in Science of Management from Boston University and Bachelor’s in Economics from Luiss University </a:t>
            </a:r>
            <a:br>
              <a:rPr lang="en" sz="1500"/>
            </a:br>
            <a:br>
              <a:rPr lang="en" sz="1500"/>
            </a:br>
            <a:br>
              <a:rPr lang="en" sz="1500"/>
            </a:br>
            <a:br>
              <a:rPr b="1" lang="en" sz="1500">
                <a:latin typeface="Lato"/>
                <a:ea typeface="Lato"/>
                <a:cs typeface="Lato"/>
                <a:sym typeface="Lato"/>
              </a:rPr>
            </a:br>
            <a:endParaRPr/>
          </a:p>
        </p:txBody>
      </p:sp>
      <p:pic>
        <p:nvPicPr>
          <p:cNvPr id="1279" name="Google Shape;1279;p166"/>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1280" name="Google Shape;1280;p166"/>
          <p:cNvPicPr preferRelativeResize="0"/>
          <p:nvPr/>
        </p:nvPicPr>
        <p:blipFill rotWithShape="1">
          <a:blip r:embed="rId4">
            <a:alphaModFix/>
          </a:blip>
          <a:srcRect b="0" l="0" r="0" t="0"/>
          <a:stretch/>
        </p:blipFill>
        <p:spPr>
          <a:xfrm>
            <a:off x="6480800" y="152400"/>
            <a:ext cx="2548475" cy="2912543"/>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4" name="Shape 1284"/>
        <p:cNvGrpSpPr/>
        <p:nvPr/>
      </p:nvGrpSpPr>
      <p:grpSpPr>
        <a:xfrm>
          <a:off x="0" y="0"/>
          <a:ext cx="0" cy="0"/>
          <a:chOff x="0" y="0"/>
          <a:chExt cx="0" cy="0"/>
        </a:xfrm>
      </p:grpSpPr>
      <p:sp>
        <p:nvSpPr>
          <p:cNvPr id="1285" name="Google Shape;1285;p167"/>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286" name="Google Shape;1286;p167"/>
          <p:cNvSpPr txBox="1"/>
          <p:nvPr>
            <p:ph type="title"/>
          </p:nvPr>
        </p:nvSpPr>
        <p:spPr>
          <a:xfrm>
            <a:off x="267200" y="30395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Dan Riccio</a:t>
            </a:r>
            <a:endParaRPr/>
          </a:p>
        </p:txBody>
      </p:sp>
      <p:sp>
        <p:nvSpPr>
          <p:cNvPr id="1287" name="Google Shape;1287;p167"/>
          <p:cNvSpPr txBox="1"/>
          <p:nvPr>
            <p:ph idx="1" type="body"/>
          </p:nvPr>
        </p:nvSpPr>
        <p:spPr>
          <a:xfrm>
            <a:off x="267200" y="1073300"/>
            <a:ext cx="6061200" cy="3776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600"/>
              </a:spcBef>
              <a:spcAft>
                <a:spcPts val="0"/>
              </a:spcAft>
              <a:buSzPts val="1200"/>
              <a:buChar char="×"/>
            </a:pPr>
            <a:r>
              <a:rPr b="1" lang="en" sz="1500">
                <a:latin typeface="Lato"/>
                <a:ea typeface="Lato"/>
                <a:cs typeface="Lato"/>
                <a:sym typeface="Lato"/>
              </a:rPr>
              <a:t>Senior Vice President, Hardware Engineering (joined company in 1998)</a:t>
            </a:r>
            <a:br>
              <a:rPr b="1" lang="en" sz="1500">
                <a:latin typeface="Lato"/>
                <a:ea typeface="Lato"/>
                <a:cs typeface="Lato"/>
                <a:sym typeface="Lato"/>
              </a:rPr>
            </a:br>
            <a:endParaRPr b="1" sz="1500">
              <a:latin typeface="Lato"/>
              <a:ea typeface="Lato"/>
              <a:cs typeface="Lato"/>
              <a:sym typeface="Lato"/>
            </a:endParaRPr>
          </a:p>
          <a:p>
            <a:pPr indent="-304800" lvl="0" marL="457200" rtl="0" algn="l">
              <a:lnSpc>
                <a:spcPct val="100000"/>
              </a:lnSpc>
              <a:spcBef>
                <a:spcPts val="0"/>
              </a:spcBef>
              <a:spcAft>
                <a:spcPts val="0"/>
              </a:spcAft>
              <a:buSzPts val="1200"/>
              <a:buChar char="×"/>
            </a:pPr>
            <a:r>
              <a:rPr lang="en" sz="1500"/>
              <a:t>leads the Mac, iPhone, iPad and iPod engineering teams</a:t>
            </a:r>
            <a:br>
              <a:rPr lang="en" sz="1500"/>
            </a:br>
            <a:endParaRPr sz="1500"/>
          </a:p>
          <a:p>
            <a:pPr indent="-304800" lvl="0" marL="457200" rtl="0" algn="l">
              <a:lnSpc>
                <a:spcPct val="100000"/>
              </a:lnSpc>
              <a:spcBef>
                <a:spcPts val="0"/>
              </a:spcBef>
              <a:spcAft>
                <a:spcPts val="0"/>
              </a:spcAft>
              <a:buSzPts val="1200"/>
              <a:buChar char="×"/>
            </a:pPr>
            <a:r>
              <a:rPr lang="en" sz="1500"/>
              <a:t>Joined as VP of Product Design and in 2010 was named VP of iPad of Hardware Engineering</a:t>
            </a:r>
            <a:br>
              <a:rPr lang="en" sz="1500"/>
            </a:br>
            <a:endParaRPr sz="1500"/>
          </a:p>
          <a:p>
            <a:pPr indent="-304800" lvl="0" marL="457200" rtl="0" algn="l">
              <a:lnSpc>
                <a:spcPct val="100000"/>
              </a:lnSpc>
              <a:spcBef>
                <a:spcPts val="0"/>
              </a:spcBef>
              <a:spcAft>
                <a:spcPts val="0"/>
              </a:spcAft>
              <a:buSzPts val="1200"/>
              <a:buChar char="×"/>
            </a:pPr>
            <a:r>
              <a:rPr lang="en" sz="1500"/>
              <a:t>Key contributions to most of Apple’s hardware especially the iPad</a:t>
            </a:r>
            <a:br>
              <a:rPr lang="en" sz="1500"/>
            </a:br>
            <a:endParaRPr sz="1500"/>
          </a:p>
          <a:p>
            <a:pPr indent="-304800" lvl="0" marL="457200" rtl="0" algn="l">
              <a:lnSpc>
                <a:spcPct val="100000"/>
              </a:lnSpc>
              <a:spcBef>
                <a:spcPts val="0"/>
              </a:spcBef>
              <a:spcAft>
                <a:spcPts val="0"/>
              </a:spcAft>
              <a:buSzPts val="1200"/>
              <a:buChar char="×"/>
            </a:pPr>
            <a:r>
              <a:rPr lang="en" sz="1500"/>
              <a:t>Prior to Apple, he worked at Compaq as a Mechanical Engineering manager</a:t>
            </a:r>
            <a:br>
              <a:rPr lang="en" sz="1500"/>
            </a:br>
            <a:endParaRPr sz="1500"/>
          </a:p>
          <a:p>
            <a:pPr indent="-304800" lvl="0" marL="457200" rtl="0" algn="l">
              <a:lnSpc>
                <a:spcPct val="100000"/>
              </a:lnSpc>
              <a:spcBef>
                <a:spcPts val="0"/>
              </a:spcBef>
              <a:spcAft>
                <a:spcPts val="0"/>
              </a:spcAft>
              <a:buSzPts val="1200"/>
              <a:buChar char="×"/>
            </a:pPr>
            <a:r>
              <a:rPr lang="en" sz="1500"/>
              <a:t>Education: Bachelor’s in Mechanical Engineering from University of Massachusetts Amherst</a:t>
            </a:r>
            <a:br>
              <a:rPr lang="en" sz="1500"/>
            </a:br>
            <a:br>
              <a:rPr lang="en" sz="1500"/>
            </a:br>
            <a:br>
              <a:rPr lang="en" sz="1500"/>
            </a:br>
            <a:endParaRPr/>
          </a:p>
        </p:txBody>
      </p:sp>
      <p:pic>
        <p:nvPicPr>
          <p:cNvPr id="1288" name="Google Shape;1288;p167"/>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1289" name="Google Shape;1289;p167"/>
          <p:cNvPicPr preferRelativeResize="0"/>
          <p:nvPr/>
        </p:nvPicPr>
        <p:blipFill rotWithShape="1">
          <a:blip r:embed="rId4">
            <a:alphaModFix/>
          </a:blip>
          <a:srcRect b="0" l="0" r="0" t="0"/>
          <a:stretch/>
        </p:blipFill>
        <p:spPr>
          <a:xfrm>
            <a:off x="6480800" y="152400"/>
            <a:ext cx="2663200" cy="3043657"/>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3" name="Shape 1293"/>
        <p:cNvGrpSpPr/>
        <p:nvPr/>
      </p:nvGrpSpPr>
      <p:grpSpPr>
        <a:xfrm>
          <a:off x="0" y="0"/>
          <a:ext cx="0" cy="0"/>
          <a:chOff x="0" y="0"/>
          <a:chExt cx="0" cy="0"/>
        </a:xfrm>
      </p:grpSpPr>
      <p:sp>
        <p:nvSpPr>
          <p:cNvPr id="1294" name="Google Shape;1294;p168"/>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295" name="Google Shape;1295;p168"/>
          <p:cNvSpPr txBox="1"/>
          <p:nvPr>
            <p:ph type="title"/>
          </p:nvPr>
        </p:nvSpPr>
        <p:spPr>
          <a:xfrm>
            <a:off x="267200" y="30395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Phillip W. Schiller </a:t>
            </a:r>
            <a:endParaRPr/>
          </a:p>
        </p:txBody>
      </p:sp>
      <p:sp>
        <p:nvSpPr>
          <p:cNvPr id="1296" name="Google Shape;1296;p168"/>
          <p:cNvSpPr txBox="1"/>
          <p:nvPr>
            <p:ph idx="1" type="body"/>
          </p:nvPr>
        </p:nvSpPr>
        <p:spPr>
          <a:xfrm>
            <a:off x="267200" y="1073300"/>
            <a:ext cx="6061200" cy="3776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600"/>
              </a:spcBef>
              <a:spcAft>
                <a:spcPts val="0"/>
              </a:spcAft>
              <a:buSzPts val="1200"/>
              <a:buChar char="×"/>
            </a:pPr>
            <a:r>
              <a:rPr b="1" lang="en" sz="1500">
                <a:latin typeface="Lato"/>
                <a:ea typeface="Lato"/>
                <a:cs typeface="Lato"/>
                <a:sym typeface="Lato"/>
              </a:rPr>
              <a:t>Senior Vice President, Worldwide Marketing (re-joined company in 1997)</a:t>
            </a:r>
            <a:br>
              <a:rPr b="1" lang="en" sz="1500">
                <a:latin typeface="Lato"/>
                <a:ea typeface="Lato"/>
                <a:cs typeface="Lato"/>
                <a:sym typeface="Lato"/>
              </a:rPr>
            </a:br>
            <a:endParaRPr b="1" sz="1500">
              <a:latin typeface="Lato"/>
              <a:ea typeface="Lato"/>
              <a:cs typeface="Lato"/>
              <a:sym typeface="Lato"/>
            </a:endParaRPr>
          </a:p>
          <a:p>
            <a:pPr indent="-304800" lvl="0" marL="457200" rtl="0" algn="l">
              <a:lnSpc>
                <a:spcPct val="100000"/>
              </a:lnSpc>
              <a:spcBef>
                <a:spcPts val="0"/>
              </a:spcBef>
              <a:spcAft>
                <a:spcPts val="0"/>
              </a:spcAft>
              <a:buSzPts val="1200"/>
              <a:buChar char="×"/>
            </a:pPr>
            <a:r>
              <a:rPr lang="en" sz="1500"/>
              <a:t>Has helped the company create the best computers in the world with the Mac, lead the digital music revolution with iPod and iTunes, reinvent mobile phones with iPhone and the App Store, and define the future of mobile computing with iPad  </a:t>
            </a:r>
            <a:br>
              <a:rPr lang="en" sz="1500"/>
            </a:br>
            <a:endParaRPr sz="1500"/>
          </a:p>
          <a:p>
            <a:pPr indent="-304800" lvl="0" marL="457200" rtl="0" algn="l">
              <a:lnSpc>
                <a:spcPct val="100000"/>
              </a:lnSpc>
              <a:spcBef>
                <a:spcPts val="0"/>
              </a:spcBef>
              <a:spcAft>
                <a:spcPts val="0"/>
              </a:spcAft>
              <a:buSzPts val="1200"/>
              <a:buChar char="×"/>
            </a:pPr>
            <a:r>
              <a:rPr lang="en" sz="1500"/>
              <a:t>Various roles in marketing management positions (Macromedia, FirePower Systems, Nolan, Norton and Company and Mass. General in Boston)</a:t>
            </a:r>
            <a:br>
              <a:rPr lang="en" sz="1500"/>
            </a:br>
            <a:endParaRPr sz="1500"/>
          </a:p>
          <a:p>
            <a:pPr indent="-304800" lvl="0" marL="457200" rtl="0" algn="l">
              <a:lnSpc>
                <a:spcPct val="100000"/>
              </a:lnSpc>
              <a:spcBef>
                <a:spcPts val="0"/>
              </a:spcBef>
              <a:spcAft>
                <a:spcPts val="0"/>
              </a:spcAft>
              <a:buSzPts val="1200"/>
              <a:buChar char="×"/>
            </a:pPr>
            <a:r>
              <a:rPr lang="en" sz="1500"/>
              <a:t>Education: BS in Biology from Boston College (1982) </a:t>
            </a:r>
            <a:br>
              <a:rPr lang="en" sz="1500"/>
            </a:br>
            <a:br>
              <a:rPr b="1" lang="en" sz="1500">
                <a:latin typeface="Lato"/>
                <a:ea typeface="Lato"/>
                <a:cs typeface="Lato"/>
                <a:sym typeface="Lato"/>
              </a:rPr>
            </a:br>
            <a:endParaRPr/>
          </a:p>
        </p:txBody>
      </p:sp>
      <p:pic>
        <p:nvPicPr>
          <p:cNvPr id="1297" name="Google Shape;1297;p168"/>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1298" name="Google Shape;1298;p168"/>
          <p:cNvPicPr preferRelativeResize="0"/>
          <p:nvPr/>
        </p:nvPicPr>
        <p:blipFill rotWithShape="1">
          <a:blip r:embed="rId4">
            <a:alphaModFix/>
          </a:blip>
          <a:srcRect b="0" l="0" r="0" t="0"/>
          <a:stretch/>
        </p:blipFill>
        <p:spPr>
          <a:xfrm>
            <a:off x="6480800" y="152400"/>
            <a:ext cx="2548475" cy="2912543"/>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2" name="Shape 1302"/>
        <p:cNvGrpSpPr/>
        <p:nvPr/>
      </p:nvGrpSpPr>
      <p:grpSpPr>
        <a:xfrm>
          <a:off x="0" y="0"/>
          <a:ext cx="0" cy="0"/>
          <a:chOff x="0" y="0"/>
          <a:chExt cx="0" cy="0"/>
        </a:xfrm>
      </p:grpSpPr>
      <p:sp>
        <p:nvSpPr>
          <p:cNvPr id="1303" name="Google Shape;1303;p169"/>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304" name="Google Shape;1304;p169"/>
          <p:cNvSpPr txBox="1"/>
          <p:nvPr>
            <p:ph type="title"/>
          </p:nvPr>
        </p:nvSpPr>
        <p:spPr>
          <a:xfrm>
            <a:off x="267200" y="30395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Johny Srouji</a:t>
            </a:r>
            <a:endParaRPr/>
          </a:p>
        </p:txBody>
      </p:sp>
      <p:sp>
        <p:nvSpPr>
          <p:cNvPr id="1305" name="Google Shape;1305;p169"/>
          <p:cNvSpPr txBox="1"/>
          <p:nvPr>
            <p:ph idx="1" type="body"/>
          </p:nvPr>
        </p:nvSpPr>
        <p:spPr>
          <a:xfrm>
            <a:off x="267200" y="1073300"/>
            <a:ext cx="6061200" cy="3776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600"/>
              </a:spcBef>
              <a:spcAft>
                <a:spcPts val="0"/>
              </a:spcAft>
              <a:buSzPts val="1200"/>
              <a:buChar char="×"/>
            </a:pPr>
            <a:r>
              <a:rPr b="1" lang="en" sz="1500">
                <a:latin typeface="Lato"/>
                <a:ea typeface="Lato"/>
                <a:cs typeface="Lato"/>
                <a:sym typeface="Lato"/>
              </a:rPr>
              <a:t>Senior Vice President, Hardware Technologies (joined in 2008)</a:t>
            </a:r>
            <a:br>
              <a:rPr b="1" lang="en" sz="1500">
                <a:latin typeface="Lato"/>
                <a:ea typeface="Lato"/>
                <a:cs typeface="Lato"/>
                <a:sym typeface="Lato"/>
              </a:rPr>
            </a:br>
            <a:endParaRPr b="1" sz="1500">
              <a:latin typeface="Lato"/>
              <a:ea typeface="Lato"/>
              <a:cs typeface="Lato"/>
              <a:sym typeface="Lato"/>
            </a:endParaRPr>
          </a:p>
          <a:p>
            <a:pPr indent="-304800" lvl="0" marL="457200" rtl="0" algn="l">
              <a:lnSpc>
                <a:spcPct val="100000"/>
              </a:lnSpc>
              <a:spcBef>
                <a:spcPts val="0"/>
              </a:spcBef>
              <a:spcAft>
                <a:spcPts val="0"/>
              </a:spcAft>
              <a:buSzPts val="1200"/>
              <a:buChar char="×"/>
            </a:pPr>
            <a:r>
              <a:rPr lang="en" sz="1500"/>
              <a:t>Joined company to lead development of the A4 (first Apple-designed system on a chip)</a:t>
            </a:r>
            <a:br>
              <a:rPr lang="en" sz="1500"/>
            </a:br>
            <a:endParaRPr sz="1500"/>
          </a:p>
          <a:p>
            <a:pPr indent="-304800" lvl="0" marL="457200" rtl="0" algn="l">
              <a:lnSpc>
                <a:spcPct val="100000"/>
              </a:lnSpc>
              <a:spcBef>
                <a:spcPts val="0"/>
              </a:spcBef>
              <a:spcAft>
                <a:spcPts val="0"/>
              </a:spcAft>
              <a:buSzPts val="1200"/>
              <a:buChar char="×"/>
            </a:pPr>
            <a:r>
              <a:rPr lang="en" sz="1500"/>
              <a:t>Has built one of the world’s strongest and most innovative teams of silicon and technology engineers, overseeing breakthrough custom silicon and hardware technologies including batteries, application processors, storage controllers, sensors silicon, display silicon and other chipsets across Apple’s entire product line</a:t>
            </a:r>
            <a:br>
              <a:rPr lang="en" sz="1500"/>
            </a:br>
            <a:endParaRPr sz="1500"/>
          </a:p>
          <a:p>
            <a:pPr indent="-304800" lvl="0" marL="457200" rtl="0" algn="l">
              <a:lnSpc>
                <a:spcPct val="100000"/>
              </a:lnSpc>
              <a:spcBef>
                <a:spcPts val="0"/>
              </a:spcBef>
              <a:spcAft>
                <a:spcPts val="0"/>
              </a:spcAft>
              <a:buSzPts val="1200"/>
              <a:buChar char="×"/>
            </a:pPr>
            <a:r>
              <a:rPr lang="en" sz="1500"/>
              <a:t>Prior to Apple, Johny held senior positions at Intel and IBM in the area of processor development and design</a:t>
            </a:r>
            <a:br>
              <a:rPr lang="en" sz="1500"/>
            </a:br>
            <a:endParaRPr sz="1500"/>
          </a:p>
          <a:p>
            <a:pPr indent="-304800" lvl="0" marL="457200" rtl="0" algn="l">
              <a:lnSpc>
                <a:spcPct val="100000"/>
              </a:lnSpc>
              <a:spcBef>
                <a:spcPts val="0"/>
              </a:spcBef>
              <a:spcAft>
                <a:spcPts val="0"/>
              </a:spcAft>
              <a:buSzPts val="1200"/>
              <a:buChar char="×"/>
            </a:pPr>
            <a:r>
              <a:rPr lang="en" sz="1500"/>
              <a:t>Education:  Bachelor’s and Master’s degree in Computer Science from Technion, Israel’s Institute of Technology</a:t>
            </a:r>
            <a:br>
              <a:rPr lang="en" sz="1500"/>
            </a:br>
            <a:br>
              <a:rPr lang="en" sz="1500"/>
            </a:br>
            <a:br>
              <a:rPr lang="en" sz="1500"/>
            </a:br>
            <a:br>
              <a:rPr lang="en" sz="1500"/>
            </a:br>
            <a:endParaRPr/>
          </a:p>
        </p:txBody>
      </p:sp>
      <p:pic>
        <p:nvPicPr>
          <p:cNvPr id="1306" name="Google Shape;1306;p169"/>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1307" name="Google Shape;1307;p169"/>
          <p:cNvPicPr preferRelativeResize="0"/>
          <p:nvPr/>
        </p:nvPicPr>
        <p:blipFill rotWithShape="1">
          <a:blip r:embed="rId4">
            <a:alphaModFix/>
          </a:blip>
          <a:srcRect b="0" l="0" r="0" t="0"/>
          <a:stretch/>
        </p:blipFill>
        <p:spPr>
          <a:xfrm>
            <a:off x="6480800" y="152400"/>
            <a:ext cx="2400300" cy="243840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1" name="Shape 1311"/>
        <p:cNvGrpSpPr/>
        <p:nvPr/>
      </p:nvGrpSpPr>
      <p:grpSpPr>
        <a:xfrm>
          <a:off x="0" y="0"/>
          <a:ext cx="0" cy="0"/>
          <a:chOff x="0" y="0"/>
          <a:chExt cx="0" cy="0"/>
        </a:xfrm>
      </p:grpSpPr>
      <p:sp>
        <p:nvSpPr>
          <p:cNvPr id="1312" name="Google Shape;1312;p170"/>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313" name="Google Shape;1313;p170"/>
          <p:cNvSpPr txBox="1"/>
          <p:nvPr>
            <p:ph type="title"/>
          </p:nvPr>
        </p:nvSpPr>
        <p:spPr>
          <a:xfrm>
            <a:off x="267200" y="30395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Jeff Williams</a:t>
            </a:r>
            <a:endParaRPr/>
          </a:p>
        </p:txBody>
      </p:sp>
      <p:sp>
        <p:nvSpPr>
          <p:cNvPr id="1314" name="Google Shape;1314;p170"/>
          <p:cNvSpPr txBox="1"/>
          <p:nvPr>
            <p:ph idx="1" type="body"/>
          </p:nvPr>
        </p:nvSpPr>
        <p:spPr>
          <a:xfrm>
            <a:off x="267200" y="1073300"/>
            <a:ext cx="6061200" cy="3776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600"/>
              </a:spcBef>
              <a:spcAft>
                <a:spcPts val="0"/>
              </a:spcAft>
              <a:buSzPts val="1200"/>
              <a:buChar char="×"/>
            </a:pPr>
            <a:r>
              <a:rPr b="1" lang="en" sz="1500">
                <a:latin typeface="Lato"/>
                <a:ea typeface="Lato"/>
                <a:cs typeface="Lato"/>
                <a:sym typeface="Lato"/>
              </a:rPr>
              <a:t>Chief Operating Officer (joined company in 1998)</a:t>
            </a:r>
            <a:br>
              <a:rPr b="1" lang="en" sz="1500">
                <a:latin typeface="Lato"/>
                <a:ea typeface="Lato"/>
                <a:cs typeface="Lato"/>
                <a:sym typeface="Lato"/>
              </a:rPr>
            </a:br>
            <a:endParaRPr b="1" sz="1500">
              <a:latin typeface="Lato"/>
              <a:ea typeface="Lato"/>
              <a:cs typeface="Lato"/>
              <a:sym typeface="Lato"/>
            </a:endParaRPr>
          </a:p>
          <a:p>
            <a:pPr indent="-304800" lvl="0" marL="457200" rtl="0" algn="l">
              <a:lnSpc>
                <a:spcPct val="100000"/>
              </a:lnSpc>
              <a:spcBef>
                <a:spcPts val="0"/>
              </a:spcBef>
              <a:spcAft>
                <a:spcPts val="0"/>
              </a:spcAft>
              <a:buSzPts val="1200"/>
              <a:buChar char="×"/>
            </a:pPr>
            <a:r>
              <a:rPr lang="en" sz="1500"/>
              <a:t>Oversees the development of Apple Watch, and drives the company’s health initiatives including ResearchKit</a:t>
            </a:r>
            <a:br>
              <a:rPr lang="en" sz="1500"/>
            </a:br>
            <a:endParaRPr sz="1500"/>
          </a:p>
          <a:p>
            <a:pPr indent="-304800" lvl="0" marL="457200" rtl="0" algn="l">
              <a:lnSpc>
                <a:spcPct val="100000"/>
              </a:lnSpc>
              <a:spcBef>
                <a:spcPts val="0"/>
              </a:spcBef>
              <a:spcAft>
                <a:spcPts val="0"/>
              </a:spcAft>
              <a:buSzPts val="1200"/>
              <a:buChar char="×"/>
            </a:pPr>
            <a:r>
              <a:rPr lang="en" sz="1500"/>
              <a:t>Since 2010, he has overseen Apple’s entire supply chain, service and support, and the social responsibility initiatives which protect more than one million workers worldwide</a:t>
            </a:r>
            <a:br>
              <a:rPr lang="en" sz="1500"/>
            </a:br>
            <a:endParaRPr sz="1500"/>
          </a:p>
          <a:p>
            <a:pPr indent="-304800" lvl="0" marL="457200" rtl="0" algn="l">
              <a:lnSpc>
                <a:spcPct val="100000"/>
              </a:lnSpc>
              <a:spcBef>
                <a:spcPts val="0"/>
              </a:spcBef>
              <a:spcAft>
                <a:spcPts val="0"/>
              </a:spcAft>
              <a:buSzPts val="1200"/>
              <a:buChar char="×"/>
            </a:pPr>
            <a:r>
              <a:rPr lang="en" sz="1500"/>
              <a:t>Played a key role in Apple’s entry into the mobile phone market with the launch of iPhone, and since 2010 has led worldwide operations for all products</a:t>
            </a:r>
            <a:br>
              <a:rPr lang="en" sz="1500"/>
            </a:br>
            <a:endParaRPr sz="1500"/>
          </a:p>
          <a:p>
            <a:pPr indent="-304800" lvl="0" marL="457200" rtl="0" algn="l">
              <a:lnSpc>
                <a:spcPct val="100000"/>
              </a:lnSpc>
              <a:spcBef>
                <a:spcPts val="0"/>
              </a:spcBef>
              <a:spcAft>
                <a:spcPts val="0"/>
              </a:spcAft>
              <a:buSzPts val="1200"/>
              <a:buChar char="×"/>
            </a:pPr>
            <a:r>
              <a:rPr lang="en" sz="1500"/>
              <a:t>Previously worked at IBM in operations and engineering</a:t>
            </a:r>
            <a:endParaRPr sz="1500"/>
          </a:p>
          <a:p>
            <a:pPr indent="-304800" lvl="0" marL="457200" rtl="0" algn="l">
              <a:lnSpc>
                <a:spcPct val="100000"/>
              </a:lnSpc>
              <a:spcBef>
                <a:spcPts val="0"/>
              </a:spcBef>
              <a:spcAft>
                <a:spcPts val="0"/>
              </a:spcAft>
              <a:buSzPts val="1200"/>
              <a:buChar char="×"/>
            </a:pPr>
            <a:r>
              <a:rPr lang="en" sz="1500"/>
              <a:t>Education: Bachelor's degree in Mechanical Engineering from North Carolina State University and an MBA from Duke</a:t>
            </a:r>
            <a:br>
              <a:rPr lang="en" sz="1500"/>
            </a:br>
            <a:br>
              <a:rPr lang="en" sz="1500"/>
            </a:br>
            <a:br>
              <a:rPr lang="en" sz="1500"/>
            </a:br>
            <a:endParaRPr/>
          </a:p>
        </p:txBody>
      </p:sp>
      <p:pic>
        <p:nvPicPr>
          <p:cNvPr id="1315" name="Google Shape;1315;p170"/>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1316" name="Google Shape;1316;p170"/>
          <p:cNvPicPr preferRelativeResize="0"/>
          <p:nvPr/>
        </p:nvPicPr>
        <p:blipFill rotWithShape="1">
          <a:blip r:embed="rId4">
            <a:alphaModFix/>
          </a:blip>
          <a:srcRect b="0" l="0" r="0" t="0"/>
          <a:stretch/>
        </p:blipFill>
        <p:spPr>
          <a:xfrm>
            <a:off x="6480800" y="152400"/>
            <a:ext cx="2457450" cy="2809875"/>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20" name="Shape 1320"/>
        <p:cNvGrpSpPr/>
        <p:nvPr/>
      </p:nvGrpSpPr>
      <p:grpSpPr>
        <a:xfrm>
          <a:off x="0" y="0"/>
          <a:ext cx="0" cy="0"/>
          <a:chOff x="0" y="0"/>
          <a:chExt cx="0" cy="0"/>
        </a:xfrm>
      </p:grpSpPr>
      <p:sp>
        <p:nvSpPr>
          <p:cNvPr id="1321" name="Google Shape;1321;p171"/>
          <p:cNvSpPr txBox="1"/>
          <p:nvPr>
            <p:ph idx="12" type="sldNum"/>
          </p:nvPr>
        </p:nvSpPr>
        <p:spPr>
          <a:xfrm>
            <a:off x="4297650" y="4447973"/>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fld id="{00000000-1234-1234-1234-123412341234}" type="slidenum">
              <a:rPr lang="en">
                <a:solidFill>
                  <a:srgbClr val="999999"/>
                </a:solidFill>
              </a:rPr>
              <a:t>‹#›</a:t>
            </a:fld>
            <a:endParaRPr>
              <a:solidFill>
                <a:srgbClr val="999999"/>
              </a:solidFill>
            </a:endParaRPr>
          </a:p>
        </p:txBody>
      </p:sp>
      <p:sp>
        <p:nvSpPr>
          <p:cNvPr id="1322" name="Google Shape;1322;p171"/>
          <p:cNvSpPr txBox="1"/>
          <p:nvPr>
            <p:ph idx="4294967295" type="title"/>
          </p:nvPr>
        </p:nvSpPr>
        <p:spPr>
          <a:xfrm>
            <a:off x="1550400" y="2143050"/>
            <a:ext cx="60432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a:solidFill>
                  <a:srgbClr val="FFFFFF"/>
                </a:solidFill>
                <a:latin typeface="Lato"/>
                <a:ea typeface="Lato"/>
                <a:cs typeface="Lato"/>
                <a:sym typeface="Lato"/>
              </a:rPr>
              <a:t>Financial Analysis </a:t>
            </a:r>
            <a:endParaRPr b="1">
              <a:solidFill>
                <a:srgbClr val="FFFFFF"/>
              </a:solidFill>
              <a:latin typeface="Lato"/>
              <a:ea typeface="Lato"/>
              <a:cs typeface="Lato"/>
              <a:sym typeface="Lato"/>
            </a:endParaRPr>
          </a:p>
        </p:txBody>
      </p:sp>
      <p:pic>
        <p:nvPicPr>
          <p:cNvPr id="1323" name="Google Shape;1323;p171"/>
          <p:cNvPicPr preferRelativeResize="0"/>
          <p:nvPr/>
        </p:nvPicPr>
        <p:blipFill rotWithShape="1">
          <a:blip r:embed="rId4">
            <a:alphaModFix/>
          </a:blip>
          <a:srcRect b="0" l="0" r="0" t="0"/>
          <a:stretch/>
        </p:blipFill>
        <p:spPr>
          <a:xfrm>
            <a:off x="1176241" y="1307695"/>
            <a:ext cx="548700" cy="6755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8"/>
          <p:cNvSpPr txBox="1"/>
          <p:nvPr>
            <p:ph type="ctrTitle"/>
          </p:nvPr>
        </p:nvSpPr>
        <p:spPr>
          <a:xfrm>
            <a:off x="685800" y="0"/>
            <a:ext cx="4791456" cy="1093217"/>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00"/>
              <a:buNone/>
            </a:pPr>
            <a:r>
              <a:rPr lang="en" sz="2800"/>
              <a:t>Global Comparison Revenue</a:t>
            </a:r>
            <a:endParaRPr sz="2800"/>
          </a:p>
        </p:txBody>
      </p:sp>
      <p:sp>
        <p:nvSpPr>
          <p:cNvPr id="168" name="Google Shape;168;p28"/>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pic>
        <p:nvPicPr>
          <p:cNvPr id="169" name="Google Shape;169;p28"/>
          <p:cNvPicPr preferRelativeResize="0"/>
          <p:nvPr/>
        </p:nvPicPr>
        <p:blipFill rotWithShape="1">
          <a:blip r:embed="rId3">
            <a:alphaModFix/>
          </a:blip>
          <a:srcRect b="0" l="0" r="0" t="0"/>
          <a:stretch/>
        </p:blipFill>
        <p:spPr>
          <a:xfrm>
            <a:off x="60960" y="1243540"/>
            <a:ext cx="6522720" cy="3033674"/>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7" name="Shape 1327"/>
        <p:cNvGrpSpPr/>
        <p:nvPr/>
      </p:nvGrpSpPr>
      <p:grpSpPr>
        <a:xfrm>
          <a:off x="0" y="0"/>
          <a:ext cx="0" cy="0"/>
          <a:chOff x="0" y="0"/>
          <a:chExt cx="0" cy="0"/>
        </a:xfrm>
      </p:grpSpPr>
      <p:sp>
        <p:nvSpPr>
          <p:cNvPr id="1328" name="Google Shape;1328;p172"/>
          <p:cNvSpPr txBox="1"/>
          <p:nvPr>
            <p:ph type="title"/>
          </p:nvPr>
        </p:nvSpPr>
        <p:spPr>
          <a:xfrm>
            <a:off x="89425" y="121775"/>
            <a:ext cx="5511300" cy="571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3000">
                <a:latin typeface="Lato"/>
                <a:ea typeface="Lato"/>
                <a:cs typeface="Lato"/>
                <a:sym typeface="Lato"/>
              </a:rPr>
              <a:t>Balance Sheet - 2018 </a:t>
            </a:r>
            <a:endParaRPr b="1" sz="3000">
              <a:latin typeface="Lato"/>
              <a:ea typeface="Lato"/>
              <a:cs typeface="Lato"/>
              <a:sym typeface="Lato"/>
            </a:endParaRPr>
          </a:p>
        </p:txBody>
      </p:sp>
      <p:sp>
        <p:nvSpPr>
          <p:cNvPr id="1329" name="Google Shape;1329;p172"/>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330" name="Google Shape;1330;p172"/>
          <p:cNvPicPr preferRelativeResize="0"/>
          <p:nvPr/>
        </p:nvPicPr>
        <p:blipFill rotWithShape="1">
          <a:blip r:embed="rId3">
            <a:alphaModFix/>
          </a:blip>
          <a:srcRect b="0" l="0" r="0" t="0"/>
          <a:stretch/>
        </p:blipFill>
        <p:spPr>
          <a:xfrm>
            <a:off x="89425" y="845375"/>
            <a:ext cx="7918044" cy="3828275"/>
          </a:xfrm>
          <a:prstGeom prst="rect">
            <a:avLst/>
          </a:prstGeom>
          <a:noFill/>
          <a:ln>
            <a:noFill/>
          </a:ln>
        </p:spPr>
      </p:pic>
      <p:sp>
        <p:nvSpPr>
          <p:cNvPr id="1331" name="Google Shape;1331;p172"/>
          <p:cNvSpPr/>
          <p:nvPr/>
        </p:nvSpPr>
        <p:spPr>
          <a:xfrm>
            <a:off x="217325" y="1571375"/>
            <a:ext cx="7723200" cy="267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72"/>
          <p:cNvSpPr/>
          <p:nvPr/>
        </p:nvSpPr>
        <p:spPr>
          <a:xfrm>
            <a:off x="250500" y="2072875"/>
            <a:ext cx="7723200" cy="434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72"/>
          <p:cNvSpPr/>
          <p:nvPr/>
        </p:nvSpPr>
        <p:spPr>
          <a:xfrm>
            <a:off x="234025" y="3493775"/>
            <a:ext cx="7723200" cy="267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34" name="Google Shape;1334;p172"/>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8" name="Shape 1338"/>
        <p:cNvGrpSpPr/>
        <p:nvPr/>
      </p:nvGrpSpPr>
      <p:grpSpPr>
        <a:xfrm>
          <a:off x="0" y="0"/>
          <a:ext cx="0" cy="0"/>
          <a:chOff x="0" y="0"/>
          <a:chExt cx="0" cy="0"/>
        </a:xfrm>
      </p:grpSpPr>
      <p:sp>
        <p:nvSpPr>
          <p:cNvPr id="1339" name="Google Shape;1339;p173"/>
          <p:cNvSpPr txBox="1"/>
          <p:nvPr>
            <p:ph type="title"/>
          </p:nvPr>
        </p:nvSpPr>
        <p:spPr>
          <a:xfrm>
            <a:off x="89425" y="121775"/>
            <a:ext cx="5511300" cy="571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3000">
                <a:latin typeface="Lato"/>
                <a:ea typeface="Lato"/>
                <a:cs typeface="Lato"/>
                <a:sym typeface="Lato"/>
              </a:rPr>
              <a:t>Balance Sheet - 2018 </a:t>
            </a:r>
            <a:endParaRPr b="1" sz="3000">
              <a:latin typeface="Lato"/>
              <a:ea typeface="Lato"/>
              <a:cs typeface="Lato"/>
              <a:sym typeface="Lato"/>
            </a:endParaRPr>
          </a:p>
        </p:txBody>
      </p:sp>
      <p:sp>
        <p:nvSpPr>
          <p:cNvPr id="1340" name="Google Shape;1340;p173"/>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341" name="Google Shape;1341;p173"/>
          <p:cNvPicPr preferRelativeResize="0"/>
          <p:nvPr/>
        </p:nvPicPr>
        <p:blipFill rotWithShape="1">
          <a:blip r:embed="rId3">
            <a:alphaModFix/>
          </a:blip>
          <a:srcRect b="39727" l="0" r="0" t="0"/>
          <a:stretch/>
        </p:blipFill>
        <p:spPr>
          <a:xfrm>
            <a:off x="89425" y="692970"/>
            <a:ext cx="7219950" cy="2967976"/>
          </a:xfrm>
          <a:prstGeom prst="rect">
            <a:avLst/>
          </a:prstGeom>
          <a:noFill/>
          <a:ln>
            <a:noFill/>
          </a:ln>
        </p:spPr>
      </p:pic>
      <p:pic>
        <p:nvPicPr>
          <p:cNvPr id="1342" name="Google Shape;1342;p173"/>
          <p:cNvPicPr preferRelativeResize="0"/>
          <p:nvPr/>
        </p:nvPicPr>
        <p:blipFill rotWithShape="1">
          <a:blip r:embed="rId3">
            <a:alphaModFix/>
          </a:blip>
          <a:srcRect b="0" l="0" r="0" t="71930"/>
          <a:stretch/>
        </p:blipFill>
        <p:spPr>
          <a:xfrm>
            <a:off x="89425" y="3660941"/>
            <a:ext cx="7219950" cy="1382250"/>
          </a:xfrm>
          <a:prstGeom prst="rect">
            <a:avLst/>
          </a:prstGeom>
          <a:noFill/>
          <a:ln>
            <a:noFill/>
          </a:ln>
        </p:spPr>
      </p:pic>
      <p:sp>
        <p:nvSpPr>
          <p:cNvPr id="1343" name="Google Shape;1343;p173"/>
          <p:cNvSpPr/>
          <p:nvPr/>
        </p:nvSpPr>
        <p:spPr>
          <a:xfrm>
            <a:off x="89550" y="1019725"/>
            <a:ext cx="7220100" cy="284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73"/>
          <p:cNvSpPr/>
          <p:nvPr/>
        </p:nvSpPr>
        <p:spPr>
          <a:xfrm>
            <a:off x="89550" y="2808400"/>
            <a:ext cx="7220100" cy="284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73"/>
          <p:cNvSpPr/>
          <p:nvPr/>
        </p:nvSpPr>
        <p:spPr>
          <a:xfrm>
            <a:off x="231500" y="4513500"/>
            <a:ext cx="7219800" cy="284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73"/>
          <p:cNvSpPr/>
          <p:nvPr/>
        </p:nvSpPr>
        <p:spPr>
          <a:xfrm>
            <a:off x="5382750" y="2072875"/>
            <a:ext cx="1926600" cy="284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47" name="Google Shape;1347;p173"/>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1" name="Shape 1351"/>
        <p:cNvGrpSpPr/>
        <p:nvPr/>
      </p:nvGrpSpPr>
      <p:grpSpPr>
        <a:xfrm>
          <a:off x="0" y="0"/>
          <a:ext cx="0" cy="0"/>
          <a:chOff x="0" y="0"/>
          <a:chExt cx="0" cy="0"/>
        </a:xfrm>
      </p:grpSpPr>
      <p:sp>
        <p:nvSpPr>
          <p:cNvPr id="1352" name="Google Shape;1352;p174"/>
          <p:cNvSpPr txBox="1"/>
          <p:nvPr>
            <p:ph type="title"/>
          </p:nvPr>
        </p:nvSpPr>
        <p:spPr>
          <a:xfrm>
            <a:off x="89425" y="121775"/>
            <a:ext cx="5511300" cy="571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3000">
                <a:latin typeface="Lato"/>
                <a:ea typeface="Lato"/>
                <a:cs typeface="Lato"/>
                <a:sym typeface="Lato"/>
              </a:rPr>
              <a:t>Statement of Income - 2018 </a:t>
            </a:r>
            <a:endParaRPr b="1" sz="3000">
              <a:latin typeface="Lato"/>
              <a:ea typeface="Lato"/>
              <a:cs typeface="Lato"/>
              <a:sym typeface="Lato"/>
            </a:endParaRPr>
          </a:p>
        </p:txBody>
      </p:sp>
      <p:sp>
        <p:nvSpPr>
          <p:cNvPr id="1353" name="Google Shape;1353;p174"/>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354" name="Google Shape;1354;p174"/>
          <p:cNvPicPr preferRelativeResize="0"/>
          <p:nvPr/>
        </p:nvPicPr>
        <p:blipFill rotWithShape="1">
          <a:blip r:embed="rId3">
            <a:alphaModFix/>
          </a:blip>
          <a:srcRect b="0" l="0" r="0" t="0"/>
          <a:stretch/>
        </p:blipFill>
        <p:spPr>
          <a:xfrm>
            <a:off x="89425" y="569925"/>
            <a:ext cx="6721025" cy="4421175"/>
          </a:xfrm>
          <a:prstGeom prst="rect">
            <a:avLst/>
          </a:prstGeom>
          <a:noFill/>
          <a:ln>
            <a:noFill/>
          </a:ln>
        </p:spPr>
      </p:pic>
      <p:sp>
        <p:nvSpPr>
          <p:cNvPr id="1355" name="Google Shape;1355;p174"/>
          <p:cNvSpPr/>
          <p:nvPr/>
        </p:nvSpPr>
        <p:spPr>
          <a:xfrm>
            <a:off x="89575" y="1014600"/>
            <a:ext cx="6720900" cy="215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174"/>
          <p:cNvSpPr/>
          <p:nvPr/>
        </p:nvSpPr>
        <p:spPr>
          <a:xfrm>
            <a:off x="231500" y="1382375"/>
            <a:ext cx="6579300" cy="215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174"/>
          <p:cNvSpPr/>
          <p:nvPr/>
        </p:nvSpPr>
        <p:spPr>
          <a:xfrm>
            <a:off x="0" y="3360825"/>
            <a:ext cx="6785400" cy="215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58" name="Google Shape;1358;p174"/>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2" name="Shape 1362"/>
        <p:cNvGrpSpPr/>
        <p:nvPr/>
      </p:nvGrpSpPr>
      <p:grpSpPr>
        <a:xfrm>
          <a:off x="0" y="0"/>
          <a:ext cx="0" cy="0"/>
          <a:chOff x="0" y="0"/>
          <a:chExt cx="0" cy="0"/>
        </a:xfrm>
      </p:grpSpPr>
      <p:sp>
        <p:nvSpPr>
          <p:cNvPr id="1363" name="Google Shape;1363;p175"/>
          <p:cNvSpPr txBox="1"/>
          <p:nvPr>
            <p:ph type="title"/>
          </p:nvPr>
        </p:nvSpPr>
        <p:spPr>
          <a:xfrm>
            <a:off x="89425" y="121775"/>
            <a:ext cx="5511300" cy="571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3000">
                <a:latin typeface="Lato"/>
                <a:ea typeface="Lato"/>
                <a:cs typeface="Lato"/>
                <a:sym typeface="Lato"/>
              </a:rPr>
              <a:t>Sales by Segment and Products</a:t>
            </a:r>
            <a:endParaRPr b="1" sz="3000">
              <a:latin typeface="Lato"/>
              <a:ea typeface="Lato"/>
              <a:cs typeface="Lato"/>
              <a:sym typeface="Lato"/>
            </a:endParaRPr>
          </a:p>
        </p:txBody>
      </p:sp>
      <p:sp>
        <p:nvSpPr>
          <p:cNvPr id="1364" name="Google Shape;1364;p175"/>
          <p:cNvSpPr txBox="1"/>
          <p:nvPr>
            <p:ph idx="12" type="sldNum"/>
          </p:nvPr>
        </p:nvSpPr>
        <p:spPr>
          <a:xfrm>
            <a:off x="8364073" y="4673650"/>
            <a:ext cx="6651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365" name="Google Shape;1365;p175"/>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pic>
        <p:nvPicPr>
          <p:cNvPr id="1366" name="Google Shape;1366;p175"/>
          <p:cNvPicPr preferRelativeResize="0"/>
          <p:nvPr/>
        </p:nvPicPr>
        <p:blipFill>
          <a:blip r:embed="rId4">
            <a:alphaModFix/>
          </a:blip>
          <a:stretch>
            <a:fillRect/>
          </a:stretch>
        </p:blipFill>
        <p:spPr>
          <a:xfrm>
            <a:off x="152400" y="611800"/>
            <a:ext cx="7653950" cy="4455450"/>
          </a:xfrm>
          <a:prstGeom prst="rect">
            <a:avLst/>
          </a:prstGeom>
          <a:noFill/>
          <a:ln>
            <a:noFill/>
          </a:ln>
        </p:spPr>
      </p:pic>
      <p:sp>
        <p:nvSpPr>
          <p:cNvPr id="1367" name="Google Shape;1367;p175"/>
          <p:cNvSpPr/>
          <p:nvPr/>
        </p:nvSpPr>
        <p:spPr>
          <a:xfrm>
            <a:off x="297625" y="1025175"/>
            <a:ext cx="7508700" cy="297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75"/>
          <p:cNvSpPr/>
          <p:nvPr/>
        </p:nvSpPr>
        <p:spPr>
          <a:xfrm>
            <a:off x="198425" y="2744850"/>
            <a:ext cx="7733400" cy="198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2" name="Shape 1372"/>
        <p:cNvGrpSpPr/>
        <p:nvPr/>
      </p:nvGrpSpPr>
      <p:grpSpPr>
        <a:xfrm>
          <a:off x="0" y="0"/>
          <a:ext cx="0" cy="0"/>
          <a:chOff x="0" y="0"/>
          <a:chExt cx="0" cy="0"/>
        </a:xfrm>
      </p:grpSpPr>
      <p:sp>
        <p:nvSpPr>
          <p:cNvPr id="1373" name="Google Shape;1373;p176"/>
          <p:cNvSpPr txBox="1"/>
          <p:nvPr>
            <p:ph type="title"/>
          </p:nvPr>
        </p:nvSpPr>
        <p:spPr>
          <a:xfrm>
            <a:off x="89425" y="121775"/>
            <a:ext cx="5511300" cy="571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3000">
                <a:latin typeface="Lato"/>
                <a:ea typeface="Lato"/>
                <a:cs typeface="Lato"/>
                <a:sym typeface="Lato"/>
              </a:rPr>
              <a:t>Shareholder Equity - 2018</a:t>
            </a:r>
            <a:endParaRPr b="1" sz="3000">
              <a:latin typeface="Lato"/>
              <a:ea typeface="Lato"/>
              <a:cs typeface="Lato"/>
              <a:sym typeface="Lato"/>
            </a:endParaRPr>
          </a:p>
        </p:txBody>
      </p:sp>
      <p:sp>
        <p:nvSpPr>
          <p:cNvPr id="1374" name="Google Shape;1374;p176"/>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375" name="Google Shape;1375;p176"/>
          <p:cNvPicPr preferRelativeResize="0"/>
          <p:nvPr/>
        </p:nvPicPr>
        <p:blipFill rotWithShape="1">
          <a:blip r:embed="rId3">
            <a:alphaModFix/>
          </a:blip>
          <a:srcRect b="0" l="0" r="0" t="0"/>
          <a:stretch/>
        </p:blipFill>
        <p:spPr>
          <a:xfrm>
            <a:off x="152400" y="845375"/>
            <a:ext cx="7172325" cy="514350"/>
          </a:xfrm>
          <a:prstGeom prst="rect">
            <a:avLst/>
          </a:prstGeom>
          <a:noFill/>
          <a:ln>
            <a:noFill/>
          </a:ln>
        </p:spPr>
      </p:pic>
      <p:pic>
        <p:nvPicPr>
          <p:cNvPr id="1376" name="Google Shape;1376;p176"/>
          <p:cNvPicPr preferRelativeResize="0"/>
          <p:nvPr/>
        </p:nvPicPr>
        <p:blipFill rotWithShape="1">
          <a:blip r:embed="rId4">
            <a:alphaModFix/>
          </a:blip>
          <a:srcRect b="0" l="0" r="0" t="0"/>
          <a:stretch/>
        </p:blipFill>
        <p:spPr>
          <a:xfrm>
            <a:off x="406025" y="1512125"/>
            <a:ext cx="6860975" cy="3478975"/>
          </a:xfrm>
          <a:prstGeom prst="rect">
            <a:avLst/>
          </a:prstGeom>
          <a:noFill/>
          <a:ln>
            <a:noFill/>
          </a:ln>
        </p:spPr>
      </p:pic>
      <p:sp>
        <p:nvSpPr>
          <p:cNvPr id="1377" name="Google Shape;1377;p176"/>
          <p:cNvSpPr/>
          <p:nvPr/>
        </p:nvSpPr>
        <p:spPr>
          <a:xfrm>
            <a:off x="481925" y="4147150"/>
            <a:ext cx="6785100" cy="177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176"/>
          <p:cNvSpPr/>
          <p:nvPr/>
        </p:nvSpPr>
        <p:spPr>
          <a:xfrm>
            <a:off x="507300" y="2168700"/>
            <a:ext cx="6785100" cy="177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79" name="Google Shape;1379;p176"/>
          <p:cNvPicPr preferRelativeResize="0"/>
          <p:nvPr/>
        </p:nvPicPr>
        <p:blipFill rotWithShape="1">
          <a:blip r:embed="rId5">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3" name="Shape 1383"/>
        <p:cNvGrpSpPr/>
        <p:nvPr/>
      </p:nvGrpSpPr>
      <p:grpSpPr>
        <a:xfrm>
          <a:off x="0" y="0"/>
          <a:ext cx="0" cy="0"/>
          <a:chOff x="0" y="0"/>
          <a:chExt cx="0" cy="0"/>
        </a:xfrm>
      </p:grpSpPr>
      <p:sp>
        <p:nvSpPr>
          <p:cNvPr id="1384" name="Google Shape;1384;p177"/>
          <p:cNvSpPr txBox="1"/>
          <p:nvPr>
            <p:ph type="title"/>
          </p:nvPr>
        </p:nvSpPr>
        <p:spPr>
          <a:xfrm>
            <a:off x="89425" y="121775"/>
            <a:ext cx="5511300" cy="571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3000">
                <a:latin typeface="Lato"/>
                <a:ea typeface="Lato"/>
                <a:cs typeface="Lato"/>
                <a:sym typeface="Lato"/>
              </a:rPr>
              <a:t>Statement of Cash Flow - 2018</a:t>
            </a:r>
            <a:endParaRPr b="1" sz="3000">
              <a:latin typeface="Lato"/>
              <a:ea typeface="Lato"/>
              <a:cs typeface="Lato"/>
              <a:sym typeface="Lato"/>
            </a:endParaRPr>
          </a:p>
        </p:txBody>
      </p:sp>
      <p:sp>
        <p:nvSpPr>
          <p:cNvPr id="1385" name="Google Shape;1385;p177"/>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386" name="Google Shape;1386;p177"/>
          <p:cNvPicPr preferRelativeResize="0"/>
          <p:nvPr/>
        </p:nvPicPr>
        <p:blipFill rotWithShape="1">
          <a:blip r:embed="rId3">
            <a:alphaModFix/>
          </a:blip>
          <a:srcRect b="0" l="0" r="0" t="0"/>
          <a:stretch/>
        </p:blipFill>
        <p:spPr>
          <a:xfrm>
            <a:off x="0" y="614925"/>
            <a:ext cx="7774100" cy="4217000"/>
          </a:xfrm>
          <a:prstGeom prst="rect">
            <a:avLst/>
          </a:prstGeom>
          <a:noFill/>
          <a:ln>
            <a:noFill/>
          </a:ln>
        </p:spPr>
      </p:pic>
      <p:sp>
        <p:nvSpPr>
          <p:cNvPr id="1387" name="Google Shape;1387;p177"/>
          <p:cNvSpPr/>
          <p:nvPr/>
        </p:nvSpPr>
        <p:spPr>
          <a:xfrm>
            <a:off x="0" y="1128725"/>
            <a:ext cx="7952100" cy="24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177"/>
          <p:cNvSpPr/>
          <p:nvPr/>
        </p:nvSpPr>
        <p:spPr>
          <a:xfrm>
            <a:off x="177900" y="4591025"/>
            <a:ext cx="7774200" cy="24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89" name="Google Shape;1389;p177"/>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3" name="Shape 1393"/>
        <p:cNvGrpSpPr/>
        <p:nvPr/>
      </p:nvGrpSpPr>
      <p:grpSpPr>
        <a:xfrm>
          <a:off x="0" y="0"/>
          <a:ext cx="0" cy="0"/>
          <a:chOff x="0" y="0"/>
          <a:chExt cx="0" cy="0"/>
        </a:xfrm>
      </p:grpSpPr>
      <p:sp>
        <p:nvSpPr>
          <p:cNvPr id="1394" name="Google Shape;1394;p178"/>
          <p:cNvSpPr txBox="1"/>
          <p:nvPr>
            <p:ph type="title"/>
          </p:nvPr>
        </p:nvSpPr>
        <p:spPr>
          <a:xfrm>
            <a:off x="89425" y="121775"/>
            <a:ext cx="5511300" cy="571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3000">
                <a:latin typeface="Lato"/>
                <a:ea typeface="Lato"/>
                <a:cs typeface="Lato"/>
                <a:sym typeface="Lato"/>
              </a:rPr>
              <a:t>Statement of Cash Flow - 2018</a:t>
            </a:r>
            <a:endParaRPr b="1" sz="3000">
              <a:latin typeface="Lato"/>
              <a:ea typeface="Lato"/>
              <a:cs typeface="Lato"/>
              <a:sym typeface="Lato"/>
            </a:endParaRPr>
          </a:p>
        </p:txBody>
      </p:sp>
      <p:sp>
        <p:nvSpPr>
          <p:cNvPr id="1395" name="Google Shape;1395;p178"/>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396" name="Google Shape;1396;p178"/>
          <p:cNvPicPr preferRelativeResize="0"/>
          <p:nvPr/>
        </p:nvPicPr>
        <p:blipFill rotWithShape="1">
          <a:blip r:embed="rId3">
            <a:alphaModFix/>
          </a:blip>
          <a:srcRect b="0" l="0" r="0" t="0"/>
          <a:stretch/>
        </p:blipFill>
        <p:spPr>
          <a:xfrm>
            <a:off x="152400" y="692975"/>
            <a:ext cx="7057878" cy="4298125"/>
          </a:xfrm>
          <a:prstGeom prst="rect">
            <a:avLst/>
          </a:prstGeom>
          <a:noFill/>
          <a:ln>
            <a:noFill/>
          </a:ln>
        </p:spPr>
      </p:pic>
      <p:sp>
        <p:nvSpPr>
          <p:cNvPr id="1397" name="Google Shape;1397;p178"/>
          <p:cNvSpPr/>
          <p:nvPr/>
        </p:nvSpPr>
        <p:spPr>
          <a:xfrm>
            <a:off x="545350" y="2511100"/>
            <a:ext cx="6658200" cy="215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178"/>
          <p:cNvSpPr/>
          <p:nvPr/>
        </p:nvSpPr>
        <p:spPr>
          <a:xfrm>
            <a:off x="443875" y="4261275"/>
            <a:ext cx="6766500" cy="24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178"/>
          <p:cNvSpPr/>
          <p:nvPr/>
        </p:nvSpPr>
        <p:spPr>
          <a:xfrm>
            <a:off x="139500" y="4730525"/>
            <a:ext cx="7071000" cy="215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0" name="Google Shape;1400;p178"/>
          <p:cNvPicPr preferRelativeResize="0"/>
          <p:nvPr/>
        </p:nvPicPr>
        <p:blipFill rotWithShape="1">
          <a:blip r:embed="rId4">
            <a:alphaModFix/>
          </a:blip>
          <a:srcRect b="0" l="0" r="0" t="0"/>
          <a:stretch/>
        </p:blipFill>
        <p:spPr>
          <a:xfrm>
            <a:off x="7931866" y="4330033"/>
            <a:ext cx="548700" cy="675567"/>
          </a:xfrm>
          <a:prstGeom prst="rect">
            <a:avLst/>
          </a:prstGeom>
          <a:noFill/>
          <a:ln>
            <a:noFill/>
          </a:ln>
        </p:spPr>
      </p:pic>
      <p:sp>
        <p:nvSpPr>
          <p:cNvPr id="1401" name="Google Shape;1401;p178"/>
          <p:cNvSpPr/>
          <p:nvPr/>
        </p:nvSpPr>
        <p:spPr>
          <a:xfrm>
            <a:off x="132275" y="3505475"/>
            <a:ext cx="7192800" cy="240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5" name="Shape 1405"/>
        <p:cNvGrpSpPr/>
        <p:nvPr/>
      </p:nvGrpSpPr>
      <p:grpSpPr>
        <a:xfrm>
          <a:off x="0" y="0"/>
          <a:ext cx="0" cy="0"/>
          <a:chOff x="0" y="0"/>
          <a:chExt cx="0" cy="0"/>
        </a:xfrm>
      </p:grpSpPr>
      <p:sp>
        <p:nvSpPr>
          <p:cNvPr id="1406" name="Google Shape;1406;p179"/>
          <p:cNvSpPr txBox="1"/>
          <p:nvPr>
            <p:ph type="title"/>
          </p:nvPr>
        </p:nvSpPr>
        <p:spPr>
          <a:xfrm>
            <a:off x="89425" y="121775"/>
            <a:ext cx="5511300" cy="5712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3000">
                <a:latin typeface="Lato"/>
                <a:ea typeface="Lato"/>
                <a:cs typeface="Lato"/>
                <a:sym typeface="Lato"/>
              </a:rPr>
              <a:t>Trend Analysis </a:t>
            </a:r>
            <a:endParaRPr b="1" sz="3000">
              <a:latin typeface="Lato"/>
              <a:ea typeface="Lato"/>
              <a:cs typeface="Lato"/>
              <a:sym typeface="Lato"/>
            </a:endParaRPr>
          </a:p>
        </p:txBody>
      </p:sp>
      <p:sp>
        <p:nvSpPr>
          <p:cNvPr id="1407" name="Google Shape;1407;p179"/>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408" name="Google Shape;1408;p179"/>
          <p:cNvPicPr preferRelativeResize="0"/>
          <p:nvPr/>
        </p:nvPicPr>
        <p:blipFill rotWithShape="1">
          <a:blip r:embed="rId3">
            <a:alphaModFix/>
          </a:blip>
          <a:srcRect b="0" l="0" r="0" t="0"/>
          <a:stretch/>
        </p:blipFill>
        <p:spPr>
          <a:xfrm>
            <a:off x="383400" y="806875"/>
            <a:ext cx="3838800" cy="2600475"/>
          </a:xfrm>
          <a:prstGeom prst="rect">
            <a:avLst/>
          </a:prstGeom>
          <a:noFill/>
          <a:ln>
            <a:noFill/>
          </a:ln>
        </p:spPr>
      </p:pic>
      <p:pic>
        <p:nvPicPr>
          <p:cNvPr id="1409" name="Google Shape;1409;p179"/>
          <p:cNvPicPr preferRelativeResize="0"/>
          <p:nvPr/>
        </p:nvPicPr>
        <p:blipFill rotWithShape="1">
          <a:blip r:embed="rId4">
            <a:alphaModFix/>
          </a:blip>
          <a:srcRect b="0" l="0" r="0" t="0"/>
          <a:stretch/>
        </p:blipFill>
        <p:spPr>
          <a:xfrm>
            <a:off x="151375" y="3521250"/>
            <a:ext cx="4302858" cy="1266300"/>
          </a:xfrm>
          <a:prstGeom prst="rect">
            <a:avLst/>
          </a:prstGeom>
          <a:noFill/>
          <a:ln>
            <a:noFill/>
          </a:ln>
        </p:spPr>
      </p:pic>
      <p:pic>
        <p:nvPicPr>
          <p:cNvPr id="1410" name="Google Shape;1410;p179"/>
          <p:cNvPicPr preferRelativeResize="0"/>
          <p:nvPr/>
        </p:nvPicPr>
        <p:blipFill rotWithShape="1">
          <a:blip r:embed="rId5">
            <a:alphaModFix/>
          </a:blip>
          <a:srcRect b="0" l="0" r="0" t="0"/>
          <a:stretch/>
        </p:blipFill>
        <p:spPr>
          <a:xfrm>
            <a:off x="4586600" y="280075"/>
            <a:ext cx="3598950" cy="2410820"/>
          </a:xfrm>
          <a:prstGeom prst="rect">
            <a:avLst/>
          </a:prstGeom>
          <a:noFill/>
          <a:ln>
            <a:noFill/>
          </a:ln>
        </p:spPr>
      </p:pic>
      <p:pic>
        <p:nvPicPr>
          <p:cNvPr id="1411" name="Google Shape;1411;p179"/>
          <p:cNvPicPr preferRelativeResize="0"/>
          <p:nvPr/>
        </p:nvPicPr>
        <p:blipFill rotWithShape="1">
          <a:blip r:embed="rId6">
            <a:alphaModFix/>
          </a:blip>
          <a:srcRect b="0" l="0" r="0" t="0"/>
          <a:stretch/>
        </p:blipFill>
        <p:spPr>
          <a:xfrm>
            <a:off x="4586598" y="2690900"/>
            <a:ext cx="3598958" cy="1266300"/>
          </a:xfrm>
          <a:prstGeom prst="rect">
            <a:avLst/>
          </a:prstGeom>
          <a:noFill/>
          <a:ln>
            <a:noFill/>
          </a:ln>
        </p:spPr>
      </p:pic>
      <p:sp>
        <p:nvSpPr>
          <p:cNvPr id="1412" name="Google Shape;1412;p179"/>
          <p:cNvSpPr txBox="1"/>
          <p:nvPr/>
        </p:nvSpPr>
        <p:spPr>
          <a:xfrm>
            <a:off x="1001025" y="4743550"/>
            <a:ext cx="7479600" cy="25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Source: </a:t>
            </a:r>
            <a:r>
              <a:rPr b="0" i="0" lang="en" sz="1400" u="sng" cap="none" strike="noStrike">
                <a:solidFill>
                  <a:schemeClr val="hlink"/>
                </a:solidFill>
                <a:latin typeface="Arial"/>
                <a:ea typeface="Arial"/>
                <a:cs typeface="Arial"/>
                <a:sym typeface="Arial"/>
                <a:hlinkClick r:id="rId7"/>
              </a:rPr>
              <a:t>https://www.investing.com/equities/apple-computer-inc-financial-summary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3" name="Google Shape;1413;p179"/>
          <p:cNvPicPr preferRelativeResize="0"/>
          <p:nvPr/>
        </p:nvPicPr>
        <p:blipFill rotWithShape="1">
          <a:blip r:embed="rId8">
            <a:alphaModFix/>
          </a:blip>
          <a:srcRect b="0" l="0" r="0" t="0"/>
          <a:stretch/>
        </p:blipFill>
        <p:spPr>
          <a:xfrm>
            <a:off x="7931916" y="4321783"/>
            <a:ext cx="548700" cy="675567"/>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7" name="Shape 1417"/>
        <p:cNvGrpSpPr/>
        <p:nvPr/>
      </p:nvGrpSpPr>
      <p:grpSpPr>
        <a:xfrm>
          <a:off x="0" y="0"/>
          <a:ext cx="0" cy="0"/>
          <a:chOff x="0" y="0"/>
          <a:chExt cx="0" cy="0"/>
        </a:xfrm>
      </p:grpSpPr>
      <p:sp>
        <p:nvSpPr>
          <p:cNvPr id="1418" name="Google Shape;1418;p180"/>
          <p:cNvSpPr txBox="1"/>
          <p:nvPr>
            <p:ph type="title"/>
          </p:nvPr>
        </p:nvSpPr>
        <p:spPr>
          <a:xfrm>
            <a:off x="159650" y="119200"/>
            <a:ext cx="5511300" cy="620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200"/>
              <a:t>Trend Analysis </a:t>
            </a:r>
            <a:endParaRPr sz="3200"/>
          </a:p>
        </p:txBody>
      </p:sp>
      <p:sp>
        <p:nvSpPr>
          <p:cNvPr id="1419" name="Google Shape;1419;p180"/>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420" name="Google Shape;1420;p180"/>
          <p:cNvPicPr preferRelativeResize="0"/>
          <p:nvPr/>
        </p:nvPicPr>
        <p:blipFill rotWithShape="1">
          <a:blip r:embed="rId3">
            <a:alphaModFix/>
          </a:blip>
          <a:srcRect b="0" l="0" r="0" t="0"/>
          <a:stretch/>
        </p:blipFill>
        <p:spPr>
          <a:xfrm>
            <a:off x="152400" y="871125"/>
            <a:ext cx="4279058" cy="1785550"/>
          </a:xfrm>
          <a:prstGeom prst="rect">
            <a:avLst/>
          </a:prstGeom>
          <a:noFill/>
          <a:ln>
            <a:noFill/>
          </a:ln>
        </p:spPr>
      </p:pic>
      <p:pic>
        <p:nvPicPr>
          <p:cNvPr id="1421" name="Google Shape;1421;p180"/>
          <p:cNvPicPr preferRelativeResize="0"/>
          <p:nvPr/>
        </p:nvPicPr>
        <p:blipFill rotWithShape="1">
          <a:blip r:embed="rId4">
            <a:alphaModFix/>
          </a:blip>
          <a:srcRect b="0" l="0" r="0" t="0"/>
          <a:stretch/>
        </p:blipFill>
        <p:spPr>
          <a:xfrm>
            <a:off x="152400" y="2935625"/>
            <a:ext cx="4846475" cy="1976150"/>
          </a:xfrm>
          <a:prstGeom prst="rect">
            <a:avLst/>
          </a:prstGeom>
          <a:noFill/>
          <a:ln>
            <a:noFill/>
          </a:ln>
        </p:spPr>
      </p:pic>
      <p:pic>
        <p:nvPicPr>
          <p:cNvPr id="1422" name="Google Shape;1422;p180"/>
          <p:cNvPicPr preferRelativeResize="0"/>
          <p:nvPr/>
        </p:nvPicPr>
        <p:blipFill rotWithShape="1">
          <a:blip r:embed="rId5">
            <a:alphaModFix/>
          </a:blip>
          <a:srcRect b="0" l="0" r="0" t="0"/>
          <a:stretch/>
        </p:blipFill>
        <p:spPr>
          <a:xfrm>
            <a:off x="4603674" y="739800"/>
            <a:ext cx="4288515" cy="1785550"/>
          </a:xfrm>
          <a:prstGeom prst="rect">
            <a:avLst/>
          </a:prstGeom>
          <a:noFill/>
          <a:ln>
            <a:noFill/>
          </a:ln>
        </p:spPr>
      </p:pic>
      <p:pic>
        <p:nvPicPr>
          <p:cNvPr id="1423" name="Google Shape;1423;p180"/>
          <p:cNvPicPr preferRelativeResize="0"/>
          <p:nvPr/>
        </p:nvPicPr>
        <p:blipFill rotWithShape="1">
          <a:blip r:embed="rId6">
            <a:alphaModFix/>
          </a:blip>
          <a:srcRect b="0" l="0" r="0" t="0"/>
          <a:stretch/>
        </p:blipFill>
        <p:spPr>
          <a:xfrm>
            <a:off x="5175400" y="2656675"/>
            <a:ext cx="3853875" cy="2120125"/>
          </a:xfrm>
          <a:prstGeom prst="rect">
            <a:avLst/>
          </a:prstGeom>
          <a:noFill/>
          <a:ln>
            <a:noFill/>
          </a:ln>
        </p:spPr>
      </p:pic>
      <p:sp>
        <p:nvSpPr>
          <p:cNvPr id="1424" name="Google Shape;1424;p180"/>
          <p:cNvSpPr txBox="1"/>
          <p:nvPr/>
        </p:nvSpPr>
        <p:spPr>
          <a:xfrm>
            <a:off x="3679175" y="4749125"/>
            <a:ext cx="50421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SourceL </a:t>
            </a:r>
            <a:r>
              <a:rPr b="0" i="0" lang="en" sz="1400" u="sng" cap="none" strike="noStrike">
                <a:solidFill>
                  <a:schemeClr val="hlink"/>
                </a:solidFill>
                <a:latin typeface="Arial"/>
                <a:ea typeface="Arial"/>
                <a:cs typeface="Arial"/>
                <a:sym typeface="Arial"/>
                <a:hlinkClick r:id="rId7"/>
              </a:rPr>
              <a:t>https://www.stock-analysis-on.net/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8" name="Shape 1428"/>
        <p:cNvGrpSpPr/>
        <p:nvPr/>
      </p:nvGrpSpPr>
      <p:grpSpPr>
        <a:xfrm>
          <a:off x="0" y="0"/>
          <a:ext cx="0" cy="0"/>
          <a:chOff x="0" y="0"/>
          <a:chExt cx="0" cy="0"/>
        </a:xfrm>
      </p:grpSpPr>
      <p:sp>
        <p:nvSpPr>
          <p:cNvPr id="1429" name="Google Shape;1429;p181"/>
          <p:cNvSpPr txBox="1"/>
          <p:nvPr>
            <p:ph type="title"/>
          </p:nvPr>
        </p:nvSpPr>
        <p:spPr>
          <a:xfrm>
            <a:off x="489775" y="66744"/>
            <a:ext cx="5511300" cy="92425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t>Risk Factors </a:t>
            </a:r>
            <a:endParaRPr sz="3600"/>
          </a:p>
        </p:txBody>
      </p:sp>
      <p:sp>
        <p:nvSpPr>
          <p:cNvPr id="1430" name="Google Shape;1430;p181"/>
          <p:cNvSpPr txBox="1"/>
          <p:nvPr>
            <p:ph idx="1" type="body"/>
          </p:nvPr>
        </p:nvSpPr>
        <p:spPr>
          <a:xfrm>
            <a:off x="489775" y="924250"/>
            <a:ext cx="5802300" cy="37494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600"/>
              </a:spcBef>
              <a:spcAft>
                <a:spcPts val="0"/>
              </a:spcAft>
              <a:buSzPts val="1200"/>
              <a:buChar char="×"/>
            </a:pPr>
            <a:r>
              <a:rPr lang="en"/>
              <a:t>Global and regional economic conditions</a:t>
            </a:r>
            <a:endParaRPr/>
          </a:p>
          <a:p>
            <a:pPr indent="-304800" lvl="0" marL="457200" rtl="0" algn="l">
              <a:lnSpc>
                <a:spcPct val="100000"/>
              </a:lnSpc>
              <a:spcBef>
                <a:spcPts val="0"/>
              </a:spcBef>
              <a:spcAft>
                <a:spcPts val="0"/>
              </a:spcAft>
              <a:buSzPts val="1200"/>
              <a:buChar char="×"/>
            </a:pPr>
            <a:r>
              <a:rPr lang="en"/>
              <a:t>Products are  highly competitive and subject to rapid technological change,</a:t>
            </a:r>
            <a:endParaRPr/>
          </a:p>
          <a:p>
            <a:pPr indent="-304800" lvl="0" marL="457200" rtl="0" algn="l">
              <a:lnSpc>
                <a:spcPct val="100000"/>
              </a:lnSpc>
              <a:spcBef>
                <a:spcPts val="0"/>
              </a:spcBef>
              <a:spcAft>
                <a:spcPts val="0"/>
              </a:spcAft>
              <a:buSzPts val="1200"/>
              <a:buChar char="×"/>
            </a:pPr>
            <a:r>
              <a:rPr lang="en"/>
              <a:t>The Company must manage  frequent introductions and transitions of products and services.</a:t>
            </a:r>
            <a:endParaRPr/>
          </a:p>
          <a:p>
            <a:pPr indent="-304800" lvl="0" marL="457200" rtl="0" algn="l">
              <a:lnSpc>
                <a:spcPct val="100000"/>
              </a:lnSpc>
              <a:spcBef>
                <a:spcPts val="0"/>
              </a:spcBef>
              <a:spcAft>
                <a:spcPts val="0"/>
              </a:spcAft>
              <a:buSzPts val="1200"/>
              <a:buChar char="×"/>
            </a:pPr>
            <a:r>
              <a:rPr lang="en"/>
              <a:t>Performance depends on carriers, wholesalers,retailers and other resellers.</a:t>
            </a:r>
            <a:endParaRPr/>
          </a:p>
          <a:p>
            <a:pPr indent="-304800" lvl="0" marL="457200" rtl="0" algn="l">
              <a:lnSpc>
                <a:spcPct val="100000"/>
              </a:lnSpc>
              <a:spcBef>
                <a:spcPts val="0"/>
              </a:spcBef>
              <a:spcAft>
                <a:spcPts val="0"/>
              </a:spcAft>
              <a:buSzPts val="1200"/>
              <a:buChar char="×"/>
            </a:pPr>
            <a:r>
              <a:rPr lang="en"/>
              <a:t>Inventory and other asset risk in addition to purchase commitment cancellation risk.</a:t>
            </a:r>
            <a:endParaRPr/>
          </a:p>
          <a:p>
            <a:pPr indent="-304800" lvl="0" marL="457200" rtl="0" algn="l">
              <a:lnSpc>
                <a:spcPct val="100000"/>
              </a:lnSpc>
              <a:spcBef>
                <a:spcPts val="0"/>
              </a:spcBef>
              <a:spcAft>
                <a:spcPts val="0"/>
              </a:spcAft>
              <a:buSzPts val="1200"/>
              <a:buChar char="×"/>
            </a:pPr>
            <a:r>
              <a:rPr lang="en"/>
              <a:t>Depends on manufacturing and logistic services from outsourcing partners </a:t>
            </a:r>
            <a:endParaRPr/>
          </a:p>
          <a:p>
            <a:pPr indent="-304800" lvl="0" marL="457200" rtl="0" algn="l">
              <a:lnSpc>
                <a:spcPct val="100000"/>
              </a:lnSpc>
              <a:spcBef>
                <a:spcPts val="0"/>
              </a:spcBef>
              <a:spcAft>
                <a:spcPts val="0"/>
              </a:spcAft>
              <a:buSzPts val="1200"/>
              <a:buChar char="×"/>
            </a:pPr>
            <a:r>
              <a:rPr lang="en"/>
              <a:t>Manufacturing defects</a:t>
            </a:r>
            <a:endParaRPr/>
          </a:p>
          <a:p>
            <a:pPr indent="-304800" lvl="0" marL="457200" rtl="0" algn="l">
              <a:lnSpc>
                <a:spcPct val="100000"/>
              </a:lnSpc>
              <a:spcBef>
                <a:spcPts val="0"/>
              </a:spcBef>
              <a:spcAft>
                <a:spcPts val="0"/>
              </a:spcAft>
              <a:buSzPts val="1200"/>
              <a:buChar char="×"/>
            </a:pPr>
            <a:r>
              <a:rPr lang="en"/>
              <a:t>Depends on third-party digital content</a:t>
            </a:r>
            <a:endParaRPr/>
          </a:p>
          <a:p>
            <a:pPr indent="-304800" lvl="0" marL="457200" rtl="0" algn="l">
              <a:lnSpc>
                <a:spcPct val="100000"/>
              </a:lnSpc>
              <a:spcBef>
                <a:spcPts val="0"/>
              </a:spcBef>
              <a:spcAft>
                <a:spcPts val="0"/>
              </a:spcAft>
              <a:buSzPts val="1200"/>
              <a:buChar char="×"/>
            </a:pPr>
            <a:r>
              <a:rPr lang="en"/>
              <a:t>Depends on support from third-party software developers </a:t>
            </a:r>
            <a:endParaRPr/>
          </a:p>
          <a:p>
            <a:pPr indent="-304800" lvl="0" marL="457200" rtl="0" algn="l">
              <a:lnSpc>
                <a:spcPct val="100000"/>
              </a:lnSpc>
              <a:spcBef>
                <a:spcPts val="0"/>
              </a:spcBef>
              <a:spcAft>
                <a:spcPts val="0"/>
              </a:spcAft>
              <a:buSzPts val="1200"/>
              <a:buChar char="×"/>
            </a:pPr>
            <a:r>
              <a:rPr lang="en"/>
              <a:t>Relied on access to third-party intellectual property </a:t>
            </a:r>
            <a:endParaRPr/>
          </a:p>
          <a:p>
            <a:pPr indent="-304800" lvl="0" marL="457200" rtl="0" algn="l">
              <a:lnSpc>
                <a:spcPct val="100000"/>
              </a:lnSpc>
              <a:spcBef>
                <a:spcPts val="0"/>
              </a:spcBef>
              <a:spcAft>
                <a:spcPts val="0"/>
              </a:spcAft>
              <a:buSzPts val="1200"/>
              <a:buChar char="×"/>
            </a:pPr>
            <a:r>
              <a:rPr lang="en"/>
              <a:t>Legal proceedings and intellectual property rights infringement </a:t>
            </a:r>
            <a:endParaRPr/>
          </a:p>
          <a:p>
            <a:pPr indent="-304800" lvl="0" marL="457200" rtl="0" algn="l">
              <a:lnSpc>
                <a:spcPct val="100000"/>
              </a:lnSpc>
              <a:spcBef>
                <a:spcPts val="0"/>
              </a:spcBef>
              <a:spcAft>
                <a:spcPts val="0"/>
              </a:spcAft>
              <a:buSzPts val="1200"/>
              <a:buChar char="×"/>
            </a:pPr>
            <a:r>
              <a:rPr lang="en"/>
              <a:t>Laws and regulations worldwide </a:t>
            </a:r>
            <a:endParaRPr/>
          </a:p>
          <a:p>
            <a:pPr indent="-304800" lvl="0" marL="457200" rtl="0" algn="l">
              <a:lnSpc>
                <a:spcPct val="100000"/>
              </a:lnSpc>
              <a:spcBef>
                <a:spcPts val="0"/>
              </a:spcBef>
              <a:spcAft>
                <a:spcPts val="0"/>
              </a:spcAft>
              <a:buSzPts val="1200"/>
              <a:buChar char="×"/>
            </a:pPr>
            <a:r>
              <a:rPr lang="en"/>
              <a:t>Risk of international operations </a:t>
            </a:r>
            <a:endParaRPr/>
          </a:p>
          <a:p>
            <a:pPr indent="-304800" lvl="0" marL="457200" rtl="0" algn="l">
              <a:lnSpc>
                <a:spcPct val="100000"/>
              </a:lnSpc>
              <a:spcBef>
                <a:spcPts val="0"/>
              </a:spcBef>
              <a:spcAft>
                <a:spcPts val="0"/>
              </a:spcAft>
              <a:buSzPts val="1200"/>
              <a:buChar char="×"/>
            </a:pPr>
            <a:r>
              <a:rPr lang="en"/>
              <a:t>Retail store requirements and risks</a:t>
            </a:r>
            <a:endParaRPr/>
          </a:p>
          <a:p>
            <a:pPr indent="-304800" lvl="0" marL="457200" rtl="0" algn="l">
              <a:lnSpc>
                <a:spcPct val="100000"/>
              </a:lnSpc>
              <a:spcBef>
                <a:spcPts val="0"/>
              </a:spcBef>
              <a:spcAft>
                <a:spcPts val="0"/>
              </a:spcAft>
              <a:buSzPts val="1200"/>
              <a:buChar char="×"/>
            </a:pPr>
            <a:r>
              <a:rPr lang="en"/>
              <a:t>New business strategy and acquisitions </a:t>
            </a:r>
            <a:endParaRPr/>
          </a:p>
          <a:p>
            <a:pPr indent="-304800" lvl="0" marL="457200" rtl="0" algn="l">
              <a:lnSpc>
                <a:spcPct val="100000"/>
              </a:lnSpc>
              <a:spcBef>
                <a:spcPts val="0"/>
              </a:spcBef>
              <a:spcAft>
                <a:spcPts val="0"/>
              </a:spcAft>
              <a:buSzPts val="1200"/>
              <a:buChar char="×"/>
            </a:pPr>
            <a:r>
              <a:rPr lang="en"/>
              <a:t>Reputational damage from system failures, defects or disruptions </a:t>
            </a:r>
            <a:endParaRPr/>
          </a:p>
          <a:p>
            <a:pPr indent="-304800" lvl="0" marL="457200" rtl="0" algn="l">
              <a:lnSpc>
                <a:spcPct val="100000"/>
              </a:lnSpc>
              <a:spcBef>
                <a:spcPts val="0"/>
              </a:spcBef>
              <a:spcAft>
                <a:spcPts val="0"/>
              </a:spcAft>
              <a:buSzPts val="1200"/>
              <a:buChar char="×"/>
            </a:pPr>
            <a:r>
              <a:rPr lang="en"/>
              <a:t>Losses or unauthorized access to confidential info </a:t>
            </a:r>
            <a:endParaRPr/>
          </a:p>
          <a:p>
            <a:pPr indent="-304800" lvl="0" marL="457200" rtl="0" algn="l">
              <a:lnSpc>
                <a:spcPct val="100000"/>
              </a:lnSpc>
              <a:spcBef>
                <a:spcPts val="0"/>
              </a:spcBef>
              <a:spcAft>
                <a:spcPts val="0"/>
              </a:spcAft>
              <a:buSzPts val="1200"/>
              <a:buChar char="×"/>
            </a:pPr>
            <a:r>
              <a:rPr lang="en"/>
              <a:t>Political events, trade wars, natural disasters , etc.</a:t>
            </a:r>
            <a:endParaRPr/>
          </a:p>
          <a:p>
            <a:pPr indent="-304800" lvl="0" marL="457200" rtl="0" algn="l">
              <a:lnSpc>
                <a:spcPct val="100000"/>
              </a:lnSpc>
              <a:spcBef>
                <a:spcPts val="0"/>
              </a:spcBef>
              <a:spcAft>
                <a:spcPts val="0"/>
              </a:spcAft>
              <a:buSzPts val="1200"/>
              <a:buChar char="×"/>
            </a:pPr>
            <a:r>
              <a:rPr lang="en"/>
              <a:t>Stock price and exchange rate volatility </a:t>
            </a:r>
            <a:endParaRPr/>
          </a:p>
          <a:p>
            <a:pPr indent="0" lvl="0" marL="457200" rtl="0" algn="l">
              <a:lnSpc>
                <a:spcPct val="100000"/>
              </a:lnSpc>
              <a:spcBef>
                <a:spcPts val="600"/>
              </a:spcBef>
              <a:spcAft>
                <a:spcPts val="0"/>
              </a:spcAft>
              <a:buSzPts val="1200"/>
              <a:buNone/>
            </a:pPr>
            <a:r>
              <a:t/>
            </a:r>
            <a:endParaRPr/>
          </a:p>
        </p:txBody>
      </p:sp>
      <p:sp>
        <p:nvSpPr>
          <p:cNvPr id="1431" name="Google Shape;1431;p181"/>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432" name="Google Shape;1432;p181"/>
          <p:cNvPicPr preferRelativeResize="0"/>
          <p:nvPr/>
        </p:nvPicPr>
        <p:blipFill rotWithShape="1">
          <a:blip r:embed="rId3">
            <a:alphaModFix/>
          </a:blip>
          <a:srcRect b="0" l="0" r="0" t="0"/>
          <a:stretch/>
        </p:blipFill>
        <p:spPr>
          <a:xfrm>
            <a:off x="7931866" y="4330033"/>
            <a:ext cx="548700" cy="67556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9"/>
          <p:cNvSpPr txBox="1"/>
          <p:nvPr>
            <p:ph type="ctrTitle"/>
          </p:nvPr>
        </p:nvSpPr>
        <p:spPr>
          <a:xfrm>
            <a:off x="4907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Challenges</a:t>
            </a:r>
            <a:endParaRPr sz="4000"/>
          </a:p>
        </p:txBody>
      </p:sp>
      <p:sp>
        <p:nvSpPr>
          <p:cNvPr id="175" name="Google Shape;175;p29"/>
          <p:cNvSpPr txBox="1"/>
          <p:nvPr>
            <p:ph idx="1" type="subTitle"/>
          </p:nvPr>
        </p:nvSpPr>
        <p:spPr>
          <a:xfrm>
            <a:off x="490775" y="1159800"/>
            <a:ext cx="5605200" cy="3738600"/>
          </a:xfrm>
          <a:prstGeom prst="rect">
            <a:avLst/>
          </a:prstGeom>
          <a:noFill/>
          <a:ln>
            <a:noFill/>
          </a:ln>
        </p:spPr>
        <p:txBody>
          <a:bodyPr anchorCtr="0" anchor="t" bIns="91425" lIns="91425" spcFirstLastPara="1" rIns="91425" wrap="square" tIns="91425">
            <a:noAutofit/>
          </a:bodyPr>
          <a:lstStyle/>
          <a:p>
            <a:pPr indent="-323850" lvl="0" marL="457200" rtl="0" algn="l">
              <a:lnSpc>
                <a:spcPct val="200000"/>
              </a:lnSpc>
              <a:spcBef>
                <a:spcPts val="0"/>
              </a:spcBef>
              <a:spcAft>
                <a:spcPts val="0"/>
              </a:spcAft>
              <a:buSzPts val="1500"/>
              <a:buChar char="●"/>
            </a:pPr>
            <a:r>
              <a:rPr lang="en" sz="1500"/>
              <a:t>Constant changes in trends</a:t>
            </a:r>
            <a:endParaRPr/>
          </a:p>
          <a:p>
            <a:pPr indent="-323850" lvl="0" marL="457200" rtl="0" algn="l">
              <a:lnSpc>
                <a:spcPct val="200000"/>
              </a:lnSpc>
              <a:spcBef>
                <a:spcPts val="0"/>
              </a:spcBef>
              <a:spcAft>
                <a:spcPts val="0"/>
              </a:spcAft>
              <a:buSzPts val="1500"/>
              <a:buChar char="●"/>
            </a:pPr>
            <a:r>
              <a:rPr lang="en" sz="1500"/>
              <a:t>Managing global supply chain</a:t>
            </a:r>
            <a:endParaRPr/>
          </a:p>
          <a:p>
            <a:pPr indent="-323850" lvl="0" marL="457200" rtl="0" algn="l">
              <a:lnSpc>
                <a:spcPct val="200000"/>
              </a:lnSpc>
              <a:spcBef>
                <a:spcPts val="0"/>
              </a:spcBef>
              <a:spcAft>
                <a:spcPts val="0"/>
              </a:spcAft>
              <a:buSzPts val="1500"/>
              <a:buChar char="●"/>
            </a:pPr>
            <a:r>
              <a:rPr lang="en" sz="1500"/>
              <a:t>Shortening product life-cycle</a:t>
            </a:r>
            <a:endParaRPr/>
          </a:p>
          <a:p>
            <a:pPr indent="-323850" lvl="0" marL="457200" rtl="0" algn="l">
              <a:lnSpc>
                <a:spcPct val="200000"/>
              </a:lnSpc>
              <a:spcBef>
                <a:spcPts val="0"/>
              </a:spcBef>
              <a:spcAft>
                <a:spcPts val="0"/>
              </a:spcAft>
              <a:buSzPts val="1500"/>
              <a:buChar char="●"/>
            </a:pPr>
            <a:r>
              <a:rPr lang="en" sz="1500"/>
              <a:t>High capital expenditure</a:t>
            </a:r>
            <a:endParaRPr/>
          </a:p>
          <a:p>
            <a:pPr indent="-323850" lvl="0" marL="457200" rtl="0" algn="l">
              <a:lnSpc>
                <a:spcPct val="200000"/>
              </a:lnSpc>
              <a:spcBef>
                <a:spcPts val="0"/>
              </a:spcBef>
              <a:spcAft>
                <a:spcPts val="0"/>
              </a:spcAft>
              <a:buSzPts val="1500"/>
              <a:buChar char="●"/>
            </a:pPr>
            <a:r>
              <a:rPr lang="en" sz="1500"/>
              <a:t>Politic Issue</a:t>
            </a:r>
            <a:endParaRPr/>
          </a:p>
          <a:p>
            <a:pPr indent="-323850" lvl="0" marL="457200" rtl="0" algn="l">
              <a:lnSpc>
                <a:spcPct val="200000"/>
              </a:lnSpc>
              <a:spcBef>
                <a:spcPts val="0"/>
              </a:spcBef>
              <a:spcAft>
                <a:spcPts val="0"/>
              </a:spcAft>
              <a:buSzPts val="1500"/>
              <a:buChar char="●"/>
            </a:pPr>
            <a:r>
              <a:rPr lang="en" sz="1500">
                <a:highlight>
                  <a:srgbClr val="FFFF00"/>
                </a:highlight>
              </a:rPr>
              <a:t>Slim operating margins</a:t>
            </a:r>
            <a:endParaRPr/>
          </a:p>
        </p:txBody>
      </p:sp>
      <p:sp>
        <p:nvSpPr>
          <p:cNvPr id="176" name="Google Shape;176;p29"/>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6" name="Shape 1436"/>
        <p:cNvGrpSpPr/>
        <p:nvPr/>
      </p:nvGrpSpPr>
      <p:grpSpPr>
        <a:xfrm>
          <a:off x="0" y="0"/>
          <a:ext cx="0" cy="0"/>
          <a:chOff x="0" y="0"/>
          <a:chExt cx="0" cy="0"/>
        </a:xfrm>
      </p:grpSpPr>
      <p:sp>
        <p:nvSpPr>
          <p:cNvPr id="1437" name="Google Shape;1437;p182"/>
          <p:cNvSpPr txBox="1"/>
          <p:nvPr>
            <p:ph type="title"/>
          </p:nvPr>
        </p:nvSpPr>
        <p:spPr>
          <a:xfrm>
            <a:off x="142300" y="818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t>Stock After Q4 published</a:t>
            </a:r>
            <a:endParaRPr sz="3600"/>
          </a:p>
        </p:txBody>
      </p:sp>
      <p:sp>
        <p:nvSpPr>
          <p:cNvPr id="1438" name="Google Shape;1438;p182"/>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439" name="Google Shape;1439;p182"/>
          <p:cNvPicPr preferRelativeResize="0"/>
          <p:nvPr/>
        </p:nvPicPr>
        <p:blipFill rotWithShape="1">
          <a:blip r:embed="rId3">
            <a:alphaModFix/>
          </a:blip>
          <a:srcRect b="0" l="0" r="0" t="5338"/>
          <a:stretch/>
        </p:blipFill>
        <p:spPr>
          <a:xfrm>
            <a:off x="205275" y="794100"/>
            <a:ext cx="4812875" cy="4273150"/>
          </a:xfrm>
          <a:prstGeom prst="rect">
            <a:avLst/>
          </a:prstGeom>
          <a:noFill/>
          <a:ln>
            <a:noFill/>
          </a:ln>
        </p:spPr>
      </p:pic>
      <p:sp>
        <p:nvSpPr>
          <p:cNvPr id="1440" name="Google Shape;1440;p182"/>
          <p:cNvSpPr txBox="1"/>
          <p:nvPr/>
        </p:nvSpPr>
        <p:spPr>
          <a:xfrm>
            <a:off x="5018150" y="1162125"/>
            <a:ext cx="4011000" cy="3905100"/>
          </a:xfrm>
          <a:prstGeom prst="rect">
            <a:avLst/>
          </a:prstGeom>
          <a:solidFill>
            <a:srgbClr val="F4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KEY POINTS FROM Q4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Quarterly revenue $62.0B up 20% YoY</a:t>
            </a:r>
            <a:br>
              <a:rPr b="1" i="0" lang="en"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Quarterly earning per diluted share of $2.91 up 41% YoY</a:t>
            </a:r>
            <a:br>
              <a:rPr b="1" i="0" lang="en"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Service Revenue reached all-time high - $9.98B up 27% YoY</a:t>
            </a:r>
            <a:br>
              <a:rPr b="1" i="0" lang="en"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Generated $19.5B on Operating Cash Flow, returned $23B to Shareholders in dividends and share repurchases </a:t>
            </a:r>
            <a:endParaRPr b="1"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Total Capital Return 2018 - $90B</a:t>
            </a:r>
            <a:endParaRPr b="1"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1" lang="en" sz="1400" u="none" cap="none" strike="noStrike">
                <a:solidFill>
                  <a:srgbClr val="000000"/>
                </a:solidFill>
                <a:latin typeface="Arial"/>
                <a:ea typeface="Arial"/>
                <a:cs typeface="Arial"/>
                <a:sym typeface="Arial"/>
              </a:rPr>
              <a:t>SO WHY DID STOCK PRICE GO DOWN?</a:t>
            </a:r>
            <a:endParaRPr b="1" i="1" sz="1400" u="none" cap="none" strike="noStrike">
              <a:solidFill>
                <a:srgbClr val="000000"/>
              </a:solidFill>
              <a:latin typeface="Arial"/>
              <a:ea typeface="Arial"/>
              <a:cs typeface="Arial"/>
              <a:sym typeface="Arial"/>
            </a:endParaRPr>
          </a:p>
          <a:p>
            <a:pPr indent="0" lvl="0" marL="457200" marR="0" rtl="0" algn="l">
              <a:lnSpc>
                <a:spcPct val="2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457200" marR="0" rtl="0" algn="l">
              <a:lnSpc>
                <a:spcPct val="2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4" name="Shape 1444"/>
        <p:cNvGrpSpPr/>
        <p:nvPr/>
      </p:nvGrpSpPr>
      <p:grpSpPr>
        <a:xfrm>
          <a:off x="0" y="0"/>
          <a:ext cx="0" cy="0"/>
          <a:chOff x="0" y="0"/>
          <a:chExt cx="0" cy="0"/>
        </a:xfrm>
      </p:grpSpPr>
      <p:sp>
        <p:nvSpPr>
          <p:cNvPr id="1445" name="Google Shape;1445;p183"/>
          <p:cNvSpPr txBox="1"/>
          <p:nvPr>
            <p:ph type="title"/>
          </p:nvPr>
        </p:nvSpPr>
        <p:spPr>
          <a:xfrm>
            <a:off x="205275" y="10685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t>Stock After Q4 published</a:t>
            </a:r>
            <a:endParaRPr sz="3600"/>
          </a:p>
        </p:txBody>
      </p:sp>
      <p:sp>
        <p:nvSpPr>
          <p:cNvPr id="1446" name="Google Shape;1446;p183"/>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447" name="Google Shape;1447;p183"/>
          <p:cNvPicPr preferRelativeResize="0"/>
          <p:nvPr/>
        </p:nvPicPr>
        <p:blipFill rotWithShape="1">
          <a:blip r:embed="rId3">
            <a:alphaModFix/>
          </a:blip>
          <a:srcRect b="0" l="0" r="0" t="5338"/>
          <a:stretch/>
        </p:blipFill>
        <p:spPr>
          <a:xfrm>
            <a:off x="205275" y="870350"/>
            <a:ext cx="4812875" cy="4273150"/>
          </a:xfrm>
          <a:prstGeom prst="rect">
            <a:avLst/>
          </a:prstGeom>
          <a:noFill/>
          <a:ln>
            <a:noFill/>
          </a:ln>
        </p:spPr>
      </p:pic>
      <p:sp>
        <p:nvSpPr>
          <p:cNvPr id="1448" name="Google Shape;1448;p183"/>
          <p:cNvSpPr txBox="1"/>
          <p:nvPr/>
        </p:nvSpPr>
        <p:spPr>
          <a:xfrm>
            <a:off x="5018150" y="870350"/>
            <a:ext cx="4011000" cy="4197000"/>
          </a:xfrm>
          <a:prstGeom prst="rect">
            <a:avLst/>
          </a:prstGeom>
          <a:solidFill>
            <a:srgbClr val="F4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KEY POINTS FROM Q4	</a:t>
            </a:r>
            <a:endParaRPr b="1" i="1"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Apple’s market cap fell below the $1 trillion mark </a:t>
            </a:r>
            <a:br>
              <a:rPr b="1" i="0" lang="en"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Q4 Apple sold 4</a:t>
            </a:r>
            <a:r>
              <a:rPr b="1" lang="en"/>
              <a:t>6.8</a:t>
            </a:r>
            <a:r>
              <a:rPr b="1" i="0" lang="en" sz="1400" u="none" cap="none" strike="noStrike">
                <a:solidFill>
                  <a:srgbClr val="000000"/>
                </a:solidFill>
                <a:latin typeface="Arial"/>
                <a:ea typeface="Arial"/>
                <a:cs typeface="Arial"/>
                <a:sym typeface="Arial"/>
              </a:rPr>
              <a:t>M Iphones and analyst expectations were 4</a:t>
            </a:r>
            <a:r>
              <a:rPr b="1" lang="en">
                <a:solidFill>
                  <a:schemeClr val="dk1"/>
                </a:solidFill>
              </a:rPr>
              <a:t>6.9</a:t>
            </a:r>
            <a:r>
              <a:rPr b="1" i="0" lang="en" sz="1400" u="none" cap="none" strike="noStrike">
                <a:solidFill>
                  <a:srgbClr val="000000"/>
                </a:solidFill>
                <a:latin typeface="Arial"/>
                <a:ea typeface="Arial"/>
                <a:cs typeface="Arial"/>
                <a:sym typeface="Arial"/>
              </a:rPr>
              <a:t>M. (Flat YoY - 46.7M 2017)</a:t>
            </a:r>
            <a:br>
              <a:rPr b="1" i="0" lang="en"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Apple iPad sales continue to go down </a:t>
            </a:r>
            <a:br>
              <a:rPr b="1" i="0" lang="en"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Apple report disappointing forecast for key holiday period. (suggest weaker than expected demand for new iphones)</a:t>
            </a:r>
            <a:endParaRPr b="1"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Apple says it will no longer disclose unit sales </a:t>
            </a:r>
            <a:endParaRPr b="1" i="0" sz="14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1" i="1" sz="1400" u="none" cap="none" strike="noStrike">
              <a:solidFill>
                <a:srgbClr val="000000"/>
              </a:solidFill>
              <a:latin typeface="Arial"/>
              <a:ea typeface="Arial"/>
              <a:cs typeface="Arial"/>
              <a:sym typeface="Arial"/>
            </a:endParaRPr>
          </a:p>
          <a:p>
            <a:pPr indent="0" lvl="0" marL="457200" marR="0" rtl="0" algn="l">
              <a:lnSpc>
                <a:spcPct val="2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457200" marR="0" rtl="0" algn="l">
              <a:lnSpc>
                <a:spcPct val="2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2" name="Shape 1452"/>
        <p:cNvGrpSpPr/>
        <p:nvPr/>
      </p:nvGrpSpPr>
      <p:grpSpPr>
        <a:xfrm>
          <a:off x="0" y="0"/>
          <a:ext cx="0" cy="0"/>
          <a:chOff x="0" y="0"/>
          <a:chExt cx="0" cy="0"/>
        </a:xfrm>
      </p:grpSpPr>
      <p:sp>
        <p:nvSpPr>
          <p:cNvPr id="1453" name="Google Shape;1453;p184"/>
          <p:cNvSpPr txBox="1"/>
          <p:nvPr>
            <p:ph type="title"/>
          </p:nvPr>
        </p:nvSpPr>
        <p:spPr>
          <a:xfrm>
            <a:off x="205275" y="20782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t>Forecasts After Q4 drop</a:t>
            </a:r>
            <a:endParaRPr sz="3600"/>
          </a:p>
        </p:txBody>
      </p:sp>
      <p:sp>
        <p:nvSpPr>
          <p:cNvPr id="1454" name="Google Shape;1454;p184"/>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455" name="Google Shape;1455;p184"/>
          <p:cNvPicPr preferRelativeResize="0"/>
          <p:nvPr/>
        </p:nvPicPr>
        <p:blipFill rotWithShape="1">
          <a:blip r:embed="rId3">
            <a:alphaModFix/>
          </a:blip>
          <a:srcRect b="0" l="0" r="0" t="0"/>
          <a:stretch/>
        </p:blipFill>
        <p:spPr>
          <a:xfrm>
            <a:off x="345075" y="1217625"/>
            <a:ext cx="6025325" cy="3233475"/>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9" name="Shape 1459"/>
        <p:cNvGrpSpPr/>
        <p:nvPr/>
      </p:nvGrpSpPr>
      <p:grpSpPr>
        <a:xfrm>
          <a:off x="0" y="0"/>
          <a:ext cx="0" cy="0"/>
          <a:chOff x="0" y="0"/>
          <a:chExt cx="0" cy="0"/>
        </a:xfrm>
      </p:grpSpPr>
      <p:sp>
        <p:nvSpPr>
          <p:cNvPr id="1460" name="Google Shape;1460;p185"/>
          <p:cNvSpPr txBox="1"/>
          <p:nvPr>
            <p:ph type="title"/>
          </p:nvPr>
        </p:nvSpPr>
        <p:spPr>
          <a:xfrm>
            <a:off x="205275" y="20782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t>Stock Price - Nov 13 2018</a:t>
            </a:r>
            <a:endParaRPr sz="3600"/>
          </a:p>
        </p:txBody>
      </p:sp>
      <p:sp>
        <p:nvSpPr>
          <p:cNvPr id="1461" name="Google Shape;1461;p185"/>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462" name="Google Shape;1462;p185"/>
          <p:cNvPicPr preferRelativeResize="0"/>
          <p:nvPr/>
        </p:nvPicPr>
        <p:blipFill>
          <a:blip r:embed="rId3">
            <a:alphaModFix/>
          </a:blip>
          <a:stretch>
            <a:fillRect/>
          </a:stretch>
        </p:blipFill>
        <p:spPr>
          <a:xfrm>
            <a:off x="152400" y="1217625"/>
            <a:ext cx="8198775" cy="3107025"/>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6" name="Shape 1466"/>
        <p:cNvGrpSpPr/>
        <p:nvPr/>
      </p:nvGrpSpPr>
      <p:grpSpPr>
        <a:xfrm>
          <a:off x="0" y="0"/>
          <a:ext cx="0" cy="0"/>
          <a:chOff x="0" y="0"/>
          <a:chExt cx="0" cy="0"/>
        </a:xfrm>
      </p:grpSpPr>
      <p:sp>
        <p:nvSpPr>
          <p:cNvPr id="1467" name="Google Shape;1467;p186"/>
          <p:cNvSpPr txBox="1"/>
          <p:nvPr>
            <p:ph type="title"/>
          </p:nvPr>
        </p:nvSpPr>
        <p:spPr>
          <a:xfrm>
            <a:off x="205275" y="20782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t>Forecasts</a:t>
            </a:r>
            <a:endParaRPr sz="3600"/>
          </a:p>
        </p:txBody>
      </p:sp>
      <p:sp>
        <p:nvSpPr>
          <p:cNvPr id="1468" name="Google Shape;1468;p186"/>
          <p:cNvSpPr txBox="1"/>
          <p:nvPr>
            <p:ph idx="12" type="sldNum"/>
          </p:nvPr>
        </p:nvSpPr>
        <p:spPr>
          <a:xfrm>
            <a:off x="8041693" y="4673650"/>
            <a:ext cx="9876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469" name="Google Shape;1469;p186"/>
          <p:cNvPicPr preferRelativeResize="0"/>
          <p:nvPr/>
        </p:nvPicPr>
        <p:blipFill rotWithShape="1">
          <a:blip r:embed="rId3">
            <a:alphaModFix/>
          </a:blip>
          <a:srcRect b="0" l="0" r="0" t="0"/>
          <a:stretch/>
        </p:blipFill>
        <p:spPr>
          <a:xfrm>
            <a:off x="102475" y="1065225"/>
            <a:ext cx="9041525" cy="3375900"/>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3" name="Shape 1473"/>
        <p:cNvGrpSpPr/>
        <p:nvPr/>
      </p:nvGrpSpPr>
      <p:grpSpPr>
        <a:xfrm>
          <a:off x="0" y="0"/>
          <a:ext cx="0" cy="0"/>
          <a:chOff x="0" y="0"/>
          <a:chExt cx="0" cy="0"/>
        </a:xfrm>
      </p:grpSpPr>
      <p:sp>
        <p:nvSpPr>
          <p:cNvPr id="1474" name="Google Shape;1474;p187"/>
          <p:cNvSpPr txBox="1"/>
          <p:nvPr>
            <p:ph idx="4294967295" type="ctrTitle"/>
          </p:nvPr>
        </p:nvSpPr>
        <p:spPr>
          <a:xfrm>
            <a:off x="2376600" y="3087450"/>
            <a:ext cx="4618500" cy="1159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4800"/>
              <a:buFont typeface="Lato Hairline"/>
              <a:buNone/>
            </a:pPr>
            <a:r>
              <a:rPr b="1" i="0" lang="en" sz="6000" u="none" cap="none" strike="noStrike">
                <a:solidFill>
                  <a:srgbClr val="FFFFFF"/>
                </a:solidFill>
                <a:latin typeface="Lato"/>
                <a:ea typeface="Lato"/>
                <a:cs typeface="Lato"/>
                <a:sym typeface="Lato"/>
              </a:rPr>
              <a:t>BUY/HOLD</a:t>
            </a:r>
            <a:endParaRPr b="1" i="0" sz="6000" u="none" cap="none" strike="noStrike">
              <a:solidFill>
                <a:srgbClr val="FFFFFF"/>
              </a:solidFill>
              <a:latin typeface="Lato"/>
              <a:ea typeface="Lato"/>
              <a:cs typeface="Lato"/>
              <a:sym typeface="Lato"/>
            </a:endParaRPr>
          </a:p>
        </p:txBody>
      </p:sp>
      <p:sp>
        <p:nvSpPr>
          <p:cNvPr id="1475" name="Google Shape;1475;p187"/>
          <p:cNvSpPr/>
          <p:nvPr/>
        </p:nvSpPr>
        <p:spPr>
          <a:xfrm>
            <a:off x="5599471" y="1533200"/>
            <a:ext cx="343890" cy="334173"/>
          </a:xfrm>
          <a:custGeom>
            <a:rect b="b" l="l" r="r" t="t"/>
            <a:pathLst>
              <a:path extrusionOk="0" h="15063" w="15501">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D9EEB"/>
              </a:solidFill>
              <a:latin typeface="Arial"/>
              <a:ea typeface="Arial"/>
              <a:cs typeface="Arial"/>
              <a:sym typeface="Arial"/>
            </a:endParaRPr>
          </a:p>
        </p:txBody>
      </p:sp>
      <p:sp>
        <p:nvSpPr>
          <p:cNvPr id="1476" name="Google Shape;1476;p187"/>
          <p:cNvSpPr/>
          <p:nvPr/>
        </p:nvSpPr>
        <p:spPr>
          <a:xfrm rot="2487341">
            <a:off x="3328077" y="2798484"/>
            <a:ext cx="244676" cy="237762"/>
          </a:xfrm>
          <a:custGeom>
            <a:rect b="b" l="l" r="r" t="t"/>
            <a:pathLst>
              <a:path extrusionOk="0" h="15063" w="15501">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D9EEB"/>
              </a:solidFill>
              <a:latin typeface="Arial"/>
              <a:ea typeface="Arial"/>
              <a:cs typeface="Arial"/>
              <a:sym typeface="Arial"/>
            </a:endParaRPr>
          </a:p>
        </p:txBody>
      </p:sp>
      <p:sp>
        <p:nvSpPr>
          <p:cNvPr id="1477" name="Google Shape;1477;p187"/>
          <p:cNvSpPr txBox="1"/>
          <p:nvPr>
            <p:ph idx="12" type="sldNum"/>
          </p:nvPr>
        </p:nvSpPr>
        <p:spPr>
          <a:xfrm>
            <a:off x="4297650" y="4673651"/>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fld id="{00000000-1234-1234-1234-123412341234}" type="slidenum">
              <a:rPr lang="en"/>
              <a:t>‹#›</a:t>
            </a:fld>
            <a:endParaRPr/>
          </a:p>
        </p:txBody>
      </p:sp>
      <p:pic>
        <p:nvPicPr>
          <p:cNvPr id="1478" name="Google Shape;1478;p187"/>
          <p:cNvPicPr preferRelativeResize="0"/>
          <p:nvPr/>
        </p:nvPicPr>
        <p:blipFill rotWithShape="1">
          <a:blip r:embed="rId3">
            <a:alphaModFix/>
          </a:blip>
          <a:srcRect b="0" l="0" r="0" t="0"/>
          <a:stretch/>
        </p:blipFill>
        <p:spPr>
          <a:xfrm>
            <a:off x="3748038" y="1058625"/>
            <a:ext cx="1647825" cy="2028825"/>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2" name="Shape 1482"/>
        <p:cNvGrpSpPr/>
        <p:nvPr/>
      </p:nvGrpSpPr>
      <p:grpSpPr>
        <a:xfrm>
          <a:off x="0" y="0"/>
          <a:ext cx="0" cy="0"/>
          <a:chOff x="0" y="0"/>
          <a:chExt cx="0" cy="0"/>
        </a:xfrm>
      </p:grpSpPr>
      <p:sp>
        <p:nvSpPr>
          <p:cNvPr id="1483" name="Google Shape;1483;p188"/>
          <p:cNvSpPr txBox="1"/>
          <p:nvPr>
            <p:ph idx="12" type="sldNum"/>
          </p:nvPr>
        </p:nvSpPr>
        <p:spPr>
          <a:xfrm>
            <a:off x="4297650" y="4447973"/>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fld id="{00000000-1234-1234-1234-123412341234}" type="slidenum">
              <a:rPr lang="en">
                <a:solidFill>
                  <a:srgbClr val="999999"/>
                </a:solidFill>
              </a:rPr>
              <a:t>‹#›</a:t>
            </a:fld>
            <a:endParaRPr>
              <a:solidFill>
                <a:srgbClr val="999999"/>
              </a:solidFill>
            </a:endParaRPr>
          </a:p>
        </p:txBody>
      </p:sp>
      <p:pic>
        <p:nvPicPr>
          <p:cNvPr id="1484" name="Google Shape;1484;p188"/>
          <p:cNvPicPr preferRelativeResize="0"/>
          <p:nvPr/>
        </p:nvPicPr>
        <p:blipFill rotWithShape="1">
          <a:blip r:embed="rId3">
            <a:alphaModFix/>
          </a:blip>
          <a:srcRect b="0" l="0" r="0" t="0"/>
          <a:stretch/>
        </p:blipFill>
        <p:spPr>
          <a:xfrm>
            <a:off x="1237275" y="960675"/>
            <a:ext cx="6899328" cy="2874724"/>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8" name="Shape 1488"/>
        <p:cNvGrpSpPr/>
        <p:nvPr/>
      </p:nvGrpSpPr>
      <p:grpSpPr>
        <a:xfrm>
          <a:off x="0" y="0"/>
          <a:ext cx="0" cy="0"/>
          <a:chOff x="0" y="0"/>
          <a:chExt cx="0" cy="0"/>
        </a:xfrm>
      </p:grpSpPr>
      <p:sp>
        <p:nvSpPr>
          <p:cNvPr id="1489" name="Google Shape;1489;p189"/>
          <p:cNvSpPr txBox="1"/>
          <p:nvPr>
            <p:ph idx="12" type="sldNum"/>
          </p:nvPr>
        </p:nvSpPr>
        <p:spPr>
          <a:xfrm>
            <a:off x="4297650" y="4447973"/>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fld id="{00000000-1234-1234-1234-123412341234}" type="slidenum">
              <a:rPr lang="en">
                <a:solidFill>
                  <a:srgbClr val="999999"/>
                </a:solidFill>
              </a:rPr>
              <a:t>‹#›</a:t>
            </a:fld>
            <a:endParaRPr>
              <a:solidFill>
                <a:srgbClr val="999999"/>
              </a:solidFill>
            </a:endParaRPr>
          </a:p>
        </p:txBody>
      </p:sp>
      <p:sp>
        <p:nvSpPr>
          <p:cNvPr id="1490" name="Google Shape;1490;p189"/>
          <p:cNvSpPr txBox="1"/>
          <p:nvPr/>
        </p:nvSpPr>
        <p:spPr>
          <a:xfrm>
            <a:off x="702750" y="1802250"/>
            <a:ext cx="77385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 sz="4000" u="none" cap="none" strike="noStrike">
                <a:solidFill>
                  <a:schemeClr val="lt1"/>
                </a:solidFill>
                <a:latin typeface="Arial"/>
                <a:ea typeface="Arial"/>
                <a:cs typeface="Arial"/>
                <a:sym typeface="Arial"/>
              </a:rPr>
              <a:t>Stock &amp; Company Overview</a:t>
            </a:r>
            <a:endParaRPr b="0" i="0" sz="4000" u="none" cap="none" strike="noStrike">
              <a:solidFill>
                <a:schemeClr val="lt1"/>
              </a:solidFill>
              <a:latin typeface="Arial"/>
              <a:ea typeface="Arial"/>
              <a:cs typeface="Arial"/>
              <a:sym typeface="Arial"/>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4" name="Shape 1494"/>
        <p:cNvGrpSpPr/>
        <p:nvPr/>
      </p:nvGrpSpPr>
      <p:grpSpPr>
        <a:xfrm>
          <a:off x="0" y="0"/>
          <a:ext cx="0" cy="0"/>
          <a:chOff x="0" y="0"/>
          <a:chExt cx="0" cy="0"/>
        </a:xfrm>
      </p:grpSpPr>
      <p:sp>
        <p:nvSpPr>
          <p:cNvPr id="1495" name="Google Shape;1495;p190"/>
          <p:cNvSpPr txBox="1"/>
          <p:nvPr>
            <p:ph type="title"/>
          </p:nvPr>
        </p:nvSpPr>
        <p:spPr>
          <a:xfrm>
            <a:off x="504298" y="0"/>
            <a:ext cx="5511300" cy="817876"/>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Stock Information</a:t>
            </a:r>
            <a:endParaRPr sz="4000">
              <a:latin typeface="Lato"/>
              <a:ea typeface="Lato"/>
              <a:cs typeface="Lato"/>
              <a:sym typeface="Lato"/>
            </a:endParaRPr>
          </a:p>
        </p:txBody>
      </p:sp>
      <p:sp>
        <p:nvSpPr>
          <p:cNvPr id="1496" name="Google Shape;1496;p190"/>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497" name="Google Shape;1497;p190"/>
          <p:cNvPicPr preferRelativeResize="0"/>
          <p:nvPr/>
        </p:nvPicPr>
        <p:blipFill rotWithShape="1">
          <a:blip r:embed="rId3">
            <a:alphaModFix/>
          </a:blip>
          <a:srcRect b="0" l="0" r="0" t="0"/>
          <a:stretch/>
        </p:blipFill>
        <p:spPr>
          <a:xfrm>
            <a:off x="114207" y="1267425"/>
            <a:ext cx="8959710" cy="2608649"/>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1" name="Shape 1501"/>
        <p:cNvGrpSpPr/>
        <p:nvPr/>
      </p:nvGrpSpPr>
      <p:grpSpPr>
        <a:xfrm>
          <a:off x="0" y="0"/>
          <a:ext cx="0" cy="0"/>
          <a:chOff x="0" y="0"/>
          <a:chExt cx="0" cy="0"/>
        </a:xfrm>
      </p:grpSpPr>
      <p:sp>
        <p:nvSpPr>
          <p:cNvPr id="1502" name="Google Shape;1502;p191"/>
          <p:cNvSpPr txBox="1"/>
          <p:nvPr>
            <p:ph type="title"/>
          </p:nvPr>
        </p:nvSpPr>
        <p:spPr>
          <a:xfrm>
            <a:off x="501363" y="0"/>
            <a:ext cx="5511300" cy="83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Stock Information</a:t>
            </a:r>
            <a:endParaRPr sz="4000">
              <a:latin typeface="Lato"/>
              <a:ea typeface="Lato"/>
              <a:cs typeface="Lato"/>
              <a:sym typeface="Lato"/>
            </a:endParaRPr>
          </a:p>
        </p:txBody>
      </p:sp>
      <p:sp>
        <p:nvSpPr>
          <p:cNvPr id="1503" name="Google Shape;1503;p191"/>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504" name="Google Shape;1504;p191"/>
          <p:cNvPicPr preferRelativeResize="0"/>
          <p:nvPr/>
        </p:nvPicPr>
        <p:blipFill rotWithShape="1">
          <a:blip r:embed="rId3">
            <a:alphaModFix/>
          </a:blip>
          <a:srcRect b="0" l="0" r="0" t="0"/>
          <a:stretch/>
        </p:blipFill>
        <p:spPr>
          <a:xfrm>
            <a:off x="501363" y="957532"/>
            <a:ext cx="8141273" cy="322843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0"/>
          <p:cNvSpPr txBox="1"/>
          <p:nvPr>
            <p:ph type="ctrTitle"/>
          </p:nvPr>
        </p:nvSpPr>
        <p:spPr>
          <a:xfrm>
            <a:off x="390658"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Competition</a:t>
            </a:r>
            <a:endParaRPr sz="4000"/>
          </a:p>
        </p:txBody>
      </p:sp>
      <p:sp>
        <p:nvSpPr>
          <p:cNvPr id="182" name="Google Shape;182;p30"/>
          <p:cNvSpPr txBox="1"/>
          <p:nvPr>
            <p:ph idx="1" type="subTitle"/>
          </p:nvPr>
        </p:nvSpPr>
        <p:spPr>
          <a:xfrm>
            <a:off x="490775" y="1159800"/>
            <a:ext cx="5605200" cy="3738600"/>
          </a:xfrm>
          <a:prstGeom prst="rect">
            <a:avLst/>
          </a:prstGeom>
          <a:noFill/>
          <a:ln>
            <a:noFill/>
          </a:ln>
        </p:spPr>
        <p:txBody>
          <a:bodyPr anchorCtr="0" anchor="t" bIns="91425" lIns="91425" spcFirstLastPara="1" rIns="91425" wrap="square" tIns="91425">
            <a:noAutofit/>
          </a:bodyPr>
          <a:lstStyle/>
          <a:p>
            <a:pPr indent="-323850" lvl="0" marL="457200" rtl="0" algn="l">
              <a:lnSpc>
                <a:spcPct val="200000"/>
              </a:lnSpc>
              <a:spcBef>
                <a:spcPts val="0"/>
              </a:spcBef>
              <a:spcAft>
                <a:spcPts val="0"/>
              </a:spcAft>
              <a:buSzPts val="1500"/>
              <a:buChar char="●"/>
            </a:pPr>
            <a:r>
              <a:rPr lang="en" sz="1500"/>
              <a:t>Rapidly changes in market shares</a:t>
            </a:r>
            <a:endParaRPr/>
          </a:p>
          <a:p>
            <a:pPr indent="-323850" lvl="0" marL="457200" rtl="0" algn="l">
              <a:lnSpc>
                <a:spcPct val="200000"/>
              </a:lnSpc>
              <a:spcBef>
                <a:spcPts val="0"/>
              </a:spcBef>
              <a:spcAft>
                <a:spcPts val="0"/>
              </a:spcAft>
              <a:buSzPts val="1500"/>
              <a:buChar char="●"/>
            </a:pPr>
            <a:r>
              <a:rPr lang="en" sz="1500"/>
              <a:t>New innovations and reduce production cost </a:t>
            </a:r>
            <a:endParaRPr/>
          </a:p>
          <a:p>
            <a:pPr indent="-323850" lvl="0" marL="457200" rtl="0" algn="l">
              <a:lnSpc>
                <a:spcPct val="200000"/>
              </a:lnSpc>
              <a:spcBef>
                <a:spcPts val="0"/>
              </a:spcBef>
              <a:spcAft>
                <a:spcPts val="0"/>
              </a:spcAft>
              <a:buSzPts val="1500"/>
              <a:buChar char="●"/>
            </a:pPr>
            <a:r>
              <a:rPr lang="en" sz="1500"/>
              <a:t>Profits are extremely high only for couple large and successful companies</a:t>
            </a:r>
            <a:endParaRPr/>
          </a:p>
          <a:p>
            <a:pPr indent="-323850" lvl="0" marL="457200" rtl="0" algn="l">
              <a:lnSpc>
                <a:spcPct val="200000"/>
              </a:lnSpc>
              <a:spcBef>
                <a:spcPts val="0"/>
              </a:spcBef>
              <a:spcAft>
                <a:spcPts val="0"/>
              </a:spcAft>
              <a:buSzPts val="1500"/>
              <a:buChar char="●"/>
            </a:pPr>
            <a:r>
              <a:rPr lang="en" sz="1500"/>
              <a:t>Dominated by small number of very large companies</a:t>
            </a:r>
            <a:endParaRPr/>
          </a:p>
        </p:txBody>
      </p:sp>
      <p:sp>
        <p:nvSpPr>
          <p:cNvPr id="183" name="Google Shape;183;p30"/>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8" name="Shape 1508"/>
        <p:cNvGrpSpPr/>
        <p:nvPr/>
      </p:nvGrpSpPr>
      <p:grpSpPr>
        <a:xfrm>
          <a:off x="0" y="0"/>
          <a:ext cx="0" cy="0"/>
          <a:chOff x="0" y="0"/>
          <a:chExt cx="0" cy="0"/>
        </a:xfrm>
      </p:grpSpPr>
      <p:sp>
        <p:nvSpPr>
          <p:cNvPr id="1509" name="Google Shape;1509;p192"/>
          <p:cNvSpPr txBox="1"/>
          <p:nvPr>
            <p:ph type="title"/>
          </p:nvPr>
        </p:nvSpPr>
        <p:spPr>
          <a:xfrm>
            <a:off x="146648" y="233917"/>
            <a:ext cx="8203721" cy="559714"/>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200">
                <a:latin typeface="Lato"/>
                <a:ea typeface="Lato"/>
                <a:cs typeface="Lato"/>
                <a:sym typeface="Lato"/>
              </a:rPr>
              <a:t>Stock Information: 1 Year Performance </a:t>
            </a:r>
            <a:endParaRPr sz="4400">
              <a:latin typeface="Lato"/>
              <a:ea typeface="Lato"/>
              <a:cs typeface="Lato"/>
              <a:sym typeface="Lato"/>
            </a:endParaRPr>
          </a:p>
        </p:txBody>
      </p:sp>
      <p:sp>
        <p:nvSpPr>
          <p:cNvPr id="1510" name="Google Shape;1510;p192"/>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511" name="Google Shape;1511;p192"/>
          <p:cNvPicPr preferRelativeResize="0"/>
          <p:nvPr/>
        </p:nvPicPr>
        <p:blipFill rotWithShape="1">
          <a:blip r:embed="rId3">
            <a:alphaModFix/>
          </a:blip>
          <a:srcRect b="0" l="0" r="0" t="0"/>
          <a:stretch/>
        </p:blipFill>
        <p:spPr>
          <a:xfrm>
            <a:off x="364396" y="830868"/>
            <a:ext cx="8415208" cy="3842783"/>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5" name="Shape 1515"/>
        <p:cNvGrpSpPr/>
        <p:nvPr/>
      </p:nvGrpSpPr>
      <p:grpSpPr>
        <a:xfrm>
          <a:off x="0" y="0"/>
          <a:ext cx="0" cy="0"/>
          <a:chOff x="0" y="0"/>
          <a:chExt cx="0" cy="0"/>
        </a:xfrm>
      </p:grpSpPr>
      <p:sp>
        <p:nvSpPr>
          <p:cNvPr id="1516" name="Google Shape;1516;p193"/>
          <p:cNvSpPr txBox="1"/>
          <p:nvPr>
            <p:ph type="title"/>
          </p:nvPr>
        </p:nvSpPr>
        <p:spPr>
          <a:xfrm>
            <a:off x="146648" y="233917"/>
            <a:ext cx="8203721" cy="559714"/>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latin typeface="Arial"/>
                <a:ea typeface="Arial"/>
                <a:cs typeface="Arial"/>
                <a:sym typeface="Arial"/>
              </a:rPr>
              <a:t>Stock Information: 5 Year Performance </a:t>
            </a:r>
            <a:endParaRPr/>
          </a:p>
        </p:txBody>
      </p:sp>
      <p:sp>
        <p:nvSpPr>
          <p:cNvPr id="1517" name="Google Shape;1517;p193"/>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518" name="Google Shape;1518;p193"/>
          <p:cNvPicPr preferRelativeResize="0"/>
          <p:nvPr/>
        </p:nvPicPr>
        <p:blipFill rotWithShape="1">
          <a:blip r:embed="rId3">
            <a:alphaModFix/>
          </a:blip>
          <a:srcRect b="0" l="0" r="0" t="0"/>
          <a:stretch/>
        </p:blipFill>
        <p:spPr>
          <a:xfrm>
            <a:off x="394796" y="793631"/>
            <a:ext cx="8354407" cy="3842784"/>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2" name="Shape 1522"/>
        <p:cNvGrpSpPr/>
        <p:nvPr/>
      </p:nvGrpSpPr>
      <p:grpSpPr>
        <a:xfrm>
          <a:off x="0" y="0"/>
          <a:ext cx="0" cy="0"/>
          <a:chOff x="0" y="0"/>
          <a:chExt cx="0" cy="0"/>
        </a:xfrm>
      </p:grpSpPr>
      <p:sp>
        <p:nvSpPr>
          <p:cNvPr id="1523" name="Google Shape;1523;p194"/>
          <p:cNvSpPr txBox="1"/>
          <p:nvPr>
            <p:ph type="title"/>
          </p:nvPr>
        </p:nvSpPr>
        <p:spPr>
          <a:xfrm>
            <a:off x="146648" y="87986"/>
            <a:ext cx="8882636" cy="559714"/>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2500">
                <a:latin typeface="Arial"/>
                <a:ea typeface="Arial"/>
                <a:cs typeface="Arial"/>
                <a:sym typeface="Arial"/>
              </a:rPr>
              <a:t>Stock Information: 1 Year Google vs. Dow Jones, S&amp;P500</a:t>
            </a:r>
            <a:endParaRPr/>
          </a:p>
        </p:txBody>
      </p:sp>
      <p:sp>
        <p:nvSpPr>
          <p:cNvPr id="1524" name="Google Shape;1524;p194"/>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525" name="Google Shape;1525;p194"/>
          <p:cNvPicPr preferRelativeResize="0"/>
          <p:nvPr/>
        </p:nvPicPr>
        <p:blipFill rotWithShape="1">
          <a:blip r:embed="rId3">
            <a:alphaModFix/>
          </a:blip>
          <a:srcRect b="0" l="0" r="0" t="0"/>
          <a:stretch/>
        </p:blipFill>
        <p:spPr>
          <a:xfrm>
            <a:off x="146648" y="647700"/>
            <a:ext cx="6705600" cy="4495800"/>
          </a:xfrm>
          <a:prstGeom prst="rect">
            <a:avLst/>
          </a:prstGeom>
          <a:noFill/>
          <a:ln>
            <a:noFill/>
          </a:ln>
        </p:spPr>
      </p:pic>
      <p:pic>
        <p:nvPicPr>
          <p:cNvPr id="1526" name="Google Shape;1526;p194"/>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0" name="Shape 1530"/>
        <p:cNvGrpSpPr/>
        <p:nvPr/>
      </p:nvGrpSpPr>
      <p:grpSpPr>
        <a:xfrm>
          <a:off x="0" y="0"/>
          <a:ext cx="0" cy="0"/>
          <a:chOff x="0" y="0"/>
          <a:chExt cx="0" cy="0"/>
        </a:xfrm>
      </p:grpSpPr>
      <p:sp>
        <p:nvSpPr>
          <p:cNvPr id="1531" name="Google Shape;1531;p195"/>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532" name="Google Shape;1532;p195"/>
          <p:cNvSpPr txBox="1"/>
          <p:nvPr/>
        </p:nvSpPr>
        <p:spPr>
          <a:xfrm>
            <a:off x="146648" y="87986"/>
            <a:ext cx="8882636" cy="559714"/>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434343"/>
              </a:buClr>
              <a:buSzPts val="4800"/>
              <a:buFont typeface="Lato Hairline"/>
              <a:buNone/>
            </a:pPr>
            <a:r>
              <a:rPr b="0" i="0" lang="en" sz="2500" u="none" cap="none" strike="noStrike">
                <a:solidFill>
                  <a:srgbClr val="434343"/>
                </a:solidFill>
                <a:latin typeface="Arial"/>
                <a:ea typeface="Arial"/>
                <a:cs typeface="Arial"/>
                <a:sym typeface="Arial"/>
              </a:rPr>
              <a:t>Stock Information: 5 Year Google vs. Dow Jones, S&amp;P500</a:t>
            </a:r>
            <a:endParaRPr b="0" i="0" sz="1400" u="none" cap="none" strike="noStrike">
              <a:solidFill>
                <a:srgbClr val="000000"/>
              </a:solidFill>
              <a:latin typeface="Arial"/>
              <a:ea typeface="Arial"/>
              <a:cs typeface="Arial"/>
              <a:sym typeface="Arial"/>
            </a:endParaRPr>
          </a:p>
        </p:txBody>
      </p:sp>
      <p:pic>
        <p:nvPicPr>
          <p:cNvPr id="1533" name="Google Shape;1533;p195"/>
          <p:cNvPicPr preferRelativeResize="0"/>
          <p:nvPr/>
        </p:nvPicPr>
        <p:blipFill rotWithShape="1">
          <a:blip r:embed="rId3">
            <a:alphaModFix/>
          </a:blip>
          <a:srcRect b="0" l="0" r="0" t="0"/>
          <a:stretch/>
        </p:blipFill>
        <p:spPr>
          <a:xfrm>
            <a:off x="281617" y="626389"/>
            <a:ext cx="6648450" cy="4429125"/>
          </a:xfrm>
          <a:prstGeom prst="rect">
            <a:avLst/>
          </a:prstGeom>
          <a:noFill/>
          <a:ln>
            <a:noFill/>
          </a:ln>
        </p:spPr>
      </p:pic>
      <p:pic>
        <p:nvPicPr>
          <p:cNvPr id="1534" name="Google Shape;1534;p195"/>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8" name="Shape 1538"/>
        <p:cNvGrpSpPr/>
        <p:nvPr/>
      </p:nvGrpSpPr>
      <p:grpSpPr>
        <a:xfrm>
          <a:off x="0" y="0"/>
          <a:ext cx="0" cy="0"/>
          <a:chOff x="0" y="0"/>
          <a:chExt cx="0" cy="0"/>
        </a:xfrm>
      </p:grpSpPr>
      <p:sp>
        <p:nvSpPr>
          <p:cNvPr id="1539" name="Google Shape;1539;p196"/>
          <p:cNvSpPr txBox="1"/>
          <p:nvPr>
            <p:ph type="title"/>
          </p:nvPr>
        </p:nvSpPr>
        <p:spPr>
          <a:xfrm>
            <a:off x="513743" y="0"/>
            <a:ext cx="8882636" cy="975443"/>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Common Share Outstanding</a:t>
            </a:r>
            <a:endParaRPr sz="7200">
              <a:latin typeface="Lato"/>
              <a:ea typeface="Lato"/>
              <a:cs typeface="Lato"/>
              <a:sym typeface="Lato"/>
            </a:endParaRPr>
          </a:p>
        </p:txBody>
      </p:sp>
      <p:sp>
        <p:nvSpPr>
          <p:cNvPr id="1540" name="Google Shape;1540;p196"/>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graphicFrame>
        <p:nvGraphicFramePr>
          <p:cNvPr id="1541" name="Google Shape;1541;p196"/>
          <p:cNvGraphicFramePr/>
          <p:nvPr/>
        </p:nvGraphicFramePr>
        <p:xfrm>
          <a:off x="1003540" y="1406862"/>
          <a:ext cx="3000000" cy="3000000"/>
        </p:xfrm>
        <a:graphic>
          <a:graphicData uri="http://schemas.openxmlformats.org/drawingml/2006/table">
            <a:tbl>
              <a:tblPr>
                <a:noFill/>
                <a:tableStyleId>{5680789A-5A18-4C68-98DD-9515B55F980E}</a:tableStyleId>
              </a:tblPr>
              <a:tblGrid>
                <a:gridCol w="1784225"/>
                <a:gridCol w="1784225"/>
                <a:gridCol w="1784225"/>
                <a:gridCol w="1784225"/>
              </a:tblGrid>
              <a:tr h="776600">
                <a:tc>
                  <a:txBody>
                    <a:bodyPr>
                      <a:noAutofit/>
                    </a:bodyPr>
                    <a:lstStyle/>
                    <a:p>
                      <a:pPr indent="0" lvl="0" marL="0" marR="0" rtl="0" algn="l">
                        <a:lnSpc>
                          <a:spcPct val="100000"/>
                        </a:lnSpc>
                        <a:spcBef>
                          <a:spcPts val="0"/>
                        </a:spcBef>
                        <a:spcAft>
                          <a:spcPts val="0"/>
                        </a:spcAft>
                        <a:buClr>
                          <a:srgbClr val="000000"/>
                        </a:buClr>
                        <a:buSzPts val="2200"/>
                        <a:buFont typeface="Arial"/>
                        <a:buNone/>
                      </a:pPr>
                      <a:r>
                        <a:rPr b="1" lang="en" sz="2200" u="none" cap="none" strike="noStrike"/>
                        <a:t>2015</a:t>
                      </a:r>
                      <a:endParaRPr b="1" sz="22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2200"/>
                        <a:buFont typeface="Arial"/>
                        <a:buNone/>
                      </a:pPr>
                      <a:r>
                        <a:rPr b="1" lang="en" sz="2200" u="none" cap="none" strike="noStrike"/>
                        <a:t>2016</a:t>
                      </a:r>
                      <a:endParaRPr b="1" sz="22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2200"/>
                        <a:buFont typeface="Arial"/>
                        <a:buNone/>
                      </a:pPr>
                      <a:r>
                        <a:rPr b="1" lang="en" sz="2200" u="none" cap="none" strike="noStrike"/>
                        <a:t>2017</a:t>
                      </a:r>
                      <a:endParaRPr b="1" sz="22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2200"/>
                        <a:buFont typeface="Arial"/>
                        <a:buNone/>
                      </a:pPr>
                      <a:r>
                        <a:rPr b="1" lang="en" sz="2200" u="none" cap="none" strike="noStrike"/>
                        <a:t>2018</a:t>
                      </a:r>
                      <a:endParaRPr b="1" sz="2200" u="none" cap="none" strike="noStrike"/>
                    </a:p>
                  </a:txBody>
                  <a:tcPr marT="45725" marB="45725" marR="91450" marL="91450"/>
                </a:tc>
              </a:tr>
              <a:tr h="776600">
                <a:tc>
                  <a:txBody>
                    <a:bodyPr>
                      <a:noAutofit/>
                    </a:bodyPr>
                    <a:lstStyle/>
                    <a:p>
                      <a:pPr indent="0" lvl="0" marL="0" marR="0" rtl="0" algn="l">
                        <a:lnSpc>
                          <a:spcPct val="100000"/>
                        </a:lnSpc>
                        <a:spcBef>
                          <a:spcPts val="0"/>
                        </a:spcBef>
                        <a:spcAft>
                          <a:spcPts val="0"/>
                        </a:spcAft>
                        <a:buClr>
                          <a:srgbClr val="000000"/>
                        </a:buClr>
                        <a:buSzPts val="2000"/>
                        <a:buFont typeface="Arial"/>
                        <a:buNone/>
                      </a:pPr>
                      <a:r>
                        <a:rPr lang="en" sz="2000" u="none" cap="none" strike="noStrike"/>
                        <a:t>0.745B</a:t>
                      </a:r>
                      <a:endParaRPr sz="20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2000"/>
                        <a:buFont typeface="Arial"/>
                        <a:buNone/>
                      </a:pPr>
                      <a:r>
                        <a:rPr lang="en" sz="2000" u="none" cap="none" strike="noStrike"/>
                        <a:t>0.748B</a:t>
                      </a:r>
                      <a:endParaRPr sz="20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2000"/>
                        <a:buFont typeface="Arial"/>
                        <a:buNone/>
                      </a:pPr>
                      <a:r>
                        <a:rPr lang="en" sz="2000" u="none" cap="none" strike="noStrike"/>
                        <a:t>0.751B</a:t>
                      </a:r>
                      <a:endParaRPr sz="20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2000"/>
                        <a:buFont typeface="Arial"/>
                        <a:buNone/>
                      </a:pPr>
                      <a:r>
                        <a:rPr lang="en" sz="2000" u="none" cap="none" strike="noStrike"/>
                        <a:t>0.751B</a:t>
                      </a:r>
                      <a:endParaRPr sz="2000" u="none" cap="none" strike="noStrike"/>
                    </a:p>
                  </a:txBody>
                  <a:tcPr marT="45725" marB="45725" marR="91450" marL="91450"/>
                </a:tc>
              </a:tr>
              <a:tr h="776600">
                <a:tc>
                  <a:txBody>
                    <a:bodyPr>
                      <a:noAutofit/>
                    </a:bodyPr>
                    <a:lstStyle/>
                    <a:p>
                      <a:pPr indent="0" lvl="0" marL="0" marR="0" rtl="0" algn="l">
                        <a:lnSpc>
                          <a:spcPct val="100000"/>
                        </a:lnSpc>
                        <a:spcBef>
                          <a:spcPts val="0"/>
                        </a:spcBef>
                        <a:spcAft>
                          <a:spcPts val="0"/>
                        </a:spcAft>
                        <a:buClr>
                          <a:srgbClr val="000000"/>
                        </a:buClr>
                        <a:buSzPts val="2000"/>
                        <a:buFont typeface="Arial"/>
                        <a:buNone/>
                      </a:pPr>
                      <a:r>
                        <a:rPr lang="en" sz="2000" u="none" cap="none" strike="noStrike"/>
                        <a:t>0.36% </a:t>
                      </a:r>
                      <a:endParaRPr sz="1400" u="none" cap="none" strike="noStrike"/>
                    </a:p>
                    <a:p>
                      <a:pPr indent="0" lvl="0" marL="0" marR="0" rtl="0" algn="l">
                        <a:lnSpc>
                          <a:spcPct val="100000"/>
                        </a:lnSpc>
                        <a:spcBef>
                          <a:spcPts val="0"/>
                        </a:spcBef>
                        <a:spcAft>
                          <a:spcPts val="0"/>
                        </a:spcAft>
                        <a:buClr>
                          <a:srgbClr val="000000"/>
                        </a:buClr>
                        <a:buSzPts val="1600"/>
                        <a:buFont typeface="Arial"/>
                        <a:buNone/>
                      </a:pPr>
                      <a:r>
                        <a:rPr lang="en" sz="1600" u="none" cap="none" strike="noStrike"/>
                        <a:t>increase from 2014</a:t>
                      </a:r>
                      <a:endParaRPr sz="16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2000"/>
                        <a:buFont typeface="Arial"/>
                        <a:buNone/>
                      </a:pPr>
                      <a:r>
                        <a:rPr lang="en" sz="2000" u="none" cap="none" strike="noStrike"/>
                        <a:t>0.39% </a:t>
                      </a:r>
                      <a:endParaRPr sz="1400" u="none" cap="none" strike="noStrike"/>
                    </a:p>
                    <a:p>
                      <a:pPr indent="0" lvl="0" marL="0" marR="0" rtl="0" algn="l">
                        <a:lnSpc>
                          <a:spcPct val="100000"/>
                        </a:lnSpc>
                        <a:spcBef>
                          <a:spcPts val="0"/>
                        </a:spcBef>
                        <a:spcAft>
                          <a:spcPts val="0"/>
                        </a:spcAft>
                        <a:buClr>
                          <a:srgbClr val="000000"/>
                        </a:buClr>
                        <a:buSzPts val="1600"/>
                        <a:buFont typeface="Arial"/>
                        <a:buNone/>
                      </a:pPr>
                      <a:r>
                        <a:rPr lang="en" sz="1600" u="none" cap="none" strike="noStrike"/>
                        <a:t>increase from 2015</a:t>
                      </a:r>
                      <a:endParaRPr sz="16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2000"/>
                        <a:buFont typeface="Arial"/>
                        <a:buNone/>
                      </a:pPr>
                      <a:r>
                        <a:rPr lang="en" sz="2000" u="none" cap="none" strike="noStrike"/>
                        <a:t>0.42% </a:t>
                      </a:r>
                      <a:endParaRPr sz="1400" u="none" cap="none" strike="noStrike"/>
                    </a:p>
                    <a:p>
                      <a:pPr indent="0" lvl="0" marL="0" marR="0" rtl="0" algn="l">
                        <a:lnSpc>
                          <a:spcPct val="100000"/>
                        </a:lnSpc>
                        <a:spcBef>
                          <a:spcPts val="0"/>
                        </a:spcBef>
                        <a:spcAft>
                          <a:spcPts val="0"/>
                        </a:spcAft>
                        <a:buClr>
                          <a:srgbClr val="000000"/>
                        </a:buClr>
                        <a:buSzPts val="1600"/>
                        <a:buFont typeface="Arial"/>
                        <a:buNone/>
                      </a:pPr>
                      <a:r>
                        <a:rPr lang="en" sz="1600" u="none" cap="none" strike="noStrike"/>
                        <a:t>increase from 2016</a:t>
                      </a:r>
                      <a:endParaRPr sz="1600" u="none" cap="none" strike="noStrike"/>
                    </a:p>
                  </a:txBody>
                  <a:tcPr marT="45725" marB="45725" marR="91450" marL="91450"/>
                </a:tc>
                <a:tc>
                  <a:txBody>
                    <a:bodyPr>
                      <a:noAutofit/>
                    </a:bodyPr>
                    <a:lstStyle/>
                    <a:p>
                      <a:pPr indent="0" lvl="0" marL="0" marR="0" rtl="0" algn="l">
                        <a:lnSpc>
                          <a:spcPct val="100000"/>
                        </a:lnSpc>
                        <a:spcBef>
                          <a:spcPts val="0"/>
                        </a:spcBef>
                        <a:spcAft>
                          <a:spcPts val="0"/>
                        </a:spcAft>
                        <a:buClr>
                          <a:srgbClr val="000000"/>
                        </a:buClr>
                        <a:buSzPts val="2000"/>
                        <a:buFont typeface="Arial"/>
                        <a:buNone/>
                      </a:pPr>
                      <a:r>
                        <a:rPr lang="en" sz="2000" u="none" cap="none" strike="noStrike"/>
                        <a:t>0.01% </a:t>
                      </a:r>
                      <a:endParaRPr sz="1400" u="none" cap="none" strike="noStrike"/>
                    </a:p>
                    <a:p>
                      <a:pPr indent="0" lvl="0" marL="0" marR="0" rtl="0" algn="l">
                        <a:lnSpc>
                          <a:spcPct val="100000"/>
                        </a:lnSpc>
                        <a:spcBef>
                          <a:spcPts val="0"/>
                        </a:spcBef>
                        <a:spcAft>
                          <a:spcPts val="0"/>
                        </a:spcAft>
                        <a:buClr>
                          <a:srgbClr val="000000"/>
                        </a:buClr>
                        <a:buSzPts val="1600"/>
                        <a:buFont typeface="Arial"/>
                        <a:buNone/>
                      </a:pPr>
                      <a:r>
                        <a:rPr lang="en" sz="1600" u="none" cap="none" strike="noStrike"/>
                        <a:t>decline year-over-year</a:t>
                      </a:r>
                      <a:endParaRPr sz="1600" u="none" cap="none" strike="noStrike"/>
                    </a:p>
                  </a:txBody>
                  <a:tcPr marT="45725" marB="45725" marR="91450" marL="91450"/>
                </a:tc>
              </a:tr>
            </a:tbl>
          </a:graphicData>
        </a:graphic>
      </p:graphicFrame>
      <p:pic>
        <p:nvPicPr>
          <p:cNvPr id="1542" name="Google Shape;1542;p196"/>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6" name="Shape 1546"/>
        <p:cNvGrpSpPr/>
        <p:nvPr/>
      </p:nvGrpSpPr>
      <p:grpSpPr>
        <a:xfrm>
          <a:off x="0" y="0"/>
          <a:ext cx="0" cy="0"/>
          <a:chOff x="0" y="0"/>
          <a:chExt cx="0" cy="0"/>
        </a:xfrm>
      </p:grpSpPr>
      <p:sp>
        <p:nvSpPr>
          <p:cNvPr id="1547" name="Google Shape;1547;p197"/>
          <p:cNvSpPr txBox="1"/>
          <p:nvPr>
            <p:ph type="title"/>
          </p:nvPr>
        </p:nvSpPr>
        <p:spPr>
          <a:xfrm>
            <a:off x="480371" y="8992"/>
            <a:ext cx="8882636" cy="70834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Common Share Structure</a:t>
            </a:r>
            <a:endParaRPr sz="4000">
              <a:latin typeface="Lato"/>
              <a:ea typeface="Lato"/>
              <a:cs typeface="Lato"/>
              <a:sym typeface="Lato"/>
            </a:endParaRPr>
          </a:p>
        </p:txBody>
      </p:sp>
      <p:sp>
        <p:nvSpPr>
          <p:cNvPr id="1548" name="Google Shape;1548;p197"/>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549" name="Google Shape;1549;p197"/>
          <p:cNvSpPr txBox="1"/>
          <p:nvPr/>
        </p:nvSpPr>
        <p:spPr>
          <a:xfrm>
            <a:off x="480372" y="717342"/>
            <a:ext cx="6881550" cy="43499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Lato Hairline"/>
                <a:ea typeface="Lato Hairline"/>
                <a:cs typeface="Lato Hairline"/>
                <a:sym typeface="Lato Hairline"/>
              </a:rPr>
              <a:t>Common Shares Outstanding: </a:t>
            </a:r>
            <a:r>
              <a:rPr b="1" i="0" lang="en" sz="1400" u="none" cap="none" strike="noStrike">
                <a:solidFill>
                  <a:schemeClr val="dk1"/>
                </a:solidFill>
                <a:latin typeface="Lato Hairline"/>
                <a:ea typeface="Lato Hairline"/>
                <a:cs typeface="Lato Hairline"/>
                <a:sym typeface="Lato Hairline"/>
              </a:rPr>
              <a:t>695,465,998</a:t>
            </a:r>
            <a:r>
              <a:rPr b="0" i="0" lang="en" sz="1400" u="none" cap="none" strike="noStrike">
                <a:solidFill>
                  <a:schemeClr val="dk1"/>
                </a:solidFill>
                <a:latin typeface="Lato Hairline"/>
                <a:ea typeface="Lato Hairline"/>
                <a:cs typeface="Lato Hairline"/>
                <a:sym typeface="Lato Hairline"/>
              </a:rPr>
              <a:t> (Balance as of Oct 19, 2018)</a:t>
            </a:r>
            <a:endParaRPr b="0" i="0" sz="1400" u="none" cap="none" strike="noStrike">
              <a:solidFill>
                <a:srgbClr val="000000"/>
              </a:solidFill>
              <a:latin typeface="Lato Hairline"/>
              <a:ea typeface="Lato Hairline"/>
              <a:cs typeface="Lato Hairline"/>
              <a:sym typeface="Lato Hairline"/>
            </a:endParaRPr>
          </a:p>
          <a:p>
            <a:pPr indent="-342900" lvl="0" marL="342900" marR="0" rtl="0" algn="l">
              <a:lnSpc>
                <a:spcPct val="100000"/>
              </a:lnSpc>
              <a:spcBef>
                <a:spcPts val="360"/>
              </a:spcBef>
              <a:spcAft>
                <a:spcPts val="0"/>
              </a:spcAft>
              <a:buClr>
                <a:schemeClr val="dk1"/>
              </a:buClr>
              <a:buSzPts val="1500"/>
              <a:buFont typeface="Noto Sans Symbols"/>
              <a:buChar char="▪"/>
            </a:pPr>
            <a:r>
              <a:rPr b="0" i="0" lang="en" sz="1400" u="none" cap="none" strike="noStrike">
                <a:solidFill>
                  <a:schemeClr val="dk1"/>
                </a:solidFill>
                <a:latin typeface="Lato Hairline"/>
                <a:ea typeface="Lato Hairline"/>
                <a:cs typeface="Lato Hairline"/>
                <a:sym typeface="Lato Hairline"/>
              </a:rPr>
              <a:t>Anyone who owned Google stock before the split got one share of the voting GOOGL stock and one share of the non-voting GOOG stock.</a:t>
            </a:r>
            <a:endParaRPr b="0" i="0" sz="1400" u="none" cap="none" strike="noStrike">
              <a:solidFill>
                <a:srgbClr val="000000"/>
              </a:solidFill>
              <a:latin typeface="Lato Hairline"/>
              <a:ea typeface="Lato Hairline"/>
              <a:cs typeface="Lato Hairline"/>
              <a:sym typeface="Lato Hairline"/>
            </a:endParaRPr>
          </a:p>
          <a:p>
            <a:pPr indent="-342900" lvl="0" marL="342900" marR="0" rtl="0" algn="l">
              <a:lnSpc>
                <a:spcPct val="100000"/>
              </a:lnSpc>
              <a:spcBef>
                <a:spcPts val="360"/>
              </a:spcBef>
              <a:spcAft>
                <a:spcPts val="0"/>
              </a:spcAft>
              <a:buClr>
                <a:schemeClr val="dk1"/>
              </a:buClr>
              <a:buSzPts val="1500"/>
              <a:buFont typeface="Noto Sans Symbols"/>
              <a:buChar char="▪"/>
            </a:pPr>
            <a:r>
              <a:rPr b="0" i="0" lang="en" sz="1400" u="none" cap="none" strike="noStrike">
                <a:solidFill>
                  <a:schemeClr val="dk1"/>
                </a:solidFill>
                <a:latin typeface="Lato Hairline"/>
                <a:ea typeface="Lato Hairline"/>
                <a:cs typeface="Lato Hairline"/>
                <a:sym typeface="Lato Hairline"/>
              </a:rPr>
              <a:t>There are also Class B shares of Google stock, however they do not trade in the public market, but are owned by Google insiders and each get ten votes.</a:t>
            </a:r>
            <a:endParaRPr b="0" i="0" sz="1400" u="none" cap="none" strike="noStrike">
              <a:solidFill>
                <a:srgbClr val="000000"/>
              </a:solidFill>
              <a:latin typeface="Lato Hairline"/>
              <a:ea typeface="Lato Hairline"/>
              <a:cs typeface="Lato Hairline"/>
              <a:sym typeface="Lato Hairline"/>
            </a:endParaRPr>
          </a:p>
          <a:p>
            <a:pPr indent="0" lvl="0" marL="0" marR="0" rtl="0" algn="l">
              <a:lnSpc>
                <a:spcPct val="100000"/>
              </a:lnSpc>
              <a:spcBef>
                <a:spcPts val="360"/>
              </a:spcBef>
              <a:spcAft>
                <a:spcPts val="0"/>
              </a:spcAft>
              <a:buClr>
                <a:srgbClr val="000000"/>
              </a:buClr>
              <a:buSzPts val="1400"/>
              <a:buFont typeface="Arial"/>
              <a:buNone/>
            </a:pPr>
            <a:r>
              <a:rPr b="0" i="0" lang="en" sz="1400" u="none" cap="none" strike="noStrike">
                <a:solidFill>
                  <a:schemeClr val="dk1"/>
                </a:solidFill>
                <a:latin typeface="Lato Hairline"/>
                <a:ea typeface="Lato Hairline"/>
                <a:cs typeface="Lato Hairline"/>
                <a:sym typeface="Lato Hairline"/>
              </a:rPr>
              <a:t>Class A (</a:t>
            </a:r>
            <a:r>
              <a:rPr b="0" i="0" lang="en" sz="1400" u="none" cap="none" strike="noStrike">
                <a:solidFill>
                  <a:srgbClr val="FF0000"/>
                </a:solidFill>
                <a:latin typeface="Lato Hairline"/>
                <a:ea typeface="Lato Hairline"/>
                <a:cs typeface="Lato Hairline"/>
                <a:sym typeface="Lato Hairline"/>
              </a:rPr>
              <a:t>GOOGL</a:t>
            </a:r>
            <a:r>
              <a:rPr b="0" i="0" lang="en" sz="1400" u="none" cap="none" strike="noStrike">
                <a:solidFill>
                  <a:schemeClr val="dk1"/>
                </a:solidFill>
                <a:latin typeface="Lato Hairline"/>
                <a:ea typeface="Lato Hairline"/>
                <a:cs typeface="Lato Hairline"/>
                <a:sym typeface="Lato Hairline"/>
              </a:rPr>
              <a:t>) </a:t>
            </a:r>
            <a:r>
              <a:rPr b="1" i="0" lang="en" sz="1400" u="none" cap="none" strike="noStrike">
                <a:solidFill>
                  <a:schemeClr val="dk1"/>
                </a:solidFill>
                <a:latin typeface="Lato Hairline"/>
                <a:ea typeface="Lato Hairline"/>
                <a:cs typeface="Lato Hairline"/>
                <a:sym typeface="Lato Hairline"/>
              </a:rPr>
              <a:t>298,971,186</a:t>
            </a:r>
            <a:r>
              <a:rPr b="0" i="0" lang="en" sz="1400" u="none" cap="none" strike="noStrike">
                <a:solidFill>
                  <a:schemeClr val="dk1"/>
                </a:solidFill>
                <a:latin typeface="Lato Hairline"/>
                <a:ea typeface="Lato Hairline"/>
                <a:cs typeface="Lato Hairline"/>
                <a:sym typeface="Lato Hairline"/>
              </a:rPr>
              <a:t> shares of the registrant’s Class A common stock </a:t>
            </a:r>
            <a:endParaRPr b="0" i="0" sz="1400" u="none" cap="none" strike="noStrike">
              <a:solidFill>
                <a:srgbClr val="000000"/>
              </a:solidFill>
              <a:latin typeface="Lato Hairline"/>
              <a:ea typeface="Lato Hairline"/>
              <a:cs typeface="Lato Hairline"/>
              <a:sym typeface="Lato Hairline"/>
            </a:endParaRPr>
          </a:p>
          <a:p>
            <a:pPr indent="-285750" lvl="1" marL="742950" marR="0" rtl="0" algn="l">
              <a:lnSpc>
                <a:spcPct val="100000"/>
              </a:lnSpc>
              <a:spcBef>
                <a:spcPts val="1000"/>
              </a:spcBef>
              <a:spcAft>
                <a:spcPts val="0"/>
              </a:spcAft>
              <a:buClr>
                <a:schemeClr val="dk1"/>
              </a:buClr>
              <a:buSzPts val="1200"/>
              <a:buFont typeface="Noto Sans Symbols"/>
              <a:buChar char="▪"/>
            </a:pPr>
            <a:r>
              <a:rPr b="0" i="0" lang="en" sz="1400" u="none" cap="none" strike="noStrike">
                <a:solidFill>
                  <a:schemeClr val="dk1"/>
                </a:solidFill>
                <a:latin typeface="Lato Hairline"/>
                <a:ea typeface="Lato Hairline"/>
                <a:cs typeface="Lato Hairline"/>
                <a:sym typeface="Lato Hairline"/>
              </a:rPr>
              <a:t>Listed on the NASDAQ Global Select Market since August 19, 2004</a:t>
            </a:r>
            <a:endParaRPr b="0" i="0" sz="1400" u="none" cap="none" strike="noStrike">
              <a:solidFill>
                <a:srgbClr val="000000"/>
              </a:solidFill>
              <a:latin typeface="Lato Hairline"/>
              <a:ea typeface="Lato Hairline"/>
              <a:cs typeface="Lato Hairline"/>
              <a:sym typeface="Lato Hairline"/>
            </a:endParaRPr>
          </a:p>
          <a:p>
            <a:pPr indent="-285750" lvl="1" marL="742950" marR="0" rtl="0" algn="l">
              <a:lnSpc>
                <a:spcPct val="100000"/>
              </a:lnSpc>
              <a:spcBef>
                <a:spcPts val="1000"/>
              </a:spcBef>
              <a:spcAft>
                <a:spcPts val="0"/>
              </a:spcAft>
              <a:buClr>
                <a:schemeClr val="dk1"/>
              </a:buClr>
              <a:buSzPts val="1200"/>
              <a:buFont typeface="Noto Sans Symbols"/>
              <a:buChar char="▪"/>
            </a:pPr>
            <a:r>
              <a:rPr b="0" i="0" lang="en" sz="1400" u="none" cap="none" strike="noStrike">
                <a:solidFill>
                  <a:schemeClr val="dk1"/>
                </a:solidFill>
                <a:latin typeface="Lato Hairline"/>
                <a:ea typeface="Lato Hairline"/>
                <a:cs typeface="Lato Hairline"/>
                <a:sym typeface="Lato Hairline"/>
              </a:rPr>
              <a:t>1 vote per share</a:t>
            </a:r>
            <a:endParaRPr b="0" i="0" sz="1400" u="none" cap="none" strike="noStrike">
              <a:solidFill>
                <a:srgbClr val="000000"/>
              </a:solidFill>
              <a:latin typeface="Lato Hairline"/>
              <a:ea typeface="Lato Hairline"/>
              <a:cs typeface="Lato Hairline"/>
              <a:sym typeface="Lato Hairline"/>
            </a:endParaRPr>
          </a:p>
          <a:p>
            <a:pPr indent="0" lvl="0" marL="0" marR="0" rtl="0" algn="l">
              <a:lnSpc>
                <a:spcPct val="100000"/>
              </a:lnSpc>
              <a:spcBef>
                <a:spcPts val="360"/>
              </a:spcBef>
              <a:spcAft>
                <a:spcPts val="0"/>
              </a:spcAft>
              <a:buClr>
                <a:srgbClr val="000000"/>
              </a:buClr>
              <a:buSzPts val="1400"/>
              <a:buFont typeface="Arial"/>
              <a:buNone/>
            </a:pPr>
            <a:r>
              <a:rPr b="0" i="0" lang="en" sz="1400" u="none" cap="none" strike="noStrike">
                <a:solidFill>
                  <a:schemeClr val="dk1"/>
                </a:solidFill>
                <a:latin typeface="Lato Hairline"/>
                <a:ea typeface="Lato Hairline"/>
                <a:cs typeface="Lato Hairline"/>
                <a:sym typeface="Lato Hairline"/>
              </a:rPr>
              <a:t>Class B </a:t>
            </a:r>
            <a:r>
              <a:rPr b="1" i="0" lang="en" sz="1400" u="none" cap="none" strike="noStrike">
                <a:solidFill>
                  <a:schemeClr val="dk1"/>
                </a:solidFill>
                <a:latin typeface="Lato Hairline"/>
                <a:ea typeface="Lato Hairline"/>
                <a:cs typeface="Lato Hairline"/>
                <a:sym typeface="Lato Hairline"/>
              </a:rPr>
              <a:t>46,879,767</a:t>
            </a:r>
            <a:r>
              <a:rPr b="0" i="0" lang="en" sz="1400" u="none" cap="none" strike="noStrike">
                <a:solidFill>
                  <a:schemeClr val="dk1"/>
                </a:solidFill>
                <a:latin typeface="Lato Hairline"/>
                <a:ea typeface="Lato Hairline"/>
                <a:cs typeface="Lato Hairline"/>
                <a:sym typeface="Lato Hairline"/>
              </a:rPr>
              <a:t> shares of the registrant’s Class B common stock outstanding</a:t>
            </a:r>
            <a:endParaRPr b="0" i="0" sz="1400" u="none" cap="none" strike="noStrike">
              <a:solidFill>
                <a:srgbClr val="000000"/>
              </a:solidFill>
              <a:latin typeface="Lato Hairline"/>
              <a:ea typeface="Lato Hairline"/>
              <a:cs typeface="Lato Hairline"/>
              <a:sym typeface="Lato Hairline"/>
            </a:endParaRPr>
          </a:p>
          <a:p>
            <a:pPr indent="-285750" lvl="1" marL="742950" marR="0" rtl="0" algn="l">
              <a:lnSpc>
                <a:spcPct val="100000"/>
              </a:lnSpc>
              <a:spcBef>
                <a:spcPts val="1000"/>
              </a:spcBef>
              <a:spcAft>
                <a:spcPts val="0"/>
              </a:spcAft>
              <a:buClr>
                <a:schemeClr val="dk1"/>
              </a:buClr>
              <a:buSzPts val="1200"/>
              <a:buFont typeface="Noto Sans Symbols"/>
              <a:buChar char="▪"/>
            </a:pPr>
            <a:r>
              <a:rPr b="0" i="0" lang="en" sz="1400" u="none" cap="none" strike="noStrike">
                <a:solidFill>
                  <a:schemeClr val="dk1"/>
                </a:solidFill>
                <a:latin typeface="Lato Hairline"/>
                <a:ea typeface="Lato Hairline"/>
                <a:cs typeface="Lato Hairline"/>
                <a:sym typeface="Lato Hairline"/>
              </a:rPr>
              <a:t>10 votes per share</a:t>
            </a:r>
            <a:endParaRPr b="0" i="0" sz="1400" u="none" cap="none" strike="noStrike">
              <a:solidFill>
                <a:srgbClr val="000000"/>
              </a:solidFill>
              <a:latin typeface="Lato Hairline"/>
              <a:ea typeface="Lato Hairline"/>
              <a:cs typeface="Lato Hairline"/>
              <a:sym typeface="Lato Hairline"/>
            </a:endParaRPr>
          </a:p>
          <a:p>
            <a:pPr indent="-285750" lvl="1" marL="742950" marR="0" rtl="0" algn="l">
              <a:lnSpc>
                <a:spcPct val="100000"/>
              </a:lnSpc>
              <a:spcBef>
                <a:spcPts val="1000"/>
              </a:spcBef>
              <a:spcAft>
                <a:spcPts val="0"/>
              </a:spcAft>
              <a:buClr>
                <a:schemeClr val="dk1"/>
              </a:buClr>
              <a:buSzPts val="1200"/>
              <a:buFont typeface="Noto Sans Symbols"/>
              <a:buChar char="▪"/>
            </a:pPr>
            <a:r>
              <a:rPr b="0" i="0" lang="en" sz="1400" u="none" cap="none" strike="noStrike">
                <a:solidFill>
                  <a:schemeClr val="dk1"/>
                </a:solidFill>
                <a:latin typeface="Lato Hairline"/>
                <a:ea typeface="Lato Hairline"/>
                <a:cs typeface="Lato Hairline"/>
                <a:sym typeface="Lato Hairline"/>
              </a:rPr>
              <a:t>Only available to Google insiders and executives</a:t>
            </a:r>
            <a:endParaRPr b="0" i="0" sz="1400" u="none" cap="none" strike="noStrike">
              <a:solidFill>
                <a:srgbClr val="000000"/>
              </a:solidFill>
              <a:latin typeface="Lato Hairline"/>
              <a:ea typeface="Lato Hairline"/>
              <a:cs typeface="Lato Hairline"/>
              <a:sym typeface="Lato Hairline"/>
            </a:endParaRPr>
          </a:p>
          <a:p>
            <a:pPr indent="0" lvl="0" marL="0" marR="0" rtl="0" algn="l">
              <a:lnSpc>
                <a:spcPct val="100000"/>
              </a:lnSpc>
              <a:spcBef>
                <a:spcPts val="360"/>
              </a:spcBef>
              <a:spcAft>
                <a:spcPts val="0"/>
              </a:spcAft>
              <a:buClr>
                <a:srgbClr val="000000"/>
              </a:buClr>
              <a:buSzPts val="1400"/>
              <a:buFont typeface="Arial"/>
              <a:buNone/>
            </a:pPr>
            <a:r>
              <a:rPr b="0" i="0" lang="en" sz="1400" u="none" cap="none" strike="noStrike">
                <a:solidFill>
                  <a:schemeClr val="dk1"/>
                </a:solidFill>
                <a:latin typeface="Lato Hairline"/>
                <a:ea typeface="Lato Hairline"/>
                <a:cs typeface="Lato Hairline"/>
                <a:sym typeface="Lato Hairline"/>
              </a:rPr>
              <a:t>Class C (</a:t>
            </a:r>
            <a:r>
              <a:rPr b="0" i="0" lang="en" sz="1400" u="none" cap="none" strike="noStrike">
                <a:solidFill>
                  <a:srgbClr val="FF0000"/>
                </a:solidFill>
                <a:latin typeface="Lato Hairline"/>
                <a:ea typeface="Lato Hairline"/>
                <a:cs typeface="Lato Hairline"/>
                <a:sym typeface="Lato Hairline"/>
              </a:rPr>
              <a:t>GOOG</a:t>
            </a:r>
            <a:r>
              <a:rPr b="0" i="0" lang="en" sz="1400" u="none" cap="none" strike="noStrike">
                <a:solidFill>
                  <a:schemeClr val="dk1"/>
                </a:solidFill>
                <a:latin typeface="Lato Hairline"/>
                <a:ea typeface="Lato Hairline"/>
                <a:cs typeface="Lato Hairline"/>
                <a:sym typeface="Lato Hairline"/>
              </a:rPr>
              <a:t>) </a:t>
            </a:r>
            <a:r>
              <a:rPr b="1" i="0" lang="en" sz="1400" u="none" cap="none" strike="noStrike">
                <a:solidFill>
                  <a:schemeClr val="dk1"/>
                </a:solidFill>
                <a:latin typeface="Lato Hairline"/>
                <a:ea typeface="Lato Hairline"/>
                <a:cs typeface="Lato Hairline"/>
                <a:sym typeface="Lato Hairline"/>
              </a:rPr>
              <a:t>349,615,045</a:t>
            </a:r>
            <a:r>
              <a:rPr b="0" i="0" lang="en" sz="1400" u="none" cap="none" strike="noStrike">
                <a:solidFill>
                  <a:schemeClr val="dk1"/>
                </a:solidFill>
                <a:latin typeface="Lato Hairline"/>
                <a:ea typeface="Lato Hairline"/>
                <a:cs typeface="Lato Hairline"/>
                <a:sym typeface="Lato Hairline"/>
              </a:rPr>
              <a:t> shares of the registrant’s Class C capital stock outstanding.</a:t>
            </a:r>
            <a:endParaRPr b="0" i="0" sz="1400" u="none" cap="none" strike="noStrike">
              <a:solidFill>
                <a:srgbClr val="000000"/>
              </a:solidFill>
              <a:latin typeface="Lato Hairline"/>
              <a:ea typeface="Lato Hairline"/>
              <a:cs typeface="Lato Hairline"/>
              <a:sym typeface="Lato Hairline"/>
            </a:endParaRPr>
          </a:p>
          <a:p>
            <a:pPr indent="-285750" lvl="1" marL="742950" marR="0" rtl="0" algn="l">
              <a:lnSpc>
                <a:spcPct val="100000"/>
              </a:lnSpc>
              <a:spcBef>
                <a:spcPts val="1000"/>
              </a:spcBef>
              <a:spcAft>
                <a:spcPts val="0"/>
              </a:spcAft>
              <a:buClr>
                <a:schemeClr val="dk1"/>
              </a:buClr>
              <a:buSzPts val="1200"/>
              <a:buFont typeface="Noto Sans Symbols"/>
              <a:buChar char="▪"/>
            </a:pPr>
            <a:r>
              <a:rPr b="0" i="0" lang="en" sz="1400" u="none" cap="none" strike="noStrike">
                <a:solidFill>
                  <a:schemeClr val="dk1"/>
                </a:solidFill>
                <a:latin typeface="Lato Hairline"/>
                <a:ea typeface="Lato Hairline"/>
                <a:cs typeface="Lato Hairline"/>
                <a:sym typeface="Lato Hairline"/>
              </a:rPr>
              <a:t>Listed on the NASDAQ Global Select Market since April 3, 2014</a:t>
            </a:r>
            <a:endParaRPr b="0" i="0" sz="1400" u="none" cap="none" strike="noStrike">
              <a:solidFill>
                <a:srgbClr val="000000"/>
              </a:solidFill>
              <a:latin typeface="Lato Hairline"/>
              <a:ea typeface="Lato Hairline"/>
              <a:cs typeface="Lato Hairline"/>
              <a:sym typeface="Lato Hairline"/>
            </a:endParaRPr>
          </a:p>
          <a:p>
            <a:pPr indent="-285750" lvl="1" marL="742950" marR="0" rtl="0" algn="l">
              <a:lnSpc>
                <a:spcPct val="100000"/>
              </a:lnSpc>
              <a:spcBef>
                <a:spcPts val="1000"/>
              </a:spcBef>
              <a:spcAft>
                <a:spcPts val="0"/>
              </a:spcAft>
              <a:buClr>
                <a:schemeClr val="dk1"/>
              </a:buClr>
              <a:buSzPts val="1200"/>
              <a:buFont typeface="Noto Sans Symbols"/>
              <a:buChar char="▪"/>
            </a:pPr>
            <a:r>
              <a:rPr b="0" i="0" lang="en" sz="1400" u="none" cap="none" strike="noStrike">
                <a:solidFill>
                  <a:schemeClr val="dk1"/>
                </a:solidFill>
                <a:latin typeface="Lato Hairline"/>
                <a:ea typeface="Lato Hairline"/>
                <a:cs typeface="Lato Hairline"/>
                <a:sym typeface="Lato Hairline"/>
              </a:rPr>
              <a:t>No voting rights: maintain control of Google's direction</a:t>
            </a:r>
            <a:endParaRPr b="0" i="0" sz="1400" u="none" cap="none" strike="noStrike">
              <a:solidFill>
                <a:srgbClr val="000000"/>
              </a:solidFill>
              <a:latin typeface="Lato Hairline"/>
              <a:ea typeface="Lato Hairline"/>
              <a:cs typeface="Lato Hairline"/>
              <a:sym typeface="Lato Hairline"/>
            </a:endParaRPr>
          </a:p>
        </p:txBody>
      </p:sp>
      <p:pic>
        <p:nvPicPr>
          <p:cNvPr id="1550" name="Google Shape;1550;p197"/>
          <p:cNvPicPr preferRelativeResize="0"/>
          <p:nvPr/>
        </p:nvPicPr>
        <p:blipFill rotWithShape="1">
          <a:blip r:embed="rId3">
            <a:alphaModFix/>
          </a:blip>
          <a:srcRect b="0" l="0" r="0" t="0"/>
          <a:stretch/>
        </p:blipFill>
        <p:spPr>
          <a:xfrm>
            <a:off x="6275696" y="76249"/>
            <a:ext cx="1097038" cy="1053082"/>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4" name="Shape 1554"/>
        <p:cNvGrpSpPr/>
        <p:nvPr/>
      </p:nvGrpSpPr>
      <p:grpSpPr>
        <a:xfrm>
          <a:off x="0" y="0"/>
          <a:ext cx="0" cy="0"/>
          <a:chOff x="0" y="0"/>
          <a:chExt cx="0" cy="0"/>
        </a:xfrm>
      </p:grpSpPr>
      <p:sp>
        <p:nvSpPr>
          <p:cNvPr id="1555" name="Google Shape;1555;p198"/>
          <p:cNvSpPr txBox="1"/>
          <p:nvPr>
            <p:ph type="title"/>
          </p:nvPr>
        </p:nvSpPr>
        <p:spPr>
          <a:xfrm>
            <a:off x="384415" y="-12694"/>
            <a:ext cx="8882636" cy="757216"/>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2500">
                <a:latin typeface="Lato Hairline"/>
                <a:ea typeface="Lato Hairline"/>
                <a:cs typeface="Lato Hairline"/>
                <a:sym typeface="Lato Hairline"/>
              </a:rPr>
              <a:t>Top Shareholders’: Institutional Ownership (GOOGL)</a:t>
            </a:r>
            <a:endParaRPr>
              <a:latin typeface="Lato Hairline"/>
              <a:ea typeface="Lato Hairline"/>
              <a:cs typeface="Lato Hairline"/>
              <a:sym typeface="Lato Hairline"/>
            </a:endParaRPr>
          </a:p>
        </p:txBody>
      </p:sp>
      <p:sp>
        <p:nvSpPr>
          <p:cNvPr id="1556" name="Google Shape;1556;p198"/>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557" name="Google Shape;1557;p198"/>
          <p:cNvPicPr preferRelativeResize="0"/>
          <p:nvPr/>
        </p:nvPicPr>
        <p:blipFill rotWithShape="1">
          <a:blip r:embed="rId3">
            <a:alphaModFix/>
          </a:blip>
          <a:srcRect b="0" l="0" r="0" t="0"/>
          <a:stretch/>
        </p:blipFill>
        <p:spPr>
          <a:xfrm>
            <a:off x="384415" y="744522"/>
            <a:ext cx="5153743" cy="4322729"/>
          </a:xfrm>
          <a:prstGeom prst="rect">
            <a:avLst/>
          </a:prstGeom>
          <a:noFill/>
          <a:ln>
            <a:noFill/>
          </a:ln>
        </p:spPr>
      </p:pic>
      <p:pic>
        <p:nvPicPr>
          <p:cNvPr id="1558" name="Google Shape;1558;p198"/>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2" name="Shape 1562"/>
        <p:cNvGrpSpPr/>
        <p:nvPr/>
      </p:nvGrpSpPr>
      <p:grpSpPr>
        <a:xfrm>
          <a:off x="0" y="0"/>
          <a:ext cx="0" cy="0"/>
          <a:chOff x="0" y="0"/>
          <a:chExt cx="0" cy="0"/>
        </a:xfrm>
      </p:grpSpPr>
      <p:sp>
        <p:nvSpPr>
          <p:cNvPr id="1563" name="Google Shape;1563;p199"/>
          <p:cNvSpPr txBox="1"/>
          <p:nvPr>
            <p:ph type="title"/>
          </p:nvPr>
        </p:nvSpPr>
        <p:spPr>
          <a:xfrm>
            <a:off x="480371" y="0"/>
            <a:ext cx="8882636" cy="717382"/>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200">
                <a:latin typeface="Lato"/>
                <a:ea typeface="Lato"/>
                <a:cs typeface="Lato"/>
                <a:sym typeface="Lato"/>
              </a:rPr>
              <a:t>Net Income Per Share Class</a:t>
            </a:r>
            <a:endParaRPr sz="6000">
              <a:latin typeface="Lato"/>
              <a:ea typeface="Lato"/>
              <a:cs typeface="Lato"/>
              <a:sym typeface="Lato"/>
            </a:endParaRPr>
          </a:p>
        </p:txBody>
      </p:sp>
      <p:sp>
        <p:nvSpPr>
          <p:cNvPr id="1564" name="Google Shape;1564;p199"/>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565" name="Google Shape;1565;p199"/>
          <p:cNvPicPr preferRelativeResize="0"/>
          <p:nvPr/>
        </p:nvPicPr>
        <p:blipFill rotWithShape="1">
          <a:blip r:embed="rId3">
            <a:alphaModFix/>
          </a:blip>
          <a:srcRect b="0" l="0" r="0" t="0"/>
          <a:stretch/>
        </p:blipFill>
        <p:spPr>
          <a:xfrm>
            <a:off x="480371" y="626139"/>
            <a:ext cx="6173282" cy="4394391"/>
          </a:xfrm>
          <a:prstGeom prst="rect">
            <a:avLst/>
          </a:prstGeom>
          <a:noFill/>
          <a:ln>
            <a:noFill/>
          </a:ln>
        </p:spPr>
      </p:pic>
      <p:pic>
        <p:nvPicPr>
          <p:cNvPr id="1566" name="Google Shape;1566;p199"/>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0" name="Shape 1570"/>
        <p:cNvGrpSpPr/>
        <p:nvPr/>
      </p:nvGrpSpPr>
      <p:grpSpPr>
        <a:xfrm>
          <a:off x="0" y="0"/>
          <a:ext cx="0" cy="0"/>
          <a:chOff x="0" y="0"/>
          <a:chExt cx="0" cy="0"/>
        </a:xfrm>
      </p:grpSpPr>
      <p:sp>
        <p:nvSpPr>
          <p:cNvPr id="1571" name="Google Shape;1571;p200"/>
          <p:cNvSpPr txBox="1"/>
          <p:nvPr>
            <p:ph type="title"/>
          </p:nvPr>
        </p:nvSpPr>
        <p:spPr>
          <a:xfrm>
            <a:off x="480371" y="0"/>
            <a:ext cx="8882636" cy="79394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latin typeface="Lato"/>
                <a:ea typeface="Lato"/>
                <a:cs typeface="Lato"/>
                <a:sym typeface="Lato"/>
              </a:rPr>
              <a:t>Revenue by Geographic Region</a:t>
            </a:r>
            <a:endParaRPr sz="6600">
              <a:latin typeface="Lato"/>
              <a:ea typeface="Lato"/>
              <a:cs typeface="Lato"/>
              <a:sym typeface="Lato"/>
            </a:endParaRPr>
          </a:p>
        </p:txBody>
      </p:sp>
      <p:sp>
        <p:nvSpPr>
          <p:cNvPr id="1572" name="Google Shape;1572;p200"/>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573" name="Google Shape;1573;p200"/>
          <p:cNvPicPr preferRelativeResize="0"/>
          <p:nvPr/>
        </p:nvPicPr>
        <p:blipFill rotWithShape="1">
          <a:blip r:embed="rId3">
            <a:alphaModFix/>
          </a:blip>
          <a:srcRect b="0" l="0" r="0" t="0"/>
          <a:stretch/>
        </p:blipFill>
        <p:spPr>
          <a:xfrm>
            <a:off x="149671" y="1176067"/>
            <a:ext cx="8879613" cy="2378016"/>
          </a:xfrm>
          <a:prstGeom prst="rect">
            <a:avLst/>
          </a:prstGeom>
          <a:noFill/>
          <a:ln>
            <a:noFill/>
          </a:ln>
        </p:spPr>
      </p:pic>
      <p:pic>
        <p:nvPicPr>
          <p:cNvPr id="1574" name="Google Shape;1574;p200"/>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8" name="Shape 1578"/>
        <p:cNvGrpSpPr/>
        <p:nvPr/>
      </p:nvGrpSpPr>
      <p:grpSpPr>
        <a:xfrm>
          <a:off x="0" y="0"/>
          <a:ext cx="0" cy="0"/>
          <a:chOff x="0" y="0"/>
          <a:chExt cx="0" cy="0"/>
        </a:xfrm>
      </p:grpSpPr>
      <p:sp>
        <p:nvSpPr>
          <p:cNvPr id="1579" name="Google Shape;1579;p201"/>
          <p:cNvSpPr txBox="1"/>
          <p:nvPr>
            <p:ph type="title"/>
          </p:nvPr>
        </p:nvSpPr>
        <p:spPr>
          <a:xfrm>
            <a:off x="480370" y="0"/>
            <a:ext cx="8882636" cy="62677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200">
                <a:latin typeface="Arial"/>
                <a:ea typeface="Arial"/>
                <a:cs typeface="Arial"/>
                <a:sym typeface="Arial"/>
              </a:rPr>
              <a:t>Revenue Growth Last 10 Years</a:t>
            </a:r>
            <a:endParaRPr sz="6000"/>
          </a:p>
        </p:txBody>
      </p:sp>
      <p:sp>
        <p:nvSpPr>
          <p:cNvPr id="1580" name="Google Shape;1580;p201"/>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581" name="Google Shape;1581;p201"/>
          <p:cNvPicPr preferRelativeResize="0"/>
          <p:nvPr/>
        </p:nvPicPr>
        <p:blipFill rotWithShape="1">
          <a:blip r:embed="rId3">
            <a:alphaModFix/>
          </a:blip>
          <a:srcRect b="0" l="0" r="0" t="0"/>
          <a:stretch/>
        </p:blipFill>
        <p:spPr>
          <a:xfrm>
            <a:off x="146648" y="716226"/>
            <a:ext cx="5822831" cy="4351025"/>
          </a:xfrm>
          <a:prstGeom prst="rect">
            <a:avLst/>
          </a:prstGeom>
          <a:noFill/>
          <a:ln>
            <a:noFill/>
          </a:ln>
        </p:spPr>
      </p:pic>
      <p:pic>
        <p:nvPicPr>
          <p:cNvPr id="1582" name="Google Shape;1582;p201"/>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31"/>
          <p:cNvSpPr txBox="1"/>
          <p:nvPr>
            <p:ph idx="12" type="sldNum"/>
          </p:nvPr>
        </p:nvSpPr>
        <p:spPr>
          <a:xfrm>
            <a:off x="8035442" y="4673650"/>
            <a:ext cx="9939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https://image.slidesharecdn.com/digitalin2018-180129162554/95/digital-in-2018-global-overview-7-638.jpg?cb=1517379595" id="189" name="Google Shape;189;p31"/>
          <p:cNvPicPr preferRelativeResize="0"/>
          <p:nvPr/>
        </p:nvPicPr>
        <p:blipFill rotWithShape="1">
          <a:blip r:embed="rId3">
            <a:alphaModFix/>
          </a:blip>
          <a:srcRect b="0" l="0" r="0" t="0"/>
          <a:stretch/>
        </p:blipFill>
        <p:spPr>
          <a:xfrm>
            <a:off x="0" y="0"/>
            <a:ext cx="9144000" cy="5145292"/>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6" name="Shape 1586"/>
        <p:cNvGrpSpPr/>
        <p:nvPr/>
      </p:nvGrpSpPr>
      <p:grpSpPr>
        <a:xfrm>
          <a:off x="0" y="0"/>
          <a:ext cx="0" cy="0"/>
          <a:chOff x="0" y="0"/>
          <a:chExt cx="0" cy="0"/>
        </a:xfrm>
      </p:grpSpPr>
      <p:sp>
        <p:nvSpPr>
          <p:cNvPr id="1587" name="Google Shape;1587;p202"/>
          <p:cNvSpPr txBox="1"/>
          <p:nvPr>
            <p:ph type="title"/>
          </p:nvPr>
        </p:nvSpPr>
        <p:spPr>
          <a:xfrm>
            <a:off x="540440" y="-1"/>
            <a:ext cx="8882636" cy="720841"/>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Arial"/>
                <a:ea typeface="Arial"/>
                <a:cs typeface="Arial"/>
                <a:sym typeface="Arial"/>
              </a:rPr>
              <a:t>Total Revenues</a:t>
            </a:r>
            <a:endParaRPr sz="7200"/>
          </a:p>
        </p:txBody>
      </p:sp>
      <p:sp>
        <p:nvSpPr>
          <p:cNvPr id="1588" name="Google Shape;1588;p202"/>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589" name="Google Shape;1589;p202"/>
          <p:cNvPicPr preferRelativeResize="0"/>
          <p:nvPr/>
        </p:nvPicPr>
        <p:blipFill rotWithShape="1">
          <a:blip r:embed="rId3">
            <a:alphaModFix/>
          </a:blip>
          <a:srcRect b="0" l="0" r="0" t="0"/>
          <a:stretch/>
        </p:blipFill>
        <p:spPr>
          <a:xfrm>
            <a:off x="235939" y="1035170"/>
            <a:ext cx="8808879" cy="3467819"/>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3" name="Shape 1593"/>
        <p:cNvGrpSpPr/>
        <p:nvPr/>
      </p:nvGrpSpPr>
      <p:grpSpPr>
        <a:xfrm>
          <a:off x="0" y="0"/>
          <a:ext cx="0" cy="0"/>
          <a:chOff x="0" y="0"/>
          <a:chExt cx="0" cy="0"/>
        </a:xfrm>
      </p:grpSpPr>
      <p:sp>
        <p:nvSpPr>
          <p:cNvPr id="1594" name="Google Shape;1594;p203"/>
          <p:cNvSpPr txBox="1"/>
          <p:nvPr>
            <p:ph type="title"/>
          </p:nvPr>
        </p:nvSpPr>
        <p:spPr>
          <a:xfrm>
            <a:off x="507068" y="0"/>
            <a:ext cx="8882636" cy="745997"/>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Google Segment Revenues </a:t>
            </a:r>
            <a:endParaRPr sz="7200">
              <a:latin typeface="Lato"/>
              <a:ea typeface="Lato"/>
              <a:cs typeface="Lato"/>
              <a:sym typeface="Lato"/>
            </a:endParaRPr>
          </a:p>
        </p:txBody>
      </p:sp>
      <p:sp>
        <p:nvSpPr>
          <p:cNvPr id="1595" name="Google Shape;1595;p203"/>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596" name="Google Shape;1596;p203"/>
          <p:cNvPicPr preferRelativeResize="0"/>
          <p:nvPr/>
        </p:nvPicPr>
        <p:blipFill rotWithShape="1">
          <a:blip r:embed="rId3">
            <a:alphaModFix/>
          </a:blip>
          <a:srcRect b="0" l="0" r="0" t="0"/>
          <a:stretch/>
        </p:blipFill>
        <p:spPr>
          <a:xfrm>
            <a:off x="208244" y="1177416"/>
            <a:ext cx="8821040" cy="2135128"/>
          </a:xfrm>
          <a:prstGeom prst="rect">
            <a:avLst/>
          </a:prstGeom>
          <a:noFill/>
          <a:ln>
            <a:noFill/>
          </a:ln>
        </p:spPr>
      </p:pic>
      <p:pic>
        <p:nvPicPr>
          <p:cNvPr id="1597" name="Google Shape;1597;p203"/>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1" name="Shape 1601"/>
        <p:cNvGrpSpPr/>
        <p:nvPr/>
      </p:nvGrpSpPr>
      <p:grpSpPr>
        <a:xfrm>
          <a:off x="0" y="0"/>
          <a:ext cx="0" cy="0"/>
          <a:chOff x="0" y="0"/>
          <a:chExt cx="0" cy="0"/>
        </a:xfrm>
      </p:grpSpPr>
      <p:sp>
        <p:nvSpPr>
          <p:cNvPr id="1602" name="Google Shape;1602;p204"/>
          <p:cNvSpPr txBox="1"/>
          <p:nvPr>
            <p:ph type="title"/>
          </p:nvPr>
        </p:nvSpPr>
        <p:spPr>
          <a:xfrm>
            <a:off x="493720" y="0"/>
            <a:ext cx="8882636" cy="874042"/>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200">
                <a:latin typeface="Lato"/>
                <a:ea typeface="Lato"/>
                <a:cs typeface="Lato"/>
                <a:sym typeface="Lato"/>
              </a:rPr>
              <a:t>Google Network Member's Properties </a:t>
            </a:r>
            <a:endParaRPr sz="6000">
              <a:latin typeface="Lato"/>
              <a:ea typeface="Lato"/>
              <a:cs typeface="Lato"/>
              <a:sym typeface="Lato"/>
            </a:endParaRPr>
          </a:p>
        </p:txBody>
      </p:sp>
      <p:sp>
        <p:nvSpPr>
          <p:cNvPr id="1603" name="Google Shape;1603;p204"/>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604" name="Google Shape;1604;p204"/>
          <p:cNvPicPr preferRelativeResize="0"/>
          <p:nvPr/>
        </p:nvPicPr>
        <p:blipFill rotWithShape="1">
          <a:blip r:embed="rId3">
            <a:alphaModFix/>
          </a:blip>
          <a:srcRect b="0" l="0" r="0" t="0"/>
          <a:stretch/>
        </p:blipFill>
        <p:spPr>
          <a:xfrm>
            <a:off x="53454" y="1755673"/>
            <a:ext cx="9037092" cy="1632153"/>
          </a:xfrm>
          <a:prstGeom prst="rect">
            <a:avLst/>
          </a:prstGeom>
          <a:noFill/>
          <a:ln>
            <a:noFill/>
          </a:ln>
        </p:spPr>
      </p:pic>
      <p:pic>
        <p:nvPicPr>
          <p:cNvPr id="1605" name="Google Shape;1605;p204"/>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9" name="Shape 1609"/>
        <p:cNvGrpSpPr/>
        <p:nvPr/>
      </p:nvGrpSpPr>
      <p:grpSpPr>
        <a:xfrm>
          <a:off x="0" y="0"/>
          <a:ext cx="0" cy="0"/>
          <a:chOff x="0" y="0"/>
          <a:chExt cx="0" cy="0"/>
        </a:xfrm>
      </p:grpSpPr>
      <p:sp>
        <p:nvSpPr>
          <p:cNvPr id="1610" name="Google Shape;1610;p205"/>
          <p:cNvSpPr txBox="1"/>
          <p:nvPr>
            <p:ph type="title"/>
          </p:nvPr>
        </p:nvSpPr>
        <p:spPr>
          <a:xfrm>
            <a:off x="580487" y="6985"/>
            <a:ext cx="8882636" cy="786645"/>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Google Other Revenues </a:t>
            </a:r>
            <a:endParaRPr sz="7200">
              <a:latin typeface="Lato"/>
              <a:ea typeface="Lato"/>
              <a:cs typeface="Lato"/>
              <a:sym typeface="Lato"/>
            </a:endParaRPr>
          </a:p>
        </p:txBody>
      </p:sp>
      <p:sp>
        <p:nvSpPr>
          <p:cNvPr id="1611" name="Google Shape;1611;p205"/>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612" name="Google Shape;1612;p205"/>
          <p:cNvPicPr preferRelativeResize="0"/>
          <p:nvPr/>
        </p:nvPicPr>
        <p:blipFill rotWithShape="1">
          <a:blip r:embed="rId3">
            <a:alphaModFix/>
          </a:blip>
          <a:srcRect b="0" l="0" r="0" t="0"/>
          <a:stretch/>
        </p:blipFill>
        <p:spPr>
          <a:xfrm>
            <a:off x="105088" y="994493"/>
            <a:ext cx="8598398" cy="3915090"/>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6" name="Shape 1616"/>
        <p:cNvGrpSpPr/>
        <p:nvPr/>
      </p:nvGrpSpPr>
      <p:grpSpPr>
        <a:xfrm>
          <a:off x="0" y="0"/>
          <a:ext cx="0" cy="0"/>
          <a:chOff x="0" y="0"/>
          <a:chExt cx="0" cy="0"/>
        </a:xfrm>
      </p:grpSpPr>
      <p:sp>
        <p:nvSpPr>
          <p:cNvPr id="1617" name="Google Shape;1617;p206"/>
          <p:cNvSpPr txBox="1"/>
          <p:nvPr>
            <p:ph idx="12" type="sldNum"/>
          </p:nvPr>
        </p:nvSpPr>
        <p:spPr>
          <a:xfrm>
            <a:off x="4297650" y="4447973"/>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fld id="{00000000-1234-1234-1234-123412341234}" type="slidenum">
              <a:rPr lang="en">
                <a:solidFill>
                  <a:srgbClr val="999999"/>
                </a:solidFill>
              </a:rPr>
              <a:t>‹#›</a:t>
            </a:fld>
            <a:endParaRPr>
              <a:solidFill>
                <a:srgbClr val="999999"/>
              </a:solidFill>
            </a:endParaRPr>
          </a:p>
        </p:txBody>
      </p:sp>
      <p:sp>
        <p:nvSpPr>
          <p:cNvPr id="1618" name="Google Shape;1618;p206"/>
          <p:cNvSpPr txBox="1"/>
          <p:nvPr/>
        </p:nvSpPr>
        <p:spPr>
          <a:xfrm>
            <a:off x="1405594" y="2048072"/>
            <a:ext cx="7738406" cy="7694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0" i="0" lang="en" sz="4400" u="none" cap="none" strike="noStrike">
                <a:solidFill>
                  <a:schemeClr val="lt1"/>
                </a:solidFill>
                <a:latin typeface="Arial"/>
                <a:ea typeface="Arial"/>
                <a:cs typeface="Arial"/>
                <a:sym typeface="Arial"/>
              </a:rPr>
              <a:t>History and Management</a:t>
            </a:r>
            <a:endParaRPr b="0" i="0" sz="4400" u="none" cap="none" strike="noStrike">
              <a:solidFill>
                <a:schemeClr val="lt1"/>
              </a:solidFill>
              <a:latin typeface="Arial"/>
              <a:ea typeface="Arial"/>
              <a:cs typeface="Arial"/>
              <a:sym typeface="Arial"/>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2" name="Shape 1622"/>
        <p:cNvGrpSpPr/>
        <p:nvPr/>
      </p:nvGrpSpPr>
      <p:grpSpPr>
        <a:xfrm>
          <a:off x="0" y="0"/>
          <a:ext cx="0" cy="0"/>
          <a:chOff x="0" y="0"/>
          <a:chExt cx="0" cy="0"/>
        </a:xfrm>
      </p:grpSpPr>
      <p:sp>
        <p:nvSpPr>
          <p:cNvPr id="1623" name="Google Shape;1623;p207"/>
          <p:cNvSpPr txBox="1"/>
          <p:nvPr>
            <p:ph type="title"/>
          </p:nvPr>
        </p:nvSpPr>
        <p:spPr>
          <a:xfrm>
            <a:off x="500394" y="13998"/>
            <a:ext cx="8882636" cy="635963"/>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200">
                <a:latin typeface="Lato"/>
                <a:ea typeface="Lato"/>
                <a:cs typeface="Lato"/>
                <a:sym typeface="Lato"/>
              </a:rPr>
              <a:t>Google’s History</a:t>
            </a:r>
            <a:endParaRPr sz="6000">
              <a:latin typeface="Lato"/>
              <a:ea typeface="Lato"/>
              <a:cs typeface="Lato"/>
              <a:sym typeface="Lato"/>
            </a:endParaRPr>
          </a:p>
        </p:txBody>
      </p:sp>
      <p:sp>
        <p:nvSpPr>
          <p:cNvPr id="1624" name="Google Shape;1624;p207"/>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625" name="Google Shape;1625;p207"/>
          <p:cNvSpPr txBox="1"/>
          <p:nvPr/>
        </p:nvSpPr>
        <p:spPr>
          <a:xfrm>
            <a:off x="130682" y="649962"/>
            <a:ext cx="8882636" cy="44935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Calibri"/>
                <a:ea typeface="Calibri"/>
                <a:cs typeface="Calibri"/>
                <a:sym typeface="Calibri"/>
              </a:rPr>
              <a:t>1996	</a:t>
            </a:r>
            <a:r>
              <a:rPr b="0" i="0" lang="en" sz="1300" u="none" cap="none" strike="noStrike">
                <a:solidFill>
                  <a:schemeClr val="dk1"/>
                </a:solidFill>
                <a:latin typeface="Calibri"/>
                <a:ea typeface="Calibri"/>
                <a:cs typeface="Calibri"/>
                <a:sym typeface="Calibri"/>
              </a:rPr>
              <a:t>Larry and Sergey collaborate and create search engine called BackRub. BackRub operates on Stanford servers for. 	BackRub featured an efficient algorithm called “PageRank”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Calibri"/>
                <a:ea typeface="Calibri"/>
                <a:cs typeface="Calibri"/>
                <a:sym typeface="Calibri"/>
              </a:rPr>
              <a:t>1997	</a:t>
            </a:r>
            <a:r>
              <a:rPr b="0" i="0" lang="en" sz="1300" u="none" cap="none" strike="noStrike">
                <a:solidFill>
                  <a:schemeClr val="dk1"/>
                </a:solidFill>
                <a:latin typeface="Calibri"/>
                <a:ea typeface="Calibri"/>
                <a:cs typeface="Calibri"/>
                <a:sym typeface="Calibri"/>
              </a:rPr>
              <a:t>Google.com is registered as a domain on September 15. The name—a play on the word "googol," a mathematical 	term for the number represented by the numeral 1 followed by 100 zeroes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Calibri"/>
                <a:ea typeface="Calibri"/>
                <a:cs typeface="Calibri"/>
                <a:sym typeface="Calibri"/>
              </a:rPr>
              <a:t>1998	</a:t>
            </a:r>
            <a:r>
              <a:rPr b="0" i="0" lang="en" sz="1300" u="none" cap="none" strike="noStrike">
                <a:solidFill>
                  <a:schemeClr val="dk1"/>
                </a:solidFill>
                <a:latin typeface="Calibri"/>
                <a:ea typeface="Calibri"/>
                <a:cs typeface="Calibri"/>
                <a:sym typeface="Calibri"/>
              </a:rPr>
              <a:t>Andy Bechtolsheim becomes first investor ($100,000), and Google files for incorporation in California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Calibri"/>
                <a:ea typeface="Calibri"/>
                <a:cs typeface="Calibri"/>
                <a:sym typeface="Calibri"/>
              </a:rPr>
              <a:t>1999	</a:t>
            </a:r>
            <a:r>
              <a:rPr b="0" i="0" lang="en" sz="1300" u="none" cap="none" strike="noStrike">
                <a:solidFill>
                  <a:schemeClr val="dk1"/>
                </a:solidFill>
                <a:latin typeface="Calibri"/>
                <a:ea typeface="Calibri"/>
                <a:cs typeface="Calibri"/>
                <a:sym typeface="Calibri"/>
              </a:rPr>
              <a:t>Venture capital firms Kleiner Perkins Caufield &amp; Byers and Sequoia Capital provide $25 million; Website officially 	launched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Calibri"/>
                <a:ea typeface="Calibri"/>
                <a:cs typeface="Calibri"/>
                <a:sym typeface="Calibri"/>
              </a:rPr>
              <a:t>2000	</a:t>
            </a:r>
            <a:r>
              <a:rPr b="0" i="0" lang="en" sz="1300" u="none" cap="none" strike="noStrike">
                <a:solidFill>
                  <a:schemeClr val="dk1"/>
                </a:solidFill>
                <a:latin typeface="Calibri"/>
                <a:ea typeface="Calibri"/>
                <a:cs typeface="Calibri"/>
                <a:sym typeface="Calibri"/>
              </a:rPr>
              <a:t>Google AdWords launched (paid web links with associated searches)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Calibri"/>
                <a:ea typeface="Calibri"/>
                <a:cs typeface="Calibri"/>
                <a:sym typeface="Calibri"/>
              </a:rPr>
              <a:t>	The first 10 language versions of Google.com are released: French, German, Italian, Swedish, Finnish, Spanish, 	Portuguese, Dutch, Norwegian and Danish.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Calibri"/>
                <a:ea typeface="Calibri"/>
                <a:cs typeface="Calibri"/>
                <a:sym typeface="Calibri"/>
              </a:rPr>
              <a:t>	Google Toolbar is released—a browser plug-in that makes it possible to search without visiting the Google 	homepage.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Calibri"/>
                <a:ea typeface="Calibri"/>
                <a:cs typeface="Calibri"/>
                <a:sym typeface="Calibri"/>
              </a:rPr>
              <a:t>2001</a:t>
            </a:r>
            <a:r>
              <a:rPr b="0" i="0" lang="en" sz="1300" u="none" cap="none" strike="noStrike">
                <a:solidFill>
                  <a:schemeClr val="dk1"/>
                </a:solidFill>
                <a:latin typeface="Calibri"/>
                <a:ea typeface="Calibri"/>
                <a:cs typeface="Calibri"/>
                <a:sym typeface="Calibri"/>
              </a:rPr>
              <a:t>	Eric Schmidt becomes CEO and Chairman of the Board of Directors; “PageRank” granted a patent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Calibri"/>
                <a:ea typeface="Calibri"/>
                <a:cs typeface="Calibri"/>
                <a:sym typeface="Calibri"/>
              </a:rPr>
              <a:t>	Open their first international office, in Tokyo, Japan.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dk1"/>
                </a:solidFill>
                <a:latin typeface="Calibri"/>
                <a:ea typeface="Calibri"/>
                <a:cs typeface="Calibri"/>
                <a:sym typeface="Calibri"/>
              </a:rPr>
              <a:t>2002</a:t>
            </a:r>
            <a:r>
              <a:rPr b="0" i="0" lang="en" sz="1300" u="none" cap="none" strike="noStrike">
                <a:solidFill>
                  <a:schemeClr val="dk1"/>
                </a:solidFill>
                <a:latin typeface="Calibri"/>
                <a:ea typeface="Calibri"/>
                <a:cs typeface="Calibri"/>
                <a:sym typeface="Calibri"/>
              </a:rPr>
              <a:t>	Google labs, Google Scholar released,.. AdWords becomes cost-per-click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Calibri"/>
                <a:ea typeface="Calibri"/>
                <a:cs typeface="Calibri"/>
                <a:sym typeface="Calibri"/>
              </a:rPr>
              <a:t> 	Google News launches with 4,000 news sources.</a:t>
            </a:r>
            <a:endParaRPr b="0" i="0" sz="1400" u="none" cap="none" strike="noStrike">
              <a:solidFill>
                <a:srgbClr val="000000"/>
              </a:solidFill>
              <a:latin typeface="Arial"/>
              <a:ea typeface="Arial"/>
              <a:cs typeface="Arial"/>
              <a:sym typeface="Arial"/>
            </a:endParaRPr>
          </a:p>
        </p:txBody>
      </p:sp>
      <p:pic>
        <p:nvPicPr>
          <p:cNvPr id="1626" name="Google Shape;1626;p207"/>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0" name="Shape 1630"/>
        <p:cNvGrpSpPr/>
        <p:nvPr/>
      </p:nvGrpSpPr>
      <p:grpSpPr>
        <a:xfrm>
          <a:off x="0" y="0"/>
          <a:ext cx="0" cy="0"/>
          <a:chOff x="0" y="0"/>
          <a:chExt cx="0" cy="0"/>
        </a:xfrm>
      </p:grpSpPr>
      <p:sp>
        <p:nvSpPr>
          <p:cNvPr id="1631" name="Google Shape;1631;p208"/>
          <p:cNvSpPr txBox="1"/>
          <p:nvPr>
            <p:ph type="title"/>
          </p:nvPr>
        </p:nvSpPr>
        <p:spPr>
          <a:xfrm>
            <a:off x="553789" y="9504"/>
            <a:ext cx="8882636" cy="64045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200">
                <a:latin typeface="Lato"/>
                <a:ea typeface="Lato"/>
                <a:cs typeface="Lato"/>
                <a:sym typeface="Lato"/>
              </a:rPr>
              <a:t>Google’s History (cont.)</a:t>
            </a:r>
            <a:endParaRPr sz="5400">
              <a:latin typeface="Lato"/>
              <a:ea typeface="Lato"/>
              <a:cs typeface="Lato"/>
              <a:sym typeface="Lato"/>
            </a:endParaRPr>
          </a:p>
        </p:txBody>
      </p:sp>
      <p:sp>
        <p:nvSpPr>
          <p:cNvPr id="1632" name="Google Shape;1632;p208"/>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633" name="Google Shape;1633;p208"/>
          <p:cNvSpPr txBox="1"/>
          <p:nvPr/>
        </p:nvSpPr>
        <p:spPr>
          <a:xfrm>
            <a:off x="130682" y="649962"/>
            <a:ext cx="8882636" cy="440120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2003 </a:t>
            </a:r>
            <a:r>
              <a:rPr b="0" i="0" lang="en" sz="1400" u="none" cap="none" strike="noStrike">
                <a:solidFill>
                  <a:schemeClr val="dk1"/>
                </a:solidFill>
                <a:latin typeface="Calibri"/>
                <a:ea typeface="Calibri"/>
                <a:cs typeface="Calibri"/>
                <a:sym typeface="Calibri"/>
              </a:rPr>
              <a:t>	Acquire Pyra Labs, the creators of Blogger.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Announce Google AdSense, a new content-targeted advertising service that enables publishers large and 	small to access Google's vast network of advertisers.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Launch Google Grants—the nonprofit edition of AdWords and launch Google Print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2004</a:t>
            </a:r>
            <a:r>
              <a:rPr b="0" i="0" lang="en" sz="1400" u="none" cap="none" strike="noStrike">
                <a:solidFill>
                  <a:schemeClr val="dk1"/>
                </a:solidFill>
                <a:latin typeface="Calibri"/>
                <a:ea typeface="Calibri"/>
                <a:cs typeface="Calibri"/>
                <a:sym typeface="Calibri"/>
              </a:rPr>
              <a:t>	Google Local released (became Google Maps), Gmail released, IPO raised $1.67 billion for of 19,605,052 	shares of Class A common stock at $85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Acquire Keyhole, a digital mapping company whose technology will later become Google Earth. Also launch 	Google Scholar in beta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2005</a:t>
            </a:r>
            <a:r>
              <a:rPr b="0" i="0" lang="en" sz="1400" u="none" cap="none" strike="noStrike">
                <a:solidFill>
                  <a:schemeClr val="dk1"/>
                </a:solidFill>
                <a:latin typeface="Calibri"/>
                <a:ea typeface="Calibri"/>
                <a:cs typeface="Calibri"/>
                <a:sym typeface="Calibri"/>
              </a:rPr>
              <a:t>	Google Maps, two months later, add satellite views and directions to the product. 			Google Earth launched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Google Mobile Web Search is released, specially formulated for viewing search results on mobile phones. 	Google Analytics also released.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2006</a:t>
            </a:r>
            <a:r>
              <a:rPr b="0" i="0" lang="en" sz="1400" u="none" cap="none" strike="noStrike">
                <a:solidFill>
                  <a:schemeClr val="dk1"/>
                </a:solidFill>
                <a:latin typeface="Calibri"/>
                <a:ea typeface="Calibri"/>
                <a:cs typeface="Calibri"/>
                <a:sym typeface="Calibri"/>
              </a:rPr>
              <a:t>	Google Finance launches.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2007</a:t>
            </a:r>
            <a:r>
              <a:rPr b="0" i="0" lang="en" sz="1400" u="none" cap="none" strike="noStrike">
                <a:solidFill>
                  <a:schemeClr val="dk1"/>
                </a:solidFill>
                <a:latin typeface="Calibri"/>
                <a:ea typeface="Calibri"/>
                <a:cs typeface="Calibri"/>
                <a:sym typeface="Calibri"/>
              </a:rPr>
              <a:t>	Share prices hit $700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2009</a:t>
            </a:r>
            <a:r>
              <a:rPr b="0" i="0" lang="en" sz="1400" u="none" cap="none" strike="noStrike">
                <a:solidFill>
                  <a:schemeClr val="dk1"/>
                </a:solidFill>
                <a:latin typeface="Calibri"/>
                <a:ea typeface="Calibri"/>
                <a:cs typeface="Calibri"/>
                <a:sym typeface="Calibri"/>
              </a:rPr>
              <a:t>	Release Google Voice. Announce Google Ventures.</a:t>
            </a:r>
            <a:endParaRPr b="0" i="0" sz="1400" u="none" cap="none" strike="noStrike">
              <a:solidFill>
                <a:srgbClr val="000000"/>
              </a:solidFill>
              <a:latin typeface="Arial"/>
              <a:ea typeface="Arial"/>
              <a:cs typeface="Arial"/>
              <a:sym typeface="Arial"/>
            </a:endParaRPr>
          </a:p>
        </p:txBody>
      </p:sp>
      <p:pic>
        <p:nvPicPr>
          <p:cNvPr id="1634" name="Google Shape;1634;p208"/>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8" name="Shape 1638"/>
        <p:cNvGrpSpPr/>
        <p:nvPr/>
      </p:nvGrpSpPr>
      <p:grpSpPr>
        <a:xfrm>
          <a:off x="0" y="0"/>
          <a:ext cx="0" cy="0"/>
          <a:chOff x="0" y="0"/>
          <a:chExt cx="0" cy="0"/>
        </a:xfrm>
      </p:grpSpPr>
      <p:pic>
        <p:nvPicPr>
          <p:cNvPr id="1639" name="Google Shape;1639;p209"/>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sp>
        <p:nvSpPr>
          <p:cNvPr id="1640" name="Google Shape;1640;p209"/>
          <p:cNvSpPr txBox="1"/>
          <p:nvPr>
            <p:ph type="title"/>
          </p:nvPr>
        </p:nvSpPr>
        <p:spPr>
          <a:xfrm>
            <a:off x="513743" y="0"/>
            <a:ext cx="8882636" cy="649962"/>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200">
                <a:latin typeface="Lato"/>
                <a:ea typeface="Lato"/>
                <a:cs typeface="Lato"/>
                <a:sym typeface="Lato"/>
              </a:rPr>
              <a:t>Google’s History (cont.)</a:t>
            </a:r>
            <a:endParaRPr sz="6000">
              <a:latin typeface="Lato"/>
              <a:ea typeface="Lato"/>
              <a:cs typeface="Lato"/>
              <a:sym typeface="Lato"/>
            </a:endParaRPr>
          </a:p>
        </p:txBody>
      </p:sp>
      <p:sp>
        <p:nvSpPr>
          <p:cNvPr id="1641" name="Google Shape;1641;p209"/>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642" name="Google Shape;1642;p209"/>
          <p:cNvSpPr txBox="1"/>
          <p:nvPr/>
        </p:nvSpPr>
        <p:spPr>
          <a:xfrm>
            <a:off x="130682" y="649962"/>
            <a:ext cx="8882636" cy="418576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2011	</a:t>
            </a:r>
            <a:r>
              <a:rPr b="0" i="0" lang="en" sz="1400" u="none" cap="none" strike="noStrike">
                <a:solidFill>
                  <a:schemeClr val="dk1"/>
                </a:solidFill>
                <a:latin typeface="Calibri"/>
                <a:ea typeface="Calibri"/>
                <a:cs typeface="Calibri"/>
                <a:sym typeface="Calibri"/>
              </a:rPr>
              <a:t>Larry Page takes over as CEO. Eric Schmidt becomes executive chairman. Android exceeds 10 billion app 	downloads, growth rate of 1 billion downloads per month, Google Drive launched. Announce Chromebooks.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2012	</a:t>
            </a:r>
            <a:r>
              <a:rPr b="0" i="0" lang="en" sz="1400" u="none" cap="none" strike="noStrike">
                <a:solidFill>
                  <a:schemeClr val="dk1"/>
                </a:solidFill>
                <a:latin typeface="Calibri"/>
                <a:ea typeface="Calibri"/>
                <a:cs typeface="Calibri"/>
                <a:sym typeface="Calibri"/>
              </a:rPr>
              <a:t>Chrome launches on Android and iOS. Google is the dominant search engine globally with 88.8% market 	share, Most visited website in the world. Project Glass is unveiled. Google Drive launches.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2013	</a:t>
            </a:r>
            <a:r>
              <a:rPr b="0" i="0" lang="en" sz="1400" u="none" cap="none" strike="noStrike">
                <a:solidFill>
                  <a:schemeClr val="dk1"/>
                </a:solidFill>
                <a:latin typeface="Calibri"/>
                <a:ea typeface="Calibri"/>
                <a:cs typeface="Calibri"/>
                <a:sym typeface="Calibri"/>
              </a:rPr>
              <a:t>Google Play music is released. Android passes 1 billion device activations. Announce Calico, a new company 	that focuses on health and well-being.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2014	</a:t>
            </a:r>
            <a:r>
              <a:rPr b="0" i="0" lang="en" sz="1400" u="none" cap="none" strike="noStrike">
                <a:solidFill>
                  <a:schemeClr val="dk1"/>
                </a:solidFill>
                <a:latin typeface="Calibri"/>
                <a:ea typeface="Calibri"/>
                <a:cs typeface="Calibri"/>
                <a:sym typeface="Calibri"/>
              </a:rPr>
              <a:t>Prototypes of self-driving cars revealed. Sold Motorola Mobility to Lenovo for $2.91bn.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2015	</a:t>
            </a:r>
            <a:r>
              <a:rPr b="0" i="0" lang="en" sz="1400" u="none" cap="none" strike="noStrike">
                <a:solidFill>
                  <a:schemeClr val="dk1"/>
                </a:solidFill>
                <a:latin typeface="Calibri"/>
                <a:ea typeface="Calibri"/>
                <a:cs typeface="Calibri"/>
                <a:sym typeface="Calibri"/>
              </a:rPr>
              <a:t>In October, Alphabet Inc. was founded as the parent company of Google and several other companies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2016	</a:t>
            </a:r>
            <a:r>
              <a:rPr b="0" i="0" lang="en" sz="1400" u="none" cap="none" strike="noStrike">
                <a:solidFill>
                  <a:schemeClr val="dk1"/>
                </a:solidFill>
                <a:latin typeface="Calibri"/>
                <a:ea typeface="Calibri"/>
                <a:cs typeface="Calibri"/>
                <a:sym typeface="Calibri"/>
              </a:rPr>
              <a:t>Announced the Google Station initiative to make public Wi-Fi around the world, with initial development in 	India.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Released multiple hardware devices (Google Pixel smartphone and DayDream Virtual Reality Headset.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2017</a:t>
            </a:r>
            <a:r>
              <a:rPr b="0" i="0" lang="en" sz="1400" u="none" cap="none" strike="noStrike">
                <a:solidFill>
                  <a:schemeClr val="dk1"/>
                </a:solidFill>
                <a:latin typeface="Calibri"/>
                <a:ea typeface="Calibri"/>
                <a:cs typeface="Calibri"/>
                <a:sym typeface="Calibri"/>
              </a:rPr>
              <a:t>	Made its first investment in India and picked up a significant minority stake in hyper-local concierge and 	delivery player Dunzo.</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6" name="Shape 1646"/>
        <p:cNvGrpSpPr/>
        <p:nvPr/>
      </p:nvGrpSpPr>
      <p:grpSpPr>
        <a:xfrm>
          <a:off x="0" y="0"/>
          <a:ext cx="0" cy="0"/>
          <a:chOff x="0" y="0"/>
          <a:chExt cx="0" cy="0"/>
        </a:xfrm>
      </p:grpSpPr>
      <p:sp>
        <p:nvSpPr>
          <p:cNvPr id="1647" name="Google Shape;1647;p210"/>
          <p:cNvSpPr txBox="1"/>
          <p:nvPr>
            <p:ph type="title"/>
          </p:nvPr>
        </p:nvSpPr>
        <p:spPr>
          <a:xfrm>
            <a:off x="540441" y="9260"/>
            <a:ext cx="8882636" cy="649962"/>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200">
                <a:latin typeface="Lato"/>
                <a:ea typeface="Lato"/>
                <a:cs typeface="Lato"/>
                <a:sym typeface="Lato"/>
              </a:rPr>
              <a:t>Key Acquisitions</a:t>
            </a:r>
            <a:endParaRPr sz="6000">
              <a:latin typeface="Lato"/>
              <a:ea typeface="Lato"/>
              <a:cs typeface="Lato"/>
              <a:sym typeface="Lato"/>
            </a:endParaRPr>
          </a:p>
        </p:txBody>
      </p:sp>
      <p:sp>
        <p:nvSpPr>
          <p:cNvPr id="1648" name="Google Shape;1648;p210"/>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649" name="Google Shape;1649;p210"/>
          <p:cNvSpPr txBox="1"/>
          <p:nvPr/>
        </p:nvSpPr>
        <p:spPr>
          <a:xfrm>
            <a:off x="130682" y="649962"/>
            <a:ext cx="8882636" cy="417037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April 2003:</a:t>
            </a:r>
            <a:r>
              <a:rPr b="0" i="0" lang="en" sz="1200" u="none" cap="none" strike="noStrike">
                <a:solidFill>
                  <a:schemeClr val="dk1"/>
                </a:solidFill>
                <a:latin typeface="Calibri"/>
                <a:ea typeface="Calibri"/>
                <a:cs typeface="Calibri"/>
                <a:sym typeface="Calibri"/>
              </a:rPr>
              <a:t> Applied Semantics (AdSense and AdWords) - 102m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October 2004: </a:t>
            </a:r>
            <a:r>
              <a:rPr b="0" i="0" lang="en" sz="1200" u="none" cap="none" strike="noStrike">
                <a:solidFill>
                  <a:schemeClr val="dk1"/>
                </a:solidFill>
                <a:latin typeface="Calibri"/>
                <a:ea typeface="Calibri"/>
                <a:cs typeface="Calibri"/>
                <a:sym typeface="Calibri"/>
              </a:rPr>
              <a:t>Keyhole Corp. (Google Maps/ Google Earth)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August 2005: </a:t>
            </a:r>
            <a:r>
              <a:rPr b="0" i="0" lang="en" sz="1200" u="none" cap="none" strike="noStrike">
                <a:solidFill>
                  <a:schemeClr val="dk1"/>
                </a:solidFill>
                <a:latin typeface="Calibri"/>
                <a:ea typeface="Calibri"/>
                <a:cs typeface="Calibri"/>
                <a:sym typeface="Calibri"/>
              </a:rPr>
              <a:t>Android 50m – Mobile Software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October 2006: </a:t>
            </a:r>
            <a:r>
              <a:rPr b="0" i="0" lang="en" sz="1200" u="none" cap="none" strike="noStrike">
                <a:solidFill>
                  <a:schemeClr val="dk1"/>
                </a:solidFill>
                <a:latin typeface="Calibri"/>
                <a:ea typeface="Calibri"/>
                <a:cs typeface="Calibri"/>
                <a:sym typeface="Calibri"/>
              </a:rPr>
              <a:t>YouTube - 1.65B – Video sharing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April 2007: </a:t>
            </a:r>
            <a:r>
              <a:rPr b="0" i="0" lang="en" sz="1200" u="none" cap="none" strike="noStrike">
                <a:solidFill>
                  <a:schemeClr val="dk1"/>
                </a:solidFill>
                <a:latin typeface="Calibri"/>
                <a:ea typeface="Calibri"/>
                <a:cs typeface="Calibri"/>
                <a:sym typeface="Calibri"/>
              </a:rPr>
              <a:t>Double Click - 3.1B – Online Advertising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November 2009: </a:t>
            </a:r>
            <a:r>
              <a:rPr b="0" i="0" lang="en" sz="1200" u="none" cap="none" strike="noStrike">
                <a:solidFill>
                  <a:schemeClr val="dk1"/>
                </a:solidFill>
                <a:latin typeface="Calibri"/>
                <a:ea typeface="Calibri"/>
                <a:cs typeface="Calibri"/>
                <a:sym typeface="Calibri"/>
              </a:rPr>
              <a:t>AdMob - 750m – Mobile Advertising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August 2011: </a:t>
            </a:r>
            <a:r>
              <a:rPr b="0" i="0" lang="en" sz="1200" u="none" cap="none" strike="noStrike">
                <a:solidFill>
                  <a:schemeClr val="dk1"/>
                </a:solidFill>
                <a:latin typeface="Calibri"/>
                <a:ea typeface="Calibri"/>
                <a:cs typeface="Calibri"/>
                <a:sym typeface="Calibri"/>
              </a:rPr>
              <a:t>Motorola 12.5B – Mobile Device Manufacturer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September 2011:</a:t>
            </a:r>
            <a:r>
              <a:rPr b="0" i="0" lang="en" sz="1200" u="none" cap="none" strike="noStrike">
                <a:solidFill>
                  <a:schemeClr val="dk1"/>
                </a:solidFill>
                <a:latin typeface="Calibri"/>
                <a:ea typeface="Calibri"/>
                <a:cs typeface="Calibri"/>
                <a:sym typeface="Calibri"/>
              </a:rPr>
              <a:t> Zagat 151m – Restaurant reviews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During 2012:</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320"/>
              </a:spcBef>
              <a:spcAft>
                <a:spcPts val="0"/>
              </a:spcAft>
              <a:buClr>
                <a:srgbClr val="538CD5"/>
              </a:buClr>
              <a:buSzPts val="1200"/>
              <a:buFont typeface="Arial"/>
              <a:buChar char="–"/>
            </a:pPr>
            <a:r>
              <a:rPr b="0" i="0" lang="en" sz="1200" u="none" cap="none" strike="noStrike">
                <a:solidFill>
                  <a:srgbClr val="000000"/>
                </a:solidFill>
                <a:latin typeface="Calibri"/>
                <a:ea typeface="Calibri"/>
                <a:cs typeface="Calibri"/>
                <a:sym typeface="Calibri"/>
              </a:rPr>
              <a:t>Meebo: Web-based instant messaging service ($100M)</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320"/>
              </a:spcBef>
              <a:spcAft>
                <a:spcPts val="0"/>
              </a:spcAft>
              <a:buClr>
                <a:srgbClr val="538CD5"/>
              </a:buClr>
              <a:buSzPts val="1200"/>
              <a:buFont typeface="Arial"/>
              <a:buChar char="–"/>
            </a:pPr>
            <a:r>
              <a:rPr b="0" i="0" lang="en" sz="1200" u="none" cap="none" strike="noStrike">
                <a:solidFill>
                  <a:srgbClr val="000000"/>
                </a:solidFill>
                <a:latin typeface="Calibri"/>
                <a:ea typeface="Calibri"/>
                <a:cs typeface="Calibri"/>
                <a:sym typeface="Calibri"/>
              </a:rPr>
              <a:t>Sparrow: Email client for iOS and OSX devices ($25M)</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320"/>
              </a:spcBef>
              <a:spcAft>
                <a:spcPts val="0"/>
              </a:spcAft>
              <a:buClr>
                <a:srgbClr val="538CD5"/>
              </a:buClr>
              <a:buSzPts val="1200"/>
              <a:buFont typeface="Arial"/>
              <a:buChar char="–"/>
            </a:pPr>
            <a:r>
              <a:rPr b="0" i="0" lang="en" sz="1200" u="none" cap="none" strike="noStrike">
                <a:solidFill>
                  <a:srgbClr val="000000"/>
                </a:solidFill>
                <a:latin typeface="Calibri"/>
                <a:ea typeface="Calibri"/>
                <a:cs typeface="Calibri"/>
                <a:sym typeface="Calibri"/>
              </a:rPr>
              <a:t>Wildfire: Social marketing software developer ($450M)</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320"/>
              </a:spcBef>
              <a:spcAft>
                <a:spcPts val="0"/>
              </a:spcAft>
              <a:buClr>
                <a:srgbClr val="538CD5"/>
              </a:buClr>
              <a:buSzPts val="1200"/>
              <a:buFont typeface="Arial"/>
              <a:buChar char="–"/>
            </a:pPr>
            <a:r>
              <a:rPr b="0" i="0" lang="en" sz="1200" u="none" cap="none" strike="noStrike">
                <a:solidFill>
                  <a:srgbClr val="000000"/>
                </a:solidFill>
                <a:latin typeface="Calibri"/>
                <a:ea typeface="Calibri"/>
                <a:cs typeface="Calibri"/>
                <a:sym typeface="Calibri"/>
              </a:rPr>
              <a:t>Quickoffice: Productivity suite for Google Docs and smart devices.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March 2013: </a:t>
            </a:r>
            <a:r>
              <a:rPr b="0" i="0" lang="en" sz="1200" u="none" cap="none" strike="noStrike">
                <a:solidFill>
                  <a:schemeClr val="dk1"/>
                </a:solidFill>
                <a:latin typeface="Calibri"/>
                <a:ea typeface="Calibri"/>
                <a:cs typeface="Calibri"/>
                <a:sym typeface="Calibri"/>
              </a:rPr>
              <a:t>DNNresearch Inc. 5m – Neural Networks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200"/>
              <a:buFont typeface="Arial"/>
              <a:buNone/>
            </a:pPr>
            <a:r>
              <a:rPr b="1" i="0" lang="en" sz="1200" u="none" cap="none" strike="noStrike">
                <a:solidFill>
                  <a:schemeClr val="dk1"/>
                </a:solidFill>
                <a:latin typeface="Calibri"/>
                <a:ea typeface="Calibri"/>
                <a:cs typeface="Calibri"/>
                <a:sym typeface="Calibri"/>
              </a:rPr>
              <a:t>May 2013: </a:t>
            </a:r>
            <a:r>
              <a:rPr b="0" i="0" lang="en" sz="1200" u="none" cap="none" strike="noStrike">
                <a:solidFill>
                  <a:schemeClr val="dk1"/>
                </a:solidFill>
                <a:latin typeface="Calibri"/>
                <a:ea typeface="Calibri"/>
                <a:cs typeface="Calibri"/>
                <a:sym typeface="Calibri"/>
              </a:rPr>
              <a:t>Makani Power 30m – Clean Energy</a:t>
            </a:r>
            <a:endParaRPr b="0" i="0" sz="1400" u="none" cap="none" strike="noStrike">
              <a:solidFill>
                <a:srgbClr val="000000"/>
              </a:solidFill>
              <a:latin typeface="Arial"/>
              <a:ea typeface="Arial"/>
              <a:cs typeface="Arial"/>
              <a:sym typeface="Arial"/>
            </a:endParaRPr>
          </a:p>
        </p:txBody>
      </p:sp>
      <p:pic>
        <p:nvPicPr>
          <p:cNvPr id="1650" name="Google Shape;1650;p210"/>
          <p:cNvPicPr preferRelativeResize="0"/>
          <p:nvPr/>
        </p:nvPicPr>
        <p:blipFill rotWithShape="1">
          <a:blip r:embed="rId3">
            <a:alphaModFix/>
          </a:blip>
          <a:srcRect b="19340" l="34922" r="36709" t="17526"/>
          <a:stretch/>
        </p:blipFill>
        <p:spPr>
          <a:xfrm>
            <a:off x="5227608" y="562694"/>
            <a:ext cx="1483743" cy="1293963"/>
          </a:xfrm>
          <a:prstGeom prst="rect">
            <a:avLst/>
          </a:prstGeom>
          <a:noFill/>
          <a:ln>
            <a:noFill/>
          </a:ln>
        </p:spPr>
      </p:pic>
      <p:pic>
        <p:nvPicPr>
          <p:cNvPr id="1651" name="Google Shape;1651;p210"/>
          <p:cNvPicPr preferRelativeResize="0"/>
          <p:nvPr/>
        </p:nvPicPr>
        <p:blipFill rotWithShape="1">
          <a:blip r:embed="rId4">
            <a:alphaModFix/>
          </a:blip>
          <a:srcRect b="32985" l="15200" r="14778" t="32341"/>
          <a:stretch/>
        </p:blipFill>
        <p:spPr>
          <a:xfrm>
            <a:off x="7106879" y="1691855"/>
            <a:ext cx="1777042" cy="879895"/>
          </a:xfrm>
          <a:prstGeom prst="rect">
            <a:avLst/>
          </a:prstGeom>
          <a:noFill/>
          <a:ln>
            <a:noFill/>
          </a:ln>
        </p:spPr>
      </p:pic>
      <p:pic>
        <p:nvPicPr>
          <p:cNvPr id="1652" name="Google Shape;1652;p210"/>
          <p:cNvPicPr preferRelativeResize="0"/>
          <p:nvPr/>
        </p:nvPicPr>
        <p:blipFill rotWithShape="1">
          <a:blip r:embed="rId5">
            <a:alphaModFix/>
          </a:blip>
          <a:srcRect b="0" l="0" r="0" t="0"/>
          <a:stretch/>
        </p:blipFill>
        <p:spPr>
          <a:xfrm>
            <a:off x="6230368" y="3613643"/>
            <a:ext cx="1205743" cy="1205743"/>
          </a:xfrm>
          <a:prstGeom prst="rect">
            <a:avLst/>
          </a:prstGeom>
          <a:noFill/>
          <a:ln>
            <a:noFill/>
          </a:ln>
        </p:spPr>
      </p:pic>
      <p:pic>
        <p:nvPicPr>
          <p:cNvPr id="1653" name="Google Shape;1653;p210"/>
          <p:cNvPicPr preferRelativeResize="0"/>
          <p:nvPr/>
        </p:nvPicPr>
        <p:blipFill rotWithShape="1">
          <a:blip r:embed="rId6">
            <a:alphaModFix/>
          </a:blip>
          <a:srcRect b="28022" l="0" r="0" t="28764"/>
          <a:stretch/>
        </p:blipFill>
        <p:spPr>
          <a:xfrm>
            <a:off x="4381646" y="2563355"/>
            <a:ext cx="3613754" cy="670390"/>
          </a:xfrm>
          <a:prstGeom prst="rect">
            <a:avLst/>
          </a:prstGeom>
          <a:noFill/>
          <a:ln>
            <a:noFill/>
          </a:ln>
        </p:spPr>
      </p:pic>
      <p:pic>
        <p:nvPicPr>
          <p:cNvPr id="1654" name="Google Shape;1654;p210"/>
          <p:cNvPicPr preferRelativeResize="0"/>
          <p:nvPr/>
        </p:nvPicPr>
        <p:blipFill rotWithShape="1">
          <a:blip r:embed="rId7">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8" name="Shape 1658"/>
        <p:cNvGrpSpPr/>
        <p:nvPr/>
      </p:nvGrpSpPr>
      <p:grpSpPr>
        <a:xfrm>
          <a:off x="0" y="0"/>
          <a:ext cx="0" cy="0"/>
          <a:chOff x="0" y="0"/>
          <a:chExt cx="0" cy="0"/>
        </a:xfrm>
      </p:grpSpPr>
      <p:sp>
        <p:nvSpPr>
          <p:cNvPr id="1659" name="Google Shape;1659;p211"/>
          <p:cNvSpPr txBox="1"/>
          <p:nvPr>
            <p:ph type="title"/>
          </p:nvPr>
        </p:nvSpPr>
        <p:spPr>
          <a:xfrm>
            <a:off x="538115" y="9785"/>
            <a:ext cx="8882636" cy="649962"/>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200">
                <a:latin typeface="Lato"/>
                <a:ea typeface="Lato"/>
                <a:cs typeface="Lato"/>
                <a:sym typeface="Lato"/>
              </a:rPr>
              <a:t>Key Acquisitions (Cont.)</a:t>
            </a:r>
            <a:endParaRPr sz="6000">
              <a:latin typeface="Lato"/>
              <a:ea typeface="Lato"/>
              <a:cs typeface="Lato"/>
              <a:sym typeface="Lato"/>
            </a:endParaRPr>
          </a:p>
        </p:txBody>
      </p:sp>
      <p:sp>
        <p:nvSpPr>
          <p:cNvPr id="1660" name="Google Shape;1660;p211"/>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661" name="Google Shape;1661;p211"/>
          <p:cNvSpPr txBox="1"/>
          <p:nvPr/>
        </p:nvSpPr>
        <p:spPr>
          <a:xfrm>
            <a:off x="130682" y="649962"/>
            <a:ext cx="8882636" cy="374461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3F3F3F"/>
                </a:solidFill>
                <a:latin typeface="Calibri"/>
                <a:ea typeface="Calibri"/>
                <a:cs typeface="Calibri"/>
                <a:sym typeface="Calibri"/>
              </a:rPr>
              <a:t> </a:t>
            </a:r>
            <a:r>
              <a:rPr b="1" i="0" lang="en" sz="1400" u="none" cap="none" strike="noStrike">
                <a:solidFill>
                  <a:schemeClr val="dk1"/>
                </a:solidFill>
                <a:latin typeface="Calibri"/>
                <a:ea typeface="Calibri"/>
                <a:cs typeface="Calibri"/>
                <a:sym typeface="Calibri"/>
              </a:rPr>
              <a:t>June 2013</a:t>
            </a:r>
            <a:r>
              <a:rPr b="1" i="0" lang="en" sz="1400" u="none" cap="none" strike="noStrike">
                <a:solidFill>
                  <a:srgbClr val="3F3F3F"/>
                </a:solidFill>
                <a:latin typeface="Calibri"/>
                <a:ea typeface="Calibri"/>
                <a:cs typeface="Calibri"/>
                <a:sym typeface="Calibri"/>
              </a:rPr>
              <a:t>: </a:t>
            </a:r>
            <a:r>
              <a:rPr b="0" i="0" lang="en" sz="1400" u="none" cap="none" strike="noStrike">
                <a:solidFill>
                  <a:srgbClr val="3F3F3F"/>
                </a:solidFill>
                <a:latin typeface="Calibri"/>
                <a:ea typeface="Calibri"/>
                <a:cs typeface="Calibri"/>
                <a:sym typeface="Calibri"/>
              </a:rPr>
              <a:t>Waze 966m –Navigation Software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rPr b="1" i="0" lang="en" sz="1400" u="none" cap="none" strike="noStrike">
                <a:solidFill>
                  <a:srgbClr val="3F3F3F"/>
                </a:solidFill>
                <a:latin typeface="Calibri"/>
                <a:ea typeface="Calibri"/>
                <a:cs typeface="Calibri"/>
                <a:sym typeface="Calibri"/>
              </a:rPr>
              <a:t> </a:t>
            </a:r>
            <a:r>
              <a:rPr b="1" i="0" lang="en" sz="1400" u="none" cap="none" strike="noStrike">
                <a:solidFill>
                  <a:srgbClr val="000000"/>
                </a:solidFill>
                <a:latin typeface="Calibri"/>
                <a:ea typeface="Calibri"/>
                <a:cs typeface="Calibri"/>
                <a:sym typeface="Calibri"/>
              </a:rPr>
              <a:t>December 2013</a:t>
            </a:r>
            <a:r>
              <a:rPr b="1" i="0" lang="en" sz="1400" u="none" cap="none" strike="noStrike">
                <a:solidFill>
                  <a:srgbClr val="3F3F3F"/>
                </a:solidFill>
                <a:latin typeface="Calibri"/>
                <a:ea typeface="Calibri"/>
                <a:cs typeface="Calibri"/>
                <a:sym typeface="Calibri"/>
              </a:rPr>
              <a:t>:</a:t>
            </a:r>
            <a:r>
              <a:rPr b="0" i="0" lang="en" sz="1400" u="none" cap="none" strike="noStrike">
                <a:solidFill>
                  <a:srgbClr val="3F3F3F"/>
                </a:solidFill>
                <a:latin typeface="Calibri"/>
                <a:ea typeface="Calibri"/>
                <a:cs typeface="Calibri"/>
                <a:sym typeface="Calibri"/>
              </a:rPr>
              <a:t> Boston Dynamics 500m - Robotics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rPr b="1" i="0" lang="en" sz="1400" u="none" cap="none" strike="noStrike">
                <a:solidFill>
                  <a:srgbClr val="3F3F3F"/>
                </a:solidFill>
                <a:latin typeface="Calibri"/>
                <a:ea typeface="Calibri"/>
                <a:cs typeface="Calibri"/>
                <a:sym typeface="Calibri"/>
              </a:rPr>
              <a:t> </a:t>
            </a:r>
            <a:r>
              <a:rPr b="1" i="0" lang="en" sz="1400" u="none" cap="none" strike="noStrike">
                <a:solidFill>
                  <a:srgbClr val="000000"/>
                </a:solidFill>
                <a:latin typeface="Calibri"/>
                <a:ea typeface="Calibri"/>
                <a:cs typeface="Calibri"/>
                <a:sym typeface="Calibri"/>
              </a:rPr>
              <a:t>January 2014</a:t>
            </a:r>
            <a:r>
              <a:rPr b="1" i="0" lang="en" sz="1400" u="none" cap="none" strike="noStrike">
                <a:solidFill>
                  <a:srgbClr val="3F3F3F"/>
                </a:solidFill>
                <a:latin typeface="Calibri"/>
                <a:ea typeface="Calibri"/>
                <a:cs typeface="Calibri"/>
                <a:sym typeface="Calibri"/>
              </a:rPr>
              <a:t>: </a:t>
            </a:r>
            <a:r>
              <a:rPr b="0" i="0" lang="en" sz="1400" u="none" cap="none" strike="noStrike">
                <a:solidFill>
                  <a:srgbClr val="3F3F3F"/>
                </a:solidFill>
                <a:latin typeface="Calibri"/>
                <a:ea typeface="Calibri"/>
                <a:cs typeface="Calibri"/>
                <a:sym typeface="Calibri"/>
              </a:rPr>
              <a:t>DeepMind Technologies 650m – Artificial Intelligence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rPr b="0" i="0" lang="en" sz="1400" u="none" cap="none" strike="noStrike">
                <a:solidFill>
                  <a:srgbClr val="3F3F3F"/>
                </a:solidFill>
                <a:latin typeface="Calibri"/>
                <a:ea typeface="Calibri"/>
                <a:cs typeface="Calibri"/>
                <a:sym typeface="Calibri"/>
              </a:rPr>
              <a:t> </a:t>
            </a:r>
            <a:r>
              <a:rPr b="1" i="0" lang="en" sz="1400" u="none" cap="none" strike="noStrike">
                <a:solidFill>
                  <a:srgbClr val="000000"/>
                </a:solidFill>
                <a:latin typeface="Calibri"/>
                <a:ea typeface="Calibri"/>
                <a:cs typeface="Calibri"/>
                <a:sym typeface="Calibri"/>
              </a:rPr>
              <a:t>February 2014</a:t>
            </a:r>
            <a:r>
              <a:rPr b="1" i="0" lang="en" sz="1400" u="none" cap="none" strike="noStrike">
                <a:solidFill>
                  <a:srgbClr val="3F3F3F"/>
                </a:solidFill>
                <a:latin typeface="Calibri"/>
                <a:ea typeface="Calibri"/>
                <a:cs typeface="Calibri"/>
                <a:sym typeface="Calibri"/>
              </a:rPr>
              <a:t>: </a:t>
            </a:r>
            <a:r>
              <a:rPr b="0" i="0" lang="en" sz="1400" u="none" cap="none" strike="noStrike">
                <a:solidFill>
                  <a:srgbClr val="3F3F3F"/>
                </a:solidFill>
                <a:latin typeface="Calibri"/>
                <a:ea typeface="Calibri"/>
                <a:cs typeface="Calibri"/>
                <a:sym typeface="Calibri"/>
              </a:rPr>
              <a:t>Nest 3.2B – Home Automation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rPr b="1" i="0" lang="en" sz="1400" u="none" cap="none" strike="noStrike">
                <a:solidFill>
                  <a:srgbClr val="3F3F3F"/>
                </a:solidFill>
                <a:latin typeface="Calibri"/>
                <a:ea typeface="Calibri"/>
                <a:cs typeface="Calibri"/>
                <a:sym typeface="Calibri"/>
              </a:rPr>
              <a:t> </a:t>
            </a:r>
            <a:r>
              <a:rPr b="1" i="0" lang="en" sz="1400" u="none" cap="none" strike="noStrike">
                <a:solidFill>
                  <a:srgbClr val="000000"/>
                </a:solidFill>
                <a:latin typeface="Calibri"/>
                <a:ea typeface="Calibri"/>
                <a:cs typeface="Calibri"/>
                <a:sym typeface="Calibri"/>
              </a:rPr>
              <a:t>April 2014: </a:t>
            </a:r>
            <a:r>
              <a:rPr b="0" i="0" lang="en" sz="1400" u="none" cap="none" strike="noStrike">
                <a:solidFill>
                  <a:srgbClr val="3F3F3F"/>
                </a:solidFill>
                <a:latin typeface="Calibri"/>
                <a:ea typeface="Calibri"/>
                <a:cs typeface="Calibri"/>
                <a:sym typeface="Calibri"/>
              </a:rPr>
              <a:t>Titan Aerospace 60m – Drones and UAVS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rPr b="0" i="0" lang="en" sz="1400" u="none" cap="none" strike="noStrike">
                <a:solidFill>
                  <a:srgbClr val="3F3F3F"/>
                </a:solidFill>
                <a:latin typeface="Calibri"/>
                <a:ea typeface="Calibri"/>
                <a:cs typeface="Calibri"/>
                <a:sym typeface="Calibri"/>
              </a:rPr>
              <a:t> </a:t>
            </a:r>
            <a:r>
              <a:rPr b="1" i="0" lang="en" sz="1400" u="none" cap="none" strike="noStrike">
                <a:solidFill>
                  <a:srgbClr val="000000"/>
                </a:solidFill>
                <a:latin typeface="Calibri"/>
                <a:ea typeface="Calibri"/>
                <a:cs typeface="Calibri"/>
                <a:sym typeface="Calibri"/>
              </a:rPr>
              <a:t>June 2014: </a:t>
            </a:r>
            <a:r>
              <a:rPr b="0" i="0" lang="en" sz="1400" u="none" cap="none" strike="noStrike">
                <a:solidFill>
                  <a:srgbClr val="3F3F3F"/>
                </a:solidFill>
                <a:latin typeface="Calibri"/>
                <a:ea typeface="Calibri"/>
                <a:cs typeface="Calibri"/>
                <a:sym typeface="Calibri"/>
              </a:rPr>
              <a:t>Skybox Imaging – 500m - Satellite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rPr b="1" i="0" lang="en" sz="1400" u="none" cap="none" strike="noStrike">
                <a:solidFill>
                  <a:srgbClr val="3F3F3F"/>
                </a:solidFill>
                <a:latin typeface="Calibri"/>
                <a:ea typeface="Calibri"/>
                <a:cs typeface="Calibri"/>
                <a:sym typeface="Calibri"/>
              </a:rPr>
              <a:t> </a:t>
            </a:r>
            <a:r>
              <a:rPr b="1" i="0" lang="en" sz="1400" u="none" cap="none" strike="noStrike">
                <a:solidFill>
                  <a:srgbClr val="000000"/>
                </a:solidFill>
                <a:latin typeface="Calibri"/>
                <a:ea typeface="Calibri"/>
                <a:cs typeface="Calibri"/>
                <a:sym typeface="Calibri"/>
              </a:rPr>
              <a:t>July 2014: </a:t>
            </a:r>
            <a:r>
              <a:rPr b="0" i="0" lang="en" sz="1400" u="none" cap="none" strike="noStrike">
                <a:solidFill>
                  <a:srgbClr val="3F3F3F"/>
                </a:solidFill>
                <a:latin typeface="Calibri"/>
                <a:ea typeface="Calibri"/>
                <a:cs typeface="Calibri"/>
                <a:sym typeface="Calibri"/>
              </a:rPr>
              <a:t>Dropcam – 517m – Home Monitoring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October 2016: </a:t>
            </a:r>
            <a:r>
              <a:rPr b="0" i="0" lang="en" sz="1400" u="none" cap="none" strike="noStrike">
                <a:solidFill>
                  <a:schemeClr val="dk1"/>
                </a:solidFill>
                <a:latin typeface="Calibri"/>
                <a:ea typeface="Calibri"/>
                <a:cs typeface="Calibri"/>
                <a:sym typeface="Calibri"/>
              </a:rPr>
              <a:t>Apigee Corp. – 571m – application programming interface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January 2018: </a:t>
            </a:r>
            <a:r>
              <a:rPr b="0" i="0" lang="en" sz="1400" u="none" cap="none" strike="noStrike">
                <a:solidFill>
                  <a:schemeClr val="dk1"/>
                </a:solidFill>
                <a:latin typeface="Calibri"/>
                <a:ea typeface="Calibri"/>
                <a:cs typeface="Calibri"/>
                <a:sym typeface="Calibri"/>
              </a:rPr>
              <a:t>Agreement with HTC Corporation – 1.1B –  team of engineers and a non-exclusive license of intellectual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property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400"/>
              <a:buFont typeface="Arial"/>
              <a:buNone/>
            </a:pPr>
            <a:r>
              <a:t/>
            </a:r>
            <a:endParaRPr b="0" i="0" sz="1400" u="none" cap="none" strike="noStrike">
              <a:solidFill>
                <a:srgbClr val="3F3F3F"/>
              </a:solidFill>
              <a:latin typeface="Calibri"/>
              <a:ea typeface="Calibri"/>
              <a:cs typeface="Calibri"/>
              <a:sym typeface="Calibri"/>
            </a:endParaRPr>
          </a:p>
        </p:txBody>
      </p:sp>
      <p:pic>
        <p:nvPicPr>
          <p:cNvPr id="1662" name="Google Shape;1662;p211"/>
          <p:cNvPicPr preferRelativeResize="0"/>
          <p:nvPr/>
        </p:nvPicPr>
        <p:blipFill rotWithShape="1">
          <a:blip r:embed="rId3">
            <a:alphaModFix/>
          </a:blip>
          <a:srcRect b="30487" l="4873" r="0" t="25792"/>
          <a:stretch/>
        </p:blipFill>
        <p:spPr>
          <a:xfrm>
            <a:off x="4979433" y="235894"/>
            <a:ext cx="2801593" cy="764770"/>
          </a:xfrm>
          <a:prstGeom prst="rect">
            <a:avLst/>
          </a:prstGeom>
          <a:noFill/>
          <a:ln>
            <a:noFill/>
          </a:ln>
        </p:spPr>
      </p:pic>
      <p:pic>
        <p:nvPicPr>
          <p:cNvPr id="1663" name="Google Shape;1663;p211"/>
          <p:cNvPicPr preferRelativeResize="0"/>
          <p:nvPr/>
        </p:nvPicPr>
        <p:blipFill rotWithShape="1">
          <a:blip r:embed="rId4">
            <a:alphaModFix/>
          </a:blip>
          <a:srcRect b="0" l="0" r="0" t="0"/>
          <a:stretch/>
        </p:blipFill>
        <p:spPr>
          <a:xfrm>
            <a:off x="6741222" y="1253638"/>
            <a:ext cx="2079607" cy="613479"/>
          </a:xfrm>
          <a:prstGeom prst="rect">
            <a:avLst/>
          </a:prstGeom>
          <a:noFill/>
          <a:ln>
            <a:noFill/>
          </a:ln>
        </p:spPr>
      </p:pic>
      <p:pic>
        <p:nvPicPr>
          <p:cNvPr id="1664" name="Google Shape;1664;p211"/>
          <p:cNvPicPr preferRelativeResize="0"/>
          <p:nvPr/>
        </p:nvPicPr>
        <p:blipFill rotWithShape="1">
          <a:blip r:embed="rId5">
            <a:alphaModFix/>
          </a:blip>
          <a:srcRect b="0" l="0" r="0" t="0"/>
          <a:stretch/>
        </p:blipFill>
        <p:spPr>
          <a:xfrm>
            <a:off x="5343163" y="2063971"/>
            <a:ext cx="2074132" cy="1067664"/>
          </a:xfrm>
          <a:prstGeom prst="rect">
            <a:avLst/>
          </a:prstGeom>
          <a:noFill/>
          <a:ln>
            <a:noFill/>
          </a:ln>
        </p:spPr>
      </p:pic>
      <p:pic>
        <p:nvPicPr>
          <p:cNvPr id="1665" name="Google Shape;1665;p211"/>
          <p:cNvPicPr preferRelativeResize="0"/>
          <p:nvPr/>
        </p:nvPicPr>
        <p:blipFill rotWithShape="1">
          <a:blip r:embed="rId6">
            <a:alphaModFix/>
          </a:blip>
          <a:srcRect b="25006" l="0" r="0" t="27925"/>
          <a:stretch/>
        </p:blipFill>
        <p:spPr>
          <a:xfrm>
            <a:off x="5345281" y="3464256"/>
            <a:ext cx="2791882" cy="1314042"/>
          </a:xfrm>
          <a:prstGeom prst="rect">
            <a:avLst/>
          </a:prstGeom>
          <a:noFill/>
          <a:ln>
            <a:noFill/>
          </a:ln>
        </p:spPr>
      </p:pic>
      <p:pic>
        <p:nvPicPr>
          <p:cNvPr id="1666" name="Google Shape;1666;p211"/>
          <p:cNvPicPr preferRelativeResize="0"/>
          <p:nvPr/>
        </p:nvPicPr>
        <p:blipFill rotWithShape="1">
          <a:blip r:embed="rId7">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4" name="Shape 64"/>
        <p:cNvGrpSpPr/>
        <p:nvPr/>
      </p:nvGrpSpPr>
      <p:grpSpPr>
        <a:xfrm>
          <a:off x="0" y="0"/>
          <a:ext cx="0" cy="0"/>
          <a:chOff x="0" y="0"/>
          <a:chExt cx="0" cy="0"/>
        </a:xfrm>
      </p:grpSpPr>
      <p:sp>
        <p:nvSpPr>
          <p:cNvPr id="65" name="Google Shape;65;p14"/>
          <p:cNvSpPr txBox="1"/>
          <p:nvPr>
            <p:ph idx="4294967295" type="ctrTitle"/>
          </p:nvPr>
        </p:nvSpPr>
        <p:spPr>
          <a:xfrm>
            <a:off x="1519650" y="1804625"/>
            <a:ext cx="6104700" cy="1192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4800"/>
              <a:buFont typeface="Lato Hairline"/>
              <a:buNone/>
            </a:pPr>
            <a:r>
              <a:rPr b="1" i="0" lang="en" sz="5000" u="none" cap="none" strike="noStrike">
                <a:solidFill>
                  <a:srgbClr val="000000"/>
                </a:solidFill>
                <a:latin typeface="Lato"/>
                <a:ea typeface="Lato"/>
                <a:cs typeface="Lato"/>
                <a:sym typeface="Lato"/>
              </a:rPr>
              <a:t>Industry</a:t>
            </a:r>
            <a:endParaRPr b="1" i="0" sz="5000" u="none" cap="none" strike="noStrike">
              <a:solidFill>
                <a:srgbClr val="000000"/>
              </a:solidFill>
              <a:latin typeface="Lato"/>
              <a:ea typeface="Lato"/>
              <a:cs typeface="Lato"/>
              <a:sym typeface="Lato"/>
            </a:endParaRPr>
          </a:p>
        </p:txBody>
      </p:sp>
      <p:sp>
        <p:nvSpPr>
          <p:cNvPr id="66" name="Google Shape;66;p14"/>
          <p:cNvSpPr txBox="1"/>
          <p:nvPr>
            <p:ph idx="12" type="sldNum"/>
          </p:nvPr>
        </p:nvSpPr>
        <p:spPr>
          <a:xfrm>
            <a:off x="4297650" y="4673651"/>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32"/>
          <p:cNvSpPr txBox="1"/>
          <p:nvPr>
            <p:ph idx="12" type="sldNum"/>
          </p:nvPr>
        </p:nvSpPr>
        <p:spPr>
          <a:xfrm>
            <a:off x="8035442" y="4673650"/>
            <a:ext cx="9939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pic>
        <p:nvPicPr>
          <p:cNvPr descr="https://image.slidesharecdn.com/digitalin2018-180129162554/95/digital-in-2018-global-overview-8-638.jpg?cb=1517379595" id="195" name="Google Shape;195;p32"/>
          <p:cNvPicPr preferRelativeResize="0"/>
          <p:nvPr/>
        </p:nvPicPr>
        <p:blipFill rotWithShape="1">
          <a:blip r:embed="rId3">
            <a:alphaModFix/>
          </a:blip>
          <a:srcRect b="0" l="0" r="0" t="0"/>
          <a:stretch/>
        </p:blipFill>
        <p:spPr>
          <a:xfrm>
            <a:off x="3183" y="0"/>
            <a:ext cx="9140817" cy="5143500"/>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0" name="Shape 1670"/>
        <p:cNvGrpSpPr/>
        <p:nvPr/>
      </p:nvGrpSpPr>
      <p:grpSpPr>
        <a:xfrm>
          <a:off x="0" y="0"/>
          <a:ext cx="0" cy="0"/>
          <a:chOff x="0" y="0"/>
          <a:chExt cx="0" cy="0"/>
        </a:xfrm>
      </p:grpSpPr>
      <p:sp>
        <p:nvSpPr>
          <p:cNvPr id="1671" name="Google Shape;1671;p212"/>
          <p:cNvSpPr txBox="1"/>
          <p:nvPr>
            <p:ph type="title"/>
          </p:nvPr>
        </p:nvSpPr>
        <p:spPr>
          <a:xfrm>
            <a:off x="480370" y="8208"/>
            <a:ext cx="8882636" cy="98681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Company Overview </a:t>
            </a:r>
            <a:endParaRPr sz="7200">
              <a:latin typeface="Lato"/>
              <a:ea typeface="Lato"/>
              <a:cs typeface="Lato"/>
              <a:sym typeface="Lato"/>
            </a:endParaRPr>
          </a:p>
        </p:txBody>
      </p:sp>
      <p:sp>
        <p:nvSpPr>
          <p:cNvPr id="1672" name="Google Shape;1672;p212"/>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673" name="Google Shape;1673;p212"/>
          <p:cNvSpPr txBox="1"/>
          <p:nvPr/>
        </p:nvSpPr>
        <p:spPr>
          <a:xfrm>
            <a:off x="146648" y="995018"/>
            <a:ext cx="8882636" cy="219547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accent1"/>
              </a:buClr>
              <a:buSzPts val="2500"/>
              <a:buFont typeface="Arial"/>
              <a:buChar char="•"/>
            </a:pPr>
            <a:r>
              <a:rPr b="0" baseline="30000" i="0" lang="en" sz="2500" u="none" cap="none" strike="noStrike">
                <a:solidFill>
                  <a:srgbClr val="000000"/>
                </a:solidFill>
                <a:latin typeface="Calibri"/>
                <a:ea typeface="Calibri"/>
                <a:cs typeface="Calibri"/>
                <a:sym typeface="Calibri"/>
              </a:rPr>
              <a:t>Focused on improving the ways people connect with information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600"/>
              </a:spcBef>
              <a:spcAft>
                <a:spcPts val="0"/>
              </a:spcAft>
              <a:buClr>
                <a:schemeClr val="accent1"/>
              </a:buClr>
              <a:buSzPts val="2500"/>
              <a:buFont typeface="Arial"/>
              <a:buChar char="•"/>
            </a:pPr>
            <a:r>
              <a:rPr b="0" baseline="30000" i="0" lang="en" sz="2500" u="none" cap="none" strike="noStrike">
                <a:solidFill>
                  <a:srgbClr val="000000"/>
                </a:solidFill>
                <a:latin typeface="Calibri"/>
                <a:ea typeface="Calibri"/>
                <a:cs typeface="Calibri"/>
                <a:sym typeface="Calibri"/>
              </a:rPr>
              <a:t>Organize the world’s information and make it universally accessible and useful.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600"/>
              </a:spcBef>
              <a:spcAft>
                <a:spcPts val="0"/>
              </a:spcAft>
              <a:buClr>
                <a:schemeClr val="accent1"/>
              </a:buClr>
              <a:buSzPts val="2500"/>
              <a:buFont typeface="Arial"/>
              <a:buChar char="•"/>
            </a:pPr>
            <a:r>
              <a:rPr b="0" baseline="30000" i="0" lang="en" sz="2500" u="none" cap="none" strike="noStrike">
                <a:solidFill>
                  <a:srgbClr val="000000"/>
                </a:solidFill>
                <a:latin typeface="Calibri"/>
                <a:ea typeface="Calibri"/>
                <a:cs typeface="Calibri"/>
                <a:sym typeface="Calibri"/>
              </a:rPr>
              <a:t>Innovations in </a:t>
            </a:r>
            <a:r>
              <a:rPr b="1" baseline="30000" i="0" lang="en" sz="2500" u="none" cap="none" strike="noStrike">
                <a:solidFill>
                  <a:srgbClr val="000000"/>
                </a:solidFill>
                <a:latin typeface="Calibri"/>
                <a:ea typeface="Calibri"/>
                <a:cs typeface="Calibri"/>
                <a:sym typeface="Calibri"/>
              </a:rPr>
              <a:t>web search </a:t>
            </a:r>
            <a:r>
              <a:rPr b="0" baseline="30000" i="0" lang="en" sz="2500" u="none" cap="none" strike="noStrike">
                <a:solidFill>
                  <a:srgbClr val="000000"/>
                </a:solidFill>
                <a:latin typeface="Calibri"/>
                <a:ea typeface="Calibri"/>
                <a:cs typeface="Calibri"/>
                <a:sym typeface="Calibri"/>
              </a:rPr>
              <a:t>and </a:t>
            </a:r>
            <a:r>
              <a:rPr b="1" baseline="30000" i="0" lang="en" sz="2500" u="none" cap="none" strike="noStrike">
                <a:solidFill>
                  <a:srgbClr val="000000"/>
                </a:solidFill>
                <a:latin typeface="Calibri"/>
                <a:ea typeface="Calibri"/>
                <a:cs typeface="Calibri"/>
                <a:sym typeface="Calibri"/>
              </a:rPr>
              <a:t>advertising </a:t>
            </a:r>
            <a:r>
              <a:rPr b="0" baseline="30000" i="0" lang="en" sz="2500" u="none" cap="none" strike="noStrike">
                <a:solidFill>
                  <a:srgbClr val="000000"/>
                </a:solidFill>
                <a:latin typeface="Calibri"/>
                <a:ea typeface="Calibri"/>
                <a:cs typeface="Calibri"/>
                <a:sym typeface="Calibri"/>
              </a:rPr>
              <a:t>have made their website a top internet property and their brand one of the most recognized in the world.</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600"/>
              </a:spcBef>
              <a:spcAft>
                <a:spcPts val="0"/>
              </a:spcAft>
              <a:buClr>
                <a:schemeClr val="accent1"/>
              </a:buClr>
              <a:buSzPts val="2500"/>
              <a:buFont typeface="Arial"/>
              <a:buChar char="•"/>
            </a:pPr>
            <a:r>
              <a:rPr b="0" baseline="30000" i="0" lang="en" sz="2500" u="none" cap="none" strike="noStrike">
                <a:solidFill>
                  <a:srgbClr val="000000"/>
                </a:solidFill>
                <a:latin typeface="Calibri"/>
                <a:ea typeface="Calibri"/>
                <a:cs typeface="Calibri"/>
                <a:sym typeface="Calibri"/>
              </a:rPr>
              <a:t>Revenues primarily by delivering relevant, cost-effective </a:t>
            </a:r>
            <a:r>
              <a:rPr b="1" baseline="30000" i="0" lang="en" sz="2500" u="none" cap="none" strike="noStrike">
                <a:solidFill>
                  <a:srgbClr val="000000"/>
                </a:solidFill>
                <a:latin typeface="Calibri"/>
                <a:ea typeface="Calibri"/>
                <a:cs typeface="Calibri"/>
                <a:sym typeface="Calibri"/>
              </a:rPr>
              <a:t>online advertising</a:t>
            </a:r>
            <a:r>
              <a:rPr b="0" baseline="30000" i="0" lang="en" sz="25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600"/>
              </a:spcBef>
              <a:spcAft>
                <a:spcPts val="0"/>
              </a:spcAft>
              <a:buClr>
                <a:schemeClr val="accent1"/>
              </a:buClr>
              <a:buSzPts val="2500"/>
              <a:buFont typeface="Arial"/>
              <a:buChar char="•"/>
            </a:pPr>
            <a:r>
              <a:rPr b="0" baseline="30000" i="0" lang="en" sz="2500" u="none" cap="none" strike="noStrike">
                <a:solidFill>
                  <a:srgbClr val="000000"/>
                </a:solidFill>
                <a:latin typeface="Calibri"/>
                <a:ea typeface="Calibri"/>
                <a:cs typeface="Calibri"/>
                <a:sym typeface="Calibri"/>
              </a:rPr>
              <a:t>Google’s </a:t>
            </a:r>
            <a:r>
              <a:rPr b="1" baseline="30000" i="0" lang="en" sz="2500" u="none" cap="none" strike="noStrike">
                <a:solidFill>
                  <a:srgbClr val="000000"/>
                </a:solidFill>
                <a:latin typeface="Calibri"/>
                <a:ea typeface="Calibri"/>
                <a:cs typeface="Calibri"/>
                <a:sym typeface="Calibri"/>
              </a:rPr>
              <a:t>AdWords </a:t>
            </a:r>
            <a:r>
              <a:rPr b="0" baseline="30000" i="0" lang="en" sz="2500" u="none" cap="none" strike="noStrike">
                <a:solidFill>
                  <a:srgbClr val="000000"/>
                </a:solidFill>
                <a:latin typeface="Calibri"/>
                <a:ea typeface="Calibri"/>
                <a:cs typeface="Calibri"/>
                <a:sym typeface="Calibri"/>
              </a:rPr>
              <a:t>program and </a:t>
            </a:r>
            <a:r>
              <a:rPr b="1" baseline="30000" i="0" lang="en" sz="2500" u="none" cap="none" strike="noStrike">
                <a:solidFill>
                  <a:srgbClr val="000000"/>
                </a:solidFill>
                <a:latin typeface="Calibri"/>
                <a:ea typeface="Calibri"/>
                <a:cs typeface="Calibri"/>
                <a:sym typeface="Calibri"/>
              </a:rPr>
              <a:t>AdSense</a:t>
            </a:r>
            <a:r>
              <a:rPr b="0" baseline="30000" i="0" lang="en" sz="2500" u="none" cap="none" strike="noStrike">
                <a:solidFill>
                  <a:srgbClr val="000000"/>
                </a:solidFill>
                <a:latin typeface="Calibri"/>
                <a:ea typeface="Calibri"/>
                <a:cs typeface="Calibri"/>
                <a:sym typeface="Calibri"/>
              </a:rPr>
              <a:t> program to promote their products and services with advertising</a:t>
            </a:r>
            <a:endParaRPr b="0" i="0" sz="1400" u="none" cap="none" strike="noStrike">
              <a:solidFill>
                <a:srgbClr val="000000"/>
              </a:solidFill>
              <a:latin typeface="Arial"/>
              <a:ea typeface="Arial"/>
              <a:cs typeface="Arial"/>
              <a:sym typeface="Arial"/>
            </a:endParaRPr>
          </a:p>
        </p:txBody>
      </p:sp>
      <p:pic>
        <p:nvPicPr>
          <p:cNvPr id="1674" name="Google Shape;1674;p212"/>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8" name="Shape 1678"/>
        <p:cNvGrpSpPr/>
        <p:nvPr/>
      </p:nvGrpSpPr>
      <p:grpSpPr>
        <a:xfrm>
          <a:off x="0" y="0"/>
          <a:ext cx="0" cy="0"/>
          <a:chOff x="0" y="0"/>
          <a:chExt cx="0" cy="0"/>
        </a:xfrm>
      </p:grpSpPr>
      <p:sp>
        <p:nvSpPr>
          <p:cNvPr id="1679" name="Google Shape;1679;p213"/>
          <p:cNvSpPr txBox="1"/>
          <p:nvPr>
            <p:ph type="title"/>
          </p:nvPr>
        </p:nvSpPr>
        <p:spPr>
          <a:xfrm>
            <a:off x="517801" y="-4722"/>
            <a:ext cx="8882636" cy="559714"/>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2500">
                <a:latin typeface="Lato"/>
                <a:ea typeface="Lato"/>
                <a:cs typeface="Lato"/>
                <a:sym typeface="Lato"/>
              </a:rPr>
              <a:t>Products and Services – For All</a:t>
            </a:r>
            <a:endParaRPr>
              <a:latin typeface="Lato"/>
              <a:ea typeface="Lato"/>
              <a:cs typeface="Lato"/>
              <a:sym typeface="Lato"/>
            </a:endParaRPr>
          </a:p>
        </p:txBody>
      </p:sp>
      <p:sp>
        <p:nvSpPr>
          <p:cNvPr id="1680" name="Google Shape;1680;p213"/>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681" name="Google Shape;1681;p213"/>
          <p:cNvSpPr/>
          <p:nvPr/>
        </p:nvSpPr>
        <p:spPr>
          <a:xfrm>
            <a:off x="225978" y="515193"/>
            <a:ext cx="2258430" cy="4552058"/>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rgbClr val="3F3F3F"/>
                </a:solidFill>
                <a:latin typeface="Calibri"/>
                <a:ea typeface="Calibri"/>
                <a:cs typeface="Calibri"/>
                <a:sym typeface="Calibri"/>
              </a:rPr>
              <a:t>Android Auto</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1500"/>
              <a:buFont typeface="Noto Sans Symbols"/>
              <a:buChar char="▪"/>
            </a:pPr>
            <a:r>
              <a:rPr b="0" i="0" lang="en" sz="1500" u="none" cap="none" strike="noStrike">
                <a:solidFill>
                  <a:srgbClr val="3F3F3F"/>
                </a:solidFill>
                <a:latin typeface="Calibri"/>
                <a:ea typeface="Calibri"/>
                <a:cs typeface="Calibri"/>
                <a:sym typeface="Calibri"/>
              </a:rPr>
              <a:t>Android OS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1500"/>
              <a:buFont typeface="Noto Sans Symbols"/>
              <a:buChar char="▪"/>
            </a:pPr>
            <a:r>
              <a:rPr b="0" i="0" lang="en" sz="1500" u="none" cap="none" strike="noStrike">
                <a:solidFill>
                  <a:srgbClr val="3F3F3F"/>
                </a:solidFill>
                <a:latin typeface="Calibri"/>
                <a:ea typeface="Calibri"/>
                <a:cs typeface="Calibri"/>
                <a:sym typeface="Calibri"/>
              </a:rPr>
              <a:t>Android One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1500"/>
              <a:buFont typeface="Noto Sans Symbols"/>
              <a:buChar char="▪"/>
            </a:pPr>
            <a:r>
              <a:rPr b="0" i="0" lang="en" sz="1500" u="none" cap="none" strike="noStrike">
                <a:solidFill>
                  <a:srgbClr val="3F3F3F"/>
                </a:solidFill>
                <a:latin typeface="Calibri"/>
                <a:ea typeface="Calibri"/>
                <a:cs typeface="Calibri"/>
                <a:sym typeface="Calibri"/>
              </a:rPr>
              <a:t>Android Pay</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1500"/>
              <a:buFont typeface="Noto Sans Symbols"/>
              <a:buChar char="▪"/>
            </a:pPr>
            <a:r>
              <a:rPr b="0" i="0" lang="en" sz="1500" u="none" cap="none" strike="noStrike">
                <a:solidFill>
                  <a:srgbClr val="3F3F3F"/>
                </a:solidFill>
                <a:latin typeface="Calibri"/>
                <a:ea typeface="Calibri"/>
                <a:cs typeface="Calibri"/>
                <a:sym typeface="Calibri"/>
              </a:rPr>
              <a:t>Android Phones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1500"/>
              <a:buFont typeface="Noto Sans Symbols"/>
              <a:buChar char="▪"/>
            </a:pPr>
            <a:r>
              <a:rPr b="0" i="0" lang="en" sz="1500" u="none" cap="none" strike="noStrike">
                <a:solidFill>
                  <a:srgbClr val="3F3F3F"/>
                </a:solidFill>
                <a:latin typeface="Calibri"/>
                <a:ea typeface="Calibri"/>
                <a:cs typeface="Calibri"/>
                <a:sym typeface="Calibri"/>
              </a:rPr>
              <a:t>Android Tablets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1500"/>
              <a:buFont typeface="Noto Sans Symbols"/>
              <a:buChar char="▪"/>
            </a:pPr>
            <a:r>
              <a:rPr b="0" i="0" lang="en" sz="1500" u="none" cap="none" strike="noStrike">
                <a:solidFill>
                  <a:srgbClr val="3F3F3F"/>
                </a:solidFill>
                <a:latin typeface="Calibri"/>
                <a:ea typeface="Calibri"/>
                <a:cs typeface="Calibri"/>
                <a:sym typeface="Calibri"/>
              </a:rPr>
              <a:t>Android Wear</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1500"/>
              <a:buFont typeface="Noto Sans Symbols"/>
              <a:buChar char="▪"/>
            </a:pPr>
            <a:r>
              <a:rPr b="0" i="0" lang="en" sz="1500" u="none" cap="none" strike="noStrike">
                <a:solidFill>
                  <a:srgbClr val="3F3F3F"/>
                </a:solidFill>
                <a:latin typeface="Calibri"/>
                <a:ea typeface="Calibri"/>
                <a:cs typeface="Calibri"/>
                <a:sym typeface="Calibri"/>
              </a:rPr>
              <a:t>Calendar</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Cardboard</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Chrome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Chrome Web Store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Chromebook</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100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Chromecast</a:t>
            </a:r>
            <a:endParaRPr b="0" i="0" sz="1400" u="none" cap="none" strike="noStrike">
              <a:solidFill>
                <a:srgbClr val="000000"/>
              </a:solidFill>
              <a:latin typeface="Arial"/>
              <a:ea typeface="Arial"/>
              <a:cs typeface="Arial"/>
              <a:sym typeface="Arial"/>
            </a:endParaRPr>
          </a:p>
        </p:txBody>
      </p:sp>
      <p:sp>
        <p:nvSpPr>
          <p:cNvPr id="1682" name="Google Shape;1682;p213"/>
          <p:cNvSpPr txBox="1"/>
          <p:nvPr/>
        </p:nvSpPr>
        <p:spPr>
          <a:xfrm>
            <a:off x="2391183" y="544915"/>
            <a:ext cx="1660229" cy="4969075"/>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News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Nexus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Nik Collection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OnHub</a:t>
            </a:r>
            <a:endParaRPr b="0" i="0" sz="1300" u="none" cap="none" strike="noStrike">
              <a:solidFill>
                <a:schemeClr val="dk1"/>
              </a:solidFill>
              <a:latin typeface="Calibri"/>
              <a:ea typeface="Calibri"/>
              <a:cs typeface="Calibri"/>
              <a:sym typeface="Calibri"/>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Photos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Pixel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Project Fi</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Scholar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Search</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Sheets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Sites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Slides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SmartBox</a:t>
            </a:r>
            <a:endParaRPr b="0" i="0" sz="1300" u="none" cap="none" strike="noStrike">
              <a:solidFill>
                <a:schemeClr val="dk1"/>
              </a:solidFill>
              <a:latin typeface="Calibri"/>
              <a:ea typeface="Calibri"/>
              <a:cs typeface="Calibri"/>
              <a:sym typeface="Calibri"/>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Tango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3" name="Google Shape;1683;p213"/>
          <p:cNvSpPr txBox="1"/>
          <p:nvPr/>
        </p:nvSpPr>
        <p:spPr>
          <a:xfrm>
            <a:off x="6112727" y="534355"/>
            <a:ext cx="2876086" cy="3206006"/>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300"/>
              <a:buFont typeface="Noto Sans Symbols"/>
              <a:buChar char="▪"/>
            </a:pPr>
            <a:r>
              <a:rPr b="0" i="0" lang="en" sz="1300" u="none" cap="none" strike="noStrike">
                <a:solidFill>
                  <a:srgbClr val="3F3F3F"/>
                </a:solidFill>
                <a:latin typeface="Calibri"/>
                <a:ea typeface="Calibri"/>
                <a:cs typeface="Calibri"/>
                <a:sym typeface="Calibri"/>
              </a:rPr>
              <a:t> Tilt Brush</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rgbClr val="3F3F3F"/>
                </a:solidFill>
                <a:latin typeface="Calibri"/>
                <a:ea typeface="Calibri"/>
                <a:cs typeface="Calibri"/>
                <a:sym typeface="Calibri"/>
              </a:rPr>
              <a:t> Translate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rgbClr val="3F3F3F"/>
                </a:solidFill>
                <a:latin typeface="Calibri"/>
                <a:ea typeface="Calibri"/>
                <a:cs typeface="Calibri"/>
                <a:sym typeface="Calibri"/>
              </a:rPr>
              <a:t> Voice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rgbClr val="3F3F3F"/>
                </a:solidFill>
                <a:latin typeface="Calibri"/>
                <a:ea typeface="Calibri"/>
                <a:cs typeface="Calibri"/>
                <a:sym typeface="Calibri"/>
              </a:rPr>
              <a:t> Waze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rgbClr val="3F3F3F"/>
                </a:solidFill>
                <a:latin typeface="Calibri"/>
                <a:ea typeface="Calibri"/>
                <a:cs typeface="Calibri"/>
                <a:sym typeface="Calibri"/>
              </a:rPr>
              <a:t> YouTube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YouTube Gaming</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YouTube Kids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Zagat</a:t>
            </a:r>
            <a:endParaRPr b="0" i="0" sz="1400" u="none" cap="none" strike="noStrike">
              <a:solidFill>
                <a:srgbClr val="000000"/>
              </a:solidFill>
              <a:latin typeface="Arial"/>
              <a:ea typeface="Arial"/>
              <a:cs typeface="Arial"/>
              <a:sym typeface="Arial"/>
            </a:endParaRPr>
          </a:p>
        </p:txBody>
      </p:sp>
      <p:pic>
        <p:nvPicPr>
          <p:cNvPr id="1684" name="Google Shape;1684;p213"/>
          <p:cNvPicPr preferRelativeResize="0"/>
          <p:nvPr/>
        </p:nvPicPr>
        <p:blipFill rotWithShape="1">
          <a:blip r:embed="rId3">
            <a:alphaModFix/>
          </a:blip>
          <a:srcRect b="0" l="0" r="0" t="0"/>
          <a:stretch/>
        </p:blipFill>
        <p:spPr>
          <a:xfrm>
            <a:off x="6083498" y="2967487"/>
            <a:ext cx="2000827" cy="2099764"/>
          </a:xfrm>
          <a:prstGeom prst="rect">
            <a:avLst/>
          </a:prstGeom>
          <a:noFill/>
          <a:ln>
            <a:noFill/>
          </a:ln>
        </p:spPr>
      </p:pic>
      <p:sp>
        <p:nvSpPr>
          <p:cNvPr id="1685" name="Google Shape;1685;p213"/>
          <p:cNvSpPr txBox="1"/>
          <p:nvPr/>
        </p:nvSpPr>
        <p:spPr>
          <a:xfrm>
            <a:off x="3913178" y="554992"/>
            <a:ext cx="2742377" cy="455205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Google Play</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Google Play Apps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Google Play Games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Google Play Movies &amp; TV</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Google Play Newsstand</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Google Store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Google Sync</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Google Wi-Fi</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Google for Education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Google+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Hangouts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Inbox by Gmail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Keep</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 Maps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686" name="Google Shape;1686;p213"/>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0" name="Shape 1690"/>
        <p:cNvGrpSpPr/>
        <p:nvPr/>
      </p:nvGrpSpPr>
      <p:grpSpPr>
        <a:xfrm>
          <a:off x="0" y="0"/>
          <a:ext cx="0" cy="0"/>
          <a:chOff x="0" y="0"/>
          <a:chExt cx="0" cy="0"/>
        </a:xfrm>
      </p:grpSpPr>
      <p:sp>
        <p:nvSpPr>
          <p:cNvPr id="1691" name="Google Shape;1691;p214"/>
          <p:cNvSpPr txBox="1"/>
          <p:nvPr>
            <p:ph type="title"/>
          </p:nvPr>
        </p:nvSpPr>
        <p:spPr>
          <a:xfrm>
            <a:off x="437707" y="0"/>
            <a:ext cx="8882636" cy="754213"/>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200">
                <a:latin typeface="Lato"/>
                <a:ea typeface="Lato"/>
                <a:cs typeface="Lato"/>
                <a:sym typeface="Lato"/>
              </a:rPr>
              <a:t>Products and Services – For All</a:t>
            </a:r>
            <a:endParaRPr sz="6000">
              <a:latin typeface="Lato"/>
              <a:ea typeface="Lato"/>
              <a:cs typeface="Lato"/>
              <a:sym typeface="Lato"/>
            </a:endParaRPr>
          </a:p>
        </p:txBody>
      </p:sp>
      <p:sp>
        <p:nvSpPr>
          <p:cNvPr id="1692" name="Google Shape;1692;p214"/>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693" name="Google Shape;1693;p214"/>
          <p:cNvPicPr preferRelativeResize="0"/>
          <p:nvPr/>
        </p:nvPicPr>
        <p:blipFill rotWithShape="1">
          <a:blip r:embed="rId3">
            <a:alphaModFix/>
          </a:blip>
          <a:srcRect b="0" l="0" r="0" t="0"/>
          <a:stretch/>
        </p:blipFill>
        <p:spPr>
          <a:xfrm>
            <a:off x="760888" y="861005"/>
            <a:ext cx="7448689" cy="3984648"/>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7" name="Shape 1697"/>
        <p:cNvGrpSpPr/>
        <p:nvPr/>
      </p:nvGrpSpPr>
      <p:grpSpPr>
        <a:xfrm>
          <a:off x="0" y="0"/>
          <a:ext cx="0" cy="0"/>
          <a:chOff x="0" y="0"/>
          <a:chExt cx="0" cy="0"/>
        </a:xfrm>
      </p:grpSpPr>
      <p:sp>
        <p:nvSpPr>
          <p:cNvPr id="1698" name="Google Shape;1698;p215"/>
          <p:cNvSpPr txBox="1"/>
          <p:nvPr>
            <p:ph type="title"/>
          </p:nvPr>
        </p:nvSpPr>
        <p:spPr>
          <a:xfrm>
            <a:off x="444381" y="0"/>
            <a:ext cx="6944238" cy="635963"/>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2800">
                <a:latin typeface="Lato"/>
                <a:ea typeface="Lato"/>
                <a:cs typeface="Lato"/>
                <a:sym typeface="Lato"/>
              </a:rPr>
              <a:t>Products and Services – For Business</a:t>
            </a:r>
            <a:endParaRPr sz="2800">
              <a:latin typeface="Lato"/>
              <a:ea typeface="Lato"/>
              <a:cs typeface="Lato"/>
              <a:sym typeface="Lato"/>
            </a:endParaRPr>
          </a:p>
        </p:txBody>
      </p:sp>
      <p:sp>
        <p:nvSpPr>
          <p:cNvPr id="1699" name="Google Shape;1699;p215"/>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700" name="Google Shape;1700;p215"/>
          <p:cNvSpPr txBox="1"/>
          <p:nvPr/>
        </p:nvSpPr>
        <p:spPr>
          <a:xfrm>
            <a:off x="64843" y="534355"/>
            <a:ext cx="2419565" cy="455205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AdMob</a:t>
            </a:r>
            <a:endParaRPr b="0" i="0" sz="1300" u="none" cap="none" strike="noStrike">
              <a:solidFill>
                <a:schemeClr val="dk1"/>
              </a:solidFill>
              <a:latin typeface="Calibri"/>
              <a:ea typeface="Calibri"/>
              <a:cs typeface="Calibri"/>
              <a:sym typeface="Calibri"/>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AdSense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AdWords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AdWords Express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Analytics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Android for Work</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Blogger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Chrome for Work</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DoubleClick by Google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G Suite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Google Cloud Platform</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Google Domains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Google Maps Business View</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Google Maps for Work</a:t>
            </a:r>
            <a:endParaRPr b="0" i="0" sz="1400" u="none" cap="none" strike="noStrike">
              <a:solidFill>
                <a:srgbClr val="000000"/>
              </a:solidFill>
              <a:latin typeface="Arial"/>
              <a:ea typeface="Arial"/>
              <a:cs typeface="Arial"/>
              <a:sym typeface="Arial"/>
            </a:endParaRPr>
          </a:p>
        </p:txBody>
      </p:sp>
      <p:sp>
        <p:nvSpPr>
          <p:cNvPr id="1701" name="Google Shape;1701;p215"/>
          <p:cNvSpPr txBox="1"/>
          <p:nvPr/>
        </p:nvSpPr>
        <p:spPr>
          <a:xfrm>
            <a:off x="2185355" y="534355"/>
            <a:ext cx="2571227" cy="3879971"/>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Google Merchant Center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Google My Business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Google Search for Work</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Google Shopping Campaigns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Google Surveys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Google Tag Manager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Google Trends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Google Trusted Stores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Google Web Designer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Google+ Brands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Local Inventory Ads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300"/>
              <a:buFont typeface="Noto Sans Symbols"/>
              <a:buChar char="▪"/>
            </a:pPr>
            <a:r>
              <a:rPr b="0" i="0" lang="en" sz="1300" u="none" cap="none" strike="noStrike">
                <a:solidFill>
                  <a:schemeClr val="dk1"/>
                </a:solidFill>
                <a:latin typeface="Calibri"/>
                <a:ea typeface="Calibri"/>
                <a:cs typeface="Calibri"/>
                <a:sym typeface="Calibri"/>
              </a:rPr>
              <a:t>Search Console</a:t>
            </a:r>
            <a:endParaRPr b="0" i="0" sz="1400" u="none" cap="none" strike="noStrike">
              <a:solidFill>
                <a:srgbClr val="000000"/>
              </a:solidFill>
              <a:latin typeface="Arial"/>
              <a:ea typeface="Arial"/>
              <a:cs typeface="Arial"/>
              <a:sym typeface="Arial"/>
            </a:endParaRPr>
          </a:p>
        </p:txBody>
      </p:sp>
      <p:pic>
        <p:nvPicPr>
          <p:cNvPr descr="bus417p-2.jpg" id="1702" name="Google Shape;1702;p215"/>
          <p:cNvPicPr preferRelativeResize="0"/>
          <p:nvPr/>
        </p:nvPicPr>
        <p:blipFill rotWithShape="1">
          <a:blip r:embed="rId3">
            <a:alphaModFix/>
          </a:blip>
          <a:srcRect b="0" l="0" r="0" t="0"/>
          <a:stretch/>
        </p:blipFill>
        <p:spPr>
          <a:xfrm>
            <a:off x="4240029" y="2572828"/>
            <a:ext cx="2419565" cy="1233574"/>
          </a:xfrm>
          <a:prstGeom prst="rect">
            <a:avLst/>
          </a:prstGeom>
          <a:noFill/>
          <a:ln>
            <a:noFill/>
          </a:ln>
        </p:spPr>
      </p:pic>
      <p:pic>
        <p:nvPicPr>
          <p:cNvPr id="1703" name="Google Shape;1703;p215"/>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7" name="Shape 1707"/>
        <p:cNvGrpSpPr/>
        <p:nvPr/>
      </p:nvGrpSpPr>
      <p:grpSpPr>
        <a:xfrm>
          <a:off x="0" y="0"/>
          <a:ext cx="0" cy="0"/>
          <a:chOff x="0" y="0"/>
          <a:chExt cx="0" cy="0"/>
        </a:xfrm>
      </p:grpSpPr>
      <p:sp>
        <p:nvSpPr>
          <p:cNvPr id="1708" name="Google Shape;1708;p216"/>
          <p:cNvSpPr txBox="1"/>
          <p:nvPr>
            <p:ph type="title"/>
          </p:nvPr>
        </p:nvSpPr>
        <p:spPr>
          <a:xfrm>
            <a:off x="448574" y="13446"/>
            <a:ext cx="8882636" cy="81468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AdWords</a:t>
            </a:r>
            <a:r>
              <a:rPr lang="en" sz="3600">
                <a:latin typeface="Lato"/>
                <a:ea typeface="Lato"/>
                <a:cs typeface="Lato"/>
                <a:sym typeface="Lato"/>
              </a:rPr>
              <a:t> </a:t>
            </a:r>
            <a:endParaRPr sz="6600">
              <a:latin typeface="Lato"/>
              <a:ea typeface="Lato"/>
              <a:cs typeface="Lato"/>
              <a:sym typeface="Lato"/>
            </a:endParaRPr>
          </a:p>
        </p:txBody>
      </p:sp>
      <p:sp>
        <p:nvSpPr>
          <p:cNvPr id="1709" name="Google Shape;1709;p216"/>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710" name="Google Shape;1710;p216"/>
          <p:cNvSpPr txBox="1"/>
          <p:nvPr/>
        </p:nvSpPr>
        <p:spPr>
          <a:xfrm>
            <a:off x="448574" y="828135"/>
            <a:ext cx="8032010" cy="4258277"/>
          </a:xfrm>
          <a:prstGeom prst="rect">
            <a:avLst/>
          </a:prstGeom>
          <a:noFill/>
          <a:ln>
            <a:noFill/>
          </a:ln>
        </p:spPr>
        <p:txBody>
          <a:bodyPr anchorCtr="0" anchor="t" bIns="45700" lIns="91425" spcFirstLastPara="1" rIns="91425" wrap="square" tIns="45700">
            <a:noAutofit/>
          </a:bodyPr>
          <a:lstStyle/>
          <a:p>
            <a:pPr indent="-317500" lvl="0" marL="342900" marR="0" rtl="0" algn="l">
              <a:lnSpc>
                <a:spcPct val="80000"/>
              </a:lnSpc>
              <a:spcBef>
                <a:spcPts val="0"/>
              </a:spcBef>
              <a:spcAft>
                <a:spcPts val="0"/>
              </a:spcAft>
              <a:buClr>
                <a:schemeClr val="accent1"/>
              </a:buClr>
              <a:buSzPts val="2000"/>
              <a:buFont typeface="Arial"/>
              <a:buChar char="•"/>
            </a:pPr>
            <a:r>
              <a:rPr b="0" i="0" lang="en" sz="2000" u="none" cap="none" strike="noStrike">
                <a:solidFill>
                  <a:schemeClr val="dk1"/>
                </a:solidFill>
                <a:latin typeface="Calibri"/>
                <a:ea typeface="Calibri"/>
                <a:cs typeface="Calibri"/>
                <a:sym typeface="Calibri"/>
              </a:rPr>
              <a:t>Advertisers create ads to show alongside Google search results</a:t>
            </a:r>
            <a:endParaRPr b="0" i="0" sz="1400" u="none" cap="none" strike="noStrike">
              <a:solidFill>
                <a:srgbClr val="000000"/>
              </a:solidFill>
              <a:latin typeface="Arial"/>
              <a:ea typeface="Arial"/>
              <a:cs typeface="Arial"/>
              <a:sym typeface="Arial"/>
            </a:endParaRPr>
          </a:p>
          <a:p>
            <a:pPr indent="-317500" lvl="0" marL="342900" marR="0" rtl="0" algn="l">
              <a:lnSpc>
                <a:spcPct val="80000"/>
              </a:lnSpc>
              <a:spcBef>
                <a:spcPts val="200"/>
              </a:spcBef>
              <a:spcAft>
                <a:spcPts val="0"/>
              </a:spcAft>
              <a:buClr>
                <a:schemeClr val="accent1"/>
              </a:buClr>
              <a:buSzPts val="2000"/>
              <a:buFont typeface="Arial"/>
              <a:buChar char="•"/>
            </a:pPr>
            <a:r>
              <a:rPr b="0" i="0" lang="en" sz="2000" u="none" cap="none" strike="noStrike">
                <a:solidFill>
                  <a:schemeClr val="dk1"/>
                </a:solidFill>
                <a:latin typeface="Calibri"/>
                <a:ea typeface="Calibri"/>
                <a:cs typeface="Calibri"/>
                <a:sym typeface="Calibri"/>
              </a:rPr>
              <a:t>Advertisers “bid” in an auction to have their ads displayed alongside certain specific keywords</a:t>
            </a:r>
            <a:endParaRPr b="0" i="0" sz="1400" u="none" cap="none" strike="noStrike">
              <a:solidFill>
                <a:srgbClr val="000000"/>
              </a:solidFill>
              <a:latin typeface="Arial"/>
              <a:ea typeface="Arial"/>
              <a:cs typeface="Arial"/>
              <a:sym typeface="Arial"/>
            </a:endParaRPr>
          </a:p>
          <a:p>
            <a:pPr indent="-285750" lvl="1" marL="742950" marR="0" rtl="0" algn="l">
              <a:lnSpc>
                <a:spcPct val="80000"/>
              </a:lnSpc>
              <a:spcBef>
                <a:spcPts val="200"/>
              </a:spcBef>
              <a:spcAft>
                <a:spcPts val="0"/>
              </a:spcAft>
              <a:buClr>
                <a:schemeClr val="accent1"/>
              </a:buClr>
              <a:buSzPts val="1800"/>
              <a:buFont typeface="Arial"/>
              <a:buChar char="–"/>
            </a:pPr>
            <a:r>
              <a:rPr b="0" i="0" lang="en" sz="1800" u="none" cap="none" strike="noStrike">
                <a:solidFill>
                  <a:schemeClr val="dk1"/>
                </a:solidFill>
                <a:latin typeface="Calibri"/>
                <a:ea typeface="Calibri"/>
                <a:cs typeface="Calibri"/>
                <a:sym typeface="Calibri"/>
              </a:rPr>
              <a:t>Pay per click</a:t>
            </a:r>
            <a:endParaRPr b="0" i="0" sz="1400" u="none" cap="none" strike="noStrike">
              <a:solidFill>
                <a:srgbClr val="000000"/>
              </a:solidFill>
              <a:latin typeface="Arial"/>
              <a:ea typeface="Arial"/>
              <a:cs typeface="Arial"/>
              <a:sym typeface="Arial"/>
            </a:endParaRPr>
          </a:p>
          <a:p>
            <a:pPr indent="-285750" lvl="1" marL="742950" marR="0" rtl="0" algn="l">
              <a:lnSpc>
                <a:spcPct val="80000"/>
              </a:lnSpc>
              <a:spcBef>
                <a:spcPts val="200"/>
              </a:spcBef>
              <a:spcAft>
                <a:spcPts val="0"/>
              </a:spcAft>
              <a:buClr>
                <a:schemeClr val="accent1"/>
              </a:buClr>
              <a:buSzPts val="1800"/>
              <a:buFont typeface="Arial"/>
              <a:buChar char="–"/>
            </a:pPr>
            <a:r>
              <a:rPr b="0" i="0" lang="en" sz="1800" u="none" cap="none" strike="noStrike">
                <a:solidFill>
                  <a:schemeClr val="dk1"/>
                </a:solidFill>
                <a:latin typeface="Calibri"/>
                <a:ea typeface="Calibri"/>
                <a:cs typeface="Calibri"/>
                <a:sym typeface="Calibri"/>
              </a:rPr>
              <a:t>Cost-per-thousand</a:t>
            </a:r>
            <a:endParaRPr b="0" i="0" sz="1400" u="none" cap="none" strike="noStrike">
              <a:solidFill>
                <a:srgbClr val="000000"/>
              </a:solidFill>
              <a:latin typeface="Arial"/>
              <a:ea typeface="Arial"/>
              <a:cs typeface="Arial"/>
              <a:sym typeface="Arial"/>
            </a:endParaRPr>
          </a:p>
          <a:p>
            <a:pPr indent="-317500" lvl="0" marL="342900" marR="0" rtl="0" algn="l">
              <a:lnSpc>
                <a:spcPct val="80000"/>
              </a:lnSpc>
              <a:spcBef>
                <a:spcPts val="400"/>
              </a:spcBef>
              <a:spcAft>
                <a:spcPts val="0"/>
              </a:spcAft>
              <a:buClr>
                <a:schemeClr val="accent1"/>
              </a:buClr>
              <a:buSzPts val="2000"/>
              <a:buFont typeface="Arial"/>
              <a:buChar char="•"/>
            </a:pPr>
            <a:r>
              <a:rPr b="0" i="0" lang="en" sz="2000" u="none" cap="none" strike="noStrike">
                <a:solidFill>
                  <a:schemeClr val="dk1"/>
                </a:solidFill>
                <a:latin typeface="Calibri"/>
                <a:ea typeface="Calibri"/>
                <a:cs typeface="Calibri"/>
                <a:sym typeface="Calibri"/>
              </a:rPr>
              <a:t>Advertisers create ads to show alongside Google search results</a:t>
            </a:r>
            <a:endParaRPr b="0" i="0" sz="1400" u="none" cap="none" strike="noStrike">
              <a:solidFill>
                <a:srgbClr val="000000"/>
              </a:solidFill>
              <a:latin typeface="Arial"/>
              <a:ea typeface="Arial"/>
              <a:cs typeface="Arial"/>
              <a:sym typeface="Arial"/>
            </a:endParaRPr>
          </a:p>
          <a:p>
            <a:pPr indent="-285750" lvl="1" marL="742950" marR="0" rtl="0" algn="l">
              <a:lnSpc>
                <a:spcPct val="80000"/>
              </a:lnSpc>
              <a:spcBef>
                <a:spcPts val="300"/>
              </a:spcBef>
              <a:spcAft>
                <a:spcPts val="0"/>
              </a:spcAft>
              <a:buClr>
                <a:schemeClr val="accent1"/>
              </a:buClr>
              <a:buSzPts val="1764"/>
              <a:buFont typeface="Arial"/>
              <a:buChar char="–"/>
            </a:pPr>
            <a:r>
              <a:rPr b="0" i="0" lang="en" sz="1800" u="none" cap="none" strike="noStrike">
                <a:solidFill>
                  <a:schemeClr val="dk1"/>
                </a:solidFill>
                <a:latin typeface="Calibri"/>
                <a:ea typeface="Calibri"/>
                <a:cs typeface="Calibri"/>
                <a:sym typeface="Calibri"/>
              </a:rPr>
              <a:t>Consists of 1 headline, 25 characters</a:t>
            </a:r>
            <a:endParaRPr b="0" i="0" sz="1400" u="none" cap="none" strike="noStrike">
              <a:solidFill>
                <a:srgbClr val="000000"/>
              </a:solidFill>
              <a:latin typeface="Arial"/>
              <a:ea typeface="Arial"/>
              <a:cs typeface="Arial"/>
              <a:sym typeface="Arial"/>
            </a:endParaRPr>
          </a:p>
          <a:p>
            <a:pPr indent="-285750" lvl="1" marL="742950" marR="0" rtl="0" algn="l">
              <a:lnSpc>
                <a:spcPct val="80000"/>
              </a:lnSpc>
              <a:spcBef>
                <a:spcPts val="300"/>
              </a:spcBef>
              <a:spcAft>
                <a:spcPts val="0"/>
              </a:spcAft>
              <a:buClr>
                <a:schemeClr val="accent1"/>
              </a:buClr>
              <a:buSzPts val="1764"/>
              <a:buFont typeface="Arial"/>
              <a:buChar char="–"/>
            </a:pPr>
            <a:r>
              <a:rPr b="0" i="0" lang="en" sz="1800" u="none" cap="none" strike="noStrike">
                <a:solidFill>
                  <a:schemeClr val="dk1"/>
                </a:solidFill>
                <a:latin typeface="Calibri"/>
                <a:ea typeface="Calibri"/>
                <a:cs typeface="Calibri"/>
                <a:sym typeface="Calibri"/>
              </a:rPr>
              <a:t>2 text lines, 35 characters each</a:t>
            </a:r>
            <a:endParaRPr b="0" i="0" sz="1400" u="none" cap="none" strike="noStrike">
              <a:solidFill>
                <a:srgbClr val="000000"/>
              </a:solidFill>
              <a:latin typeface="Arial"/>
              <a:ea typeface="Arial"/>
              <a:cs typeface="Arial"/>
              <a:sym typeface="Arial"/>
            </a:endParaRPr>
          </a:p>
          <a:p>
            <a:pPr indent="-317500" lvl="0" marL="342900" marR="0" rtl="0" algn="l">
              <a:lnSpc>
                <a:spcPct val="80000"/>
              </a:lnSpc>
              <a:spcBef>
                <a:spcPts val="400"/>
              </a:spcBef>
              <a:spcAft>
                <a:spcPts val="0"/>
              </a:spcAft>
              <a:buClr>
                <a:schemeClr val="accent1"/>
              </a:buClr>
              <a:buSzPts val="2000"/>
              <a:buFont typeface="Arial"/>
              <a:buChar char="•"/>
            </a:pPr>
            <a:r>
              <a:rPr b="0" i="0" lang="en" sz="2000" u="none" cap="none" strike="noStrike">
                <a:solidFill>
                  <a:schemeClr val="dk1"/>
                </a:solidFill>
                <a:latin typeface="Calibri"/>
                <a:ea typeface="Calibri"/>
                <a:cs typeface="Calibri"/>
                <a:sym typeface="Calibri"/>
              </a:rPr>
              <a:t>Advertisers may bid on certain specific keywords to have their ads displayed alongside</a:t>
            </a:r>
            <a:endParaRPr b="0" i="0" sz="1400" u="none" cap="none" strike="noStrike">
              <a:solidFill>
                <a:srgbClr val="000000"/>
              </a:solidFill>
              <a:latin typeface="Arial"/>
              <a:ea typeface="Arial"/>
              <a:cs typeface="Arial"/>
              <a:sym typeface="Arial"/>
            </a:endParaRPr>
          </a:p>
          <a:p>
            <a:pPr indent="-285750" lvl="1" marL="742950" marR="0" rtl="0" algn="l">
              <a:lnSpc>
                <a:spcPct val="80000"/>
              </a:lnSpc>
              <a:spcBef>
                <a:spcPts val="300"/>
              </a:spcBef>
              <a:spcAft>
                <a:spcPts val="0"/>
              </a:spcAft>
              <a:buClr>
                <a:schemeClr val="accent1"/>
              </a:buClr>
              <a:buSzPts val="1764"/>
              <a:buFont typeface="Arial"/>
              <a:buChar char="–"/>
            </a:pPr>
            <a:r>
              <a:rPr b="0" i="0" lang="en" sz="1800" u="none" cap="none" strike="noStrike">
                <a:solidFill>
                  <a:schemeClr val="dk1"/>
                </a:solidFill>
                <a:latin typeface="Calibri"/>
                <a:ea typeface="Calibri"/>
                <a:cs typeface="Calibri"/>
                <a:sym typeface="Calibri"/>
              </a:rPr>
              <a:t>Cost-per-impression (CPM)</a:t>
            </a:r>
            <a:endParaRPr b="0" i="0" sz="1400" u="none" cap="none" strike="noStrike">
              <a:solidFill>
                <a:srgbClr val="000000"/>
              </a:solidFill>
              <a:latin typeface="Arial"/>
              <a:ea typeface="Arial"/>
              <a:cs typeface="Arial"/>
              <a:sym typeface="Arial"/>
            </a:endParaRPr>
          </a:p>
          <a:p>
            <a:pPr indent="-285750" lvl="1" marL="742950" marR="0" rtl="0" algn="l">
              <a:lnSpc>
                <a:spcPct val="80000"/>
              </a:lnSpc>
              <a:spcBef>
                <a:spcPts val="300"/>
              </a:spcBef>
              <a:spcAft>
                <a:spcPts val="0"/>
              </a:spcAft>
              <a:buClr>
                <a:schemeClr val="accent1"/>
              </a:buClr>
              <a:buSzPts val="1764"/>
              <a:buFont typeface="Arial"/>
              <a:buChar char="–"/>
            </a:pPr>
            <a:r>
              <a:rPr b="0" i="0" lang="en" sz="1800" u="none" cap="none" strike="noStrike">
                <a:solidFill>
                  <a:schemeClr val="dk1"/>
                </a:solidFill>
                <a:latin typeface="Calibri"/>
                <a:ea typeface="Calibri"/>
                <a:cs typeface="Calibri"/>
                <a:sym typeface="Calibri"/>
              </a:rPr>
              <a:t>Cost-per-click (CPC)</a:t>
            </a:r>
            <a:endParaRPr b="0" i="0" sz="1400" u="none" cap="none" strike="noStrike">
              <a:solidFill>
                <a:srgbClr val="000000"/>
              </a:solidFill>
              <a:latin typeface="Arial"/>
              <a:ea typeface="Arial"/>
              <a:cs typeface="Arial"/>
              <a:sym typeface="Arial"/>
            </a:endParaRPr>
          </a:p>
        </p:txBody>
      </p:sp>
      <p:pic>
        <p:nvPicPr>
          <p:cNvPr id="1711" name="Google Shape;1711;p216"/>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5" name="Shape 1715"/>
        <p:cNvGrpSpPr/>
        <p:nvPr/>
      </p:nvGrpSpPr>
      <p:grpSpPr>
        <a:xfrm>
          <a:off x="0" y="0"/>
          <a:ext cx="0" cy="0"/>
          <a:chOff x="0" y="0"/>
          <a:chExt cx="0" cy="0"/>
        </a:xfrm>
      </p:grpSpPr>
      <p:sp>
        <p:nvSpPr>
          <p:cNvPr id="1716" name="Google Shape;1716;p217"/>
          <p:cNvSpPr txBox="1"/>
          <p:nvPr>
            <p:ph type="title"/>
          </p:nvPr>
        </p:nvSpPr>
        <p:spPr>
          <a:xfrm>
            <a:off x="494062" y="-6107"/>
            <a:ext cx="8882636" cy="861027"/>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AdWords </a:t>
            </a:r>
            <a:endParaRPr sz="7200">
              <a:latin typeface="Lato"/>
              <a:ea typeface="Lato"/>
              <a:cs typeface="Lato"/>
              <a:sym typeface="Lato"/>
            </a:endParaRPr>
          </a:p>
        </p:txBody>
      </p:sp>
      <p:sp>
        <p:nvSpPr>
          <p:cNvPr id="1717" name="Google Shape;1717;p217"/>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718" name="Google Shape;1718;p217"/>
          <p:cNvPicPr preferRelativeResize="0"/>
          <p:nvPr/>
        </p:nvPicPr>
        <p:blipFill rotWithShape="1">
          <a:blip r:embed="rId3">
            <a:alphaModFix/>
          </a:blip>
          <a:srcRect b="0" l="0" r="0" t="0"/>
          <a:stretch/>
        </p:blipFill>
        <p:spPr>
          <a:xfrm>
            <a:off x="494062" y="854921"/>
            <a:ext cx="8155876" cy="4014828"/>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2" name="Shape 1722"/>
        <p:cNvGrpSpPr/>
        <p:nvPr/>
      </p:nvGrpSpPr>
      <p:grpSpPr>
        <a:xfrm>
          <a:off x="0" y="0"/>
          <a:ext cx="0" cy="0"/>
          <a:chOff x="0" y="0"/>
          <a:chExt cx="0" cy="0"/>
        </a:xfrm>
      </p:grpSpPr>
      <p:sp>
        <p:nvSpPr>
          <p:cNvPr id="1723" name="Google Shape;1723;p218"/>
          <p:cNvSpPr txBox="1"/>
          <p:nvPr>
            <p:ph type="title"/>
          </p:nvPr>
        </p:nvSpPr>
        <p:spPr>
          <a:xfrm>
            <a:off x="448574" y="0"/>
            <a:ext cx="8882636" cy="808974"/>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AdSense </a:t>
            </a:r>
            <a:endParaRPr sz="7200">
              <a:latin typeface="Lato"/>
              <a:ea typeface="Lato"/>
              <a:cs typeface="Lato"/>
              <a:sym typeface="Lato"/>
            </a:endParaRPr>
          </a:p>
        </p:txBody>
      </p:sp>
      <p:sp>
        <p:nvSpPr>
          <p:cNvPr id="1724" name="Google Shape;1724;p218"/>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725" name="Google Shape;1725;p218"/>
          <p:cNvSpPr txBox="1"/>
          <p:nvPr/>
        </p:nvSpPr>
        <p:spPr>
          <a:xfrm>
            <a:off x="448574" y="828135"/>
            <a:ext cx="8032010" cy="4258277"/>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accent1"/>
              </a:buClr>
              <a:buSzPts val="2000"/>
              <a:buFont typeface="Arial"/>
              <a:buChar char="•"/>
            </a:pPr>
            <a:r>
              <a:rPr b="0" i="0" lang="en" sz="2000" u="none" cap="none" strike="noStrike">
                <a:solidFill>
                  <a:srgbClr val="000000"/>
                </a:solidFill>
                <a:latin typeface="Calibri"/>
                <a:ea typeface="Calibri"/>
                <a:cs typeface="Calibri"/>
                <a:sym typeface="Calibri"/>
              </a:rPr>
              <a:t>Google partnerships with publishers within Google Network Members, who sell the ad space of their websites</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400"/>
              </a:spcBef>
              <a:spcAft>
                <a:spcPts val="0"/>
              </a:spcAft>
              <a:buClr>
                <a:schemeClr val="accent1"/>
              </a:buClr>
              <a:buSzPts val="2000"/>
              <a:buFont typeface="Arial"/>
              <a:buChar char="•"/>
            </a:pPr>
            <a:r>
              <a:rPr b="0" i="0" lang="en" sz="2000" u="none" cap="none" strike="noStrike">
                <a:solidFill>
                  <a:srgbClr val="000000"/>
                </a:solidFill>
                <a:latin typeface="Calibri"/>
                <a:ea typeface="Calibri"/>
                <a:cs typeface="Calibri"/>
                <a:sym typeface="Calibri"/>
              </a:rPr>
              <a:t>Ads are shown on publishers’ websites in terms of relevancy to their products</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400"/>
              </a:spcBef>
              <a:spcAft>
                <a:spcPts val="0"/>
              </a:spcAft>
              <a:buClr>
                <a:schemeClr val="accent1"/>
              </a:buClr>
              <a:buSzPts val="2000"/>
              <a:buFont typeface="Arial"/>
              <a:buChar char="•"/>
            </a:pPr>
            <a:r>
              <a:rPr b="0" i="0" lang="en" sz="2000" u="none" cap="none" strike="noStrike">
                <a:solidFill>
                  <a:srgbClr val="000000"/>
                </a:solidFill>
                <a:latin typeface="Calibri"/>
                <a:ea typeface="Calibri"/>
                <a:cs typeface="Calibri"/>
                <a:sym typeface="Calibri"/>
              </a:rPr>
              <a:t>Google shares profits with the website publishers</a:t>
            </a:r>
            <a:endParaRPr b="0" i="0" sz="1400" u="none" cap="none" strike="noStrike">
              <a:solidFill>
                <a:srgbClr val="000000"/>
              </a:solidFill>
              <a:latin typeface="Arial"/>
              <a:ea typeface="Arial"/>
              <a:cs typeface="Arial"/>
              <a:sym typeface="Arial"/>
            </a:endParaRPr>
          </a:p>
          <a:p>
            <a:pPr indent="-342900" lvl="1" marL="723900" marR="0" rtl="0" algn="l">
              <a:lnSpc>
                <a:spcPct val="90000"/>
              </a:lnSpc>
              <a:spcBef>
                <a:spcPts val="500"/>
              </a:spcBef>
              <a:spcAft>
                <a:spcPts val="0"/>
              </a:spcAft>
              <a:buClr>
                <a:schemeClr val="accent1"/>
              </a:buClr>
              <a:buSzPts val="2000"/>
              <a:buFont typeface="Arial"/>
              <a:buChar char="–"/>
            </a:pPr>
            <a:r>
              <a:rPr b="0" i="0" lang="en" sz="2000" u="none" cap="none" strike="noStrike">
                <a:solidFill>
                  <a:srgbClr val="000000"/>
                </a:solidFill>
                <a:latin typeface="Calibri"/>
                <a:ea typeface="Calibri"/>
                <a:cs typeface="Calibri"/>
                <a:sym typeface="Calibri"/>
              </a:rPr>
              <a:t>Per click</a:t>
            </a:r>
            <a:endParaRPr b="0" i="0" sz="1400" u="none" cap="none" strike="noStrike">
              <a:solidFill>
                <a:srgbClr val="000000"/>
              </a:solidFill>
              <a:latin typeface="Arial"/>
              <a:ea typeface="Arial"/>
              <a:cs typeface="Arial"/>
              <a:sym typeface="Arial"/>
            </a:endParaRPr>
          </a:p>
          <a:p>
            <a:pPr indent="-342900" lvl="1" marL="723900" marR="0" rtl="0" algn="l">
              <a:lnSpc>
                <a:spcPct val="90000"/>
              </a:lnSpc>
              <a:spcBef>
                <a:spcPts val="500"/>
              </a:spcBef>
              <a:spcAft>
                <a:spcPts val="0"/>
              </a:spcAft>
              <a:buClr>
                <a:schemeClr val="accent1"/>
              </a:buClr>
              <a:buSzPts val="2000"/>
              <a:buFont typeface="Arial"/>
              <a:buChar char="–"/>
            </a:pPr>
            <a:r>
              <a:rPr b="0" i="0" lang="en" sz="2000" u="none" cap="none" strike="noStrike">
                <a:solidFill>
                  <a:srgbClr val="000000"/>
                </a:solidFill>
                <a:latin typeface="Calibri"/>
                <a:ea typeface="Calibri"/>
                <a:cs typeface="Calibri"/>
                <a:sym typeface="Calibri"/>
              </a:rPr>
              <a:t>Per impression</a:t>
            </a:r>
            <a:endParaRPr b="0" i="0" sz="1400" u="none" cap="none" strike="noStrike">
              <a:solidFill>
                <a:srgbClr val="000000"/>
              </a:solidFill>
              <a:latin typeface="Arial"/>
              <a:ea typeface="Arial"/>
              <a:cs typeface="Arial"/>
              <a:sym typeface="Arial"/>
            </a:endParaRPr>
          </a:p>
        </p:txBody>
      </p:sp>
      <p:pic>
        <p:nvPicPr>
          <p:cNvPr id="1726" name="Google Shape;1726;p218"/>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0" name="Shape 1730"/>
        <p:cNvGrpSpPr/>
        <p:nvPr/>
      </p:nvGrpSpPr>
      <p:grpSpPr>
        <a:xfrm>
          <a:off x="0" y="0"/>
          <a:ext cx="0" cy="0"/>
          <a:chOff x="0" y="0"/>
          <a:chExt cx="0" cy="0"/>
        </a:xfrm>
      </p:grpSpPr>
      <p:sp>
        <p:nvSpPr>
          <p:cNvPr id="1731" name="Google Shape;1731;p219"/>
          <p:cNvSpPr txBox="1"/>
          <p:nvPr>
            <p:ph type="title"/>
          </p:nvPr>
        </p:nvSpPr>
        <p:spPr>
          <a:xfrm>
            <a:off x="448574" y="-6106"/>
            <a:ext cx="8882636" cy="81508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200">
                <a:latin typeface="Lato"/>
                <a:ea typeface="Lato"/>
                <a:cs typeface="Lato"/>
                <a:sym typeface="Lato"/>
              </a:rPr>
              <a:t>Products : Google Search Engine </a:t>
            </a:r>
            <a:endParaRPr sz="6000">
              <a:latin typeface="Lato"/>
              <a:ea typeface="Lato"/>
              <a:cs typeface="Lato"/>
              <a:sym typeface="Lato"/>
            </a:endParaRPr>
          </a:p>
        </p:txBody>
      </p:sp>
      <p:sp>
        <p:nvSpPr>
          <p:cNvPr id="1732" name="Google Shape;1732;p219"/>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733" name="Google Shape;1733;p219"/>
          <p:cNvSpPr txBox="1"/>
          <p:nvPr/>
        </p:nvSpPr>
        <p:spPr>
          <a:xfrm>
            <a:off x="448574" y="828135"/>
            <a:ext cx="8032010" cy="425827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Noto Sans Symbols"/>
              <a:buChar char="▪"/>
            </a:pPr>
            <a:r>
              <a:rPr b="0" i="0" lang="en" sz="2000" u="none" cap="none" strike="noStrike">
                <a:solidFill>
                  <a:srgbClr val="3F3F3F"/>
                </a:solidFill>
                <a:latin typeface="Calibri"/>
                <a:ea typeface="Calibri"/>
                <a:cs typeface="Calibri"/>
                <a:sym typeface="Calibri"/>
              </a:rPr>
              <a:t>Most popular and widely used search engine in the world</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2000"/>
              <a:buFont typeface="Noto Sans Symbols"/>
              <a:buChar char="▪"/>
            </a:pPr>
            <a:r>
              <a:rPr b="0" i="0" lang="en" sz="2000" u="none" cap="none" strike="noStrike">
                <a:solidFill>
                  <a:srgbClr val="3F3F3F"/>
                </a:solidFill>
                <a:latin typeface="Calibri"/>
                <a:ea typeface="Calibri"/>
                <a:cs typeface="Calibri"/>
                <a:sym typeface="Calibri"/>
              </a:rPr>
              <a:t>More than 2.3 million google searches a minute.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2000"/>
              <a:buFont typeface="Noto Sans Symbols"/>
              <a:buChar char="▪"/>
            </a:pPr>
            <a:r>
              <a:rPr b="0" i="0" lang="en" sz="2000" u="none" cap="none" strike="noStrike">
                <a:solidFill>
                  <a:srgbClr val="3F3F3F"/>
                </a:solidFill>
                <a:latin typeface="Calibri"/>
                <a:ea typeface="Calibri"/>
                <a:cs typeface="Calibri"/>
                <a:sym typeface="Calibri"/>
              </a:rPr>
              <a:t>Uses over 200 factors into account before delivering your results in 1/8</a:t>
            </a:r>
            <a:r>
              <a:rPr b="0" baseline="30000" i="0" lang="en" sz="2000" u="none" cap="none" strike="noStrike">
                <a:solidFill>
                  <a:srgbClr val="3F3F3F"/>
                </a:solidFill>
                <a:latin typeface="Calibri"/>
                <a:ea typeface="Calibri"/>
                <a:cs typeface="Calibri"/>
                <a:sym typeface="Calibri"/>
              </a:rPr>
              <a:t>th</a:t>
            </a:r>
            <a:r>
              <a:rPr b="0" i="0" lang="en" sz="2000" u="none" cap="none" strike="noStrike">
                <a:solidFill>
                  <a:srgbClr val="3F3F3F"/>
                </a:solidFill>
                <a:latin typeface="Calibri"/>
                <a:ea typeface="Calibri"/>
                <a:cs typeface="Calibri"/>
                <a:sym typeface="Calibri"/>
              </a:rPr>
              <a:t> of a second.</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2000"/>
              <a:buFont typeface="Noto Sans Symbols"/>
              <a:buChar char="▪"/>
            </a:pPr>
            <a:r>
              <a:rPr b="0" i="0" lang="en" sz="2000" u="none" cap="none" strike="noStrike">
                <a:solidFill>
                  <a:srgbClr val="3F3F3F"/>
                </a:solidFill>
                <a:latin typeface="Calibri"/>
                <a:ea typeface="Calibri"/>
                <a:cs typeface="Calibri"/>
                <a:sym typeface="Calibri"/>
              </a:rPr>
              <a:t>About 80% of the search engine market share is taken by Google</a:t>
            </a:r>
            <a:endParaRPr b="0" i="0" sz="1400" u="none" cap="none" strike="noStrike">
              <a:solidFill>
                <a:srgbClr val="000000"/>
              </a:solidFill>
              <a:latin typeface="Arial"/>
              <a:ea typeface="Arial"/>
              <a:cs typeface="Arial"/>
              <a:sym typeface="Arial"/>
            </a:endParaRPr>
          </a:p>
        </p:txBody>
      </p:sp>
      <p:pic>
        <p:nvPicPr>
          <p:cNvPr id="1734" name="Google Shape;1734;p219"/>
          <p:cNvPicPr preferRelativeResize="0"/>
          <p:nvPr/>
        </p:nvPicPr>
        <p:blipFill rotWithShape="1">
          <a:blip r:embed="rId3">
            <a:alphaModFix/>
          </a:blip>
          <a:srcRect b="0" l="0" r="0" t="4965"/>
          <a:stretch/>
        </p:blipFill>
        <p:spPr>
          <a:xfrm>
            <a:off x="911305" y="3053751"/>
            <a:ext cx="5267325" cy="1846622"/>
          </a:xfrm>
          <a:prstGeom prst="rect">
            <a:avLst/>
          </a:prstGeom>
          <a:noFill/>
          <a:ln>
            <a:noFill/>
          </a:ln>
        </p:spPr>
      </p:pic>
      <p:pic>
        <p:nvPicPr>
          <p:cNvPr id="1735" name="Google Shape;1735;p219"/>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9" name="Shape 1739"/>
        <p:cNvGrpSpPr/>
        <p:nvPr/>
      </p:nvGrpSpPr>
      <p:grpSpPr>
        <a:xfrm>
          <a:off x="0" y="0"/>
          <a:ext cx="0" cy="0"/>
          <a:chOff x="0" y="0"/>
          <a:chExt cx="0" cy="0"/>
        </a:xfrm>
      </p:grpSpPr>
      <p:sp>
        <p:nvSpPr>
          <p:cNvPr id="1740" name="Google Shape;1740;p220"/>
          <p:cNvSpPr txBox="1"/>
          <p:nvPr>
            <p:ph type="title"/>
          </p:nvPr>
        </p:nvSpPr>
        <p:spPr>
          <a:xfrm>
            <a:off x="448574" y="-1"/>
            <a:ext cx="8882636" cy="828135"/>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latin typeface="Lato"/>
                <a:ea typeface="Lato"/>
                <a:cs typeface="Lato"/>
                <a:sym typeface="Lato"/>
              </a:rPr>
              <a:t>Products : Google Chrome</a:t>
            </a:r>
            <a:endParaRPr sz="6600">
              <a:latin typeface="Lato"/>
              <a:ea typeface="Lato"/>
              <a:cs typeface="Lato"/>
              <a:sym typeface="Lato"/>
            </a:endParaRPr>
          </a:p>
        </p:txBody>
      </p:sp>
      <p:sp>
        <p:nvSpPr>
          <p:cNvPr id="1741" name="Google Shape;1741;p220"/>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742" name="Google Shape;1742;p220"/>
          <p:cNvSpPr txBox="1"/>
          <p:nvPr/>
        </p:nvSpPr>
        <p:spPr>
          <a:xfrm>
            <a:off x="448574" y="828135"/>
            <a:ext cx="8032010" cy="425827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Noto Sans Symbols"/>
              <a:buChar char="▪"/>
            </a:pPr>
            <a:r>
              <a:rPr b="0" i="0" lang="en" sz="2000" u="none" cap="none" strike="noStrike">
                <a:solidFill>
                  <a:srgbClr val="3F3F3F"/>
                </a:solidFill>
                <a:latin typeface="Calibri"/>
                <a:ea typeface="Calibri"/>
                <a:cs typeface="Calibri"/>
                <a:sym typeface="Calibri"/>
              </a:rPr>
              <a:t>A free web-based web browser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2000"/>
              <a:buFont typeface="Noto Sans Symbols"/>
              <a:buChar char="▪"/>
            </a:pPr>
            <a:r>
              <a:rPr b="0" i="0" lang="en" sz="2000" u="none" cap="none" strike="noStrike">
                <a:solidFill>
                  <a:srgbClr val="3F3F3F"/>
                </a:solidFill>
                <a:latin typeface="Calibri"/>
                <a:ea typeface="Calibri"/>
                <a:cs typeface="Calibri"/>
                <a:sym typeface="Calibri"/>
              </a:rPr>
              <a:t>First released in 2008 for windows then later ported to Linux, macOS, iOS and Android</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2000"/>
              <a:buFont typeface="Noto Sans Symbols"/>
              <a:buChar char="▪"/>
            </a:pPr>
            <a:r>
              <a:rPr b="0" i="0" lang="en" sz="2000" u="none" cap="none" strike="noStrike">
                <a:solidFill>
                  <a:srgbClr val="3F3F3F"/>
                </a:solidFill>
                <a:latin typeface="Calibri"/>
                <a:ea typeface="Calibri"/>
                <a:cs typeface="Calibri"/>
                <a:sym typeface="Calibri"/>
              </a:rPr>
              <a:t>Google Chrome accounts for a 62% share of the worldwide usages of web browsers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2000"/>
              <a:buFont typeface="Noto Sans Symbols"/>
              <a:buChar char="▪"/>
            </a:pPr>
            <a:r>
              <a:rPr b="0" i="0" lang="en" sz="2000" u="none" cap="none" strike="noStrike">
                <a:solidFill>
                  <a:srgbClr val="3F3F3F"/>
                </a:solidFill>
                <a:latin typeface="Calibri"/>
                <a:ea typeface="Calibri"/>
                <a:cs typeface="Calibri"/>
                <a:sym typeface="Calibri"/>
              </a:rPr>
              <a:t>Most popular browser for smartphones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2000"/>
              <a:buFont typeface="Noto Sans Symbols"/>
              <a:buChar char="▪"/>
            </a:pPr>
            <a:r>
              <a:rPr b="0" i="0" lang="en" sz="2000" u="none" cap="none" strike="noStrike">
                <a:solidFill>
                  <a:srgbClr val="3F3F3F"/>
                </a:solidFill>
                <a:latin typeface="Calibri"/>
                <a:ea typeface="Calibri"/>
                <a:cs typeface="Calibri"/>
                <a:sym typeface="Calibri"/>
              </a:rPr>
              <a:t>Google Chromes success has led to an expansions of the brand name “Chrome” to various products</a:t>
            </a:r>
            <a:endParaRPr b="0" i="0" sz="1400" u="none" cap="none" strike="noStrike">
              <a:solidFill>
                <a:srgbClr val="000000"/>
              </a:solidFill>
              <a:latin typeface="Arial"/>
              <a:ea typeface="Arial"/>
              <a:cs typeface="Arial"/>
              <a:sym typeface="Arial"/>
            </a:endParaRPr>
          </a:p>
        </p:txBody>
      </p:sp>
      <p:pic>
        <p:nvPicPr>
          <p:cNvPr id="1743" name="Google Shape;1743;p220"/>
          <p:cNvPicPr preferRelativeResize="0"/>
          <p:nvPr/>
        </p:nvPicPr>
        <p:blipFill rotWithShape="1">
          <a:blip r:embed="rId3">
            <a:alphaModFix/>
          </a:blip>
          <a:srcRect b="0" l="0" r="0" t="0"/>
          <a:stretch/>
        </p:blipFill>
        <p:spPr>
          <a:xfrm>
            <a:off x="4140680" y="3794942"/>
            <a:ext cx="2237116" cy="1124700"/>
          </a:xfrm>
          <a:prstGeom prst="rect">
            <a:avLst/>
          </a:prstGeom>
          <a:noFill/>
          <a:ln>
            <a:noFill/>
          </a:ln>
        </p:spPr>
      </p:pic>
      <p:pic>
        <p:nvPicPr>
          <p:cNvPr id="1744" name="Google Shape;1744;p220"/>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8" name="Shape 1748"/>
        <p:cNvGrpSpPr/>
        <p:nvPr/>
      </p:nvGrpSpPr>
      <p:grpSpPr>
        <a:xfrm>
          <a:off x="0" y="0"/>
          <a:ext cx="0" cy="0"/>
          <a:chOff x="0" y="0"/>
          <a:chExt cx="0" cy="0"/>
        </a:xfrm>
      </p:grpSpPr>
      <p:sp>
        <p:nvSpPr>
          <p:cNvPr id="1749" name="Google Shape;1749;p221"/>
          <p:cNvSpPr txBox="1"/>
          <p:nvPr>
            <p:ph type="title"/>
          </p:nvPr>
        </p:nvSpPr>
        <p:spPr>
          <a:xfrm>
            <a:off x="448574" y="0"/>
            <a:ext cx="8882636" cy="808974"/>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latin typeface="Lato"/>
                <a:ea typeface="Lato"/>
                <a:cs typeface="Lato"/>
                <a:sym typeface="Lato"/>
              </a:rPr>
              <a:t>Products: Android</a:t>
            </a:r>
            <a:endParaRPr sz="6600">
              <a:latin typeface="Lato"/>
              <a:ea typeface="Lato"/>
              <a:cs typeface="Lato"/>
              <a:sym typeface="Lato"/>
            </a:endParaRPr>
          </a:p>
        </p:txBody>
      </p:sp>
      <p:sp>
        <p:nvSpPr>
          <p:cNvPr id="1750" name="Google Shape;1750;p221"/>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751" name="Google Shape;1751;p221"/>
          <p:cNvSpPr txBox="1"/>
          <p:nvPr/>
        </p:nvSpPr>
        <p:spPr>
          <a:xfrm>
            <a:off x="448574" y="828135"/>
            <a:ext cx="8032010" cy="425827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800"/>
              <a:buFont typeface="Noto Sans Symbols"/>
              <a:buChar char="▪"/>
            </a:pPr>
            <a:r>
              <a:rPr b="0" i="0" lang="en" sz="1800" u="none" cap="none" strike="noStrike">
                <a:solidFill>
                  <a:schemeClr val="dk1"/>
                </a:solidFill>
                <a:latin typeface="Calibri"/>
                <a:ea typeface="Calibri"/>
                <a:cs typeface="Calibri"/>
                <a:sym typeface="Calibri"/>
              </a:rPr>
              <a:t>Mobile operating system designed primarily for touchscreen mobile devices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800"/>
              <a:buFont typeface="Noto Sans Symbols"/>
              <a:buChar char="▪"/>
            </a:pPr>
            <a:r>
              <a:rPr b="0" i="0" lang="en" sz="1800" u="none" cap="none" strike="noStrike">
                <a:solidFill>
                  <a:schemeClr val="dk1"/>
                </a:solidFill>
                <a:latin typeface="Calibri"/>
                <a:ea typeface="Calibri"/>
                <a:cs typeface="Calibri"/>
                <a:sym typeface="Calibri"/>
              </a:rPr>
              <a:t>Further developed for televisions, cars and wrist watches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800"/>
              <a:buFont typeface="Noto Sans Symbols"/>
              <a:buChar char="▪"/>
            </a:pPr>
            <a:r>
              <a:rPr b="0" i="0" lang="en" sz="1800" u="none" cap="none" strike="noStrike">
                <a:solidFill>
                  <a:schemeClr val="dk1"/>
                </a:solidFill>
                <a:latin typeface="Calibri"/>
                <a:ea typeface="Calibri"/>
                <a:cs typeface="Calibri"/>
                <a:sym typeface="Calibri"/>
              </a:rPr>
              <a:t>87.5% of the market share for mobile OS in 2016</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800"/>
              <a:buFont typeface="Noto Sans Symbols"/>
              <a:buChar char="▪"/>
            </a:pPr>
            <a:r>
              <a:rPr b="0" i="0" lang="en" sz="1800" u="none" cap="none" strike="noStrike">
                <a:solidFill>
                  <a:schemeClr val="dk1"/>
                </a:solidFill>
                <a:latin typeface="Calibri"/>
                <a:ea typeface="Calibri"/>
                <a:cs typeface="Calibri"/>
                <a:sym typeface="Calibri"/>
              </a:rPr>
              <a:t>9 out of 1Captured0 smartphones run Android OS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1800"/>
              <a:buFont typeface="Arial"/>
              <a:buNone/>
            </a:pPr>
            <a:r>
              <a:rPr b="0" i="1" lang="en" sz="1800" u="none" cap="none" strike="noStrike">
                <a:solidFill>
                  <a:schemeClr val="dk1"/>
                </a:solidFill>
                <a:latin typeface="Calibri"/>
                <a:ea typeface="Calibri"/>
                <a:cs typeface="Calibri"/>
                <a:sym typeface="Calibri"/>
              </a:rPr>
              <a:t>List of Android Versions:</a:t>
            </a:r>
            <a:endParaRPr b="0" i="0" sz="1800" u="none" cap="none" strike="noStrike">
              <a:solidFill>
                <a:schemeClr val="dk1"/>
              </a:solidFill>
              <a:latin typeface="Calibri"/>
              <a:ea typeface="Calibri"/>
              <a:cs typeface="Calibri"/>
              <a:sym typeface="Calibri"/>
            </a:endParaRPr>
          </a:p>
          <a:p>
            <a:pPr indent="-342900" lvl="1" marL="800100" marR="0" rtl="0" algn="l">
              <a:lnSpc>
                <a:spcPct val="100000"/>
              </a:lnSpc>
              <a:spcBef>
                <a:spcPts val="0"/>
              </a:spcBef>
              <a:spcAft>
                <a:spcPts val="0"/>
              </a:spcAft>
              <a:buClr>
                <a:schemeClr val="dk1"/>
              </a:buClr>
              <a:buSzPts val="1800"/>
              <a:buFont typeface="Noto Sans Symbols"/>
              <a:buChar char="▪"/>
            </a:pPr>
            <a:r>
              <a:rPr b="0" i="0" lang="en" sz="1800" u="none" cap="none" strike="noStrike">
                <a:solidFill>
                  <a:schemeClr val="dk1"/>
                </a:solidFill>
                <a:latin typeface="Calibri"/>
                <a:ea typeface="Calibri"/>
                <a:cs typeface="Calibri"/>
                <a:sym typeface="Calibri"/>
              </a:rPr>
              <a:t>Cupcake, Donut, Éclair, Froyo </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342900" lvl="1" marL="800100" marR="0" rtl="0" algn="l">
              <a:lnSpc>
                <a:spcPct val="100000"/>
              </a:lnSpc>
              <a:spcBef>
                <a:spcPts val="0"/>
              </a:spcBef>
              <a:spcAft>
                <a:spcPts val="0"/>
              </a:spcAft>
              <a:buClr>
                <a:schemeClr val="dk1"/>
              </a:buClr>
              <a:buSzPts val="1800"/>
              <a:buFont typeface="Noto Sans Symbols"/>
              <a:buChar char="▪"/>
            </a:pPr>
            <a:r>
              <a:rPr b="0" i="0" lang="en" sz="1800" u="none" cap="none" strike="noStrike">
                <a:solidFill>
                  <a:schemeClr val="dk1"/>
                </a:solidFill>
                <a:latin typeface="Calibri"/>
                <a:ea typeface="Calibri"/>
                <a:cs typeface="Calibri"/>
                <a:sym typeface="Calibri"/>
              </a:rPr>
              <a:t>Gingerbread, Honeycomb, Ice Cream Sandwich</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342900" lvl="1" marL="800100" marR="0" rtl="0" algn="l">
              <a:lnSpc>
                <a:spcPct val="100000"/>
              </a:lnSpc>
              <a:spcBef>
                <a:spcPts val="0"/>
              </a:spcBef>
              <a:spcAft>
                <a:spcPts val="0"/>
              </a:spcAft>
              <a:buClr>
                <a:schemeClr val="dk1"/>
              </a:buClr>
              <a:buSzPts val="1800"/>
              <a:buFont typeface="Noto Sans Symbols"/>
              <a:buChar char="▪"/>
            </a:pPr>
            <a:r>
              <a:rPr b="0" i="0" lang="en" sz="1800" u="none" cap="none" strike="noStrike">
                <a:solidFill>
                  <a:schemeClr val="dk1"/>
                </a:solidFill>
                <a:latin typeface="Calibri"/>
                <a:ea typeface="Calibri"/>
                <a:cs typeface="Calibri"/>
                <a:sym typeface="Calibri"/>
              </a:rPr>
              <a:t>Jelly Bean, KitKat, Lollipop, Marshmallow</a:t>
            </a:r>
            <a:endParaRPr b="0" i="0" sz="1400" u="none" cap="none" strike="noStrike">
              <a:solidFill>
                <a:srgbClr val="000000"/>
              </a:solidFill>
              <a:latin typeface="Arial"/>
              <a:ea typeface="Arial"/>
              <a:cs typeface="Arial"/>
              <a:sym typeface="Arial"/>
            </a:endParaRPr>
          </a:p>
        </p:txBody>
      </p:sp>
      <p:pic>
        <p:nvPicPr>
          <p:cNvPr id="1752" name="Google Shape;1752;p221"/>
          <p:cNvPicPr preferRelativeResize="0"/>
          <p:nvPr/>
        </p:nvPicPr>
        <p:blipFill rotWithShape="1">
          <a:blip r:embed="rId3">
            <a:alphaModFix/>
          </a:blip>
          <a:srcRect b="0" l="0" r="0" t="0"/>
          <a:stretch/>
        </p:blipFill>
        <p:spPr>
          <a:xfrm>
            <a:off x="5871561" y="3324100"/>
            <a:ext cx="2288049" cy="1428671"/>
          </a:xfrm>
          <a:prstGeom prst="rect">
            <a:avLst/>
          </a:prstGeom>
          <a:noFill/>
          <a:ln>
            <a:noFill/>
          </a:ln>
        </p:spPr>
      </p:pic>
      <p:pic>
        <p:nvPicPr>
          <p:cNvPr id="1753" name="Google Shape;1753;p221"/>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3"/>
          <p:cNvSpPr txBox="1"/>
          <p:nvPr>
            <p:ph type="ctrTitle"/>
          </p:nvPr>
        </p:nvSpPr>
        <p:spPr>
          <a:xfrm>
            <a:off x="4907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t>Main Aspects of the Industry</a:t>
            </a:r>
            <a:endParaRPr sz="3600"/>
          </a:p>
        </p:txBody>
      </p:sp>
      <p:sp>
        <p:nvSpPr>
          <p:cNvPr id="201" name="Google Shape;201;p33"/>
          <p:cNvSpPr txBox="1"/>
          <p:nvPr>
            <p:ph idx="1" type="subTitle"/>
          </p:nvPr>
        </p:nvSpPr>
        <p:spPr>
          <a:xfrm>
            <a:off x="490775" y="1159800"/>
            <a:ext cx="5605200" cy="3738600"/>
          </a:xfrm>
          <a:prstGeom prst="rect">
            <a:avLst/>
          </a:prstGeom>
          <a:noFill/>
          <a:ln>
            <a:noFill/>
          </a:ln>
        </p:spPr>
        <p:txBody>
          <a:bodyPr anchorCtr="0" anchor="t" bIns="91425" lIns="91425" spcFirstLastPara="1" rIns="91425" wrap="square" tIns="91425">
            <a:noAutofit/>
          </a:bodyPr>
          <a:lstStyle/>
          <a:p>
            <a:pPr indent="-323850" lvl="0" marL="457200" rtl="0" algn="l">
              <a:lnSpc>
                <a:spcPct val="200000"/>
              </a:lnSpc>
              <a:spcBef>
                <a:spcPts val="0"/>
              </a:spcBef>
              <a:spcAft>
                <a:spcPts val="0"/>
              </a:spcAft>
              <a:buSzPts val="1500"/>
              <a:buFont typeface="Lato Light"/>
              <a:buChar char="●"/>
            </a:pPr>
            <a:r>
              <a:rPr lang="en" sz="1500"/>
              <a:t>Internet (Network)</a:t>
            </a:r>
            <a:endParaRPr/>
          </a:p>
          <a:p>
            <a:pPr indent="-323850" lvl="0" marL="457200" rtl="0" algn="l">
              <a:lnSpc>
                <a:spcPct val="200000"/>
              </a:lnSpc>
              <a:spcBef>
                <a:spcPts val="0"/>
              </a:spcBef>
              <a:spcAft>
                <a:spcPts val="0"/>
              </a:spcAft>
              <a:buSzPts val="1500"/>
              <a:buChar char="●"/>
            </a:pPr>
            <a:r>
              <a:rPr lang="en" sz="1500"/>
              <a:t>Computer</a:t>
            </a:r>
            <a:endParaRPr/>
          </a:p>
          <a:p>
            <a:pPr indent="-323850" lvl="0" marL="457200" rtl="0" algn="l">
              <a:lnSpc>
                <a:spcPct val="200000"/>
              </a:lnSpc>
              <a:spcBef>
                <a:spcPts val="0"/>
              </a:spcBef>
              <a:spcAft>
                <a:spcPts val="0"/>
              </a:spcAft>
              <a:buSzPts val="1500"/>
              <a:buChar char="●"/>
            </a:pPr>
            <a:r>
              <a:rPr lang="en" sz="1500"/>
              <a:t>Smartphones</a:t>
            </a:r>
            <a:endParaRPr/>
          </a:p>
          <a:p>
            <a:pPr indent="-323850" lvl="0" marL="457200" rtl="0" algn="l">
              <a:lnSpc>
                <a:spcPct val="200000"/>
              </a:lnSpc>
              <a:spcBef>
                <a:spcPts val="0"/>
              </a:spcBef>
              <a:spcAft>
                <a:spcPts val="0"/>
              </a:spcAft>
              <a:buSzPts val="1500"/>
              <a:buChar char="●"/>
            </a:pPr>
            <a:r>
              <a:rPr lang="en" sz="1500"/>
              <a:t>Tablets</a:t>
            </a:r>
            <a:endParaRPr/>
          </a:p>
          <a:p>
            <a:pPr indent="-323850" lvl="0" marL="457200" rtl="0" algn="l">
              <a:lnSpc>
                <a:spcPct val="200000"/>
              </a:lnSpc>
              <a:spcBef>
                <a:spcPts val="0"/>
              </a:spcBef>
              <a:spcAft>
                <a:spcPts val="0"/>
              </a:spcAft>
              <a:buSzPts val="1500"/>
              <a:buChar char="●"/>
            </a:pPr>
            <a:r>
              <a:rPr lang="en" sz="1500"/>
              <a:t>Smart Watches</a:t>
            </a:r>
            <a:endParaRPr/>
          </a:p>
          <a:p>
            <a:pPr indent="-323850" lvl="0" marL="457200" rtl="0" algn="l">
              <a:lnSpc>
                <a:spcPct val="200000"/>
              </a:lnSpc>
              <a:spcBef>
                <a:spcPts val="0"/>
              </a:spcBef>
              <a:spcAft>
                <a:spcPts val="0"/>
              </a:spcAft>
              <a:buSzPts val="1500"/>
              <a:buChar char="●"/>
            </a:pPr>
            <a:r>
              <a:rPr lang="en" sz="1500"/>
              <a:t>Operation System &amp; Apps</a:t>
            </a:r>
            <a:endParaRPr/>
          </a:p>
          <a:p>
            <a:pPr indent="-323850" lvl="0" marL="457200" rtl="0" algn="l">
              <a:lnSpc>
                <a:spcPct val="200000"/>
              </a:lnSpc>
              <a:spcBef>
                <a:spcPts val="0"/>
              </a:spcBef>
              <a:spcAft>
                <a:spcPts val="0"/>
              </a:spcAft>
              <a:buSzPts val="1500"/>
              <a:buChar char="●"/>
            </a:pPr>
            <a:r>
              <a:rPr lang="en" sz="1500"/>
              <a:t>Cloud Computing</a:t>
            </a:r>
            <a:endParaRPr/>
          </a:p>
        </p:txBody>
      </p:sp>
      <p:sp>
        <p:nvSpPr>
          <p:cNvPr id="202" name="Google Shape;202;p33"/>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7" name="Shape 1757"/>
        <p:cNvGrpSpPr/>
        <p:nvPr/>
      </p:nvGrpSpPr>
      <p:grpSpPr>
        <a:xfrm>
          <a:off x="0" y="0"/>
          <a:ext cx="0" cy="0"/>
          <a:chOff x="0" y="0"/>
          <a:chExt cx="0" cy="0"/>
        </a:xfrm>
      </p:grpSpPr>
      <p:sp>
        <p:nvSpPr>
          <p:cNvPr id="1758" name="Google Shape;1758;p222"/>
          <p:cNvSpPr txBox="1"/>
          <p:nvPr>
            <p:ph type="title"/>
          </p:nvPr>
        </p:nvSpPr>
        <p:spPr>
          <a:xfrm>
            <a:off x="448574" y="0"/>
            <a:ext cx="8882636" cy="808974"/>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t>New Product: Pixel 3</a:t>
            </a:r>
            <a:endParaRPr sz="6600">
              <a:latin typeface="Lato"/>
              <a:ea typeface="Lato"/>
              <a:cs typeface="Lato"/>
              <a:sym typeface="Lato"/>
            </a:endParaRPr>
          </a:p>
        </p:txBody>
      </p:sp>
      <p:sp>
        <p:nvSpPr>
          <p:cNvPr id="1759" name="Google Shape;1759;p222"/>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760" name="Google Shape;1760;p222"/>
          <p:cNvSpPr txBox="1"/>
          <p:nvPr/>
        </p:nvSpPr>
        <p:spPr>
          <a:xfrm>
            <a:off x="448574" y="828135"/>
            <a:ext cx="8032010" cy="42582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600" u="none" cap="none" strike="noStrike">
                <a:solidFill>
                  <a:schemeClr val="dk1"/>
                </a:solidFill>
                <a:latin typeface="Calibri"/>
                <a:ea typeface="Calibri"/>
                <a:cs typeface="Calibri"/>
                <a:sym typeface="Calibri"/>
              </a:rPr>
              <a:t>New function: Camera</a:t>
            </a:r>
            <a:endParaRPr/>
          </a:p>
          <a:p>
            <a:pPr indent="-342900" lvl="0" marL="342900" marR="0" rtl="0" algn="l">
              <a:lnSpc>
                <a:spcPct val="100000"/>
              </a:lnSpc>
              <a:spcBef>
                <a:spcPts val="0"/>
              </a:spcBef>
              <a:spcAft>
                <a:spcPts val="0"/>
              </a:spcAft>
              <a:buClr>
                <a:schemeClr val="dk1"/>
              </a:buClr>
              <a:buSzPts val="1600"/>
              <a:buFont typeface="Noto Sans Symbols"/>
              <a:buChar char="▪"/>
            </a:pPr>
            <a:r>
              <a:rPr b="0" i="0" lang="en" sz="1600" u="none" cap="none" strike="noStrike">
                <a:solidFill>
                  <a:schemeClr val="dk1"/>
                </a:solidFill>
                <a:latin typeface="Calibri"/>
                <a:ea typeface="Calibri"/>
                <a:cs typeface="Calibri"/>
                <a:sym typeface="Calibri"/>
              </a:rPr>
              <a:t>Pick the best picture with Top Shot</a:t>
            </a:r>
            <a:endParaRPr/>
          </a:p>
          <a:p>
            <a:pPr indent="-342900" lvl="0" marL="342900" marR="0" rtl="0" algn="l">
              <a:lnSpc>
                <a:spcPct val="100000"/>
              </a:lnSpc>
              <a:spcBef>
                <a:spcPts val="0"/>
              </a:spcBef>
              <a:spcAft>
                <a:spcPts val="0"/>
              </a:spcAft>
              <a:buClr>
                <a:schemeClr val="dk1"/>
              </a:buClr>
              <a:buSzPts val="1600"/>
              <a:buFont typeface="Noto Sans Symbols"/>
              <a:buChar char="▪"/>
            </a:pPr>
            <a:r>
              <a:rPr b="0" i="0" lang="en" sz="1600" u="none" cap="none" strike="noStrike">
                <a:solidFill>
                  <a:schemeClr val="dk1"/>
                </a:solidFill>
                <a:latin typeface="Calibri"/>
                <a:ea typeface="Calibri"/>
                <a:cs typeface="Calibri"/>
                <a:sym typeface="Calibri"/>
              </a:rPr>
              <a:t>Get everyone in your selfies with dual, front-facing cameras</a:t>
            </a:r>
            <a:endParaRPr/>
          </a:p>
          <a:p>
            <a:pPr indent="-342900" lvl="0" marL="342900" marR="0" rtl="0" algn="l">
              <a:lnSpc>
                <a:spcPct val="100000"/>
              </a:lnSpc>
              <a:spcBef>
                <a:spcPts val="0"/>
              </a:spcBef>
              <a:spcAft>
                <a:spcPts val="0"/>
              </a:spcAft>
              <a:buClr>
                <a:schemeClr val="dk1"/>
              </a:buClr>
              <a:buSzPts val="1600"/>
              <a:buFont typeface="Noto Sans Symbols"/>
              <a:buChar char="▪"/>
            </a:pPr>
            <a:r>
              <a:rPr b="0" i="0" lang="en" sz="1600" u="none" cap="none" strike="noStrike">
                <a:solidFill>
                  <a:schemeClr val="dk1"/>
                </a:solidFill>
                <a:latin typeface="Calibri"/>
                <a:ea typeface="Calibri"/>
                <a:cs typeface="Calibri"/>
                <a:sym typeface="Calibri"/>
              </a:rPr>
              <a:t>Search what you see with Google Lens</a:t>
            </a:r>
            <a:endParaRPr/>
          </a:p>
          <a:p>
            <a:pPr indent="-342900" lvl="0" marL="342900" marR="0" rtl="0" algn="l">
              <a:lnSpc>
                <a:spcPct val="100000"/>
              </a:lnSpc>
              <a:spcBef>
                <a:spcPts val="0"/>
              </a:spcBef>
              <a:spcAft>
                <a:spcPts val="0"/>
              </a:spcAft>
              <a:buClr>
                <a:schemeClr val="dk1"/>
              </a:buClr>
              <a:buSzPts val="1600"/>
              <a:buFont typeface="Noto Sans Symbols"/>
              <a:buChar char="▪"/>
            </a:pPr>
            <a:r>
              <a:rPr b="0" i="0" lang="en" sz="1600" u="none" cap="none" strike="noStrike">
                <a:solidFill>
                  <a:schemeClr val="dk1"/>
                </a:solidFill>
                <a:latin typeface="Calibri"/>
                <a:ea typeface="Calibri"/>
                <a:cs typeface="Calibri"/>
                <a:sym typeface="Calibri"/>
              </a:rPr>
              <a:t>Super Res Zoom</a:t>
            </a:r>
            <a:endParaRPr/>
          </a:p>
          <a:p>
            <a:pPr indent="-342900" lvl="0" marL="342900" marR="0" rtl="0" algn="l">
              <a:lnSpc>
                <a:spcPct val="100000"/>
              </a:lnSpc>
              <a:spcBef>
                <a:spcPts val="0"/>
              </a:spcBef>
              <a:spcAft>
                <a:spcPts val="0"/>
              </a:spcAft>
              <a:buClr>
                <a:schemeClr val="dk1"/>
              </a:buClr>
              <a:buSzPts val="1600"/>
              <a:buFont typeface="Noto Sans Symbols"/>
              <a:buChar char="▪"/>
            </a:pPr>
            <a:r>
              <a:rPr b="0" i="0" lang="en" sz="1600" u="none" cap="none" strike="noStrike">
                <a:solidFill>
                  <a:schemeClr val="dk1"/>
                </a:solidFill>
                <a:latin typeface="Calibri"/>
                <a:ea typeface="Calibri"/>
                <a:cs typeface="Calibri"/>
                <a:sym typeface="Calibri"/>
              </a:rPr>
              <a:t>Create and play with reactive characters</a:t>
            </a:r>
            <a:endParaRPr/>
          </a:p>
          <a:p>
            <a:pPr indent="0" lvl="0" marL="0" marR="0" rtl="0" algn="l">
              <a:lnSpc>
                <a:spcPct val="100000"/>
              </a:lnSpc>
              <a:spcBef>
                <a:spcPts val="0"/>
              </a:spcBef>
              <a:spcAft>
                <a:spcPts val="0"/>
              </a:spcAft>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 sz="1600" u="none" cap="none" strike="noStrike">
                <a:solidFill>
                  <a:schemeClr val="dk1"/>
                </a:solidFill>
                <a:latin typeface="Calibri"/>
                <a:ea typeface="Calibri"/>
                <a:cs typeface="Calibri"/>
                <a:sym typeface="Calibri"/>
              </a:rPr>
              <a:t>New function: Battery</a:t>
            </a:r>
            <a:endParaRPr/>
          </a:p>
          <a:p>
            <a:pPr indent="-285750" lvl="0" marL="28575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Charge fast, last all day</a:t>
            </a:r>
            <a:endParaRPr/>
          </a:p>
          <a:p>
            <a:pPr indent="-285750" lvl="0" marL="28575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Power for the apps you use most</a:t>
            </a:r>
            <a:endParaRPr/>
          </a:p>
          <a:p>
            <a:pPr indent="-285750" lvl="0" marL="28575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Charge wirelessly</a:t>
            </a:r>
            <a:endParaRPr/>
          </a:p>
          <a:p>
            <a:pPr indent="0" lvl="0" marL="0" marR="0" rtl="0" algn="l">
              <a:lnSpc>
                <a:spcPct val="100000"/>
              </a:lnSpc>
              <a:spcBef>
                <a:spcPts val="0"/>
              </a:spcBef>
              <a:spcAft>
                <a:spcPts val="0"/>
              </a:spcAft>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b="0" i="0" lang="en" sz="1600" u="none" cap="none" strike="noStrike">
                <a:solidFill>
                  <a:schemeClr val="dk1"/>
                </a:solidFill>
                <a:latin typeface="Calibri"/>
                <a:ea typeface="Calibri"/>
                <a:cs typeface="Calibri"/>
                <a:sym typeface="Calibri"/>
              </a:rPr>
              <a:t>Other functions:</a:t>
            </a:r>
            <a:endParaRPr/>
          </a:p>
          <a:p>
            <a:pPr indent="-285750" lvl="0" marL="28575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“Hey Google.”</a:t>
            </a:r>
            <a:endParaRPr/>
          </a:p>
          <a:p>
            <a:pPr indent="-285750" lvl="0" marL="285750" marR="0" rtl="0" algn="l">
              <a:lnSpc>
                <a:spcPct val="100000"/>
              </a:lnSpc>
              <a:spcBef>
                <a:spcPts val="0"/>
              </a:spcBef>
              <a:spcAft>
                <a:spcPts val="0"/>
              </a:spcAft>
              <a:buClr>
                <a:schemeClr val="dk1"/>
              </a:buClr>
              <a:buSzPts val="1600"/>
              <a:buFont typeface="Arial"/>
              <a:buChar char="•"/>
            </a:pPr>
            <a:r>
              <a:rPr b="0" i="0" lang="en" sz="1600" u="none" cap="none" strike="noStrike">
                <a:solidFill>
                  <a:schemeClr val="dk1"/>
                </a:solidFill>
                <a:latin typeface="Calibri"/>
                <a:ea typeface="Calibri"/>
                <a:cs typeface="Calibri"/>
                <a:sym typeface="Calibri"/>
              </a:rPr>
              <a:t>Keep unlimited memories with unlimited online storage (Google Photos)</a:t>
            </a:r>
            <a:endParaRPr/>
          </a:p>
        </p:txBody>
      </p:sp>
      <p:pic>
        <p:nvPicPr>
          <p:cNvPr id="1761" name="Google Shape;1761;p222"/>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5" name="Shape 1765"/>
        <p:cNvGrpSpPr/>
        <p:nvPr/>
      </p:nvGrpSpPr>
      <p:grpSpPr>
        <a:xfrm>
          <a:off x="0" y="0"/>
          <a:ext cx="0" cy="0"/>
          <a:chOff x="0" y="0"/>
          <a:chExt cx="0" cy="0"/>
        </a:xfrm>
      </p:grpSpPr>
      <p:sp>
        <p:nvSpPr>
          <p:cNvPr id="1766" name="Google Shape;1766;p223"/>
          <p:cNvSpPr txBox="1"/>
          <p:nvPr>
            <p:ph type="title"/>
          </p:nvPr>
        </p:nvSpPr>
        <p:spPr>
          <a:xfrm>
            <a:off x="448574" y="-6674"/>
            <a:ext cx="8882636" cy="81564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Services: YouTube</a:t>
            </a:r>
            <a:endParaRPr sz="7200">
              <a:latin typeface="Lato"/>
              <a:ea typeface="Lato"/>
              <a:cs typeface="Lato"/>
              <a:sym typeface="Lato"/>
            </a:endParaRPr>
          </a:p>
        </p:txBody>
      </p:sp>
      <p:sp>
        <p:nvSpPr>
          <p:cNvPr id="1767" name="Google Shape;1767;p223"/>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768" name="Google Shape;1768;p223"/>
          <p:cNvSpPr txBox="1"/>
          <p:nvPr/>
        </p:nvSpPr>
        <p:spPr>
          <a:xfrm>
            <a:off x="506699" y="1214761"/>
            <a:ext cx="5938877" cy="425827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440"/>
              <a:buFont typeface="Noto Sans Symbols"/>
              <a:buChar char="▪"/>
            </a:pPr>
            <a:r>
              <a:rPr b="0" i="0" lang="en" sz="1800" u="none" cap="none" strike="noStrike">
                <a:solidFill>
                  <a:srgbClr val="3F3F3F"/>
                </a:solidFill>
                <a:latin typeface="Calibri"/>
                <a:ea typeface="Calibri"/>
                <a:cs typeface="Calibri"/>
                <a:sym typeface="Calibri"/>
              </a:rPr>
              <a:t>The standard for online video watching</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440"/>
              <a:buFont typeface="Noto Sans Symbols"/>
              <a:buChar char="▪"/>
            </a:pPr>
            <a:r>
              <a:rPr b="0" i="0" lang="en" sz="1800" u="none" cap="none" strike="noStrike">
                <a:solidFill>
                  <a:srgbClr val="3F3F3F"/>
                </a:solidFill>
                <a:latin typeface="Calibri"/>
                <a:ea typeface="Calibri"/>
                <a:cs typeface="Calibri"/>
                <a:sym typeface="Calibri"/>
              </a:rPr>
              <a:t>Has over 1 billion users – almost one-third of all internet users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440"/>
              <a:buFont typeface="Noto Sans Symbols"/>
              <a:buChar char="▪"/>
            </a:pPr>
            <a:r>
              <a:rPr b="0" i="0" lang="en" sz="1800" u="none" cap="none" strike="noStrike">
                <a:solidFill>
                  <a:srgbClr val="3F3F3F"/>
                </a:solidFill>
                <a:latin typeface="Calibri"/>
                <a:ea typeface="Calibri"/>
                <a:cs typeface="Calibri"/>
                <a:sym typeface="Calibri"/>
              </a:rPr>
              <a:t>9% of U.S small businesses use YouTube for marketing purposes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chemeClr val="dk1"/>
              </a:buClr>
              <a:buSzPts val="1440"/>
              <a:buFont typeface="Noto Sans Symbols"/>
              <a:buChar char="▪"/>
            </a:pPr>
            <a:r>
              <a:rPr b="0" i="0" lang="en" sz="1800" u="none" cap="none" strike="noStrike">
                <a:solidFill>
                  <a:schemeClr val="dk1"/>
                </a:solidFill>
                <a:latin typeface="Calibri"/>
                <a:ea typeface="Calibri"/>
                <a:cs typeface="Calibri"/>
                <a:sym typeface="Calibri"/>
              </a:rPr>
              <a:t>Google aims to monetize video content by leveraging partnerships in the mobile space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3F3F3F"/>
              </a:solidFill>
              <a:latin typeface="Calibri"/>
              <a:ea typeface="Calibri"/>
              <a:cs typeface="Calibri"/>
              <a:sym typeface="Calibri"/>
            </a:endParaRPr>
          </a:p>
        </p:txBody>
      </p:sp>
      <p:pic>
        <p:nvPicPr>
          <p:cNvPr id="1769" name="Google Shape;1769;p223"/>
          <p:cNvPicPr preferRelativeResize="0"/>
          <p:nvPr/>
        </p:nvPicPr>
        <p:blipFill rotWithShape="1">
          <a:blip r:embed="rId3">
            <a:alphaModFix/>
          </a:blip>
          <a:srcRect b="0" l="0" r="0" t="0"/>
          <a:stretch/>
        </p:blipFill>
        <p:spPr>
          <a:xfrm>
            <a:off x="3590854" y="3343900"/>
            <a:ext cx="4562681" cy="1799599"/>
          </a:xfrm>
          <a:prstGeom prst="rect">
            <a:avLst/>
          </a:prstGeom>
          <a:noFill/>
          <a:ln>
            <a:noFill/>
          </a:ln>
        </p:spPr>
      </p:pic>
      <p:pic>
        <p:nvPicPr>
          <p:cNvPr id="1770" name="Google Shape;1770;p223"/>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4" name="Shape 1774"/>
        <p:cNvGrpSpPr/>
        <p:nvPr/>
      </p:nvGrpSpPr>
      <p:grpSpPr>
        <a:xfrm>
          <a:off x="0" y="0"/>
          <a:ext cx="0" cy="0"/>
          <a:chOff x="0" y="0"/>
          <a:chExt cx="0" cy="0"/>
        </a:xfrm>
      </p:grpSpPr>
      <p:sp>
        <p:nvSpPr>
          <p:cNvPr id="1775" name="Google Shape;1775;p224"/>
          <p:cNvSpPr txBox="1"/>
          <p:nvPr>
            <p:ph type="title"/>
          </p:nvPr>
        </p:nvSpPr>
        <p:spPr>
          <a:xfrm>
            <a:off x="448574" y="6772"/>
            <a:ext cx="8882636" cy="802201"/>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Alphabet INC</a:t>
            </a:r>
            <a:endParaRPr sz="7200">
              <a:latin typeface="Lato"/>
              <a:ea typeface="Lato"/>
              <a:cs typeface="Lato"/>
              <a:sym typeface="Lato"/>
            </a:endParaRPr>
          </a:p>
        </p:txBody>
      </p:sp>
      <p:sp>
        <p:nvSpPr>
          <p:cNvPr id="1776" name="Google Shape;1776;p224"/>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777" name="Google Shape;1777;p224"/>
          <p:cNvSpPr txBox="1"/>
          <p:nvPr/>
        </p:nvSpPr>
        <p:spPr>
          <a:xfrm>
            <a:off x="448574" y="1041717"/>
            <a:ext cx="5264757" cy="425827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Alphabet is the parent company of Google (introduced in 2015)</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64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Same founders as Google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64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Includes other companies:</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320"/>
              </a:spcBef>
              <a:spcAft>
                <a:spcPts val="0"/>
              </a:spcAft>
              <a:buClr>
                <a:schemeClr val="dk1"/>
              </a:buClr>
              <a:buSzPts val="2000"/>
              <a:buFont typeface="Arial"/>
              <a:buChar char="–"/>
            </a:pPr>
            <a:r>
              <a:rPr b="0" i="0" lang="en" sz="2000" u="none" cap="none" strike="noStrike">
                <a:solidFill>
                  <a:schemeClr val="dk1"/>
                </a:solidFill>
                <a:latin typeface="Calibri"/>
                <a:ea typeface="Calibri"/>
                <a:cs typeface="Calibri"/>
                <a:sym typeface="Calibri"/>
              </a:rPr>
              <a:t> Access, Calico, CapitalG, GV, Nest, Verily, Waymo, X</a:t>
            </a:r>
            <a:endParaRPr b="0" i="0" sz="1400" u="none" cap="none" strike="noStrike">
              <a:solidFill>
                <a:srgbClr val="000000"/>
              </a:solidFill>
              <a:latin typeface="Arial"/>
              <a:ea typeface="Arial"/>
              <a:cs typeface="Arial"/>
              <a:sym typeface="Arial"/>
            </a:endParaRPr>
          </a:p>
        </p:txBody>
      </p:sp>
      <p:pic>
        <p:nvPicPr>
          <p:cNvPr descr="bus417p-3.jpeg" id="1778" name="Google Shape;1778;p224"/>
          <p:cNvPicPr preferRelativeResize="0"/>
          <p:nvPr/>
        </p:nvPicPr>
        <p:blipFill rotWithShape="1">
          <a:blip r:embed="rId3">
            <a:alphaModFix/>
          </a:blip>
          <a:srcRect b="0" l="0" r="11446" t="0"/>
          <a:stretch/>
        </p:blipFill>
        <p:spPr>
          <a:xfrm>
            <a:off x="3711625" y="3114238"/>
            <a:ext cx="3400445" cy="1953013"/>
          </a:xfrm>
          <a:prstGeom prst="rect">
            <a:avLst/>
          </a:prstGeom>
          <a:noFill/>
          <a:ln>
            <a:noFill/>
          </a:ln>
        </p:spPr>
      </p:pic>
      <p:pic>
        <p:nvPicPr>
          <p:cNvPr id="1779" name="Google Shape;1779;p224"/>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3" name="Shape 1783"/>
        <p:cNvGrpSpPr/>
        <p:nvPr/>
      </p:nvGrpSpPr>
      <p:grpSpPr>
        <a:xfrm>
          <a:off x="0" y="0"/>
          <a:ext cx="0" cy="0"/>
          <a:chOff x="0" y="0"/>
          <a:chExt cx="0" cy="0"/>
        </a:xfrm>
      </p:grpSpPr>
      <p:pic>
        <p:nvPicPr>
          <p:cNvPr id="1784" name="Google Shape;1784;p225"/>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sp>
        <p:nvSpPr>
          <p:cNvPr id="1785" name="Google Shape;1785;p225"/>
          <p:cNvSpPr txBox="1"/>
          <p:nvPr>
            <p:ph type="title"/>
          </p:nvPr>
        </p:nvSpPr>
        <p:spPr>
          <a:xfrm>
            <a:off x="448248" y="-6107"/>
            <a:ext cx="8882636" cy="89132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Executive Team </a:t>
            </a:r>
            <a:endParaRPr sz="7200">
              <a:latin typeface="Lato"/>
              <a:ea typeface="Lato"/>
              <a:cs typeface="Lato"/>
              <a:sym typeface="Lato"/>
            </a:endParaRPr>
          </a:p>
        </p:txBody>
      </p:sp>
      <p:sp>
        <p:nvSpPr>
          <p:cNvPr id="1786" name="Google Shape;1786;p225"/>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787" name="Google Shape;1787;p225"/>
          <p:cNvSpPr txBox="1"/>
          <p:nvPr/>
        </p:nvSpPr>
        <p:spPr>
          <a:xfrm>
            <a:off x="4313208" y="890552"/>
            <a:ext cx="4830792" cy="42582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dk1"/>
                </a:solidFill>
                <a:latin typeface="Calibri"/>
                <a:ea typeface="Calibri"/>
                <a:cs typeface="Calibri"/>
                <a:sym typeface="Calibri"/>
              </a:rPr>
              <a:t>Lawrence Edward Page</a:t>
            </a:r>
            <a:r>
              <a:rPr b="0" i="0" lang="en" sz="1500" u="none" cap="none" strike="noStrike">
                <a:solidFill>
                  <a:schemeClr val="dk1"/>
                </a:solidFill>
                <a:latin typeface="Calibri"/>
                <a:ea typeface="Calibri"/>
                <a:cs typeface="Calibri"/>
                <a:sym typeface="Calibri"/>
              </a:rPr>
              <a:t>, Chief Executive Officer &amp; Director at Alphabet Inc. (since October 2015, Co-founded Google in 1998)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Directors of Google Inc., since its inception in 1998.</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Formally CEO of Google Inc. from September 1998 to July 2001.</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Served as President of Products at Alphabet Inc. from July 2001 to April 2011</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Member of the National Advisory Committee (NAC) for the University of Michigan College of Engineering.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Previous served roles with Chips &amp; Technologies Inc.</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Education: Bachelors in Computer Engineering from University of Michigan; Masters in computer science from Stanford University.</a:t>
            </a:r>
            <a:endParaRPr b="0" i="0" sz="1400" u="none" cap="none" strike="noStrike">
              <a:solidFill>
                <a:srgbClr val="000000"/>
              </a:solidFill>
              <a:latin typeface="Arial"/>
              <a:ea typeface="Arial"/>
              <a:cs typeface="Arial"/>
              <a:sym typeface="Arial"/>
            </a:endParaRPr>
          </a:p>
        </p:txBody>
      </p:sp>
      <p:pic>
        <p:nvPicPr>
          <p:cNvPr id="1788" name="Google Shape;1788;p225"/>
          <p:cNvPicPr preferRelativeResize="0"/>
          <p:nvPr/>
        </p:nvPicPr>
        <p:blipFill rotWithShape="1">
          <a:blip r:embed="rId4">
            <a:alphaModFix/>
          </a:blip>
          <a:srcRect b="0" l="0" r="24879" t="0"/>
          <a:stretch/>
        </p:blipFill>
        <p:spPr>
          <a:xfrm>
            <a:off x="0" y="885223"/>
            <a:ext cx="4265076" cy="4258277"/>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2" name="Shape 1792"/>
        <p:cNvGrpSpPr/>
        <p:nvPr/>
      </p:nvGrpSpPr>
      <p:grpSpPr>
        <a:xfrm>
          <a:off x="0" y="0"/>
          <a:ext cx="0" cy="0"/>
          <a:chOff x="0" y="0"/>
          <a:chExt cx="0" cy="0"/>
        </a:xfrm>
      </p:grpSpPr>
      <p:sp>
        <p:nvSpPr>
          <p:cNvPr id="1793" name="Google Shape;1793;p226"/>
          <p:cNvSpPr txBox="1"/>
          <p:nvPr>
            <p:ph type="title"/>
          </p:nvPr>
        </p:nvSpPr>
        <p:spPr>
          <a:xfrm>
            <a:off x="414876" y="0"/>
            <a:ext cx="8882636" cy="890552"/>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Executive Team </a:t>
            </a:r>
            <a:endParaRPr sz="6600">
              <a:latin typeface="Lato"/>
              <a:ea typeface="Lato"/>
              <a:cs typeface="Lato"/>
              <a:sym typeface="Lato"/>
            </a:endParaRPr>
          </a:p>
        </p:txBody>
      </p:sp>
      <p:sp>
        <p:nvSpPr>
          <p:cNvPr id="1794" name="Google Shape;1794;p226"/>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795" name="Google Shape;1795;p226"/>
          <p:cNvSpPr txBox="1"/>
          <p:nvPr/>
        </p:nvSpPr>
        <p:spPr>
          <a:xfrm>
            <a:off x="2926641" y="1037406"/>
            <a:ext cx="4154954" cy="42582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dk1"/>
                </a:solidFill>
                <a:latin typeface="Calibri"/>
                <a:ea typeface="Calibri"/>
                <a:cs typeface="Calibri"/>
                <a:sym typeface="Calibri"/>
              </a:rPr>
              <a:t>Eric E. Schmidt</a:t>
            </a:r>
            <a:r>
              <a:rPr b="0" i="0" lang="en" sz="1500" u="none" cap="none" strike="noStrike">
                <a:solidFill>
                  <a:schemeClr val="dk1"/>
                </a:solidFill>
                <a:latin typeface="Calibri"/>
                <a:ea typeface="Calibri"/>
                <a:cs typeface="Calibri"/>
                <a:sym typeface="Calibri"/>
              </a:rPr>
              <a:t>, Executive Chairman of Google Inc. (since April 2011, joined company in 2001)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Executive Chairman of Alphabet Inc. since October, 2015</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Responsible for the external matters of Google: building partnerships and broader business relationships, government outreach and technology thought leadership.</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Also advising the CEO and senior leadership on business and policy issues.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Formerly the CEO from July 2001 to April 2011.</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Previous served roles with Novell, Sun Microsystems, and Apple.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Education: Bachelors in Electrical Engineering from Princeton (1982); Masters and PHD in Computer Science from University of Berkley (1988)</a:t>
            </a:r>
            <a:endParaRPr b="0" i="0" sz="1400" u="none" cap="none" strike="noStrike">
              <a:solidFill>
                <a:srgbClr val="000000"/>
              </a:solidFill>
              <a:latin typeface="Arial"/>
              <a:ea typeface="Arial"/>
              <a:cs typeface="Arial"/>
              <a:sym typeface="Arial"/>
            </a:endParaRPr>
          </a:p>
        </p:txBody>
      </p:sp>
      <p:pic>
        <p:nvPicPr>
          <p:cNvPr id="1796" name="Google Shape;1796;p226"/>
          <p:cNvPicPr preferRelativeResize="0"/>
          <p:nvPr/>
        </p:nvPicPr>
        <p:blipFill rotWithShape="1">
          <a:blip r:embed="rId3">
            <a:alphaModFix/>
          </a:blip>
          <a:srcRect b="0" l="0" r="0" t="0"/>
          <a:stretch/>
        </p:blipFill>
        <p:spPr>
          <a:xfrm>
            <a:off x="0" y="1054580"/>
            <a:ext cx="2688870" cy="4088920"/>
          </a:xfrm>
          <a:prstGeom prst="rect">
            <a:avLst/>
          </a:prstGeom>
          <a:noFill/>
          <a:ln>
            <a:noFill/>
          </a:ln>
        </p:spPr>
      </p:pic>
      <p:pic>
        <p:nvPicPr>
          <p:cNvPr id="1797" name="Google Shape;1797;p226"/>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1" name="Shape 1801"/>
        <p:cNvGrpSpPr/>
        <p:nvPr/>
      </p:nvGrpSpPr>
      <p:grpSpPr>
        <a:xfrm>
          <a:off x="0" y="0"/>
          <a:ext cx="0" cy="0"/>
          <a:chOff x="0" y="0"/>
          <a:chExt cx="0" cy="0"/>
        </a:xfrm>
      </p:grpSpPr>
      <p:pic>
        <p:nvPicPr>
          <p:cNvPr id="1802" name="Google Shape;1802;p227"/>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sp>
        <p:nvSpPr>
          <p:cNvPr id="1803" name="Google Shape;1803;p227"/>
          <p:cNvSpPr txBox="1"/>
          <p:nvPr>
            <p:ph type="title"/>
          </p:nvPr>
        </p:nvSpPr>
        <p:spPr>
          <a:xfrm>
            <a:off x="468272" y="98"/>
            <a:ext cx="8882636" cy="88825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Executive Team </a:t>
            </a:r>
            <a:endParaRPr sz="7200">
              <a:latin typeface="Lato"/>
              <a:ea typeface="Lato"/>
              <a:cs typeface="Lato"/>
              <a:sym typeface="Lato"/>
            </a:endParaRPr>
          </a:p>
        </p:txBody>
      </p:sp>
      <p:sp>
        <p:nvSpPr>
          <p:cNvPr id="1804" name="Google Shape;1804;p227"/>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805" name="Google Shape;1805;p227"/>
          <p:cNvSpPr txBox="1"/>
          <p:nvPr/>
        </p:nvSpPr>
        <p:spPr>
          <a:xfrm>
            <a:off x="4070381" y="1235608"/>
            <a:ext cx="4882551" cy="42582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dk1"/>
                </a:solidFill>
                <a:latin typeface="Calibri"/>
                <a:ea typeface="Calibri"/>
                <a:cs typeface="Calibri"/>
                <a:sym typeface="Calibri"/>
              </a:rPr>
              <a:t>Sergey Mikhaylovich Brin</a:t>
            </a:r>
            <a:r>
              <a:rPr b="0" i="0" lang="en" sz="1500" u="none" cap="none" strike="noStrike">
                <a:solidFill>
                  <a:schemeClr val="dk1"/>
                </a:solidFill>
                <a:latin typeface="Calibri"/>
                <a:ea typeface="Calibri"/>
                <a:cs typeface="Calibri"/>
                <a:sym typeface="Calibri"/>
              </a:rPr>
              <a:t>, President &amp; Director of Alphabet Inc. (since October 2015, co-founded Google in 1998)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Director of Google Inc. since 1998</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Formally President of Google Inc. from September 1998 to July 2011.</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Then served as Googles President of Technology from July 2001 until April , 2011</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Published more than a dozen academic papers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Research interests include search engines, information extraction from unstructured sources and data mining of large text collections and scientific data.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Education: Bachelors in Mathematics and Computer Science from University of Maryland; Masters in Computer Science from Stanford.</a:t>
            </a:r>
            <a:endParaRPr b="0" i="0" sz="1400" u="none" cap="none" strike="noStrike">
              <a:solidFill>
                <a:srgbClr val="000000"/>
              </a:solidFill>
              <a:latin typeface="Arial"/>
              <a:ea typeface="Arial"/>
              <a:cs typeface="Arial"/>
              <a:sym typeface="Arial"/>
            </a:endParaRPr>
          </a:p>
        </p:txBody>
      </p:sp>
      <p:pic>
        <p:nvPicPr>
          <p:cNvPr id="1806" name="Google Shape;1806;p227"/>
          <p:cNvPicPr preferRelativeResize="0"/>
          <p:nvPr/>
        </p:nvPicPr>
        <p:blipFill rotWithShape="1">
          <a:blip r:embed="rId4">
            <a:alphaModFix/>
          </a:blip>
          <a:srcRect b="0" l="10443" r="25903" t="0"/>
          <a:stretch/>
        </p:blipFill>
        <p:spPr>
          <a:xfrm>
            <a:off x="0" y="1085850"/>
            <a:ext cx="3874078" cy="4057650"/>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0" name="Shape 1810"/>
        <p:cNvGrpSpPr/>
        <p:nvPr/>
      </p:nvGrpSpPr>
      <p:grpSpPr>
        <a:xfrm>
          <a:off x="0" y="0"/>
          <a:ext cx="0" cy="0"/>
          <a:chOff x="0" y="0"/>
          <a:chExt cx="0" cy="0"/>
        </a:xfrm>
      </p:grpSpPr>
      <p:pic>
        <p:nvPicPr>
          <p:cNvPr id="1811" name="Google Shape;1811;p228"/>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sp>
        <p:nvSpPr>
          <p:cNvPr id="1812" name="Google Shape;1812;p228"/>
          <p:cNvSpPr txBox="1"/>
          <p:nvPr>
            <p:ph type="title"/>
          </p:nvPr>
        </p:nvSpPr>
        <p:spPr>
          <a:xfrm>
            <a:off x="441234" y="-6106"/>
            <a:ext cx="8882636" cy="81508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Executive Team </a:t>
            </a:r>
            <a:endParaRPr sz="7200">
              <a:latin typeface="Lato"/>
              <a:ea typeface="Lato"/>
              <a:cs typeface="Lato"/>
              <a:sym typeface="Lato"/>
            </a:endParaRPr>
          </a:p>
        </p:txBody>
      </p:sp>
      <p:sp>
        <p:nvSpPr>
          <p:cNvPr id="1813" name="Google Shape;1813;p228"/>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814" name="Google Shape;1814;p228"/>
          <p:cNvSpPr txBox="1"/>
          <p:nvPr/>
        </p:nvSpPr>
        <p:spPr>
          <a:xfrm>
            <a:off x="4146733" y="808974"/>
            <a:ext cx="4882551" cy="42582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dk1"/>
                </a:solidFill>
                <a:latin typeface="Calibri"/>
                <a:ea typeface="Calibri"/>
                <a:cs typeface="Calibri"/>
                <a:sym typeface="Calibri"/>
              </a:rPr>
              <a:t>Sundar Pichai</a:t>
            </a:r>
            <a:r>
              <a:rPr b="0" i="0" lang="en" sz="1500" u="none" cap="none" strike="noStrike">
                <a:solidFill>
                  <a:schemeClr val="dk1"/>
                </a:solidFill>
                <a:latin typeface="Calibri"/>
                <a:ea typeface="Calibri"/>
                <a:cs typeface="Calibri"/>
                <a:sym typeface="Calibri"/>
              </a:rPr>
              <a:t>, Chief Executive Officer of Google Inc. (since August 2015, joined Google in April 2004)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Previously the Senior Vice President of products at Google from 2008 to August 2015.</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Originally worked on the Google search toolbar, Google Gears and Google Pack</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Convinced Google to launch its own browser, Google Chrome, in 2008. It became the No.1 browser in the world.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Previous served roles with Applied Materials Inc., McKinsey &amp; Company and Jive Software Inc.</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Education: Bachelors in Metallurgical Engineering at Indian Institute of Technology Kharagpur; Masters in Business administration at the Wharton School of the University of Pennsylvania; Masters of Science degree in materials, science and engineering from Stanford.</a:t>
            </a:r>
            <a:endParaRPr b="0" i="0" sz="1400" u="none" cap="none" strike="noStrike">
              <a:solidFill>
                <a:srgbClr val="000000"/>
              </a:solidFill>
              <a:latin typeface="Arial"/>
              <a:ea typeface="Arial"/>
              <a:cs typeface="Arial"/>
              <a:sym typeface="Arial"/>
            </a:endParaRPr>
          </a:p>
        </p:txBody>
      </p:sp>
      <p:pic>
        <p:nvPicPr>
          <p:cNvPr id="1815" name="Google Shape;1815;p228"/>
          <p:cNvPicPr preferRelativeResize="0"/>
          <p:nvPr/>
        </p:nvPicPr>
        <p:blipFill rotWithShape="1">
          <a:blip r:embed="rId4">
            <a:alphaModFix/>
          </a:blip>
          <a:srcRect b="0" l="0" r="0" t="0"/>
          <a:stretch/>
        </p:blipFill>
        <p:spPr>
          <a:xfrm>
            <a:off x="0" y="965436"/>
            <a:ext cx="4882552" cy="4178064"/>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9" name="Shape 1819"/>
        <p:cNvGrpSpPr/>
        <p:nvPr/>
      </p:nvGrpSpPr>
      <p:grpSpPr>
        <a:xfrm>
          <a:off x="0" y="0"/>
          <a:ext cx="0" cy="0"/>
          <a:chOff x="0" y="0"/>
          <a:chExt cx="0" cy="0"/>
        </a:xfrm>
      </p:grpSpPr>
      <p:pic>
        <p:nvPicPr>
          <p:cNvPr id="1820" name="Google Shape;1820;p229"/>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sp>
        <p:nvSpPr>
          <p:cNvPr id="1821" name="Google Shape;1821;p229"/>
          <p:cNvSpPr txBox="1"/>
          <p:nvPr>
            <p:ph type="title"/>
          </p:nvPr>
        </p:nvSpPr>
        <p:spPr>
          <a:xfrm>
            <a:off x="401527" y="-6106"/>
            <a:ext cx="8882636" cy="907256"/>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Executive Team </a:t>
            </a:r>
            <a:endParaRPr sz="7200">
              <a:latin typeface="Lato"/>
              <a:ea typeface="Lato"/>
              <a:cs typeface="Lato"/>
              <a:sym typeface="Lato"/>
            </a:endParaRPr>
          </a:p>
        </p:txBody>
      </p:sp>
      <p:sp>
        <p:nvSpPr>
          <p:cNvPr id="1822" name="Google Shape;1822;p229"/>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823" name="Google Shape;1823;p229"/>
          <p:cNvSpPr txBox="1"/>
          <p:nvPr/>
        </p:nvSpPr>
        <p:spPr>
          <a:xfrm>
            <a:off x="3670555" y="901150"/>
            <a:ext cx="4304248" cy="42423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Ruth M. Porat</a:t>
            </a:r>
            <a:r>
              <a:rPr b="0" i="0" lang="en" sz="1400" u="none" cap="none" strike="noStrike">
                <a:solidFill>
                  <a:schemeClr val="dk1"/>
                </a:solidFill>
                <a:latin typeface="Calibri"/>
                <a:ea typeface="Calibri"/>
                <a:cs typeface="Calibri"/>
                <a:sym typeface="Calibri"/>
              </a:rPr>
              <a:t>, Chief Financial Officer &amp; Senior Vice President at Alphabet Inc. (since October 2015, joined company in 2015)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400" u="none" cap="none" strike="noStrike">
                <a:solidFill>
                  <a:schemeClr val="dk1"/>
                </a:solidFill>
                <a:latin typeface="Calibri"/>
                <a:ea typeface="Calibri"/>
                <a:cs typeface="Calibri"/>
                <a:sym typeface="Calibri"/>
              </a:rPr>
              <a:t>Chief Financial Officer and Senior Vice President at Google Inc. since May, 2015.</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400" u="none" cap="none" strike="noStrike">
                <a:solidFill>
                  <a:schemeClr val="dk1"/>
                </a:solidFill>
                <a:latin typeface="Calibri"/>
                <a:ea typeface="Calibri"/>
                <a:cs typeface="Calibri"/>
                <a:sym typeface="Calibri"/>
              </a:rPr>
              <a:t>Lead Banker on numerous milestone technology financing rounds, including for Amazon, eBay, Netscape, Priceline and Verisign as well as for The Blackstone Group, GE and the NYSE.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400" u="none" cap="none" strike="noStrike">
                <a:solidFill>
                  <a:schemeClr val="dk1"/>
                </a:solidFill>
                <a:latin typeface="Calibri"/>
                <a:ea typeface="Calibri"/>
                <a:cs typeface="Calibri"/>
                <a:sym typeface="Calibri"/>
              </a:rPr>
              <a:t>Member of the U.S. Treasury's Borrowing Advisory Committee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400" u="none" cap="none" strike="noStrike">
                <a:solidFill>
                  <a:schemeClr val="dk1"/>
                </a:solidFill>
                <a:latin typeface="Calibri"/>
                <a:ea typeface="Calibri"/>
                <a:cs typeface="Calibri"/>
                <a:sym typeface="Calibri"/>
              </a:rPr>
              <a:t>Previous served roles with Morgan Stanely, Financial Sponsors Group, and Speyer Properties LP</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400" u="none" cap="none" strike="noStrike">
                <a:solidFill>
                  <a:schemeClr val="dk1"/>
                </a:solidFill>
                <a:latin typeface="Calibri"/>
                <a:ea typeface="Calibri"/>
                <a:cs typeface="Calibri"/>
                <a:sym typeface="Calibri"/>
              </a:rPr>
              <a:t>Education: Bachelors of Econmics and Internal relations from Stanford; Masters in Business Administration from the Wharton School at the University of Pennsylvania; Masters in Economics from the London School of Economics.</a:t>
            </a:r>
            <a:endParaRPr b="0" i="0" sz="1400" u="none" cap="none" strike="noStrike">
              <a:solidFill>
                <a:srgbClr val="000000"/>
              </a:solidFill>
              <a:latin typeface="Arial"/>
              <a:ea typeface="Arial"/>
              <a:cs typeface="Arial"/>
              <a:sym typeface="Arial"/>
            </a:endParaRPr>
          </a:p>
        </p:txBody>
      </p:sp>
      <p:pic>
        <p:nvPicPr>
          <p:cNvPr id="1824" name="Google Shape;1824;p229"/>
          <p:cNvPicPr preferRelativeResize="0"/>
          <p:nvPr/>
        </p:nvPicPr>
        <p:blipFill rotWithShape="1">
          <a:blip r:embed="rId4">
            <a:alphaModFix/>
          </a:blip>
          <a:srcRect b="0" l="25298" r="13368" t="0"/>
          <a:stretch/>
        </p:blipFill>
        <p:spPr>
          <a:xfrm>
            <a:off x="-315697" y="621102"/>
            <a:ext cx="4347714" cy="4522398"/>
          </a:xfrm>
          <a:prstGeom prst="rect">
            <a:avLst/>
          </a:prstGeom>
          <a:noFill/>
          <a:ln>
            <a:noFill/>
          </a:ln>
        </p:spPr>
      </p:pic>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8" name="Shape 1828"/>
        <p:cNvGrpSpPr/>
        <p:nvPr/>
      </p:nvGrpSpPr>
      <p:grpSpPr>
        <a:xfrm>
          <a:off x="0" y="0"/>
          <a:ext cx="0" cy="0"/>
          <a:chOff x="0" y="0"/>
          <a:chExt cx="0" cy="0"/>
        </a:xfrm>
      </p:grpSpPr>
      <p:sp>
        <p:nvSpPr>
          <p:cNvPr id="1829" name="Google Shape;1829;p230"/>
          <p:cNvSpPr txBox="1"/>
          <p:nvPr>
            <p:ph type="title"/>
          </p:nvPr>
        </p:nvSpPr>
        <p:spPr>
          <a:xfrm>
            <a:off x="441575" y="-6106"/>
            <a:ext cx="8882636" cy="858676"/>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Executive Team </a:t>
            </a:r>
            <a:endParaRPr sz="7200">
              <a:latin typeface="Lato"/>
              <a:ea typeface="Lato"/>
              <a:cs typeface="Lato"/>
              <a:sym typeface="Lato"/>
            </a:endParaRPr>
          </a:p>
        </p:txBody>
      </p:sp>
      <p:sp>
        <p:nvSpPr>
          <p:cNvPr id="1830" name="Google Shape;1830;p230"/>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1831" name="Google Shape;1831;p230"/>
          <p:cNvSpPr/>
          <p:nvPr/>
        </p:nvSpPr>
        <p:spPr>
          <a:xfrm>
            <a:off x="4032017" y="706844"/>
            <a:ext cx="4515184" cy="40934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5"/>
              <a:buFont typeface="Arial"/>
              <a:buNone/>
            </a:pPr>
            <a:r>
              <a:rPr b="1" i="0" lang="en" sz="1500" u="none" cap="none" strike="noStrike">
                <a:solidFill>
                  <a:schemeClr val="dk1"/>
                </a:solidFill>
                <a:latin typeface="Calibri"/>
                <a:ea typeface="Calibri"/>
                <a:cs typeface="Calibri"/>
                <a:sym typeface="Calibri"/>
              </a:rPr>
              <a:t>David C. Drummond</a:t>
            </a:r>
            <a:r>
              <a:rPr b="0" i="0" lang="en" sz="1500" u="none" cap="none" strike="noStrike">
                <a:solidFill>
                  <a:schemeClr val="dk1"/>
                </a:solidFill>
                <a:latin typeface="Calibri"/>
                <a:ea typeface="Calibri"/>
                <a:cs typeface="Calibri"/>
                <a:sym typeface="Calibri"/>
              </a:rPr>
              <a:t>, Secretary, Chief Legal Officer &amp; Senior Vice President of Alphabet, Inc. (since August 2015, joined Google in April 2004)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Leads Googles global teams for legal, government relations, corporate development and new business development.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Worked with co-founders of Google to incorporate the company and secure its initial round of financing.</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Brought his expertise of working with technology companies on complex mergers, acquisitions and initial public offerings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Previous served roles with SmartForce PLC, Wilson Sonsini Goodrich and Rosati PC</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500"/>
              <a:buFont typeface="Noto Sans Symbols"/>
              <a:buChar char="▪"/>
            </a:pPr>
            <a:r>
              <a:rPr b="0" i="0" lang="en" sz="1500" u="none" cap="none" strike="noStrike">
                <a:solidFill>
                  <a:schemeClr val="dk1"/>
                </a:solidFill>
                <a:latin typeface="Calibri"/>
                <a:ea typeface="Calibri"/>
                <a:cs typeface="Calibri"/>
                <a:sym typeface="Calibri"/>
              </a:rPr>
              <a:t>Education: Bachelors of Arts at Santa Clara University; JD from Stanford Law School. </a:t>
            </a:r>
            <a:endParaRPr b="0" i="0" sz="1400" u="none" cap="none" strike="noStrike">
              <a:solidFill>
                <a:srgbClr val="000000"/>
              </a:solidFill>
              <a:latin typeface="Arial"/>
              <a:ea typeface="Arial"/>
              <a:cs typeface="Arial"/>
              <a:sym typeface="Arial"/>
            </a:endParaRPr>
          </a:p>
        </p:txBody>
      </p:sp>
      <p:pic>
        <p:nvPicPr>
          <p:cNvPr id="1832" name="Google Shape;1832;p230"/>
          <p:cNvPicPr preferRelativeResize="0"/>
          <p:nvPr/>
        </p:nvPicPr>
        <p:blipFill rotWithShape="1">
          <a:blip r:embed="rId3">
            <a:alphaModFix/>
          </a:blip>
          <a:srcRect b="0" l="0" r="0" t="0"/>
          <a:stretch/>
        </p:blipFill>
        <p:spPr>
          <a:xfrm>
            <a:off x="0" y="1050072"/>
            <a:ext cx="4032017" cy="4093428"/>
          </a:xfrm>
          <a:prstGeom prst="rect">
            <a:avLst/>
          </a:prstGeom>
          <a:noFill/>
          <a:ln>
            <a:noFill/>
          </a:ln>
        </p:spPr>
      </p:pic>
      <p:pic>
        <p:nvPicPr>
          <p:cNvPr id="1833" name="Google Shape;1833;p230"/>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7" name="Shape 1837"/>
        <p:cNvGrpSpPr/>
        <p:nvPr/>
      </p:nvGrpSpPr>
      <p:grpSpPr>
        <a:xfrm>
          <a:off x="0" y="0"/>
          <a:ext cx="0" cy="0"/>
          <a:chOff x="0" y="0"/>
          <a:chExt cx="0" cy="0"/>
        </a:xfrm>
      </p:grpSpPr>
      <p:sp>
        <p:nvSpPr>
          <p:cNvPr id="1838" name="Google Shape;1838;p231"/>
          <p:cNvSpPr txBox="1"/>
          <p:nvPr>
            <p:ph idx="12" type="sldNum"/>
          </p:nvPr>
        </p:nvSpPr>
        <p:spPr>
          <a:xfrm>
            <a:off x="4297650" y="4447973"/>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fld id="{00000000-1234-1234-1234-123412341234}" type="slidenum">
              <a:rPr lang="en">
                <a:solidFill>
                  <a:srgbClr val="999999"/>
                </a:solidFill>
              </a:rPr>
              <a:t>‹#›</a:t>
            </a:fld>
            <a:endParaRPr>
              <a:solidFill>
                <a:srgbClr val="999999"/>
              </a:solidFill>
            </a:endParaRPr>
          </a:p>
        </p:txBody>
      </p:sp>
      <p:sp>
        <p:nvSpPr>
          <p:cNvPr id="1839" name="Google Shape;1839;p231"/>
          <p:cNvSpPr txBox="1"/>
          <p:nvPr/>
        </p:nvSpPr>
        <p:spPr>
          <a:xfrm>
            <a:off x="2221046" y="1802309"/>
            <a:ext cx="4701908" cy="7694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 sz="4000" u="none" cap="none" strike="noStrike">
                <a:solidFill>
                  <a:schemeClr val="lt1"/>
                </a:solidFill>
                <a:latin typeface="Arial"/>
                <a:ea typeface="Arial"/>
                <a:cs typeface="Arial"/>
                <a:sym typeface="Arial"/>
              </a:rPr>
              <a:t>Financial Analysis</a:t>
            </a:r>
            <a:endParaRPr b="0" i="0" sz="40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34"/>
          <p:cNvSpPr txBox="1"/>
          <p:nvPr>
            <p:ph type="ctrTitle"/>
          </p:nvPr>
        </p:nvSpPr>
        <p:spPr>
          <a:xfrm>
            <a:off x="4907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The Internet</a:t>
            </a:r>
            <a:endParaRPr sz="4000"/>
          </a:p>
        </p:txBody>
      </p:sp>
      <p:sp>
        <p:nvSpPr>
          <p:cNvPr id="208" name="Google Shape;208;p34"/>
          <p:cNvSpPr txBox="1"/>
          <p:nvPr>
            <p:ph idx="1" type="subTitle"/>
          </p:nvPr>
        </p:nvSpPr>
        <p:spPr>
          <a:xfrm>
            <a:off x="490775" y="1159800"/>
            <a:ext cx="5605200" cy="3738600"/>
          </a:xfrm>
          <a:prstGeom prst="rect">
            <a:avLst/>
          </a:prstGeom>
          <a:noFill/>
          <a:ln>
            <a:noFill/>
          </a:ln>
        </p:spPr>
        <p:txBody>
          <a:bodyPr anchorCtr="0" anchor="t" bIns="91425" lIns="91425" spcFirstLastPara="1" rIns="91425" wrap="square" tIns="91425">
            <a:noAutofit/>
          </a:bodyPr>
          <a:lstStyle/>
          <a:p>
            <a:pPr indent="0" lvl="0" marL="133350" rtl="0" algn="l">
              <a:lnSpc>
                <a:spcPct val="200000"/>
              </a:lnSpc>
              <a:spcBef>
                <a:spcPts val="0"/>
              </a:spcBef>
              <a:spcAft>
                <a:spcPts val="0"/>
              </a:spcAft>
              <a:buSzPts val="1500"/>
              <a:buNone/>
            </a:pPr>
            <a:r>
              <a:rPr lang="en" sz="1600"/>
              <a:t>Massive network of networks, which connects billions of people online through which communication and other various activities may occur</a:t>
            </a:r>
            <a:endParaRPr sz="1500"/>
          </a:p>
        </p:txBody>
      </p:sp>
      <p:sp>
        <p:nvSpPr>
          <p:cNvPr id="209" name="Google Shape;209;p34"/>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pic>
        <p:nvPicPr>
          <p:cNvPr id="210" name="Google Shape;210;p34"/>
          <p:cNvPicPr preferRelativeResize="0"/>
          <p:nvPr/>
        </p:nvPicPr>
        <p:blipFill rotWithShape="1">
          <a:blip r:embed="rId3">
            <a:alphaModFix/>
          </a:blip>
          <a:srcRect b="0" l="0" r="0" t="0"/>
          <a:stretch/>
        </p:blipFill>
        <p:spPr>
          <a:xfrm>
            <a:off x="2974908" y="2637283"/>
            <a:ext cx="2983992" cy="2692833"/>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3" name="Shape 1843"/>
        <p:cNvGrpSpPr/>
        <p:nvPr/>
      </p:nvGrpSpPr>
      <p:grpSpPr>
        <a:xfrm>
          <a:off x="0" y="0"/>
          <a:ext cx="0" cy="0"/>
          <a:chOff x="0" y="0"/>
          <a:chExt cx="0" cy="0"/>
        </a:xfrm>
      </p:grpSpPr>
      <p:sp>
        <p:nvSpPr>
          <p:cNvPr id="1844" name="Google Shape;1844;p232"/>
          <p:cNvSpPr txBox="1"/>
          <p:nvPr>
            <p:ph type="title"/>
          </p:nvPr>
        </p:nvSpPr>
        <p:spPr>
          <a:xfrm>
            <a:off x="468273" y="-6107"/>
            <a:ext cx="8882636" cy="775597"/>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200">
                <a:latin typeface="Lato"/>
                <a:ea typeface="Lato"/>
                <a:cs typeface="Lato"/>
                <a:sym typeface="Lato"/>
              </a:rPr>
              <a:t>Balance Sheet:10-Q (Assets)  </a:t>
            </a:r>
            <a:endParaRPr sz="6000">
              <a:latin typeface="Lato"/>
              <a:ea typeface="Lato"/>
              <a:cs typeface="Lato"/>
              <a:sym typeface="Lato"/>
            </a:endParaRPr>
          </a:p>
        </p:txBody>
      </p:sp>
      <p:sp>
        <p:nvSpPr>
          <p:cNvPr id="1845" name="Google Shape;1845;p232"/>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846" name="Google Shape;1846;p232"/>
          <p:cNvPicPr preferRelativeResize="0"/>
          <p:nvPr/>
        </p:nvPicPr>
        <p:blipFill rotWithShape="1">
          <a:blip r:embed="rId3">
            <a:alphaModFix/>
          </a:blip>
          <a:srcRect b="0" l="0" r="0" t="0"/>
          <a:stretch/>
        </p:blipFill>
        <p:spPr>
          <a:xfrm>
            <a:off x="114716" y="769491"/>
            <a:ext cx="7890597" cy="4297760"/>
          </a:xfrm>
          <a:prstGeom prst="rect">
            <a:avLst/>
          </a:prstGeom>
          <a:noFill/>
          <a:ln>
            <a:noFill/>
          </a:ln>
        </p:spPr>
      </p:pic>
      <p:pic>
        <p:nvPicPr>
          <p:cNvPr id="1847" name="Google Shape;1847;p232"/>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1" name="Shape 1851"/>
        <p:cNvGrpSpPr/>
        <p:nvPr/>
      </p:nvGrpSpPr>
      <p:grpSpPr>
        <a:xfrm>
          <a:off x="0" y="0"/>
          <a:ext cx="0" cy="0"/>
          <a:chOff x="0" y="0"/>
          <a:chExt cx="0" cy="0"/>
        </a:xfrm>
      </p:grpSpPr>
      <p:sp>
        <p:nvSpPr>
          <p:cNvPr id="1852" name="Google Shape;1852;p233"/>
          <p:cNvSpPr txBox="1"/>
          <p:nvPr>
            <p:ph type="title"/>
          </p:nvPr>
        </p:nvSpPr>
        <p:spPr>
          <a:xfrm>
            <a:off x="474946" y="-6674"/>
            <a:ext cx="8882636" cy="685751"/>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2500">
                <a:latin typeface="Lato"/>
                <a:ea typeface="Lato"/>
                <a:cs typeface="Lato"/>
                <a:sym typeface="Lato"/>
              </a:rPr>
              <a:t>Balance Sheet: 10-Q(Liabilities and Shareholder Equity)  </a:t>
            </a:r>
            <a:endParaRPr>
              <a:latin typeface="Lato"/>
              <a:ea typeface="Lato"/>
              <a:cs typeface="Lato"/>
              <a:sym typeface="Lato"/>
            </a:endParaRPr>
          </a:p>
        </p:txBody>
      </p:sp>
      <p:sp>
        <p:nvSpPr>
          <p:cNvPr id="1853" name="Google Shape;1853;p233"/>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854" name="Google Shape;1854;p233"/>
          <p:cNvPicPr preferRelativeResize="0"/>
          <p:nvPr/>
        </p:nvPicPr>
        <p:blipFill rotWithShape="1">
          <a:blip r:embed="rId3">
            <a:alphaModFix/>
          </a:blip>
          <a:srcRect b="0" l="0" r="0" t="0"/>
          <a:stretch/>
        </p:blipFill>
        <p:spPr>
          <a:xfrm>
            <a:off x="278617" y="685751"/>
            <a:ext cx="6600825" cy="4381500"/>
          </a:xfrm>
          <a:prstGeom prst="rect">
            <a:avLst/>
          </a:prstGeom>
          <a:noFill/>
          <a:ln>
            <a:noFill/>
          </a:ln>
        </p:spPr>
      </p:pic>
      <p:pic>
        <p:nvPicPr>
          <p:cNvPr id="1855" name="Google Shape;1855;p233"/>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9" name="Shape 1859"/>
        <p:cNvGrpSpPr/>
        <p:nvPr/>
      </p:nvGrpSpPr>
      <p:grpSpPr>
        <a:xfrm>
          <a:off x="0" y="0"/>
          <a:ext cx="0" cy="0"/>
          <a:chOff x="0" y="0"/>
          <a:chExt cx="0" cy="0"/>
        </a:xfrm>
      </p:grpSpPr>
      <p:sp>
        <p:nvSpPr>
          <p:cNvPr id="1860" name="Google Shape;1860;p234"/>
          <p:cNvSpPr txBox="1"/>
          <p:nvPr>
            <p:ph type="title"/>
          </p:nvPr>
        </p:nvSpPr>
        <p:spPr>
          <a:xfrm>
            <a:off x="497070" y="0"/>
            <a:ext cx="8882636" cy="559714"/>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200">
                <a:latin typeface="Arial"/>
                <a:ea typeface="Arial"/>
                <a:cs typeface="Arial"/>
                <a:sym typeface="Arial"/>
              </a:rPr>
              <a:t>Balance Sheet:10-K (Assets)  </a:t>
            </a:r>
            <a:endParaRPr sz="6000"/>
          </a:p>
        </p:txBody>
      </p:sp>
      <p:sp>
        <p:nvSpPr>
          <p:cNvPr id="1861" name="Google Shape;1861;p234"/>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862" name="Google Shape;1862;p234"/>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pic>
        <p:nvPicPr>
          <p:cNvPr id="1863" name="Google Shape;1863;p234"/>
          <p:cNvPicPr preferRelativeResize="0"/>
          <p:nvPr/>
        </p:nvPicPr>
        <p:blipFill rotWithShape="1">
          <a:blip r:embed="rId4">
            <a:alphaModFix/>
          </a:blip>
          <a:srcRect b="0" l="0" r="0" t="0"/>
          <a:stretch/>
        </p:blipFill>
        <p:spPr>
          <a:xfrm>
            <a:off x="261364" y="737638"/>
            <a:ext cx="7568787" cy="4193341"/>
          </a:xfrm>
          <a:prstGeom prst="rect">
            <a:avLst/>
          </a:prstGeom>
          <a:noFill/>
          <a:ln>
            <a:noFill/>
          </a:ln>
        </p:spPr>
      </p:pic>
      <p:sp>
        <p:nvSpPr>
          <p:cNvPr id="1864" name="Google Shape;1864;p234"/>
          <p:cNvSpPr/>
          <p:nvPr/>
        </p:nvSpPr>
        <p:spPr>
          <a:xfrm>
            <a:off x="497070" y="2238584"/>
            <a:ext cx="7197692" cy="1800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65" name="Google Shape;1865;p234"/>
          <p:cNvSpPr/>
          <p:nvPr/>
        </p:nvSpPr>
        <p:spPr>
          <a:xfrm>
            <a:off x="497070" y="2807033"/>
            <a:ext cx="7197692" cy="1800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66" name="Google Shape;1866;p234"/>
          <p:cNvSpPr/>
          <p:nvPr/>
        </p:nvSpPr>
        <p:spPr>
          <a:xfrm>
            <a:off x="497070" y="3116066"/>
            <a:ext cx="7197692" cy="1800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0" name="Shape 1870"/>
        <p:cNvGrpSpPr/>
        <p:nvPr/>
      </p:nvGrpSpPr>
      <p:grpSpPr>
        <a:xfrm>
          <a:off x="0" y="0"/>
          <a:ext cx="0" cy="0"/>
          <a:chOff x="0" y="0"/>
          <a:chExt cx="0" cy="0"/>
        </a:xfrm>
      </p:grpSpPr>
      <p:sp>
        <p:nvSpPr>
          <p:cNvPr id="1871" name="Google Shape;1871;p235"/>
          <p:cNvSpPr txBox="1"/>
          <p:nvPr>
            <p:ph type="title"/>
          </p:nvPr>
        </p:nvSpPr>
        <p:spPr>
          <a:xfrm>
            <a:off x="415824" y="-6106"/>
            <a:ext cx="8882636" cy="641706"/>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2500">
                <a:latin typeface="Arial"/>
                <a:ea typeface="Arial"/>
                <a:cs typeface="Arial"/>
                <a:sym typeface="Arial"/>
              </a:rPr>
              <a:t>Balance Sheet: 10-K(Liabilities and Shareholder Equity)  </a:t>
            </a:r>
            <a:endParaRPr/>
          </a:p>
        </p:txBody>
      </p:sp>
      <p:sp>
        <p:nvSpPr>
          <p:cNvPr id="1872" name="Google Shape;1872;p235"/>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873" name="Google Shape;1873;p235"/>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pic>
        <p:nvPicPr>
          <p:cNvPr id="1874" name="Google Shape;1874;p235"/>
          <p:cNvPicPr preferRelativeResize="0"/>
          <p:nvPr/>
        </p:nvPicPr>
        <p:blipFill rotWithShape="1">
          <a:blip r:embed="rId4">
            <a:alphaModFix/>
          </a:blip>
          <a:srcRect b="0" l="0" r="0" t="0"/>
          <a:stretch/>
        </p:blipFill>
        <p:spPr>
          <a:xfrm>
            <a:off x="415824" y="720634"/>
            <a:ext cx="6436121" cy="4346617"/>
          </a:xfrm>
          <a:prstGeom prst="rect">
            <a:avLst/>
          </a:prstGeom>
          <a:noFill/>
          <a:ln>
            <a:noFill/>
          </a:ln>
        </p:spPr>
      </p:pic>
      <p:sp>
        <p:nvSpPr>
          <p:cNvPr id="1875" name="Google Shape;1875;p235"/>
          <p:cNvSpPr/>
          <p:nvPr/>
        </p:nvSpPr>
        <p:spPr>
          <a:xfrm>
            <a:off x="638756" y="1005933"/>
            <a:ext cx="6213189" cy="150008"/>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76" name="Google Shape;1876;p235"/>
          <p:cNvSpPr/>
          <p:nvPr/>
        </p:nvSpPr>
        <p:spPr>
          <a:xfrm>
            <a:off x="390056" y="2056227"/>
            <a:ext cx="6461889" cy="150008"/>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77" name="Google Shape;1877;p235"/>
          <p:cNvSpPr/>
          <p:nvPr/>
        </p:nvSpPr>
        <p:spPr>
          <a:xfrm>
            <a:off x="859118" y="2776421"/>
            <a:ext cx="5992828" cy="150009"/>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78" name="Google Shape;1878;p235"/>
          <p:cNvSpPr/>
          <p:nvPr/>
        </p:nvSpPr>
        <p:spPr>
          <a:xfrm>
            <a:off x="881374" y="4668762"/>
            <a:ext cx="5970571" cy="150008"/>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2" name="Shape 1882"/>
        <p:cNvGrpSpPr/>
        <p:nvPr/>
      </p:nvGrpSpPr>
      <p:grpSpPr>
        <a:xfrm>
          <a:off x="0" y="0"/>
          <a:ext cx="0" cy="0"/>
          <a:chOff x="0" y="0"/>
          <a:chExt cx="0" cy="0"/>
        </a:xfrm>
      </p:grpSpPr>
      <p:sp>
        <p:nvSpPr>
          <p:cNvPr id="1883" name="Google Shape;1883;p236"/>
          <p:cNvSpPr txBox="1"/>
          <p:nvPr>
            <p:ph type="title"/>
          </p:nvPr>
        </p:nvSpPr>
        <p:spPr>
          <a:xfrm>
            <a:off x="528342" y="-1"/>
            <a:ext cx="8882636" cy="817016"/>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latin typeface="Arial"/>
                <a:ea typeface="Arial"/>
                <a:cs typeface="Arial"/>
                <a:sym typeface="Arial"/>
              </a:rPr>
              <a:t>Income Statement: 10-Q </a:t>
            </a:r>
            <a:endParaRPr sz="6600"/>
          </a:p>
        </p:txBody>
      </p:sp>
      <p:sp>
        <p:nvSpPr>
          <p:cNvPr id="1884" name="Google Shape;1884;p236"/>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885" name="Google Shape;1885;p236"/>
          <p:cNvPicPr preferRelativeResize="0"/>
          <p:nvPr/>
        </p:nvPicPr>
        <p:blipFill rotWithShape="1">
          <a:blip r:embed="rId3">
            <a:alphaModFix/>
          </a:blip>
          <a:srcRect b="0" l="0" r="0" t="0"/>
          <a:stretch/>
        </p:blipFill>
        <p:spPr>
          <a:xfrm>
            <a:off x="640747" y="1014517"/>
            <a:ext cx="6221442" cy="4128983"/>
          </a:xfrm>
          <a:prstGeom prst="rect">
            <a:avLst/>
          </a:prstGeom>
          <a:noFill/>
          <a:ln>
            <a:noFill/>
          </a:ln>
        </p:spPr>
      </p:pic>
      <p:pic>
        <p:nvPicPr>
          <p:cNvPr id="1886" name="Google Shape;1886;p236"/>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0" name="Shape 1890"/>
        <p:cNvGrpSpPr/>
        <p:nvPr/>
      </p:nvGrpSpPr>
      <p:grpSpPr>
        <a:xfrm>
          <a:off x="0" y="0"/>
          <a:ext cx="0" cy="0"/>
          <a:chOff x="0" y="0"/>
          <a:chExt cx="0" cy="0"/>
        </a:xfrm>
      </p:grpSpPr>
      <p:sp>
        <p:nvSpPr>
          <p:cNvPr id="1891" name="Google Shape;1891;p237"/>
          <p:cNvSpPr txBox="1"/>
          <p:nvPr>
            <p:ph type="title"/>
          </p:nvPr>
        </p:nvSpPr>
        <p:spPr>
          <a:xfrm>
            <a:off x="434899" y="0"/>
            <a:ext cx="8882636" cy="827632"/>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latin typeface="Arial"/>
                <a:ea typeface="Arial"/>
                <a:cs typeface="Arial"/>
                <a:sym typeface="Arial"/>
              </a:rPr>
              <a:t>Income Statement: 10-K</a:t>
            </a:r>
            <a:endParaRPr sz="6600"/>
          </a:p>
        </p:txBody>
      </p:sp>
      <p:sp>
        <p:nvSpPr>
          <p:cNvPr id="1892" name="Google Shape;1892;p237"/>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893" name="Google Shape;1893;p237"/>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pic>
        <p:nvPicPr>
          <p:cNvPr id="1894" name="Google Shape;1894;p237"/>
          <p:cNvPicPr preferRelativeResize="0"/>
          <p:nvPr/>
        </p:nvPicPr>
        <p:blipFill rotWithShape="1">
          <a:blip r:embed="rId4">
            <a:alphaModFix/>
          </a:blip>
          <a:srcRect b="0" l="0" r="0" t="0"/>
          <a:stretch/>
        </p:blipFill>
        <p:spPr>
          <a:xfrm>
            <a:off x="261364" y="710000"/>
            <a:ext cx="5595971" cy="4357251"/>
          </a:xfrm>
          <a:prstGeom prst="rect">
            <a:avLst/>
          </a:prstGeom>
          <a:noFill/>
          <a:ln>
            <a:noFill/>
          </a:ln>
        </p:spPr>
      </p:pic>
      <p:sp>
        <p:nvSpPr>
          <p:cNvPr id="1895" name="Google Shape;1895;p237"/>
          <p:cNvSpPr/>
          <p:nvPr/>
        </p:nvSpPr>
        <p:spPr>
          <a:xfrm>
            <a:off x="203460" y="1510643"/>
            <a:ext cx="5653876" cy="162882"/>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96" name="Google Shape;1896;p237"/>
          <p:cNvSpPr/>
          <p:nvPr/>
        </p:nvSpPr>
        <p:spPr>
          <a:xfrm>
            <a:off x="261364" y="3500755"/>
            <a:ext cx="5595972" cy="162882"/>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0" name="Shape 1900"/>
        <p:cNvGrpSpPr/>
        <p:nvPr/>
      </p:nvGrpSpPr>
      <p:grpSpPr>
        <a:xfrm>
          <a:off x="0" y="0"/>
          <a:ext cx="0" cy="0"/>
          <a:chOff x="0" y="0"/>
          <a:chExt cx="0" cy="0"/>
        </a:xfrm>
      </p:grpSpPr>
      <p:sp>
        <p:nvSpPr>
          <p:cNvPr id="1901" name="Google Shape;1901;p238"/>
          <p:cNvSpPr txBox="1"/>
          <p:nvPr>
            <p:ph type="title"/>
          </p:nvPr>
        </p:nvSpPr>
        <p:spPr>
          <a:xfrm>
            <a:off x="434900" y="-1"/>
            <a:ext cx="8882636" cy="787585"/>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latin typeface="Arial"/>
                <a:ea typeface="Arial"/>
                <a:cs typeface="Arial"/>
                <a:sym typeface="Arial"/>
              </a:rPr>
              <a:t>Cash Flows: 10-Q (Operating) </a:t>
            </a:r>
            <a:endParaRPr sz="6600"/>
          </a:p>
        </p:txBody>
      </p:sp>
      <p:sp>
        <p:nvSpPr>
          <p:cNvPr id="1902" name="Google Shape;1902;p238"/>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903" name="Google Shape;1903;p238"/>
          <p:cNvPicPr preferRelativeResize="0"/>
          <p:nvPr/>
        </p:nvPicPr>
        <p:blipFill rotWithShape="1">
          <a:blip r:embed="rId3">
            <a:alphaModFix/>
          </a:blip>
          <a:srcRect b="0" l="0" r="0" t="0"/>
          <a:stretch/>
        </p:blipFill>
        <p:spPr>
          <a:xfrm>
            <a:off x="934422" y="914400"/>
            <a:ext cx="6198633" cy="4152851"/>
          </a:xfrm>
          <a:prstGeom prst="rect">
            <a:avLst/>
          </a:prstGeom>
          <a:noFill/>
          <a:ln>
            <a:noFill/>
          </a:ln>
        </p:spPr>
      </p:pic>
      <p:pic>
        <p:nvPicPr>
          <p:cNvPr id="1904" name="Google Shape;1904;p238"/>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8" name="Shape 1908"/>
        <p:cNvGrpSpPr/>
        <p:nvPr/>
      </p:nvGrpSpPr>
      <p:grpSpPr>
        <a:xfrm>
          <a:off x="0" y="0"/>
          <a:ext cx="0" cy="0"/>
          <a:chOff x="0" y="0"/>
          <a:chExt cx="0" cy="0"/>
        </a:xfrm>
      </p:grpSpPr>
      <p:sp>
        <p:nvSpPr>
          <p:cNvPr id="1909" name="Google Shape;1909;p239"/>
          <p:cNvSpPr txBox="1"/>
          <p:nvPr>
            <p:ph type="title"/>
          </p:nvPr>
        </p:nvSpPr>
        <p:spPr>
          <a:xfrm>
            <a:off x="261364" y="273751"/>
            <a:ext cx="8882636" cy="559714"/>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2500">
                <a:latin typeface="Arial"/>
                <a:ea typeface="Arial"/>
                <a:cs typeface="Arial"/>
                <a:sym typeface="Arial"/>
              </a:rPr>
              <a:t>Cash Flows: 10-Q (Investing and Financing)</a:t>
            </a:r>
            <a:endParaRPr/>
          </a:p>
        </p:txBody>
      </p:sp>
      <p:sp>
        <p:nvSpPr>
          <p:cNvPr id="1910" name="Google Shape;1910;p239"/>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911" name="Google Shape;1911;p239"/>
          <p:cNvPicPr preferRelativeResize="0"/>
          <p:nvPr/>
        </p:nvPicPr>
        <p:blipFill rotWithShape="1">
          <a:blip r:embed="rId3">
            <a:alphaModFix/>
          </a:blip>
          <a:srcRect b="0" l="0" r="0" t="0"/>
          <a:stretch/>
        </p:blipFill>
        <p:spPr>
          <a:xfrm>
            <a:off x="261363" y="766808"/>
            <a:ext cx="6915813" cy="4215258"/>
          </a:xfrm>
          <a:prstGeom prst="rect">
            <a:avLst/>
          </a:prstGeom>
          <a:noFill/>
          <a:ln>
            <a:noFill/>
          </a:ln>
        </p:spPr>
      </p:pic>
      <p:pic>
        <p:nvPicPr>
          <p:cNvPr id="1912" name="Google Shape;1912;p239"/>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6" name="Shape 1916"/>
        <p:cNvGrpSpPr/>
        <p:nvPr/>
      </p:nvGrpSpPr>
      <p:grpSpPr>
        <a:xfrm>
          <a:off x="0" y="0"/>
          <a:ext cx="0" cy="0"/>
          <a:chOff x="0" y="0"/>
          <a:chExt cx="0" cy="0"/>
        </a:xfrm>
      </p:grpSpPr>
      <p:sp>
        <p:nvSpPr>
          <p:cNvPr id="1917" name="Google Shape;1917;p240"/>
          <p:cNvSpPr txBox="1"/>
          <p:nvPr>
            <p:ph type="title"/>
          </p:nvPr>
        </p:nvSpPr>
        <p:spPr>
          <a:xfrm>
            <a:off x="261364" y="273751"/>
            <a:ext cx="8882636" cy="559714"/>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2500">
                <a:latin typeface="Arial"/>
                <a:ea typeface="Arial"/>
                <a:cs typeface="Arial"/>
                <a:sym typeface="Arial"/>
              </a:rPr>
              <a:t>Cash Flows: 10-K (Operating)</a:t>
            </a:r>
            <a:endParaRPr/>
          </a:p>
        </p:txBody>
      </p:sp>
      <p:sp>
        <p:nvSpPr>
          <p:cNvPr id="1918" name="Google Shape;1918;p240"/>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919" name="Google Shape;1919;p240"/>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pic>
        <p:nvPicPr>
          <p:cNvPr id="1920" name="Google Shape;1920;p240"/>
          <p:cNvPicPr preferRelativeResize="0"/>
          <p:nvPr/>
        </p:nvPicPr>
        <p:blipFill rotWithShape="1">
          <a:blip r:embed="rId4">
            <a:alphaModFix/>
          </a:blip>
          <a:srcRect b="0" l="0" r="0" t="0"/>
          <a:stretch/>
        </p:blipFill>
        <p:spPr>
          <a:xfrm>
            <a:off x="235496" y="833465"/>
            <a:ext cx="7811466" cy="4000995"/>
          </a:xfrm>
          <a:prstGeom prst="rect">
            <a:avLst/>
          </a:prstGeom>
          <a:noFill/>
          <a:ln>
            <a:noFill/>
          </a:ln>
        </p:spPr>
      </p:pic>
      <p:sp>
        <p:nvSpPr>
          <p:cNvPr id="1921" name="Google Shape;1921;p240"/>
          <p:cNvSpPr/>
          <p:nvPr/>
        </p:nvSpPr>
        <p:spPr>
          <a:xfrm>
            <a:off x="740304" y="4553837"/>
            <a:ext cx="7306658" cy="280624"/>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5" name="Shape 1925"/>
        <p:cNvGrpSpPr/>
        <p:nvPr/>
      </p:nvGrpSpPr>
      <p:grpSpPr>
        <a:xfrm>
          <a:off x="0" y="0"/>
          <a:ext cx="0" cy="0"/>
          <a:chOff x="0" y="0"/>
          <a:chExt cx="0" cy="0"/>
        </a:xfrm>
      </p:grpSpPr>
      <p:sp>
        <p:nvSpPr>
          <p:cNvPr id="1926" name="Google Shape;1926;p241"/>
          <p:cNvSpPr txBox="1"/>
          <p:nvPr>
            <p:ph type="title"/>
          </p:nvPr>
        </p:nvSpPr>
        <p:spPr>
          <a:xfrm>
            <a:off x="261364" y="273751"/>
            <a:ext cx="8882636" cy="559714"/>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2500">
                <a:latin typeface="Arial"/>
                <a:ea typeface="Arial"/>
                <a:cs typeface="Arial"/>
                <a:sym typeface="Arial"/>
              </a:rPr>
              <a:t>Cash Flows: 10-K (Financing &amp; Investing)</a:t>
            </a:r>
            <a:endParaRPr/>
          </a:p>
        </p:txBody>
      </p:sp>
      <p:sp>
        <p:nvSpPr>
          <p:cNvPr id="1927" name="Google Shape;1927;p241"/>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928" name="Google Shape;1928;p241"/>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pic>
        <p:nvPicPr>
          <p:cNvPr id="1929" name="Google Shape;1929;p241"/>
          <p:cNvPicPr preferRelativeResize="0"/>
          <p:nvPr/>
        </p:nvPicPr>
        <p:blipFill rotWithShape="1">
          <a:blip r:embed="rId4">
            <a:alphaModFix/>
          </a:blip>
          <a:srcRect b="0" l="0" r="0" t="0"/>
          <a:stretch/>
        </p:blipFill>
        <p:spPr>
          <a:xfrm>
            <a:off x="261364" y="731549"/>
            <a:ext cx="6191194" cy="4333836"/>
          </a:xfrm>
          <a:prstGeom prst="rect">
            <a:avLst/>
          </a:prstGeom>
          <a:noFill/>
          <a:ln>
            <a:noFill/>
          </a:ln>
        </p:spPr>
      </p:pic>
      <p:sp>
        <p:nvSpPr>
          <p:cNvPr id="1930" name="Google Shape;1930;p241"/>
          <p:cNvSpPr/>
          <p:nvPr/>
        </p:nvSpPr>
        <p:spPr>
          <a:xfrm>
            <a:off x="237230" y="4083433"/>
            <a:ext cx="6215328" cy="4680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31" name="Google Shape;1931;p241"/>
          <p:cNvSpPr/>
          <p:nvPr/>
        </p:nvSpPr>
        <p:spPr>
          <a:xfrm>
            <a:off x="674989" y="3749813"/>
            <a:ext cx="5777569" cy="1440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32" name="Google Shape;1932;p241"/>
          <p:cNvSpPr/>
          <p:nvPr/>
        </p:nvSpPr>
        <p:spPr>
          <a:xfrm>
            <a:off x="674989" y="2510061"/>
            <a:ext cx="5777569" cy="144001"/>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5"/>
          <p:cNvSpPr txBox="1"/>
          <p:nvPr>
            <p:ph type="ctrTitle"/>
          </p:nvPr>
        </p:nvSpPr>
        <p:spPr>
          <a:xfrm>
            <a:off x="200375" y="109728"/>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3600"/>
              <a:t>Timeline of the Internet</a:t>
            </a:r>
            <a:endParaRPr sz="3600"/>
          </a:p>
        </p:txBody>
      </p:sp>
      <p:sp>
        <p:nvSpPr>
          <p:cNvPr id="216" name="Google Shape;216;p35"/>
          <p:cNvSpPr txBox="1"/>
          <p:nvPr>
            <p:ph idx="1" type="subTitle"/>
          </p:nvPr>
        </p:nvSpPr>
        <p:spPr>
          <a:xfrm>
            <a:off x="490775" y="1159800"/>
            <a:ext cx="5605200" cy="3738600"/>
          </a:xfrm>
          <a:prstGeom prst="rect">
            <a:avLst/>
          </a:prstGeom>
          <a:noFill/>
          <a:ln>
            <a:noFill/>
          </a:ln>
        </p:spPr>
        <p:txBody>
          <a:bodyPr anchorCtr="0" anchor="t" bIns="91425" lIns="91425" spcFirstLastPara="1" rIns="91425" wrap="square" tIns="91425">
            <a:noAutofit/>
          </a:bodyPr>
          <a:lstStyle/>
          <a:p>
            <a:pPr indent="0" lvl="0" marL="133350" rtl="0" algn="l">
              <a:lnSpc>
                <a:spcPct val="200000"/>
              </a:lnSpc>
              <a:spcBef>
                <a:spcPts val="0"/>
              </a:spcBef>
              <a:spcAft>
                <a:spcPts val="0"/>
              </a:spcAft>
              <a:buSzPts val="1500"/>
              <a:buNone/>
            </a:pPr>
            <a:r>
              <a:rPr lang="en" sz="1500"/>
              <a:t>1969	Original Internet (US Dep of Defense)</a:t>
            </a:r>
            <a:endParaRPr/>
          </a:p>
          <a:p>
            <a:pPr indent="0" lvl="0" marL="133350" rtl="0" algn="l">
              <a:lnSpc>
                <a:spcPct val="200000"/>
              </a:lnSpc>
              <a:spcBef>
                <a:spcPts val="0"/>
              </a:spcBef>
              <a:spcAft>
                <a:spcPts val="0"/>
              </a:spcAft>
              <a:buSzPts val="1500"/>
              <a:buNone/>
            </a:pPr>
            <a:r>
              <a:rPr lang="en" sz="1500"/>
              <a:t>1969	First message was sent from UCLA to SRI</a:t>
            </a:r>
            <a:endParaRPr/>
          </a:p>
          <a:p>
            <a:pPr indent="0" lvl="0" marL="133350" rtl="0" algn="l">
              <a:lnSpc>
                <a:spcPct val="200000"/>
              </a:lnSpc>
              <a:spcBef>
                <a:spcPts val="0"/>
              </a:spcBef>
              <a:spcAft>
                <a:spcPts val="0"/>
              </a:spcAft>
              <a:buSzPts val="1500"/>
              <a:buNone/>
            </a:pPr>
            <a:r>
              <a:rPr lang="en" sz="1500"/>
              <a:t>1990	The first search engine - Archie</a:t>
            </a:r>
            <a:endParaRPr/>
          </a:p>
          <a:p>
            <a:pPr indent="0" lvl="0" marL="133350" rtl="0" algn="l">
              <a:lnSpc>
                <a:spcPct val="200000"/>
              </a:lnSpc>
              <a:spcBef>
                <a:spcPts val="0"/>
              </a:spcBef>
              <a:spcAft>
                <a:spcPts val="0"/>
              </a:spcAft>
              <a:buSzPts val="1500"/>
              <a:buNone/>
            </a:pPr>
            <a:r>
              <a:rPr lang="en" sz="1500"/>
              <a:t>1991	CERN introduced the WWW to the public</a:t>
            </a:r>
            <a:endParaRPr/>
          </a:p>
          <a:p>
            <a:pPr indent="0" lvl="0" marL="133350" rtl="0" algn="l">
              <a:lnSpc>
                <a:spcPct val="200000"/>
              </a:lnSpc>
              <a:spcBef>
                <a:spcPts val="0"/>
              </a:spcBef>
              <a:spcAft>
                <a:spcPts val="0"/>
              </a:spcAft>
              <a:buSzPts val="1500"/>
              <a:buNone/>
            </a:pPr>
            <a:r>
              <a:rPr lang="en" sz="1500"/>
              <a:t>1994-95	Yahoo!, Amazon, eBay, go live</a:t>
            </a:r>
            <a:endParaRPr/>
          </a:p>
          <a:p>
            <a:pPr indent="0" lvl="0" marL="133350" rtl="0" algn="l">
              <a:lnSpc>
                <a:spcPct val="200000"/>
              </a:lnSpc>
              <a:spcBef>
                <a:spcPts val="0"/>
              </a:spcBef>
              <a:spcAft>
                <a:spcPts val="0"/>
              </a:spcAft>
              <a:buSzPts val="1500"/>
              <a:buNone/>
            </a:pPr>
            <a:r>
              <a:rPr lang="en" sz="1500"/>
              <a:t>1998	Google search engine is born</a:t>
            </a:r>
            <a:endParaRPr/>
          </a:p>
          <a:p>
            <a:pPr indent="0" lvl="0" marL="133350" rtl="0" algn="l">
              <a:lnSpc>
                <a:spcPct val="200000"/>
              </a:lnSpc>
              <a:spcBef>
                <a:spcPts val="0"/>
              </a:spcBef>
              <a:spcAft>
                <a:spcPts val="0"/>
              </a:spcAft>
              <a:buSzPts val="1500"/>
              <a:buNone/>
            </a:pPr>
            <a:r>
              <a:rPr lang="en" sz="1500"/>
              <a:t>2004	Facebook goes online</a:t>
            </a:r>
            <a:endParaRPr/>
          </a:p>
          <a:p>
            <a:pPr indent="0" lvl="0" marL="133350" rtl="0" algn="l">
              <a:lnSpc>
                <a:spcPct val="200000"/>
              </a:lnSpc>
              <a:spcBef>
                <a:spcPts val="0"/>
              </a:spcBef>
              <a:spcAft>
                <a:spcPts val="0"/>
              </a:spcAft>
              <a:buSzPts val="1500"/>
              <a:buNone/>
            </a:pPr>
            <a:r>
              <a:rPr lang="en" sz="1500"/>
              <a:t>	The era of social networking begins.</a:t>
            </a:r>
            <a:endParaRPr/>
          </a:p>
        </p:txBody>
      </p:sp>
      <p:sp>
        <p:nvSpPr>
          <p:cNvPr id="217" name="Google Shape;217;p35"/>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6" name="Shape 1936"/>
        <p:cNvGrpSpPr/>
        <p:nvPr/>
      </p:nvGrpSpPr>
      <p:grpSpPr>
        <a:xfrm>
          <a:off x="0" y="0"/>
          <a:ext cx="0" cy="0"/>
          <a:chOff x="0" y="0"/>
          <a:chExt cx="0" cy="0"/>
        </a:xfrm>
      </p:grpSpPr>
      <p:sp>
        <p:nvSpPr>
          <p:cNvPr id="1937" name="Google Shape;1937;p242"/>
          <p:cNvSpPr txBox="1"/>
          <p:nvPr>
            <p:ph type="title"/>
          </p:nvPr>
        </p:nvSpPr>
        <p:spPr>
          <a:xfrm>
            <a:off x="488295" y="-1"/>
            <a:ext cx="8882636" cy="847655"/>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Stock Price Forecast</a:t>
            </a:r>
            <a:endParaRPr sz="7200">
              <a:latin typeface="Lato"/>
              <a:ea typeface="Lato"/>
              <a:cs typeface="Lato"/>
              <a:sym typeface="Lato"/>
            </a:endParaRPr>
          </a:p>
        </p:txBody>
      </p:sp>
      <p:sp>
        <p:nvSpPr>
          <p:cNvPr id="1938" name="Google Shape;1938;p242"/>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939" name="Google Shape;1939;p242"/>
          <p:cNvPicPr preferRelativeResize="0"/>
          <p:nvPr/>
        </p:nvPicPr>
        <p:blipFill rotWithShape="1">
          <a:blip r:embed="rId3">
            <a:alphaModFix/>
          </a:blip>
          <a:srcRect b="0" l="0" r="0" t="0"/>
          <a:stretch/>
        </p:blipFill>
        <p:spPr>
          <a:xfrm>
            <a:off x="602411" y="1322440"/>
            <a:ext cx="5627445" cy="2862235"/>
          </a:xfrm>
          <a:prstGeom prst="rect">
            <a:avLst/>
          </a:prstGeom>
          <a:noFill/>
          <a:ln>
            <a:noFill/>
          </a:ln>
        </p:spPr>
      </p:pic>
      <p:pic>
        <p:nvPicPr>
          <p:cNvPr id="1940" name="Google Shape;1940;p242"/>
          <p:cNvPicPr preferRelativeResize="0"/>
          <p:nvPr/>
        </p:nvPicPr>
        <p:blipFill rotWithShape="1">
          <a:blip r:embed="rId4">
            <a:alphaModFix/>
          </a:blip>
          <a:srcRect b="0" l="0" r="0" t="0"/>
          <a:stretch/>
        </p:blipFill>
        <p:spPr>
          <a:xfrm>
            <a:off x="8046962" y="3816667"/>
            <a:ext cx="1097038" cy="1053082"/>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4" name="Shape 1944"/>
        <p:cNvGrpSpPr/>
        <p:nvPr/>
      </p:nvGrpSpPr>
      <p:grpSpPr>
        <a:xfrm>
          <a:off x="0" y="0"/>
          <a:ext cx="0" cy="0"/>
          <a:chOff x="0" y="0"/>
          <a:chExt cx="0" cy="0"/>
        </a:xfrm>
      </p:grpSpPr>
      <p:sp>
        <p:nvSpPr>
          <p:cNvPr id="1945" name="Google Shape;1945;p243"/>
          <p:cNvSpPr txBox="1"/>
          <p:nvPr>
            <p:ph type="title"/>
          </p:nvPr>
        </p:nvSpPr>
        <p:spPr>
          <a:xfrm>
            <a:off x="474947" y="0"/>
            <a:ext cx="8882636" cy="783594"/>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Forecasts</a:t>
            </a:r>
            <a:endParaRPr sz="7200">
              <a:latin typeface="Lato"/>
              <a:ea typeface="Lato"/>
              <a:cs typeface="Lato"/>
              <a:sym typeface="Lato"/>
            </a:endParaRPr>
          </a:p>
        </p:txBody>
      </p:sp>
      <p:sp>
        <p:nvSpPr>
          <p:cNvPr id="1946" name="Google Shape;1946;p243"/>
          <p:cNvSpPr txBox="1"/>
          <p:nvPr>
            <p:ph idx="12" type="sldNum"/>
          </p:nvPr>
        </p:nvSpPr>
        <p:spPr>
          <a:xfrm>
            <a:off x="8120619" y="4673650"/>
            <a:ext cx="90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947" name="Google Shape;1947;p243"/>
          <p:cNvPicPr preferRelativeResize="0"/>
          <p:nvPr/>
        </p:nvPicPr>
        <p:blipFill rotWithShape="1">
          <a:blip r:embed="rId3">
            <a:alphaModFix/>
          </a:blip>
          <a:srcRect b="0" l="0" r="0" t="0"/>
          <a:stretch/>
        </p:blipFill>
        <p:spPr>
          <a:xfrm>
            <a:off x="353138" y="1017917"/>
            <a:ext cx="8562531" cy="3421411"/>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1" name="Shape 1951"/>
        <p:cNvGrpSpPr/>
        <p:nvPr/>
      </p:nvGrpSpPr>
      <p:grpSpPr>
        <a:xfrm>
          <a:off x="0" y="0"/>
          <a:ext cx="0" cy="0"/>
          <a:chOff x="0" y="0"/>
          <a:chExt cx="0" cy="0"/>
        </a:xfrm>
      </p:grpSpPr>
      <p:sp>
        <p:nvSpPr>
          <p:cNvPr id="1952" name="Google Shape;1952;p244"/>
          <p:cNvSpPr txBox="1"/>
          <p:nvPr>
            <p:ph type="title"/>
          </p:nvPr>
        </p:nvSpPr>
        <p:spPr>
          <a:xfrm>
            <a:off x="461598" y="13447"/>
            <a:ext cx="8882636" cy="967698"/>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latin typeface="Lato"/>
                <a:ea typeface="Lato"/>
                <a:cs typeface="Lato"/>
                <a:sym typeface="Lato"/>
              </a:rPr>
              <a:t>Recommendation</a:t>
            </a:r>
            <a:endParaRPr sz="7200">
              <a:latin typeface="Lato"/>
              <a:ea typeface="Lato"/>
              <a:cs typeface="Lato"/>
              <a:sym typeface="Lato"/>
            </a:endParaRPr>
          </a:p>
        </p:txBody>
      </p:sp>
      <p:sp>
        <p:nvSpPr>
          <p:cNvPr id="1953" name="Google Shape;1953;p244"/>
          <p:cNvSpPr txBox="1"/>
          <p:nvPr>
            <p:ph idx="12" type="sldNum"/>
          </p:nvPr>
        </p:nvSpPr>
        <p:spPr>
          <a:xfrm>
            <a:off x="8266821" y="4673650"/>
            <a:ext cx="7623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1954" name="Google Shape;1954;p244"/>
          <p:cNvPicPr preferRelativeResize="0"/>
          <p:nvPr/>
        </p:nvPicPr>
        <p:blipFill rotWithShape="1">
          <a:blip r:embed="rId3">
            <a:alphaModFix/>
          </a:blip>
          <a:srcRect b="0" l="0" r="0" t="0"/>
          <a:stretch/>
        </p:blipFill>
        <p:spPr>
          <a:xfrm>
            <a:off x="8046962" y="3816667"/>
            <a:ext cx="1097038" cy="1053082"/>
          </a:xfrm>
          <a:prstGeom prst="rect">
            <a:avLst/>
          </a:prstGeom>
          <a:noFill/>
          <a:ln>
            <a:noFill/>
          </a:ln>
        </p:spPr>
      </p:pic>
      <p:sp>
        <p:nvSpPr>
          <p:cNvPr id="1955" name="Google Shape;1955;p244"/>
          <p:cNvSpPr txBox="1"/>
          <p:nvPr/>
        </p:nvSpPr>
        <p:spPr>
          <a:xfrm>
            <a:off x="2957340" y="1719007"/>
            <a:ext cx="3229319" cy="170548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en" sz="10000" u="none" cap="none" strike="noStrike">
                <a:solidFill>
                  <a:srgbClr val="FFC000"/>
                </a:solidFill>
                <a:latin typeface="Calibri"/>
                <a:ea typeface="Calibri"/>
                <a:cs typeface="Calibri"/>
                <a:sym typeface="Calibri"/>
              </a:rPr>
              <a:t>HOLD</a:t>
            </a:r>
            <a:endParaRPr b="0" i="0" sz="10000" u="none" cap="none" strike="noStrike">
              <a:solidFill>
                <a:srgbClr val="C00000"/>
              </a:solidFill>
              <a:latin typeface="Calibri"/>
              <a:ea typeface="Calibri"/>
              <a:cs typeface="Calibri"/>
              <a:sym typeface="Calibri"/>
            </a:endParaRPr>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959" name="Shape 1959"/>
        <p:cNvGrpSpPr/>
        <p:nvPr/>
      </p:nvGrpSpPr>
      <p:grpSpPr>
        <a:xfrm>
          <a:off x="0" y="0"/>
          <a:ext cx="0" cy="0"/>
          <a:chOff x="0" y="0"/>
          <a:chExt cx="0" cy="0"/>
        </a:xfrm>
      </p:grpSpPr>
      <p:sp>
        <p:nvSpPr>
          <p:cNvPr id="1960" name="Google Shape;1960;p245"/>
          <p:cNvSpPr txBox="1"/>
          <p:nvPr>
            <p:ph idx="4294967295" type="ctrTitle"/>
          </p:nvPr>
        </p:nvSpPr>
        <p:spPr>
          <a:xfrm>
            <a:off x="2140050" y="872875"/>
            <a:ext cx="4863900" cy="1159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434343"/>
              </a:buClr>
              <a:buSzPts val="4800"/>
              <a:buFont typeface="Lato Hairline"/>
              <a:buNone/>
            </a:pPr>
            <a:r>
              <a:rPr b="1" i="0" lang="en" sz="6000" u="none" cap="none" strike="noStrike">
                <a:solidFill>
                  <a:srgbClr val="FFFFFF"/>
                </a:solidFill>
                <a:latin typeface="Lato"/>
                <a:ea typeface="Lato"/>
                <a:cs typeface="Lato"/>
                <a:sym typeface="Lato"/>
              </a:rPr>
              <a:t>Thanks</a:t>
            </a:r>
            <a:r>
              <a:rPr b="0" i="0" lang="en" sz="6000" u="none" cap="none" strike="noStrike">
                <a:solidFill>
                  <a:srgbClr val="FFFFFF"/>
                </a:solidFill>
                <a:latin typeface="Lato Hairline"/>
                <a:ea typeface="Lato Hairline"/>
                <a:cs typeface="Lato Hairline"/>
                <a:sym typeface="Lato Hairline"/>
              </a:rPr>
              <a:t>!</a:t>
            </a:r>
            <a:endParaRPr b="0" i="0" sz="6000" u="none" cap="none" strike="noStrike">
              <a:solidFill>
                <a:srgbClr val="FFFFFF"/>
              </a:solidFill>
              <a:latin typeface="Lato Hairline"/>
              <a:ea typeface="Lato Hairline"/>
              <a:cs typeface="Lato Hairline"/>
              <a:sym typeface="Lato Hairline"/>
            </a:endParaRPr>
          </a:p>
        </p:txBody>
      </p:sp>
      <p:sp>
        <p:nvSpPr>
          <p:cNvPr id="1961" name="Google Shape;1961;p245"/>
          <p:cNvSpPr txBox="1"/>
          <p:nvPr>
            <p:ph idx="4294967295" type="subTitle"/>
          </p:nvPr>
        </p:nvSpPr>
        <p:spPr>
          <a:xfrm>
            <a:off x="2140050" y="2072430"/>
            <a:ext cx="4863900" cy="784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B7B7B7"/>
              </a:buClr>
              <a:buSzPts val="1800"/>
              <a:buFont typeface="Lato Light"/>
              <a:buNone/>
            </a:pPr>
            <a:r>
              <a:rPr b="0" i="0" lang="en" sz="3600" u="none" cap="none" strike="noStrike">
                <a:solidFill>
                  <a:srgbClr val="FFFFFF"/>
                </a:solidFill>
                <a:latin typeface="Lato Light"/>
                <a:ea typeface="Lato Light"/>
                <a:cs typeface="Lato Light"/>
                <a:sym typeface="Lato Light"/>
              </a:rPr>
              <a:t>Any questions?</a:t>
            </a:r>
            <a:endParaRPr b="0" i="0" sz="3600" u="none" cap="none" strike="noStrike">
              <a:solidFill>
                <a:srgbClr val="FFFFFF"/>
              </a:solidFill>
              <a:latin typeface="Lato Light"/>
              <a:ea typeface="Lato Light"/>
              <a:cs typeface="Lato Light"/>
              <a:sym typeface="Lato Light"/>
            </a:endParaRPr>
          </a:p>
        </p:txBody>
      </p:sp>
      <p:sp>
        <p:nvSpPr>
          <p:cNvPr id="1962" name="Google Shape;1962;p245"/>
          <p:cNvSpPr txBox="1"/>
          <p:nvPr>
            <p:ph idx="4294967295" type="body"/>
          </p:nvPr>
        </p:nvSpPr>
        <p:spPr>
          <a:xfrm>
            <a:off x="2140050" y="2896928"/>
            <a:ext cx="4863900" cy="1373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600"/>
              </a:spcBef>
              <a:spcAft>
                <a:spcPts val="0"/>
              </a:spcAft>
              <a:buSzPts val="1800"/>
              <a:buNone/>
            </a:pPr>
            <a:r>
              <a:t/>
            </a:r>
            <a:endParaRPr sz="1400">
              <a:solidFill>
                <a:srgbClr val="FFFFFF"/>
              </a:solidFill>
            </a:endParaRPr>
          </a:p>
        </p:txBody>
      </p:sp>
      <p:sp>
        <p:nvSpPr>
          <p:cNvPr id="1963" name="Google Shape;1963;p245"/>
          <p:cNvSpPr txBox="1"/>
          <p:nvPr>
            <p:ph idx="12" type="sldNum"/>
          </p:nvPr>
        </p:nvSpPr>
        <p:spPr>
          <a:xfrm>
            <a:off x="4297650" y="4673651"/>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6"/>
          <p:cNvSpPr txBox="1"/>
          <p:nvPr>
            <p:ph idx="1" type="body"/>
          </p:nvPr>
        </p:nvSpPr>
        <p:spPr>
          <a:xfrm>
            <a:off x="457200" y="4406309"/>
            <a:ext cx="8229600" cy="51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400"/>
              <a:buNone/>
            </a:pPr>
            <a:r>
              <a:t/>
            </a:r>
            <a:endParaRPr/>
          </a:p>
        </p:txBody>
      </p:sp>
      <p:sp>
        <p:nvSpPr>
          <p:cNvPr id="223" name="Google Shape;223;p36"/>
          <p:cNvSpPr txBox="1"/>
          <p:nvPr>
            <p:ph idx="12" type="sldNum"/>
          </p:nvPr>
        </p:nvSpPr>
        <p:spPr>
          <a:xfrm>
            <a:off x="8035442" y="4673650"/>
            <a:ext cx="9939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https://image.slidesharecdn.com/digitalin2018-180129162554/95/digital-in-2018-global-overview-30-1024.jpg?cb=1517379595" id="224" name="Google Shape;224;p36"/>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7"/>
          <p:cNvSpPr txBox="1"/>
          <p:nvPr>
            <p:ph idx="1" type="body"/>
          </p:nvPr>
        </p:nvSpPr>
        <p:spPr>
          <a:xfrm>
            <a:off x="457200" y="4406309"/>
            <a:ext cx="8229600" cy="51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400"/>
              <a:buNone/>
            </a:pPr>
            <a:r>
              <a:t/>
            </a:r>
            <a:endParaRPr/>
          </a:p>
        </p:txBody>
      </p:sp>
      <p:sp>
        <p:nvSpPr>
          <p:cNvPr id="230" name="Google Shape;230;p37"/>
          <p:cNvSpPr txBox="1"/>
          <p:nvPr>
            <p:ph idx="12" type="sldNum"/>
          </p:nvPr>
        </p:nvSpPr>
        <p:spPr>
          <a:xfrm>
            <a:off x="8035442" y="4673650"/>
            <a:ext cx="9939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https://image.slidesharecdn.com/digitalin2018-180129162554/95/digital-in-2018-global-overview-41-1024.jpg?cb=1517379595" id="231" name="Google Shape;231;p37"/>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pic>
        <p:nvPicPr>
          <p:cNvPr id="236" name="Google Shape;236;p38"/>
          <p:cNvPicPr preferRelativeResize="0"/>
          <p:nvPr/>
        </p:nvPicPr>
        <p:blipFill rotWithShape="1">
          <a:blip r:embed="rId3">
            <a:alphaModFix/>
          </a:blip>
          <a:srcRect b="0" l="0" r="0" t="0"/>
          <a:stretch/>
        </p:blipFill>
        <p:spPr>
          <a:xfrm>
            <a:off x="2223729" y="3132643"/>
            <a:ext cx="3843893" cy="1737808"/>
          </a:xfrm>
          <a:prstGeom prst="rect">
            <a:avLst/>
          </a:prstGeom>
          <a:noFill/>
          <a:ln>
            <a:noFill/>
          </a:ln>
        </p:spPr>
      </p:pic>
      <p:sp>
        <p:nvSpPr>
          <p:cNvPr id="237" name="Google Shape;237;p38"/>
          <p:cNvSpPr txBox="1"/>
          <p:nvPr>
            <p:ph type="ctrTitle"/>
          </p:nvPr>
        </p:nvSpPr>
        <p:spPr>
          <a:xfrm>
            <a:off x="462422"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Computers</a:t>
            </a:r>
            <a:endParaRPr sz="4000"/>
          </a:p>
        </p:txBody>
      </p:sp>
      <p:sp>
        <p:nvSpPr>
          <p:cNvPr id="238" name="Google Shape;238;p38"/>
          <p:cNvSpPr txBox="1"/>
          <p:nvPr>
            <p:ph idx="1" type="subTitle"/>
          </p:nvPr>
        </p:nvSpPr>
        <p:spPr>
          <a:xfrm>
            <a:off x="462422" y="1439293"/>
            <a:ext cx="5605200" cy="3386700"/>
          </a:xfrm>
          <a:prstGeom prst="rect">
            <a:avLst/>
          </a:prstGeom>
          <a:noFill/>
          <a:ln>
            <a:noFill/>
          </a:ln>
        </p:spPr>
        <p:txBody>
          <a:bodyPr anchorCtr="0" anchor="t" bIns="91425" lIns="91425" spcFirstLastPara="1" rIns="91425" wrap="square" tIns="91425">
            <a:noAutofit/>
          </a:bodyPr>
          <a:lstStyle/>
          <a:p>
            <a:pPr indent="0" lvl="0" marL="0" rtl="0" algn="l">
              <a:lnSpc>
                <a:spcPct val="200000"/>
              </a:lnSpc>
              <a:spcBef>
                <a:spcPts val="0"/>
              </a:spcBef>
              <a:spcAft>
                <a:spcPts val="0"/>
              </a:spcAft>
              <a:buSzPts val="1400"/>
              <a:buNone/>
            </a:pPr>
            <a:r>
              <a:rPr lang="en"/>
              <a:t>A device which can do a multitude of tasks ranging from processing and storing data to, doing set tasks based on the software it is operating on.</a:t>
            </a:r>
            <a:endParaRPr/>
          </a:p>
        </p:txBody>
      </p:sp>
      <p:sp>
        <p:nvSpPr>
          <p:cNvPr id="239" name="Google Shape;239;p38"/>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9"/>
          <p:cNvSpPr txBox="1"/>
          <p:nvPr>
            <p:ph type="ctrTitle"/>
          </p:nvPr>
        </p:nvSpPr>
        <p:spPr>
          <a:xfrm>
            <a:off x="4907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Computer History</a:t>
            </a:r>
            <a:endParaRPr sz="4000"/>
          </a:p>
        </p:txBody>
      </p:sp>
      <p:sp>
        <p:nvSpPr>
          <p:cNvPr id="245" name="Google Shape;245;p39"/>
          <p:cNvSpPr txBox="1"/>
          <p:nvPr>
            <p:ph idx="1" type="subTitle"/>
          </p:nvPr>
        </p:nvSpPr>
        <p:spPr>
          <a:xfrm>
            <a:off x="490775" y="1159800"/>
            <a:ext cx="5605200" cy="3738600"/>
          </a:xfrm>
          <a:prstGeom prst="rect">
            <a:avLst/>
          </a:prstGeom>
          <a:noFill/>
          <a:ln>
            <a:noFill/>
          </a:ln>
        </p:spPr>
        <p:txBody>
          <a:bodyPr anchorCtr="0" anchor="t" bIns="91425" lIns="91425" spcFirstLastPara="1" rIns="91425" wrap="square" tIns="91425">
            <a:noAutofit/>
          </a:bodyPr>
          <a:lstStyle/>
          <a:p>
            <a:pPr indent="0" lvl="0" marL="133350" rtl="0" algn="l">
              <a:lnSpc>
                <a:spcPct val="200000"/>
              </a:lnSpc>
              <a:spcBef>
                <a:spcPts val="0"/>
              </a:spcBef>
              <a:spcAft>
                <a:spcPts val="0"/>
              </a:spcAft>
              <a:buSzPts val="1500"/>
              <a:buNone/>
            </a:pPr>
            <a:r>
              <a:rPr b="1" lang="en" sz="1500">
                <a:solidFill>
                  <a:srgbClr val="1C405D"/>
                </a:solidFill>
              </a:rPr>
              <a:t>First Generation:</a:t>
            </a:r>
            <a:endParaRPr/>
          </a:p>
          <a:p>
            <a:pPr indent="0" lvl="0" marL="133350" rtl="0" algn="l">
              <a:lnSpc>
                <a:spcPct val="200000"/>
              </a:lnSpc>
              <a:spcBef>
                <a:spcPts val="0"/>
              </a:spcBef>
              <a:spcAft>
                <a:spcPts val="0"/>
              </a:spcAft>
              <a:buSzPts val="1500"/>
              <a:buNone/>
            </a:pPr>
            <a:r>
              <a:rPr lang="en"/>
              <a:t>1937	F</a:t>
            </a:r>
            <a:r>
              <a:rPr lang="en" sz="1200"/>
              <a:t>irst electronic digital computer</a:t>
            </a:r>
            <a:endParaRPr/>
          </a:p>
          <a:p>
            <a:pPr indent="0" lvl="0" marL="133350" rtl="0" algn="l">
              <a:lnSpc>
                <a:spcPct val="200000"/>
              </a:lnSpc>
              <a:spcBef>
                <a:spcPts val="0"/>
              </a:spcBef>
              <a:spcAft>
                <a:spcPts val="0"/>
              </a:spcAft>
              <a:buSzPts val="1500"/>
              <a:buNone/>
            </a:pPr>
            <a:r>
              <a:rPr lang="en"/>
              <a:t>1946	First general purpose digital computer</a:t>
            </a:r>
            <a:endParaRPr/>
          </a:p>
          <a:p>
            <a:pPr indent="0" lvl="0" marL="133350" rtl="0" algn="l">
              <a:lnSpc>
                <a:spcPct val="200000"/>
              </a:lnSpc>
              <a:spcBef>
                <a:spcPts val="0"/>
              </a:spcBef>
              <a:spcAft>
                <a:spcPts val="0"/>
              </a:spcAft>
              <a:buSzPts val="1500"/>
              <a:buNone/>
            </a:pPr>
            <a:r>
              <a:rPr b="1" lang="en" sz="1500">
                <a:solidFill>
                  <a:srgbClr val="1C405D"/>
                </a:solidFill>
              </a:rPr>
              <a:t>Second Generation:</a:t>
            </a:r>
            <a:endParaRPr/>
          </a:p>
          <a:p>
            <a:pPr indent="0" lvl="0" marL="133350" rtl="0" algn="l">
              <a:lnSpc>
                <a:spcPct val="200000"/>
              </a:lnSpc>
              <a:spcBef>
                <a:spcPts val="0"/>
              </a:spcBef>
              <a:spcAft>
                <a:spcPts val="0"/>
              </a:spcAft>
              <a:buSzPts val="1500"/>
              <a:buNone/>
            </a:pPr>
            <a:r>
              <a:rPr lang="en"/>
              <a:t>1951	First computer for commercial use</a:t>
            </a:r>
            <a:endParaRPr/>
          </a:p>
          <a:p>
            <a:pPr indent="0" lvl="0" marL="133350" rtl="0" algn="l">
              <a:lnSpc>
                <a:spcPct val="200000"/>
              </a:lnSpc>
              <a:spcBef>
                <a:spcPts val="0"/>
              </a:spcBef>
              <a:spcAft>
                <a:spcPts val="0"/>
              </a:spcAft>
              <a:buSzPts val="1500"/>
              <a:buNone/>
            </a:pPr>
            <a:r>
              <a:rPr b="1" lang="en" sz="1500">
                <a:solidFill>
                  <a:srgbClr val="1C405D"/>
                </a:solidFill>
              </a:rPr>
              <a:t>Third Generation:</a:t>
            </a:r>
            <a:endParaRPr/>
          </a:p>
          <a:p>
            <a:pPr indent="0" lvl="0" marL="133350" rtl="0" algn="l">
              <a:lnSpc>
                <a:spcPct val="200000"/>
              </a:lnSpc>
              <a:spcBef>
                <a:spcPts val="0"/>
              </a:spcBef>
              <a:spcAft>
                <a:spcPts val="0"/>
              </a:spcAft>
              <a:buSzPts val="1500"/>
              <a:buNone/>
            </a:pPr>
            <a:r>
              <a:rPr lang="en"/>
              <a:t>1980	Microsoft Disk Operating System was born</a:t>
            </a:r>
            <a:endParaRPr/>
          </a:p>
          <a:p>
            <a:pPr indent="0" lvl="0" marL="133350" rtl="0" algn="l">
              <a:lnSpc>
                <a:spcPct val="200000"/>
              </a:lnSpc>
              <a:spcBef>
                <a:spcPts val="0"/>
              </a:spcBef>
              <a:spcAft>
                <a:spcPts val="0"/>
              </a:spcAft>
              <a:buSzPts val="1500"/>
              <a:buNone/>
            </a:pPr>
            <a:r>
              <a:rPr lang="en"/>
              <a:t>1981	IBM introduce the personal computer</a:t>
            </a:r>
            <a:endParaRPr/>
          </a:p>
        </p:txBody>
      </p:sp>
      <p:sp>
        <p:nvSpPr>
          <p:cNvPr id="246" name="Google Shape;246;p39"/>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40"/>
          <p:cNvSpPr txBox="1"/>
          <p:nvPr>
            <p:ph type="ctrTitle"/>
          </p:nvPr>
        </p:nvSpPr>
        <p:spPr>
          <a:xfrm>
            <a:off x="4907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Computer Timeline</a:t>
            </a:r>
            <a:endParaRPr sz="4000"/>
          </a:p>
        </p:txBody>
      </p:sp>
      <p:sp>
        <p:nvSpPr>
          <p:cNvPr id="252" name="Google Shape;252;p40"/>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pic>
        <p:nvPicPr>
          <p:cNvPr id="253" name="Google Shape;253;p40"/>
          <p:cNvPicPr preferRelativeResize="0"/>
          <p:nvPr/>
        </p:nvPicPr>
        <p:blipFill rotWithShape="1">
          <a:blip r:embed="rId3">
            <a:alphaModFix/>
          </a:blip>
          <a:srcRect b="0" l="0" r="0" t="0"/>
          <a:stretch/>
        </p:blipFill>
        <p:spPr>
          <a:xfrm>
            <a:off x="200375" y="1334890"/>
            <a:ext cx="5895600" cy="325307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41"/>
          <p:cNvSpPr txBox="1"/>
          <p:nvPr>
            <p:ph type="ctrTitle"/>
          </p:nvPr>
        </p:nvSpPr>
        <p:spPr>
          <a:xfrm>
            <a:off x="462422"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Smartphones</a:t>
            </a:r>
            <a:endParaRPr sz="4000"/>
          </a:p>
        </p:txBody>
      </p:sp>
      <p:sp>
        <p:nvSpPr>
          <p:cNvPr id="259" name="Google Shape;259;p41"/>
          <p:cNvSpPr txBox="1"/>
          <p:nvPr>
            <p:ph idx="1" type="subTitle"/>
          </p:nvPr>
        </p:nvSpPr>
        <p:spPr>
          <a:xfrm>
            <a:off x="462422" y="1439293"/>
            <a:ext cx="5605200" cy="3386700"/>
          </a:xfrm>
          <a:prstGeom prst="rect">
            <a:avLst/>
          </a:prstGeom>
          <a:noFill/>
          <a:ln>
            <a:noFill/>
          </a:ln>
        </p:spPr>
        <p:txBody>
          <a:bodyPr anchorCtr="0" anchor="t" bIns="91425" lIns="91425" spcFirstLastPara="1" rIns="91425" wrap="square" tIns="91425">
            <a:noAutofit/>
          </a:bodyPr>
          <a:lstStyle/>
          <a:p>
            <a:pPr indent="-285750" lvl="0" marL="285750" rtl="0" algn="l">
              <a:lnSpc>
                <a:spcPct val="200000"/>
              </a:lnSpc>
              <a:spcBef>
                <a:spcPts val="0"/>
              </a:spcBef>
              <a:spcAft>
                <a:spcPts val="0"/>
              </a:spcAft>
              <a:buSzPts val="1400"/>
              <a:buFont typeface="Arial"/>
              <a:buChar char="•"/>
            </a:pPr>
            <a:r>
              <a:rPr lang="en"/>
              <a:t>All in one Multi-purpose mobile computing device </a:t>
            </a:r>
            <a:endParaRPr/>
          </a:p>
          <a:p>
            <a:pPr indent="-285750" lvl="0" marL="285750" rtl="0" algn="l">
              <a:lnSpc>
                <a:spcPct val="200000"/>
              </a:lnSpc>
              <a:spcBef>
                <a:spcPts val="0"/>
              </a:spcBef>
              <a:spcAft>
                <a:spcPts val="0"/>
              </a:spcAft>
              <a:buSzPts val="1400"/>
              <a:buFont typeface="Arial"/>
              <a:buChar char="•"/>
            </a:pPr>
            <a:r>
              <a:rPr lang="en"/>
              <a:t>With large screen that support for touch rather than physical keyboards</a:t>
            </a:r>
            <a:endParaRPr/>
          </a:p>
          <a:p>
            <a:pPr indent="-285750" lvl="0" marL="285750" rtl="0" algn="l">
              <a:lnSpc>
                <a:spcPct val="200000"/>
              </a:lnSpc>
              <a:spcBef>
                <a:spcPts val="0"/>
              </a:spcBef>
              <a:spcAft>
                <a:spcPts val="0"/>
              </a:spcAft>
              <a:buSzPts val="1400"/>
              <a:buFont typeface="Arial"/>
              <a:buChar char="•"/>
            </a:pPr>
            <a:r>
              <a:rPr lang="en"/>
              <a:t>Allow users to download or purchase applications from centralized store in high speed</a:t>
            </a:r>
            <a:endParaRPr/>
          </a:p>
          <a:p>
            <a:pPr indent="-285750" lvl="0" marL="285750" rtl="0" algn="l">
              <a:lnSpc>
                <a:spcPct val="200000"/>
              </a:lnSpc>
              <a:spcBef>
                <a:spcPts val="0"/>
              </a:spcBef>
              <a:spcAft>
                <a:spcPts val="0"/>
              </a:spcAft>
              <a:buSzPts val="1400"/>
              <a:buFont typeface="Arial"/>
              <a:buChar char="•"/>
            </a:pPr>
            <a:r>
              <a:rPr lang="en"/>
              <a:t>Multi-media platform</a:t>
            </a:r>
            <a:endParaRPr/>
          </a:p>
          <a:p>
            <a:pPr indent="-285750" lvl="0" marL="285750" rtl="0" algn="l">
              <a:lnSpc>
                <a:spcPct val="200000"/>
              </a:lnSpc>
              <a:spcBef>
                <a:spcPts val="0"/>
              </a:spcBef>
              <a:spcAft>
                <a:spcPts val="0"/>
              </a:spcAft>
              <a:buSzPts val="1400"/>
              <a:buFont typeface="Arial"/>
              <a:buChar char="•"/>
            </a:pPr>
            <a:r>
              <a:rPr lang="en"/>
              <a:t>21</a:t>
            </a:r>
            <a:r>
              <a:rPr baseline="30000" lang="en"/>
              <a:t>st</a:t>
            </a:r>
            <a:r>
              <a:rPr lang="en"/>
              <a:t> century essential personal device</a:t>
            </a:r>
            <a:endParaRPr/>
          </a:p>
          <a:p>
            <a:pPr indent="-196850" lvl="0" marL="285750" rtl="0" algn="l">
              <a:lnSpc>
                <a:spcPct val="200000"/>
              </a:lnSpc>
              <a:spcBef>
                <a:spcPts val="0"/>
              </a:spcBef>
              <a:spcAft>
                <a:spcPts val="0"/>
              </a:spcAft>
              <a:buSzPts val="1400"/>
              <a:buFont typeface="Arial"/>
              <a:buNone/>
            </a:pPr>
            <a:r>
              <a:t/>
            </a:r>
            <a:endParaRPr/>
          </a:p>
          <a:p>
            <a:pPr indent="-196850" lvl="0" marL="285750" rtl="0" algn="l">
              <a:lnSpc>
                <a:spcPct val="200000"/>
              </a:lnSpc>
              <a:spcBef>
                <a:spcPts val="0"/>
              </a:spcBef>
              <a:spcAft>
                <a:spcPts val="0"/>
              </a:spcAft>
              <a:buSzPts val="1400"/>
              <a:buFont typeface="Arial"/>
              <a:buNone/>
            </a:pPr>
            <a:r>
              <a:t/>
            </a:r>
            <a:endParaRPr/>
          </a:p>
          <a:p>
            <a:pPr indent="-196850" lvl="0" marL="285750" rtl="0" algn="l">
              <a:lnSpc>
                <a:spcPct val="200000"/>
              </a:lnSpc>
              <a:spcBef>
                <a:spcPts val="0"/>
              </a:spcBef>
              <a:spcAft>
                <a:spcPts val="0"/>
              </a:spcAft>
              <a:buSzPts val="1400"/>
              <a:buFont typeface="Arial"/>
              <a:buNone/>
            </a:pPr>
            <a:r>
              <a:t/>
            </a:r>
            <a:endParaRPr/>
          </a:p>
        </p:txBody>
      </p:sp>
      <p:sp>
        <p:nvSpPr>
          <p:cNvPr id="260" name="Google Shape;260;p41"/>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pic>
        <p:nvPicPr>
          <p:cNvPr id="261" name="Google Shape;261;p41"/>
          <p:cNvPicPr preferRelativeResize="0"/>
          <p:nvPr/>
        </p:nvPicPr>
        <p:blipFill rotWithShape="1">
          <a:blip r:embed="rId3">
            <a:alphaModFix/>
          </a:blip>
          <a:srcRect b="0" l="0" r="0" t="0"/>
          <a:stretch/>
        </p:blipFill>
        <p:spPr>
          <a:xfrm>
            <a:off x="3798625" y="3459226"/>
            <a:ext cx="2440675" cy="1366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type="ctrTitle"/>
          </p:nvPr>
        </p:nvSpPr>
        <p:spPr>
          <a:xfrm>
            <a:off x="398000"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solidFill>
                <a:srgbClr val="1155CC"/>
              </a:solidFill>
            </a:endParaRPr>
          </a:p>
          <a:p>
            <a:pPr indent="0" lvl="0" marL="0" rtl="0" algn="l">
              <a:lnSpc>
                <a:spcPct val="100000"/>
              </a:lnSpc>
              <a:spcBef>
                <a:spcPts val="0"/>
              </a:spcBef>
              <a:spcAft>
                <a:spcPts val="0"/>
              </a:spcAft>
              <a:buSzPts val="4800"/>
              <a:buNone/>
            </a:pPr>
            <a:r>
              <a:rPr lang="en" sz="4000"/>
              <a:t>What is Gadgets?</a:t>
            </a:r>
            <a:endParaRPr sz="4000"/>
          </a:p>
        </p:txBody>
      </p:sp>
      <p:sp>
        <p:nvSpPr>
          <p:cNvPr id="72" name="Google Shape;72;p15"/>
          <p:cNvSpPr txBox="1"/>
          <p:nvPr>
            <p:ph idx="1" type="subTitle"/>
          </p:nvPr>
        </p:nvSpPr>
        <p:spPr>
          <a:xfrm>
            <a:off x="552050" y="1425625"/>
            <a:ext cx="5707200" cy="3386700"/>
          </a:xfrm>
          <a:prstGeom prst="rect">
            <a:avLst/>
          </a:prstGeom>
          <a:noFill/>
          <a:ln>
            <a:noFill/>
          </a:ln>
        </p:spPr>
        <p:txBody>
          <a:bodyPr anchorCtr="0" anchor="t" bIns="91425" lIns="91425" spcFirstLastPara="1" rIns="91425" wrap="square" tIns="91425">
            <a:noAutofit/>
          </a:bodyPr>
          <a:lstStyle/>
          <a:p>
            <a:pPr indent="-330200" lvl="0" marL="457200" rtl="0" algn="l">
              <a:lnSpc>
                <a:spcPct val="200000"/>
              </a:lnSpc>
              <a:spcBef>
                <a:spcPts val="0"/>
              </a:spcBef>
              <a:spcAft>
                <a:spcPts val="0"/>
              </a:spcAft>
              <a:buSzPts val="1600"/>
              <a:buChar char="●"/>
            </a:pPr>
            <a:r>
              <a:rPr lang="en" sz="1600"/>
              <a:t>Small devices or tools that have multiple functions</a:t>
            </a:r>
            <a:endParaRPr sz="1600"/>
          </a:p>
          <a:p>
            <a:pPr indent="-330200" lvl="0" marL="457200" rtl="0" algn="l">
              <a:lnSpc>
                <a:spcPct val="200000"/>
              </a:lnSpc>
              <a:spcBef>
                <a:spcPts val="0"/>
              </a:spcBef>
              <a:spcAft>
                <a:spcPts val="0"/>
              </a:spcAft>
              <a:buSzPts val="1600"/>
              <a:buChar char="●"/>
            </a:pPr>
            <a:r>
              <a:rPr lang="en" sz="1600"/>
              <a:t>Used for convenience, increase productivity, entertainment, lifestyle, or even healthcare</a:t>
            </a:r>
            <a:endParaRPr sz="1600"/>
          </a:p>
          <a:p>
            <a:pPr indent="-330200" lvl="0" marL="457200" rtl="0" algn="l">
              <a:lnSpc>
                <a:spcPct val="200000"/>
              </a:lnSpc>
              <a:spcBef>
                <a:spcPts val="0"/>
              </a:spcBef>
              <a:spcAft>
                <a:spcPts val="0"/>
              </a:spcAft>
              <a:buSzPts val="1600"/>
              <a:buChar char="●"/>
            </a:pPr>
            <a:r>
              <a:rPr lang="en" sz="1600"/>
              <a:t>Benefit gadgets provides through hardware, software, and applications</a:t>
            </a:r>
            <a:endParaRPr sz="1600"/>
          </a:p>
          <a:p>
            <a:pPr indent="-330200" lvl="0" marL="457200" rtl="0" algn="l">
              <a:lnSpc>
                <a:spcPct val="200000"/>
              </a:lnSpc>
              <a:spcBef>
                <a:spcPts val="0"/>
              </a:spcBef>
              <a:spcAft>
                <a:spcPts val="0"/>
              </a:spcAft>
              <a:buSzPts val="1600"/>
              <a:buChar char="●"/>
            </a:pPr>
            <a:r>
              <a:rPr lang="en" sz="1600"/>
              <a:t>Software gadgets usually refer as Widgets</a:t>
            </a:r>
            <a:endParaRPr sz="1600"/>
          </a:p>
          <a:p>
            <a:pPr indent="-330200" lvl="0" marL="457200" rtl="0" algn="l">
              <a:lnSpc>
                <a:spcPct val="200000"/>
              </a:lnSpc>
              <a:spcBef>
                <a:spcPts val="0"/>
              </a:spcBef>
              <a:spcAft>
                <a:spcPts val="0"/>
              </a:spcAft>
              <a:buSzPts val="1600"/>
              <a:buChar char="●"/>
            </a:pPr>
            <a:r>
              <a:rPr lang="en" sz="1600"/>
              <a:t>Gadgets are used almost EVERYWHERE</a:t>
            </a:r>
            <a:endParaRPr sz="1600"/>
          </a:p>
        </p:txBody>
      </p:sp>
      <p:sp>
        <p:nvSpPr>
          <p:cNvPr id="73" name="Google Shape;73;p15"/>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42"/>
          <p:cNvSpPr txBox="1"/>
          <p:nvPr>
            <p:ph type="ctrTitle"/>
          </p:nvPr>
        </p:nvSpPr>
        <p:spPr>
          <a:xfrm>
            <a:off x="4907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Mobile Phone History</a:t>
            </a:r>
            <a:endParaRPr sz="4000"/>
          </a:p>
        </p:txBody>
      </p:sp>
      <p:sp>
        <p:nvSpPr>
          <p:cNvPr id="267" name="Google Shape;267;p42"/>
          <p:cNvSpPr txBox="1"/>
          <p:nvPr>
            <p:ph idx="1" type="subTitle"/>
          </p:nvPr>
        </p:nvSpPr>
        <p:spPr>
          <a:xfrm>
            <a:off x="490775" y="1159800"/>
            <a:ext cx="5605200" cy="3738600"/>
          </a:xfrm>
          <a:prstGeom prst="rect">
            <a:avLst/>
          </a:prstGeom>
          <a:noFill/>
          <a:ln>
            <a:noFill/>
          </a:ln>
        </p:spPr>
        <p:txBody>
          <a:bodyPr anchorCtr="0" anchor="t" bIns="91425" lIns="91425" spcFirstLastPara="1" rIns="91425" wrap="square" tIns="91425">
            <a:noAutofit/>
          </a:bodyPr>
          <a:lstStyle/>
          <a:p>
            <a:pPr indent="-285750" lvl="0" marL="425450" rtl="0" algn="l">
              <a:lnSpc>
                <a:spcPct val="150000"/>
              </a:lnSpc>
              <a:spcBef>
                <a:spcPts val="0"/>
              </a:spcBef>
              <a:spcAft>
                <a:spcPts val="0"/>
              </a:spcAft>
              <a:buClr>
                <a:schemeClr val="dk1"/>
              </a:buClr>
              <a:buSzPts val="1400"/>
              <a:buFont typeface="Arial"/>
              <a:buChar char="•"/>
            </a:pPr>
            <a:r>
              <a:rPr lang="en"/>
              <a:t>1973: Motorola cell phone created</a:t>
            </a:r>
            <a:endParaRPr/>
          </a:p>
          <a:p>
            <a:pPr indent="-285750" lvl="0" marL="425450" rtl="0" algn="l">
              <a:lnSpc>
                <a:spcPct val="150000"/>
              </a:lnSpc>
              <a:spcBef>
                <a:spcPts val="200"/>
              </a:spcBef>
              <a:spcAft>
                <a:spcPts val="0"/>
              </a:spcAft>
              <a:buClr>
                <a:schemeClr val="dk1"/>
              </a:buClr>
              <a:buSzPts val="1400"/>
              <a:buFont typeface="Arial"/>
              <a:buChar char="•"/>
            </a:pPr>
            <a:r>
              <a:rPr lang="en"/>
              <a:t>April 3, 1973: first cell phone call made by </a:t>
            </a:r>
            <a:r>
              <a:rPr b="1" lang="en" u="sng"/>
              <a:t>Martin Cooper</a:t>
            </a:r>
            <a:endParaRPr/>
          </a:p>
          <a:p>
            <a:pPr indent="-285750" lvl="0" marL="425450" rtl="0" algn="l">
              <a:lnSpc>
                <a:spcPct val="150000"/>
              </a:lnSpc>
              <a:spcBef>
                <a:spcPts val="200"/>
              </a:spcBef>
              <a:spcAft>
                <a:spcPts val="0"/>
              </a:spcAft>
              <a:buClr>
                <a:schemeClr val="dk1"/>
              </a:buClr>
              <a:buSzPts val="1400"/>
              <a:buFont typeface="Arial"/>
              <a:buChar char="•"/>
            </a:pPr>
            <a:r>
              <a:rPr lang="en"/>
              <a:t>1983: first cell phone available to consumers</a:t>
            </a:r>
            <a:endParaRPr/>
          </a:p>
          <a:p>
            <a:pPr indent="-285750" lvl="0" marL="425450" rtl="0" algn="l">
              <a:lnSpc>
                <a:spcPct val="150000"/>
              </a:lnSpc>
              <a:spcBef>
                <a:spcPts val="200"/>
              </a:spcBef>
              <a:spcAft>
                <a:spcPts val="0"/>
              </a:spcAft>
              <a:buClr>
                <a:schemeClr val="dk1"/>
              </a:buClr>
              <a:buSzPts val="1400"/>
              <a:buFont typeface="Arial"/>
              <a:buChar char="•"/>
            </a:pPr>
            <a:r>
              <a:rPr lang="en"/>
              <a:t>1994: First smartphone</a:t>
            </a:r>
            <a:endParaRPr/>
          </a:p>
          <a:p>
            <a:pPr indent="-285750" lvl="0" marL="425450" rtl="0" algn="l">
              <a:lnSpc>
                <a:spcPct val="150000"/>
              </a:lnSpc>
              <a:spcBef>
                <a:spcPts val="200"/>
              </a:spcBef>
              <a:spcAft>
                <a:spcPts val="0"/>
              </a:spcAft>
              <a:buClr>
                <a:schemeClr val="dk1"/>
              </a:buClr>
              <a:buSzPts val="1400"/>
              <a:buFont typeface="Arial"/>
              <a:buChar char="•"/>
            </a:pPr>
            <a:r>
              <a:rPr lang="en"/>
              <a:t>1999: First mobile watch phone</a:t>
            </a:r>
            <a:endParaRPr/>
          </a:p>
          <a:p>
            <a:pPr indent="-285750" lvl="0" marL="425450" rtl="0" algn="l">
              <a:lnSpc>
                <a:spcPct val="150000"/>
              </a:lnSpc>
              <a:spcBef>
                <a:spcPts val="200"/>
              </a:spcBef>
              <a:spcAft>
                <a:spcPts val="0"/>
              </a:spcAft>
              <a:buClr>
                <a:schemeClr val="dk1"/>
              </a:buClr>
              <a:buSzPts val="1400"/>
              <a:buFont typeface="Arial"/>
              <a:buChar char="•"/>
            </a:pPr>
            <a:r>
              <a:rPr lang="en"/>
              <a:t>2001: First Commercial 3g Network</a:t>
            </a:r>
            <a:endParaRPr/>
          </a:p>
          <a:p>
            <a:pPr indent="-285750" lvl="0" marL="425450" rtl="0" algn="l">
              <a:lnSpc>
                <a:spcPct val="150000"/>
              </a:lnSpc>
              <a:spcBef>
                <a:spcPts val="200"/>
              </a:spcBef>
              <a:spcAft>
                <a:spcPts val="0"/>
              </a:spcAft>
              <a:buClr>
                <a:schemeClr val="dk1"/>
              </a:buClr>
              <a:buSzPts val="1400"/>
              <a:buFont typeface="Arial"/>
              <a:buChar char="•"/>
            </a:pPr>
            <a:r>
              <a:rPr lang="en"/>
              <a:t>2007: First Iphone Released</a:t>
            </a:r>
            <a:endParaRPr/>
          </a:p>
          <a:p>
            <a:pPr indent="-285750" lvl="0" marL="425450" rtl="0" algn="l">
              <a:lnSpc>
                <a:spcPct val="150000"/>
              </a:lnSpc>
              <a:spcBef>
                <a:spcPts val="200"/>
              </a:spcBef>
              <a:spcAft>
                <a:spcPts val="0"/>
              </a:spcAft>
              <a:buClr>
                <a:schemeClr val="dk1"/>
              </a:buClr>
              <a:buSzPts val="1400"/>
              <a:buFont typeface="Arial"/>
              <a:buChar char="•"/>
            </a:pPr>
            <a:r>
              <a:rPr lang="en"/>
              <a:t>2008: First Android phone released</a:t>
            </a:r>
            <a:endParaRPr/>
          </a:p>
          <a:p>
            <a:pPr indent="-285750" lvl="0" marL="425450" rtl="0" algn="l">
              <a:lnSpc>
                <a:spcPct val="150000"/>
              </a:lnSpc>
              <a:spcBef>
                <a:spcPts val="200"/>
              </a:spcBef>
              <a:spcAft>
                <a:spcPts val="0"/>
              </a:spcAft>
              <a:buClr>
                <a:schemeClr val="dk1"/>
              </a:buClr>
              <a:buSzPts val="1400"/>
              <a:buFont typeface="Arial"/>
              <a:buChar char="•"/>
            </a:pPr>
            <a:r>
              <a:rPr lang="en"/>
              <a:t>2010: First LTE Network</a:t>
            </a:r>
            <a:endParaRPr/>
          </a:p>
          <a:p>
            <a:pPr indent="0" lvl="0" marL="133350" rtl="0" algn="l">
              <a:lnSpc>
                <a:spcPct val="200000"/>
              </a:lnSpc>
              <a:spcBef>
                <a:spcPts val="200"/>
              </a:spcBef>
              <a:spcAft>
                <a:spcPts val="0"/>
              </a:spcAft>
              <a:buSzPts val="1500"/>
              <a:buNone/>
            </a:pPr>
            <a:r>
              <a:t/>
            </a:r>
            <a:endParaRPr/>
          </a:p>
        </p:txBody>
      </p:sp>
      <p:sp>
        <p:nvSpPr>
          <p:cNvPr id="268" name="Google Shape;268;p42"/>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43"/>
          <p:cNvSpPr txBox="1"/>
          <p:nvPr>
            <p:ph type="ctrTitle"/>
          </p:nvPr>
        </p:nvSpPr>
        <p:spPr>
          <a:xfrm>
            <a:off x="4907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4G LTE Network</a:t>
            </a:r>
            <a:endParaRPr sz="4000"/>
          </a:p>
        </p:txBody>
      </p:sp>
      <p:sp>
        <p:nvSpPr>
          <p:cNvPr id="274" name="Google Shape;274;p43"/>
          <p:cNvSpPr txBox="1"/>
          <p:nvPr>
            <p:ph idx="1" type="subTitle"/>
          </p:nvPr>
        </p:nvSpPr>
        <p:spPr>
          <a:xfrm>
            <a:off x="490775" y="1159800"/>
            <a:ext cx="5605200" cy="3738600"/>
          </a:xfrm>
          <a:prstGeom prst="rect">
            <a:avLst/>
          </a:prstGeom>
          <a:noFill/>
          <a:ln>
            <a:noFill/>
          </a:ln>
        </p:spPr>
        <p:txBody>
          <a:bodyPr anchorCtr="0" anchor="t" bIns="91425" lIns="91425" spcFirstLastPara="1" rIns="91425" wrap="square" tIns="91425">
            <a:noAutofit/>
          </a:bodyPr>
          <a:lstStyle/>
          <a:p>
            <a:pPr indent="0" lvl="0" marL="133350" rtl="0" algn="l">
              <a:lnSpc>
                <a:spcPct val="200000"/>
              </a:lnSpc>
              <a:spcBef>
                <a:spcPts val="0"/>
              </a:spcBef>
              <a:spcAft>
                <a:spcPts val="0"/>
              </a:spcAft>
              <a:buSzPts val="1500"/>
              <a:buNone/>
            </a:pPr>
            <a:r>
              <a:rPr lang="en"/>
              <a:t>Long-Term Evolution (LTE) is standard for high-speed wireless communication for mobile devices and data terminals.</a:t>
            </a:r>
            <a:endParaRPr/>
          </a:p>
          <a:p>
            <a:pPr indent="0" lvl="0" marL="133350" rtl="0" algn="l">
              <a:lnSpc>
                <a:spcPct val="200000"/>
              </a:lnSpc>
              <a:spcBef>
                <a:spcPts val="0"/>
              </a:spcBef>
              <a:spcAft>
                <a:spcPts val="0"/>
              </a:spcAft>
              <a:buSzPts val="1500"/>
              <a:buNone/>
            </a:pPr>
            <a:r>
              <a:t/>
            </a:r>
            <a:endParaRPr/>
          </a:p>
          <a:p>
            <a:pPr indent="-285750" lvl="0" marL="419100" rtl="0" algn="l">
              <a:lnSpc>
                <a:spcPct val="200000"/>
              </a:lnSpc>
              <a:spcBef>
                <a:spcPts val="0"/>
              </a:spcBef>
              <a:spcAft>
                <a:spcPts val="0"/>
              </a:spcAft>
              <a:buSzPts val="1500"/>
              <a:buFont typeface="Arial"/>
              <a:buChar char="•"/>
            </a:pPr>
            <a:r>
              <a:rPr lang="en" sz="1200"/>
              <a:t>Peak download rates up to 299.6 Mbit/s and upload rates up to 75.4 Mbit/s</a:t>
            </a:r>
            <a:endParaRPr/>
          </a:p>
          <a:p>
            <a:pPr indent="0" lvl="0" marL="133350" rtl="0" algn="l">
              <a:lnSpc>
                <a:spcPct val="200000"/>
              </a:lnSpc>
              <a:spcBef>
                <a:spcPts val="0"/>
              </a:spcBef>
              <a:spcAft>
                <a:spcPts val="0"/>
              </a:spcAft>
              <a:buSzPts val="1500"/>
              <a:buNone/>
            </a:pPr>
            <a:r>
              <a:t/>
            </a:r>
            <a:endParaRPr sz="1200"/>
          </a:p>
          <a:p>
            <a:pPr indent="-285750" lvl="0" marL="419100" rtl="0" algn="l">
              <a:lnSpc>
                <a:spcPct val="200000"/>
              </a:lnSpc>
              <a:spcBef>
                <a:spcPts val="0"/>
              </a:spcBef>
              <a:spcAft>
                <a:spcPts val="0"/>
              </a:spcAft>
              <a:buSzPts val="1500"/>
              <a:buFont typeface="Arial"/>
              <a:buChar char="•"/>
            </a:pPr>
            <a:r>
              <a:rPr lang="en" sz="1200"/>
              <a:t>Improved support for mobility</a:t>
            </a:r>
            <a:endParaRPr/>
          </a:p>
          <a:p>
            <a:pPr indent="0" lvl="0" marL="133350" rtl="0" algn="l">
              <a:lnSpc>
                <a:spcPct val="200000"/>
              </a:lnSpc>
              <a:spcBef>
                <a:spcPts val="0"/>
              </a:spcBef>
              <a:spcAft>
                <a:spcPts val="0"/>
              </a:spcAft>
              <a:buSzPts val="1500"/>
              <a:buNone/>
            </a:pPr>
            <a:r>
              <a:t/>
            </a:r>
            <a:endParaRPr sz="1200"/>
          </a:p>
          <a:p>
            <a:pPr indent="-285750" lvl="0" marL="419100" rtl="0" algn="l">
              <a:lnSpc>
                <a:spcPct val="200000"/>
              </a:lnSpc>
              <a:spcBef>
                <a:spcPts val="0"/>
              </a:spcBef>
              <a:spcAft>
                <a:spcPts val="0"/>
              </a:spcAft>
              <a:buSzPts val="1500"/>
              <a:buFont typeface="Arial"/>
              <a:buChar char="•"/>
            </a:pPr>
            <a:r>
              <a:rPr lang="en" sz="1200"/>
              <a:t>Low data transfer latencies	5ms</a:t>
            </a:r>
            <a:endParaRPr/>
          </a:p>
        </p:txBody>
      </p:sp>
      <p:sp>
        <p:nvSpPr>
          <p:cNvPr id="275" name="Google Shape;275;p43"/>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44"/>
          <p:cNvSpPr txBox="1"/>
          <p:nvPr>
            <p:ph type="ctrTitle"/>
          </p:nvPr>
        </p:nvSpPr>
        <p:spPr>
          <a:xfrm>
            <a:off x="490775" y="-6674"/>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The Future - 5G  Network</a:t>
            </a:r>
            <a:endParaRPr sz="4000"/>
          </a:p>
        </p:txBody>
      </p:sp>
      <p:sp>
        <p:nvSpPr>
          <p:cNvPr id="281" name="Google Shape;281;p44"/>
          <p:cNvSpPr txBox="1"/>
          <p:nvPr>
            <p:ph idx="1" type="subTitle"/>
          </p:nvPr>
        </p:nvSpPr>
        <p:spPr>
          <a:xfrm>
            <a:off x="490775" y="1159800"/>
            <a:ext cx="5605200" cy="3738600"/>
          </a:xfrm>
          <a:prstGeom prst="rect">
            <a:avLst/>
          </a:prstGeom>
          <a:noFill/>
          <a:ln>
            <a:noFill/>
          </a:ln>
        </p:spPr>
        <p:txBody>
          <a:bodyPr anchorCtr="0" anchor="t" bIns="91425" lIns="91425" spcFirstLastPara="1" rIns="91425" wrap="square" tIns="91425">
            <a:noAutofit/>
          </a:bodyPr>
          <a:lstStyle/>
          <a:p>
            <a:pPr indent="-171450" lvl="0" marL="304800" rtl="0" algn="l">
              <a:lnSpc>
                <a:spcPct val="200000"/>
              </a:lnSpc>
              <a:spcBef>
                <a:spcPts val="0"/>
              </a:spcBef>
              <a:spcAft>
                <a:spcPts val="0"/>
              </a:spcAft>
              <a:buSzPts val="1500"/>
              <a:buFont typeface="Arial"/>
              <a:buChar char="•"/>
            </a:pPr>
            <a:r>
              <a:rPr lang="en" sz="1200"/>
              <a:t>Targets high data rate		1GB/s</a:t>
            </a:r>
            <a:endParaRPr/>
          </a:p>
          <a:p>
            <a:pPr indent="-171450" lvl="0" marL="304800" rtl="0" algn="l">
              <a:lnSpc>
                <a:spcPct val="200000"/>
              </a:lnSpc>
              <a:spcBef>
                <a:spcPts val="0"/>
              </a:spcBef>
              <a:spcAft>
                <a:spcPts val="0"/>
              </a:spcAft>
              <a:buSzPts val="1500"/>
              <a:buFont typeface="Arial"/>
              <a:buChar char="•"/>
            </a:pPr>
            <a:r>
              <a:rPr lang="en" sz="1200"/>
              <a:t>Reduce latency		1ms</a:t>
            </a:r>
            <a:endParaRPr/>
          </a:p>
          <a:p>
            <a:pPr indent="-171450" lvl="0" marL="304800" rtl="0" algn="l">
              <a:lnSpc>
                <a:spcPct val="200000"/>
              </a:lnSpc>
              <a:spcBef>
                <a:spcPts val="0"/>
              </a:spcBef>
              <a:spcAft>
                <a:spcPts val="0"/>
              </a:spcAft>
              <a:buSzPts val="1500"/>
              <a:buFont typeface="Arial"/>
              <a:buChar char="•"/>
            </a:pPr>
            <a:r>
              <a:rPr lang="en" sz="1200"/>
              <a:t>Energy saving</a:t>
            </a:r>
            <a:endParaRPr/>
          </a:p>
          <a:p>
            <a:pPr indent="-171450" lvl="0" marL="304800" rtl="0" algn="l">
              <a:lnSpc>
                <a:spcPct val="200000"/>
              </a:lnSpc>
              <a:spcBef>
                <a:spcPts val="0"/>
              </a:spcBef>
              <a:spcAft>
                <a:spcPts val="0"/>
              </a:spcAft>
              <a:buSzPts val="1500"/>
              <a:buFont typeface="Arial"/>
              <a:buChar char="•"/>
            </a:pPr>
            <a:r>
              <a:rPr lang="en" sz="1200"/>
              <a:t>Higher system capacity</a:t>
            </a:r>
            <a:endParaRPr/>
          </a:p>
          <a:p>
            <a:pPr indent="-171450" lvl="0" marL="304800" rtl="0" algn="l">
              <a:lnSpc>
                <a:spcPct val="200000"/>
              </a:lnSpc>
              <a:spcBef>
                <a:spcPts val="0"/>
              </a:spcBef>
              <a:spcAft>
                <a:spcPts val="0"/>
              </a:spcAft>
              <a:buSzPts val="1500"/>
              <a:buFont typeface="Arial"/>
              <a:buChar char="•"/>
            </a:pPr>
            <a:r>
              <a:rPr lang="en" sz="1200"/>
              <a:t>Massive device connectivity</a:t>
            </a:r>
            <a:endParaRPr/>
          </a:p>
          <a:p>
            <a:pPr indent="-171450" lvl="0" marL="304800" rtl="0" algn="l">
              <a:lnSpc>
                <a:spcPct val="200000"/>
              </a:lnSpc>
              <a:spcBef>
                <a:spcPts val="0"/>
              </a:spcBef>
              <a:spcAft>
                <a:spcPts val="0"/>
              </a:spcAft>
              <a:buSzPts val="1500"/>
              <a:buFont typeface="Arial"/>
              <a:buChar char="•"/>
            </a:pPr>
            <a:r>
              <a:rPr lang="en" sz="1200"/>
              <a:t>Estimated at 15% to 50% faster</a:t>
            </a:r>
            <a:endParaRPr/>
          </a:p>
          <a:p>
            <a:pPr indent="-76200" lvl="0" marL="304800" rtl="0" algn="l">
              <a:lnSpc>
                <a:spcPct val="200000"/>
              </a:lnSpc>
              <a:spcBef>
                <a:spcPts val="0"/>
              </a:spcBef>
              <a:spcAft>
                <a:spcPts val="0"/>
              </a:spcAft>
              <a:buSzPts val="1500"/>
              <a:buFont typeface="Arial"/>
              <a:buNone/>
            </a:pPr>
            <a:r>
              <a:t/>
            </a:r>
            <a:endParaRPr sz="1200"/>
          </a:p>
        </p:txBody>
      </p:sp>
      <p:sp>
        <p:nvSpPr>
          <p:cNvPr id="282" name="Google Shape;282;p44"/>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pic>
        <p:nvPicPr>
          <p:cNvPr descr="Image result for 5g" id="283" name="Google Shape;283;p44"/>
          <p:cNvPicPr preferRelativeResize="0"/>
          <p:nvPr/>
        </p:nvPicPr>
        <p:blipFill rotWithShape="1">
          <a:blip r:embed="rId3">
            <a:alphaModFix/>
          </a:blip>
          <a:srcRect b="0" l="15205" r="14102" t="0"/>
          <a:stretch/>
        </p:blipFill>
        <p:spPr>
          <a:xfrm>
            <a:off x="3991324" y="1448356"/>
            <a:ext cx="4893602" cy="361889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45"/>
          <p:cNvSpPr txBox="1"/>
          <p:nvPr>
            <p:ph type="ctrTitle"/>
          </p:nvPr>
        </p:nvSpPr>
        <p:spPr>
          <a:xfrm>
            <a:off x="685800" y="2878750"/>
            <a:ext cx="39147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p>
        </p:txBody>
      </p:sp>
      <p:sp>
        <p:nvSpPr>
          <p:cNvPr id="289" name="Google Shape;289;p45"/>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400"/>
              <a:buNone/>
            </a:pPr>
            <a:r>
              <a:t/>
            </a:r>
            <a:endParaRPr/>
          </a:p>
        </p:txBody>
      </p:sp>
      <p:pic>
        <p:nvPicPr>
          <p:cNvPr descr="https://image.slidesharecdn.com/digitalin2018-180129162554/95/digital-in-2018-global-overview-99-1024.jpg?cb=1517379595" id="290" name="Google Shape;290;p45"/>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46"/>
          <p:cNvSpPr txBox="1"/>
          <p:nvPr>
            <p:ph type="ctrTitle"/>
          </p:nvPr>
        </p:nvSpPr>
        <p:spPr>
          <a:xfrm>
            <a:off x="685800" y="2878750"/>
            <a:ext cx="39147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p>
        </p:txBody>
      </p:sp>
      <p:sp>
        <p:nvSpPr>
          <p:cNvPr id="296" name="Google Shape;296;p46"/>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400"/>
              <a:buNone/>
            </a:pPr>
            <a:r>
              <a:t/>
            </a:r>
            <a:endParaRPr/>
          </a:p>
        </p:txBody>
      </p:sp>
      <p:pic>
        <p:nvPicPr>
          <p:cNvPr descr="https://image.slidesharecdn.com/digitalin2018-180129162554/95/digital-in-2018-global-overview-95-1024.jpg?cb=1517379595" id="297" name="Google Shape;297;p46"/>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47"/>
          <p:cNvSpPr txBox="1"/>
          <p:nvPr>
            <p:ph type="ctrTitle"/>
          </p:nvPr>
        </p:nvSpPr>
        <p:spPr>
          <a:xfrm>
            <a:off x="685800" y="2878750"/>
            <a:ext cx="39147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p>
        </p:txBody>
      </p:sp>
      <p:sp>
        <p:nvSpPr>
          <p:cNvPr id="303" name="Google Shape;303;p47"/>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400"/>
              <a:buNone/>
            </a:pPr>
            <a:r>
              <a:t/>
            </a:r>
            <a:endParaRPr/>
          </a:p>
        </p:txBody>
      </p:sp>
      <p:pic>
        <p:nvPicPr>
          <p:cNvPr descr="https://image.slidesharecdn.com/digitalin2018-180129162554/95/digital-in-2018-global-overview-112-1024.jpg?cb=1517379595" id="304" name="Google Shape;304;p47"/>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pic>
        <p:nvPicPr>
          <p:cNvPr descr="Global Smartphone Sales Infographic" id="309" name="Google Shape;309;p48"/>
          <p:cNvPicPr preferRelativeResize="0"/>
          <p:nvPr/>
        </p:nvPicPr>
        <p:blipFill rotWithShape="1">
          <a:blip r:embed="rId3">
            <a:alphaModFix/>
          </a:blip>
          <a:srcRect b="0" l="0" r="0" t="0"/>
          <a:stretch/>
        </p:blipFill>
        <p:spPr>
          <a:xfrm>
            <a:off x="3066311" y="111623"/>
            <a:ext cx="3011378" cy="492025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49"/>
          <p:cNvSpPr txBox="1"/>
          <p:nvPr>
            <p:ph type="ctrTitle"/>
          </p:nvPr>
        </p:nvSpPr>
        <p:spPr>
          <a:xfrm>
            <a:off x="462422"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Tablets</a:t>
            </a:r>
            <a:endParaRPr sz="4000"/>
          </a:p>
        </p:txBody>
      </p:sp>
      <p:sp>
        <p:nvSpPr>
          <p:cNvPr id="315" name="Google Shape;315;p49"/>
          <p:cNvSpPr txBox="1"/>
          <p:nvPr>
            <p:ph idx="1" type="subTitle"/>
          </p:nvPr>
        </p:nvSpPr>
        <p:spPr>
          <a:xfrm>
            <a:off x="462422" y="1439293"/>
            <a:ext cx="5605200" cy="3386700"/>
          </a:xfrm>
          <a:prstGeom prst="rect">
            <a:avLst/>
          </a:prstGeom>
          <a:noFill/>
          <a:ln>
            <a:noFill/>
          </a:ln>
        </p:spPr>
        <p:txBody>
          <a:bodyPr anchorCtr="0" anchor="t" bIns="91425" lIns="91425" spcFirstLastPara="1" rIns="91425" wrap="square" tIns="91425">
            <a:noAutofit/>
          </a:bodyPr>
          <a:lstStyle/>
          <a:p>
            <a:pPr indent="-285750" lvl="0" marL="285750" rtl="0" algn="l">
              <a:lnSpc>
                <a:spcPct val="200000"/>
              </a:lnSpc>
              <a:spcBef>
                <a:spcPts val="0"/>
              </a:spcBef>
              <a:spcAft>
                <a:spcPts val="0"/>
              </a:spcAft>
              <a:buSzPts val="1400"/>
              <a:buFont typeface="Arial"/>
              <a:buChar char="•"/>
            </a:pPr>
            <a:r>
              <a:rPr lang="en"/>
              <a:t>Larger than Smartphones</a:t>
            </a:r>
            <a:endParaRPr/>
          </a:p>
          <a:p>
            <a:pPr indent="-285750" lvl="0" marL="285750" rtl="0" algn="l">
              <a:lnSpc>
                <a:spcPct val="200000"/>
              </a:lnSpc>
              <a:spcBef>
                <a:spcPts val="0"/>
              </a:spcBef>
              <a:spcAft>
                <a:spcPts val="0"/>
              </a:spcAft>
              <a:buSzPts val="1400"/>
              <a:buFont typeface="Arial"/>
              <a:buChar char="•"/>
            </a:pPr>
            <a:r>
              <a:rPr lang="en"/>
              <a:t>Similar features and functions as smartphones</a:t>
            </a:r>
            <a:endParaRPr/>
          </a:p>
          <a:p>
            <a:pPr indent="-285750" lvl="1" marL="742950" rtl="0" algn="l">
              <a:lnSpc>
                <a:spcPct val="200000"/>
              </a:lnSpc>
              <a:spcBef>
                <a:spcPts val="0"/>
              </a:spcBef>
              <a:spcAft>
                <a:spcPts val="0"/>
              </a:spcAft>
              <a:buSzPts val="1400"/>
              <a:buFont typeface="Arial"/>
              <a:buChar char="•"/>
            </a:pPr>
            <a:r>
              <a:rPr lang="en"/>
              <a:t>Web browsing</a:t>
            </a:r>
            <a:endParaRPr/>
          </a:p>
          <a:p>
            <a:pPr indent="-285750" lvl="1" marL="742950" rtl="0" algn="l">
              <a:lnSpc>
                <a:spcPct val="200000"/>
              </a:lnSpc>
              <a:spcBef>
                <a:spcPts val="0"/>
              </a:spcBef>
              <a:spcAft>
                <a:spcPts val="0"/>
              </a:spcAft>
              <a:buSzPts val="1400"/>
              <a:buFont typeface="Arial"/>
              <a:buChar char="•"/>
            </a:pPr>
            <a:r>
              <a:rPr lang="en"/>
              <a:t>Access to social media platform</a:t>
            </a:r>
            <a:endParaRPr/>
          </a:p>
          <a:p>
            <a:pPr indent="-285750" lvl="1" marL="742950" rtl="0" algn="l">
              <a:lnSpc>
                <a:spcPct val="200000"/>
              </a:lnSpc>
              <a:spcBef>
                <a:spcPts val="0"/>
              </a:spcBef>
              <a:spcAft>
                <a:spcPts val="0"/>
              </a:spcAft>
              <a:buSzPts val="1400"/>
              <a:buFont typeface="Arial"/>
              <a:buChar char="•"/>
            </a:pPr>
            <a:r>
              <a:rPr lang="en"/>
              <a:t>Applications</a:t>
            </a:r>
            <a:endParaRPr/>
          </a:p>
          <a:p>
            <a:pPr indent="-285750" lvl="0" marL="285750" rtl="0" algn="l">
              <a:lnSpc>
                <a:spcPct val="200000"/>
              </a:lnSpc>
              <a:spcBef>
                <a:spcPts val="0"/>
              </a:spcBef>
              <a:spcAft>
                <a:spcPts val="0"/>
              </a:spcAft>
              <a:buSzPts val="1400"/>
              <a:buFont typeface="Arial"/>
              <a:buChar char="•"/>
            </a:pPr>
            <a:r>
              <a:rPr lang="en"/>
              <a:t>Cell phone calling is not primary function of tablets</a:t>
            </a:r>
            <a:endParaRPr/>
          </a:p>
          <a:p>
            <a:pPr indent="-285750" lvl="0" marL="285750" rtl="0" algn="l">
              <a:lnSpc>
                <a:spcPct val="200000"/>
              </a:lnSpc>
              <a:spcBef>
                <a:spcPts val="0"/>
              </a:spcBef>
              <a:spcAft>
                <a:spcPts val="0"/>
              </a:spcAft>
              <a:buSzPts val="1400"/>
              <a:buFont typeface="Arial"/>
              <a:buChar char="•"/>
            </a:pPr>
            <a:r>
              <a:rPr lang="en"/>
              <a:t>Larger battery life – Up to 12 hours</a:t>
            </a:r>
            <a:endParaRPr/>
          </a:p>
          <a:p>
            <a:pPr indent="-196850" lvl="0" marL="285750" rtl="0" algn="l">
              <a:lnSpc>
                <a:spcPct val="200000"/>
              </a:lnSpc>
              <a:spcBef>
                <a:spcPts val="0"/>
              </a:spcBef>
              <a:spcAft>
                <a:spcPts val="0"/>
              </a:spcAft>
              <a:buSzPts val="1400"/>
              <a:buFont typeface="Arial"/>
              <a:buNone/>
            </a:pPr>
            <a:r>
              <a:t/>
            </a:r>
            <a:endParaRPr/>
          </a:p>
          <a:p>
            <a:pPr indent="-196850" lvl="0" marL="285750" rtl="0" algn="l">
              <a:lnSpc>
                <a:spcPct val="200000"/>
              </a:lnSpc>
              <a:spcBef>
                <a:spcPts val="0"/>
              </a:spcBef>
              <a:spcAft>
                <a:spcPts val="0"/>
              </a:spcAft>
              <a:buSzPts val="1400"/>
              <a:buFont typeface="Arial"/>
              <a:buNone/>
            </a:pPr>
            <a:r>
              <a:t/>
            </a:r>
            <a:endParaRPr/>
          </a:p>
          <a:p>
            <a:pPr indent="-196850" lvl="0" marL="285750" rtl="0" algn="l">
              <a:lnSpc>
                <a:spcPct val="200000"/>
              </a:lnSpc>
              <a:spcBef>
                <a:spcPts val="0"/>
              </a:spcBef>
              <a:spcAft>
                <a:spcPts val="0"/>
              </a:spcAft>
              <a:buSzPts val="1400"/>
              <a:buFont typeface="Arial"/>
              <a:buNone/>
            </a:pPr>
            <a:r>
              <a:t/>
            </a:r>
            <a:endParaRPr/>
          </a:p>
        </p:txBody>
      </p:sp>
      <p:sp>
        <p:nvSpPr>
          <p:cNvPr id="316" name="Google Shape;316;p49"/>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pic>
        <p:nvPicPr>
          <p:cNvPr id="317" name="Google Shape;317;p49"/>
          <p:cNvPicPr preferRelativeResize="0"/>
          <p:nvPr/>
        </p:nvPicPr>
        <p:blipFill rotWithShape="1">
          <a:blip r:embed="rId3">
            <a:alphaModFix/>
          </a:blip>
          <a:srcRect b="0" l="0" r="0" t="0"/>
          <a:stretch/>
        </p:blipFill>
        <p:spPr>
          <a:xfrm flipH="1">
            <a:off x="4531200" y="202425"/>
            <a:ext cx="1928300" cy="17095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50"/>
          <p:cNvSpPr txBox="1"/>
          <p:nvPr>
            <p:ph type="ctrTitle"/>
          </p:nvPr>
        </p:nvSpPr>
        <p:spPr>
          <a:xfrm>
            <a:off x="44641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Tablets</a:t>
            </a:r>
            <a:endParaRPr sz="4000"/>
          </a:p>
        </p:txBody>
      </p:sp>
      <p:sp>
        <p:nvSpPr>
          <p:cNvPr id="323" name="Google Shape;323;p50"/>
          <p:cNvSpPr txBox="1"/>
          <p:nvPr>
            <p:ph idx="1" type="subTitle"/>
          </p:nvPr>
        </p:nvSpPr>
        <p:spPr>
          <a:xfrm>
            <a:off x="229829" y="1365874"/>
            <a:ext cx="6338846" cy="3386700"/>
          </a:xfrm>
          <a:prstGeom prst="rect">
            <a:avLst/>
          </a:prstGeom>
          <a:noFill/>
          <a:ln>
            <a:noFill/>
          </a:ln>
        </p:spPr>
        <p:txBody>
          <a:bodyPr anchorCtr="0" anchor="t" bIns="91425" lIns="91425" spcFirstLastPara="1" rIns="91425" wrap="square" tIns="91425">
            <a:noAutofit/>
          </a:bodyPr>
          <a:lstStyle/>
          <a:p>
            <a:pPr indent="0" lvl="0" marL="228600" rtl="0" algn="l">
              <a:lnSpc>
                <a:spcPct val="100000"/>
              </a:lnSpc>
              <a:spcBef>
                <a:spcPts val="0"/>
              </a:spcBef>
              <a:spcAft>
                <a:spcPts val="0"/>
              </a:spcAft>
              <a:buClr>
                <a:schemeClr val="dk1"/>
              </a:buClr>
              <a:buSzPts val="1400"/>
              <a:buNone/>
            </a:pPr>
            <a:r>
              <a:rPr b="1" lang="en"/>
              <a:t>1971	</a:t>
            </a:r>
            <a:r>
              <a:rPr lang="en"/>
              <a:t>Allan Kay describges a tablet computer at Xerox PARC</a:t>
            </a:r>
            <a:endParaRPr/>
          </a:p>
          <a:p>
            <a:pPr indent="0" lvl="0" marL="228600" rtl="0" algn="l">
              <a:lnSpc>
                <a:spcPct val="100000"/>
              </a:lnSpc>
              <a:spcBef>
                <a:spcPts val="1000"/>
              </a:spcBef>
              <a:spcAft>
                <a:spcPts val="0"/>
              </a:spcAft>
              <a:buClr>
                <a:schemeClr val="dk1"/>
              </a:buClr>
              <a:buSzPts val="1400"/>
              <a:buNone/>
            </a:pPr>
            <a:r>
              <a:rPr b="1" lang="en"/>
              <a:t>1983	</a:t>
            </a:r>
            <a:r>
              <a:rPr lang="en"/>
              <a:t>Apple and AT&amp;T work on a tablet prototype</a:t>
            </a:r>
            <a:endParaRPr/>
          </a:p>
          <a:p>
            <a:pPr indent="0" lvl="0" marL="228600" rtl="0" algn="l">
              <a:lnSpc>
                <a:spcPct val="100000"/>
              </a:lnSpc>
              <a:spcBef>
                <a:spcPts val="1000"/>
              </a:spcBef>
              <a:spcAft>
                <a:spcPts val="0"/>
              </a:spcAft>
              <a:buClr>
                <a:schemeClr val="dk1"/>
              </a:buClr>
              <a:buSzPts val="1400"/>
              <a:buNone/>
            </a:pPr>
            <a:r>
              <a:rPr b="1" lang="en"/>
              <a:t>1991	</a:t>
            </a:r>
            <a:r>
              <a:rPr lang="en"/>
              <a:t>IBM markets a tablet computer but fails</a:t>
            </a:r>
            <a:endParaRPr/>
          </a:p>
          <a:p>
            <a:pPr indent="0" lvl="0" marL="228600" rtl="0" algn="l">
              <a:lnSpc>
                <a:spcPct val="100000"/>
              </a:lnSpc>
              <a:spcBef>
                <a:spcPts val="1000"/>
              </a:spcBef>
              <a:spcAft>
                <a:spcPts val="0"/>
              </a:spcAft>
              <a:buClr>
                <a:schemeClr val="dk1"/>
              </a:buClr>
              <a:buSzPts val="1400"/>
              <a:buNone/>
            </a:pPr>
            <a:r>
              <a:rPr b="1" lang="en"/>
              <a:t>1993	</a:t>
            </a:r>
            <a:r>
              <a:rPr lang="en"/>
              <a:t>Apple Newton launched, also fails</a:t>
            </a:r>
            <a:endParaRPr/>
          </a:p>
          <a:p>
            <a:pPr indent="0" lvl="0" marL="228600" rtl="0" algn="l">
              <a:lnSpc>
                <a:spcPct val="100000"/>
              </a:lnSpc>
              <a:spcBef>
                <a:spcPts val="1000"/>
              </a:spcBef>
              <a:spcAft>
                <a:spcPts val="0"/>
              </a:spcAft>
              <a:buClr>
                <a:schemeClr val="dk1"/>
              </a:buClr>
              <a:buSzPts val="1400"/>
              <a:buNone/>
            </a:pPr>
            <a:r>
              <a:rPr b="1" lang="en"/>
              <a:t>1996	</a:t>
            </a:r>
            <a:r>
              <a:rPr lang="en"/>
              <a:t>NewsPad debuts; considered one of the first serious prototypes</a:t>
            </a:r>
            <a:endParaRPr/>
          </a:p>
          <a:p>
            <a:pPr indent="0" lvl="0" marL="228600" rtl="0" algn="l">
              <a:lnSpc>
                <a:spcPct val="100000"/>
              </a:lnSpc>
              <a:spcBef>
                <a:spcPts val="1000"/>
              </a:spcBef>
              <a:spcAft>
                <a:spcPts val="0"/>
              </a:spcAft>
              <a:buClr>
                <a:schemeClr val="dk1"/>
              </a:buClr>
              <a:buSzPts val="1400"/>
              <a:buNone/>
            </a:pPr>
            <a:r>
              <a:rPr b="1" lang="en"/>
              <a:t>2009	</a:t>
            </a:r>
            <a:r>
              <a:rPr lang="en"/>
              <a:t>Various computer manufacturers release tablets to market</a:t>
            </a:r>
            <a:endParaRPr/>
          </a:p>
          <a:p>
            <a:pPr indent="0" lvl="0" marL="228600" rtl="0" algn="l">
              <a:lnSpc>
                <a:spcPct val="100000"/>
              </a:lnSpc>
              <a:spcBef>
                <a:spcPts val="1000"/>
              </a:spcBef>
              <a:spcAft>
                <a:spcPts val="0"/>
              </a:spcAft>
              <a:buClr>
                <a:schemeClr val="dk1"/>
              </a:buClr>
              <a:buSzPts val="1400"/>
              <a:buNone/>
            </a:pPr>
            <a:r>
              <a:rPr b="1" lang="en"/>
              <a:t>2010	</a:t>
            </a:r>
            <a:r>
              <a:rPr lang="en"/>
              <a:t>Apple iPad launched</a:t>
            </a:r>
            <a:endParaRPr/>
          </a:p>
          <a:p>
            <a:pPr indent="-196850" lvl="0" marL="285750" rtl="0" algn="l">
              <a:lnSpc>
                <a:spcPct val="200000"/>
              </a:lnSpc>
              <a:spcBef>
                <a:spcPts val="1000"/>
              </a:spcBef>
              <a:spcAft>
                <a:spcPts val="0"/>
              </a:spcAft>
              <a:buSzPts val="1400"/>
              <a:buFont typeface="Arial"/>
              <a:buNone/>
            </a:pPr>
            <a:r>
              <a:t/>
            </a:r>
            <a:endParaRPr/>
          </a:p>
          <a:p>
            <a:pPr indent="-196850" lvl="0" marL="285750" rtl="0" algn="l">
              <a:lnSpc>
                <a:spcPct val="200000"/>
              </a:lnSpc>
              <a:spcBef>
                <a:spcPts val="0"/>
              </a:spcBef>
              <a:spcAft>
                <a:spcPts val="0"/>
              </a:spcAft>
              <a:buSzPts val="1400"/>
              <a:buFont typeface="Arial"/>
              <a:buNone/>
            </a:pPr>
            <a:r>
              <a:t/>
            </a:r>
            <a:endParaRPr/>
          </a:p>
          <a:p>
            <a:pPr indent="-196850" lvl="0" marL="285750" rtl="0" algn="l">
              <a:lnSpc>
                <a:spcPct val="200000"/>
              </a:lnSpc>
              <a:spcBef>
                <a:spcPts val="0"/>
              </a:spcBef>
              <a:spcAft>
                <a:spcPts val="0"/>
              </a:spcAft>
              <a:buSzPts val="1400"/>
              <a:buFont typeface="Arial"/>
              <a:buNone/>
            </a:pPr>
            <a:r>
              <a:t/>
            </a:r>
            <a:endParaRPr/>
          </a:p>
        </p:txBody>
      </p:sp>
      <p:sp>
        <p:nvSpPr>
          <p:cNvPr id="324" name="Google Shape;324;p50"/>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51"/>
          <p:cNvSpPr txBox="1"/>
          <p:nvPr>
            <p:ph type="ctrTitle"/>
          </p:nvPr>
        </p:nvSpPr>
        <p:spPr>
          <a:xfrm>
            <a:off x="685800" y="2878750"/>
            <a:ext cx="39147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p>
        </p:txBody>
      </p:sp>
      <p:sp>
        <p:nvSpPr>
          <p:cNvPr id="330" name="Google Shape;330;p51"/>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400"/>
              <a:buNone/>
            </a:pPr>
            <a:r>
              <a:t/>
            </a:r>
            <a:endParaRPr/>
          </a:p>
        </p:txBody>
      </p:sp>
      <p:pic>
        <p:nvPicPr>
          <p:cNvPr id="331" name="Google Shape;331;p51"/>
          <p:cNvPicPr preferRelativeResize="0"/>
          <p:nvPr/>
        </p:nvPicPr>
        <p:blipFill rotWithShape="1">
          <a:blip r:embed="rId3">
            <a:alphaModFix/>
          </a:blip>
          <a:srcRect b="0" l="0" r="0" t="0"/>
          <a:stretch/>
        </p:blipFill>
        <p:spPr>
          <a:xfrm>
            <a:off x="0" y="565069"/>
            <a:ext cx="6096000" cy="4467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77" name="Shape 77"/>
        <p:cNvGrpSpPr/>
        <p:nvPr/>
      </p:nvGrpSpPr>
      <p:grpSpPr>
        <a:xfrm>
          <a:off x="0" y="0"/>
          <a:ext cx="0" cy="0"/>
          <a:chOff x="0" y="0"/>
          <a:chExt cx="0" cy="0"/>
        </a:xfrm>
      </p:grpSpPr>
      <p:sp>
        <p:nvSpPr>
          <p:cNvPr id="78" name="Google Shape;78;p16"/>
          <p:cNvSpPr txBox="1"/>
          <p:nvPr>
            <p:ph idx="12" type="sldNum"/>
          </p:nvPr>
        </p:nvSpPr>
        <p:spPr>
          <a:xfrm>
            <a:off x="8391373" y="4673650"/>
            <a:ext cx="637800" cy="4203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79" name="Google Shape;79;p16"/>
          <p:cNvPicPr preferRelativeResize="0"/>
          <p:nvPr/>
        </p:nvPicPr>
        <p:blipFill rotWithShape="1">
          <a:blip r:embed="rId4">
            <a:alphaModFix/>
          </a:blip>
          <a:srcRect b="0" l="0" r="0" t="0"/>
          <a:stretch/>
        </p:blipFill>
        <p:spPr>
          <a:xfrm>
            <a:off x="1359338" y="160113"/>
            <a:ext cx="6425334" cy="48232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52"/>
          <p:cNvSpPr txBox="1"/>
          <p:nvPr>
            <p:ph type="ctrTitle"/>
          </p:nvPr>
        </p:nvSpPr>
        <p:spPr>
          <a:xfrm>
            <a:off x="476117"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2018 Popular Tablet</a:t>
            </a:r>
            <a:endParaRPr sz="4000"/>
          </a:p>
        </p:txBody>
      </p:sp>
      <p:sp>
        <p:nvSpPr>
          <p:cNvPr id="337" name="Google Shape;337;p52"/>
          <p:cNvSpPr txBox="1"/>
          <p:nvPr>
            <p:ph idx="1" type="subTitle"/>
          </p:nvPr>
        </p:nvSpPr>
        <p:spPr>
          <a:xfrm>
            <a:off x="229829" y="1365874"/>
            <a:ext cx="6338846" cy="3386700"/>
          </a:xfrm>
          <a:prstGeom prst="rect">
            <a:avLst/>
          </a:prstGeom>
          <a:noFill/>
          <a:ln>
            <a:noFill/>
          </a:ln>
        </p:spPr>
        <p:txBody>
          <a:bodyPr anchorCtr="0" anchor="t" bIns="91425" lIns="91425" spcFirstLastPara="1" rIns="91425" wrap="square" tIns="91425">
            <a:noAutofit/>
          </a:bodyPr>
          <a:lstStyle/>
          <a:p>
            <a:pPr indent="-285750" lvl="0" marL="285750" rtl="0" algn="l">
              <a:lnSpc>
                <a:spcPct val="200000"/>
              </a:lnSpc>
              <a:spcBef>
                <a:spcPts val="0"/>
              </a:spcBef>
              <a:spcAft>
                <a:spcPts val="0"/>
              </a:spcAft>
              <a:buSzPts val="1400"/>
              <a:buFont typeface="Arial"/>
              <a:buChar char="•"/>
            </a:pPr>
            <a:r>
              <a:rPr lang="en"/>
              <a:t>Apple iPad Pro 12.9”/9.7”</a:t>
            </a:r>
            <a:endParaRPr/>
          </a:p>
          <a:p>
            <a:pPr indent="-285750" lvl="0" marL="285750" rtl="0" algn="l">
              <a:lnSpc>
                <a:spcPct val="200000"/>
              </a:lnSpc>
              <a:spcBef>
                <a:spcPts val="0"/>
              </a:spcBef>
              <a:spcAft>
                <a:spcPts val="0"/>
              </a:spcAft>
              <a:buSzPts val="1400"/>
              <a:buFont typeface="Arial"/>
              <a:buChar char="•"/>
            </a:pPr>
            <a:r>
              <a:rPr lang="en"/>
              <a:t>Microsoft Surface Pro 4</a:t>
            </a:r>
            <a:endParaRPr/>
          </a:p>
          <a:p>
            <a:pPr indent="-285750" lvl="0" marL="285750" rtl="0" algn="l">
              <a:lnSpc>
                <a:spcPct val="200000"/>
              </a:lnSpc>
              <a:spcBef>
                <a:spcPts val="0"/>
              </a:spcBef>
              <a:spcAft>
                <a:spcPts val="0"/>
              </a:spcAft>
              <a:buSzPts val="1400"/>
              <a:buFont typeface="Arial"/>
              <a:buChar char="•"/>
            </a:pPr>
            <a:r>
              <a:rPr lang="en"/>
              <a:t>Samsung Galaxy Book</a:t>
            </a:r>
            <a:endParaRPr/>
          </a:p>
          <a:p>
            <a:pPr indent="-285750" lvl="0" marL="285750" rtl="0" algn="l">
              <a:lnSpc>
                <a:spcPct val="200000"/>
              </a:lnSpc>
              <a:spcBef>
                <a:spcPts val="0"/>
              </a:spcBef>
              <a:spcAft>
                <a:spcPts val="0"/>
              </a:spcAft>
              <a:buSzPts val="1400"/>
              <a:buFont typeface="Arial"/>
              <a:buChar char="•"/>
            </a:pPr>
            <a:r>
              <a:rPr lang="en"/>
              <a:t>Samsung Galaxy Tab S4</a:t>
            </a:r>
            <a:endParaRPr/>
          </a:p>
          <a:p>
            <a:pPr indent="-285750" lvl="0" marL="285750" rtl="0" algn="l">
              <a:lnSpc>
                <a:spcPct val="200000"/>
              </a:lnSpc>
              <a:spcBef>
                <a:spcPts val="0"/>
              </a:spcBef>
              <a:spcAft>
                <a:spcPts val="0"/>
              </a:spcAft>
              <a:buSzPts val="1400"/>
              <a:buFont typeface="Arial"/>
              <a:buChar char="•"/>
            </a:pPr>
            <a:r>
              <a:rPr lang="en"/>
              <a:t>Huawei MateBook Signature Edition</a:t>
            </a:r>
            <a:endParaRPr/>
          </a:p>
          <a:p>
            <a:pPr indent="-285750" lvl="0" marL="285750" rtl="0" algn="l">
              <a:lnSpc>
                <a:spcPct val="200000"/>
              </a:lnSpc>
              <a:spcBef>
                <a:spcPts val="0"/>
              </a:spcBef>
              <a:spcAft>
                <a:spcPts val="0"/>
              </a:spcAft>
              <a:buSzPts val="1400"/>
              <a:buFont typeface="Arial"/>
              <a:buChar char="•"/>
            </a:pPr>
            <a:r>
              <a:rPr lang="en"/>
              <a:t>Samsung Galaxy View</a:t>
            </a:r>
            <a:endParaRPr/>
          </a:p>
          <a:p>
            <a:pPr indent="-285750" lvl="0" marL="285750" rtl="0" algn="l">
              <a:lnSpc>
                <a:spcPct val="200000"/>
              </a:lnSpc>
              <a:spcBef>
                <a:spcPts val="0"/>
              </a:spcBef>
              <a:spcAft>
                <a:spcPts val="0"/>
              </a:spcAft>
              <a:buSzPts val="1400"/>
              <a:buFont typeface="Arial"/>
              <a:buChar char="•"/>
            </a:pPr>
            <a:r>
              <a:rPr lang="en"/>
              <a:t>Lenovo Tab 4</a:t>
            </a:r>
            <a:endParaRPr/>
          </a:p>
          <a:p>
            <a:pPr indent="-285750" lvl="0" marL="285750" rtl="0" algn="l">
              <a:lnSpc>
                <a:spcPct val="200000"/>
              </a:lnSpc>
              <a:spcBef>
                <a:spcPts val="0"/>
              </a:spcBef>
              <a:spcAft>
                <a:spcPts val="0"/>
              </a:spcAft>
              <a:buSzPts val="1400"/>
              <a:buFont typeface="Arial"/>
              <a:buChar char="•"/>
            </a:pPr>
            <a:r>
              <a:rPr lang="en"/>
              <a:t>Samsung Galaxy Pro 12.2”</a:t>
            </a:r>
            <a:endParaRPr/>
          </a:p>
          <a:p>
            <a:pPr indent="-196850" lvl="0" marL="285750" rtl="0" algn="l">
              <a:lnSpc>
                <a:spcPct val="200000"/>
              </a:lnSpc>
              <a:spcBef>
                <a:spcPts val="0"/>
              </a:spcBef>
              <a:spcAft>
                <a:spcPts val="0"/>
              </a:spcAft>
              <a:buSzPts val="1400"/>
              <a:buFont typeface="Arial"/>
              <a:buNone/>
            </a:pPr>
            <a:r>
              <a:t/>
            </a:r>
            <a:endParaRPr/>
          </a:p>
          <a:p>
            <a:pPr indent="-196850" lvl="0" marL="285750" rtl="0" algn="l">
              <a:lnSpc>
                <a:spcPct val="200000"/>
              </a:lnSpc>
              <a:spcBef>
                <a:spcPts val="0"/>
              </a:spcBef>
              <a:spcAft>
                <a:spcPts val="0"/>
              </a:spcAft>
              <a:buSzPts val="1400"/>
              <a:buFont typeface="Arial"/>
              <a:buNone/>
            </a:pPr>
            <a:r>
              <a:t/>
            </a:r>
            <a:endParaRPr/>
          </a:p>
        </p:txBody>
      </p:sp>
      <p:sp>
        <p:nvSpPr>
          <p:cNvPr id="338" name="Google Shape;338;p52"/>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pic>
        <p:nvPicPr>
          <p:cNvPr descr="ãApple iPad Pro  2018ãçåçæå°çµæ" id="339" name="Google Shape;339;p52"/>
          <p:cNvPicPr preferRelativeResize="0"/>
          <p:nvPr/>
        </p:nvPicPr>
        <p:blipFill rotWithShape="1">
          <a:blip r:embed="rId3">
            <a:alphaModFix/>
          </a:blip>
          <a:srcRect b="0" l="0" r="0" t="0"/>
          <a:stretch/>
        </p:blipFill>
        <p:spPr>
          <a:xfrm>
            <a:off x="3025195" y="1445119"/>
            <a:ext cx="1960620" cy="1307080"/>
          </a:xfrm>
          <a:prstGeom prst="rect">
            <a:avLst/>
          </a:prstGeom>
          <a:noFill/>
          <a:ln>
            <a:noFill/>
          </a:ln>
        </p:spPr>
      </p:pic>
      <p:pic>
        <p:nvPicPr>
          <p:cNvPr descr="ãsurface pro 4ãçåçæå°çµæ" id="340" name="Google Shape;340;p52"/>
          <p:cNvPicPr preferRelativeResize="0"/>
          <p:nvPr/>
        </p:nvPicPr>
        <p:blipFill rotWithShape="1">
          <a:blip r:embed="rId4">
            <a:alphaModFix/>
          </a:blip>
          <a:srcRect b="0" l="0" r="0" t="0"/>
          <a:stretch/>
        </p:blipFill>
        <p:spPr>
          <a:xfrm>
            <a:off x="4296261" y="3279189"/>
            <a:ext cx="1739529" cy="173952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53"/>
          <p:cNvSpPr txBox="1"/>
          <p:nvPr>
            <p:ph type="ctrTitle"/>
          </p:nvPr>
        </p:nvSpPr>
        <p:spPr>
          <a:xfrm>
            <a:off x="3826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 sz="2000"/>
              <a:t>Global tablet market share held by tablet vendors from 1st quarter 2016 to 2nd quarter 2018</a:t>
            </a:r>
            <a:br>
              <a:rPr lang="en" sz="2000"/>
            </a:br>
            <a:endParaRPr sz="2000"/>
          </a:p>
        </p:txBody>
      </p:sp>
      <p:sp>
        <p:nvSpPr>
          <p:cNvPr id="346" name="Google Shape;346;p53"/>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sp>
        <p:nvSpPr>
          <p:cNvPr id="347" name="Google Shape;347;p53"/>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400"/>
              <a:buNone/>
            </a:pPr>
            <a:r>
              <a:t/>
            </a:r>
            <a:endParaRPr/>
          </a:p>
        </p:txBody>
      </p:sp>
      <p:pic>
        <p:nvPicPr>
          <p:cNvPr id="348" name="Google Shape;348;p53"/>
          <p:cNvPicPr preferRelativeResize="0"/>
          <p:nvPr/>
        </p:nvPicPr>
        <p:blipFill rotWithShape="1">
          <a:blip r:embed="rId3">
            <a:alphaModFix/>
          </a:blip>
          <a:srcRect b="0" l="0" r="0" t="0"/>
          <a:stretch/>
        </p:blipFill>
        <p:spPr>
          <a:xfrm>
            <a:off x="685800" y="1109666"/>
            <a:ext cx="5607721" cy="381058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54"/>
          <p:cNvSpPr txBox="1"/>
          <p:nvPr>
            <p:ph type="ctrTitle"/>
          </p:nvPr>
        </p:nvSpPr>
        <p:spPr>
          <a:xfrm>
            <a:off x="449420"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Smart Watch</a:t>
            </a:r>
            <a:endParaRPr sz="4000"/>
          </a:p>
        </p:txBody>
      </p:sp>
      <p:sp>
        <p:nvSpPr>
          <p:cNvPr id="354" name="Google Shape;354;p54"/>
          <p:cNvSpPr txBox="1"/>
          <p:nvPr>
            <p:ph idx="1" type="subTitle"/>
          </p:nvPr>
        </p:nvSpPr>
        <p:spPr>
          <a:xfrm>
            <a:off x="229829" y="1365874"/>
            <a:ext cx="5783853" cy="3386700"/>
          </a:xfrm>
          <a:prstGeom prst="rect">
            <a:avLst/>
          </a:prstGeom>
          <a:noFill/>
          <a:ln>
            <a:noFill/>
          </a:ln>
        </p:spPr>
        <p:txBody>
          <a:bodyPr anchorCtr="0" anchor="t" bIns="91425" lIns="91425" spcFirstLastPara="1" rIns="91425" wrap="square" tIns="91425">
            <a:noAutofit/>
          </a:bodyPr>
          <a:lstStyle/>
          <a:p>
            <a:pPr indent="-285750" lvl="0" marL="285750" rtl="0" algn="l">
              <a:lnSpc>
                <a:spcPct val="200000"/>
              </a:lnSpc>
              <a:spcBef>
                <a:spcPts val="0"/>
              </a:spcBef>
              <a:spcAft>
                <a:spcPts val="0"/>
              </a:spcAft>
              <a:buSzPts val="1400"/>
              <a:buFont typeface="Arial"/>
              <a:buChar char="•"/>
            </a:pPr>
            <a:r>
              <a:rPr lang="en"/>
              <a:t>A computerized wristwatch with functionality that is enhanced beyond timekeeping, and is often comparable to a personal digital assistant device. </a:t>
            </a:r>
            <a:endParaRPr/>
          </a:p>
          <a:p>
            <a:pPr indent="-285750" lvl="0" marL="285750" rtl="0" algn="l">
              <a:lnSpc>
                <a:spcPct val="200000"/>
              </a:lnSpc>
              <a:spcBef>
                <a:spcPts val="0"/>
              </a:spcBef>
              <a:spcAft>
                <a:spcPts val="0"/>
              </a:spcAft>
              <a:buSzPts val="1400"/>
              <a:buFont typeface="Arial"/>
              <a:buChar char="•"/>
            </a:pPr>
            <a:r>
              <a:rPr lang="en"/>
              <a:t>Additional feature for the new Apple Watch even monitor users’ heart rate and falling warning.</a:t>
            </a:r>
            <a:endParaRPr/>
          </a:p>
          <a:p>
            <a:pPr indent="-196850" lvl="0" marL="285750" rtl="0" algn="l">
              <a:lnSpc>
                <a:spcPct val="200000"/>
              </a:lnSpc>
              <a:spcBef>
                <a:spcPts val="0"/>
              </a:spcBef>
              <a:spcAft>
                <a:spcPts val="0"/>
              </a:spcAft>
              <a:buSzPts val="1400"/>
              <a:buFont typeface="Arial"/>
              <a:buNone/>
            </a:pPr>
            <a:r>
              <a:t/>
            </a:r>
            <a:endParaRPr/>
          </a:p>
          <a:p>
            <a:pPr indent="-196850" lvl="0" marL="285750" rtl="0" algn="l">
              <a:lnSpc>
                <a:spcPct val="200000"/>
              </a:lnSpc>
              <a:spcBef>
                <a:spcPts val="0"/>
              </a:spcBef>
              <a:spcAft>
                <a:spcPts val="0"/>
              </a:spcAft>
              <a:buSzPts val="1400"/>
              <a:buFont typeface="Arial"/>
              <a:buNone/>
            </a:pPr>
            <a:r>
              <a:t/>
            </a:r>
            <a:endParaRPr/>
          </a:p>
          <a:p>
            <a:pPr indent="0" lvl="0" marL="0" rtl="0" algn="l">
              <a:lnSpc>
                <a:spcPct val="200000"/>
              </a:lnSpc>
              <a:spcBef>
                <a:spcPts val="0"/>
              </a:spcBef>
              <a:spcAft>
                <a:spcPts val="0"/>
              </a:spcAft>
              <a:buSzPts val="1400"/>
              <a:buNone/>
            </a:pPr>
            <a:r>
              <a:t/>
            </a:r>
            <a:endParaRPr/>
          </a:p>
          <a:p>
            <a:pPr indent="-196850" lvl="0" marL="285750" rtl="0" algn="l">
              <a:lnSpc>
                <a:spcPct val="200000"/>
              </a:lnSpc>
              <a:spcBef>
                <a:spcPts val="0"/>
              </a:spcBef>
              <a:spcAft>
                <a:spcPts val="0"/>
              </a:spcAft>
              <a:buSzPts val="1400"/>
              <a:buFont typeface="Arial"/>
              <a:buNone/>
            </a:pPr>
            <a:r>
              <a:t/>
            </a:r>
            <a:endParaRPr/>
          </a:p>
        </p:txBody>
      </p:sp>
      <p:sp>
        <p:nvSpPr>
          <p:cNvPr id="355" name="Google Shape;355;p54"/>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pic>
        <p:nvPicPr>
          <p:cNvPr descr="ãapple watchãçåçæå°çµæ" id="356" name="Google Shape;356;p54"/>
          <p:cNvPicPr preferRelativeResize="0"/>
          <p:nvPr/>
        </p:nvPicPr>
        <p:blipFill rotWithShape="1">
          <a:blip r:embed="rId3">
            <a:alphaModFix/>
          </a:blip>
          <a:srcRect b="0" l="0" r="0" t="0"/>
          <a:stretch/>
        </p:blipFill>
        <p:spPr>
          <a:xfrm>
            <a:off x="3475675" y="3122110"/>
            <a:ext cx="2331121" cy="174834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55"/>
          <p:cNvSpPr txBox="1"/>
          <p:nvPr>
            <p:ph type="ctrTitle"/>
          </p:nvPr>
        </p:nvSpPr>
        <p:spPr>
          <a:xfrm>
            <a:off x="685800" y="2878750"/>
            <a:ext cx="39147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p>
        </p:txBody>
      </p:sp>
      <p:sp>
        <p:nvSpPr>
          <p:cNvPr id="362" name="Google Shape;362;p55"/>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400"/>
              <a:buNone/>
            </a:pPr>
            <a:r>
              <a:t/>
            </a:r>
            <a:endParaRPr/>
          </a:p>
        </p:txBody>
      </p:sp>
      <p:pic>
        <p:nvPicPr>
          <p:cNvPr id="363" name="Google Shape;363;p55"/>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56"/>
          <p:cNvSpPr txBox="1"/>
          <p:nvPr>
            <p:ph type="ctrTitle"/>
          </p:nvPr>
        </p:nvSpPr>
        <p:spPr>
          <a:xfrm>
            <a:off x="685800" y="2878750"/>
            <a:ext cx="39147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p>
        </p:txBody>
      </p:sp>
      <p:sp>
        <p:nvSpPr>
          <p:cNvPr id="369" name="Google Shape;369;p56"/>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400"/>
              <a:buNone/>
            </a:pPr>
            <a:r>
              <a:t/>
            </a:r>
            <a:endParaRPr/>
          </a:p>
        </p:txBody>
      </p:sp>
      <p:pic>
        <p:nvPicPr>
          <p:cNvPr id="370" name="Google Shape;370;p56"/>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57"/>
          <p:cNvSpPr txBox="1"/>
          <p:nvPr>
            <p:ph type="ctrTitle"/>
          </p:nvPr>
        </p:nvSpPr>
        <p:spPr>
          <a:xfrm>
            <a:off x="469443"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Operating System(OS)</a:t>
            </a:r>
            <a:endParaRPr sz="4000"/>
          </a:p>
        </p:txBody>
      </p:sp>
      <p:sp>
        <p:nvSpPr>
          <p:cNvPr id="376" name="Google Shape;376;p57"/>
          <p:cNvSpPr txBox="1"/>
          <p:nvPr>
            <p:ph idx="1" type="subTitle"/>
          </p:nvPr>
        </p:nvSpPr>
        <p:spPr>
          <a:xfrm>
            <a:off x="229826" y="1365875"/>
            <a:ext cx="4649400" cy="3386700"/>
          </a:xfrm>
          <a:prstGeom prst="rect">
            <a:avLst/>
          </a:prstGeom>
          <a:noFill/>
          <a:ln>
            <a:noFill/>
          </a:ln>
        </p:spPr>
        <p:txBody>
          <a:bodyPr anchorCtr="0" anchor="t" bIns="91425" lIns="91425" spcFirstLastPara="1" rIns="91425" wrap="square" tIns="91425">
            <a:noAutofit/>
          </a:bodyPr>
          <a:lstStyle/>
          <a:p>
            <a:pPr indent="0" lvl="0" marL="76200" rtl="0" algn="l">
              <a:lnSpc>
                <a:spcPct val="100000"/>
              </a:lnSpc>
              <a:spcBef>
                <a:spcPts val="0"/>
              </a:spcBef>
              <a:spcAft>
                <a:spcPts val="0"/>
              </a:spcAft>
              <a:buClr>
                <a:schemeClr val="dk1"/>
              </a:buClr>
              <a:buSzPts val="2400"/>
              <a:buNone/>
            </a:pPr>
            <a:r>
              <a:rPr lang="en" sz="2400"/>
              <a:t>What is an Operating System?</a:t>
            </a:r>
            <a:endParaRPr/>
          </a:p>
          <a:p>
            <a:pPr indent="0" lvl="0" marL="76200" rtl="0" algn="l">
              <a:lnSpc>
                <a:spcPct val="100000"/>
              </a:lnSpc>
              <a:spcBef>
                <a:spcPts val="0"/>
              </a:spcBef>
              <a:spcAft>
                <a:spcPts val="0"/>
              </a:spcAft>
              <a:buClr>
                <a:schemeClr val="dk1"/>
              </a:buClr>
              <a:buSzPts val="2400"/>
              <a:buNone/>
            </a:pPr>
            <a:r>
              <a:t/>
            </a:r>
            <a:endParaRPr sz="2400"/>
          </a:p>
          <a:p>
            <a:pPr indent="-381000" lvl="1" marL="914400" rtl="0" algn="l">
              <a:lnSpc>
                <a:spcPct val="100000"/>
              </a:lnSpc>
              <a:spcBef>
                <a:spcPts val="0"/>
              </a:spcBef>
              <a:spcAft>
                <a:spcPts val="0"/>
              </a:spcAft>
              <a:buClr>
                <a:schemeClr val="dk1"/>
              </a:buClr>
              <a:buSzPts val="2400"/>
              <a:buChar char="➢"/>
            </a:pPr>
            <a:r>
              <a:rPr lang="en" sz="2400"/>
              <a:t>An operating system (OS) is software that manages computer hardware resources and provides services for computer programs.</a:t>
            </a:r>
            <a:endParaRPr/>
          </a:p>
          <a:p>
            <a:pPr indent="0" lvl="0" marL="0" rtl="0" algn="l">
              <a:lnSpc>
                <a:spcPct val="200000"/>
              </a:lnSpc>
              <a:spcBef>
                <a:spcPts val="0"/>
              </a:spcBef>
              <a:spcAft>
                <a:spcPts val="0"/>
              </a:spcAft>
              <a:buSzPts val="1400"/>
              <a:buNone/>
            </a:pPr>
            <a:r>
              <a:t/>
            </a:r>
            <a:endParaRPr/>
          </a:p>
          <a:p>
            <a:pPr indent="-196850" lvl="0" marL="285750" rtl="0" algn="l">
              <a:lnSpc>
                <a:spcPct val="200000"/>
              </a:lnSpc>
              <a:spcBef>
                <a:spcPts val="0"/>
              </a:spcBef>
              <a:spcAft>
                <a:spcPts val="0"/>
              </a:spcAft>
              <a:buSzPts val="1400"/>
              <a:buFont typeface="Arial"/>
              <a:buNone/>
            </a:pPr>
            <a:r>
              <a:t/>
            </a:r>
            <a:endParaRPr/>
          </a:p>
          <a:p>
            <a:pPr indent="0" lvl="0" marL="0" rtl="0" algn="l">
              <a:lnSpc>
                <a:spcPct val="200000"/>
              </a:lnSpc>
              <a:spcBef>
                <a:spcPts val="0"/>
              </a:spcBef>
              <a:spcAft>
                <a:spcPts val="0"/>
              </a:spcAft>
              <a:buSzPts val="1400"/>
              <a:buNone/>
            </a:pPr>
            <a:r>
              <a:t/>
            </a:r>
            <a:endParaRPr/>
          </a:p>
          <a:p>
            <a:pPr indent="-196850" lvl="0" marL="285750" rtl="0" algn="l">
              <a:lnSpc>
                <a:spcPct val="200000"/>
              </a:lnSpc>
              <a:spcBef>
                <a:spcPts val="0"/>
              </a:spcBef>
              <a:spcAft>
                <a:spcPts val="0"/>
              </a:spcAft>
              <a:buSzPts val="1400"/>
              <a:buFont typeface="Arial"/>
              <a:buNone/>
            </a:pPr>
            <a:r>
              <a:t/>
            </a:r>
            <a:endParaRPr/>
          </a:p>
        </p:txBody>
      </p:sp>
      <p:sp>
        <p:nvSpPr>
          <p:cNvPr id="377" name="Google Shape;377;p57"/>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pic>
        <p:nvPicPr>
          <p:cNvPr id="378" name="Google Shape;378;p57"/>
          <p:cNvPicPr preferRelativeResize="0"/>
          <p:nvPr/>
        </p:nvPicPr>
        <p:blipFill rotWithShape="1">
          <a:blip r:embed="rId3">
            <a:alphaModFix/>
          </a:blip>
          <a:srcRect b="0" l="0" r="0" t="0"/>
          <a:stretch/>
        </p:blipFill>
        <p:spPr>
          <a:xfrm>
            <a:off x="4401425" y="3204975"/>
            <a:ext cx="3240350" cy="16727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58"/>
          <p:cNvSpPr txBox="1"/>
          <p:nvPr>
            <p:ph type="ctrTitle"/>
          </p:nvPr>
        </p:nvSpPr>
        <p:spPr>
          <a:xfrm>
            <a:off x="685800" y="2878750"/>
            <a:ext cx="39147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p>
        </p:txBody>
      </p:sp>
      <p:sp>
        <p:nvSpPr>
          <p:cNvPr id="384" name="Google Shape;384;p58"/>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400"/>
              <a:buNone/>
            </a:pPr>
            <a:r>
              <a:t/>
            </a:r>
            <a:endParaRPr/>
          </a:p>
        </p:txBody>
      </p:sp>
      <p:pic>
        <p:nvPicPr>
          <p:cNvPr id="385" name="Google Shape;385;p58"/>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59"/>
          <p:cNvSpPr txBox="1"/>
          <p:nvPr>
            <p:ph type="ctrTitle"/>
          </p:nvPr>
        </p:nvSpPr>
        <p:spPr>
          <a:xfrm>
            <a:off x="685800" y="2878750"/>
            <a:ext cx="39147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p>
        </p:txBody>
      </p:sp>
      <p:sp>
        <p:nvSpPr>
          <p:cNvPr id="391" name="Google Shape;391;p59"/>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400"/>
              <a:buNone/>
            </a:pPr>
            <a:r>
              <a:t/>
            </a:r>
            <a:endParaRPr/>
          </a:p>
        </p:txBody>
      </p:sp>
      <p:pic>
        <p:nvPicPr>
          <p:cNvPr id="392" name="Google Shape;392;p59"/>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60"/>
          <p:cNvSpPr txBox="1"/>
          <p:nvPr>
            <p:ph type="ctrTitle"/>
          </p:nvPr>
        </p:nvSpPr>
        <p:spPr>
          <a:xfrm>
            <a:off x="685800" y="2878750"/>
            <a:ext cx="39147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p>
        </p:txBody>
      </p:sp>
      <p:sp>
        <p:nvSpPr>
          <p:cNvPr id="398" name="Google Shape;398;p60"/>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400"/>
              <a:buNone/>
            </a:pPr>
            <a:r>
              <a:t/>
            </a:r>
            <a:endParaRPr/>
          </a:p>
        </p:txBody>
      </p:sp>
      <p:pic>
        <p:nvPicPr>
          <p:cNvPr descr="https://image.slidesharecdn.com/digitalin2018-180129162554/95/digital-in-2018-global-overview-113-1024.jpg?cb=1517379595" id="399" name="Google Shape;399;p60"/>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61"/>
          <p:cNvSpPr txBox="1"/>
          <p:nvPr>
            <p:ph type="ctrTitle"/>
          </p:nvPr>
        </p:nvSpPr>
        <p:spPr>
          <a:xfrm>
            <a:off x="469443"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Cloud Computing</a:t>
            </a:r>
            <a:endParaRPr sz="4000"/>
          </a:p>
        </p:txBody>
      </p:sp>
      <p:sp>
        <p:nvSpPr>
          <p:cNvPr id="405" name="Google Shape;405;p61"/>
          <p:cNvSpPr txBox="1"/>
          <p:nvPr>
            <p:ph idx="1" type="subTitle"/>
          </p:nvPr>
        </p:nvSpPr>
        <p:spPr>
          <a:xfrm>
            <a:off x="229829" y="1365874"/>
            <a:ext cx="5783853" cy="3386700"/>
          </a:xfrm>
          <a:prstGeom prst="rect">
            <a:avLst/>
          </a:prstGeom>
          <a:noFill/>
          <a:ln>
            <a:noFill/>
          </a:ln>
        </p:spPr>
        <p:txBody>
          <a:bodyPr anchorCtr="0" anchor="t" bIns="91425" lIns="91425" spcFirstLastPara="1" rIns="91425" wrap="square" tIns="91425">
            <a:noAutofit/>
          </a:bodyPr>
          <a:lstStyle/>
          <a:p>
            <a:pPr indent="0" lvl="0" marL="76200" rtl="0" algn="l">
              <a:lnSpc>
                <a:spcPct val="100000"/>
              </a:lnSpc>
              <a:spcBef>
                <a:spcPts val="0"/>
              </a:spcBef>
              <a:spcAft>
                <a:spcPts val="0"/>
              </a:spcAft>
              <a:buClr>
                <a:schemeClr val="dk1"/>
              </a:buClr>
              <a:buSzPts val="2400"/>
              <a:buNone/>
            </a:pPr>
            <a:r>
              <a:rPr lang="en" sz="2400"/>
              <a:t>What is Cloud Computing</a:t>
            </a:r>
            <a:endParaRPr sz="2400"/>
          </a:p>
          <a:p>
            <a:pPr indent="0" lvl="0" marL="76200" rtl="0" algn="l">
              <a:lnSpc>
                <a:spcPct val="100000"/>
              </a:lnSpc>
              <a:spcBef>
                <a:spcPts val="0"/>
              </a:spcBef>
              <a:spcAft>
                <a:spcPts val="0"/>
              </a:spcAft>
              <a:buClr>
                <a:schemeClr val="dk1"/>
              </a:buClr>
              <a:buSzPts val="2400"/>
              <a:buNone/>
            </a:pPr>
            <a:r>
              <a:t/>
            </a:r>
            <a:endParaRPr sz="2400"/>
          </a:p>
          <a:p>
            <a:pPr indent="-285750" lvl="0" marL="285750" rtl="0" algn="l">
              <a:lnSpc>
                <a:spcPct val="200000"/>
              </a:lnSpc>
              <a:spcBef>
                <a:spcPts val="0"/>
              </a:spcBef>
              <a:spcAft>
                <a:spcPts val="0"/>
              </a:spcAft>
              <a:buSzPts val="1400"/>
              <a:buFont typeface="Noto Sans Symbols"/>
              <a:buChar char="➢"/>
            </a:pPr>
            <a:r>
              <a:rPr lang="en"/>
              <a:t>Programs and applications run on a connected server(s) rather than on a local computing device</a:t>
            </a:r>
            <a:endParaRPr/>
          </a:p>
          <a:p>
            <a:pPr indent="-285750" lvl="0" marL="285750" rtl="0" algn="l">
              <a:lnSpc>
                <a:spcPct val="200000"/>
              </a:lnSpc>
              <a:spcBef>
                <a:spcPts val="0"/>
              </a:spcBef>
              <a:spcAft>
                <a:spcPts val="0"/>
              </a:spcAft>
              <a:buSzPts val="1400"/>
              <a:buFont typeface="Noto Sans Symbols"/>
              <a:buChar char="➢"/>
            </a:pPr>
            <a:r>
              <a:rPr lang="en"/>
              <a:t>Save data outside local server</a:t>
            </a:r>
            <a:endParaRPr/>
          </a:p>
          <a:p>
            <a:pPr indent="-285750" lvl="0" marL="285750" rtl="0" algn="l">
              <a:lnSpc>
                <a:spcPct val="200000"/>
              </a:lnSpc>
              <a:spcBef>
                <a:spcPts val="0"/>
              </a:spcBef>
              <a:spcAft>
                <a:spcPts val="0"/>
              </a:spcAft>
              <a:buSzPts val="1400"/>
              <a:buFont typeface="Noto Sans Symbols"/>
              <a:buChar char="➢"/>
            </a:pPr>
            <a:r>
              <a:rPr lang="en"/>
              <a:t>Ease of accessibility for data</a:t>
            </a:r>
            <a:endParaRPr/>
          </a:p>
          <a:p>
            <a:pPr indent="-196850" lvl="0" marL="285750" rtl="0" algn="l">
              <a:lnSpc>
                <a:spcPct val="200000"/>
              </a:lnSpc>
              <a:spcBef>
                <a:spcPts val="0"/>
              </a:spcBef>
              <a:spcAft>
                <a:spcPts val="0"/>
              </a:spcAft>
              <a:buSzPts val="1400"/>
              <a:buFont typeface="Arial"/>
              <a:buNone/>
            </a:pPr>
            <a:r>
              <a:t/>
            </a:r>
            <a:endParaRPr/>
          </a:p>
          <a:p>
            <a:pPr indent="0" lvl="0" marL="0" rtl="0" algn="l">
              <a:lnSpc>
                <a:spcPct val="200000"/>
              </a:lnSpc>
              <a:spcBef>
                <a:spcPts val="0"/>
              </a:spcBef>
              <a:spcAft>
                <a:spcPts val="0"/>
              </a:spcAft>
              <a:buSzPts val="1400"/>
              <a:buNone/>
            </a:pPr>
            <a:r>
              <a:t/>
            </a:r>
            <a:endParaRPr/>
          </a:p>
          <a:p>
            <a:pPr indent="-196850" lvl="0" marL="285750" rtl="0" algn="l">
              <a:lnSpc>
                <a:spcPct val="200000"/>
              </a:lnSpc>
              <a:spcBef>
                <a:spcPts val="0"/>
              </a:spcBef>
              <a:spcAft>
                <a:spcPts val="0"/>
              </a:spcAft>
              <a:buSzPts val="1400"/>
              <a:buFont typeface="Arial"/>
              <a:buNone/>
            </a:pPr>
            <a:r>
              <a:t/>
            </a:r>
            <a:endParaRPr/>
          </a:p>
        </p:txBody>
      </p:sp>
      <p:sp>
        <p:nvSpPr>
          <p:cNvPr id="406" name="Google Shape;406;p61"/>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pic>
        <p:nvPicPr>
          <p:cNvPr id="407" name="Google Shape;407;p61"/>
          <p:cNvPicPr preferRelativeResize="0"/>
          <p:nvPr/>
        </p:nvPicPr>
        <p:blipFill rotWithShape="1">
          <a:blip r:embed="rId3">
            <a:alphaModFix/>
          </a:blip>
          <a:srcRect b="0" l="0" r="0" t="0"/>
          <a:stretch/>
        </p:blipFill>
        <p:spPr>
          <a:xfrm>
            <a:off x="3159244" y="3243175"/>
            <a:ext cx="2825518" cy="150939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7"/>
          <p:cNvSpPr txBox="1"/>
          <p:nvPr>
            <p:ph type="ctrTitle"/>
          </p:nvPr>
        </p:nvSpPr>
        <p:spPr>
          <a:xfrm>
            <a:off x="42862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solidFill>
                <a:srgbClr val="1155CC"/>
              </a:solidFill>
            </a:endParaRPr>
          </a:p>
          <a:p>
            <a:pPr indent="0" lvl="0" marL="0" rtl="0" algn="l">
              <a:lnSpc>
                <a:spcPct val="100000"/>
              </a:lnSpc>
              <a:spcBef>
                <a:spcPts val="0"/>
              </a:spcBef>
              <a:spcAft>
                <a:spcPts val="0"/>
              </a:spcAft>
              <a:buSzPts val="4800"/>
              <a:buNone/>
            </a:pPr>
            <a:r>
              <a:rPr lang="en" sz="4000"/>
              <a:t>Profit</a:t>
            </a:r>
            <a:endParaRPr sz="4000"/>
          </a:p>
        </p:txBody>
      </p:sp>
      <p:sp>
        <p:nvSpPr>
          <p:cNvPr id="85" name="Google Shape;85;p17"/>
          <p:cNvSpPr txBox="1"/>
          <p:nvPr>
            <p:ph idx="1" type="subTitle"/>
          </p:nvPr>
        </p:nvSpPr>
        <p:spPr>
          <a:xfrm>
            <a:off x="552050" y="1159800"/>
            <a:ext cx="5115000" cy="3386700"/>
          </a:xfrm>
          <a:prstGeom prst="rect">
            <a:avLst/>
          </a:prstGeom>
          <a:noFill/>
          <a:ln>
            <a:noFill/>
          </a:ln>
        </p:spPr>
        <p:txBody>
          <a:bodyPr anchorCtr="0" anchor="t" bIns="91425" lIns="91425" spcFirstLastPara="1" rIns="91425" wrap="square" tIns="91425">
            <a:noAutofit/>
          </a:bodyPr>
          <a:lstStyle/>
          <a:p>
            <a:pPr indent="-342900" lvl="0" marL="457200" rtl="0" algn="l">
              <a:lnSpc>
                <a:spcPct val="200000"/>
              </a:lnSpc>
              <a:spcBef>
                <a:spcPts val="0"/>
              </a:spcBef>
              <a:spcAft>
                <a:spcPts val="0"/>
              </a:spcAft>
              <a:buSzPts val="1800"/>
              <a:buChar char="●"/>
            </a:pPr>
            <a:r>
              <a:rPr lang="en" sz="1800"/>
              <a:t>Sales of the gadgets</a:t>
            </a:r>
            <a:endParaRPr sz="1800"/>
          </a:p>
          <a:p>
            <a:pPr indent="-342900" lvl="0" marL="457200" rtl="0" algn="l">
              <a:lnSpc>
                <a:spcPct val="200000"/>
              </a:lnSpc>
              <a:spcBef>
                <a:spcPts val="0"/>
              </a:spcBef>
              <a:spcAft>
                <a:spcPts val="0"/>
              </a:spcAft>
              <a:buSzPts val="1800"/>
              <a:buChar char="●"/>
            </a:pPr>
            <a:r>
              <a:rPr lang="en" sz="1800"/>
              <a:t>Advertisement</a:t>
            </a:r>
            <a:endParaRPr sz="1800"/>
          </a:p>
          <a:p>
            <a:pPr indent="-342900" lvl="0" marL="457200" rtl="0" algn="l">
              <a:lnSpc>
                <a:spcPct val="200000"/>
              </a:lnSpc>
              <a:spcBef>
                <a:spcPts val="0"/>
              </a:spcBef>
              <a:spcAft>
                <a:spcPts val="0"/>
              </a:spcAft>
              <a:buSzPts val="1800"/>
              <a:buChar char="●"/>
            </a:pPr>
            <a:r>
              <a:rPr lang="en" sz="1800"/>
              <a:t>Licensing </a:t>
            </a:r>
            <a:endParaRPr sz="1800"/>
          </a:p>
          <a:p>
            <a:pPr indent="-342900" lvl="0" marL="457200" rtl="0" algn="l">
              <a:lnSpc>
                <a:spcPct val="200000"/>
              </a:lnSpc>
              <a:spcBef>
                <a:spcPts val="0"/>
              </a:spcBef>
              <a:spcAft>
                <a:spcPts val="0"/>
              </a:spcAft>
              <a:buSzPts val="1800"/>
              <a:buChar char="●"/>
            </a:pPr>
            <a:r>
              <a:rPr lang="en" sz="1800"/>
              <a:t>Application fees</a:t>
            </a:r>
            <a:endParaRPr sz="1800"/>
          </a:p>
          <a:p>
            <a:pPr indent="0" lvl="0" marL="0" rtl="0" algn="l">
              <a:lnSpc>
                <a:spcPct val="200000"/>
              </a:lnSpc>
              <a:spcBef>
                <a:spcPts val="0"/>
              </a:spcBef>
              <a:spcAft>
                <a:spcPts val="0"/>
              </a:spcAft>
              <a:buSzPts val="1400"/>
              <a:buNone/>
            </a:pPr>
            <a:r>
              <a:t/>
            </a:r>
            <a:endParaRPr/>
          </a:p>
        </p:txBody>
      </p:sp>
      <p:sp>
        <p:nvSpPr>
          <p:cNvPr id="86" name="Google Shape;86;p17"/>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Related image" id="87" name="Google Shape;87;p17"/>
          <p:cNvPicPr preferRelativeResize="0"/>
          <p:nvPr/>
        </p:nvPicPr>
        <p:blipFill rotWithShape="1">
          <a:blip r:embed="rId3">
            <a:alphaModFix/>
          </a:blip>
          <a:srcRect b="30668" l="0" r="0" t="25182"/>
          <a:stretch/>
        </p:blipFill>
        <p:spPr>
          <a:xfrm>
            <a:off x="2766063" y="3230900"/>
            <a:ext cx="3611875" cy="17210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62"/>
          <p:cNvSpPr txBox="1"/>
          <p:nvPr>
            <p:ph type="ctrTitle"/>
          </p:nvPr>
        </p:nvSpPr>
        <p:spPr>
          <a:xfrm>
            <a:off x="685800" y="2878750"/>
            <a:ext cx="39147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p>
        </p:txBody>
      </p:sp>
      <p:sp>
        <p:nvSpPr>
          <p:cNvPr id="413" name="Google Shape;413;p62"/>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400"/>
              <a:buNone/>
            </a:pPr>
            <a:r>
              <a:t/>
            </a:r>
            <a:endParaRPr/>
          </a:p>
        </p:txBody>
      </p:sp>
      <p:pic>
        <p:nvPicPr>
          <p:cNvPr id="414" name="Google Shape;414;p62"/>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63"/>
          <p:cNvSpPr txBox="1"/>
          <p:nvPr>
            <p:ph type="ctrTitle"/>
          </p:nvPr>
        </p:nvSpPr>
        <p:spPr>
          <a:xfrm>
            <a:off x="685800" y="2878750"/>
            <a:ext cx="39147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p>
        </p:txBody>
      </p:sp>
      <p:sp>
        <p:nvSpPr>
          <p:cNvPr id="420" name="Google Shape;420;p63"/>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400"/>
              <a:buNone/>
            </a:pPr>
            <a:r>
              <a:t/>
            </a:r>
            <a:endParaRPr/>
          </a:p>
        </p:txBody>
      </p:sp>
      <p:pic>
        <p:nvPicPr>
          <p:cNvPr descr="ãcompare cloud storageãçåçæå°çµæ" id="421" name="Google Shape;421;p63"/>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64"/>
          <p:cNvSpPr txBox="1"/>
          <p:nvPr>
            <p:ph type="ctrTitle"/>
          </p:nvPr>
        </p:nvSpPr>
        <p:spPr>
          <a:xfrm>
            <a:off x="476118"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App Stores</a:t>
            </a:r>
            <a:endParaRPr sz="4000"/>
          </a:p>
        </p:txBody>
      </p:sp>
      <p:sp>
        <p:nvSpPr>
          <p:cNvPr id="427" name="Google Shape;427;p64"/>
          <p:cNvSpPr txBox="1"/>
          <p:nvPr>
            <p:ph idx="1" type="subTitle"/>
          </p:nvPr>
        </p:nvSpPr>
        <p:spPr>
          <a:xfrm>
            <a:off x="229829" y="1365874"/>
            <a:ext cx="5783853" cy="3386700"/>
          </a:xfrm>
          <a:prstGeom prst="rect">
            <a:avLst/>
          </a:prstGeom>
          <a:noFill/>
          <a:ln>
            <a:noFill/>
          </a:ln>
        </p:spPr>
        <p:txBody>
          <a:bodyPr anchorCtr="0" anchor="t" bIns="91425" lIns="91425" spcFirstLastPara="1" rIns="91425" wrap="square" tIns="91425">
            <a:noAutofit/>
          </a:bodyPr>
          <a:lstStyle/>
          <a:p>
            <a:pPr indent="0" lvl="0" marL="76200" rtl="0" algn="l">
              <a:lnSpc>
                <a:spcPct val="100000"/>
              </a:lnSpc>
              <a:spcBef>
                <a:spcPts val="0"/>
              </a:spcBef>
              <a:spcAft>
                <a:spcPts val="0"/>
              </a:spcAft>
              <a:buClr>
                <a:schemeClr val="dk1"/>
              </a:buClr>
              <a:buSzPts val="2400"/>
              <a:buNone/>
            </a:pPr>
            <a:r>
              <a:t/>
            </a:r>
            <a:endParaRPr sz="2400"/>
          </a:p>
          <a:p>
            <a:pPr indent="-285750" lvl="0" marL="285750" rtl="0" algn="l">
              <a:lnSpc>
                <a:spcPct val="200000"/>
              </a:lnSpc>
              <a:spcBef>
                <a:spcPts val="0"/>
              </a:spcBef>
              <a:spcAft>
                <a:spcPts val="0"/>
              </a:spcAft>
              <a:buSzPts val="1400"/>
              <a:buFont typeface="Noto Sans Symbols"/>
              <a:buChar char="➢"/>
            </a:pPr>
            <a:r>
              <a:rPr lang="en"/>
              <a:t>A centralized application store where users can download or purchase the application to the device</a:t>
            </a:r>
            <a:endParaRPr/>
          </a:p>
          <a:p>
            <a:pPr indent="-285750" lvl="0" marL="285750" rtl="0" algn="l">
              <a:lnSpc>
                <a:spcPct val="200000"/>
              </a:lnSpc>
              <a:spcBef>
                <a:spcPts val="0"/>
              </a:spcBef>
              <a:spcAft>
                <a:spcPts val="0"/>
              </a:spcAft>
              <a:buSzPts val="1400"/>
              <a:buFont typeface="Noto Sans Symbols"/>
              <a:buChar char="➢"/>
            </a:pPr>
            <a:r>
              <a:rPr lang="en"/>
              <a:t>For entertainment, education, lifestyle, etc</a:t>
            </a:r>
            <a:endParaRPr/>
          </a:p>
          <a:p>
            <a:pPr indent="-285750" lvl="0" marL="285750" rtl="0" algn="l">
              <a:lnSpc>
                <a:spcPct val="200000"/>
              </a:lnSpc>
              <a:spcBef>
                <a:spcPts val="0"/>
              </a:spcBef>
              <a:spcAft>
                <a:spcPts val="0"/>
              </a:spcAft>
              <a:buSzPts val="1400"/>
              <a:buFont typeface="Noto Sans Symbols"/>
              <a:buChar char="➢"/>
            </a:pPr>
            <a:r>
              <a:rPr lang="en"/>
              <a:t>Free apps and Paid apps</a:t>
            </a:r>
            <a:endParaRPr/>
          </a:p>
          <a:p>
            <a:pPr indent="0" lvl="0" marL="0" rtl="0" algn="l">
              <a:lnSpc>
                <a:spcPct val="200000"/>
              </a:lnSpc>
              <a:spcBef>
                <a:spcPts val="0"/>
              </a:spcBef>
              <a:spcAft>
                <a:spcPts val="0"/>
              </a:spcAft>
              <a:buSzPts val="1400"/>
              <a:buNone/>
            </a:pPr>
            <a:r>
              <a:t/>
            </a:r>
            <a:endParaRPr/>
          </a:p>
          <a:p>
            <a:pPr indent="-196850" lvl="0" marL="285750" rtl="0" algn="l">
              <a:lnSpc>
                <a:spcPct val="200000"/>
              </a:lnSpc>
              <a:spcBef>
                <a:spcPts val="0"/>
              </a:spcBef>
              <a:spcAft>
                <a:spcPts val="0"/>
              </a:spcAft>
              <a:buSzPts val="1400"/>
              <a:buFont typeface="Arial"/>
              <a:buNone/>
            </a:pPr>
            <a:r>
              <a:t/>
            </a:r>
            <a:endParaRPr/>
          </a:p>
        </p:txBody>
      </p:sp>
      <p:sp>
        <p:nvSpPr>
          <p:cNvPr id="428" name="Google Shape;428;p64"/>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FFFFFF"/>
                </a:solidFill>
                <a:latin typeface="Lato Light"/>
                <a:ea typeface="Lato Light"/>
                <a:cs typeface="Lato Light"/>
                <a:sym typeface="Lato Light"/>
              </a:rPr>
              <a:t>‹#›</a:t>
            </a:fld>
            <a:endParaRPr b="0" i="0" sz="1800" u="none" cap="none" strike="noStrike">
              <a:solidFill>
                <a:srgbClr val="FFFFFF"/>
              </a:solidFill>
              <a:latin typeface="Lato Light"/>
              <a:ea typeface="Lato Light"/>
              <a:cs typeface="Lato Light"/>
              <a:sym typeface="Lato Light"/>
            </a:endParaRPr>
          </a:p>
        </p:txBody>
      </p:sp>
      <p:pic>
        <p:nvPicPr>
          <p:cNvPr id="429" name="Google Shape;429;p64"/>
          <p:cNvPicPr preferRelativeResize="0"/>
          <p:nvPr/>
        </p:nvPicPr>
        <p:blipFill rotWithShape="1">
          <a:blip r:embed="rId3">
            <a:alphaModFix/>
          </a:blip>
          <a:srcRect b="0" l="0" r="0" t="0"/>
          <a:stretch/>
        </p:blipFill>
        <p:spPr>
          <a:xfrm>
            <a:off x="3626000" y="247948"/>
            <a:ext cx="2712525" cy="14210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65"/>
          <p:cNvSpPr txBox="1"/>
          <p:nvPr>
            <p:ph type="ctrTitle"/>
          </p:nvPr>
        </p:nvSpPr>
        <p:spPr>
          <a:xfrm>
            <a:off x="685800" y="2878750"/>
            <a:ext cx="39147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p>
        </p:txBody>
      </p:sp>
      <p:sp>
        <p:nvSpPr>
          <p:cNvPr id="435" name="Google Shape;435;p65"/>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pic>
        <p:nvPicPr>
          <p:cNvPr id="436" name="Google Shape;436;p65"/>
          <p:cNvPicPr preferRelativeResize="0"/>
          <p:nvPr/>
        </p:nvPicPr>
        <p:blipFill rotWithShape="1">
          <a:blip r:embed="rId3">
            <a:alphaModFix/>
          </a:blip>
          <a:srcRect b="0" l="0" r="0" t="0"/>
          <a:stretch/>
        </p:blipFill>
        <p:spPr>
          <a:xfrm>
            <a:off x="1343364" y="316100"/>
            <a:ext cx="6457275" cy="43048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66"/>
          <p:cNvSpPr txBox="1"/>
          <p:nvPr>
            <p:ph type="ctrTitle"/>
          </p:nvPr>
        </p:nvSpPr>
        <p:spPr>
          <a:xfrm>
            <a:off x="685800" y="2878750"/>
            <a:ext cx="39147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p>
        </p:txBody>
      </p:sp>
      <p:sp>
        <p:nvSpPr>
          <p:cNvPr id="442" name="Google Shape;442;p66"/>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400"/>
              <a:buNone/>
            </a:pPr>
            <a:r>
              <a:t/>
            </a:r>
            <a:endParaRPr/>
          </a:p>
        </p:txBody>
      </p:sp>
      <p:pic>
        <p:nvPicPr>
          <p:cNvPr id="443" name="Google Shape;443;p66"/>
          <p:cNvPicPr preferRelativeResize="0"/>
          <p:nvPr/>
        </p:nvPicPr>
        <p:blipFill rotWithShape="1">
          <a:blip r:embed="rId3">
            <a:alphaModFix/>
          </a:blip>
          <a:srcRect b="0" l="0" r="0" t="0"/>
          <a:stretch/>
        </p:blipFill>
        <p:spPr>
          <a:xfrm>
            <a:off x="12664" y="0"/>
            <a:ext cx="9118668" cy="51434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67"/>
          <p:cNvSpPr txBox="1"/>
          <p:nvPr>
            <p:ph type="ctrTitle"/>
          </p:nvPr>
        </p:nvSpPr>
        <p:spPr>
          <a:xfrm>
            <a:off x="685800" y="2878750"/>
            <a:ext cx="39147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t/>
            </a:r>
            <a:endParaRPr/>
          </a:p>
        </p:txBody>
      </p:sp>
      <p:sp>
        <p:nvSpPr>
          <p:cNvPr id="449" name="Google Shape;449;p67"/>
          <p:cNvSpPr txBox="1"/>
          <p:nvPr>
            <p:ph idx="1" type="subTitle"/>
          </p:nvPr>
        </p:nvSpPr>
        <p:spPr>
          <a:xfrm>
            <a:off x="685800" y="4135454"/>
            <a:ext cx="3914700" cy="78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400"/>
              <a:buNone/>
            </a:pPr>
            <a:r>
              <a:t/>
            </a:r>
            <a:endParaRPr/>
          </a:p>
        </p:txBody>
      </p:sp>
      <p:pic>
        <p:nvPicPr>
          <p:cNvPr id="450" name="Google Shape;450;p67"/>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54" name="Shape 454"/>
        <p:cNvGrpSpPr/>
        <p:nvPr/>
      </p:nvGrpSpPr>
      <p:grpSpPr>
        <a:xfrm>
          <a:off x="0" y="0"/>
          <a:ext cx="0" cy="0"/>
          <a:chOff x="0" y="0"/>
          <a:chExt cx="0" cy="0"/>
        </a:xfrm>
      </p:grpSpPr>
      <p:sp>
        <p:nvSpPr>
          <p:cNvPr id="455" name="Google Shape;455;p68"/>
          <p:cNvSpPr txBox="1"/>
          <p:nvPr>
            <p:ph idx="12" type="sldNum"/>
          </p:nvPr>
        </p:nvSpPr>
        <p:spPr>
          <a:xfrm>
            <a:off x="4297650" y="4447973"/>
            <a:ext cx="548700" cy="393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fld id="{00000000-1234-1234-1234-123412341234}" type="slidenum">
              <a:rPr lang="en">
                <a:solidFill>
                  <a:srgbClr val="999999"/>
                </a:solidFill>
              </a:rPr>
              <a:t>‹#›</a:t>
            </a:fld>
            <a:endParaRPr>
              <a:solidFill>
                <a:srgbClr val="999999"/>
              </a:solidFill>
            </a:endParaRPr>
          </a:p>
        </p:txBody>
      </p:sp>
      <p:sp>
        <p:nvSpPr>
          <p:cNvPr id="456" name="Google Shape;456;p68"/>
          <p:cNvSpPr/>
          <p:nvPr/>
        </p:nvSpPr>
        <p:spPr>
          <a:xfrm>
            <a:off x="1863218" y="192654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68"/>
          <p:cNvSpPr/>
          <p:nvPr/>
        </p:nvSpPr>
        <p:spPr>
          <a:xfrm>
            <a:off x="3191493" y="3175474"/>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68"/>
          <p:cNvSpPr/>
          <p:nvPr/>
        </p:nvSpPr>
        <p:spPr>
          <a:xfrm>
            <a:off x="4029193" y="171194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68"/>
          <p:cNvSpPr/>
          <p:nvPr/>
        </p:nvSpPr>
        <p:spPr>
          <a:xfrm>
            <a:off x="6316893" y="213124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68"/>
          <p:cNvSpPr/>
          <p:nvPr/>
        </p:nvSpPr>
        <p:spPr>
          <a:xfrm>
            <a:off x="6930993" y="349559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68"/>
          <p:cNvSpPr/>
          <p:nvPr/>
        </p:nvSpPr>
        <p:spPr>
          <a:xfrm>
            <a:off x="4543893" y="3409924"/>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2" name="Google Shape;462;p68"/>
          <p:cNvPicPr preferRelativeResize="0"/>
          <p:nvPr/>
        </p:nvPicPr>
        <p:blipFill rotWithShape="1">
          <a:blip r:embed="rId4">
            <a:alphaModFix/>
          </a:blip>
          <a:srcRect b="0" l="0" r="0" t="0"/>
          <a:stretch/>
        </p:blipFill>
        <p:spPr>
          <a:xfrm>
            <a:off x="2369750" y="369493"/>
            <a:ext cx="4404500" cy="4404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66" name="Shape 466"/>
        <p:cNvGrpSpPr/>
        <p:nvPr/>
      </p:nvGrpSpPr>
      <p:grpSpPr>
        <a:xfrm>
          <a:off x="0" y="0"/>
          <a:ext cx="0" cy="0"/>
          <a:chOff x="0" y="0"/>
          <a:chExt cx="0" cy="0"/>
        </a:xfrm>
      </p:grpSpPr>
      <p:sp>
        <p:nvSpPr>
          <p:cNvPr id="467" name="Google Shape;467;p69"/>
          <p:cNvSpPr txBox="1"/>
          <p:nvPr>
            <p:ph idx="12" type="sldNum"/>
          </p:nvPr>
        </p:nvSpPr>
        <p:spPr>
          <a:xfrm>
            <a:off x="4297650" y="4447973"/>
            <a:ext cx="548700" cy="39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999999"/>
                </a:solidFill>
                <a:latin typeface="Lato Light"/>
                <a:ea typeface="Lato Light"/>
                <a:cs typeface="Lato Light"/>
                <a:sym typeface="Lato Light"/>
              </a:rPr>
              <a:t>‹#›</a:t>
            </a:fld>
            <a:endParaRPr b="0" i="0" sz="1800" u="none" cap="none" strike="noStrike">
              <a:solidFill>
                <a:srgbClr val="999999"/>
              </a:solidFill>
              <a:latin typeface="Lato Light"/>
              <a:ea typeface="Lato Light"/>
              <a:cs typeface="Lato Light"/>
              <a:sym typeface="Lato Light"/>
            </a:endParaRPr>
          </a:p>
        </p:txBody>
      </p:sp>
      <p:sp>
        <p:nvSpPr>
          <p:cNvPr id="468" name="Google Shape;468;p69"/>
          <p:cNvSpPr/>
          <p:nvPr/>
        </p:nvSpPr>
        <p:spPr>
          <a:xfrm>
            <a:off x="1863218" y="192654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69"/>
          <p:cNvSpPr/>
          <p:nvPr/>
        </p:nvSpPr>
        <p:spPr>
          <a:xfrm>
            <a:off x="3191493" y="3175474"/>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69"/>
          <p:cNvSpPr/>
          <p:nvPr/>
        </p:nvSpPr>
        <p:spPr>
          <a:xfrm>
            <a:off x="4029193" y="171194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69"/>
          <p:cNvSpPr/>
          <p:nvPr/>
        </p:nvSpPr>
        <p:spPr>
          <a:xfrm>
            <a:off x="6316893" y="213124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69"/>
          <p:cNvSpPr/>
          <p:nvPr/>
        </p:nvSpPr>
        <p:spPr>
          <a:xfrm>
            <a:off x="6930993" y="349559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69"/>
          <p:cNvSpPr/>
          <p:nvPr/>
        </p:nvSpPr>
        <p:spPr>
          <a:xfrm>
            <a:off x="4543893" y="3409924"/>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69"/>
          <p:cNvSpPr txBox="1"/>
          <p:nvPr/>
        </p:nvSpPr>
        <p:spPr>
          <a:xfrm>
            <a:off x="2849462" y="2019060"/>
            <a:ext cx="3993776"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 sz="4000" u="none" cap="none" strike="noStrike">
                <a:solidFill>
                  <a:schemeClr val="lt1"/>
                </a:solidFill>
                <a:latin typeface="Calibri"/>
                <a:ea typeface="Calibri"/>
                <a:cs typeface="Calibri"/>
                <a:sym typeface="Calibri"/>
              </a:rPr>
              <a:t>Stock Overview</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Google Shape;479;p70"/>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480" name="Google Shape;480;p70"/>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481" name="Google Shape;481;p70"/>
          <p:cNvPicPr preferRelativeResize="0"/>
          <p:nvPr/>
        </p:nvPicPr>
        <p:blipFill rotWithShape="1">
          <a:blip r:embed="rId3">
            <a:alphaModFix/>
          </a:blip>
          <a:srcRect b="0" l="0" r="0" t="0"/>
          <a:stretch/>
        </p:blipFill>
        <p:spPr>
          <a:xfrm>
            <a:off x="494225" y="876798"/>
            <a:ext cx="7512451" cy="35362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71"/>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487" name="Google Shape;487;p71"/>
          <p:cNvPicPr preferRelativeResize="0"/>
          <p:nvPr/>
        </p:nvPicPr>
        <p:blipFill rotWithShape="1">
          <a:blip r:embed="rId3">
            <a:alphaModFix/>
          </a:blip>
          <a:srcRect b="0" l="0" r="0" t="0"/>
          <a:stretch/>
        </p:blipFill>
        <p:spPr>
          <a:xfrm>
            <a:off x="523625" y="549550"/>
            <a:ext cx="7558625" cy="3846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8"/>
          <p:cNvSpPr txBox="1"/>
          <p:nvPr>
            <p:ph type="ctrTitle"/>
          </p:nvPr>
        </p:nvSpPr>
        <p:spPr>
          <a:xfrm>
            <a:off x="3826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Hardware</a:t>
            </a:r>
            <a:endParaRPr sz="4000"/>
          </a:p>
        </p:txBody>
      </p:sp>
      <p:sp>
        <p:nvSpPr>
          <p:cNvPr id="93" name="Google Shape;93;p18"/>
          <p:cNvSpPr txBox="1"/>
          <p:nvPr>
            <p:ph idx="1" type="subTitle"/>
          </p:nvPr>
        </p:nvSpPr>
        <p:spPr>
          <a:xfrm>
            <a:off x="552050" y="1159800"/>
            <a:ext cx="5115000" cy="3386700"/>
          </a:xfrm>
          <a:prstGeom prst="rect">
            <a:avLst/>
          </a:prstGeom>
          <a:noFill/>
          <a:ln>
            <a:noFill/>
          </a:ln>
        </p:spPr>
        <p:txBody>
          <a:bodyPr anchorCtr="0" anchor="t" bIns="91425" lIns="91425" spcFirstLastPara="1" rIns="91425" wrap="square" tIns="91425">
            <a:noAutofit/>
          </a:bodyPr>
          <a:lstStyle/>
          <a:p>
            <a:pPr indent="0" lvl="0" marL="0" rtl="0" algn="l">
              <a:lnSpc>
                <a:spcPct val="200000"/>
              </a:lnSpc>
              <a:spcBef>
                <a:spcPts val="0"/>
              </a:spcBef>
              <a:spcAft>
                <a:spcPts val="0"/>
              </a:spcAft>
              <a:buSzPts val="1400"/>
              <a:buNone/>
            </a:pPr>
            <a:r>
              <a:rPr b="1" lang="en">
                <a:latin typeface="Lato"/>
                <a:ea typeface="Lato"/>
                <a:cs typeface="Lato"/>
                <a:sym typeface="Lato"/>
              </a:rPr>
              <a:t>Common Gadgets</a:t>
            </a:r>
            <a:endParaRPr b="1">
              <a:latin typeface="Lato"/>
              <a:ea typeface="Lato"/>
              <a:cs typeface="Lato"/>
              <a:sym typeface="Lato"/>
            </a:endParaRPr>
          </a:p>
          <a:p>
            <a:pPr indent="-342900" lvl="0" marL="457200" rtl="0" algn="l">
              <a:lnSpc>
                <a:spcPct val="200000"/>
              </a:lnSpc>
              <a:spcBef>
                <a:spcPts val="0"/>
              </a:spcBef>
              <a:spcAft>
                <a:spcPts val="0"/>
              </a:spcAft>
              <a:buSzPts val="1800"/>
              <a:buChar char="-"/>
            </a:pPr>
            <a:r>
              <a:rPr lang="en" sz="1800"/>
              <a:t>Smartphones</a:t>
            </a:r>
            <a:endParaRPr sz="1800"/>
          </a:p>
          <a:p>
            <a:pPr indent="-342900" lvl="0" marL="457200" rtl="0" algn="l">
              <a:lnSpc>
                <a:spcPct val="200000"/>
              </a:lnSpc>
              <a:spcBef>
                <a:spcPts val="0"/>
              </a:spcBef>
              <a:spcAft>
                <a:spcPts val="0"/>
              </a:spcAft>
              <a:buSzPts val="1800"/>
              <a:buChar char="-"/>
            </a:pPr>
            <a:r>
              <a:rPr lang="en" sz="1800"/>
              <a:t>Personal Computers </a:t>
            </a:r>
            <a:endParaRPr sz="1800"/>
          </a:p>
          <a:p>
            <a:pPr indent="-342900" lvl="0" marL="457200" rtl="0" algn="l">
              <a:lnSpc>
                <a:spcPct val="200000"/>
              </a:lnSpc>
              <a:spcBef>
                <a:spcPts val="0"/>
              </a:spcBef>
              <a:spcAft>
                <a:spcPts val="0"/>
              </a:spcAft>
              <a:buSzPts val="1800"/>
              <a:buChar char="-"/>
            </a:pPr>
            <a:r>
              <a:rPr lang="en" sz="1800"/>
              <a:t>Laptops</a:t>
            </a:r>
            <a:endParaRPr sz="1800"/>
          </a:p>
          <a:p>
            <a:pPr indent="-342900" lvl="0" marL="457200" rtl="0" algn="l">
              <a:lnSpc>
                <a:spcPct val="200000"/>
              </a:lnSpc>
              <a:spcBef>
                <a:spcPts val="0"/>
              </a:spcBef>
              <a:spcAft>
                <a:spcPts val="0"/>
              </a:spcAft>
              <a:buSzPts val="1800"/>
              <a:buChar char="-"/>
            </a:pPr>
            <a:r>
              <a:rPr lang="en" sz="1800"/>
              <a:t>Tablets</a:t>
            </a:r>
            <a:endParaRPr sz="1800"/>
          </a:p>
          <a:p>
            <a:pPr indent="-342900" lvl="0" marL="457200" rtl="0" algn="l">
              <a:lnSpc>
                <a:spcPct val="200000"/>
              </a:lnSpc>
              <a:spcBef>
                <a:spcPts val="0"/>
              </a:spcBef>
              <a:spcAft>
                <a:spcPts val="0"/>
              </a:spcAft>
              <a:buSzPts val="1800"/>
              <a:buChar char="-"/>
            </a:pPr>
            <a:r>
              <a:rPr lang="en" sz="1800"/>
              <a:t>Global Position Systems (GPS)</a:t>
            </a:r>
            <a:endParaRPr sz="1800"/>
          </a:p>
          <a:p>
            <a:pPr indent="-342900" lvl="0" marL="457200" rtl="0" algn="l">
              <a:lnSpc>
                <a:spcPct val="200000"/>
              </a:lnSpc>
              <a:spcBef>
                <a:spcPts val="0"/>
              </a:spcBef>
              <a:spcAft>
                <a:spcPts val="0"/>
              </a:spcAft>
              <a:buSzPts val="1800"/>
              <a:buChar char="-"/>
            </a:pPr>
            <a:r>
              <a:rPr lang="en" sz="1800"/>
              <a:t>E-book Readers</a:t>
            </a:r>
            <a:endParaRPr sz="1800"/>
          </a:p>
        </p:txBody>
      </p:sp>
      <p:sp>
        <p:nvSpPr>
          <p:cNvPr id="94" name="Google Shape;94;p18"/>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95" name="Google Shape;95;p18"/>
          <p:cNvPicPr preferRelativeResize="0"/>
          <p:nvPr/>
        </p:nvPicPr>
        <p:blipFill rotWithShape="1">
          <a:blip r:embed="rId3">
            <a:alphaModFix/>
          </a:blip>
          <a:srcRect b="0" l="0" r="0" t="0"/>
          <a:stretch/>
        </p:blipFill>
        <p:spPr>
          <a:xfrm>
            <a:off x="4150675" y="367325"/>
            <a:ext cx="2493975" cy="24939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72"/>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493" name="Google Shape;493;p72"/>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494" name="Google Shape;494;p72"/>
          <p:cNvPicPr preferRelativeResize="0"/>
          <p:nvPr/>
        </p:nvPicPr>
        <p:blipFill rotWithShape="1">
          <a:blip r:embed="rId3">
            <a:alphaModFix/>
          </a:blip>
          <a:srcRect b="0" l="0" r="0" t="0"/>
          <a:stretch/>
        </p:blipFill>
        <p:spPr>
          <a:xfrm>
            <a:off x="281263" y="297920"/>
            <a:ext cx="8405537" cy="458777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73"/>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500" name="Google Shape;500;p73"/>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501" name="Google Shape;501;p73"/>
          <p:cNvPicPr preferRelativeResize="0"/>
          <p:nvPr/>
        </p:nvPicPr>
        <p:blipFill rotWithShape="1">
          <a:blip r:embed="rId3">
            <a:alphaModFix/>
          </a:blip>
          <a:srcRect b="0" l="0" r="0" t="0"/>
          <a:stretch/>
        </p:blipFill>
        <p:spPr>
          <a:xfrm>
            <a:off x="166964" y="925189"/>
            <a:ext cx="8862320" cy="4125844"/>
          </a:xfrm>
          <a:prstGeom prst="rect">
            <a:avLst/>
          </a:prstGeom>
          <a:noFill/>
          <a:ln>
            <a:noFill/>
          </a:ln>
        </p:spPr>
      </p:pic>
      <p:sp>
        <p:nvSpPr>
          <p:cNvPr id="502" name="Google Shape;502;p73"/>
          <p:cNvSpPr/>
          <p:nvPr/>
        </p:nvSpPr>
        <p:spPr>
          <a:xfrm>
            <a:off x="457200" y="208015"/>
            <a:ext cx="5865628" cy="1569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 sz="3200" u="none" cap="none" strike="noStrike">
                <a:solidFill>
                  <a:srgbClr val="434343"/>
                </a:solidFill>
                <a:latin typeface="Lato"/>
                <a:ea typeface="Lato"/>
                <a:cs typeface="Lato"/>
                <a:sym typeface="Lato"/>
              </a:rPr>
              <a:t>Stock 1 Year Performance</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br>
              <a:rPr b="0" i="0" lang="en" sz="3200" u="none" cap="none" strike="noStrike">
                <a:solidFill>
                  <a:srgbClr val="000000"/>
                </a:solidFill>
                <a:latin typeface="Arial"/>
                <a:ea typeface="Arial"/>
                <a:cs typeface="Arial"/>
                <a:sym typeface="Arial"/>
              </a:rPr>
            </a:b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74"/>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508" name="Google Shape;508;p74"/>
          <p:cNvSpPr txBox="1"/>
          <p:nvPr>
            <p:ph idx="1" type="body"/>
          </p:nvPr>
        </p:nvSpPr>
        <p:spPr>
          <a:xfrm>
            <a:off x="457200" y="2244400"/>
            <a:ext cx="5511300" cy="26052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600"/>
              </a:spcBef>
              <a:spcAft>
                <a:spcPts val="0"/>
              </a:spcAft>
              <a:buSzPts val="1800"/>
              <a:buNone/>
            </a:pPr>
            <a:r>
              <a:t/>
            </a:r>
            <a:endParaRPr/>
          </a:p>
        </p:txBody>
      </p:sp>
      <p:sp>
        <p:nvSpPr>
          <p:cNvPr id="509" name="Google Shape;509;p74"/>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510" name="Google Shape;510;p74"/>
          <p:cNvPicPr preferRelativeResize="0"/>
          <p:nvPr/>
        </p:nvPicPr>
        <p:blipFill rotWithShape="1">
          <a:blip r:embed="rId3">
            <a:alphaModFix/>
          </a:blip>
          <a:srcRect b="0" l="0" r="0" t="0"/>
          <a:stretch/>
        </p:blipFill>
        <p:spPr>
          <a:xfrm>
            <a:off x="181800" y="945209"/>
            <a:ext cx="8780400" cy="3990276"/>
          </a:xfrm>
          <a:prstGeom prst="rect">
            <a:avLst/>
          </a:prstGeom>
          <a:noFill/>
          <a:ln>
            <a:noFill/>
          </a:ln>
        </p:spPr>
      </p:pic>
      <p:sp>
        <p:nvSpPr>
          <p:cNvPr id="511" name="Google Shape;511;p74"/>
          <p:cNvSpPr/>
          <p:nvPr/>
        </p:nvSpPr>
        <p:spPr>
          <a:xfrm>
            <a:off x="457200" y="208015"/>
            <a:ext cx="5865628" cy="1569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 sz="3200" u="none" cap="none" strike="noStrike">
                <a:solidFill>
                  <a:srgbClr val="434343"/>
                </a:solidFill>
                <a:latin typeface="Lato"/>
                <a:ea typeface="Lato"/>
                <a:cs typeface="Lato"/>
                <a:sym typeface="Lato"/>
              </a:rPr>
              <a:t>Stock 2 Year Performance</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br>
              <a:rPr b="0" i="0" lang="en" sz="3200" u="none" cap="none" strike="noStrike">
                <a:solidFill>
                  <a:srgbClr val="000000"/>
                </a:solidFill>
                <a:latin typeface="Arial"/>
                <a:ea typeface="Arial"/>
                <a:cs typeface="Arial"/>
                <a:sym typeface="Arial"/>
              </a:rPr>
            </a:b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sp>
        <p:nvSpPr>
          <p:cNvPr id="516" name="Google Shape;516;p75"/>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517" name="Google Shape;517;p75"/>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518" name="Google Shape;518;p75"/>
          <p:cNvPicPr preferRelativeResize="0"/>
          <p:nvPr/>
        </p:nvPicPr>
        <p:blipFill rotWithShape="1">
          <a:blip r:embed="rId3">
            <a:alphaModFix/>
          </a:blip>
          <a:srcRect b="0" l="0" r="0" t="0"/>
          <a:stretch/>
        </p:blipFill>
        <p:spPr>
          <a:xfrm>
            <a:off x="279990" y="845402"/>
            <a:ext cx="8584019" cy="3920157"/>
          </a:xfrm>
          <a:prstGeom prst="rect">
            <a:avLst/>
          </a:prstGeom>
          <a:noFill/>
          <a:ln>
            <a:noFill/>
          </a:ln>
        </p:spPr>
      </p:pic>
      <p:sp>
        <p:nvSpPr>
          <p:cNvPr id="519" name="Google Shape;519;p75"/>
          <p:cNvSpPr/>
          <p:nvPr/>
        </p:nvSpPr>
        <p:spPr>
          <a:xfrm>
            <a:off x="457200" y="208015"/>
            <a:ext cx="5865628" cy="1569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 sz="3200" u="none" cap="none" strike="noStrike">
                <a:solidFill>
                  <a:srgbClr val="434343"/>
                </a:solidFill>
                <a:latin typeface="Lato"/>
                <a:ea typeface="Lato"/>
                <a:cs typeface="Lato"/>
                <a:sym typeface="Lato"/>
              </a:rPr>
              <a:t>Stock 5 Year Performance</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br>
              <a:rPr b="0" i="0" lang="en" sz="3200" u="none" cap="none" strike="noStrike">
                <a:solidFill>
                  <a:srgbClr val="000000"/>
                </a:solidFill>
                <a:latin typeface="Arial"/>
                <a:ea typeface="Arial"/>
                <a:cs typeface="Arial"/>
                <a:sym typeface="Arial"/>
              </a:rPr>
            </a:b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76"/>
          <p:cNvSpPr txBox="1"/>
          <p:nvPr>
            <p:ph type="title"/>
          </p:nvPr>
        </p:nvSpPr>
        <p:spPr>
          <a:xfrm>
            <a:off x="457200" y="-5497"/>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3600">
                <a:solidFill>
                  <a:schemeClr val="dk1"/>
                </a:solidFill>
                <a:latin typeface="Lato Hairline"/>
                <a:ea typeface="Lato Hairline"/>
                <a:cs typeface="Lato Hairline"/>
                <a:sym typeface="Lato Hairline"/>
              </a:rPr>
              <a:t>Microsoft Share Structure </a:t>
            </a:r>
            <a:endParaRPr sz="3600">
              <a:solidFill>
                <a:schemeClr val="dk1"/>
              </a:solidFill>
              <a:latin typeface="Lato Hairline"/>
              <a:ea typeface="Lato Hairline"/>
              <a:cs typeface="Lato Hairline"/>
              <a:sym typeface="Lato Hairline"/>
            </a:endParaRPr>
          </a:p>
        </p:txBody>
      </p:sp>
      <p:sp>
        <p:nvSpPr>
          <p:cNvPr id="525" name="Google Shape;525;p76"/>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526" name="Google Shape;526;p76"/>
          <p:cNvPicPr preferRelativeResize="0"/>
          <p:nvPr/>
        </p:nvPicPr>
        <p:blipFill rotWithShape="1">
          <a:blip r:embed="rId3">
            <a:alphaModFix/>
          </a:blip>
          <a:srcRect b="0" l="0" r="0" t="0"/>
          <a:stretch/>
        </p:blipFill>
        <p:spPr>
          <a:xfrm>
            <a:off x="523699" y="2801467"/>
            <a:ext cx="5175352" cy="2212046"/>
          </a:xfrm>
          <a:prstGeom prst="rect">
            <a:avLst/>
          </a:prstGeom>
          <a:noFill/>
          <a:ln>
            <a:noFill/>
          </a:ln>
        </p:spPr>
      </p:pic>
      <p:pic>
        <p:nvPicPr>
          <p:cNvPr id="527" name="Google Shape;527;p76"/>
          <p:cNvPicPr preferRelativeResize="0"/>
          <p:nvPr/>
        </p:nvPicPr>
        <p:blipFill rotWithShape="1">
          <a:blip r:embed="rId4">
            <a:alphaModFix/>
          </a:blip>
          <a:srcRect b="0" l="0" r="0" t="0"/>
          <a:stretch/>
        </p:blipFill>
        <p:spPr>
          <a:xfrm>
            <a:off x="457200" y="818531"/>
            <a:ext cx="6432698" cy="182235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sp>
        <p:nvSpPr>
          <p:cNvPr id="532" name="Google Shape;532;p77"/>
          <p:cNvSpPr txBox="1"/>
          <p:nvPr>
            <p:ph type="title"/>
          </p:nvPr>
        </p:nvSpPr>
        <p:spPr>
          <a:xfrm>
            <a:off x="411409" y="0"/>
            <a:ext cx="6404345"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3200">
                <a:solidFill>
                  <a:schemeClr val="dk1"/>
                </a:solidFill>
                <a:latin typeface="Lato Hairline"/>
                <a:ea typeface="Lato Hairline"/>
                <a:cs typeface="Lato Hairline"/>
                <a:sym typeface="Lato Hairline"/>
              </a:rPr>
              <a:t>Top 10 Institutional Shareholders</a:t>
            </a:r>
            <a:endParaRPr sz="3200">
              <a:solidFill>
                <a:schemeClr val="dk1"/>
              </a:solidFill>
              <a:latin typeface="Lato Hairline"/>
              <a:ea typeface="Lato Hairline"/>
              <a:cs typeface="Lato Hairline"/>
              <a:sym typeface="Lato Hairline"/>
            </a:endParaRPr>
          </a:p>
        </p:txBody>
      </p:sp>
      <p:sp>
        <p:nvSpPr>
          <p:cNvPr id="533" name="Google Shape;533;p77"/>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534" name="Google Shape;534;p77"/>
          <p:cNvPicPr preferRelativeResize="0"/>
          <p:nvPr/>
        </p:nvPicPr>
        <p:blipFill rotWithShape="1">
          <a:blip r:embed="rId3">
            <a:alphaModFix/>
          </a:blip>
          <a:srcRect b="0" l="0" r="0" t="0"/>
          <a:stretch/>
        </p:blipFill>
        <p:spPr>
          <a:xfrm>
            <a:off x="343786" y="952026"/>
            <a:ext cx="7911071" cy="37216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sp>
        <p:nvSpPr>
          <p:cNvPr id="539" name="Google Shape;539;p78"/>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540" name="Google Shape;540;p78"/>
          <p:cNvPicPr preferRelativeResize="0"/>
          <p:nvPr/>
        </p:nvPicPr>
        <p:blipFill rotWithShape="1">
          <a:blip r:embed="rId3">
            <a:alphaModFix/>
          </a:blip>
          <a:srcRect b="0" l="0" r="0" t="0"/>
          <a:stretch/>
        </p:blipFill>
        <p:spPr>
          <a:xfrm>
            <a:off x="321744" y="1084520"/>
            <a:ext cx="7055365" cy="3651251"/>
          </a:xfrm>
          <a:prstGeom prst="rect">
            <a:avLst/>
          </a:prstGeom>
          <a:noFill/>
          <a:ln>
            <a:noFill/>
          </a:ln>
        </p:spPr>
      </p:pic>
      <p:sp>
        <p:nvSpPr>
          <p:cNvPr id="541" name="Google Shape;541;p78"/>
          <p:cNvSpPr/>
          <p:nvPr/>
        </p:nvSpPr>
        <p:spPr>
          <a:xfrm>
            <a:off x="321744" y="94800"/>
            <a:ext cx="5865628" cy="8129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 sz="3200" u="none" cap="none" strike="noStrike">
                <a:solidFill>
                  <a:srgbClr val="434343"/>
                </a:solidFill>
                <a:latin typeface="Lato"/>
                <a:ea typeface="Lato"/>
                <a:cs typeface="Lato"/>
                <a:sym typeface="Lato"/>
              </a:rPr>
              <a:t>Share Repurchase Program</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br>
              <a:rPr b="0" i="0" lang="en" sz="3200" u="none" cap="none" strike="noStrike">
                <a:solidFill>
                  <a:srgbClr val="000000"/>
                </a:solidFill>
                <a:latin typeface="Arial"/>
                <a:ea typeface="Arial"/>
                <a:cs typeface="Arial"/>
                <a:sym typeface="Arial"/>
              </a:rPr>
            </a:b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79"/>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547" name="Google Shape;547;p79"/>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548" name="Google Shape;548;p79"/>
          <p:cNvPicPr preferRelativeResize="0"/>
          <p:nvPr/>
        </p:nvPicPr>
        <p:blipFill rotWithShape="1">
          <a:blip r:embed="rId3">
            <a:alphaModFix/>
          </a:blip>
          <a:srcRect b="0" l="0" r="0" t="0"/>
          <a:stretch/>
        </p:blipFill>
        <p:spPr>
          <a:xfrm>
            <a:off x="457199" y="1041321"/>
            <a:ext cx="7732353" cy="3632329"/>
          </a:xfrm>
          <a:prstGeom prst="rect">
            <a:avLst/>
          </a:prstGeom>
          <a:noFill/>
          <a:ln>
            <a:noFill/>
          </a:ln>
        </p:spPr>
      </p:pic>
      <p:sp>
        <p:nvSpPr>
          <p:cNvPr id="549" name="Google Shape;549;p79"/>
          <p:cNvSpPr/>
          <p:nvPr/>
        </p:nvSpPr>
        <p:spPr>
          <a:xfrm>
            <a:off x="457200" y="208015"/>
            <a:ext cx="5865628" cy="1569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 sz="3200" u="none" cap="none" strike="noStrike">
                <a:solidFill>
                  <a:srgbClr val="434343"/>
                </a:solidFill>
                <a:latin typeface="Lato"/>
                <a:ea typeface="Lato"/>
                <a:cs typeface="Lato"/>
                <a:sym typeface="Lato"/>
              </a:rPr>
              <a:t>Dividends</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br>
              <a:rPr b="0" i="0" lang="en" sz="3200" u="none" cap="none" strike="noStrike">
                <a:solidFill>
                  <a:srgbClr val="000000"/>
                </a:solidFill>
                <a:latin typeface="Arial"/>
                <a:ea typeface="Arial"/>
                <a:cs typeface="Arial"/>
                <a:sym typeface="Arial"/>
              </a:rPr>
            </a:b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80"/>
          <p:cNvSpPr txBox="1"/>
          <p:nvPr>
            <p:ph type="title"/>
          </p:nvPr>
        </p:nvSpPr>
        <p:spPr>
          <a:xfrm>
            <a:off x="457200" y="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4000">
                <a:solidFill>
                  <a:schemeClr val="dk1"/>
                </a:solidFill>
                <a:latin typeface="Lato"/>
                <a:ea typeface="Lato"/>
                <a:cs typeface="Lato"/>
                <a:sym typeface="Lato"/>
              </a:rPr>
              <a:t>Mission and Strategy</a:t>
            </a:r>
            <a:endParaRPr sz="4000">
              <a:solidFill>
                <a:schemeClr val="dk1"/>
              </a:solidFill>
              <a:latin typeface="Lato"/>
              <a:ea typeface="Lato"/>
              <a:cs typeface="Lato"/>
              <a:sym typeface="Lato"/>
            </a:endParaRPr>
          </a:p>
        </p:txBody>
      </p:sp>
      <p:sp>
        <p:nvSpPr>
          <p:cNvPr id="555" name="Google Shape;555;p80"/>
          <p:cNvSpPr txBox="1"/>
          <p:nvPr>
            <p:ph idx="1" type="body"/>
          </p:nvPr>
        </p:nvSpPr>
        <p:spPr>
          <a:xfrm>
            <a:off x="457201" y="1635125"/>
            <a:ext cx="5416318" cy="2605088"/>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1"/>
              </a:buClr>
              <a:buSzPts val="600"/>
              <a:buFont typeface="Arial"/>
              <a:buNone/>
            </a:pPr>
            <a:r>
              <a:rPr b="1" i="0" lang="en" sz="2400" u="none" cap="none" strike="noStrike">
                <a:solidFill>
                  <a:schemeClr val="dk1"/>
                </a:solidFill>
                <a:latin typeface="Lato"/>
                <a:ea typeface="Lato"/>
                <a:cs typeface="Lato"/>
                <a:sym typeface="Lato"/>
              </a:rPr>
              <a:t>Mission</a:t>
            </a:r>
            <a:endParaRPr>
              <a:latin typeface="Lato"/>
              <a:ea typeface="Lato"/>
              <a:cs typeface="Lato"/>
              <a:sym typeface="Lato"/>
            </a:endParaRPr>
          </a:p>
          <a:p>
            <a:pPr indent="-228600" lvl="1" marL="685800" marR="0" rtl="0" algn="l">
              <a:lnSpc>
                <a:spcPct val="80000"/>
              </a:lnSpc>
              <a:spcBef>
                <a:spcPts val="500"/>
              </a:spcBef>
              <a:spcAft>
                <a:spcPts val="0"/>
              </a:spcAft>
              <a:buClr>
                <a:schemeClr val="dk1"/>
              </a:buClr>
              <a:buSzPts val="2400"/>
              <a:buFont typeface="Noto Sans Symbols"/>
              <a:buChar char="▪"/>
            </a:pPr>
            <a:r>
              <a:rPr b="0" i="0" lang="en" sz="1600" u="none" cap="none" strike="noStrike">
                <a:solidFill>
                  <a:schemeClr val="dk1"/>
                </a:solidFill>
                <a:latin typeface="Lato"/>
                <a:ea typeface="Lato"/>
                <a:cs typeface="Lato"/>
                <a:sym typeface="Lato"/>
              </a:rPr>
              <a:t>Empower every person and every organization on the planet to achieve more</a:t>
            </a:r>
            <a:endParaRPr sz="1600">
              <a:latin typeface="Lato"/>
              <a:ea typeface="Lato"/>
              <a:cs typeface="Lato"/>
              <a:sym typeface="Lato"/>
            </a:endParaRPr>
          </a:p>
          <a:p>
            <a:pPr indent="-228600" lvl="1" marL="685800" marR="0" rtl="0" algn="l">
              <a:lnSpc>
                <a:spcPct val="80000"/>
              </a:lnSpc>
              <a:spcBef>
                <a:spcPts val="500"/>
              </a:spcBef>
              <a:spcAft>
                <a:spcPts val="0"/>
              </a:spcAft>
              <a:buClr>
                <a:schemeClr val="dk1"/>
              </a:buClr>
              <a:buSzPts val="2400"/>
              <a:buFont typeface="Noto Sans Symbols"/>
              <a:buNone/>
            </a:pPr>
            <a:r>
              <a:t/>
            </a:r>
            <a:endParaRPr b="0" i="0" sz="2400" u="none" cap="none" strike="noStrike">
              <a:solidFill>
                <a:schemeClr val="dk1"/>
              </a:solidFill>
              <a:latin typeface="Lato"/>
              <a:ea typeface="Lato"/>
              <a:cs typeface="Lato"/>
              <a:sym typeface="Lato"/>
            </a:endParaRPr>
          </a:p>
          <a:p>
            <a:pPr indent="0" lvl="0" marL="0" marR="0" rtl="0" algn="l">
              <a:lnSpc>
                <a:spcPct val="80000"/>
              </a:lnSpc>
              <a:spcBef>
                <a:spcPts val="1000"/>
              </a:spcBef>
              <a:spcAft>
                <a:spcPts val="0"/>
              </a:spcAft>
              <a:buClr>
                <a:schemeClr val="dk1"/>
              </a:buClr>
              <a:buSzPts val="600"/>
              <a:buFont typeface="Arial"/>
              <a:buNone/>
            </a:pPr>
            <a:r>
              <a:rPr b="1" i="0" lang="en" sz="2400" u="none" cap="none" strike="noStrike">
                <a:solidFill>
                  <a:schemeClr val="dk1"/>
                </a:solidFill>
                <a:latin typeface="Lato"/>
                <a:ea typeface="Lato"/>
                <a:cs typeface="Lato"/>
                <a:sym typeface="Lato"/>
              </a:rPr>
              <a:t>Strategy</a:t>
            </a:r>
            <a:endParaRPr>
              <a:latin typeface="Lato"/>
              <a:ea typeface="Lato"/>
              <a:cs typeface="Lato"/>
              <a:sym typeface="Lato"/>
            </a:endParaRPr>
          </a:p>
          <a:p>
            <a:pPr indent="-228600" lvl="1" marL="685800" marR="0" rtl="0" algn="l">
              <a:lnSpc>
                <a:spcPct val="80000"/>
              </a:lnSpc>
              <a:spcBef>
                <a:spcPts val="500"/>
              </a:spcBef>
              <a:spcAft>
                <a:spcPts val="0"/>
              </a:spcAft>
              <a:buClr>
                <a:schemeClr val="dk1"/>
              </a:buClr>
              <a:buSzPts val="2400"/>
              <a:buFont typeface="Noto Sans Symbols"/>
              <a:buChar char="▪"/>
            </a:pPr>
            <a:r>
              <a:rPr b="0" i="0" lang="en" sz="1600" u="none" cap="none" strike="noStrike">
                <a:solidFill>
                  <a:schemeClr val="dk1"/>
                </a:solidFill>
                <a:latin typeface="Lato"/>
                <a:ea typeface="Lato"/>
                <a:cs typeface="Lato"/>
                <a:sym typeface="Lato"/>
              </a:rPr>
              <a:t>Build best-in-class platforms and productivity services for a mobile-first, cloud-first world</a:t>
            </a:r>
            <a:endParaRPr sz="1600">
              <a:latin typeface="Lato"/>
              <a:ea typeface="Lato"/>
              <a:cs typeface="Lato"/>
              <a:sym typeface="Lato"/>
            </a:endParaRPr>
          </a:p>
        </p:txBody>
      </p:sp>
      <p:sp>
        <p:nvSpPr>
          <p:cNvPr id="556" name="Google Shape;556;p80"/>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557" name="Google Shape;557;p80"/>
          <p:cNvSpPr/>
          <p:nvPr/>
        </p:nvSpPr>
        <p:spPr>
          <a:xfrm>
            <a:off x="4454820" y="2417862"/>
            <a:ext cx="23436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61" name="Shape 561"/>
        <p:cNvGrpSpPr/>
        <p:nvPr/>
      </p:nvGrpSpPr>
      <p:grpSpPr>
        <a:xfrm>
          <a:off x="0" y="0"/>
          <a:ext cx="0" cy="0"/>
          <a:chOff x="0" y="0"/>
          <a:chExt cx="0" cy="0"/>
        </a:xfrm>
      </p:grpSpPr>
      <p:sp>
        <p:nvSpPr>
          <p:cNvPr id="562" name="Google Shape;562;p81"/>
          <p:cNvSpPr txBox="1"/>
          <p:nvPr>
            <p:ph idx="12" type="sldNum"/>
          </p:nvPr>
        </p:nvSpPr>
        <p:spPr>
          <a:xfrm>
            <a:off x="4297650" y="4447973"/>
            <a:ext cx="548700" cy="39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999999"/>
                </a:solidFill>
                <a:latin typeface="Lato Light"/>
                <a:ea typeface="Lato Light"/>
                <a:cs typeface="Lato Light"/>
                <a:sym typeface="Lato Light"/>
              </a:rPr>
              <a:t>‹#›</a:t>
            </a:fld>
            <a:endParaRPr b="0" i="0" sz="1800" u="none" cap="none" strike="noStrike">
              <a:solidFill>
                <a:srgbClr val="999999"/>
              </a:solidFill>
              <a:latin typeface="Lato Light"/>
              <a:ea typeface="Lato Light"/>
              <a:cs typeface="Lato Light"/>
              <a:sym typeface="Lato Light"/>
            </a:endParaRPr>
          </a:p>
        </p:txBody>
      </p:sp>
      <p:sp>
        <p:nvSpPr>
          <p:cNvPr id="563" name="Google Shape;563;p81"/>
          <p:cNvSpPr/>
          <p:nvPr/>
        </p:nvSpPr>
        <p:spPr>
          <a:xfrm>
            <a:off x="1863218" y="192654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81"/>
          <p:cNvSpPr/>
          <p:nvPr/>
        </p:nvSpPr>
        <p:spPr>
          <a:xfrm>
            <a:off x="3191493" y="3175474"/>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81"/>
          <p:cNvSpPr/>
          <p:nvPr/>
        </p:nvSpPr>
        <p:spPr>
          <a:xfrm>
            <a:off x="4029193" y="171194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81"/>
          <p:cNvSpPr/>
          <p:nvPr/>
        </p:nvSpPr>
        <p:spPr>
          <a:xfrm>
            <a:off x="6316893" y="213124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81"/>
          <p:cNvSpPr/>
          <p:nvPr/>
        </p:nvSpPr>
        <p:spPr>
          <a:xfrm>
            <a:off x="6930993" y="349559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81"/>
          <p:cNvSpPr/>
          <p:nvPr/>
        </p:nvSpPr>
        <p:spPr>
          <a:xfrm>
            <a:off x="4543893" y="3409924"/>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81"/>
          <p:cNvSpPr txBox="1"/>
          <p:nvPr/>
        </p:nvSpPr>
        <p:spPr>
          <a:xfrm>
            <a:off x="2089003" y="1968026"/>
            <a:ext cx="5191779"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 sz="4000" u="none" cap="none" strike="noStrike">
                <a:solidFill>
                  <a:srgbClr val="FFFFFF"/>
                </a:solidFill>
                <a:latin typeface="Calibri"/>
                <a:ea typeface="Calibri"/>
                <a:cs typeface="Calibri"/>
                <a:sym typeface="Calibri"/>
              </a:rPr>
              <a:t>History &amp; Management</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9"/>
          <p:cNvSpPr txBox="1"/>
          <p:nvPr>
            <p:ph type="ctrTitle"/>
          </p:nvPr>
        </p:nvSpPr>
        <p:spPr>
          <a:xfrm>
            <a:off x="3826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Hardware</a:t>
            </a:r>
            <a:endParaRPr sz="4000"/>
          </a:p>
        </p:txBody>
      </p:sp>
      <p:sp>
        <p:nvSpPr>
          <p:cNvPr id="101" name="Google Shape;101;p19"/>
          <p:cNvSpPr txBox="1"/>
          <p:nvPr>
            <p:ph idx="1" type="subTitle"/>
          </p:nvPr>
        </p:nvSpPr>
        <p:spPr>
          <a:xfrm>
            <a:off x="382672" y="1159802"/>
            <a:ext cx="5605200" cy="3386700"/>
          </a:xfrm>
          <a:prstGeom prst="rect">
            <a:avLst/>
          </a:prstGeom>
          <a:noFill/>
          <a:ln>
            <a:noFill/>
          </a:ln>
        </p:spPr>
        <p:txBody>
          <a:bodyPr anchorCtr="0" anchor="t" bIns="91425" lIns="91425" spcFirstLastPara="1" rIns="91425" wrap="square" tIns="91425">
            <a:noAutofit/>
          </a:bodyPr>
          <a:lstStyle/>
          <a:p>
            <a:pPr indent="0" lvl="0" marL="0" rtl="0" algn="l">
              <a:lnSpc>
                <a:spcPct val="200000"/>
              </a:lnSpc>
              <a:spcBef>
                <a:spcPts val="0"/>
              </a:spcBef>
              <a:spcAft>
                <a:spcPts val="0"/>
              </a:spcAft>
              <a:buSzPts val="1400"/>
              <a:buNone/>
            </a:pPr>
            <a:r>
              <a:rPr b="1" lang="en">
                <a:latin typeface="Lato"/>
                <a:ea typeface="Lato"/>
                <a:cs typeface="Lato"/>
                <a:sym typeface="Lato"/>
              </a:rPr>
              <a:t>Novelty Gadgets</a:t>
            </a:r>
            <a:endParaRPr b="1">
              <a:latin typeface="Lato"/>
              <a:ea typeface="Lato"/>
              <a:cs typeface="Lato"/>
              <a:sym typeface="Lato"/>
            </a:endParaRPr>
          </a:p>
          <a:p>
            <a:pPr indent="-330200" lvl="0" marL="457200" rtl="0" algn="l">
              <a:lnSpc>
                <a:spcPct val="150000"/>
              </a:lnSpc>
              <a:spcBef>
                <a:spcPts val="0"/>
              </a:spcBef>
              <a:spcAft>
                <a:spcPts val="0"/>
              </a:spcAft>
              <a:buSzPts val="1600"/>
              <a:buChar char="-"/>
            </a:pPr>
            <a:r>
              <a:rPr lang="en" sz="1600"/>
              <a:t>Contactless Payment System</a:t>
            </a:r>
            <a:endParaRPr sz="1600"/>
          </a:p>
          <a:p>
            <a:pPr indent="-330200" lvl="0" marL="457200" rtl="0" algn="l">
              <a:lnSpc>
                <a:spcPct val="150000"/>
              </a:lnSpc>
              <a:spcBef>
                <a:spcPts val="0"/>
              </a:spcBef>
              <a:spcAft>
                <a:spcPts val="0"/>
              </a:spcAft>
              <a:buSzPts val="1600"/>
              <a:buChar char="-"/>
            </a:pPr>
            <a:r>
              <a:rPr lang="en" sz="1600"/>
              <a:t>Smart watches</a:t>
            </a:r>
            <a:endParaRPr sz="1600"/>
          </a:p>
          <a:p>
            <a:pPr indent="-330200" lvl="0" marL="457200" rtl="0" algn="l">
              <a:lnSpc>
                <a:spcPct val="150000"/>
              </a:lnSpc>
              <a:spcBef>
                <a:spcPts val="0"/>
              </a:spcBef>
              <a:spcAft>
                <a:spcPts val="0"/>
              </a:spcAft>
              <a:buSzPts val="1600"/>
              <a:buChar char="-"/>
            </a:pPr>
            <a:r>
              <a:rPr lang="en" sz="1600"/>
              <a:t>Smarttracker</a:t>
            </a:r>
            <a:endParaRPr sz="1600"/>
          </a:p>
          <a:p>
            <a:pPr indent="-330200" lvl="0" marL="457200" rtl="0" algn="l">
              <a:lnSpc>
                <a:spcPct val="150000"/>
              </a:lnSpc>
              <a:spcBef>
                <a:spcPts val="0"/>
              </a:spcBef>
              <a:spcAft>
                <a:spcPts val="0"/>
              </a:spcAft>
              <a:buSzPts val="1600"/>
              <a:buChar char="-"/>
            </a:pPr>
            <a:r>
              <a:rPr lang="en" sz="1600"/>
              <a:t>Google Glasses, Virtual Reality (VR) &amp; Augmented Reality (AR)</a:t>
            </a:r>
            <a:endParaRPr sz="1600"/>
          </a:p>
          <a:p>
            <a:pPr indent="-330200" lvl="0" marL="457200" rtl="0" algn="l">
              <a:lnSpc>
                <a:spcPct val="150000"/>
              </a:lnSpc>
              <a:spcBef>
                <a:spcPts val="0"/>
              </a:spcBef>
              <a:spcAft>
                <a:spcPts val="0"/>
              </a:spcAft>
              <a:buSzPts val="1600"/>
              <a:buChar char="-"/>
            </a:pPr>
            <a:r>
              <a:rPr lang="en" sz="1600"/>
              <a:t>Smart Home Device (smart speakers) (amazon Echo)</a:t>
            </a:r>
            <a:endParaRPr sz="1600"/>
          </a:p>
          <a:p>
            <a:pPr indent="-330200" lvl="0" marL="457200" rtl="0" algn="l">
              <a:lnSpc>
                <a:spcPct val="150000"/>
              </a:lnSpc>
              <a:spcBef>
                <a:spcPts val="0"/>
              </a:spcBef>
              <a:spcAft>
                <a:spcPts val="0"/>
              </a:spcAft>
              <a:buSzPts val="1600"/>
              <a:buChar char="-"/>
            </a:pPr>
            <a:r>
              <a:rPr lang="en" sz="1600"/>
              <a:t>Game Consoles</a:t>
            </a:r>
            <a:endParaRPr sz="1600"/>
          </a:p>
          <a:p>
            <a:pPr indent="-330200" lvl="0" marL="457200" rtl="0" algn="l">
              <a:lnSpc>
                <a:spcPct val="150000"/>
              </a:lnSpc>
              <a:spcBef>
                <a:spcPts val="0"/>
              </a:spcBef>
              <a:spcAft>
                <a:spcPts val="0"/>
              </a:spcAft>
              <a:buSzPts val="1600"/>
              <a:buChar char="-"/>
            </a:pPr>
            <a:r>
              <a:rPr lang="en" sz="1600"/>
              <a:t>3-D Printer</a:t>
            </a:r>
            <a:endParaRPr sz="1600"/>
          </a:p>
          <a:p>
            <a:pPr indent="-330200" lvl="0" marL="457200" rtl="0" algn="l">
              <a:lnSpc>
                <a:spcPct val="150000"/>
              </a:lnSpc>
              <a:spcBef>
                <a:spcPts val="0"/>
              </a:spcBef>
              <a:spcAft>
                <a:spcPts val="0"/>
              </a:spcAft>
              <a:buSzPts val="1600"/>
              <a:buChar char="-"/>
            </a:pPr>
            <a:r>
              <a:rPr lang="en" sz="1600"/>
              <a:t>Electric Scooter</a:t>
            </a:r>
            <a:endParaRPr sz="1600"/>
          </a:p>
        </p:txBody>
      </p:sp>
      <p:sp>
        <p:nvSpPr>
          <p:cNvPr id="102" name="Google Shape;102;p19"/>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Image result for smart watches" id="103" name="Google Shape;103;p19"/>
          <p:cNvPicPr preferRelativeResize="0"/>
          <p:nvPr/>
        </p:nvPicPr>
        <p:blipFill rotWithShape="1">
          <a:blip r:embed="rId3">
            <a:alphaModFix/>
          </a:blip>
          <a:srcRect b="0" l="0" r="0" t="0"/>
          <a:stretch/>
        </p:blipFill>
        <p:spPr>
          <a:xfrm>
            <a:off x="3914775" y="323875"/>
            <a:ext cx="2653912" cy="1361875"/>
          </a:xfrm>
          <a:prstGeom prst="rect">
            <a:avLst/>
          </a:prstGeom>
          <a:noFill/>
          <a:ln>
            <a:noFill/>
          </a:ln>
        </p:spPr>
      </p:pic>
      <p:pic>
        <p:nvPicPr>
          <p:cNvPr id="104" name="Google Shape;104;p19"/>
          <p:cNvPicPr preferRelativeResize="0"/>
          <p:nvPr/>
        </p:nvPicPr>
        <p:blipFill rotWithShape="1">
          <a:blip r:embed="rId4">
            <a:alphaModFix/>
          </a:blip>
          <a:srcRect b="0" l="0" r="0" t="0"/>
          <a:stretch/>
        </p:blipFill>
        <p:spPr>
          <a:xfrm flipH="1">
            <a:off x="4980849" y="3814425"/>
            <a:ext cx="2208051" cy="12528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82"/>
          <p:cNvSpPr txBox="1"/>
          <p:nvPr>
            <p:ph idx="1" type="body"/>
          </p:nvPr>
        </p:nvSpPr>
        <p:spPr>
          <a:xfrm>
            <a:off x="401792" y="707375"/>
            <a:ext cx="5511900" cy="37287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dk1"/>
              </a:buClr>
              <a:buSzPts val="500"/>
              <a:buFont typeface="Arial"/>
              <a:buNone/>
            </a:pPr>
            <a:r>
              <a:rPr b="1" i="0" lang="en" sz="1600" u="none" cap="none" strike="noStrike">
                <a:solidFill>
                  <a:schemeClr val="dk1"/>
                </a:solidFill>
                <a:latin typeface="Lato"/>
                <a:ea typeface="Lato"/>
                <a:cs typeface="Lato"/>
                <a:sym typeface="Lato"/>
              </a:rPr>
              <a:t>1975 </a:t>
            </a:r>
            <a:endParaRPr sz="1600">
              <a:latin typeface="Lato"/>
              <a:ea typeface="Lato"/>
              <a:cs typeface="Lato"/>
              <a:sym typeface="Lato"/>
            </a:endParaRPr>
          </a:p>
          <a:p>
            <a:pPr indent="-208973" lvl="1" marL="685800" marR="0" rtl="0" algn="l">
              <a:lnSpc>
                <a:spcPct val="70000"/>
              </a:lnSpc>
              <a:spcBef>
                <a:spcPts val="500"/>
              </a:spcBef>
              <a:spcAft>
                <a:spcPts val="0"/>
              </a:spcAft>
              <a:buClr>
                <a:schemeClr val="dk1"/>
              </a:buClr>
              <a:buSzPts val="1700"/>
              <a:buFont typeface="Noto Sans Symbols"/>
              <a:buChar char="▪"/>
            </a:pPr>
            <a:r>
              <a:rPr b="0" i="0" lang="en" sz="1600" u="none" cap="none" strike="noStrike">
                <a:solidFill>
                  <a:schemeClr val="dk1"/>
                </a:solidFill>
                <a:latin typeface="Lato"/>
                <a:ea typeface="Lato"/>
                <a:cs typeface="Lato"/>
                <a:sym typeface="Lato"/>
              </a:rPr>
              <a:t>Microsoft founded </a:t>
            </a:r>
            <a:endParaRPr sz="1600">
              <a:latin typeface="Lato"/>
              <a:ea typeface="Lato"/>
              <a:cs typeface="Lato"/>
              <a:sym typeface="Lato"/>
            </a:endParaRPr>
          </a:p>
          <a:p>
            <a:pPr indent="0" lvl="0" marL="0" marR="0" rtl="0" algn="l">
              <a:lnSpc>
                <a:spcPct val="70000"/>
              </a:lnSpc>
              <a:spcBef>
                <a:spcPts val="1000"/>
              </a:spcBef>
              <a:spcAft>
                <a:spcPts val="0"/>
              </a:spcAft>
              <a:buClr>
                <a:schemeClr val="dk1"/>
              </a:buClr>
              <a:buSzPts val="500"/>
              <a:buFont typeface="Arial"/>
              <a:buNone/>
            </a:pPr>
            <a:r>
              <a:rPr b="1" i="0" lang="en" sz="1600" u="none" cap="none" strike="noStrike">
                <a:solidFill>
                  <a:schemeClr val="dk1"/>
                </a:solidFill>
                <a:latin typeface="Lato"/>
                <a:ea typeface="Lato"/>
                <a:cs typeface="Lato"/>
                <a:sym typeface="Lato"/>
              </a:rPr>
              <a:t>1981</a:t>
            </a:r>
            <a:r>
              <a:rPr b="0" i="0" lang="en" sz="1600" u="none" cap="none" strike="noStrike">
                <a:solidFill>
                  <a:schemeClr val="dk1"/>
                </a:solidFill>
                <a:latin typeface="Lato"/>
                <a:ea typeface="Lato"/>
                <a:cs typeface="Lato"/>
                <a:sym typeface="Lato"/>
              </a:rPr>
              <a:t> </a:t>
            </a:r>
            <a:endParaRPr sz="1600">
              <a:latin typeface="Lato"/>
              <a:ea typeface="Lato"/>
              <a:cs typeface="Lato"/>
              <a:sym typeface="Lato"/>
            </a:endParaRPr>
          </a:p>
          <a:p>
            <a:pPr indent="-208973" lvl="1" marL="685800" marR="0" rtl="0" algn="l">
              <a:lnSpc>
                <a:spcPct val="70000"/>
              </a:lnSpc>
              <a:spcBef>
                <a:spcPts val="500"/>
              </a:spcBef>
              <a:spcAft>
                <a:spcPts val="0"/>
              </a:spcAft>
              <a:buClr>
                <a:schemeClr val="dk1"/>
              </a:buClr>
              <a:buSzPts val="1700"/>
              <a:buFont typeface="Noto Sans Symbols"/>
              <a:buChar char="▪"/>
            </a:pPr>
            <a:r>
              <a:rPr b="0" i="0" lang="en" sz="1600" u="none" cap="none" strike="noStrike">
                <a:solidFill>
                  <a:schemeClr val="dk1"/>
                </a:solidFill>
                <a:latin typeface="Lato"/>
                <a:ea typeface="Lato"/>
                <a:cs typeface="Lato"/>
                <a:sym typeface="Lato"/>
              </a:rPr>
              <a:t>Microsoft incorporates</a:t>
            </a:r>
            <a:endParaRPr sz="1600">
              <a:latin typeface="Lato"/>
              <a:ea typeface="Lato"/>
              <a:cs typeface="Lato"/>
              <a:sym typeface="Lato"/>
            </a:endParaRPr>
          </a:p>
          <a:p>
            <a:pPr indent="-208973" lvl="1" marL="685800" marR="0" rtl="0" algn="l">
              <a:lnSpc>
                <a:spcPct val="70000"/>
              </a:lnSpc>
              <a:spcBef>
                <a:spcPts val="500"/>
              </a:spcBef>
              <a:spcAft>
                <a:spcPts val="0"/>
              </a:spcAft>
              <a:buClr>
                <a:schemeClr val="dk1"/>
              </a:buClr>
              <a:buSzPts val="1700"/>
              <a:buFont typeface="Noto Sans Symbols"/>
              <a:buChar char="▪"/>
            </a:pPr>
            <a:r>
              <a:rPr b="0" i="0" lang="en" sz="1600" u="none" cap="none" strike="noStrike">
                <a:solidFill>
                  <a:schemeClr val="dk1"/>
                </a:solidFill>
                <a:latin typeface="Lato"/>
                <a:ea typeface="Lato"/>
                <a:cs typeface="Lato"/>
                <a:sym typeface="Lato"/>
              </a:rPr>
              <a:t>IBM introduces its personal computer MS-DOS 1.0</a:t>
            </a:r>
            <a:endParaRPr sz="1600">
              <a:latin typeface="Lato"/>
              <a:ea typeface="Lato"/>
              <a:cs typeface="Lato"/>
              <a:sym typeface="Lato"/>
            </a:endParaRPr>
          </a:p>
          <a:p>
            <a:pPr indent="0" lvl="0" marL="0" marR="0" rtl="0" algn="l">
              <a:lnSpc>
                <a:spcPct val="70000"/>
              </a:lnSpc>
              <a:spcBef>
                <a:spcPts val="1000"/>
              </a:spcBef>
              <a:spcAft>
                <a:spcPts val="0"/>
              </a:spcAft>
              <a:buClr>
                <a:schemeClr val="dk1"/>
              </a:buClr>
              <a:buSzPts val="500"/>
              <a:buFont typeface="Arial"/>
              <a:buNone/>
            </a:pPr>
            <a:r>
              <a:rPr b="1" i="0" lang="en" sz="1600" u="none" cap="none" strike="noStrike">
                <a:solidFill>
                  <a:schemeClr val="dk1"/>
                </a:solidFill>
                <a:latin typeface="Lato"/>
                <a:ea typeface="Lato"/>
                <a:cs typeface="Lato"/>
                <a:sym typeface="Lato"/>
              </a:rPr>
              <a:t>1986</a:t>
            </a:r>
            <a:endParaRPr sz="1600">
              <a:latin typeface="Lato"/>
              <a:ea typeface="Lato"/>
              <a:cs typeface="Lato"/>
              <a:sym typeface="Lato"/>
            </a:endParaRPr>
          </a:p>
          <a:p>
            <a:pPr indent="-208973" lvl="1" marL="685800" marR="0" rtl="0" algn="l">
              <a:lnSpc>
                <a:spcPct val="70000"/>
              </a:lnSpc>
              <a:spcBef>
                <a:spcPts val="500"/>
              </a:spcBef>
              <a:spcAft>
                <a:spcPts val="0"/>
              </a:spcAft>
              <a:buClr>
                <a:schemeClr val="dk1"/>
              </a:buClr>
              <a:buSzPts val="1700"/>
              <a:buFont typeface="Noto Sans Symbols"/>
              <a:buChar char="▪"/>
            </a:pPr>
            <a:r>
              <a:rPr b="0" i="0" lang="en" sz="1600" u="none" cap="none" strike="noStrike">
                <a:solidFill>
                  <a:schemeClr val="dk1"/>
                </a:solidFill>
                <a:latin typeface="Lato"/>
                <a:ea typeface="Lato"/>
                <a:cs typeface="Lato"/>
                <a:sym typeface="Lato"/>
              </a:rPr>
              <a:t>Microsoft stock goes public</a:t>
            </a:r>
            <a:endParaRPr sz="1600">
              <a:latin typeface="Lato"/>
              <a:ea typeface="Lato"/>
              <a:cs typeface="Lato"/>
              <a:sym typeface="Lato"/>
            </a:endParaRPr>
          </a:p>
          <a:p>
            <a:pPr indent="0" lvl="0" marL="0" marR="0" rtl="0" algn="l">
              <a:lnSpc>
                <a:spcPct val="70000"/>
              </a:lnSpc>
              <a:spcBef>
                <a:spcPts val="1000"/>
              </a:spcBef>
              <a:spcAft>
                <a:spcPts val="0"/>
              </a:spcAft>
              <a:buClr>
                <a:schemeClr val="dk1"/>
              </a:buClr>
              <a:buSzPts val="500"/>
              <a:buFont typeface="Arial"/>
              <a:buNone/>
            </a:pPr>
            <a:r>
              <a:rPr b="1" i="0" lang="en" sz="1600" u="none" cap="none" strike="noStrike">
                <a:solidFill>
                  <a:schemeClr val="dk1"/>
                </a:solidFill>
                <a:latin typeface="Lato"/>
                <a:ea typeface="Lato"/>
                <a:cs typeface="Lato"/>
                <a:sym typeface="Lato"/>
              </a:rPr>
              <a:t>1990</a:t>
            </a:r>
            <a:r>
              <a:rPr b="0" i="0" lang="en" sz="1600" u="none" cap="none" strike="noStrike">
                <a:solidFill>
                  <a:schemeClr val="dk1"/>
                </a:solidFill>
                <a:latin typeface="Lato"/>
                <a:ea typeface="Lato"/>
                <a:cs typeface="Lato"/>
                <a:sym typeface="Lato"/>
              </a:rPr>
              <a:t> </a:t>
            </a:r>
            <a:endParaRPr sz="1600">
              <a:latin typeface="Lato"/>
              <a:ea typeface="Lato"/>
              <a:cs typeface="Lato"/>
              <a:sym typeface="Lato"/>
            </a:endParaRPr>
          </a:p>
          <a:p>
            <a:pPr indent="-208973" lvl="1" marL="685800" marR="0" rtl="0" algn="l">
              <a:lnSpc>
                <a:spcPct val="70000"/>
              </a:lnSpc>
              <a:spcBef>
                <a:spcPts val="500"/>
              </a:spcBef>
              <a:spcAft>
                <a:spcPts val="0"/>
              </a:spcAft>
              <a:buClr>
                <a:schemeClr val="dk1"/>
              </a:buClr>
              <a:buSzPts val="1700"/>
              <a:buFont typeface="Noto Sans Symbols"/>
              <a:buChar char="▪"/>
            </a:pPr>
            <a:r>
              <a:rPr b="0" i="0" lang="en" sz="1600" u="none" cap="none" strike="noStrike">
                <a:solidFill>
                  <a:schemeClr val="dk1"/>
                </a:solidFill>
                <a:latin typeface="Lato"/>
                <a:ea typeface="Lato"/>
                <a:cs typeface="Lato"/>
                <a:sym typeface="Lato"/>
              </a:rPr>
              <a:t>launches Windows 3.0</a:t>
            </a:r>
            <a:endParaRPr sz="1600">
              <a:latin typeface="Lato"/>
              <a:ea typeface="Lato"/>
              <a:cs typeface="Lato"/>
              <a:sym typeface="Lato"/>
            </a:endParaRPr>
          </a:p>
          <a:p>
            <a:pPr indent="0" lvl="0" marL="0" marR="0" rtl="0" algn="l">
              <a:lnSpc>
                <a:spcPct val="70000"/>
              </a:lnSpc>
              <a:spcBef>
                <a:spcPts val="1000"/>
              </a:spcBef>
              <a:spcAft>
                <a:spcPts val="0"/>
              </a:spcAft>
              <a:buClr>
                <a:schemeClr val="dk1"/>
              </a:buClr>
              <a:buSzPts val="500"/>
              <a:buFont typeface="Arial"/>
              <a:buNone/>
            </a:pPr>
            <a:r>
              <a:rPr b="1" i="0" lang="en" sz="1600" u="none" cap="none" strike="noStrike">
                <a:solidFill>
                  <a:schemeClr val="dk1"/>
                </a:solidFill>
                <a:latin typeface="Lato"/>
                <a:ea typeface="Lato"/>
                <a:cs typeface="Lato"/>
                <a:sym typeface="Lato"/>
              </a:rPr>
              <a:t>1995</a:t>
            </a:r>
            <a:endParaRPr sz="1600">
              <a:latin typeface="Lato"/>
              <a:ea typeface="Lato"/>
              <a:cs typeface="Lato"/>
              <a:sym typeface="Lato"/>
            </a:endParaRPr>
          </a:p>
          <a:p>
            <a:pPr indent="-208973" lvl="1" marL="685800" marR="0" rtl="0" algn="l">
              <a:lnSpc>
                <a:spcPct val="70000"/>
              </a:lnSpc>
              <a:spcBef>
                <a:spcPts val="500"/>
              </a:spcBef>
              <a:spcAft>
                <a:spcPts val="0"/>
              </a:spcAft>
              <a:buClr>
                <a:schemeClr val="dk1"/>
              </a:buClr>
              <a:buSzPts val="1700"/>
              <a:buFont typeface="Noto Sans Symbols"/>
              <a:buChar char="▪"/>
            </a:pPr>
            <a:r>
              <a:rPr b="0" i="0" lang="en" sz="1600" u="none" cap="none" strike="noStrike">
                <a:solidFill>
                  <a:schemeClr val="dk1"/>
                </a:solidFill>
                <a:latin typeface="Lato"/>
                <a:ea typeface="Lato"/>
                <a:cs typeface="Lato"/>
                <a:sym typeface="Lato"/>
              </a:rPr>
              <a:t>launches Windows 95</a:t>
            </a:r>
            <a:endParaRPr sz="1600">
              <a:latin typeface="Lato"/>
              <a:ea typeface="Lato"/>
              <a:cs typeface="Lato"/>
              <a:sym typeface="Lato"/>
            </a:endParaRPr>
          </a:p>
          <a:p>
            <a:pPr indent="0" lvl="0" marL="0" marR="0" rtl="0" algn="l">
              <a:lnSpc>
                <a:spcPct val="70000"/>
              </a:lnSpc>
              <a:spcBef>
                <a:spcPts val="1000"/>
              </a:spcBef>
              <a:spcAft>
                <a:spcPts val="0"/>
              </a:spcAft>
              <a:buClr>
                <a:schemeClr val="dk1"/>
              </a:buClr>
              <a:buSzPts val="500"/>
              <a:buFont typeface="Arial"/>
              <a:buNone/>
            </a:pPr>
            <a:r>
              <a:rPr b="1" i="0" lang="en" sz="1600" u="none" cap="none" strike="noStrike">
                <a:solidFill>
                  <a:schemeClr val="dk1"/>
                </a:solidFill>
                <a:latin typeface="Lato"/>
                <a:ea typeface="Lato"/>
                <a:cs typeface="Lato"/>
                <a:sym typeface="Lato"/>
              </a:rPr>
              <a:t>1998</a:t>
            </a:r>
            <a:r>
              <a:rPr b="0" i="0" lang="en" sz="1600" u="none" cap="none" strike="noStrike">
                <a:solidFill>
                  <a:schemeClr val="dk1"/>
                </a:solidFill>
                <a:latin typeface="Lato"/>
                <a:ea typeface="Lato"/>
                <a:cs typeface="Lato"/>
                <a:sym typeface="Lato"/>
              </a:rPr>
              <a:t> </a:t>
            </a:r>
            <a:endParaRPr sz="1600">
              <a:latin typeface="Lato"/>
              <a:ea typeface="Lato"/>
              <a:cs typeface="Lato"/>
              <a:sym typeface="Lato"/>
            </a:endParaRPr>
          </a:p>
          <a:p>
            <a:pPr indent="-208973" lvl="1" marL="685800" marR="0" rtl="0" algn="l">
              <a:lnSpc>
                <a:spcPct val="70000"/>
              </a:lnSpc>
              <a:spcBef>
                <a:spcPts val="500"/>
              </a:spcBef>
              <a:spcAft>
                <a:spcPts val="0"/>
              </a:spcAft>
              <a:buClr>
                <a:schemeClr val="dk1"/>
              </a:buClr>
              <a:buSzPts val="1700"/>
              <a:buFont typeface="Noto Sans Symbols"/>
              <a:buChar char="▪"/>
            </a:pPr>
            <a:r>
              <a:rPr b="0" i="0" lang="en" sz="1600" u="none" cap="none" strike="noStrike">
                <a:solidFill>
                  <a:schemeClr val="dk1"/>
                </a:solidFill>
                <a:latin typeface="Lato"/>
                <a:ea typeface="Lato"/>
                <a:cs typeface="Lato"/>
                <a:sym typeface="Lato"/>
              </a:rPr>
              <a:t>launches Windows 98</a:t>
            </a:r>
            <a:endParaRPr sz="1600">
              <a:latin typeface="Lato"/>
              <a:ea typeface="Lato"/>
              <a:cs typeface="Lato"/>
              <a:sym typeface="Lato"/>
            </a:endParaRPr>
          </a:p>
          <a:p>
            <a:pPr indent="0" lvl="0" marL="0" marR="0" rtl="0" algn="l">
              <a:lnSpc>
                <a:spcPct val="70000"/>
              </a:lnSpc>
              <a:spcBef>
                <a:spcPts val="500"/>
              </a:spcBef>
              <a:spcAft>
                <a:spcPts val="0"/>
              </a:spcAft>
              <a:buSzPts val="1800"/>
              <a:buNone/>
            </a:pPr>
            <a:r>
              <a:t/>
            </a:r>
            <a:endParaRPr sz="1600">
              <a:latin typeface="Lato"/>
              <a:ea typeface="Lato"/>
              <a:cs typeface="Lato"/>
              <a:sym typeface="Lato"/>
            </a:endParaRPr>
          </a:p>
          <a:p>
            <a:pPr indent="0" lvl="0" marL="0" marR="0" rtl="0" algn="l">
              <a:lnSpc>
                <a:spcPct val="70000"/>
              </a:lnSpc>
              <a:spcBef>
                <a:spcPts val="1000"/>
              </a:spcBef>
              <a:spcAft>
                <a:spcPts val="0"/>
              </a:spcAft>
              <a:buClr>
                <a:schemeClr val="dk1"/>
              </a:buClr>
              <a:buSzPts val="150"/>
              <a:buFont typeface="Arial"/>
              <a:buNone/>
            </a:pPr>
            <a:r>
              <a:t/>
            </a:r>
            <a:endParaRPr b="0" i="0" sz="1600" u="none" cap="none" strike="noStrike">
              <a:solidFill>
                <a:schemeClr val="dk1"/>
              </a:solidFill>
              <a:latin typeface="Lato"/>
              <a:ea typeface="Lato"/>
              <a:cs typeface="Lato"/>
              <a:sym typeface="Lato"/>
            </a:endParaRPr>
          </a:p>
          <a:p>
            <a:pPr indent="-228600" lvl="0" marL="228600" marR="0" rtl="0" algn="l">
              <a:lnSpc>
                <a:spcPct val="70000"/>
              </a:lnSpc>
              <a:spcBef>
                <a:spcPts val="1000"/>
              </a:spcBef>
              <a:spcAft>
                <a:spcPts val="0"/>
              </a:spcAft>
              <a:buClr>
                <a:schemeClr val="dk1"/>
              </a:buClr>
              <a:buSzPts val="607"/>
              <a:buFont typeface="Arial"/>
              <a:buNone/>
            </a:pPr>
            <a:r>
              <a:t/>
            </a:r>
            <a:endParaRPr b="0" i="0" sz="1600" u="none" cap="none" strike="noStrike">
              <a:solidFill>
                <a:schemeClr val="dk1"/>
              </a:solidFill>
              <a:latin typeface="Lato"/>
              <a:ea typeface="Lato"/>
              <a:cs typeface="Lato"/>
              <a:sym typeface="Lato"/>
            </a:endParaRPr>
          </a:p>
        </p:txBody>
      </p:sp>
      <p:sp>
        <p:nvSpPr>
          <p:cNvPr id="575" name="Google Shape;575;p82"/>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576" name="Google Shape;576;p82"/>
          <p:cNvSpPr txBox="1"/>
          <p:nvPr/>
        </p:nvSpPr>
        <p:spPr>
          <a:xfrm>
            <a:off x="457367" y="32769"/>
            <a:ext cx="4948940"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4000" u="none" cap="none" strike="noStrike">
                <a:solidFill>
                  <a:srgbClr val="000000"/>
                </a:solidFill>
                <a:latin typeface="Lato"/>
                <a:ea typeface="Lato"/>
                <a:cs typeface="Lato"/>
                <a:sym typeface="Lato"/>
              </a:rPr>
              <a:t>Microsoft History</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0" name="Shape 580"/>
        <p:cNvGrpSpPr/>
        <p:nvPr/>
      </p:nvGrpSpPr>
      <p:grpSpPr>
        <a:xfrm>
          <a:off x="0" y="0"/>
          <a:ext cx="0" cy="0"/>
          <a:chOff x="0" y="0"/>
          <a:chExt cx="0" cy="0"/>
        </a:xfrm>
      </p:grpSpPr>
      <p:sp>
        <p:nvSpPr>
          <p:cNvPr id="581" name="Google Shape;581;p83"/>
          <p:cNvSpPr txBox="1"/>
          <p:nvPr>
            <p:ph idx="1" type="body"/>
          </p:nvPr>
        </p:nvSpPr>
        <p:spPr>
          <a:xfrm>
            <a:off x="442255" y="87861"/>
            <a:ext cx="5511900" cy="37161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rgbClr val="000000"/>
              </a:buClr>
              <a:buSzPts val="500"/>
              <a:buFont typeface="Arial"/>
              <a:buNone/>
            </a:pPr>
            <a:r>
              <a:rPr b="1" i="0" lang="en" sz="1600" u="none" cap="none" strike="noStrike">
                <a:solidFill>
                  <a:srgbClr val="000000"/>
                </a:solidFill>
                <a:latin typeface="Lato"/>
                <a:ea typeface="Lato"/>
                <a:cs typeface="Lato"/>
                <a:sym typeface="Lato"/>
              </a:rPr>
              <a:t>2001</a:t>
            </a:r>
            <a:r>
              <a:rPr b="0" i="0" lang="en" sz="1600" u="none" cap="none" strike="noStrike">
                <a:solidFill>
                  <a:srgbClr val="000000"/>
                </a:solidFill>
                <a:latin typeface="Lato"/>
                <a:ea typeface="Lato"/>
                <a:cs typeface="Lato"/>
                <a:sym typeface="Lato"/>
              </a:rPr>
              <a:t> </a:t>
            </a:r>
            <a:endParaRPr sz="1600">
              <a:latin typeface="Lato"/>
              <a:ea typeface="Lato"/>
              <a:cs typeface="Lato"/>
              <a:sym typeface="Lato"/>
            </a:endParaRPr>
          </a:p>
          <a:p>
            <a:pPr indent="-171450" lvl="1" marL="685800" marR="0" rtl="0" algn="l">
              <a:lnSpc>
                <a:spcPct val="70000"/>
              </a:lnSpc>
              <a:spcBef>
                <a:spcPts val="500"/>
              </a:spcBef>
              <a:spcAft>
                <a:spcPts val="0"/>
              </a:spcAft>
              <a:buClr>
                <a:srgbClr val="000000"/>
              </a:buClr>
              <a:buSzPts val="1700"/>
              <a:buFont typeface="Noto Sans Symbols"/>
              <a:buChar char="▪"/>
            </a:pPr>
            <a:r>
              <a:rPr b="0" i="0" lang="en" sz="1600" u="none" cap="none" strike="noStrike">
                <a:solidFill>
                  <a:srgbClr val="000000"/>
                </a:solidFill>
                <a:latin typeface="Lato"/>
                <a:ea typeface="Lato"/>
                <a:cs typeface="Lato"/>
                <a:sym typeface="Lato"/>
              </a:rPr>
              <a:t>launches Office XP and Xbox </a:t>
            </a:r>
            <a:endParaRPr sz="1600">
              <a:latin typeface="Lato"/>
              <a:ea typeface="Lato"/>
              <a:cs typeface="Lato"/>
              <a:sym typeface="Lato"/>
            </a:endParaRPr>
          </a:p>
          <a:p>
            <a:pPr indent="0" lvl="0" marL="0" marR="0" rtl="0" algn="l">
              <a:lnSpc>
                <a:spcPct val="70000"/>
              </a:lnSpc>
              <a:spcBef>
                <a:spcPts val="1000"/>
              </a:spcBef>
              <a:spcAft>
                <a:spcPts val="0"/>
              </a:spcAft>
              <a:buClr>
                <a:srgbClr val="000000"/>
              </a:buClr>
              <a:buSzPts val="500"/>
              <a:buFont typeface="Arial"/>
              <a:buNone/>
            </a:pPr>
            <a:r>
              <a:rPr b="1" i="0" lang="en" sz="1600" u="none" cap="none" strike="noStrike">
                <a:solidFill>
                  <a:srgbClr val="000000"/>
                </a:solidFill>
                <a:latin typeface="Lato"/>
                <a:ea typeface="Lato"/>
                <a:cs typeface="Lato"/>
                <a:sym typeface="Lato"/>
              </a:rPr>
              <a:t>2005</a:t>
            </a:r>
            <a:r>
              <a:rPr b="0" i="0" lang="en" sz="1600" u="none" cap="none" strike="noStrike">
                <a:solidFill>
                  <a:srgbClr val="000000"/>
                </a:solidFill>
                <a:latin typeface="Lato"/>
                <a:ea typeface="Lato"/>
                <a:cs typeface="Lato"/>
                <a:sym typeface="Lato"/>
              </a:rPr>
              <a:t> </a:t>
            </a:r>
            <a:endParaRPr sz="1600">
              <a:latin typeface="Lato"/>
              <a:ea typeface="Lato"/>
              <a:cs typeface="Lato"/>
              <a:sym typeface="Lato"/>
            </a:endParaRPr>
          </a:p>
          <a:p>
            <a:pPr indent="-171450" lvl="1" marL="685800" marR="0" rtl="0" algn="l">
              <a:lnSpc>
                <a:spcPct val="70000"/>
              </a:lnSpc>
              <a:spcBef>
                <a:spcPts val="500"/>
              </a:spcBef>
              <a:spcAft>
                <a:spcPts val="0"/>
              </a:spcAft>
              <a:buClr>
                <a:srgbClr val="000000"/>
              </a:buClr>
              <a:buSzPts val="1700"/>
              <a:buFont typeface="Noto Sans Symbols"/>
              <a:buChar char="▪"/>
            </a:pPr>
            <a:r>
              <a:rPr b="0" i="0" lang="en" sz="1600" u="none" cap="none" strike="noStrike">
                <a:solidFill>
                  <a:srgbClr val="000000"/>
                </a:solidFill>
                <a:latin typeface="Lato"/>
                <a:ea typeface="Lato"/>
                <a:cs typeface="Lato"/>
                <a:sym typeface="Lato"/>
              </a:rPr>
              <a:t>launches Xbox 360</a:t>
            </a:r>
            <a:endParaRPr sz="1600">
              <a:latin typeface="Lato"/>
              <a:ea typeface="Lato"/>
              <a:cs typeface="Lato"/>
              <a:sym typeface="Lato"/>
            </a:endParaRPr>
          </a:p>
          <a:p>
            <a:pPr indent="0" lvl="0" marL="0" marR="0" rtl="0" algn="l">
              <a:lnSpc>
                <a:spcPct val="70000"/>
              </a:lnSpc>
              <a:spcBef>
                <a:spcPts val="1000"/>
              </a:spcBef>
              <a:spcAft>
                <a:spcPts val="0"/>
              </a:spcAft>
              <a:buClr>
                <a:srgbClr val="000000"/>
              </a:buClr>
              <a:buSzPts val="500"/>
              <a:buFont typeface="Arial"/>
              <a:buNone/>
            </a:pPr>
            <a:r>
              <a:rPr b="1" i="0" lang="en" sz="1600" u="none" cap="none" strike="noStrike">
                <a:solidFill>
                  <a:srgbClr val="000000"/>
                </a:solidFill>
                <a:latin typeface="Lato"/>
                <a:ea typeface="Lato"/>
                <a:cs typeface="Lato"/>
                <a:sym typeface="Lato"/>
              </a:rPr>
              <a:t>2007</a:t>
            </a:r>
            <a:r>
              <a:rPr b="0" i="0" lang="en" sz="1600" u="none" cap="none" strike="noStrike">
                <a:solidFill>
                  <a:srgbClr val="000000"/>
                </a:solidFill>
                <a:latin typeface="Lato"/>
                <a:ea typeface="Lato"/>
                <a:cs typeface="Lato"/>
                <a:sym typeface="Lato"/>
              </a:rPr>
              <a:t> </a:t>
            </a:r>
            <a:endParaRPr sz="1600">
              <a:latin typeface="Lato"/>
              <a:ea typeface="Lato"/>
              <a:cs typeface="Lato"/>
              <a:sym typeface="Lato"/>
            </a:endParaRPr>
          </a:p>
          <a:p>
            <a:pPr indent="-171450" lvl="1" marL="685800" marR="0" rtl="0" algn="l">
              <a:lnSpc>
                <a:spcPct val="70000"/>
              </a:lnSpc>
              <a:spcBef>
                <a:spcPts val="500"/>
              </a:spcBef>
              <a:spcAft>
                <a:spcPts val="0"/>
              </a:spcAft>
              <a:buClr>
                <a:srgbClr val="000000"/>
              </a:buClr>
              <a:buSzPts val="1700"/>
              <a:buFont typeface="Noto Sans Symbols"/>
              <a:buChar char="▪"/>
            </a:pPr>
            <a:r>
              <a:rPr b="0" i="0" lang="en" sz="1600" u="none" cap="none" strike="noStrike">
                <a:solidFill>
                  <a:srgbClr val="000000"/>
                </a:solidFill>
                <a:latin typeface="Lato"/>
                <a:ea typeface="Lato"/>
                <a:cs typeface="Lato"/>
                <a:sym typeface="Lato"/>
              </a:rPr>
              <a:t>launches Windows Vista</a:t>
            </a:r>
            <a:endParaRPr sz="1600">
              <a:latin typeface="Lato"/>
              <a:ea typeface="Lato"/>
              <a:cs typeface="Lato"/>
              <a:sym typeface="Lato"/>
            </a:endParaRPr>
          </a:p>
          <a:p>
            <a:pPr indent="0" lvl="0" marL="0" marR="0" rtl="0" algn="l">
              <a:lnSpc>
                <a:spcPct val="70000"/>
              </a:lnSpc>
              <a:spcBef>
                <a:spcPts val="1000"/>
              </a:spcBef>
              <a:spcAft>
                <a:spcPts val="0"/>
              </a:spcAft>
              <a:buClr>
                <a:srgbClr val="000000"/>
              </a:buClr>
              <a:buSzPts val="500"/>
              <a:buFont typeface="Arial"/>
              <a:buNone/>
            </a:pPr>
            <a:r>
              <a:rPr b="1" i="0" lang="en" sz="1600" u="none" cap="none" strike="noStrike">
                <a:solidFill>
                  <a:srgbClr val="000000"/>
                </a:solidFill>
                <a:latin typeface="Lato"/>
                <a:ea typeface="Lato"/>
                <a:cs typeface="Lato"/>
                <a:sym typeface="Lato"/>
              </a:rPr>
              <a:t>2009</a:t>
            </a:r>
            <a:r>
              <a:rPr b="0" i="0" lang="en" sz="1600" u="none" cap="none" strike="noStrike">
                <a:solidFill>
                  <a:srgbClr val="000000"/>
                </a:solidFill>
                <a:latin typeface="Lato"/>
                <a:ea typeface="Lato"/>
                <a:cs typeface="Lato"/>
                <a:sym typeface="Lato"/>
              </a:rPr>
              <a:t> </a:t>
            </a:r>
            <a:endParaRPr sz="1600">
              <a:latin typeface="Lato"/>
              <a:ea typeface="Lato"/>
              <a:cs typeface="Lato"/>
              <a:sym typeface="Lato"/>
            </a:endParaRPr>
          </a:p>
          <a:p>
            <a:pPr indent="-171450" lvl="1" marL="685800" marR="0" rtl="0" algn="l">
              <a:lnSpc>
                <a:spcPct val="70000"/>
              </a:lnSpc>
              <a:spcBef>
                <a:spcPts val="500"/>
              </a:spcBef>
              <a:spcAft>
                <a:spcPts val="0"/>
              </a:spcAft>
              <a:buClr>
                <a:srgbClr val="000000"/>
              </a:buClr>
              <a:buSzPts val="1700"/>
              <a:buFont typeface="Noto Sans Symbols"/>
              <a:buChar char="▪"/>
            </a:pPr>
            <a:r>
              <a:rPr b="0" i="0" lang="en" sz="1600" u="none" cap="none" strike="noStrike">
                <a:solidFill>
                  <a:srgbClr val="000000"/>
                </a:solidFill>
                <a:latin typeface="Lato"/>
                <a:ea typeface="Lato"/>
                <a:cs typeface="Lato"/>
                <a:sym typeface="Lato"/>
              </a:rPr>
              <a:t>launches Windows 7</a:t>
            </a:r>
            <a:endParaRPr sz="1600">
              <a:latin typeface="Lato"/>
              <a:ea typeface="Lato"/>
              <a:cs typeface="Lato"/>
              <a:sym typeface="Lato"/>
            </a:endParaRPr>
          </a:p>
          <a:p>
            <a:pPr indent="0" lvl="0" marL="0" marR="0" rtl="0" algn="l">
              <a:lnSpc>
                <a:spcPct val="70000"/>
              </a:lnSpc>
              <a:spcBef>
                <a:spcPts val="500"/>
              </a:spcBef>
              <a:spcAft>
                <a:spcPts val="0"/>
              </a:spcAft>
              <a:buSzPts val="1800"/>
              <a:buNone/>
            </a:pPr>
            <a:r>
              <a:rPr b="1" i="0" lang="en" sz="1600" u="none" cap="none" strike="noStrike">
                <a:solidFill>
                  <a:srgbClr val="000000"/>
                </a:solidFill>
                <a:latin typeface="Lato"/>
                <a:ea typeface="Lato"/>
                <a:cs typeface="Lato"/>
                <a:sym typeface="Lato"/>
              </a:rPr>
              <a:t>2010</a:t>
            </a:r>
            <a:endParaRPr sz="1600">
              <a:latin typeface="Lato"/>
              <a:ea typeface="Lato"/>
              <a:cs typeface="Lato"/>
              <a:sym typeface="Lato"/>
            </a:endParaRPr>
          </a:p>
          <a:p>
            <a:pPr indent="-171450" lvl="1" marL="685800" marR="0" rtl="0" algn="l">
              <a:lnSpc>
                <a:spcPct val="70000"/>
              </a:lnSpc>
              <a:spcBef>
                <a:spcPts val="500"/>
              </a:spcBef>
              <a:spcAft>
                <a:spcPts val="0"/>
              </a:spcAft>
              <a:buClr>
                <a:srgbClr val="000000"/>
              </a:buClr>
              <a:buSzPts val="1700"/>
              <a:buFont typeface="Noto Sans Symbols"/>
              <a:buChar char="▪"/>
            </a:pPr>
            <a:r>
              <a:rPr b="0" i="0" lang="en" sz="1600" u="none" cap="none" strike="noStrike">
                <a:solidFill>
                  <a:srgbClr val="000000"/>
                </a:solidFill>
                <a:latin typeface="Lato"/>
                <a:ea typeface="Lato"/>
                <a:cs typeface="Lato"/>
                <a:sym typeface="Lato"/>
              </a:rPr>
              <a:t>launches general availability of Office</a:t>
            </a:r>
            <a:endParaRPr sz="1600">
              <a:latin typeface="Lato"/>
              <a:ea typeface="Lato"/>
              <a:cs typeface="Lato"/>
              <a:sym typeface="Lato"/>
            </a:endParaRPr>
          </a:p>
          <a:p>
            <a:pPr indent="-171450" lvl="1" marL="685800" marR="0" rtl="0" algn="l">
              <a:lnSpc>
                <a:spcPct val="70000"/>
              </a:lnSpc>
              <a:spcBef>
                <a:spcPts val="500"/>
              </a:spcBef>
              <a:spcAft>
                <a:spcPts val="0"/>
              </a:spcAft>
              <a:buClr>
                <a:srgbClr val="000000"/>
              </a:buClr>
              <a:buSzPts val="1700"/>
              <a:buFont typeface="Noto Sans Symbols"/>
              <a:buChar char="▪"/>
            </a:pPr>
            <a:r>
              <a:rPr b="0" i="0" lang="en" sz="1600" u="none" cap="none" strike="noStrike">
                <a:solidFill>
                  <a:srgbClr val="000000"/>
                </a:solidFill>
                <a:latin typeface="Lato"/>
                <a:ea typeface="Lato"/>
                <a:cs typeface="Lato"/>
                <a:sym typeface="Lato"/>
              </a:rPr>
              <a:t>launches Kinect for Xbox 360</a:t>
            </a:r>
            <a:endParaRPr sz="1600">
              <a:latin typeface="Lato"/>
              <a:ea typeface="Lato"/>
              <a:cs typeface="Lato"/>
              <a:sym typeface="Lato"/>
            </a:endParaRPr>
          </a:p>
          <a:p>
            <a:pPr indent="-171450" lvl="1" marL="685800" marR="0" rtl="0" algn="l">
              <a:lnSpc>
                <a:spcPct val="70000"/>
              </a:lnSpc>
              <a:spcBef>
                <a:spcPts val="500"/>
              </a:spcBef>
              <a:spcAft>
                <a:spcPts val="0"/>
              </a:spcAft>
              <a:buClr>
                <a:srgbClr val="000000"/>
              </a:buClr>
              <a:buSzPts val="1700"/>
              <a:buFont typeface="Noto Sans Symbols"/>
              <a:buChar char="▪"/>
            </a:pPr>
            <a:r>
              <a:rPr b="0" i="0" lang="en" sz="1600" u="none" cap="none" strike="noStrike">
                <a:solidFill>
                  <a:srgbClr val="000000"/>
                </a:solidFill>
                <a:latin typeface="Lato"/>
                <a:ea typeface="Lato"/>
                <a:cs typeface="Lato"/>
                <a:sym typeface="Lato"/>
              </a:rPr>
              <a:t>launches Windows Phone 7</a:t>
            </a:r>
            <a:endParaRPr sz="1600">
              <a:latin typeface="Lato"/>
              <a:ea typeface="Lato"/>
              <a:cs typeface="Lato"/>
              <a:sym typeface="Lato"/>
            </a:endParaRPr>
          </a:p>
          <a:p>
            <a:pPr indent="0" lvl="0" marL="0" marR="0" rtl="0" algn="l">
              <a:lnSpc>
                <a:spcPct val="70000"/>
              </a:lnSpc>
              <a:spcBef>
                <a:spcPts val="1000"/>
              </a:spcBef>
              <a:spcAft>
                <a:spcPts val="0"/>
              </a:spcAft>
              <a:buClr>
                <a:srgbClr val="000000"/>
              </a:buClr>
              <a:buSzPts val="500"/>
              <a:buFont typeface="Arial"/>
              <a:buNone/>
            </a:pPr>
            <a:r>
              <a:rPr b="1" i="0" lang="en" sz="1600" u="none" cap="none" strike="noStrike">
                <a:solidFill>
                  <a:srgbClr val="000000"/>
                </a:solidFill>
                <a:latin typeface="Lato"/>
                <a:ea typeface="Lato"/>
                <a:cs typeface="Lato"/>
                <a:sym typeface="Lato"/>
              </a:rPr>
              <a:t>2011</a:t>
            </a:r>
            <a:endParaRPr sz="1600">
              <a:latin typeface="Lato"/>
              <a:ea typeface="Lato"/>
              <a:cs typeface="Lato"/>
              <a:sym typeface="Lato"/>
            </a:endParaRPr>
          </a:p>
          <a:p>
            <a:pPr indent="-171450" lvl="1" marL="685800" marR="0" rtl="0" algn="l">
              <a:lnSpc>
                <a:spcPct val="70000"/>
              </a:lnSpc>
              <a:spcBef>
                <a:spcPts val="500"/>
              </a:spcBef>
              <a:spcAft>
                <a:spcPts val="0"/>
              </a:spcAft>
              <a:buClr>
                <a:srgbClr val="000000"/>
              </a:buClr>
              <a:buSzPts val="1700"/>
              <a:buFont typeface="Noto Sans Symbols"/>
              <a:buChar char="▪"/>
            </a:pPr>
            <a:r>
              <a:rPr b="0" i="0" lang="en" sz="1600" u="none" cap="none" strike="noStrike">
                <a:solidFill>
                  <a:srgbClr val="000000"/>
                </a:solidFill>
                <a:latin typeface="Lato"/>
                <a:ea typeface="Lato"/>
                <a:cs typeface="Lato"/>
                <a:sym typeface="Lato"/>
              </a:rPr>
              <a:t>launches Office 365</a:t>
            </a:r>
            <a:endParaRPr sz="1600">
              <a:latin typeface="Lato"/>
              <a:ea typeface="Lato"/>
              <a:cs typeface="Lato"/>
              <a:sym typeface="Lato"/>
            </a:endParaRPr>
          </a:p>
          <a:p>
            <a:pPr indent="-171450" lvl="1" marL="685800" marR="0" rtl="0" algn="l">
              <a:lnSpc>
                <a:spcPct val="70000"/>
              </a:lnSpc>
              <a:spcBef>
                <a:spcPts val="500"/>
              </a:spcBef>
              <a:spcAft>
                <a:spcPts val="0"/>
              </a:spcAft>
              <a:buClr>
                <a:srgbClr val="000000"/>
              </a:buClr>
              <a:buSzPts val="1700"/>
              <a:buFont typeface="Noto Sans Symbols"/>
              <a:buChar char="▪"/>
            </a:pPr>
            <a:r>
              <a:rPr b="0" i="0" lang="en" sz="1600" u="none" cap="none" strike="noStrike">
                <a:solidFill>
                  <a:srgbClr val="000000"/>
                </a:solidFill>
                <a:latin typeface="Lato"/>
                <a:ea typeface="Lato"/>
                <a:cs typeface="Lato"/>
                <a:sym typeface="Lato"/>
              </a:rPr>
              <a:t>Microsoft closes its acquisition of Skype</a:t>
            </a:r>
            <a:br>
              <a:rPr b="0" i="0" lang="en" sz="1600" u="none" cap="none" strike="noStrike">
                <a:solidFill>
                  <a:srgbClr val="000000"/>
                </a:solidFill>
                <a:latin typeface="Lato"/>
                <a:ea typeface="Lato"/>
                <a:cs typeface="Lato"/>
                <a:sym typeface="Lato"/>
              </a:rPr>
            </a:br>
            <a:endParaRPr b="0" i="0" sz="1600" u="none" cap="none" strike="noStrike">
              <a:solidFill>
                <a:srgbClr val="000000"/>
              </a:solidFill>
              <a:latin typeface="Lato"/>
              <a:ea typeface="Lato"/>
              <a:cs typeface="Lato"/>
              <a:sym typeface="Lato"/>
            </a:endParaRPr>
          </a:p>
          <a:p>
            <a:pPr indent="-228600" lvl="0" marL="228600" marR="0" rtl="0" algn="l">
              <a:lnSpc>
                <a:spcPct val="70000"/>
              </a:lnSpc>
              <a:spcBef>
                <a:spcPts val="1000"/>
              </a:spcBef>
              <a:spcAft>
                <a:spcPts val="0"/>
              </a:spcAft>
              <a:buClr>
                <a:schemeClr val="dk1"/>
              </a:buClr>
              <a:buSzPts val="700"/>
              <a:buFont typeface="Arial"/>
              <a:buNone/>
            </a:pPr>
            <a:r>
              <a:t/>
            </a:r>
            <a:endParaRPr b="0" i="0" sz="1600" u="none" cap="none" strike="noStrike">
              <a:solidFill>
                <a:schemeClr val="dk1"/>
              </a:solidFill>
              <a:latin typeface="Lato"/>
              <a:ea typeface="Lato"/>
              <a:cs typeface="Lato"/>
              <a:sym typeface="Lato"/>
            </a:endParaRPr>
          </a:p>
        </p:txBody>
      </p:sp>
      <p:sp>
        <p:nvSpPr>
          <p:cNvPr id="582" name="Google Shape;582;p83"/>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sp>
        <p:nvSpPr>
          <p:cNvPr id="587" name="Google Shape;587;p84"/>
          <p:cNvSpPr txBox="1"/>
          <p:nvPr>
            <p:ph idx="1" type="body"/>
          </p:nvPr>
        </p:nvSpPr>
        <p:spPr>
          <a:xfrm>
            <a:off x="291685" y="876928"/>
            <a:ext cx="6014484" cy="436405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500"/>
              <a:buFont typeface="Arial"/>
              <a:buNone/>
            </a:pPr>
            <a:r>
              <a:rPr b="1" i="0" lang="en" sz="1600" u="none" cap="none" strike="noStrike">
                <a:solidFill>
                  <a:srgbClr val="000000"/>
                </a:solidFill>
                <a:latin typeface="Lato"/>
                <a:ea typeface="Lato"/>
                <a:cs typeface="Lato"/>
                <a:sym typeface="Lato"/>
              </a:rPr>
              <a:t>2012</a:t>
            </a:r>
            <a:r>
              <a:rPr b="0" i="0" lang="en" sz="1600" u="none" cap="none" strike="noStrike">
                <a:solidFill>
                  <a:srgbClr val="000000"/>
                </a:solidFill>
                <a:latin typeface="Lato"/>
                <a:ea typeface="Lato"/>
                <a:cs typeface="Lato"/>
                <a:sym typeface="Lato"/>
              </a:rPr>
              <a:t> </a:t>
            </a:r>
            <a:endParaRPr sz="1600">
              <a:latin typeface="Lato"/>
              <a:ea typeface="Lato"/>
              <a:cs typeface="Lato"/>
              <a:sym typeface="Lato"/>
            </a:endParaRPr>
          </a:p>
          <a:p>
            <a:pPr indent="-190182" lvl="1" marL="685800" marR="0" rtl="0" algn="l">
              <a:lnSpc>
                <a:spcPct val="80000"/>
              </a:lnSpc>
              <a:spcBef>
                <a:spcPts val="500"/>
              </a:spcBef>
              <a:spcAft>
                <a:spcPts val="0"/>
              </a:spcAft>
              <a:buClr>
                <a:srgbClr val="000000"/>
              </a:buClr>
              <a:buSzPts val="1800"/>
              <a:buFont typeface="Noto Sans Symbols"/>
              <a:buChar char="▪"/>
            </a:pPr>
            <a:r>
              <a:rPr b="0" i="0" lang="en" sz="1600" u="none" cap="none" strike="noStrike">
                <a:solidFill>
                  <a:srgbClr val="000000"/>
                </a:solidFill>
                <a:latin typeface="Lato"/>
                <a:ea typeface="Lato"/>
                <a:cs typeface="Lato"/>
                <a:sym typeface="Lato"/>
              </a:rPr>
              <a:t>Microsoft launches Windows 8 and Microsoft Surface</a:t>
            </a:r>
            <a:endParaRPr b="0" i="0" sz="1600" u="none" cap="none" strike="noStrike">
              <a:solidFill>
                <a:srgbClr val="000000"/>
              </a:solidFill>
              <a:latin typeface="Lato"/>
              <a:ea typeface="Lato"/>
              <a:cs typeface="Lato"/>
              <a:sym typeface="Lato"/>
            </a:endParaRPr>
          </a:p>
          <a:p>
            <a:pPr indent="0" lvl="0" marL="0" marR="0" rtl="0" algn="l">
              <a:lnSpc>
                <a:spcPct val="80000"/>
              </a:lnSpc>
              <a:spcBef>
                <a:spcPts val="1000"/>
              </a:spcBef>
              <a:spcAft>
                <a:spcPts val="0"/>
              </a:spcAft>
              <a:buClr>
                <a:srgbClr val="000000"/>
              </a:buClr>
              <a:buSzPts val="500"/>
              <a:buFont typeface="Arial"/>
              <a:buNone/>
            </a:pPr>
            <a:r>
              <a:rPr b="1" i="0" lang="en" sz="1600" u="none" cap="none" strike="noStrike">
                <a:solidFill>
                  <a:srgbClr val="000000"/>
                </a:solidFill>
                <a:latin typeface="Lato"/>
                <a:ea typeface="Lato"/>
                <a:cs typeface="Lato"/>
                <a:sym typeface="Lato"/>
              </a:rPr>
              <a:t>2013</a:t>
            </a:r>
            <a:r>
              <a:rPr b="0" i="0" lang="en" sz="1600" u="none" cap="none" strike="noStrike">
                <a:solidFill>
                  <a:srgbClr val="000000"/>
                </a:solidFill>
                <a:latin typeface="Lato"/>
                <a:ea typeface="Lato"/>
                <a:cs typeface="Lato"/>
                <a:sym typeface="Lato"/>
              </a:rPr>
              <a:t> </a:t>
            </a:r>
            <a:endParaRPr sz="1600">
              <a:latin typeface="Lato"/>
              <a:ea typeface="Lato"/>
              <a:cs typeface="Lato"/>
              <a:sym typeface="Lato"/>
            </a:endParaRPr>
          </a:p>
          <a:p>
            <a:pPr indent="-190182" lvl="1" marL="685800" marR="0" rtl="0" algn="l">
              <a:lnSpc>
                <a:spcPct val="80000"/>
              </a:lnSpc>
              <a:spcBef>
                <a:spcPts val="500"/>
              </a:spcBef>
              <a:spcAft>
                <a:spcPts val="0"/>
              </a:spcAft>
              <a:buClr>
                <a:srgbClr val="000000"/>
              </a:buClr>
              <a:buSzPts val="1800"/>
              <a:buFont typeface="Noto Sans Symbols"/>
              <a:buChar char="▪"/>
            </a:pPr>
            <a:r>
              <a:rPr b="0" i="0" lang="en" sz="1600" u="none" cap="none" strike="noStrike">
                <a:solidFill>
                  <a:srgbClr val="000000"/>
                </a:solidFill>
                <a:latin typeface="Lato"/>
                <a:ea typeface="Lato"/>
                <a:cs typeface="Lato"/>
                <a:sym typeface="Lato"/>
              </a:rPr>
              <a:t>Launches Office 2013, Outlook.com, Windows 8.1</a:t>
            </a:r>
            <a:endParaRPr sz="1600">
              <a:latin typeface="Lato"/>
              <a:ea typeface="Lato"/>
              <a:cs typeface="Lato"/>
              <a:sym typeface="Lato"/>
            </a:endParaRPr>
          </a:p>
          <a:p>
            <a:pPr indent="-190182" lvl="1" marL="685800" marR="0" rtl="0" algn="l">
              <a:lnSpc>
                <a:spcPct val="80000"/>
              </a:lnSpc>
              <a:spcBef>
                <a:spcPts val="500"/>
              </a:spcBef>
              <a:spcAft>
                <a:spcPts val="0"/>
              </a:spcAft>
              <a:buClr>
                <a:srgbClr val="000000"/>
              </a:buClr>
              <a:buSzPts val="1800"/>
              <a:buFont typeface="Noto Sans Symbols"/>
              <a:buChar char="▪"/>
            </a:pPr>
            <a:r>
              <a:rPr b="0" i="0" lang="en" sz="1600" u="none" cap="none" strike="noStrike">
                <a:solidFill>
                  <a:srgbClr val="000000"/>
                </a:solidFill>
                <a:latin typeface="Lato"/>
                <a:ea typeface="Lato"/>
                <a:cs typeface="Lato"/>
                <a:sym typeface="Lato"/>
              </a:rPr>
              <a:t>Launches Surface 2 and Surface Pro 2, and launches Xbox One</a:t>
            </a:r>
            <a:endParaRPr sz="1600">
              <a:latin typeface="Lato"/>
              <a:ea typeface="Lato"/>
              <a:cs typeface="Lato"/>
              <a:sym typeface="Lato"/>
            </a:endParaRPr>
          </a:p>
          <a:p>
            <a:pPr indent="-190182" lvl="1" marL="685800" marR="0" rtl="0" algn="l">
              <a:lnSpc>
                <a:spcPct val="80000"/>
              </a:lnSpc>
              <a:spcBef>
                <a:spcPts val="500"/>
              </a:spcBef>
              <a:spcAft>
                <a:spcPts val="0"/>
              </a:spcAft>
              <a:buClr>
                <a:srgbClr val="000000"/>
              </a:buClr>
              <a:buSzPts val="1800"/>
              <a:buFont typeface="Noto Sans Symbols"/>
              <a:buChar char="▪"/>
            </a:pPr>
            <a:r>
              <a:rPr b="0" i="0" lang="en" sz="1600" u="none" cap="none" strike="noStrike">
                <a:solidFill>
                  <a:srgbClr val="000000"/>
                </a:solidFill>
                <a:latin typeface="Lato"/>
                <a:ea typeface="Lato"/>
                <a:cs typeface="Lato"/>
                <a:sym typeface="Lato"/>
              </a:rPr>
              <a:t>Microsoft announces decision to acquire Nokia</a:t>
            </a:r>
            <a:endParaRPr b="0" i="0" sz="1600" u="none" cap="none" strike="noStrike">
              <a:solidFill>
                <a:srgbClr val="000000"/>
              </a:solidFill>
              <a:latin typeface="Lato"/>
              <a:ea typeface="Lato"/>
              <a:cs typeface="Lato"/>
              <a:sym typeface="Lato"/>
            </a:endParaRPr>
          </a:p>
          <a:p>
            <a:pPr indent="0" lvl="0" marL="0" marR="0" rtl="0" algn="l">
              <a:lnSpc>
                <a:spcPct val="80000"/>
              </a:lnSpc>
              <a:spcBef>
                <a:spcPts val="1000"/>
              </a:spcBef>
              <a:spcAft>
                <a:spcPts val="0"/>
              </a:spcAft>
              <a:buClr>
                <a:srgbClr val="000000"/>
              </a:buClr>
              <a:buSzPts val="500"/>
              <a:buFont typeface="Arial"/>
              <a:buNone/>
            </a:pPr>
            <a:r>
              <a:rPr b="1" i="0" lang="en" sz="1600" u="none" cap="none" strike="noStrike">
                <a:solidFill>
                  <a:srgbClr val="000000"/>
                </a:solidFill>
                <a:latin typeface="Lato"/>
                <a:ea typeface="Lato"/>
                <a:cs typeface="Lato"/>
                <a:sym typeface="Lato"/>
              </a:rPr>
              <a:t>2014</a:t>
            </a:r>
            <a:endParaRPr sz="1600">
              <a:latin typeface="Lato"/>
              <a:ea typeface="Lato"/>
              <a:cs typeface="Lato"/>
              <a:sym typeface="Lato"/>
            </a:endParaRPr>
          </a:p>
          <a:p>
            <a:pPr indent="-190182" lvl="1" marL="685800" marR="0" rtl="0" algn="l">
              <a:lnSpc>
                <a:spcPct val="80000"/>
              </a:lnSpc>
              <a:spcBef>
                <a:spcPts val="500"/>
              </a:spcBef>
              <a:spcAft>
                <a:spcPts val="0"/>
              </a:spcAft>
              <a:buClr>
                <a:srgbClr val="000000"/>
              </a:buClr>
              <a:buSzPts val="1800"/>
              <a:buFont typeface="Noto Sans Symbols"/>
              <a:buChar char="▪"/>
            </a:pPr>
            <a:r>
              <a:rPr b="0" i="0" lang="en" sz="1600" u="none" cap="none" strike="noStrike">
                <a:solidFill>
                  <a:srgbClr val="000000"/>
                </a:solidFill>
                <a:latin typeface="Lato"/>
                <a:ea typeface="Lato"/>
                <a:cs typeface="Lato"/>
                <a:sym typeface="Lato"/>
              </a:rPr>
              <a:t>Satya Nadella named chief executive officer for Microsoft</a:t>
            </a:r>
            <a:endParaRPr sz="1600">
              <a:latin typeface="Lato"/>
              <a:ea typeface="Lato"/>
              <a:cs typeface="Lato"/>
              <a:sym typeface="Lato"/>
            </a:endParaRPr>
          </a:p>
          <a:p>
            <a:pPr indent="-190182" lvl="1" marL="685800" marR="0" rtl="0" algn="l">
              <a:lnSpc>
                <a:spcPct val="80000"/>
              </a:lnSpc>
              <a:spcBef>
                <a:spcPts val="500"/>
              </a:spcBef>
              <a:spcAft>
                <a:spcPts val="0"/>
              </a:spcAft>
              <a:buClr>
                <a:srgbClr val="000000"/>
              </a:buClr>
              <a:buSzPts val="1800"/>
              <a:buFont typeface="Noto Sans Symbols"/>
              <a:buChar char="▪"/>
            </a:pPr>
            <a:r>
              <a:rPr b="0" i="0" lang="en" sz="1600" u="none" cap="none" strike="noStrike">
                <a:solidFill>
                  <a:srgbClr val="000000"/>
                </a:solidFill>
                <a:latin typeface="Lato"/>
                <a:ea typeface="Lato"/>
                <a:cs typeface="Lato"/>
                <a:sym typeface="Lato"/>
              </a:rPr>
              <a:t>Microsoft launches Office for iPad, Surface Pro 3</a:t>
            </a:r>
            <a:endParaRPr sz="1600">
              <a:latin typeface="Lato"/>
              <a:ea typeface="Lato"/>
              <a:cs typeface="Lato"/>
              <a:sym typeface="Lato"/>
            </a:endParaRPr>
          </a:p>
          <a:p>
            <a:pPr indent="-190182" lvl="1" marL="685800" marR="0" rtl="0" algn="l">
              <a:lnSpc>
                <a:spcPct val="80000"/>
              </a:lnSpc>
              <a:spcBef>
                <a:spcPts val="500"/>
              </a:spcBef>
              <a:spcAft>
                <a:spcPts val="0"/>
              </a:spcAft>
              <a:buClr>
                <a:srgbClr val="000000"/>
              </a:buClr>
              <a:buSzPts val="1800"/>
              <a:buFont typeface="Noto Sans Symbols"/>
              <a:buChar char="▪"/>
            </a:pPr>
            <a:r>
              <a:rPr b="0" i="0" lang="en" sz="1600" u="none" cap="none" strike="noStrike">
                <a:solidFill>
                  <a:srgbClr val="000000"/>
                </a:solidFill>
                <a:latin typeface="Lato"/>
                <a:ea typeface="Lato"/>
                <a:cs typeface="Lato"/>
                <a:sym typeface="Lato"/>
              </a:rPr>
              <a:t>Minecraft to join Microsoft announcement</a:t>
            </a:r>
            <a:endParaRPr sz="1600">
              <a:latin typeface="Lato"/>
              <a:ea typeface="Lato"/>
              <a:cs typeface="Lato"/>
              <a:sym typeface="Lato"/>
            </a:endParaRPr>
          </a:p>
          <a:p>
            <a:pPr indent="-190182" lvl="1" marL="685800" marR="0" rtl="0" algn="l">
              <a:lnSpc>
                <a:spcPct val="80000"/>
              </a:lnSpc>
              <a:spcBef>
                <a:spcPts val="500"/>
              </a:spcBef>
              <a:spcAft>
                <a:spcPts val="0"/>
              </a:spcAft>
              <a:buClr>
                <a:srgbClr val="000000"/>
              </a:buClr>
              <a:buSzPts val="1800"/>
              <a:buFont typeface="Noto Sans Symbols"/>
              <a:buChar char="▪"/>
            </a:pPr>
            <a:r>
              <a:rPr b="0" i="0" lang="en" sz="1600" u="none" cap="none" strike="noStrike">
                <a:solidFill>
                  <a:srgbClr val="000000"/>
                </a:solidFill>
                <a:latin typeface="Lato"/>
                <a:ea typeface="Lato"/>
                <a:cs typeface="Lato"/>
                <a:sym typeface="Lato"/>
              </a:rPr>
              <a:t>Microsoft announces Office apps for Android tablets</a:t>
            </a:r>
            <a:endParaRPr sz="1600">
              <a:latin typeface="Lato"/>
              <a:ea typeface="Lato"/>
              <a:cs typeface="Lato"/>
              <a:sym typeface="Lato"/>
            </a:endParaRPr>
          </a:p>
          <a:p>
            <a:pPr indent="-228600" lvl="0" marL="228600" marR="0" rtl="0" algn="l">
              <a:lnSpc>
                <a:spcPct val="80000"/>
              </a:lnSpc>
              <a:spcBef>
                <a:spcPts val="1000"/>
              </a:spcBef>
              <a:spcAft>
                <a:spcPts val="0"/>
              </a:spcAft>
              <a:buClr>
                <a:schemeClr val="dk1"/>
              </a:buClr>
              <a:buSzPts val="2590"/>
              <a:buFont typeface="Arial"/>
              <a:buNone/>
            </a:pPr>
            <a:r>
              <a:t/>
            </a:r>
            <a:endParaRPr b="0" i="0" sz="1600" u="none" cap="none" strike="noStrike">
              <a:solidFill>
                <a:schemeClr val="dk1"/>
              </a:solidFill>
              <a:latin typeface="Lato"/>
              <a:ea typeface="Lato"/>
              <a:cs typeface="Lato"/>
              <a:sym typeface="Lato"/>
            </a:endParaRPr>
          </a:p>
        </p:txBody>
      </p:sp>
      <p:sp>
        <p:nvSpPr>
          <p:cNvPr id="588" name="Google Shape;588;p84"/>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sp>
        <p:nvSpPr>
          <p:cNvPr id="593" name="Google Shape;593;p85"/>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594" name="Google Shape;594;p85"/>
          <p:cNvSpPr txBox="1"/>
          <p:nvPr/>
        </p:nvSpPr>
        <p:spPr>
          <a:xfrm>
            <a:off x="555229" y="1199079"/>
            <a:ext cx="6244856" cy="43513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500"/>
              <a:buFont typeface="Arial"/>
              <a:buNone/>
            </a:pPr>
            <a:r>
              <a:rPr b="1" i="0" lang="en" sz="1600" u="none" cap="none" strike="noStrike">
                <a:solidFill>
                  <a:srgbClr val="000000"/>
                </a:solidFill>
                <a:latin typeface="Lato"/>
                <a:ea typeface="Lato"/>
                <a:cs typeface="Lato"/>
                <a:sym typeface="Lato"/>
              </a:rPr>
              <a:t>2015</a:t>
            </a:r>
            <a:r>
              <a:rPr b="0" i="0" lang="en" sz="1600" u="none" cap="none" strike="noStrike">
                <a:solidFill>
                  <a:srgbClr val="000000"/>
                </a:solidFill>
                <a:latin typeface="Lato"/>
                <a:ea typeface="Lato"/>
                <a:cs typeface="Lato"/>
                <a:sym typeface="Lato"/>
              </a:rPr>
              <a:t> </a:t>
            </a:r>
            <a:endParaRPr b="0" i="0" sz="1600" u="none" cap="none" strike="noStrike">
              <a:solidFill>
                <a:srgbClr val="000000"/>
              </a:solidFill>
              <a:latin typeface="Lato"/>
              <a:ea typeface="Lato"/>
              <a:cs typeface="Lato"/>
              <a:sym typeface="Lato"/>
            </a:endParaRPr>
          </a:p>
          <a:p>
            <a:pPr indent="-203200" lvl="1" marL="685800" marR="0" rtl="0" algn="l">
              <a:lnSpc>
                <a:spcPct val="90000"/>
              </a:lnSpc>
              <a:spcBef>
                <a:spcPts val="500"/>
              </a:spcBef>
              <a:spcAft>
                <a:spcPts val="0"/>
              </a:spcAft>
              <a:buClr>
                <a:srgbClr val="000000"/>
              </a:buClr>
              <a:buSzPts val="2000"/>
              <a:buFont typeface="Noto Sans Symbols"/>
              <a:buChar char="▪"/>
            </a:pPr>
            <a:r>
              <a:rPr b="0" i="0" lang="en" sz="1600" u="none" cap="none" strike="noStrike">
                <a:solidFill>
                  <a:srgbClr val="000000"/>
                </a:solidFill>
                <a:latin typeface="Lato"/>
                <a:ea typeface="Lato"/>
                <a:cs typeface="Lato"/>
                <a:sym typeface="Lato"/>
              </a:rPr>
              <a:t>Microsoft reveals Windows 10</a:t>
            </a:r>
            <a:endParaRPr b="0" i="0" sz="1600" u="none" cap="none" strike="noStrike">
              <a:solidFill>
                <a:srgbClr val="000000"/>
              </a:solidFill>
              <a:latin typeface="Lato"/>
              <a:ea typeface="Lato"/>
              <a:cs typeface="Lato"/>
              <a:sym typeface="Lato"/>
            </a:endParaRPr>
          </a:p>
          <a:p>
            <a:pPr indent="-203200" lvl="1" marL="685800" marR="0" rtl="0" algn="l">
              <a:lnSpc>
                <a:spcPct val="90000"/>
              </a:lnSpc>
              <a:spcBef>
                <a:spcPts val="500"/>
              </a:spcBef>
              <a:spcAft>
                <a:spcPts val="0"/>
              </a:spcAft>
              <a:buClr>
                <a:srgbClr val="000000"/>
              </a:buClr>
              <a:buSzPts val="2000"/>
              <a:buFont typeface="Noto Sans Symbols"/>
              <a:buChar char="▪"/>
            </a:pPr>
            <a:r>
              <a:rPr b="0" i="0" lang="en" sz="1600" u="none" cap="none" strike="noStrike">
                <a:solidFill>
                  <a:srgbClr val="000000"/>
                </a:solidFill>
                <a:latin typeface="Lato"/>
                <a:ea typeface="Lato"/>
                <a:cs typeface="Lato"/>
                <a:sym typeface="Lato"/>
              </a:rPr>
              <a:t>Microsoft announce partnership with Baidu </a:t>
            </a:r>
            <a:endParaRPr b="0" i="0" sz="1600" u="none" cap="none" strike="noStrike">
              <a:solidFill>
                <a:srgbClr val="000000"/>
              </a:solidFill>
              <a:latin typeface="Lato"/>
              <a:ea typeface="Lato"/>
              <a:cs typeface="Lato"/>
              <a:sym typeface="Lato"/>
            </a:endParaRPr>
          </a:p>
          <a:p>
            <a:pPr indent="-203200" lvl="1" marL="685800" marR="0" rtl="0" algn="l">
              <a:lnSpc>
                <a:spcPct val="90000"/>
              </a:lnSpc>
              <a:spcBef>
                <a:spcPts val="500"/>
              </a:spcBef>
              <a:spcAft>
                <a:spcPts val="0"/>
              </a:spcAft>
              <a:buClr>
                <a:srgbClr val="000000"/>
              </a:buClr>
              <a:buSzPts val="2000"/>
              <a:buFont typeface="Noto Sans Symbols"/>
              <a:buChar char="▪"/>
            </a:pPr>
            <a:r>
              <a:rPr b="0" i="0" lang="en" sz="1600" u="none" cap="none" strike="noStrike">
                <a:solidFill>
                  <a:srgbClr val="000000"/>
                </a:solidFill>
                <a:latin typeface="Lato"/>
                <a:ea typeface="Lato"/>
                <a:cs typeface="Lato"/>
                <a:sym typeface="Lato"/>
              </a:rPr>
              <a:t>Microsoft jointly founded the OpenFog Consortium</a:t>
            </a:r>
            <a:endParaRPr b="0" i="0" sz="1600" u="none" cap="none" strike="noStrike">
              <a:solidFill>
                <a:srgbClr val="000000"/>
              </a:solidFill>
              <a:latin typeface="Lato"/>
              <a:ea typeface="Lato"/>
              <a:cs typeface="Lato"/>
              <a:sym typeface="Lato"/>
            </a:endParaRPr>
          </a:p>
          <a:p>
            <a:pPr indent="0" lvl="0" marL="0" marR="0" rtl="0" algn="l">
              <a:lnSpc>
                <a:spcPct val="90000"/>
              </a:lnSpc>
              <a:spcBef>
                <a:spcPts val="1000"/>
              </a:spcBef>
              <a:spcAft>
                <a:spcPts val="0"/>
              </a:spcAft>
              <a:buClr>
                <a:schemeClr val="dk1"/>
              </a:buClr>
              <a:buSzPts val="500"/>
              <a:buFont typeface="Arial"/>
              <a:buNone/>
            </a:pPr>
            <a:r>
              <a:t/>
            </a:r>
            <a:endParaRPr b="1" i="0" sz="1600" u="none" cap="none" strike="noStrike">
              <a:solidFill>
                <a:schemeClr val="dk1"/>
              </a:solidFill>
              <a:latin typeface="Lato"/>
              <a:ea typeface="Lato"/>
              <a:cs typeface="Lato"/>
              <a:sym typeface="Lato"/>
            </a:endParaRPr>
          </a:p>
          <a:p>
            <a:pPr indent="0" lvl="0" marL="0" marR="0" rtl="0" algn="l">
              <a:lnSpc>
                <a:spcPct val="90000"/>
              </a:lnSpc>
              <a:spcBef>
                <a:spcPts val="1000"/>
              </a:spcBef>
              <a:spcAft>
                <a:spcPts val="0"/>
              </a:spcAft>
              <a:buClr>
                <a:schemeClr val="dk1"/>
              </a:buClr>
              <a:buSzPts val="500"/>
              <a:buFont typeface="Arial"/>
              <a:buNone/>
            </a:pPr>
            <a:r>
              <a:rPr b="1" i="0" lang="en" sz="1600" u="none" cap="none" strike="noStrike">
                <a:solidFill>
                  <a:schemeClr val="dk1"/>
                </a:solidFill>
                <a:latin typeface="Lato"/>
                <a:ea typeface="Lato"/>
                <a:cs typeface="Lato"/>
                <a:sym typeface="Lato"/>
              </a:rPr>
              <a:t>2016</a:t>
            </a:r>
            <a:endParaRPr b="0" i="0" sz="1600" u="none" cap="none" strike="noStrike">
              <a:solidFill>
                <a:srgbClr val="000000"/>
              </a:solidFill>
              <a:latin typeface="Lato"/>
              <a:ea typeface="Lato"/>
              <a:cs typeface="Lato"/>
              <a:sym typeface="Lato"/>
            </a:endParaRPr>
          </a:p>
          <a:p>
            <a:pPr indent="-203200" lvl="1" marL="685800" marR="0" rtl="0" algn="l">
              <a:lnSpc>
                <a:spcPct val="90000"/>
              </a:lnSpc>
              <a:spcBef>
                <a:spcPts val="500"/>
              </a:spcBef>
              <a:spcAft>
                <a:spcPts val="0"/>
              </a:spcAft>
              <a:buClr>
                <a:schemeClr val="dk1"/>
              </a:buClr>
              <a:buSzPts val="2000"/>
              <a:buFont typeface="Noto Sans Symbols"/>
              <a:buChar char="▪"/>
            </a:pPr>
            <a:r>
              <a:rPr b="0" i="0" lang="en" sz="1600" u="none" cap="none" strike="noStrike">
                <a:solidFill>
                  <a:schemeClr val="dk1"/>
                </a:solidFill>
                <a:latin typeface="Lato"/>
                <a:ea typeface="Lato"/>
                <a:cs typeface="Lato"/>
                <a:sym typeface="Lato"/>
              </a:rPr>
              <a:t>Microsoft announces Surface Studio and Surface Dial </a:t>
            </a:r>
            <a:endParaRPr b="0" i="0" sz="1600" u="none" cap="none" strike="noStrike">
              <a:solidFill>
                <a:srgbClr val="000000"/>
              </a:solidFill>
              <a:latin typeface="Lato"/>
              <a:ea typeface="Lato"/>
              <a:cs typeface="Lato"/>
              <a:sym typeface="Lato"/>
            </a:endParaRPr>
          </a:p>
          <a:p>
            <a:pPr indent="-203200" lvl="1" marL="685800" marR="0" rtl="0" algn="l">
              <a:lnSpc>
                <a:spcPct val="90000"/>
              </a:lnSpc>
              <a:spcBef>
                <a:spcPts val="500"/>
              </a:spcBef>
              <a:spcAft>
                <a:spcPts val="0"/>
              </a:spcAft>
              <a:buClr>
                <a:schemeClr val="dk1"/>
              </a:buClr>
              <a:buSzPts val="2000"/>
              <a:buFont typeface="Noto Sans Symbols"/>
              <a:buChar char="▪"/>
            </a:pPr>
            <a:r>
              <a:rPr b="0" i="0" lang="en" sz="1600" u="none" cap="none" strike="noStrike">
                <a:solidFill>
                  <a:schemeClr val="dk1"/>
                </a:solidFill>
                <a:latin typeface="Lato"/>
                <a:ea typeface="Lato"/>
                <a:cs typeface="Lato"/>
                <a:sym typeface="Lato"/>
              </a:rPr>
              <a:t>Microsoft launches Microsoft Teams, a cloud-based team collaboration tool </a:t>
            </a:r>
            <a:endParaRPr b="0" i="0" sz="1600" u="none" cap="none" strike="noStrike">
              <a:solidFill>
                <a:srgbClr val="000000"/>
              </a:solidFill>
              <a:latin typeface="Lato"/>
              <a:ea typeface="Lato"/>
              <a:cs typeface="Lato"/>
              <a:sym typeface="Lato"/>
            </a:endParaRPr>
          </a:p>
          <a:p>
            <a:pPr indent="0" lvl="0" marL="0" marR="0" rtl="0" algn="l">
              <a:lnSpc>
                <a:spcPct val="90000"/>
              </a:lnSpc>
              <a:spcBef>
                <a:spcPts val="1000"/>
              </a:spcBef>
              <a:spcAft>
                <a:spcPts val="0"/>
              </a:spcAft>
              <a:buClr>
                <a:schemeClr val="dk1"/>
              </a:buClr>
              <a:buSzPts val="500"/>
              <a:buFont typeface="Arial"/>
              <a:buNone/>
            </a:pPr>
            <a:r>
              <a:t/>
            </a:r>
            <a:endParaRPr b="0" i="0" sz="1600" u="none" cap="none" strike="noStrike">
              <a:solidFill>
                <a:schemeClr val="dk1"/>
              </a:solidFill>
              <a:latin typeface="Lato"/>
              <a:ea typeface="Lato"/>
              <a:cs typeface="Lato"/>
              <a:sym typeface="Lato"/>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Google Shape;599;p86"/>
          <p:cNvSpPr txBox="1"/>
          <p:nvPr>
            <p:ph type="title"/>
          </p:nvPr>
        </p:nvSpPr>
        <p:spPr>
          <a:xfrm>
            <a:off x="460397" y="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800"/>
              <a:buNone/>
            </a:pPr>
            <a:r>
              <a:rPr lang="en" sz="4000">
                <a:solidFill>
                  <a:schemeClr val="dk1"/>
                </a:solidFill>
                <a:latin typeface="Lato"/>
                <a:ea typeface="Lato"/>
                <a:cs typeface="Lato"/>
                <a:sym typeface="Lato"/>
              </a:rPr>
              <a:t>Key Acquisitions</a:t>
            </a:r>
            <a:endParaRPr sz="6000">
              <a:latin typeface="Lato"/>
              <a:ea typeface="Lato"/>
              <a:cs typeface="Lato"/>
              <a:sym typeface="Lato"/>
            </a:endParaRPr>
          </a:p>
        </p:txBody>
      </p:sp>
      <p:sp>
        <p:nvSpPr>
          <p:cNvPr id="600" name="Google Shape;600;p86"/>
          <p:cNvSpPr txBox="1"/>
          <p:nvPr>
            <p:ph idx="1" type="body"/>
          </p:nvPr>
        </p:nvSpPr>
        <p:spPr>
          <a:xfrm>
            <a:off x="460397" y="857401"/>
            <a:ext cx="5511300" cy="4080000"/>
          </a:xfrm>
          <a:prstGeom prst="rect">
            <a:avLst/>
          </a:prstGeom>
          <a:noFill/>
          <a:ln>
            <a:noFill/>
          </a:ln>
        </p:spPr>
        <p:txBody>
          <a:bodyPr anchorCtr="0" anchor="t" bIns="91425" lIns="91425" spcFirstLastPara="1" rIns="91425" wrap="square" tIns="91425">
            <a:noAutofit/>
          </a:bodyPr>
          <a:lstStyle/>
          <a:p>
            <a:pPr indent="-12694" lvl="0" marL="126997" rtl="0" algn="l">
              <a:lnSpc>
                <a:spcPct val="70000"/>
              </a:lnSpc>
              <a:spcBef>
                <a:spcPts val="0"/>
              </a:spcBef>
              <a:spcAft>
                <a:spcPts val="0"/>
              </a:spcAft>
              <a:buClr>
                <a:schemeClr val="dk1"/>
              </a:buClr>
              <a:buSzPts val="350"/>
              <a:buNone/>
            </a:pPr>
            <a:r>
              <a:rPr b="1" lang="en" sz="1400">
                <a:solidFill>
                  <a:schemeClr val="dk1"/>
                </a:solidFill>
                <a:latin typeface="Lato"/>
                <a:ea typeface="Lato"/>
                <a:cs typeface="Lato"/>
                <a:sym typeface="Lato"/>
              </a:rPr>
              <a:t>1987 - Forethought</a:t>
            </a:r>
            <a:endParaRPr sz="1400">
              <a:latin typeface="Lato"/>
              <a:ea typeface="Lato"/>
              <a:cs typeface="Lato"/>
              <a:sym typeface="Lato"/>
            </a:endParaRPr>
          </a:p>
          <a:p>
            <a:pPr indent="-321720" lvl="1" marL="867820" rtl="0" algn="l">
              <a:lnSpc>
                <a:spcPct val="70000"/>
              </a:lnSpc>
              <a:spcBef>
                <a:spcPts val="400"/>
              </a:spcBef>
              <a:spcAft>
                <a:spcPts val="0"/>
              </a:spcAft>
              <a:buClr>
                <a:schemeClr val="dk1"/>
              </a:buClr>
              <a:buSzPts val="1400"/>
              <a:buFont typeface="Noto Sans Symbols"/>
              <a:buChar char="▪"/>
            </a:pPr>
            <a:r>
              <a:rPr lang="en" sz="1400">
                <a:solidFill>
                  <a:schemeClr val="dk1"/>
                </a:solidFill>
                <a:latin typeface="Lato"/>
                <a:ea typeface="Lato"/>
                <a:cs typeface="Lato"/>
                <a:sym typeface="Lato"/>
              </a:rPr>
              <a:t>Forethought was founded in 1983, then later be known as Microsoft PowerPoint</a:t>
            </a:r>
            <a:endParaRPr sz="1400">
              <a:latin typeface="Lato"/>
              <a:ea typeface="Lato"/>
              <a:cs typeface="Lato"/>
              <a:sym typeface="Lato"/>
            </a:endParaRPr>
          </a:p>
          <a:p>
            <a:pPr indent="-12694" lvl="0" marL="126997" rtl="0" algn="l">
              <a:lnSpc>
                <a:spcPct val="70000"/>
              </a:lnSpc>
              <a:spcBef>
                <a:spcPts val="533"/>
              </a:spcBef>
              <a:spcAft>
                <a:spcPts val="0"/>
              </a:spcAft>
              <a:buClr>
                <a:schemeClr val="dk1"/>
              </a:buClr>
              <a:buSzPts val="350"/>
              <a:buNone/>
            </a:pPr>
            <a:r>
              <a:rPr b="1" lang="en" sz="1400">
                <a:solidFill>
                  <a:schemeClr val="dk1"/>
                </a:solidFill>
                <a:latin typeface="Lato"/>
                <a:ea typeface="Lato"/>
                <a:cs typeface="Lato"/>
                <a:sym typeface="Lato"/>
              </a:rPr>
              <a:t>1997 - Hotmail</a:t>
            </a:r>
            <a:endParaRPr sz="1400">
              <a:latin typeface="Lato"/>
              <a:ea typeface="Lato"/>
              <a:cs typeface="Lato"/>
              <a:sym typeface="Lato"/>
            </a:endParaRPr>
          </a:p>
          <a:p>
            <a:pPr indent="-321720" lvl="1" marL="867820" rtl="0" algn="l">
              <a:lnSpc>
                <a:spcPct val="70000"/>
              </a:lnSpc>
              <a:spcBef>
                <a:spcPts val="400"/>
              </a:spcBef>
              <a:spcAft>
                <a:spcPts val="0"/>
              </a:spcAft>
              <a:buClr>
                <a:schemeClr val="dk1"/>
              </a:buClr>
              <a:buSzPts val="1400"/>
              <a:buFont typeface="Noto Sans Symbols"/>
              <a:buChar char="▪"/>
            </a:pPr>
            <a:r>
              <a:rPr lang="en" sz="1400">
                <a:solidFill>
                  <a:schemeClr val="dk1"/>
                </a:solidFill>
                <a:latin typeface="Lato"/>
                <a:ea typeface="Lato"/>
                <a:cs typeface="Lato"/>
                <a:sym typeface="Lato"/>
              </a:rPr>
              <a:t>Acquired Hotmail for $500 million</a:t>
            </a:r>
            <a:endParaRPr sz="1400">
              <a:latin typeface="Lato"/>
              <a:ea typeface="Lato"/>
              <a:cs typeface="Lato"/>
              <a:sym typeface="Lato"/>
            </a:endParaRPr>
          </a:p>
          <a:p>
            <a:pPr indent="-12694" lvl="0" marL="126997" rtl="0" algn="l">
              <a:lnSpc>
                <a:spcPct val="70000"/>
              </a:lnSpc>
              <a:spcBef>
                <a:spcPts val="533"/>
              </a:spcBef>
              <a:spcAft>
                <a:spcPts val="0"/>
              </a:spcAft>
              <a:buClr>
                <a:schemeClr val="dk1"/>
              </a:buClr>
              <a:buSzPts val="350"/>
              <a:buNone/>
            </a:pPr>
            <a:r>
              <a:rPr b="1" lang="en" sz="1400">
                <a:solidFill>
                  <a:schemeClr val="dk1"/>
                </a:solidFill>
                <a:latin typeface="Lato"/>
                <a:ea typeface="Lato"/>
                <a:cs typeface="Lato"/>
                <a:sym typeface="Lato"/>
              </a:rPr>
              <a:t>2000 - Visio Corporation</a:t>
            </a:r>
            <a:endParaRPr sz="1400">
              <a:latin typeface="Lato"/>
              <a:ea typeface="Lato"/>
              <a:cs typeface="Lato"/>
              <a:sym typeface="Lato"/>
            </a:endParaRPr>
          </a:p>
          <a:p>
            <a:pPr indent="-321720" lvl="1" marL="867820" rtl="0" algn="l">
              <a:lnSpc>
                <a:spcPct val="70000"/>
              </a:lnSpc>
              <a:spcBef>
                <a:spcPts val="400"/>
              </a:spcBef>
              <a:spcAft>
                <a:spcPts val="0"/>
              </a:spcAft>
              <a:buClr>
                <a:schemeClr val="dk1"/>
              </a:buClr>
              <a:buSzPts val="1400"/>
              <a:buFont typeface="Noto Sans Symbols"/>
              <a:buChar char="▪"/>
            </a:pPr>
            <a:r>
              <a:rPr lang="en" sz="1400">
                <a:solidFill>
                  <a:schemeClr val="dk1"/>
                </a:solidFill>
                <a:latin typeface="Lato"/>
                <a:ea typeface="Lato"/>
                <a:cs typeface="Lato"/>
                <a:sym typeface="Lato"/>
              </a:rPr>
              <a:t>Acquired Visio for $1.375 billion</a:t>
            </a:r>
            <a:endParaRPr sz="1400">
              <a:latin typeface="Lato"/>
              <a:ea typeface="Lato"/>
              <a:cs typeface="Lato"/>
              <a:sym typeface="Lato"/>
            </a:endParaRPr>
          </a:p>
          <a:p>
            <a:pPr indent="-12694" lvl="0" marL="126997" rtl="0" algn="l">
              <a:lnSpc>
                <a:spcPct val="70000"/>
              </a:lnSpc>
              <a:spcBef>
                <a:spcPts val="533"/>
              </a:spcBef>
              <a:spcAft>
                <a:spcPts val="0"/>
              </a:spcAft>
              <a:buClr>
                <a:schemeClr val="dk1"/>
              </a:buClr>
              <a:buSzPts val="350"/>
              <a:buNone/>
            </a:pPr>
            <a:r>
              <a:rPr b="1" lang="en" sz="1400">
                <a:solidFill>
                  <a:schemeClr val="dk1"/>
                </a:solidFill>
                <a:latin typeface="Lato"/>
                <a:ea typeface="Lato"/>
                <a:cs typeface="Lato"/>
                <a:sym typeface="Lato"/>
              </a:rPr>
              <a:t>2002 - Navision</a:t>
            </a:r>
            <a:endParaRPr sz="1400">
              <a:latin typeface="Lato"/>
              <a:ea typeface="Lato"/>
              <a:cs typeface="Lato"/>
              <a:sym typeface="Lato"/>
            </a:endParaRPr>
          </a:p>
          <a:p>
            <a:pPr indent="-321720" lvl="1" marL="867820" rtl="0" algn="l">
              <a:lnSpc>
                <a:spcPct val="70000"/>
              </a:lnSpc>
              <a:spcBef>
                <a:spcPts val="400"/>
              </a:spcBef>
              <a:spcAft>
                <a:spcPts val="0"/>
              </a:spcAft>
              <a:buClr>
                <a:schemeClr val="dk1"/>
              </a:buClr>
              <a:buSzPts val="1400"/>
              <a:buFont typeface="Noto Sans Symbols"/>
              <a:buChar char="▪"/>
            </a:pPr>
            <a:r>
              <a:rPr lang="en" sz="1400">
                <a:solidFill>
                  <a:schemeClr val="dk1"/>
                </a:solidFill>
                <a:latin typeface="Lato"/>
                <a:ea typeface="Lato"/>
                <a:cs typeface="Lato"/>
                <a:sym typeface="Lato"/>
              </a:rPr>
              <a:t>Purchased Navision for $1.33 billion; turned into a new division as Microsoft Business Solutions (now Microsoft Dynamics)</a:t>
            </a:r>
            <a:endParaRPr sz="1400">
              <a:latin typeface="Lato"/>
              <a:ea typeface="Lato"/>
              <a:cs typeface="Lato"/>
              <a:sym typeface="Lato"/>
            </a:endParaRPr>
          </a:p>
          <a:p>
            <a:pPr indent="-12694" lvl="0" marL="126997" rtl="0" algn="l">
              <a:lnSpc>
                <a:spcPct val="70000"/>
              </a:lnSpc>
              <a:spcBef>
                <a:spcPts val="533"/>
              </a:spcBef>
              <a:spcAft>
                <a:spcPts val="0"/>
              </a:spcAft>
              <a:buClr>
                <a:schemeClr val="dk1"/>
              </a:buClr>
              <a:buSzPts val="350"/>
              <a:buNone/>
            </a:pPr>
            <a:r>
              <a:rPr b="1" lang="en" sz="1400">
                <a:solidFill>
                  <a:schemeClr val="dk1"/>
                </a:solidFill>
                <a:latin typeface="Lato"/>
                <a:ea typeface="Lato"/>
                <a:cs typeface="Lato"/>
                <a:sym typeface="Lato"/>
              </a:rPr>
              <a:t>2011 – Skype Technologies</a:t>
            </a:r>
            <a:endParaRPr sz="1400">
              <a:latin typeface="Lato"/>
              <a:ea typeface="Lato"/>
              <a:cs typeface="Lato"/>
              <a:sym typeface="Lato"/>
            </a:endParaRPr>
          </a:p>
          <a:p>
            <a:pPr indent="-321720" lvl="1" marL="867820" rtl="0" algn="l">
              <a:lnSpc>
                <a:spcPct val="70000"/>
              </a:lnSpc>
              <a:spcBef>
                <a:spcPts val="400"/>
              </a:spcBef>
              <a:spcAft>
                <a:spcPts val="0"/>
              </a:spcAft>
              <a:buClr>
                <a:schemeClr val="dk1"/>
              </a:buClr>
              <a:buSzPts val="1400"/>
              <a:buFont typeface="Noto Sans Symbols"/>
              <a:buChar char="▪"/>
            </a:pPr>
            <a:r>
              <a:rPr lang="en" sz="1400">
                <a:solidFill>
                  <a:schemeClr val="dk1"/>
                </a:solidFill>
                <a:latin typeface="Lato"/>
                <a:ea typeface="Lato"/>
                <a:cs typeface="Lato"/>
                <a:sym typeface="Lato"/>
              </a:rPr>
              <a:t>Purchased for $8.5 billion; 32 times larger than its value</a:t>
            </a:r>
            <a:endParaRPr sz="1400">
              <a:solidFill>
                <a:schemeClr val="dk1"/>
              </a:solidFill>
              <a:latin typeface="Lato"/>
              <a:ea typeface="Lato"/>
              <a:cs typeface="Lato"/>
              <a:sym typeface="Lato"/>
            </a:endParaRPr>
          </a:p>
          <a:p>
            <a:pPr indent="-12694" lvl="0" marL="126997" rtl="0" algn="l">
              <a:lnSpc>
                <a:spcPct val="70000"/>
              </a:lnSpc>
              <a:spcBef>
                <a:spcPts val="533"/>
              </a:spcBef>
              <a:spcAft>
                <a:spcPts val="0"/>
              </a:spcAft>
              <a:buClr>
                <a:schemeClr val="dk1"/>
              </a:buClr>
              <a:buSzPts val="350"/>
              <a:buNone/>
            </a:pPr>
            <a:r>
              <a:rPr b="1" lang="en" sz="1400">
                <a:solidFill>
                  <a:schemeClr val="dk1"/>
                </a:solidFill>
                <a:latin typeface="Lato"/>
                <a:ea typeface="Lato"/>
                <a:cs typeface="Lato"/>
                <a:sym typeface="Lato"/>
              </a:rPr>
              <a:t>2013 – Nokia (Hardware Division)</a:t>
            </a:r>
            <a:endParaRPr sz="1400">
              <a:latin typeface="Lato"/>
              <a:ea typeface="Lato"/>
              <a:cs typeface="Lato"/>
              <a:sym typeface="Lato"/>
            </a:endParaRPr>
          </a:p>
          <a:p>
            <a:pPr indent="-321720" lvl="1" marL="867820" rtl="0" algn="l">
              <a:lnSpc>
                <a:spcPct val="70000"/>
              </a:lnSpc>
              <a:spcBef>
                <a:spcPts val="400"/>
              </a:spcBef>
              <a:spcAft>
                <a:spcPts val="0"/>
              </a:spcAft>
              <a:buClr>
                <a:schemeClr val="dk1"/>
              </a:buClr>
              <a:buSzPts val="1400"/>
              <a:buFont typeface="Noto Sans Symbols"/>
              <a:buChar char="▪"/>
            </a:pPr>
            <a:r>
              <a:rPr lang="en" sz="1400">
                <a:solidFill>
                  <a:schemeClr val="dk1"/>
                </a:solidFill>
                <a:latin typeface="Lato"/>
                <a:ea typeface="Lato"/>
                <a:cs typeface="Lato"/>
                <a:sym typeface="Lato"/>
              </a:rPr>
              <a:t>Formerly developed phones for Microsoft; highlights Microsoft’s move into hardware</a:t>
            </a:r>
            <a:endParaRPr sz="1400">
              <a:solidFill>
                <a:schemeClr val="dk1"/>
              </a:solidFill>
              <a:latin typeface="Lato"/>
              <a:ea typeface="Lato"/>
              <a:cs typeface="Lato"/>
              <a:sym typeface="Lato"/>
            </a:endParaRPr>
          </a:p>
          <a:p>
            <a:pPr indent="0" lvl="0" marL="914400" rtl="0" algn="l">
              <a:lnSpc>
                <a:spcPct val="70000"/>
              </a:lnSpc>
              <a:spcBef>
                <a:spcPts val="400"/>
              </a:spcBef>
              <a:spcAft>
                <a:spcPts val="0"/>
              </a:spcAft>
              <a:buSzPts val="1800"/>
              <a:buNone/>
            </a:pPr>
            <a:r>
              <a:t/>
            </a:r>
            <a:endParaRPr sz="1400">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350"/>
              <a:buNone/>
            </a:pPr>
            <a:r>
              <a:rPr b="1" lang="en" sz="1400">
                <a:solidFill>
                  <a:schemeClr val="dk1"/>
                </a:solidFill>
                <a:latin typeface="Lato"/>
                <a:ea typeface="Lato"/>
                <a:cs typeface="Lato"/>
                <a:sym typeface="Lato"/>
              </a:rPr>
              <a:t>   2015 - </a:t>
            </a:r>
            <a:r>
              <a:rPr b="1" lang="en" sz="1400">
                <a:solidFill>
                  <a:srgbClr val="000000"/>
                </a:solidFill>
                <a:latin typeface="Lato"/>
                <a:ea typeface="Lato"/>
                <a:cs typeface="Lato"/>
                <a:sym typeface="Lato"/>
              </a:rPr>
              <a:t>Metanautix</a:t>
            </a:r>
            <a:endParaRPr b="1" sz="1400">
              <a:solidFill>
                <a:srgbClr val="000000"/>
              </a:solidFill>
              <a:latin typeface="Lato"/>
              <a:ea typeface="Lato"/>
              <a:cs typeface="Lato"/>
              <a:sym typeface="Lato"/>
            </a:endParaRPr>
          </a:p>
          <a:p>
            <a:pPr indent="-213676" lvl="1" marL="685800" rtl="0" algn="l">
              <a:lnSpc>
                <a:spcPct val="100000"/>
              </a:lnSpc>
              <a:spcBef>
                <a:spcPts val="500"/>
              </a:spcBef>
              <a:spcAft>
                <a:spcPts val="0"/>
              </a:spcAft>
              <a:buClr>
                <a:srgbClr val="000000"/>
              </a:buClr>
              <a:buSzPts val="1400"/>
              <a:buFont typeface="Noto Sans Symbols"/>
              <a:buChar char="▪"/>
            </a:pPr>
            <a:r>
              <a:rPr lang="en" sz="1400">
                <a:solidFill>
                  <a:srgbClr val="000000"/>
                </a:solidFill>
                <a:latin typeface="Lato"/>
                <a:ea typeface="Lato"/>
                <a:cs typeface="Lato"/>
                <a:sym typeface="Lato"/>
              </a:rPr>
              <a:t>Metanautix helps big companies to navigate their data</a:t>
            </a:r>
            <a:endParaRPr sz="1400">
              <a:latin typeface="Lato"/>
              <a:ea typeface="Lato"/>
              <a:cs typeface="Lato"/>
              <a:sym typeface="Lato"/>
            </a:endParaRPr>
          </a:p>
          <a:p>
            <a:pPr indent="-4220" lvl="0" marL="67720" rtl="0" algn="l">
              <a:lnSpc>
                <a:spcPct val="70000"/>
              </a:lnSpc>
              <a:spcBef>
                <a:spcPts val="400"/>
              </a:spcBef>
              <a:spcAft>
                <a:spcPts val="0"/>
              </a:spcAft>
              <a:buClr>
                <a:schemeClr val="dk1"/>
              </a:buClr>
              <a:buSzPts val="350"/>
              <a:buNone/>
            </a:pPr>
            <a:r>
              <a:t/>
            </a:r>
            <a:endParaRPr sz="1400">
              <a:solidFill>
                <a:schemeClr val="dk1"/>
              </a:solidFill>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178"/>
              <a:buNone/>
            </a:pPr>
            <a:r>
              <a:t/>
            </a:r>
            <a:endParaRPr sz="1400">
              <a:solidFill>
                <a:schemeClr val="dk1"/>
              </a:solidFill>
              <a:latin typeface="Calibri"/>
              <a:ea typeface="Calibri"/>
              <a:cs typeface="Calibri"/>
              <a:sym typeface="Calibri"/>
            </a:endParaRPr>
          </a:p>
          <a:p>
            <a:pPr indent="-228600" lvl="0" marL="457200" rtl="0" algn="l">
              <a:lnSpc>
                <a:spcPct val="100000"/>
              </a:lnSpc>
              <a:spcBef>
                <a:spcPts val="600"/>
              </a:spcBef>
              <a:spcAft>
                <a:spcPts val="0"/>
              </a:spcAft>
              <a:buSzPts val="1800"/>
              <a:buNone/>
            </a:pPr>
            <a:r>
              <a:t/>
            </a:r>
            <a:endParaRPr sz="1400"/>
          </a:p>
        </p:txBody>
      </p:sp>
      <p:sp>
        <p:nvSpPr>
          <p:cNvPr id="601" name="Google Shape;601;p86"/>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sp>
        <p:nvSpPr>
          <p:cNvPr id="606" name="Google Shape;606;p87"/>
          <p:cNvSpPr txBox="1"/>
          <p:nvPr>
            <p:ph type="title"/>
          </p:nvPr>
        </p:nvSpPr>
        <p:spPr>
          <a:xfrm>
            <a:off x="460537" y="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800"/>
              <a:buNone/>
            </a:pPr>
            <a:r>
              <a:rPr lang="en" sz="4000">
                <a:solidFill>
                  <a:schemeClr val="dk1"/>
                </a:solidFill>
                <a:latin typeface="Lato"/>
                <a:ea typeface="Lato"/>
                <a:cs typeface="Lato"/>
                <a:sym typeface="Lato"/>
              </a:rPr>
              <a:t>Key Acquisitions</a:t>
            </a:r>
            <a:endParaRPr sz="6000">
              <a:latin typeface="Lato"/>
              <a:ea typeface="Lato"/>
              <a:cs typeface="Lato"/>
              <a:sym typeface="Lato"/>
            </a:endParaRPr>
          </a:p>
        </p:txBody>
      </p:sp>
      <p:sp>
        <p:nvSpPr>
          <p:cNvPr id="607" name="Google Shape;607;p87"/>
          <p:cNvSpPr txBox="1"/>
          <p:nvPr>
            <p:ph idx="1" type="body"/>
          </p:nvPr>
        </p:nvSpPr>
        <p:spPr>
          <a:xfrm>
            <a:off x="275288" y="622677"/>
            <a:ext cx="6507600" cy="3977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350"/>
              <a:buNone/>
            </a:pPr>
            <a:r>
              <a:rPr b="1" lang="en" sz="1400">
                <a:solidFill>
                  <a:schemeClr val="dk1"/>
                </a:solidFill>
                <a:latin typeface="Lato"/>
                <a:ea typeface="Lato"/>
                <a:cs typeface="Lato"/>
                <a:sym typeface="Lato"/>
              </a:rPr>
              <a:t>2015 - Mobile Data Labs</a:t>
            </a:r>
            <a:endParaRPr sz="1400">
              <a:latin typeface="Lato"/>
              <a:ea typeface="Lato"/>
              <a:cs typeface="Lato"/>
              <a:sym typeface="Lato"/>
            </a:endParaRPr>
          </a:p>
          <a:p>
            <a:pPr indent="-213676" lvl="1" marL="685800" rtl="0" algn="l">
              <a:lnSpc>
                <a:spcPct val="100000"/>
              </a:lnSpc>
              <a:spcBef>
                <a:spcPts val="500"/>
              </a:spcBef>
              <a:spcAft>
                <a:spcPts val="0"/>
              </a:spcAft>
              <a:buClr>
                <a:schemeClr val="dk1"/>
              </a:buClr>
              <a:buSzPts val="1400"/>
              <a:buFont typeface="Noto Sans Symbols"/>
              <a:buChar char="▪"/>
            </a:pPr>
            <a:r>
              <a:rPr lang="en" sz="1400">
                <a:solidFill>
                  <a:schemeClr val="dk1"/>
                </a:solidFill>
                <a:latin typeface="Lato"/>
                <a:ea typeface="Lato"/>
                <a:cs typeface="Lato"/>
                <a:sym typeface="Lato"/>
              </a:rPr>
              <a:t>Mobile Data Labs, an intelligent productivity solutions for mobile professionals </a:t>
            </a:r>
            <a:endParaRPr sz="1400">
              <a:latin typeface="Lato"/>
              <a:ea typeface="Lato"/>
              <a:cs typeface="Lato"/>
              <a:sym typeface="Lato"/>
            </a:endParaRPr>
          </a:p>
          <a:p>
            <a:pPr indent="0" lvl="0" marL="0" rtl="0" algn="l">
              <a:lnSpc>
                <a:spcPct val="100000"/>
              </a:lnSpc>
              <a:spcBef>
                <a:spcPts val="1000"/>
              </a:spcBef>
              <a:spcAft>
                <a:spcPts val="0"/>
              </a:spcAft>
              <a:buClr>
                <a:schemeClr val="dk1"/>
              </a:buClr>
              <a:buSzPts val="350"/>
              <a:buNone/>
            </a:pPr>
            <a:r>
              <a:rPr b="1" lang="en" sz="1400">
                <a:solidFill>
                  <a:schemeClr val="dk1"/>
                </a:solidFill>
                <a:latin typeface="Lato"/>
                <a:ea typeface="Lato"/>
                <a:cs typeface="Lato"/>
                <a:sym typeface="Lato"/>
              </a:rPr>
              <a:t>2016 - Swiftkey </a:t>
            </a:r>
            <a:endParaRPr sz="1400">
              <a:latin typeface="Lato"/>
              <a:ea typeface="Lato"/>
              <a:cs typeface="Lato"/>
              <a:sym typeface="Lato"/>
            </a:endParaRPr>
          </a:p>
          <a:p>
            <a:pPr indent="-213676" lvl="1" marL="685800" rtl="0" algn="l">
              <a:lnSpc>
                <a:spcPct val="100000"/>
              </a:lnSpc>
              <a:spcBef>
                <a:spcPts val="500"/>
              </a:spcBef>
              <a:spcAft>
                <a:spcPts val="0"/>
              </a:spcAft>
              <a:buClr>
                <a:schemeClr val="dk1"/>
              </a:buClr>
              <a:buSzPts val="1400"/>
              <a:buFont typeface="Noto Sans Symbols"/>
              <a:buChar char="▪"/>
            </a:pPr>
            <a:r>
              <a:rPr lang="en" sz="1400">
                <a:solidFill>
                  <a:schemeClr val="dk1"/>
                </a:solidFill>
                <a:latin typeface="Lato"/>
                <a:ea typeface="Lato"/>
                <a:cs typeface="Lato"/>
                <a:sym typeface="Lato"/>
              </a:rPr>
              <a:t>Swiftkey is a start-up company that makes keyboard apps for Android and iOS devices </a:t>
            </a:r>
            <a:endParaRPr sz="1400">
              <a:latin typeface="Lato"/>
              <a:ea typeface="Lato"/>
              <a:cs typeface="Lato"/>
              <a:sym typeface="Lato"/>
            </a:endParaRPr>
          </a:p>
          <a:p>
            <a:pPr indent="0" lvl="0" marL="0" rtl="0" algn="l">
              <a:lnSpc>
                <a:spcPct val="100000"/>
              </a:lnSpc>
              <a:spcBef>
                <a:spcPts val="1000"/>
              </a:spcBef>
              <a:spcAft>
                <a:spcPts val="0"/>
              </a:spcAft>
              <a:buClr>
                <a:schemeClr val="dk1"/>
              </a:buClr>
              <a:buSzPts val="350"/>
              <a:buNone/>
            </a:pPr>
            <a:r>
              <a:rPr b="1" lang="en" sz="1400">
                <a:solidFill>
                  <a:schemeClr val="dk1"/>
                </a:solidFill>
                <a:latin typeface="Lato"/>
                <a:ea typeface="Lato"/>
                <a:cs typeface="Lato"/>
                <a:sym typeface="Lato"/>
              </a:rPr>
              <a:t>2016 - Xamarin</a:t>
            </a:r>
            <a:endParaRPr sz="1400">
              <a:latin typeface="Lato"/>
              <a:ea typeface="Lato"/>
              <a:cs typeface="Lato"/>
              <a:sym typeface="Lato"/>
            </a:endParaRPr>
          </a:p>
          <a:p>
            <a:pPr indent="-213676" lvl="1" marL="685800" rtl="0" algn="l">
              <a:lnSpc>
                <a:spcPct val="100000"/>
              </a:lnSpc>
              <a:spcBef>
                <a:spcPts val="500"/>
              </a:spcBef>
              <a:spcAft>
                <a:spcPts val="0"/>
              </a:spcAft>
              <a:buClr>
                <a:schemeClr val="dk1"/>
              </a:buClr>
              <a:buSzPts val="1400"/>
              <a:buFont typeface="Noto Sans Symbols"/>
              <a:buChar char="▪"/>
            </a:pPr>
            <a:r>
              <a:rPr lang="en" sz="1400">
                <a:solidFill>
                  <a:schemeClr val="dk1"/>
                </a:solidFill>
                <a:latin typeface="Lato"/>
                <a:ea typeface="Lato"/>
                <a:cs typeface="Lato"/>
                <a:sym typeface="Lato"/>
              </a:rPr>
              <a:t>Xamarin allows developers to build fully native apps across several platforms from a single shared code base</a:t>
            </a:r>
            <a:endParaRPr sz="1400">
              <a:latin typeface="Lato"/>
              <a:ea typeface="Lato"/>
              <a:cs typeface="Lato"/>
              <a:sym typeface="Lato"/>
            </a:endParaRPr>
          </a:p>
          <a:p>
            <a:pPr indent="0" lvl="0" marL="63500" rtl="0" algn="l">
              <a:lnSpc>
                <a:spcPct val="100000"/>
              </a:lnSpc>
              <a:spcBef>
                <a:spcPts val="400"/>
              </a:spcBef>
              <a:spcAft>
                <a:spcPts val="0"/>
              </a:spcAft>
              <a:buClr>
                <a:schemeClr val="dk1"/>
              </a:buClr>
              <a:buSzPts val="350"/>
              <a:buNone/>
            </a:pPr>
            <a:r>
              <a:rPr b="1" lang="en" sz="1400">
                <a:solidFill>
                  <a:schemeClr val="dk1"/>
                </a:solidFill>
                <a:latin typeface="Lato"/>
                <a:ea typeface="Lato"/>
                <a:cs typeface="Lato"/>
                <a:sym typeface="Lato"/>
              </a:rPr>
              <a:t>2016 - Linkedln </a:t>
            </a:r>
            <a:endParaRPr sz="1400">
              <a:latin typeface="Lato"/>
              <a:ea typeface="Lato"/>
              <a:cs typeface="Lato"/>
              <a:sym typeface="Lato"/>
            </a:endParaRPr>
          </a:p>
          <a:p>
            <a:pPr indent="-275046" lvl="1" marL="810670" rtl="0" algn="l">
              <a:lnSpc>
                <a:spcPct val="100000"/>
              </a:lnSpc>
              <a:spcBef>
                <a:spcPts val="400"/>
              </a:spcBef>
              <a:spcAft>
                <a:spcPts val="0"/>
              </a:spcAft>
              <a:buClr>
                <a:schemeClr val="dk1"/>
              </a:buClr>
              <a:buSzPts val="1400"/>
              <a:buFont typeface="Noto Sans Symbols"/>
              <a:buChar char="▪"/>
            </a:pPr>
            <a:r>
              <a:rPr lang="en" sz="1400">
                <a:solidFill>
                  <a:schemeClr val="dk1"/>
                </a:solidFill>
                <a:latin typeface="Lato"/>
                <a:ea typeface="Lato"/>
                <a:cs typeface="Lato"/>
                <a:sym typeface="Lato"/>
              </a:rPr>
              <a:t>Acquired Linkedln for $26.2 Billion </a:t>
            </a:r>
            <a:endParaRPr sz="1400">
              <a:solidFill>
                <a:schemeClr val="dk1"/>
              </a:solidFill>
              <a:latin typeface="Lato"/>
              <a:ea typeface="Lato"/>
              <a:cs typeface="Lato"/>
              <a:sym typeface="Lato"/>
            </a:endParaRPr>
          </a:p>
          <a:p>
            <a:pPr indent="0" lvl="0" marL="0" rtl="0" algn="l">
              <a:lnSpc>
                <a:spcPct val="100000"/>
              </a:lnSpc>
              <a:spcBef>
                <a:spcPts val="400"/>
              </a:spcBef>
              <a:spcAft>
                <a:spcPts val="0"/>
              </a:spcAft>
              <a:buSzPts val="1800"/>
              <a:buNone/>
            </a:pPr>
            <a:r>
              <a:rPr b="1" lang="en" sz="1400">
                <a:solidFill>
                  <a:schemeClr val="dk1"/>
                </a:solidFill>
                <a:latin typeface="Lato"/>
                <a:ea typeface="Lato"/>
                <a:cs typeface="Lato"/>
                <a:sym typeface="Lato"/>
              </a:rPr>
              <a:t>2017 - Cloudyn </a:t>
            </a:r>
            <a:endParaRPr sz="1400">
              <a:latin typeface="Lato"/>
              <a:ea typeface="Lato"/>
              <a:cs typeface="Lato"/>
              <a:sym typeface="Lato"/>
            </a:endParaRPr>
          </a:p>
          <a:p>
            <a:pPr indent="-482600" lvl="0" marL="939800" rtl="0" algn="l">
              <a:lnSpc>
                <a:spcPct val="100000"/>
              </a:lnSpc>
              <a:spcBef>
                <a:spcPts val="400"/>
              </a:spcBef>
              <a:spcAft>
                <a:spcPts val="0"/>
              </a:spcAft>
              <a:buClr>
                <a:schemeClr val="dk1"/>
              </a:buClr>
              <a:buSzPts val="1400"/>
              <a:buFont typeface="Noto Sans Symbols"/>
              <a:buChar char="▪"/>
            </a:pPr>
            <a:r>
              <a:rPr lang="en" sz="1400">
                <a:solidFill>
                  <a:schemeClr val="dk1"/>
                </a:solidFill>
                <a:latin typeface="Lato"/>
                <a:ea typeface="Lato"/>
                <a:cs typeface="Lato"/>
                <a:sym typeface="Lato"/>
              </a:rPr>
              <a:t>Microsoft bought Israeli cloud startup Cloudyn, a company that helps customers manage their cloud billing across multiple clouds</a:t>
            </a:r>
            <a:endParaRPr sz="1400">
              <a:solidFill>
                <a:schemeClr val="dk1"/>
              </a:solidFill>
              <a:latin typeface="Lato"/>
              <a:ea typeface="Lato"/>
              <a:cs typeface="Lato"/>
              <a:sym typeface="Lato"/>
            </a:endParaRPr>
          </a:p>
          <a:p>
            <a:pPr indent="0" lvl="0" marL="0" rtl="0" algn="l">
              <a:lnSpc>
                <a:spcPct val="177272"/>
              </a:lnSpc>
              <a:spcBef>
                <a:spcPts val="0"/>
              </a:spcBef>
              <a:spcAft>
                <a:spcPts val="0"/>
              </a:spcAft>
              <a:buNone/>
            </a:pPr>
            <a:r>
              <a:rPr b="1" lang="en" sz="1400">
                <a:solidFill>
                  <a:schemeClr val="dk1"/>
                </a:solidFill>
                <a:latin typeface="Lato"/>
                <a:ea typeface="Lato"/>
                <a:cs typeface="Lato"/>
                <a:sym typeface="Lato"/>
              </a:rPr>
              <a:t>2018 - GitHub</a:t>
            </a:r>
            <a:endParaRPr b="1" sz="1400">
              <a:solidFill>
                <a:schemeClr val="dk1"/>
              </a:solidFill>
              <a:latin typeface="Lato"/>
              <a:ea typeface="Lato"/>
              <a:cs typeface="Lato"/>
              <a:sym typeface="Lato"/>
            </a:endParaRPr>
          </a:p>
          <a:p>
            <a:pPr indent="-317500" lvl="1" marL="914400" rtl="0" algn="l">
              <a:lnSpc>
                <a:spcPct val="177272"/>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Acquired GitHub for  $7.5 billion</a:t>
            </a:r>
            <a:endParaRPr sz="1400">
              <a:solidFill>
                <a:schemeClr val="dk1"/>
              </a:solidFill>
              <a:latin typeface="Lato"/>
              <a:ea typeface="Lato"/>
              <a:cs typeface="Lato"/>
              <a:sym typeface="Lato"/>
            </a:endParaRPr>
          </a:p>
          <a:p>
            <a:pPr indent="0" lvl="0" marL="0" rtl="0" algn="l">
              <a:lnSpc>
                <a:spcPct val="177272"/>
              </a:lnSpc>
              <a:spcBef>
                <a:spcPts val="0"/>
              </a:spcBef>
              <a:spcAft>
                <a:spcPts val="0"/>
              </a:spcAft>
              <a:buNone/>
            </a:pPr>
            <a:r>
              <a:t/>
            </a:r>
            <a:endParaRPr b="1" sz="1400">
              <a:solidFill>
                <a:schemeClr val="dk1"/>
              </a:solidFill>
              <a:latin typeface="Lato"/>
              <a:ea typeface="Lato"/>
              <a:cs typeface="Lato"/>
              <a:sym typeface="Lato"/>
            </a:endParaRPr>
          </a:p>
          <a:p>
            <a:pPr indent="0" lvl="0" marL="457200" rtl="0" algn="l">
              <a:lnSpc>
                <a:spcPct val="177272"/>
              </a:lnSpc>
              <a:spcBef>
                <a:spcPts val="1500"/>
              </a:spcBef>
              <a:spcAft>
                <a:spcPts val="0"/>
              </a:spcAft>
              <a:buNone/>
            </a:pPr>
            <a:r>
              <a:t/>
            </a:r>
            <a:endParaRPr sz="1650">
              <a:solidFill>
                <a:srgbClr val="424858"/>
              </a:solidFill>
              <a:latin typeface="Arial"/>
              <a:ea typeface="Arial"/>
              <a:cs typeface="Arial"/>
              <a:sym typeface="Arial"/>
            </a:endParaRPr>
          </a:p>
          <a:p>
            <a:pPr indent="0" lvl="0" marL="0" rtl="0" algn="l">
              <a:lnSpc>
                <a:spcPct val="100000"/>
              </a:lnSpc>
              <a:spcBef>
                <a:spcPts val="1500"/>
              </a:spcBef>
              <a:spcAft>
                <a:spcPts val="0"/>
              </a:spcAft>
              <a:buNone/>
            </a:pPr>
            <a:r>
              <a:t/>
            </a:r>
            <a:endParaRPr sz="1400">
              <a:solidFill>
                <a:schemeClr val="dk1"/>
              </a:solidFill>
              <a:latin typeface="Lato"/>
              <a:ea typeface="Lato"/>
              <a:cs typeface="Lato"/>
              <a:sym typeface="Lato"/>
            </a:endParaRPr>
          </a:p>
          <a:p>
            <a:pPr indent="0" lvl="0" marL="0" rtl="0" algn="l">
              <a:lnSpc>
                <a:spcPct val="100000"/>
              </a:lnSpc>
              <a:spcBef>
                <a:spcPts val="1000"/>
              </a:spcBef>
              <a:spcAft>
                <a:spcPts val="0"/>
              </a:spcAft>
              <a:buClr>
                <a:schemeClr val="dk1"/>
              </a:buClr>
              <a:buSzPts val="350"/>
              <a:buNone/>
            </a:pPr>
            <a:r>
              <a:t/>
            </a:r>
            <a:endParaRPr sz="1400">
              <a:solidFill>
                <a:schemeClr val="dk1"/>
              </a:solidFill>
              <a:latin typeface="Lato"/>
              <a:ea typeface="Lato"/>
              <a:cs typeface="Lato"/>
              <a:sym typeface="Lato"/>
            </a:endParaRPr>
          </a:p>
          <a:p>
            <a:pPr indent="0" lvl="1" marL="457200" rtl="0" algn="l">
              <a:lnSpc>
                <a:spcPct val="100000"/>
              </a:lnSpc>
              <a:spcBef>
                <a:spcPts val="500"/>
              </a:spcBef>
              <a:spcAft>
                <a:spcPts val="0"/>
              </a:spcAft>
              <a:buClr>
                <a:schemeClr val="dk1"/>
              </a:buClr>
              <a:buSzPts val="350"/>
              <a:buNone/>
            </a:pPr>
            <a:r>
              <a:t/>
            </a:r>
            <a:endParaRPr sz="1400">
              <a:solidFill>
                <a:schemeClr val="dk1"/>
              </a:solidFill>
              <a:latin typeface="Lato"/>
              <a:ea typeface="Lato"/>
              <a:cs typeface="Lato"/>
              <a:sym typeface="Lato"/>
            </a:endParaRPr>
          </a:p>
          <a:p>
            <a:pPr indent="-228600" lvl="1" marL="685800" rtl="0" algn="l">
              <a:lnSpc>
                <a:spcPct val="100000"/>
              </a:lnSpc>
              <a:spcBef>
                <a:spcPts val="500"/>
              </a:spcBef>
              <a:spcAft>
                <a:spcPts val="0"/>
              </a:spcAft>
              <a:buClr>
                <a:schemeClr val="dk1"/>
              </a:buClr>
              <a:buSzPts val="1727"/>
              <a:buNone/>
            </a:pPr>
            <a:r>
              <a:t/>
            </a:r>
            <a:endParaRPr sz="1400">
              <a:solidFill>
                <a:schemeClr val="dk1"/>
              </a:solidFill>
              <a:latin typeface="Lato"/>
              <a:ea typeface="Lato"/>
              <a:cs typeface="Lato"/>
              <a:sym typeface="Lato"/>
            </a:endParaRPr>
          </a:p>
          <a:p>
            <a:pPr indent="-228600" lvl="0" marL="228600" rtl="0" algn="l">
              <a:lnSpc>
                <a:spcPct val="100000"/>
              </a:lnSpc>
              <a:spcBef>
                <a:spcPts val="1000"/>
              </a:spcBef>
              <a:spcAft>
                <a:spcPts val="0"/>
              </a:spcAft>
              <a:buClr>
                <a:schemeClr val="dk1"/>
              </a:buClr>
              <a:buSzPts val="2014"/>
              <a:buNone/>
            </a:pPr>
            <a:r>
              <a:t/>
            </a:r>
            <a:endParaRPr sz="1400">
              <a:solidFill>
                <a:schemeClr val="dk1"/>
              </a:solidFill>
              <a:latin typeface="Lato"/>
              <a:ea typeface="Lato"/>
              <a:cs typeface="Lato"/>
              <a:sym typeface="Lato"/>
            </a:endParaRPr>
          </a:p>
          <a:p>
            <a:pPr indent="-228600" lvl="0" marL="457200" rtl="0" algn="l">
              <a:lnSpc>
                <a:spcPct val="100000"/>
              </a:lnSpc>
              <a:spcBef>
                <a:spcPts val="600"/>
              </a:spcBef>
              <a:spcAft>
                <a:spcPts val="0"/>
              </a:spcAft>
              <a:buSzPts val="1800"/>
              <a:buNone/>
            </a:pPr>
            <a:r>
              <a:t/>
            </a:r>
            <a:endParaRPr sz="1400">
              <a:solidFill>
                <a:schemeClr val="dk1"/>
              </a:solidFill>
              <a:latin typeface="Lato"/>
              <a:ea typeface="Lato"/>
              <a:cs typeface="Lato"/>
              <a:sym typeface="Lato"/>
            </a:endParaRPr>
          </a:p>
        </p:txBody>
      </p:sp>
      <p:sp>
        <p:nvSpPr>
          <p:cNvPr id="608" name="Google Shape;608;p87"/>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2" name="Shape 612"/>
        <p:cNvGrpSpPr/>
        <p:nvPr/>
      </p:nvGrpSpPr>
      <p:grpSpPr>
        <a:xfrm>
          <a:off x="0" y="0"/>
          <a:ext cx="0" cy="0"/>
          <a:chOff x="0" y="0"/>
          <a:chExt cx="0" cy="0"/>
        </a:xfrm>
      </p:grpSpPr>
      <p:sp>
        <p:nvSpPr>
          <p:cNvPr id="613" name="Google Shape;613;p88"/>
          <p:cNvSpPr txBox="1"/>
          <p:nvPr>
            <p:ph type="title"/>
          </p:nvPr>
        </p:nvSpPr>
        <p:spPr>
          <a:xfrm>
            <a:off x="498126" y="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4000">
                <a:solidFill>
                  <a:schemeClr val="dk1"/>
                </a:solidFill>
                <a:latin typeface="Lato"/>
                <a:ea typeface="Lato"/>
                <a:cs typeface="Lato"/>
                <a:sym typeface="Lato"/>
              </a:rPr>
              <a:t>Management Team</a:t>
            </a:r>
            <a:endParaRPr sz="4000">
              <a:solidFill>
                <a:schemeClr val="dk1"/>
              </a:solidFill>
              <a:latin typeface="Lato"/>
              <a:ea typeface="Lato"/>
              <a:cs typeface="Lato"/>
              <a:sym typeface="Lato"/>
            </a:endParaRPr>
          </a:p>
        </p:txBody>
      </p:sp>
      <p:sp>
        <p:nvSpPr>
          <p:cNvPr id="614" name="Google Shape;614;p88"/>
          <p:cNvSpPr txBox="1"/>
          <p:nvPr>
            <p:ph idx="1" type="body"/>
          </p:nvPr>
        </p:nvSpPr>
        <p:spPr>
          <a:xfrm>
            <a:off x="498126" y="1440789"/>
            <a:ext cx="5511800" cy="2605088"/>
          </a:xfrm>
          <a:prstGeom prst="rect">
            <a:avLst/>
          </a:prstGeom>
          <a:noFill/>
          <a:ln>
            <a:noFill/>
          </a:ln>
        </p:spPr>
        <p:txBody>
          <a:bodyPr anchorCtr="0" anchor="t" bIns="34275" lIns="68550" spcFirstLastPara="1" rIns="68550" wrap="square" tIns="34275">
            <a:noAutofit/>
          </a:bodyPr>
          <a:lstStyle/>
          <a:p>
            <a:pPr indent="-171450" lvl="0" marL="457200" rtl="0" algn="l">
              <a:lnSpc>
                <a:spcPct val="100000"/>
              </a:lnSpc>
              <a:spcBef>
                <a:spcPts val="0"/>
              </a:spcBef>
              <a:spcAft>
                <a:spcPts val="0"/>
              </a:spcAft>
              <a:buClr>
                <a:srgbClr val="073E87"/>
              </a:buClr>
              <a:buSzPts val="450"/>
              <a:buNone/>
            </a:pPr>
            <a:r>
              <a:rPr b="1" lang="en" sz="1800">
                <a:solidFill>
                  <a:srgbClr val="000000"/>
                </a:solidFill>
              </a:rPr>
              <a:t>John W. Thompson, </a:t>
            </a:r>
            <a:r>
              <a:rPr lang="en" sz="1800">
                <a:solidFill>
                  <a:srgbClr val="000000"/>
                </a:solidFill>
              </a:rPr>
              <a:t>Chairman (Joined 2012)</a:t>
            </a:r>
            <a:endParaRPr/>
          </a:p>
          <a:p>
            <a:pPr indent="-171450" lvl="0" marL="457200" rtl="0" algn="l">
              <a:lnSpc>
                <a:spcPct val="100000"/>
              </a:lnSpc>
              <a:spcBef>
                <a:spcPts val="600"/>
              </a:spcBef>
              <a:spcAft>
                <a:spcPts val="0"/>
              </a:spcAft>
              <a:buClr>
                <a:srgbClr val="073E87"/>
              </a:buClr>
              <a:buSzPts val="375"/>
              <a:buNone/>
            </a:pPr>
            <a:r>
              <a:rPr lang="en" sz="1500"/>
              <a:t>John W. Thompson joined the Microsoft Board in February 2012 and became independent chairman of Microsoft Corporation on February 4, 2014.</a:t>
            </a:r>
            <a:endParaRPr/>
          </a:p>
          <a:p>
            <a:pPr indent="-171450" lvl="0" marL="457200" rtl="0" algn="l">
              <a:lnSpc>
                <a:spcPct val="100000"/>
              </a:lnSpc>
              <a:spcBef>
                <a:spcPts val="600"/>
              </a:spcBef>
              <a:spcAft>
                <a:spcPts val="0"/>
              </a:spcAft>
              <a:buClr>
                <a:srgbClr val="073E87"/>
              </a:buClr>
              <a:buSzPts val="375"/>
              <a:buNone/>
            </a:pPr>
            <a:r>
              <a:t/>
            </a:r>
            <a:endParaRPr sz="1500"/>
          </a:p>
          <a:p>
            <a:pPr indent="-171450" lvl="0" marL="457200" rtl="0" algn="l">
              <a:lnSpc>
                <a:spcPct val="100000"/>
              </a:lnSpc>
              <a:spcBef>
                <a:spcPts val="600"/>
              </a:spcBef>
              <a:spcAft>
                <a:spcPts val="0"/>
              </a:spcAft>
              <a:buClr>
                <a:srgbClr val="073E87"/>
              </a:buClr>
              <a:buSzPts val="450"/>
              <a:buNone/>
            </a:pPr>
            <a:r>
              <a:rPr b="1" i="1" lang="en" sz="1800"/>
              <a:t>Education</a:t>
            </a:r>
            <a:endParaRPr/>
          </a:p>
          <a:p>
            <a:pPr indent="0" lvl="0" marL="0" rtl="0" algn="l">
              <a:lnSpc>
                <a:spcPct val="100000"/>
              </a:lnSpc>
              <a:spcBef>
                <a:spcPts val="600"/>
              </a:spcBef>
              <a:spcAft>
                <a:spcPts val="0"/>
              </a:spcAft>
              <a:buClr>
                <a:srgbClr val="073E87"/>
              </a:buClr>
              <a:buSzPts val="375"/>
              <a:buNone/>
            </a:pPr>
            <a:r>
              <a:rPr lang="en" sz="1500"/>
              <a:t>Thompson received a bachelor’s degree in Business Administration from Florida A&amp;M, and a master’s degree in Management from the Sloan Fellows program of the MIT Sloan School of Management</a:t>
            </a:r>
            <a:r>
              <a:rPr lang="en" sz="1500">
                <a:solidFill>
                  <a:srgbClr val="073E87"/>
                </a:solidFill>
              </a:rPr>
              <a:t>.</a:t>
            </a:r>
            <a:endParaRPr/>
          </a:p>
        </p:txBody>
      </p:sp>
      <p:sp>
        <p:nvSpPr>
          <p:cNvPr id="615" name="Google Shape;615;p88"/>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Thompson_print-209x314.jpg" id="616" name="Google Shape;616;p88"/>
          <p:cNvPicPr preferRelativeResize="0"/>
          <p:nvPr/>
        </p:nvPicPr>
        <p:blipFill rotWithShape="1">
          <a:blip r:embed="rId3">
            <a:alphaModFix/>
          </a:blip>
          <a:srcRect b="0" l="0" r="0" t="0"/>
          <a:stretch/>
        </p:blipFill>
        <p:spPr>
          <a:xfrm>
            <a:off x="6526254" y="792014"/>
            <a:ext cx="1632462" cy="2452599"/>
          </a:xfrm>
          <a:prstGeom prst="rect">
            <a:avLst/>
          </a:prstGeom>
          <a:noFill/>
          <a:ln>
            <a:noFill/>
          </a:ln>
          <a:effectLst>
            <a:outerShdw blurRad="190500" rotWithShape="0" algn="tl">
              <a:srgbClr val="000000">
                <a:alpha val="69411"/>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sp>
        <p:nvSpPr>
          <p:cNvPr id="621" name="Google Shape;621;p89"/>
          <p:cNvSpPr txBox="1"/>
          <p:nvPr>
            <p:ph idx="1" type="body"/>
          </p:nvPr>
        </p:nvSpPr>
        <p:spPr>
          <a:xfrm>
            <a:off x="454243" y="1634582"/>
            <a:ext cx="5511800" cy="2605088"/>
          </a:xfrm>
          <a:prstGeom prst="rect">
            <a:avLst/>
          </a:prstGeom>
          <a:noFill/>
          <a:ln>
            <a:noFill/>
          </a:ln>
        </p:spPr>
        <p:txBody>
          <a:bodyPr anchorCtr="0" anchor="t" bIns="34275" lIns="68550" spcFirstLastPara="1" rIns="68550" wrap="square" tIns="34275">
            <a:noAutofit/>
          </a:bodyPr>
          <a:lstStyle/>
          <a:p>
            <a:pPr indent="-171450" lvl="0" marL="457200" rtl="0" algn="l">
              <a:lnSpc>
                <a:spcPct val="100000"/>
              </a:lnSpc>
              <a:spcBef>
                <a:spcPts val="0"/>
              </a:spcBef>
              <a:spcAft>
                <a:spcPts val="0"/>
              </a:spcAft>
              <a:buClr>
                <a:srgbClr val="073E87"/>
              </a:buClr>
              <a:buSzPts val="450"/>
              <a:buNone/>
            </a:pPr>
            <a:r>
              <a:rPr b="1" lang="en" sz="1800">
                <a:solidFill>
                  <a:srgbClr val="000000"/>
                </a:solidFill>
              </a:rPr>
              <a:t>Bill Gates, </a:t>
            </a:r>
            <a:r>
              <a:rPr lang="en" sz="1800">
                <a:solidFill>
                  <a:srgbClr val="000000"/>
                </a:solidFill>
              </a:rPr>
              <a:t>Founder and Technology Advisor</a:t>
            </a:r>
            <a:endParaRPr/>
          </a:p>
          <a:p>
            <a:pPr indent="-171450" lvl="0" marL="457200" rtl="0" algn="l">
              <a:lnSpc>
                <a:spcPct val="100000"/>
              </a:lnSpc>
              <a:spcBef>
                <a:spcPts val="600"/>
              </a:spcBef>
              <a:spcAft>
                <a:spcPts val="0"/>
              </a:spcAft>
              <a:buClr>
                <a:srgbClr val="073E87"/>
              </a:buClr>
              <a:buSzPts val="375"/>
              <a:buNone/>
            </a:pPr>
            <a:r>
              <a:rPr lang="en" sz="1500"/>
              <a:t>William (Bill) H. Gates is founder, technology advisor and board member of Microsoft Corporation.  He served as chairman of the board until February 4, 2014.</a:t>
            </a:r>
            <a:endParaRPr/>
          </a:p>
          <a:p>
            <a:pPr indent="-171450" lvl="0" marL="457200" rtl="0" algn="l">
              <a:lnSpc>
                <a:spcPct val="100000"/>
              </a:lnSpc>
              <a:spcBef>
                <a:spcPts val="600"/>
              </a:spcBef>
              <a:spcAft>
                <a:spcPts val="0"/>
              </a:spcAft>
              <a:buClr>
                <a:srgbClr val="000000"/>
              </a:buClr>
              <a:buSzPts val="375"/>
              <a:buNone/>
            </a:pPr>
            <a:r>
              <a:t/>
            </a:r>
            <a:endParaRPr sz="1500"/>
          </a:p>
          <a:p>
            <a:pPr indent="-171450" lvl="0" marL="457200" rtl="0" algn="l">
              <a:lnSpc>
                <a:spcPct val="100000"/>
              </a:lnSpc>
              <a:spcBef>
                <a:spcPts val="600"/>
              </a:spcBef>
              <a:spcAft>
                <a:spcPts val="0"/>
              </a:spcAft>
              <a:buClr>
                <a:srgbClr val="073E87"/>
              </a:buClr>
              <a:buSzPts val="450"/>
              <a:buNone/>
            </a:pPr>
            <a:r>
              <a:rPr b="1" i="1" lang="en" sz="1800"/>
              <a:t>Education</a:t>
            </a:r>
            <a:endParaRPr/>
          </a:p>
          <a:p>
            <a:pPr indent="-171450" lvl="0" marL="457200" rtl="0" algn="l">
              <a:lnSpc>
                <a:spcPct val="100000"/>
              </a:lnSpc>
              <a:spcBef>
                <a:spcPts val="600"/>
              </a:spcBef>
              <a:spcAft>
                <a:spcPts val="0"/>
              </a:spcAft>
              <a:buClr>
                <a:srgbClr val="073E87"/>
              </a:buClr>
              <a:buSzPts val="375"/>
              <a:buNone/>
            </a:pPr>
            <a:r>
              <a:rPr lang="en" sz="1500"/>
              <a:t>In 1973, Gates entered Harvard University as a freshman. In his junior year, Gates left Harvard to devote his energies to Microsoft, a company he had begun in 1975 with his childhood friend Paul Allen. </a:t>
            </a:r>
            <a:endParaRPr/>
          </a:p>
        </p:txBody>
      </p:sp>
      <p:sp>
        <p:nvSpPr>
          <p:cNvPr id="622" name="Google Shape;622;p89"/>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gates_print-209x314.jpg" id="623" name="Google Shape;623;p89"/>
          <p:cNvPicPr preferRelativeResize="0"/>
          <p:nvPr/>
        </p:nvPicPr>
        <p:blipFill rotWithShape="1">
          <a:blip r:embed="rId3">
            <a:alphaModFix/>
          </a:blip>
          <a:srcRect b="0" l="0" r="0" t="0"/>
          <a:stretch/>
        </p:blipFill>
        <p:spPr>
          <a:xfrm>
            <a:off x="6418666" y="941800"/>
            <a:ext cx="1782581" cy="2605200"/>
          </a:xfrm>
          <a:prstGeom prst="rect">
            <a:avLst/>
          </a:prstGeom>
          <a:noFill/>
          <a:ln>
            <a:noFill/>
          </a:ln>
          <a:effectLst>
            <a:outerShdw blurRad="190500" rotWithShape="0" algn="tl">
              <a:srgbClr val="000000">
                <a:alpha val="69411"/>
              </a:srgbClr>
            </a:outerShdw>
          </a:effectLst>
        </p:spPr>
      </p:pic>
      <p:sp>
        <p:nvSpPr>
          <p:cNvPr id="624" name="Google Shape;624;p89"/>
          <p:cNvSpPr txBox="1"/>
          <p:nvPr>
            <p:ph type="title"/>
          </p:nvPr>
        </p:nvSpPr>
        <p:spPr>
          <a:xfrm>
            <a:off x="449224" y="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4000">
                <a:solidFill>
                  <a:schemeClr val="dk1"/>
                </a:solidFill>
                <a:latin typeface="Lato"/>
                <a:ea typeface="Lato"/>
                <a:cs typeface="Lato"/>
                <a:sym typeface="Lato"/>
              </a:rPr>
              <a:t>Management Team</a:t>
            </a:r>
            <a:endParaRPr sz="4000">
              <a:solidFill>
                <a:schemeClr val="dk1"/>
              </a:solidFill>
              <a:latin typeface="Lato"/>
              <a:ea typeface="Lato"/>
              <a:cs typeface="Lato"/>
              <a:sym typeface="Lato"/>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sp>
        <p:nvSpPr>
          <p:cNvPr id="629" name="Google Shape;629;p90"/>
          <p:cNvSpPr txBox="1"/>
          <p:nvPr>
            <p:ph idx="1" type="body"/>
          </p:nvPr>
        </p:nvSpPr>
        <p:spPr>
          <a:xfrm>
            <a:off x="437707" y="1269206"/>
            <a:ext cx="5670788" cy="2605088"/>
          </a:xfrm>
          <a:prstGeom prst="rect">
            <a:avLst/>
          </a:prstGeom>
          <a:noFill/>
          <a:ln>
            <a:noFill/>
          </a:ln>
        </p:spPr>
        <p:txBody>
          <a:bodyPr anchorCtr="0" anchor="t" bIns="34275" lIns="68550" spcFirstLastPara="1" rIns="68550" wrap="square" tIns="34275">
            <a:noAutofit/>
          </a:bodyPr>
          <a:lstStyle/>
          <a:p>
            <a:pPr indent="-171450" lvl="0" marL="457200" rtl="0" algn="l">
              <a:lnSpc>
                <a:spcPct val="100000"/>
              </a:lnSpc>
              <a:spcBef>
                <a:spcPts val="0"/>
              </a:spcBef>
              <a:spcAft>
                <a:spcPts val="0"/>
              </a:spcAft>
              <a:buClr>
                <a:srgbClr val="073E87"/>
              </a:buClr>
              <a:buSzPts val="450"/>
              <a:buNone/>
            </a:pPr>
            <a:r>
              <a:rPr b="1" lang="en" sz="1800">
                <a:solidFill>
                  <a:schemeClr val="dk1"/>
                </a:solidFill>
              </a:rPr>
              <a:t>Satya Nadella</a:t>
            </a:r>
            <a:r>
              <a:rPr b="1" lang="en" sz="1800"/>
              <a:t>, </a:t>
            </a:r>
            <a:r>
              <a:rPr lang="en" sz="1800"/>
              <a:t>Chief Executive Officer (</a:t>
            </a:r>
            <a:r>
              <a:rPr lang="en" sz="1800">
                <a:solidFill>
                  <a:srgbClr val="2F2F2F"/>
                </a:solidFill>
                <a:highlight>
                  <a:srgbClr val="FFFFFF"/>
                </a:highlight>
              </a:rPr>
              <a:t>Joined 1992)</a:t>
            </a:r>
            <a:endParaRPr/>
          </a:p>
          <a:p>
            <a:pPr indent="-171450" lvl="0" marL="457200" rtl="0" algn="l">
              <a:lnSpc>
                <a:spcPct val="100000"/>
              </a:lnSpc>
              <a:spcBef>
                <a:spcPts val="600"/>
              </a:spcBef>
              <a:spcAft>
                <a:spcPts val="0"/>
              </a:spcAft>
              <a:buClr>
                <a:srgbClr val="073E87"/>
              </a:buClr>
              <a:buSzPts val="375"/>
              <a:buNone/>
            </a:pPr>
            <a:r>
              <a:rPr lang="en" sz="1500"/>
              <a:t>Satya Nadella is Chief Executive Officer of Microsoft. Before being named CEO in February 2014, Nadella held leadership roles in both enterprise and consumer businesses across the company.</a:t>
            </a:r>
            <a:endParaRPr/>
          </a:p>
          <a:p>
            <a:pPr indent="-171450" lvl="0" marL="457200" rtl="0" algn="l">
              <a:lnSpc>
                <a:spcPct val="100000"/>
              </a:lnSpc>
              <a:spcBef>
                <a:spcPts val="600"/>
              </a:spcBef>
              <a:spcAft>
                <a:spcPts val="0"/>
              </a:spcAft>
              <a:buClr>
                <a:srgbClr val="073E87"/>
              </a:buClr>
              <a:buSzPts val="375"/>
              <a:buNone/>
            </a:pPr>
            <a:r>
              <a:t/>
            </a:r>
            <a:endParaRPr sz="1500"/>
          </a:p>
          <a:p>
            <a:pPr indent="-171450" lvl="0" marL="457200" rtl="0" algn="l">
              <a:lnSpc>
                <a:spcPct val="100000"/>
              </a:lnSpc>
              <a:spcBef>
                <a:spcPts val="600"/>
              </a:spcBef>
              <a:spcAft>
                <a:spcPts val="0"/>
              </a:spcAft>
              <a:buClr>
                <a:srgbClr val="073E87"/>
              </a:buClr>
              <a:buSzPts val="450"/>
              <a:buNone/>
            </a:pPr>
            <a:r>
              <a:rPr b="1" i="1" lang="en" sz="1800"/>
              <a:t>Education</a:t>
            </a:r>
            <a:endParaRPr/>
          </a:p>
          <a:p>
            <a:pPr indent="-171450" lvl="0" marL="457200" rtl="0" algn="l">
              <a:lnSpc>
                <a:spcPct val="100000"/>
              </a:lnSpc>
              <a:spcBef>
                <a:spcPts val="600"/>
              </a:spcBef>
              <a:spcAft>
                <a:spcPts val="0"/>
              </a:spcAft>
              <a:buClr>
                <a:srgbClr val="073E87"/>
              </a:buClr>
              <a:buSzPts val="375"/>
              <a:buNone/>
            </a:pPr>
            <a:r>
              <a:rPr lang="en" sz="1500"/>
              <a:t>He earned a bachelor’s degree in electrical engineering from Mangalore University, a master’s degree in computer science from the University of Wisconsin – Milwaukee and a master’s degree in business administration from the University of Chicago. </a:t>
            </a:r>
            <a:endParaRPr/>
          </a:p>
          <a:p>
            <a:pPr indent="-171450" lvl="0" marL="457200" rtl="0" algn="l">
              <a:lnSpc>
                <a:spcPct val="100000"/>
              </a:lnSpc>
              <a:spcBef>
                <a:spcPts val="600"/>
              </a:spcBef>
              <a:spcAft>
                <a:spcPts val="0"/>
              </a:spcAft>
              <a:buSzPts val="1800"/>
              <a:buNone/>
            </a:pPr>
            <a:r>
              <a:t/>
            </a:r>
            <a:endParaRPr/>
          </a:p>
        </p:txBody>
      </p:sp>
      <p:sp>
        <p:nvSpPr>
          <p:cNvPr id="630" name="Google Shape;630;p90"/>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2017_satya_bio_color-683x1024.jpg" id="631" name="Google Shape;631;p90"/>
          <p:cNvPicPr preferRelativeResize="0"/>
          <p:nvPr/>
        </p:nvPicPr>
        <p:blipFill rotWithShape="1">
          <a:blip r:embed="rId3">
            <a:alphaModFix/>
          </a:blip>
          <a:srcRect b="-861" l="0" r="0" t="21762"/>
          <a:stretch/>
        </p:blipFill>
        <p:spPr>
          <a:xfrm>
            <a:off x="6283864" y="817137"/>
            <a:ext cx="2196720" cy="2605088"/>
          </a:xfrm>
          <a:prstGeom prst="rect">
            <a:avLst/>
          </a:prstGeom>
          <a:noFill/>
          <a:ln>
            <a:noFill/>
          </a:ln>
          <a:effectLst>
            <a:outerShdw blurRad="190500" rotWithShape="0" algn="tl">
              <a:srgbClr val="000000">
                <a:alpha val="69411"/>
              </a:srgbClr>
            </a:outerShdw>
          </a:effectLst>
        </p:spPr>
      </p:pic>
      <p:sp>
        <p:nvSpPr>
          <p:cNvPr id="632" name="Google Shape;632;p90"/>
          <p:cNvSpPr txBox="1"/>
          <p:nvPr>
            <p:ph type="title"/>
          </p:nvPr>
        </p:nvSpPr>
        <p:spPr>
          <a:xfrm>
            <a:off x="437707" y="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4000">
                <a:solidFill>
                  <a:schemeClr val="dk1"/>
                </a:solidFill>
                <a:latin typeface="Lato"/>
                <a:ea typeface="Lato"/>
                <a:cs typeface="Lato"/>
                <a:sym typeface="Lato"/>
              </a:rPr>
              <a:t>Management Team</a:t>
            </a:r>
            <a:endParaRPr sz="4000">
              <a:solidFill>
                <a:schemeClr val="dk1"/>
              </a:solidFill>
              <a:latin typeface="Lato"/>
              <a:ea typeface="Lato"/>
              <a:cs typeface="Lato"/>
              <a:sym typeface="Lato"/>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6" name="Shape 636"/>
        <p:cNvGrpSpPr/>
        <p:nvPr/>
      </p:nvGrpSpPr>
      <p:grpSpPr>
        <a:xfrm>
          <a:off x="0" y="0"/>
          <a:ext cx="0" cy="0"/>
          <a:chOff x="0" y="0"/>
          <a:chExt cx="0" cy="0"/>
        </a:xfrm>
      </p:grpSpPr>
      <p:sp>
        <p:nvSpPr>
          <p:cNvPr id="637" name="Google Shape;637;p91"/>
          <p:cNvSpPr txBox="1"/>
          <p:nvPr>
            <p:ph idx="1" type="body"/>
          </p:nvPr>
        </p:nvSpPr>
        <p:spPr>
          <a:xfrm>
            <a:off x="477775" y="941855"/>
            <a:ext cx="5511800" cy="2605088"/>
          </a:xfrm>
          <a:prstGeom prst="rect">
            <a:avLst/>
          </a:prstGeom>
          <a:noFill/>
          <a:ln>
            <a:noFill/>
          </a:ln>
        </p:spPr>
        <p:txBody>
          <a:bodyPr anchorCtr="0" anchor="t" bIns="34275" lIns="68550" spcFirstLastPara="1" rIns="68550" wrap="square" tIns="34275">
            <a:noAutofit/>
          </a:bodyPr>
          <a:lstStyle/>
          <a:p>
            <a:pPr indent="-171450" lvl="0" marL="457200" rtl="0" algn="l">
              <a:lnSpc>
                <a:spcPct val="100000"/>
              </a:lnSpc>
              <a:spcBef>
                <a:spcPts val="0"/>
              </a:spcBef>
              <a:spcAft>
                <a:spcPts val="0"/>
              </a:spcAft>
              <a:buClr>
                <a:srgbClr val="073E87"/>
              </a:buClr>
              <a:buSzPts val="450"/>
              <a:buNone/>
            </a:pPr>
            <a:r>
              <a:rPr b="1" lang="en" sz="1800">
                <a:solidFill>
                  <a:srgbClr val="000000"/>
                </a:solidFill>
              </a:rPr>
              <a:t>Chris Capossela, </a:t>
            </a:r>
            <a:r>
              <a:rPr lang="en" sz="1800"/>
              <a:t>Executive Vice President and Chief Marketing Officer (Unknown join date)</a:t>
            </a:r>
            <a:endParaRPr/>
          </a:p>
          <a:p>
            <a:pPr indent="-171450" lvl="0" marL="457200" rtl="0" algn="l">
              <a:lnSpc>
                <a:spcPct val="100000"/>
              </a:lnSpc>
              <a:spcBef>
                <a:spcPts val="600"/>
              </a:spcBef>
              <a:spcAft>
                <a:spcPts val="0"/>
              </a:spcAft>
              <a:buClr>
                <a:srgbClr val="073E87"/>
              </a:buClr>
              <a:buSzPts val="375"/>
              <a:buNone/>
            </a:pPr>
            <a:r>
              <a:rPr lang="en" sz="1500"/>
              <a:t>As chief marketing officer, Chris Capossela leads Microsoft’s global product marketing, advertising, brand, research and communications functions for businesses and consumers. </a:t>
            </a:r>
            <a:endParaRPr/>
          </a:p>
          <a:p>
            <a:pPr indent="-171450" lvl="0" marL="457200" rtl="0" algn="l">
              <a:lnSpc>
                <a:spcPct val="100000"/>
              </a:lnSpc>
              <a:spcBef>
                <a:spcPts val="600"/>
              </a:spcBef>
              <a:spcAft>
                <a:spcPts val="0"/>
              </a:spcAft>
              <a:buClr>
                <a:srgbClr val="073E87"/>
              </a:buClr>
              <a:buSzPts val="375"/>
              <a:buNone/>
            </a:pPr>
            <a:r>
              <a:rPr lang="en" sz="1500"/>
              <a:t>   He oversaw the creation of new business opportunities with partners to deliver new consumer experiences through Windows, Windows Phone, Office and Xbox.</a:t>
            </a:r>
            <a:endParaRPr/>
          </a:p>
          <a:p>
            <a:pPr indent="-171450" lvl="0" marL="457200" rtl="0" algn="l">
              <a:lnSpc>
                <a:spcPct val="100000"/>
              </a:lnSpc>
              <a:spcBef>
                <a:spcPts val="600"/>
              </a:spcBef>
              <a:spcAft>
                <a:spcPts val="0"/>
              </a:spcAft>
              <a:buClr>
                <a:srgbClr val="073E87"/>
              </a:buClr>
              <a:buSzPts val="375"/>
              <a:buNone/>
            </a:pPr>
            <a:r>
              <a:t/>
            </a:r>
            <a:endParaRPr sz="1500"/>
          </a:p>
          <a:p>
            <a:pPr indent="-171450" lvl="0" marL="457200" rtl="0" algn="l">
              <a:lnSpc>
                <a:spcPct val="100000"/>
              </a:lnSpc>
              <a:spcBef>
                <a:spcPts val="600"/>
              </a:spcBef>
              <a:spcAft>
                <a:spcPts val="0"/>
              </a:spcAft>
              <a:buClr>
                <a:srgbClr val="073E87"/>
              </a:buClr>
              <a:buSzPts val="450"/>
              <a:buNone/>
            </a:pPr>
            <a:r>
              <a:rPr b="1" i="1" lang="en" sz="1800"/>
              <a:t>Education</a:t>
            </a:r>
            <a:endParaRPr/>
          </a:p>
          <a:p>
            <a:pPr indent="-171450" lvl="0" marL="457200" rtl="0" algn="l">
              <a:lnSpc>
                <a:spcPct val="100000"/>
              </a:lnSpc>
              <a:spcBef>
                <a:spcPts val="600"/>
              </a:spcBef>
              <a:spcAft>
                <a:spcPts val="0"/>
              </a:spcAft>
              <a:buClr>
                <a:srgbClr val="073E87"/>
              </a:buClr>
              <a:buSzPts val="375"/>
              <a:buNone/>
            </a:pPr>
            <a:r>
              <a:rPr lang="en" sz="1500"/>
              <a:t>Capossela holds a bachelor’s degree in computer science and economics from Harvard University.</a:t>
            </a:r>
            <a:r>
              <a:rPr lang="en" sz="1500">
                <a:latin typeface="Quattrocento Sans"/>
                <a:ea typeface="Quattrocento Sans"/>
                <a:cs typeface="Quattrocento Sans"/>
                <a:sym typeface="Quattrocento Sans"/>
              </a:rPr>
              <a:t> </a:t>
            </a:r>
            <a:endParaRPr/>
          </a:p>
        </p:txBody>
      </p:sp>
      <p:sp>
        <p:nvSpPr>
          <p:cNvPr id="638" name="Google Shape;638;p91"/>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capossela-print-682x1024.jpg" id="639" name="Google Shape;639;p91"/>
          <p:cNvPicPr preferRelativeResize="0"/>
          <p:nvPr/>
        </p:nvPicPr>
        <p:blipFill rotWithShape="1">
          <a:blip r:embed="rId3">
            <a:alphaModFix/>
          </a:blip>
          <a:srcRect b="0" l="0" r="0" t="0"/>
          <a:stretch/>
        </p:blipFill>
        <p:spPr>
          <a:xfrm>
            <a:off x="6248379" y="568609"/>
            <a:ext cx="2232205" cy="3351581"/>
          </a:xfrm>
          <a:prstGeom prst="rect">
            <a:avLst/>
          </a:prstGeom>
          <a:noFill/>
          <a:ln>
            <a:noFill/>
          </a:ln>
        </p:spPr>
      </p:pic>
      <p:sp>
        <p:nvSpPr>
          <p:cNvPr id="640" name="Google Shape;640;p91"/>
          <p:cNvSpPr txBox="1"/>
          <p:nvPr>
            <p:ph type="title"/>
          </p:nvPr>
        </p:nvSpPr>
        <p:spPr>
          <a:xfrm>
            <a:off x="478275" y="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4000">
                <a:solidFill>
                  <a:schemeClr val="dk1"/>
                </a:solidFill>
                <a:latin typeface="Lato"/>
                <a:ea typeface="Lato"/>
                <a:cs typeface="Lato"/>
                <a:sym typeface="Lato"/>
              </a:rPr>
              <a:t>Management Team</a:t>
            </a:r>
            <a:endParaRPr sz="4000">
              <a:solidFill>
                <a:schemeClr val="dk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0"/>
          <p:cNvSpPr txBox="1"/>
          <p:nvPr>
            <p:ph type="ctrTitle"/>
          </p:nvPr>
        </p:nvSpPr>
        <p:spPr>
          <a:xfrm>
            <a:off x="3826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Software &amp; Services</a:t>
            </a:r>
            <a:endParaRPr sz="4000"/>
          </a:p>
        </p:txBody>
      </p:sp>
      <p:sp>
        <p:nvSpPr>
          <p:cNvPr id="110" name="Google Shape;110;p20"/>
          <p:cNvSpPr txBox="1"/>
          <p:nvPr>
            <p:ph idx="1" type="subTitle"/>
          </p:nvPr>
        </p:nvSpPr>
        <p:spPr>
          <a:xfrm>
            <a:off x="490775" y="1159800"/>
            <a:ext cx="5605200" cy="3738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400"/>
              <a:buNone/>
            </a:pPr>
            <a:r>
              <a:rPr b="1" lang="en">
                <a:latin typeface="Lato"/>
                <a:ea typeface="Lato"/>
                <a:cs typeface="Lato"/>
                <a:sym typeface="Lato"/>
              </a:rPr>
              <a:t>Software &amp; Apps</a:t>
            </a:r>
            <a:endParaRPr b="1">
              <a:latin typeface="Lato"/>
              <a:ea typeface="Lato"/>
              <a:cs typeface="Lato"/>
              <a:sym typeface="Lato"/>
            </a:endParaRPr>
          </a:p>
          <a:p>
            <a:pPr indent="-317500" lvl="0" marL="457200" rtl="0" algn="l">
              <a:lnSpc>
                <a:spcPct val="150000"/>
              </a:lnSpc>
              <a:spcBef>
                <a:spcPts val="0"/>
              </a:spcBef>
              <a:spcAft>
                <a:spcPts val="0"/>
              </a:spcAft>
              <a:buSzPts val="1400"/>
              <a:buChar char="-"/>
            </a:pPr>
            <a:r>
              <a:rPr lang="en"/>
              <a:t>Operating System (OS)</a:t>
            </a:r>
            <a:endParaRPr/>
          </a:p>
          <a:p>
            <a:pPr indent="-317500" lvl="0" marL="457200" rtl="0" algn="l">
              <a:lnSpc>
                <a:spcPct val="150000"/>
              </a:lnSpc>
              <a:spcBef>
                <a:spcPts val="0"/>
              </a:spcBef>
              <a:spcAft>
                <a:spcPts val="0"/>
              </a:spcAft>
              <a:buSzPts val="1400"/>
              <a:buChar char="-"/>
            </a:pPr>
            <a:r>
              <a:rPr lang="en"/>
              <a:t>App Stores</a:t>
            </a:r>
            <a:endParaRPr/>
          </a:p>
          <a:p>
            <a:pPr indent="-317500" lvl="0" marL="457200" rtl="0" algn="l">
              <a:lnSpc>
                <a:spcPct val="150000"/>
              </a:lnSpc>
              <a:spcBef>
                <a:spcPts val="0"/>
              </a:spcBef>
              <a:spcAft>
                <a:spcPts val="0"/>
              </a:spcAft>
              <a:buSzPts val="1400"/>
              <a:buChar char="-"/>
            </a:pPr>
            <a:r>
              <a:rPr lang="en"/>
              <a:t>Applications</a:t>
            </a:r>
            <a:endParaRPr/>
          </a:p>
          <a:p>
            <a:pPr indent="-317500" lvl="0" marL="457200" rtl="0" algn="l">
              <a:lnSpc>
                <a:spcPct val="150000"/>
              </a:lnSpc>
              <a:spcBef>
                <a:spcPts val="0"/>
              </a:spcBef>
              <a:spcAft>
                <a:spcPts val="0"/>
              </a:spcAft>
              <a:buSzPts val="1400"/>
              <a:buChar char="-"/>
            </a:pPr>
            <a:r>
              <a:rPr lang="en"/>
              <a:t>Social Media</a:t>
            </a:r>
            <a:endParaRPr/>
          </a:p>
          <a:p>
            <a:pPr indent="-317500" lvl="0" marL="457200" rtl="0" algn="l">
              <a:lnSpc>
                <a:spcPct val="150000"/>
              </a:lnSpc>
              <a:spcBef>
                <a:spcPts val="0"/>
              </a:spcBef>
              <a:spcAft>
                <a:spcPts val="0"/>
              </a:spcAft>
              <a:buSzPts val="1400"/>
              <a:buChar char="-"/>
            </a:pPr>
            <a:r>
              <a:rPr lang="en"/>
              <a:t>Open Source/Closed Environment</a:t>
            </a:r>
            <a:endParaRPr/>
          </a:p>
          <a:p>
            <a:pPr indent="0" lvl="0" marL="0" rtl="0" algn="l">
              <a:lnSpc>
                <a:spcPct val="150000"/>
              </a:lnSpc>
              <a:spcBef>
                <a:spcPts val="0"/>
              </a:spcBef>
              <a:spcAft>
                <a:spcPts val="0"/>
              </a:spcAft>
              <a:buSzPts val="1400"/>
              <a:buNone/>
            </a:pPr>
            <a:r>
              <a:rPr b="1" lang="en">
                <a:latin typeface="Lato"/>
                <a:ea typeface="Lato"/>
                <a:cs typeface="Lato"/>
                <a:sym typeface="Lato"/>
              </a:rPr>
              <a:t>Services</a:t>
            </a:r>
            <a:endParaRPr b="1">
              <a:latin typeface="Lato"/>
              <a:ea typeface="Lato"/>
              <a:cs typeface="Lato"/>
              <a:sym typeface="Lato"/>
            </a:endParaRPr>
          </a:p>
          <a:p>
            <a:pPr indent="-317500" lvl="0" marL="457200" rtl="0" algn="l">
              <a:lnSpc>
                <a:spcPct val="150000"/>
              </a:lnSpc>
              <a:spcBef>
                <a:spcPts val="0"/>
              </a:spcBef>
              <a:spcAft>
                <a:spcPts val="0"/>
              </a:spcAft>
              <a:buSzPts val="1400"/>
              <a:buChar char="-"/>
            </a:pPr>
            <a:r>
              <a:rPr lang="en"/>
              <a:t>Advertisements</a:t>
            </a:r>
            <a:endParaRPr/>
          </a:p>
          <a:p>
            <a:pPr indent="-317500" lvl="0" marL="457200" rtl="0" algn="l">
              <a:lnSpc>
                <a:spcPct val="150000"/>
              </a:lnSpc>
              <a:spcBef>
                <a:spcPts val="0"/>
              </a:spcBef>
              <a:spcAft>
                <a:spcPts val="0"/>
              </a:spcAft>
              <a:buSzPts val="1400"/>
              <a:buChar char="-"/>
            </a:pPr>
            <a:r>
              <a:rPr lang="en"/>
              <a:t>Internet</a:t>
            </a:r>
            <a:endParaRPr/>
          </a:p>
          <a:p>
            <a:pPr indent="-317500" lvl="0" marL="457200" rtl="0" algn="l">
              <a:lnSpc>
                <a:spcPct val="150000"/>
              </a:lnSpc>
              <a:spcBef>
                <a:spcPts val="0"/>
              </a:spcBef>
              <a:spcAft>
                <a:spcPts val="0"/>
              </a:spcAft>
              <a:buSzPts val="1400"/>
              <a:buChar char="-"/>
            </a:pPr>
            <a:r>
              <a:rPr lang="en"/>
              <a:t>Online Payment / E-commerce</a:t>
            </a:r>
            <a:endParaRPr/>
          </a:p>
          <a:p>
            <a:pPr indent="-317500" lvl="0" marL="457200" rtl="0" algn="l">
              <a:lnSpc>
                <a:spcPct val="150000"/>
              </a:lnSpc>
              <a:spcBef>
                <a:spcPts val="0"/>
              </a:spcBef>
              <a:spcAft>
                <a:spcPts val="0"/>
              </a:spcAft>
              <a:buSzPts val="1400"/>
              <a:buChar char="-"/>
            </a:pPr>
            <a:r>
              <a:rPr lang="en"/>
              <a:t>Telecommunication (Wireless/Cellular Data)</a:t>
            </a:r>
            <a:endParaRPr/>
          </a:p>
          <a:p>
            <a:pPr indent="0" lvl="0" marL="0" rtl="0" algn="l">
              <a:lnSpc>
                <a:spcPct val="150000"/>
              </a:lnSpc>
              <a:spcBef>
                <a:spcPts val="0"/>
              </a:spcBef>
              <a:spcAft>
                <a:spcPts val="0"/>
              </a:spcAft>
              <a:buSzPts val="1400"/>
              <a:buNone/>
            </a:pPr>
            <a:r>
              <a:t/>
            </a:r>
            <a:endParaRPr/>
          </a:p>
        </p:txBody>
      </p:sp>
      <p:sp>
        <p:nvSpPr>
          <p:cNvPr id="111" name="Google Shape;111;p20"/>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Image result for software services" id="112" name="Google Shape;112;p20"/>
          <p:cNvPicPr preferRelativeResize="0"/>
          <p:nvPr/>
        </p:nvPicPr>
        <p:blipFill rotWithShape="1">
          <a:blip r:embed="rId3">
            <a:alphaModFix/>
          </a:blip>
          <a:srcRect b="0" l="0" r="0" t="0"/>
          <a:stretch/>
        </p:blipFill>
        <p:spPr>
          <a:xfrm>
            <a:off x="4965581" y="72225"/>
            <a:ext cx="1450943" cy="1159800"/>
          </a:xfrm>
          <a:prstGeom prst="rect">
            <a:avLst/>
          </a:prstGeom>
          <a:noFill/>
          <a:ln>
            <a:noFill/>
          </a:ln>
        </p:spPr>
      </p:pic>
      <p:pic>
        <p:nvPicPr>
          <p:cNvPr id="113" name="Google Shape;113;p20"/>
          <p:cNvPicPr preferRelativeResize="0"/>
          <p:nvPr/>
        </p:nvPicPr>
        <p:blipFill rotWithShape="1">
          <a:blip r:embed="rId4">
            <a:alphaModFix/>
          </a:blip>
          <a:srcRect b="0" l="0" r="0" t="0"/>
          <a:stretch/>
        </p:blipFill>
        <p:spPr>
          <a:xfrm flipH="1">
            <a:off x="4079699" y="2814588"/>
            <a:ext cx="2488975" cy="149241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4" name="Shape 644"/>
        <p:cNvGrpSpPr/>
        <p:nvPr/>
      </p:nvGrpSpPr>
      <p:grpSpPr>
        <a:xfrm>
          <a:off x="0" y="0"/>
          <a:ext cx="0" cy="0"/>
          <a:chOff x="0" y="0"/>
          <a:chExt cx="0" cy="0"/>
        </a:xfrm>
      </p:grpSpPr>
      <p:sp>
        <p:nvSpPr>
          <p:cNvPr id="645" name="Google Shape;645;p92"/>
          <p:cNvSpPr txBox="1"/>
          <p:nvPr>
            <p:ph idx="1" type="body"/>
          </p:nvPr>
        </p:nvSpPr>
        <p:spPr>
          <a:xfrm>
            <a:off x="472706" y="1110493"/>
            <a:ext cx="5510213" cy="2922513"/>
          </a:xfrm>
          <a:prstGeom prst="rect">
            <a:avLst/>
          </a:prstGeom>
          <a:noFill/>
          <a:ln>
            <a:noFill/>
          </a:ln>
        </p:spPr>
        <p:txBody>
          <a:bodyPr anchorCtr="0" anchor="t" bIns="34275" lIns="68550" spcFirstLastPara="1" rIns="68550" wrap="square" tIns="34275">
            <a:noAutofit/>
          </a:bodyPr>
          <a:lstStyle/>
          <a:p>
            <a:pPr indent="0" lvl="0" marL="0" rtl="0" algn="l">
              <a:lnSpc>
                <a:spcPct val="80000"/>
              </a:lnSpc>
              <a:spcBef>
                <a:spcPts val="0"/>
              </a:spcBef>
              <a:spcAft>
                <a:spcPts val="0"/>
              </a:spcAft>
              <a:buSzPts val="450"/>
              <a:buNone/>
            </a:pPr>
            <a:r>
              <a:rPr b="1" lang="en" sz="1800">
                <a:solidFill>
                  <a:schemeClr val="dk1"/>
                </a:solidFill>
              </a:rPr>
              <a:t>Scott Guthrie</a:t>
            </a:r>
            <a:r>
              <a:rPr b="1" lang="en" sz="1800"/>
              <a:t>, </a:t>
            </a:r>
            <a:r>
              <a:rPr lang="en" sz="1800"/>
              <a:t>Executive Vice President, Microsoft Cloud and Enterprise Group (Joined 1997)</a:t>
            </a:r>
            <a:endParaRPr/>
          </a:p>
          <a:p>
            <a:pPr indent="0" lvl="0" marL="0" rtl="0" algn="l">
              <a:lnSpc>
                <a:spcPct val="80000"/>
              </a:lnSpc>
              <a:spcBef>
                <a:spcPts val="600"/>
              </a:spcBef>
              <a:spcAft>
                <a:spcPts val="0"/>
              </a:spcAft>
              <a:buSzPts val="375"/>
              <a:buNone/>
            </a:pPr>
            <a:r>
              <a:rPr lang="en" sz="1500"/>
              <a:t>As executive vice president of the Microsoft Cloud and Enterprise Group, Scott Guthrie is responsible for the company’s cloud infrastructure, server, database, CRM, ERP, management and development tools businesses. His engineering team builds Microsoft Azure, SQL Server, Microsoft Dynamics 365, Active Directory, System Center, Visual Studio and .NET. </a:t>
            </a:r>
            <a:endParaRPr/>
          </a:p>
          <a:p>
            <a:pPr indent="0" lvl="1" marL="342900" rtl="0" algn="l">
              <a:lnSpc>
                <a:spcPct val="80000"/>
              </a:lnSpc>
              <a:spcBef>
                <a:spcPts val="0"/>
              </a:spcBef>
              <a:spcAft>
                <a:spcPts val="0"/>
              </a:spcAft>
              <a:buSzPts val="375"/>
              <a:buNone/>
            </a:pPr>
            <a:r>
              <a:t/>
            </a:r>
            <a:endParaRPr sz="1500"/>
          </a:p>
          <a:p>
            <a:pPr indent="-171450" lvl="0" marL="457200" rtl="0" algn="l">
              <a:lnSpc>
                <a:spcPct val="80000"/>
              </a:lnSpc>
              <a:spcBef>
                <a:spcPts val="600"/>
              </a:spcBef>
              <a:spcAft>
                <a:spcPts val="0"/>
              </a:spcAft>
              <a:buClr>
                <a:srgbClr val="073E87"/>
              </a:buClr>
              <a:buSzPts val="450"/>
              <a:buNone/>
            </a:pPr>
            <a:r>
              <a:rPr b="1" i="1" lang="en" sz="1800"/>
              <a:t>Education</a:t>
            </a:r>
            <a:endParaRPr/>
          </a:p>
          <a:p>
            <a:pPr indent="-171450" lvl="0" marL="457200" rtl="0" algn="l">
              <a:lnSpc>
                <a:spcPct val="80000"/>
              </a:lnSpc>
              <a:spcBef>
                <a:spcPts val="600"/>
              </a:spcBef>
              <a:spcAft>
                <a:spcPts val="0"/>
              </a:spcAft>
              <a:buClr>
                <a:srgbClr val="073E87"/>
              </a:buClr>
              <a:buSzPts val="375"/>
              <a:buNone/>
            </a:pPr>
            <a:r>
              <a:rPr lang="en" sz="1500"/>
              <a:t>Guthrie graduated with a bachelor’s degree in computer science from Duke University </a:t>
            </a:r>
            <a:endParaRPr/>
          </a:p>
        </p:txBody>
      </p:sp>
      <p:sp>
        <p:nvSpPr>
          <p:cNvPr id="646" name="Google Shape;646;p92"/>
          <p:cNvSpPr txBox="1"/>
          <p:nvPr>
            <p:ph idx="12" type="sldNum"/>
          </p:nvPr>
        </p:nvSpPr>
        <p:spPr>
          <a:xfrm>
            <a:off x="8480584" y="4652800"/>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icloud guy .jpg" id="647" name="Google Shape;647;p92"/>
          <p:cNvPicPr preferRelativeResize="0"/>
          <p:nvPr/>
        </p:nvPicPr>
        <p:blipFill rotWithShape="1">
          <a:blip r:embed="rId3">
            <a:alphaModFix/>
          </a:blip>
          <a:srcRect b="35380" l="0" r="0" t="0"/>
          <a:stretch/>
        </p:blipFill>
        <p:spPr>
          <a:xfrm>
            <a:off x="5982919" y="942754"/>
            <a:ext cx="2497665" cy="2247634"/>
          </a:xfrm>
          <a:prstGeom prst="rect">
            <a:avLst/>
          </a:prstGeom>
          <a:noFill/>
          <a:ln>
            <a:noFill/>
          </a:ln>
          <a:effectLst>
            <a:outerShdw blurRad="190500" rotWithShape="0" algn="tl">
              <a:srgbClr val="000000">
                <a:alpha val="69411"/>
              </a:srgbClr>
            </a:outerShdw>
          </a:effectLst>
        </p:spPr>
      </p:pic>
      <p:sp>
        <p:nvSpPr>
          <p:cNvPr id="648" name="Google Shape;648;p92"/>
          <p:cNvSpPr txBox="1"/>
          <p:nvPr>
            <p:ph type="title"/>
          </p:nvPr>
        </p:nvSpPr>
        <p:spPr>
          <a:xfrm>
            <a:off x="472706" y="17848"/>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4000">
                <a:solidFill>
                  <a:schemeClr val="dk1"/>
                </a:solidFill>
                <a:latin typeface="Lato"/>
                <a:ea typeface="Lato"/>
                <a:cs typeface="Lato"/>
                <a:sym typeface="Lato"/>
              </a:rPr>
              <a:t>Management Team</a:t>
            </a:r>
            <a:endParaRPr sz="4000">
              <a:solidFill>
                <a:schemeClr val="dk1"/>
              </a:solidFill>
              <a:latin typeface="Lato"/>
              <a:ea typeface="Lato"/>
              <a:cs typeface="Lato"/>
              <a:sym typeface="Lato"/>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2" name="Shape 652"/>
        <p:cNvGrpSpPr/>
        <p:nvPr/>
      </p:nvGrpSpPr>
      <p:grpSpPr>
        <a:xfrm>
          <a:off x="0" y="0"/>
          <a:ext cx="0" cy="0"/>
          <a:chOff x="0" y="0"/>
          <a:chExt cx="0" cy="0"/>
        </a:xfrm>
      </p:grpSpPr>
      <p:sp>
        <p:nvSpPr>
          <p:cNvPr id="653" name="Google Shape;653;p93"/>
          <p:cNvSpPr txBox="1"/>
          <p:nvPr>
            <p:ph idx="1" type="body"/>
          </p:nvPr>
        </p:nvSpPr>
        <p:spPr>
          <a:xfrm>
            <a:off x="457700" y="1138400"/>
            <a:ext cx="5511800" cy="2605087"/>
          </a:xfrm>
          <a:prstGeom prst="rect">
            <a:avLst/>
          </a:prstGeom>
          <a:noFill/>
          <a:ln>
            <a:noFill/>
          </a:ln>
        </p:spPr>
        <p:txBody>
          <a:bodyPr anchorCtr="0" anchor="t" bIns="34275" lIns="68550" spcFirstLastPara="1" rIns="68550" wrap="square" tIns="34275">
            <a:noAutofit/>
          </a:bodyPr>
          <a:lstStyle/>
          <a:p>
            <a:pPr indent="0" lvl="0" marL="0" rtl="0" algn="l">
              <a:lnSpc>
                <a:spcPct val="80000"/>
              </a:lnSpc>
              <a:spcBef>
                <a:spcPts val="0"/>
              </a:spcBef>
              <a:spcAft>
                <a:spcPts val="0"/>
              </a:spcAft>
              <a:buSzPts val="450"/>
              <a:buNone/>
            </a:pPr>
            <a:r>
              <a:rPr b="1" lang="en" sz="1800">
                <a:solidFill>
                  <a:schemeClr val="dk1"/>
                </a:solidFill>
              </a:rPr>
              <a:t>Rajesh Jha</a:t>
            </a:r>
            <a:r>
              <a:rPr b="1" lang="en" sz="1800"/>
              <a:t>, </a:t>
            </a:r>
            <a:r>
              <a:rPr lang="en" sz="1800"/>
              <a:t>Executive Vice President, Office Product Group (joined 1990)</a:t>
            </a:r>
            <a:endParaRPr/>
          </a:p>
          <a:p>
            <a:pPr indent="0" lvl="0" marL="0" rtl="0" algn="l">
              <a:lnSpc>
                <a:spcPct val="80000"/>
              </a:lnSpc>
              <a:spcBef>
                <a:spcPts val="600"/>
              </a:spcBef>
              <a:spcAft>
                <a:spcPts val="0"/>
              </a:spcAft>
              <a:buSzPts val="375"/>
              <a:buNone/>
            </a:pPr>
            <a:r>
              <a:rPr lang="en" sz="1500"/>
              <a:t>As executive vice president of Microsoft’s Office Product Group, Rajesh Jha leads the development and service engineering teams for Office 365 – spanning Office, Skype and OneNote. </a:t>
            </a:r>
            <a:endParaRPr/>
          </a:p>
          <a:p>
            <a:pPr indent="0" lvl="1" marL="342900" rtl="0" algn="l">
              <a:lnSpc>
                <a:spcPct val="80000"/>
              </a:lnSpc>
              <a:spcBef>
                <a:spcPts val="0"/>
              </a:spcBef>
              <a:spcAft>
                <a:spcPts val="0"/>
              </a:spcAft>
              <a:buSzPts val="375"/>
              <a:buNone/>
            </a:pPr>
            <a:r>
              <a:t/>
            </a:r>
            <a:endParaRPr sz="1500"/>
          </a:p>
          <a:p>
            <a:pPr indent="0" lvl="0" marL="0" rtl="0" algn="l">
              <a:lnSpc>
                <a:spcPct val="80000"/>
              </a:lnSpc>
              <a:spcBef>
                <a:spcPts val="600"/>
              </a:spcBef>
              <a:spcAft>
                <a:spcPts val="0"/>
              </a:spcAft>
              <a:buSzPts val="450"/>
              <a:buNone/>
            </a:pPr>
            <a:r>
              <a:rPr b="1" i="1" lang="en" sz="1800"/>
              <a:t>Education</a:t>
            </a:r>
            <a:endParaRPr/>
          </a:p>
          <a:p>
            <a:pPr indent="0" lvl="0" marL="0" rtl="0" algn="l">
              <a:lnSpc>
                <a:spcPct val="80000"/>
              </a:lnSpc>
              <a:spcBef>
                <a:spcPts val="600"/>
              </a:spcBef>
              <a:spcAft>
                <a:spcPts val="0"/>
              </a:spcAft>
              <a:buSzPts val="375"/>
              <a:buNone/>
            </a:pPr>
            <a:r>
              <a:rPr lang="en" sz="1500"/>
              <a:t>Jha has a master’s degree in computer science from the University of Massachusetts, Amherst and a bachelor’s degree in computer science from Indian Institute of Technology, Madras. </a:t>
            </a:r>
            <a:endParaRPr/>
          </a:p>
        </p:txBody>
      </p:sp>
      <p:sp>
        <p:nvSpPr>
          <p:cNvPr id="654" name="Google Shape;654;p93"/>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Rajesh.jpg" id="655" name="Google Shape;655;p93"/>
          <p:cNvPicPr preferRelativeResize="0"/>
          <p:nvPr/>
        </p:nvPicPr>
        <p:blipFill rotWithShape="1">
          <a:blip r:embed="rId3">
            <a:alphaModFix/>
          </a:blip>
          <a:srcRect b="0" l="0" r="0" t="0"/>
          <a:stretch/>
        </p:blipFill>
        <p:spPr>
          <a:xfrm>
            <a:off x="6454971" y="723014"/>
            <a:ext cx="2079429" cy="2705248"/>
          </a:xfrm>
          <a:prstGeom prst="rect">
            <a:avLst/>
          </a:prstGeom>
          <a:noFill/>
          <a:ln>
            <a:noFill/>
          </a:ln>
          <a:effectLst>
            <a:outerShdw blurRad="190500" rotWithShape="0" algn="tl">
              <a:srgbClr val="000000">
                <a:alpha val="69411"/>
              </a:srgbClr>
            </a:outerShdw>
          </a:effectLst>
        </p:spPr>
      </p:pic>
      <p:sp>
        <p:nvSpPr>
          <p:cNvPr id="656" name="Google Shape;656;p93"/>
          <p:cNvSpPr txBox="1"/>
          <p:nvPr>
            <p:ph type="title"/>
          </p:nvPr>
        </p:nvSpPr>
        <p:spPr>
          <a:xfrm>
            <a:off x="457700" y="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4000">
                <a:solidFill>
                  <a:schemeClr val="dk1"/>
                </a:solidFill>
                <a:latin typeface="Lato"/>
                <a:ea typeface="Lato"/>
                <a:cs typeface="Lato"/>
                <a:sym typeface="Lato"/>
              </a:rPr>
              <a:t>Management Team</a:t>
            </a:r>
            <a:endParaRPr sz="4000">
              <a:solidFill>
                <a:schemeClr val="dk1"/>
              </a:solidFill>
              <a:latin typeface="Lato"/>
              <a:ea typeface="Lato"/>
              <a:cs typeface="Lato"/>
              <a:sym typeface="Lato"/>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sp>
        <p:nvSpPr>
          <p:cNvPr id="661" name="Google Shape;661;p94"/>
          <p:cNvSpPr txBox="1"/>
          <p:nvPr>
            <p:ph idx="1" type="body"/>
          </p:nvPr>
        </p:nvSpPr>
        <p:spPr>
          <a:xfrm>
            <a:off x="457200" y="1127541"/>
            <a:ext cx="5511800" cy="3043991"/>
          </a:xfrm>
          <a:prstGeom prst="rect">
            <a:avLst/>
          </a:prstGeom>
          <a:noFill/>
          <a:ln>
            <a:noFill/>
          </a:ln>
        </p:spPr>
        <p:txBody>
          <a:bodyPr anchorCtr="0" anchor="t" bIns="34275" lIns="68550" spcFirstLastPara="1" rIns="68550" wrap="square" tIns="34275">
            <a:noAutofit/>
          </a:bodyPr>
          <a:lstStyle/>
          <a:p>
            <a:pPr indent="0" lvl="0" marL="0" rtl="0" algn="l">
              <a:lnSpc>
                <a:spcPct val="80000"/>
              </a:lnSpc>
              <a:spcBef>
                <a:spcPts val="0"/>
              </a:spcBef>
              <a:spcAft>
                <a:spcPts val="0"/>
              </a:spcAft>
              <a:buSzPts val="416"/>
              <a:buNone/>
            </a:pPr>
            <a:r>
              <a:rPr b="1" lang="en" sz="1665">
                <a:solidFill>
                  <a:schemeClr val="dk1"/>
                </a:solidFill>
              </a:rPr>
              <a:t>Terry Myerson</a:t>
            </a:r>
            <a:r>
              <a:rPr b="1" lang="en" sz="1665"/>
              <a:t>, </a:t>
            </a:r>
            <a:r>
              <a:rPr lang="en" sz="1665"/>
              <a:t>Executive Vice President, Windows and Devices Group (Joined 2001)</a:t>
            </a:r>
            <a:endParaRPr/>
          </a:p>
          <a:p>
            <a:pPr indent="0" lvl="0" marL="0" rtl="0" algn="l">
              <a:lnSpc>
                <a:spcPct val="80000"/>
              </a:lnSpc>
              <a:spcBef>
                <a:spcPts val="600"/>
              </a:spcBef>
              <a:spcAft>
                <a:spcPts val="0"/>
              </a:spcAft>
              <a:buSzPts val="347"/>
              <a:buNone/>
            </a:pPr>
            <a:r>
              <a:rPr lang="en" sz="1388"/>
              <a:t>As executive vice president of Microsoft’s windows and devices group, Myerson is responsible for the software platform, apps, games, store and devices that power the Windows ecosystem. This includes Windows, Surface, Xbox, Minecraft, Lumia and HoloLens.</a:t>
            </a:r>
            <a:endParaRPr/>
          </a:p>
          <a:p>
            <a:pPr indent="0" lvl="1" marL="342900" rtl="0" algn="l">
              <a:lnSpc>
                <a:spcPct val="80000"/>
              </a:lnSpc>
              <a:spcBef>
                <a:spcPts val="0"/>
              </a:spcBef>
              <a:spcAft>
                <a:spcPts val="0"/>
              </a:spcAft>
              <a:buSzPts val="347"/>
              <a:buNone/>
            </a:pPr>
            <a:r>
              <a:t/>
            </a:r>
            <a:endParaRPr sz="1388"/>
          </a:p>
          <a:p>
            <a:pPr indent="0" lvl="0" marL="0" rtl="0" algn="l">
              <a:lnSpc>
                <a:spcPct val="80000"/>
              </a:lnSpc>
              <a:spcBef>
                <a:spcPts val="600"/>
              </a:spcBef>
              <a:spcAft>
                <a:spcPts val="0"/>
              </a:spcAft>
              <a:buSzPts val="416"/>
              <a:buNone/>
            </a:pPr>
            <a:r>
              <a:rPr b="1" i="1" lang="en" sz="1665"/>
              <a:t>Education</a:t>
            </a:r>
            <a:endParaRPr/>
          </a:p>
          <a:p>
            <a:pPr indent="0" lvl="0" marL="0" rtl="0" algn="l">
              <a:lnSpc>
                <a:spcPct val="80000"/>
              </a:lnSpc>
              <a:spcBef>
                <a:spcPts val="600"/>
              </a:spcBef>
              <a:spcAft>
                <a:spcPts val="0"/>
              </a:spcAft>
              <a:buSzPts val="347"/>
              <a:buNone/>
            </a:pPr>
            <a:r>
              <a:rPr lang="en" sz="1388"/>
              <a:t>After earning a bachelor’s degree in mechanical engineering from Duke University, Myerson founded Intersé, one of the first Web software companies, which Microsoft acquired. </a:t>
            </a:r>
            <a:endParaRPr/>
          </a:p>
        </p:txBody>
      </p:sp>
      <p:sp>
        <p:nvSpPr>
          <p:cNvPr id="662" name="Google Shape;662;p94"/>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TerryMyerson.jpg" id="663" name="Google Shape;663;p94"/>
          <p:cNvPicPr preferRelativeResize="0"/>
          <p:nvPr/>
        </p:nvPicPr>
        <p:blipFill rotWithShape="1">
          <a:blip r:embed="rId3">
            <a:alphaModFix/>
          </a:blip>
          <a:srcRect b="26275" l="0" r="0" t="0"/>
          <a:stretch/>
        </p:blipFill>
        <p:spPr>
          <a:xfrm>
            <a:off x="6032179" y="714651"/>
            <a:ext cx="2654371" cy="2902901"/>
          </a:xfrm>
          <a:prstGeom prst="rect">
            <a:avLst/>
          </a:prstGeom>
          <a:noFill/>
          <a:ln>
            <a:noFill/>
          </a:ln>
          <a:effectLst>
            <a:outerShdw blurRad="190500" rotWithShape="0" algn="tl">
              <a:srgbClr val="000000">
                <a:alpha val="69411"/>
              </a:srgbClr>
            </a:outerShdw>
          </a:effectLst>
        </p:spPr>
      </p:pic>
      <p:sp>
        <p:nvSpPr>
          <p:cNvPr id="664" name="Google Shape;664;p94"/>
          <p:cNvSpPr txBox="1"/>
          <p:nvPr>
            <p:ph type="title"/>
          </p:nvPr>
        </p:nvSpPr>
        <p:spPr>
          <a:xfrm>
            <a:off x="457450" y="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4000">
                <a:solidFill>
                  <a:schemeClr val="dk1"/>
                </a:solidFill>
                <a:latin typeface="Lato"/>
                <a:ea typeface="Lato"/>
                <a:cs typeface="Lato"/>
                <a:sym typeface="Lato"/>
              </a:rPr>
              <a:t>Management Team</a:t>
            </a:r>
            <a:endParaRPr sz="4000">
              <a:solidFill>
                <a:schemeClr val="dk1"/>
              </a:solidFill>
              <a:latin typeface="Lato"/>
              <a:ea typeface="Lato"/>
              <a:cs typeface="Lato"/>
              <a:sym typeface="Lato"/>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8" name="Shape 668"/>
        <p:cNvGrpSpPr/>
        <p:nvPr/>
      </p:nvGrpSpPr>
      <p:grpSpPr>
        <a:xfrm>
          <a:off x="0" y="0"/>
          <a:ext cx="0" cy="0"/>
          <a:chOff x="0" y="0"/>
          <a:chExt cx="0" cy="0"/>
        </a:xfrm>
      </p:grpSpPr>
      <p:sp>
        <p:nvSpPr>
          <p:cNvPr id="669" name="Google Shape;669;p95"/>
          <p:cNvSpPr txBox="1"/>
          <p:nvPr>
            <p:ph type="title"/>
          </p:nvPr>
        </p:nvSpPr>
        <p:spPr>
          <a:xfrm>
            <a:off x="494039" y="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b="1" lang="en" sz="4000">
                <a:latin typeface="Lato"/>
                <a:ea typeface="Lato"/>
                <a:cs typeface="Lato"/>
                <a:sym typeface="Lato"/>
              </a:rPr>
              <a:t>Revenue by Segments</a:t>
            </a:r>
            <a:endParaRPr b="1" sz="6000">
              <a:latin typeface="Lato"/>
              <a:ea typeface="Lato"/>
              <a:cs typeface="Lato"/>
              <a:sym typeface="Lato"/>
            </a:endParaRPr>
          </a:p>
        </p:txBody>
      </p:sp>
      <p:sp>
        <p:nvSpPr>
          <p:cNvPr id="670" name="Google Shape;670;p95"/>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https://lh5.googleusercontent.com/0wu_5h5eJiRgt9bNM0WkG9UYLucijClMqRk8GYJKWTdNBjOQROGJiOc8nVqtYAaWUzNa2lSrPQjUYXyiS-y3DsKpLvevz8E35gSZBC8crY7oZ0agK9n1IdiZezLOg-2iBST3bLh_" id="671" name="Google Shape;671;p95"/>
          <p:cNvPicPr preferRelativeResize="0"/>
          <p:nvPr/>
        </p:nvPicPr>
        <p:blipFill rotWithShape="1">
          <a:blip r:embed="rId3">
            <a:alphaModFix/>
          </a:blip>
          <a:srcRect b="0" l="0" r="0" t="0"/>
          <a:stretch/>
        </p:blipFill>
        <p:spPr>
          <a:xfrm>
            <a:off x="173665" y="1258047"/>
            <a:ext cx="6503411" cy="311621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5" name="Shape 675"/>
        <p:cNvGrpSpPr/>
        <p:nvPr/>
      </p:nvGrpSpPr>
      <p:grpSpPr>
        <a:xfrm>
          <a:off x="0" y="0"/>
          <a:ext cx="0" cy="0"/>
          <a:chOff x="0" y="0"/>
          <a:chExt cx="0" cy="0"/>
        </a:xfrm>
      </p:grpSpPr>
      <p:sp>
        <p:nvSpPr>
          <p:cNvPr id="676" name="Google Shape;676;p96"/>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677" name="Google Shape;677;p96"/>
          <p:cNvSpPr txBox="1"/>
          <p:nvPr>
            <p:ph idx="1" type="body"/>
          </p:nvPr>
        </p:nvSpPr>
        <p:spPr>
          <a:xfrm>
            <a:off x="457200" y="2244400"/>
            <a:ext cx="5511300" cy="26052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600"/>
              </a:spcBef>
              <a:spcAft>
                <a:spcPts val="0"/>
              </a:spcAft>
              <a:buSzPts val="1800"/>
              <a:buNone/>
            </a:pPr>
            <a:r>
              <a:t/>
            </a:r>
            <a:endParaRPr/>
          </a:p>
        </p:txBody>
      </p:sp>
      <p:sp>
        <p:nvSpPr>
          <p:cNvPr id="678" name="Google Shape;678;p96"/>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679" name="Google Shape;679;p96"/>
          <p:cNvPicPr preferRelativeResize="0"/>
          <p:nvPr/>
        </p:nvPicPr>
        <p:blipFill rotWithShape="1">
          <a:blip r:embed="rId3">
            <a:alphaModFix/>
          </a:blip>
          <a:srcRect b="17782" l="-564" r="564" t="1"/>
          <a:stretch/>
        </p:blipFill>
        <p:spPr>
          <a:xfrm>
            <a:off x="457200" y="987422"/>
            <a:ext cx="6278807" cy="3756544"/>
          </a:xfrm>
          <a:prstGeom prst="rect">
            <a:avLst/>
          </a:prstGeom>
          <a:noFill/>
          <a:ln>
            <a:noFill/>
          </a:ln>
        </p:spPr>
      </p:pic>
      <p:sp>
        <p:nvSpPr>
          <p:cNvPr id="680" name="Google Shape;680;p96"/>
          <p:cNvSpPr txBox="1"/>
          <p:nvPr/>
        </p:nvSpPr>
        <p:spPr>
          <a:xfrm>
            <a:off x="457200" y="3816"/>
            <a:ext cx="55113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434343"/>
              </a:buClr>
              <a:buSzPts val="4800"/>
              <a:buFont typeface="Lato Hairline"/>
              <a:buNone/>
            </a:pPr>
            <a:r>
              <a:rPr b="1" i="0" lang="en" sz="4000" u="none" cap="none" strike="noStrike">
                <a:solidFill>
                  <a:srgbClr val="434343"/>
                </a:solidFill>
                <a:latin typeface="Lato"/>
                <a:ea typeface="Lato"/>
                <a:cs typeface="Lato"/>
                <a:sym typeface="Lato"/>
              </a:rPr>
              <a:t>Revenue</a:t>
            </a:r>
            <a:r>
              <a:rPr b="1" i="0" lang="en" sz="3200" u="none" cap="none" strike="noStrike">
                <a:solidFill>
                  <a:srgbClr val="434343"/>
                </a:solidFill>
                <a:latin typeface="Lato"/>
                <a:ea typeface="Lato"/>
                <a:cs typeface="Lato"/>
                <a:sym typeface="Lato"/>
              </a:rPr>
              <a:t> by Segments</a:t>
            </a:r>
            <a:endParaRPr b="1" i="0" sz="3200" u="none" cap="none" strike="noStrike">
              <a:solidFill>
                <a:srgbClr val="434343"/>
              </a:solidFill>
              <a:latin typeface="Lato"/>
              <a:ea typeface="Lato"/>
              <a:cs typeface="Lato"/>
              <a:sym typeface="Lato"/>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Google Shape;685;p97"/>
          <p:cNvSpPr txBox="1"/>
          <p:nvPr>
            <p:ph type="title"/>
          </p:nvPr>
        </p:nvSpPr>
        <p:spPr>
          <a:xfrm>
            <a:off x="457200" y="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b="1" lang="en" sz="4000">
                <a:solidFill>
                  <a:schemeClr val="dk1"/>
                </a:solidFill>
                <a:latin typeface="Lato"/>
                <a:ea typeface="Lato"/>
                <a:cs typeface="Lato"/>
                <a:sym typeface="Lato"/>
              </a:rPr>
              <a:t>Products and Services</a:t>
            </a:r>
            <a:endParaRPr sz="4000">
              <a:solidFill>
                <a:schemeClr val="dk1"/>
              </a:solidFill>
              <a:latin typeface="Lato"/>
              <a:ea typeface="Lato"/>
              <a:cs typeface="Lato"/>
              <a:sym typeface="Lato"/>
            </a:endParaRPr>
          </a:p>
        </p:txBody>
      </p:sp>
      <p:sp>
        <p:nvSpPr>
          <p:cNvPr id="686" name="Google Shape;686;p97"/>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ms ps.png" id="687" name="Google Shape;687;p97"/>
          <p:cNvPicPr preferRelativeResize="0"/>
          <p:nvPr>
            <p:ph idx="4294967295" type="body"/>
          </p:nvPr>
        </p:nvPicPr>
        <p:blipFill rotWithShape="1">
          <a:blip r:embed="rId3">
            <a:alphaModFix/>
          </a:blip>
          <a:srcRect b="0" l="0" r="0" t="0"/>
          <a:stretch/>
        </p:blipFill>
        <p:spPr>
          <a:xfrm>
            <a:off x="914400" y="1088677"/>
            <a:ext cx="5720006" cy="369690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1" name="Shape 691"/>
        <p:cNvGrpSpPr/>
        <p:nvPr/>
      </p:nvGrpSpPr>
      <p:grpSpPr>
        <a:xfrm>
          <a:off x="0" y="0"/>
          <a:ext cx="0" cy="0"/>
          <a:chOff x="0" y="0"/>
          <a:chExt cx="0" cy="0"/>
        </a:xfrm>
      </p:grpSpPr>
      <p:sp>
        <p:nvSpPr>
          <p:cNvPr id="692" name="Google Shape;692;p98"/>
          <p:cNvSpPr txBox="1"/>
          <p:nvPr>
            <p:ph type="title"/>
          </p:nvPr>
        </p:nvSpPr>
        <p:spPr>
          <a:xfrm>
            <a:off x="662763" y="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4000">
                <a:solidFill>
                  <a:schemeClr val="dk1"/>
                </a:solidFill>
              </a:rPr>
              <a:t>Products and Services</a:t>
            </a:r>
            <a:endParaRPr sz="4000">
              <a:solidFill>
                <a:schemeClr val="dk1"/>
              </a:solidFill>
            </a:endParaRPr>
          </a:p>
        </p:txBody>
      </p:sp>
      <p:sp>
        <p:nvSpPr>
          <p:cNvPr id="693" name="Google Shape;693;p98"/>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
        <p:nvSpPr>
          <p:cNvPr id="694" name="Google Shape;694;p98"/>
          <p:cNvSpPr/>
          <p:nvPr/>
        </p:nvSpPr>
        <p:spPr>
          <a:xfrm>
            <a:off x="662778" y="1385850"/>
            <a:ext cx="5845200" cy="229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Noto Sans Symbols"/>
              <a:buChar char="▪"/>
            </a:pPr>
            <a:r>
              <a:rPr b="0" i="0" lang="en" sz="2400" u="none" cap="none" strike="noStrike">
                <a:solidFill>
                  <a:srgbClr val="000000"/>
                </a:solidFill>
                <a:latin typeface="Lato"/>
                <a:ea typeface="Lato"/>
                <a:cs typeface="Lato"/>
                <a:sym typeface="Lato"/>
              </a:rPr>
              <a:t>Productivity and Business Process</a:t>
            </a:r>
            <a:endParaRPr b="0" i="0" sz="2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Noto Sans Symbols"/>
              <a:buNone/>
            </a:pPr>
            <a:r>
              <a:t/>
            </a:r>
            <a:endParaRPr b="0" i="0" sz="2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Noto Sans Symbols"/>
              <a:buChar char="▪"/>
            </a:pPr>
            <a:r>
              <a:rPr b="0" i="0" lang="en" sz="2400" u="none" cap="none" strike="noStrike">
                <a:solidFill>
                  <a:srgbClr val="000000"/>
                </a:solidFill>
                <a:latin typeface="Lato"/>
                <a:ea typeface="Lato"/>
                <a:cs typeface="Lato"/>
                <a:sym typeface="Lato"/>
              </a:rPr>
              <a:t> Intelligent Cloud</a:t>
            </a:r>
            <a:endParaRPr b="0" i="0" sz="2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Noto Sans Symbols"/>
              <a:buNone/>
            </a:pPr>
            <a:r>
              <a:t/>
            </a:r>
            <a:endParaRPr b="0" i="0" sz="2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Noto Sans Symbols"/>
              <a:buChar char="▪"/>
            </a:pPr>
            <a:r>
              <a:rPr b="0" i="0" lang="en" sz="2400" u="none" cap="none" strike="noStrike">
                <a:solidFill>
                  <a:srgbClr val="000000"/>
                </a:solidFill>
                <a:latin typeface="Lato"/>
                <a:ea typeface="Lato"/>
                <a:cs typeface="Lato"/>
                <a:sym typeface="Lato"/>
              </a:rPr>
              <a:t> More Personal Computing </a:t>
            </a:r>
            <a:endParaRPr b="0" i="0" sz="2400" u="none" cap="none" strike="noStrike">
              <a:solidFill>
                <a:srgbClr val="000000"/>
              </a:solidFill>
              <a:latin typeface="Lato"/>
              <a:ea typeface="Lato"/>
              <a:cs typeface="Lato"/>
              <a:sym typeface="Lato"/>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99"/>
          <p:cNvSpPr txBox="1"/>
          <p:nvPr>
            <p:ph type="title"/>
          </p:nvPr>
        </p:nvSpPr>
        <p:spPr>
          <a:xfrm>
            <a:off x="457199" y="0"/>
            <a:ext cx="6450859" cy="857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800"/>
              <a:buNone/>
            </a:pPr>
            <a:r>
              <a:rPr lang="en" sz="3200">
                <a:solidFill>
                  <a:schemeClr val="dk1"/>
                </a:solidFill>
                <a:latin typeface="Lato"/>
                <a:ea typeface="Lato"/>
                <a:cs typeface="Lato"/>
                <a:sym typeface="Lato"/>
              </a:rPr>
              <a:t>Productivity and Business Process </a:t>
            </a:r>
            <a:endParaRPr>
              <a:latin typeface="Lato"/>
              <a:ea typeface="Lato"/>
              <a:cs typeface="Lato"/>
              <a:sym typeface="Lato"/>
            </a:endParaRPr>
          </a:p>
        </p:txBody>
      </p:sp>
      <p:sp>
        <p:nvSpPr>
          <p:cNvPr id="700" name="Google Shape;700;p99"/>
          <p:cNvSpPr txBox="1"/>
          <p:nvPr>
            <p:ph idx="1" type="body"/>
          </p:nvPr>
        </p:nvSpPr>
        <p:spPr>
          <a:xfrm>
            <a:off x="457199" y="826725"/>
            <a:ext cx="5511300" cy="2605200"/>
          </a:xfrm>
          <a:prstGeom prst="rect">
            <a:avLst/>
          </a:prstGeom>
          <a:noFill/>
          <a:ln>
            <a:noFill/>
          </a:ln>
        </p:spPr>
        <p:txBody>
          <a:bodyPr anchorCtr="0" anchor="t" bIns="91425" lIns="91425" spcFirstLastPara="1" rIns="91425" wrap="square" tIns="91425">
            <a:noAutofit/>
          </a:bodyPr>
          <a:lstStyle/>
          <a:p>
            <a:pPr indent="-228600" lvl="0" marL="228600" rtl="0" algn="l">
              <a:lnSpc>
                <a:spcPct val="90000"/>
              </a:lnSpc>
              <a:spcBef>
                <a:spcPts val="0"/>
              </a:spcBef>
              <a:spcAft>
                <a:spcPts val="0"/>
              </a:spcAft>
              <a:buClr>
                <a:schemeClr val="dk1"/>
              </a:buClr>
              <a:buSzPts val="1800"/>
              <a:buFont typeface="Noto Sans Symbols"/>
              <a:buChar char="▪"/>
            </a:pPr>
            <a:r>
              <a:rPr lang="en" sz="1600">
                <a:solidFill>
                  <a:schemeClr val="dk1"/>
                </a:solidFill>
                <a:latin typeface="Lato"/>
                <a:ea typeface="Lato"/>
                <a:cs typeface="Lato"/>
                <a:sym typeface="Lato"/>
              </a:rPr>
              <a:t>Office Commercial, including volume licensing and subscriptions to Office 365 commercial for products and services such as Office, Exchange, SharePoint, and Skype for Business, and related Client Access Licenses (“CALs”).</a:t>
            </a:r>
            <a:endParaRPr sz="1600">
              <a:latin typeface="Lato"/>
              <a:ea typeface="Lato"/>
              <a:cs typeface="Lato"/>
              <a:sym typeface="Lato"/>
            </a:endParaRPr>
          </a:p>
          <a:p>
            <a:pPr indent="-228600" lvl="0" marL="228600" rtl="0" algn="l">
              <a:lnSpc>
                <a:spcPct val="90000"/>
              </a:lnSpc>
              <a:spcBef>
                <a:spcPts val="1000"/>
              </a:spcBef>
              <a:spcAft>
                <a:spcPts val="0"/>
              </a:spcAft>
              <a:buClr>
                <a:schemeClr val="dk1"/>
              </a:buClr>
              <a:buSzPts val="1800"/>
              <a:buNone/>
            </a:pPr>
            <a:r>
              <a:t/>
            </a:r>
            <a:endParaRPr sz="1600">
              <a:solidFill>
                <a:schemeClr val="dk1"/>
              </a:solidFill>
              <a:latin typeface="Lato"/>
              <a:ea typeface="Lato"/>
              <a:cs typeface="Lato"/>
              <a:sym typeface="Lato"/>
            </a:endParaRPr>
          </a:p>
          <a:p>
            <a:pPr indent="-228600" lvl="0" marL="228600" rtl="0" algn="l">
              <a:lnSpc>
                <a:spcPct val="90000"/>
              </a:lnSpc>
              <a:spcBef>
                <a:spcPts val="1000"/>
              </a:spcBef>
              <a:spcAft>
                <a:spcPts val="0"/>
              </a:spcAft>
              <a:buClr>
                <a:schemeClr val="dk1"/>
              </a:buClr>
              <a:buSzPts val="1800"/>
              <a:buFont typeface="Noto Sans Symbols"/>
              <a:buChar char="▪"/>
            </a:pPr>
            <a:r>
              <a:rPr lang="en" sz="1600">
                <a:solidFill>
                  <a:schemeClr val="dk1"/>
                </a:solidFill>
                <a:latin typeface="Lato"/>
                <a:ea typeface="Lato"/>
                <a:cs typeface="Lato"/>
                <a:sym typeface="Lato"/>
              </a:rPr>
              <a:t>Office Consumer, including Office sold through retail or through an Office 365 consumer subscription, and Office Consumer Services, including Skype, Outlook.com, and OneDrive.</a:t>
            </a:r>
            <a:endParaRPr sz="1600">
              <a:latin typeface="Lato"/>
              <a:ea typeface="Lato"/>
              <a:cs typeface="Lato"/>
              <a:sym typeface="Lato"/>
            </a:endParaRPr>
          </a:p>
          <a:p>
            <a:pPr indent="-228600" lvl="0" marL="228600" rtl="0" algn="l">
              <a:lnSpc>
                <a:spcPct val="90000"/>
              </a:lnSpc>
              <a:spcBef>
                <a:spcPts val="1000"/>
              </a:spcBef>
              <a:spcAft>
                <a:spcPts val="0"/>
              </a:spcAft>
              <a:buClr>
                <a:schemeClr val="dk1"/>
              </a:buClr>
              <a:buSzPts val="1800"/>
              <a:buNone/>
            </a:pPr>
            <a:r>
              <a:t/>
            </a:r>
            <a:endParaRPr sz="1600">
              <a:solidFill>
                <a:schemeClr val="dk1"/>
              </a:solidFill>
              <a:latin typeface="Lato"/>
              <a:ea typeface="Lato"/>
              <a:cs typeface="Lato"/>
              <a:sym typeface="Lato"/>
            </a:endParaRPr>
          </a:p>
          <a:p>
            <a:pPr indent="-228600" lvl="0" marL="228600" rtl="0" algn="l">
              <a:lnSpc>
                <a:spcPct val="90000"/>
              </a:lnSpc>
              <a:spcBef>
                <a:spcPts val="1000"/>
              </a:spcBef>
              <a:spcAft>
                <a:spcPts val="0"/>
              </a:spcAft>
              <a:buClr>
                <a:schemeClr val="dk1"/>
              </a:buClr>
              <a:buSzPts val="1800"/>
              <a:buFont typeface="Noto Sans Symbols"/>
              <a:buChar char="▪"/>
            </a:pPr>
            <a:r>
              <a:rPr lang="en" sz="1600">
                <a:solidFill>
                  <a:schemeClr val="dk1"/>
                </a:solidFill>
                <a:latin typeface="Lato"/>
                <a:ea typeface="Lato"/>
                <a:cs typeface="Lato"/>
                <a:sym typeface="Lato"/>
              </a:rPr>
              <a:t>Dynamics business solutions, including Dynamics ERP products, Dynamics CRM on-premises, and Dynamics CRM Online.</a:t>
            </a:r>
            <a:endParaRPr sz="1600">
              <a:latin typeface="Lato"/>
              <a:ea typeface="Lato"/>
              <a:cs typeface="Lato"/>
              <a:sym typeface="Lato"/>
            </a:endParaRPr>
          </a:p>
          <a:p>
            <a:pPr indent="-228600" lvl="0" marL="457200" rtl="0" algn="l">
              <a:lnSpc>
                <a:spcPct val="100000"/>
              </a:lnSpc>
              <a:spcBef>
                <a:spcPts val="600"/>
              </a:spcBef>
              <a:spcAft>
                <a:spcPts val="0"/>
              </a:spcAft>
              <a:buSzPts val="1800"/>
              <a:buNone/>
            </a:pPr>
            <a:r>
              <a:t/>
            </a:r>
            <a:endParaRPr sz="1600">
              <a:solidFill>
                <a:schemeClr val="dk1"/>
              </a:solidFill>
              <a:latin typeface="Lato"/>
              <a:ea typeface="Lato"/>
              <a:cs typeface="Lato"/>
              <a:sym typeface="Lato"/>
            </a:endParaRPr>
          </a:p>
        </p:txBody>
      </p:sp>
      <p:sp>
        <p:nvSpPr>
          <p:cNvPr id="701" name="Google Shape;701;p99"/>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solidFill>
                  <a:schemeClr val="dk1"/>
                </a:solidFill>
              </a:rPr>
              <a:t>‹#›</a:t>
            </a:fld>
            <a:endParaRPr>
              <a:solidFill>
                <a:schemeClr val="dk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100"/>
          <p:cNvSpPr txBox="1"/>
          <p:nvPr>
            <p:ph type="title"/>
          </p:nvPr>
        </p:nvSpPr>
        <p:spPr>
          <a:xfrm>
            <a:off x="457200" y="0"/>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4000">
                <a:solidFill>
                  <a:schemeClr val="dk1"/>
                </a:solidFill>
                <a:latin typeface="Lato"/>
                <a:ea typeface="Lato"/>
                <a:cs typeface="Lato"/>
                <a:sym typeface="Lato"/>
              </a:rPr>
              <a:t>Intelligent Cloud  </a:t>
            </a:r>
            <a:endParaRPr sz="4000">
              <a:solidFill>
                <a:schemeClr val="dk1"/>
              </a:solidFill>
              <a:latin typeface="Lato"/>
              <a:ea typeface="Lato"/>
              <a:cs typeface="Lato"/>
              <a:sym typeface="Lato"/>
            </a:endParaRPr>
          </a:p>
        </p:txBody>
      </p:sp>
      <p:sp>
        <p:nvSpPr>
          <p:cNvPr id="707" name="Google Shape;707;p100"/>
          <p:cNvSpPr txBox="1"/>
          <p:nvPr>
            <p:ph idx="1" type="body"/>
          </p:nvPr>
        </p:nvSpPr>
        <p:spPr>
          <a:xfrm>
            <a:off x="457200" y="1398814"/>
            <a:ext cx="5511300" cy="2605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450"/>
              <a:buNone/>
            </a:pPr>
            <a:r>
              <a:t/>
            </a:r>
            <a:endParaRPr>
              <a:solidFill>
                <a:schemeClr val="dk1"/>
              </a:solidFill>
              <a:latin typeface="Lato"/>
              <a:ea typeface="Lato"/>
              <a:cs typeface="Lato"/>
              <a:sym typeface="Lato"/>
            </a:endParaRPr>
          </a:p>
          <a:p>
            <a:pPr indent="-228600" lvl="0" marL="228600" rtl="0" algn="l">
              <a:lnSpc>
                <a:spcPct val="90000"/>
              </a:lnSpc>
              <a:spcBef>
                <a:spcPts val="1000"/>
              </a:spcBef>
              <a:spcAft>
                <a:spcPts val="0"/>
              </a:spcAft>
              <a:buClr>
                <a:schemeClr val="dk1"/>
              </a:buClr>
              <a:buSzPts val="1800"/>
              <a:buFont typeface="Noto Sans Symbols"/>
              <a:buChar char="▪"/>
            </a:pPr>
            <a:r>
              <a:rPr lang="en">
                <a:solidFill>
                  <a:schemeClr val="dk1"/>
                </a:solidFill>
                <a:latin typeface="Lato"/>
                <a:ea typeface="Lato"/>
                <a:cs typeface="Lato"/>
                <a:sym typeface="Lato"/>
              </a:rPr>
              <a:t>Server products and cloud services, including Microsoft SQL Server, Windows Server, Visual Studio, System Center, and related CALs, as well as Azure.</a:t>
            </a:r>
            <a:endParaRPr>
              <a:latin typeface="Lato"/>
              <a:ea typeface="Lato"/>
              <a:cs typeface="Lato"/>
              <a:sym typeface="Lato"/>
            </a:endParaRPr>
          </a:p>
          <a:p>
            <a:pPr indent="-228600" lvl="0" marL="228600" rtl="0" algn="l">
              <a:lnSpc>
                <a:spcPct val="90000"/>
              </a:lnSpc>
              <a:spcBef>
                <a:spcPts val="1000"/>
              </a:spcBef>
              <a:spcAft>
                <a:spcPts val="0"/>
              </a:spcAft>
              <a:buClr>
                <a:schemeClr val="dk1"/>
              </a:buClr>
              <a:buSzPts val="1800"/>
              <a:buNone/>
            </a:pPr>
            <a:r>
              <a:t/>
            </a:r>
            <a:endParaRPr>
              <a:solidFill>
                <a:schemeClr val="dk1"/>
              </a:solidFill>
              <a:latin typeface="Lato"/>
              <a:ea typeface="Lato"/>
              <a:cs typeface="Lato"/>
              <a:sym typeface="Lato"/>
            </a:endParaRPr>
          </a:p>
          <a:p>
            <a:pPr indent="-228600" lvl="0" marL="228600" rtl="0" algn="l">
              <a:lnSpc>
                <a:spcPct val="90000"/>
              </a:lnSpc>
              <a:spcBef>
                <a:spcPts val="1000"/>
              </a:spcBef>
              <a:spcAft>
                <a:spcPts val="0"/>
              </a:spcAft>
              <a:buClr>
                <a:schemeClr val="dk1"/>
              </a:buClr>
              <a:buSzPts val="1800"/>
              <a:buFont typeface="Noto Sans Symbols"/>
              <a:buChar char="▪"/>
            </a:pPr>
            <a:r>
              <a:rPr lang="en">
                <a:solidFill>
                  <a:schemeClr val="dk1"/>
                </a:solidFill>
                <a:latin typeface="Lato"/>
                <a:ea typeface="Lato"/>
                <a:cs typeface="Lato"/>
                <a:sym typeface="Lato"/>
              </a:rPr>
              <a:t>Enterprise Services, including Premier Support Services and Microsoft Consulting Services.</a:t>
            </a:r>
            <a:endParaRPr>
              <a:latin typeface="Lato"/>
              <a:ea typeface="Lato"/>
              <a:cs typeface="Lato"/>
              <a:sym typeface="Lato"/>
            </a:endParaRPr>
          </a:p>
          <a:p>
            <a:pPr indent="-228600" lvl="0" marL="228600" rtl="0" algn="l">
              <a:lnSpc>
                <a:spcPct val="90000"/>
              </a:lnSpc>
              <a:spcBef>
                <a:spcPts val="1000"/>
              </a:spcBef>
              <a:spcAft>
                <a:spcPts val="0"/>
              </a:spcAft>
              <a:buClr>
                <a:schemeClr val="dk1"/>
              </a:buClr>
              <a:buSzPts val="1800"/>
              <a:buNone/>
            </a:pPr>
            <a:r>
              <a:t/>
            </a:r>
            <a:endParaRPr>
              <a:solidFill>
                <a:schemeClr val="dk1"/>
              </a:solidFill>
              <a:latin typeface="Lato"/>
              <a:ea typeface="Lato"/>
              <a:cs typeface="Lato"/>
              <a:sym typeface="Lato"/>
            </a:endParaRPr>
          </a:p>
          <a:p>
            <a:pPr indent="-228600" lvl="0" marL="457200" rtl="0" algn="l">
              <a:lnSpc>
                <a:spcPct val="100000"/>
              </a:lnSpc>
              <a:spcBef>
                <a:spcPts val="600"/>
              </a:spcBef>
              <a:spcAft>
                <a:spcPts val="0"/>
              </a:spcAft>
              <a:buSzPts val="1800"/>
              <a:buNone/>
            </a:pPr>
            <a:r>
              <a:t/>
            </a:r>
            <a:endParaRPr>
              <a:latin typeface="Lato"/>
              <a:ea typeface="Lato"/>
              <a:cs typeface="Lato"/>
              <a:sym typeface="Lato"/>
            </a:endParaRPr>
          </a:p>
        </p:txBody>
      </p:sp>
      <p:sp>
        <p:nvSpPr>
          <p:cNvPr id="708" name="Google Shape;708;p100"/>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p101"/>
          <p:cNvSpPr txBox="1"/>
          <p:nvPr>
            <p:ph type="title"/>
          </p:nvPr>
        </p:nvSpPr>
        <p:spPr>
          <a:xfrm>
            <a:off x="457200" y="0"/>
            <a:ext cx="5950274"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3600">
                <a:solidFill>
                  <a:schemeClr val="dk1"/>
                </a:solidFill>
                <a:latin typeface="Lato"/>
                <a:ea typeface="Lato"/>
                <a:cs typeface="Lato"/>
                <a:sym typeface="Lato"/>
              </a:rPr>
              <a:t>More Personal Computing  </a:t>
            </a:r>
            <a:endParaRPr sz="3600">
              <a:solidFill>
                <a:schemeClr val="dk1"/>
              </a:solidFill>
              <a:latin typeface="Lato"/>
              <a:ea typeface="Lato"/>
              <a:cs typeface="Lato"/>
              <a:sym typeface="Lato"/>
            </a:endParaRPr>
          </a:p>
        </p:txBody>
      </p:sp>
      <p:sp>
        <p:nvSpPr>
          <p:cNvPr id="714" name="Google Shape;714;p101"/>
          <p:cNvSpPr txBox="1"/>
          <p:nvPr>
            <p:ph idx="1" type="body"/>
          </p:nvPr>
        </p:nvSpPr>
        <p:spPr>
          <a:xfrm>
            <a:off x="457200" y="1054125"/>
            <a:ext cx="5511300" cy="2605200"/>
          </a:xfrm>
          <a:prstGeom prst="rect">
            <a:avLst/>
          </a:prstGeom>
          <a:noFill/>
          <a:ln>
            <a:noFill/>
          </a:ln>
        </p:spPr>
        <p:txBody>
          <a:bodyPr anchorCtr="0" anchor="t" bIns="91425" lIns="91425" spcFirstLastPara="1" rIns="91425" wrap="square" tIns="91425">
            <a:noAutofit/>
          </a:bodyPr>
          <a:lstStyle/>
          <a:p>
            <a:pPr indent="-228600" lvl="0" marL="228600" rtl="0" algn="l">
              <a:lnSpc>
                <a:spcPct val="90000"/>
              </a:lnSpc>
              <a:spcBef>
                <a:spcPts val="0"/>
              </a:spcBef>
              <a:spcAft>
                <a:spcPts val="0"/>
              </a:spcAft>
              <a:buClr>
                <a:schemeClr val="dk1"/>
              </a:buClr>
              <a:buSzPts val="1800"/>
              <a:buFont typeface="Noto Sans Symbols"/>
              <a:buChar char="▪"/>
            </a:pPr>
            <a:r>
              <a:rPr lang="en">
                <a:solidFill>
                  <a:schemeClr val="dk1"/>
                </a:solidFill>
                <a:latin typeface="Calibri"/>
                <a:ea typeface="Calibri"/>
                <a:cs typeface="Calibri"/>
                <a:sym typeface="Calibri"/>
              </a:rPr>
              <a:t>Windows, including Windows original equipment manufacturer licensing (“Windows OEM”) and other non-volume licensing of the Windows operating system, volume licensing of the Windows operating system, patent licensing, Windows Embedded, MSN display advertising, and Windows Phone licensing.</a:t>
            </a:r>
            <a:endParaRPr/>
          </a:p>
          <a:p>
            <a:pPr indent="-228600" lvl="0" marL="228600" rtl="0" algn="l">
              <a:lnSpc>
                <a:spcPct val="90000"/>
              </a:lnSpc>
              <a:spcBef>
                <a:spcPts val="1000"/>
              </a:spcBef>
              <a:spcAft>
                <a:spcPts val="0"/>
              </a:spcAft>
              <a:buClr>
                <a:schemeClr val="dk1"/>
              </a:buClr>
              <a:buSzPts val="1800"/>
              <a:buFont typeface="Noto Sans Symbols"/>
              <a:buChar char="▪"/>
            </a:pPr>
            <a:r>
              <a:rPr lang="en">
                <a:solidFill>
                  <a:schemeClr val="dk1"/>
                </a:solidFill>
                <a:latin typeface="Calibri"/>
                <a:ea typeface="Calibri"/>
                <a:cs typeface="Calibri"/>
                <a:sym typeface="Calibri"/>
              </a:rPr>
              <a:t>Devices, including Surface, phones, and PC accessories.</a:t>
            </a:r>
            <a:endParaRPr/>
          </a:p>
          <a:p>
            <a:pPr indent="-228600" lvl="0" marL="228600" rtl="0" algn="l">
              <a:lnSpc>
                <a:spcPct val="90000"/>
              </a:lnSpc>
              <a:spcBef>
                <a:spcPts val="1000"/>
              </a:spcBef>
              <a:spcAft>
                <a:spcPts val="0"/>
              </a:spcAft>
              <a:buClr>
                <a:schemeClr val="dk1"/>
              </a:buClr>
              <a:buSzPts val="1800"/>
              <a:buFont typeface="Noto Sans Symbols"/>
              <a:buChar char="▪"/>
            </a:pPr>
            <a:r>
              <a:rPr lang="en">
                <a:solidFill>
                  <a:schemeClr val="dk1"/>
                </a:solidFill>
                <a:latin typeface="Calibri"/>
                <a:ea typeface="Calibri"/>
                <a:cs typeface="Calibri"/>
                <a:sym typeface="Calibri"/>
              </a:rPr>
              <a:t>Gaming, including Xbox hardware; Xbox Live, comprising transactions, subscriptions, and advertising; video games; and third-party video game royalties.</a:t>
            </a:r>
            <a:endParaRPr/>
          </a:p>
          <a:p>
            <a:pPr indent="-228600" lvl="0" marL="228600" rtl="0" algn="l">
              <a:lnSpc>
                <a:spcPct val="90000"/>
              </a:lnSpc>
              <a:spcBef>
                <a:spcPts val="1000"/>
              </a:spcBef>
              <a:spcAft>
                <a:spcPts val="0"/>
              </a:spcAft>
              <a:buClr>
                <a:schemeClr val="dk1"/>
              </a:buClr>
              <a:buSzPts val="1800"/>
              <a:buFont typeface="Noto Sans Symbols"/>
              <a:buChar char="▪"/>
            </a:pPr>
            <a:r>
              <a:rPr lang="en">
                <a:solidFill>
                  <a:schemeClr val="dk1"/>
                </a:solidFill>
                <a:latin typeface="Calibri"/>
                <a:ea typeface="Calibri"/>
                <a:cs typeface="Calibri"/>
                <a:sym typeface="Calibri"/>
              </a:rPr>
              <a:t>Search advertising, including Bing, Bing Ads, and MSN. </a:t>
            </a:r>
            <a:endParaRPr/>
          </a:p>
          <a:p>
            <a:pPr indent="-228600" lvl="0" marL="228600" rtl="0" algn="l">
              <a:lnSpc>
                <a:spcPct val="90000"/>
              </a:lnSpc>
              <a:spcBef>
                <a:spcPts val="1000"/>
              </a:spcBef>
              <a:spcAft>
                <a:spcPts val="0"/>
              </a:spcAft>
              <a:buClr>
                <a:schemeClr val="dk1"/>
              </a:buClr>
              <a:buSzPts val="1800"/>
              <a:buNone/>
            </a:pPr>
            <a:r>
              <a:t/>
            </a:r>
            <a:endParaRPr>
              <a:solidFill>
                <a:schemeClr val="dk1"/>
              </a:solidFill>
              <a:latin typeface="Calibri"/>
              <a:ea typeface="Calibri"/>
              <a:cs typeface="Calibri"/>
              <a:sym typeface="Calibri"/>
            </a:endParaRPr>
          </a:p>
          <a:p>
            <a:pPr indent="-228600" lvl="0" marL="457200" rtl="0" algn="l">
              <a:lnSpc>
                <a:spcPct val="100000"/>
              </a:lnSpc>
              <a:spcBef>
                <a:spcPts val="600"/>
              </a:spcBef>
              <a:spcAft>
                <a:spcPts val="0"/>
              </a:spcAft>
              <a:buSzPts val="1800"/>
              <a:buNone/>
            </a:pPr>
            <a:r>
              <a:t/>
            </a:r>
            <a:endParaRPr/>
          </a:p>
        </p:txBody>
      </p:sp>
      <p:sp>
        <p:nvSpPr>
          <p:cNvPr id="715" name="Google Shape;715;p101"/>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21"/>
          <p:cNvSpPr txBox="1"/>
          <p:nvPr>
            <p:ph type="ctrTitle"/>
          </p:nvPr>
        </p:nvSpPr>
        <p:spPr>
          <a:xfrm>
            <a:off x="382675" y="0"/>
            <a:ext cx="61860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sz="4000"/>
              <a:t>Gadget Industry Structure</a:t>
            </a:r>
            <a:endParaRPr sz="4000"/>
          </a:p>
        </p:txBody>
      </p:sp>
      <p:sp>
        <p:nvSpPr>
          <p:cNvPr id="119" name="Google Shape;119;p21"/>
          <p:cNvSpPr txBox="1"/>
          <p:nvPr>
            <p:ph idx="1" type="subTitle"/>
          </p:nvPr>
        </p:nvSpPr>
        <p:spPr>
          <a:xfrm>
            <a:off x="490775" y="1159800"/>
            <a:ext cx="5605200" cy="37386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Char char="-"/>
            </a:pPr>
            <a:r>
              <a:rPr lang="en" sz="1500"/>
              <a:t>Employs software and electronic engineers, IT professionals, designers, Marketers, Salespeople, Customer Service Representatives and finance personnel to keep innovating and improving products to compete for the next essential gadgets</a:t>
            </a:r>
            <a:endParaRPr sz="1500"/>
          </a:p>
          <a:p>
            <a:pPr indent="0" lvl="0" marL="457200" rtl="0" algn="l">
              <a:lnSpc>
                <a:spcPct val="115000"/>
              </a:lnSpc>
              <a:spcBef>
                <a:spcPts val="0"/>
              </a:spcBef>
              <a:spcAft>
                <a:spcPts val="0"/>
              </a:spcAft>
              <a:buSzPts val="1400"/>
              <a:buNone/>
            </a:pPr>
            <a:r>
              <a:t/>
            </a:r>
            <a:endParaRPr sz="1500"/>
          </a:p>
          <a:p>
            <a:pPr indent="-323850" lvl="0" marL="457200" rtl="0" algn="l">
              <a:lnSpc>
                <a:spcPct val="115000"/>
              </a:lnSpc>
              <a:spcBef>
                <a:spcPts val="0"/>
              </a:spcBef>
              <a:spcAft>
                <a:spcPts val="0"/>
              </a:spcAft>
              <a:buSzPts val="1500"/>
              <a:buChar char="-"/>
            </a:pPr>
            <a:r>
              <a:rPr lang="en" sz="1500"/>
              <a:t>Most of the production made in low labour cost countries</a:t>
            </a:r>
            <a:endParaRPr sz="1500"/>
          </a:p>
          <a:p>
            <a:pPr indent="0" lvl="0" marL="457200" rtl="0" algn="l">
              <a:lnSpc>
                <a:spcPct val="115000"/>
              </a:lnSpc>
              <a:spcBef>
                <a:spcPts val="0"/>
              </a:spcBef>
              <a:spcAft>
                <a:spcPts val="0"/>
              </a:spcAft>
              <a:buSzPts val="1400"/>
              <a:buNone/>
            </a:pPr>
            <a:r>
              <a:t/>
            </a:r>
            <a:endParaRPr sz="1500"/>
          </a:p>
          <a:p>
            <a:pPr indent="-323850" lvl="0" marL="457200" rtl="0" algn="l">
              <a:lnSpc>
                <a:spcPct val="115000"/>
              </a:lnSpc>
              <a:spcBef>
                <a:spcPts val="0"/>
              </a:spcBef>
              <a:spcAft>
                <a:spcPts val="0"/>
              </a:spcAft>
              <a:buSzPts val="1500"/>
              <a:buChar char="-"/>
            </a:pPr>
            <a:r>
              <a:rPr lang="en" sz="1500"/>
              <a:t>Involves multi-players in value chain, such as suppliers for parts and material, technology and developing, manufacturing, marketing, etc</a:t>
            </a:r>
            <a:endParaRPr sz="1500"/>
          </a:p>
          <a:p>
            <a:pPr indent="0" lvl="0" marL="457200" rtl="0" algn="l">
              <a:lnSpc>
                <a:spcPct val="115000"/>
              </a:lnSpc>
              <a:spcBef>
                <a:spcPts val="0"/>
              </a:spcBef>
              <a:spcAft>
                <a:spcPts val="0"/>
              </a:spcAft>
              <a:buSzPts val="1400"/>
              <a:buNone/>
            </a:pPr>
            <a:r>
              <a:t/>
            </a:r>
            <a:endParaRPr sz="1500"/>
          </a:p>
          <a:p>
            <a:pPr indent="-323850" lvl="0" marL="457200" rtl="0" algn="l">
              <a:lnSpc>
                <a:spcPct val="115000"/>
              </a:lnSpc>
              <a:spcBef>
                <a:spcPts val="0"/>
              </a:spcBef>
              <a:spcAft>
                <a:spcPts val="0"/>
              </a:spcAft>
              <a:buSzPts val="1500"/>
              <a:buChar char="-"/>
            </a:pPr>
            <a:r>
              <a:rPr lang="en" sz="1500"/>
              <a:t>Combination of traditional industries, telecoms, computers, and consumer electronics</a:t>
            </a:r>
            <a:endParaRPr sz="1500"/>
          </a:p>
          <a:p>
            <a:pPr indent="0" lvl="0" marL="0" rtl="0" algn="l">
              <a:lnSpc>
                <a:spcPct val="115000"/>
              </a:lnSpc>
              <a:spcBef>
                <a:spcPts val="0"/>
              </a:spcBef>
              <a:spcAft>
                <a:spcPts val="0"/>
              </a:spcAft>
              <a:buSzPts val="1400"/>
              <a:buNone/>
            </a:pPr>
            <a:r>
              <a:t/>
            </a:r>
            <a:endParaRPr/>
          </a:p>
        </p:txBody>
      </p:sp>
      <p:sp>
        <p:nvSpPr>
          <p:cNvPr id="120" name="Google Shape;120;p21"/>
          <p:cNvSpPr txBox="1"/>
          <p:nvPr>
            <p:ph idx="4294967295"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sp>
        <p:nvSpPr>
          <p:cNvPr id="720" name="Google Shape;720;p102"/>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721" name="Google Shape;721;p102"/>
          <p:cNvPicPr preferRelativeResize="0"/>
          <p:nvPr/>
        </p:nvPicPr>
        <p:blipFill rotWithShape="1">
          <a:blip r:embed="rId3">
            <a:alphaModFix/>
          </a:blip>
          <a:srcRect b="0" l="0" r="0" t="0"/>
          <a:stretch/>
        </p:blipFill>
        <p:spPr>
          <a:xfrm>
            <a:off x="513933" y="378959"/>
            <a:ext cx="7708993" cy="4419972"/>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5" name="Shape 725"/>
        <p:cNvGrpSpPr/>
        <p:nvPr/>
      </p:nvGrpSpPr>
      <p:grpSpPr>
        <a:xfrm>
          <a:off x="0" y="0"/>
          <a:ext cx="0" cy="0"/>
          <a:chOff x="0" y="0"/>
          <a:chExt cx="0" cy="0"/>
        </a:xfrm>
      </p:grpSpPr>
      <p:sp>
        <p:nvSpPr>
          <p:cNvPr id="726" name="Google Shape;726;p103"/>
          <p:cNvSpPr txBox="1"/>
          <p:nvPr>
            <p:ph type="title"/>
          </p:nvPr>
        </p:nvSpPr>
        <p:spPr>
          <a:xfrm>
            <a:off x="510182" y="18452"/>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rPr lang="en" sz="4000"/>
              <a:t>Revenue by Geography</a:t>
            </a:r>
            <a:endParaRPr sz="4000"/>
          </a:p>
        </p:txBody>
      </p:sp>
      <p:sp>
        <p:nvSpPr>
          <p:cNvPr id="727" name="Google Shape;727;p103"/>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728" name="Google Shape;728;p103"/>
          <p:cNvPicPr preferRelativeResize="0"/>
          <p:nvPr/>
        </p:nvPicPr>
        <p:blipFill rotWithShape="1">
          <a:blip r:embed="rId3">
            <a:alphaModFix/>
          </a:blip>
          <a:srcRect b="29472" l="0" r="0" t="179"/>
          <a:stretch/>
        </p:blipFill>
        <p:spPr>
          <a:xfrm>
            <a:off x="460537" y="911310"/>
            <a:ext cx="7895877" cy="3934343"/>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2" name="Shape 732"/>
        <p:cNvGrpSpPr/>
        <p:nvPr/>
      </p:nvGrpSpPr>
      <p:grpSpPr>
        <a:xfrm>
          <a:off x="0" y="0"/>
          <a:ext cx="0" cy="0"/>
          <a:chOff x="0" y="0"/>
          <a:chExt cx="0" cy="0"/>
        </a:xfrm>
      </p:grpSpPr>
      <p:sp>
        <p:nvSpPr>
          <p:cNvPr id="733" name="Google Shape;733;p104"/>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734" name="Google Shape;734;p104"/>
          <p:cNvPicPr preferRelativeResize="0"/>
          <p:nvPr/>
        </p:nvPicPr>
        <p:blipFill rotWithShape="1">
          <a:blip r:embed="rId3">
            <a:alphaModFix/>
          </a:blip>
          <a:srcRect b="8231" l="0" r="0" t="0"/>
          <a:stretch/>
        </p:blipFill>
        <p:spPr>
          <a:xfrm>
            <a:off x="680794" y="160187"/>
            <a:ext cx="7478862" cy="4766407"/>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738" name="Shape 738"/>
        <p:cNvGrpSpPr/>
        <p:nvPr/>
      </p:nvGrpSpPr>
      <p:grpSpPr>
        <a:xfrm>
          <a:off x="0" y="0"/>
          <a:ext cx="0" cy="0"/>
          <a:chOff x="0" y="0"/>
          <a:chExt cx="0" cy="0"/>
        </a:xfrm>
      </p:grpSpPr>
      <p:sp>
        <p:nvSpPr>
          <p:cNvPr id="739" name="Google Shape;739;p105"/>
          <p:cNvSpPr txBox="1"/>
          <p:nvPr>
            <p:ph idx="12" type="sldNum"/>
          </p:nvPr>
        </p:nvSpPr>
        <p:spPr>
          <a:xfrm>
            <a:off x="4297650" y="4447973"/>
            <a:ext cx="548700" cy="39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b="0" i="0" lang="en" sz="1800" u="none" cap="none" strike="noStrike">
                <a:solidFill>
                  <a:srgbClr val="999999"/>
                </a:solidFill>
                <a:latin typeface="Lato Light"/>
                <a:ea typeface="Lato Light"/>
                <a:cs typeface="Lato Light"/>
                <a:sym typeface="Lato Light"/>
              </a:rPr>
              <a:t>‹#›</a:t>
            </a:fld>
            <a:endParaRPr b="0" i="0" sz="1800" u="none" cap="none" strike="noStrike">
              <a:solidFill>
                <a:srgbClr val="999999"/>
              </a:solidFill>
              <a:latin typeface="Lato Light"/>
              <a:ea typeface="Lato Light"/>
              <a:cs typeface="Lato Light"/>
              <a:sym typeface="Lato Light"/>
            </a:endParaRPr>
          </a:p>
        </p:txBody>
      </p:sp>
      <p:sp>
        <p:nvSpPr>
          <p:cNvPr id="740" name="Google Shape;740;p105"/>
          <p:cNvSpPr/>
          <p:nvPr/>
        </p:nvSpPr>
        <p:spPr>
          <a:xfrm>
            <a:off x="1863218" y="192654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105"/>
          <p:cNvSpPr/>
          <p:nvPr/>
        </p:nvSpPr>
        <p:spPr>
          <a:xfrm>
            <a:off x="3191493" y="3175474"/>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105"/>
          <p:cNvSpPr/>
          <p:nvPr/>
        </p:nvSpPr>
        <p:spPr>
          <a:xfrm>
            <a:off x="4029193" y="171194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105"/>
          <p:cNvSpPr/>
          <p:nvPr/>
        </p:nvSpPr>
        <p:spPr>
          <a:xfrm>
            <a:off x="6316893" y="213124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105"/>
          <p:cNvSpPr/>
          <p:nvPr/>
        </p:nvSpPr>
        <p:spPr>
          <a:xfrm>
            <a:off x="6930993" y="3495599"/>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105"/>
          <p:cNvSpPr/>
          <p:nvPr/>
        </p:nvSpPr>
        <p:spPr>
          <a:xfrm>
            <a:off x="4543893" y="3409924"/>
            <a:ext cx="113397" cy="150888"/>
          </a:xfrm>
          <a:custGeom>
            <a:rect b="b" l="l" r="r" t="t"/>
            <a:pathLst>
              <a:path extrusionOk="0" h="16352" w="12289">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105"/>
          <p:cNvSpPr txBox="1"/>
          <p:nvPr/>
        </p:nvSpPr>
        <p:spPr>
          <a:xfrm>
            <a:off x="2575112" y="1955863"/>
            <a:ext cx="3993776"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 sz="4000" u="none" cap="none" strike="noStrike">
                <a:solidFill>
                  <a:srgbClr val="FFFFFF"/>
                </a:solidFill>
                <a:latin typeface="Calibri"/>
                <a:ea typeface="Calibri"/>
                <a:cs typeface="Calibri"/>
                <a:sym typeface="Calibri"/>
              </a:rPr>
              <a:t>Financial Analysis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0" name="Shape 750"/>
        <p:cNvGrpSpPr/>
        <p:nvPr/>
      </p:nvGrpSpPr>
      <p:grpSpPr>
        <a:xfrm>
          <a:off x="0" y="0"/>
          <a:ext cx="0" cy="0"/>
          <a:chOff x="0" y="0"/>
          <a:chExt cx="0" cy="0"/>
        </a:xfrm>
      </p:grpSpPr>
      <p:sp>
        <p:nvSpPr>
          <p:cNvPr id="751" name="Google Shape;751;p106"/>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752" name="Google Shape;752;p106"/>
          <p:cNvSpPr txBox="1"/>
          <p:nvPr>
            <p:ph idx="1" type="body"/>
          </p:nvPr>
        </p:nvSpPr>
        <p:spPr>
          <a:xfrm>
            <a:off x="457200" y="2244400"/>
            <a:ext cx="5511300" cy="26052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600"/>
              </a:spcBef>
              <a:spcAft>
                <a:spcPts val="0"/>
              </a:spcAft>
              <a:buSzPts val="1800"/>
              <a:buNone/>
            </a:pPr>
            <a:r>
              <a:t/>
            </a:r>
            <a:endParaRPr/>
          </a:p>
        </p:txBody>
      </p:sp>
      <p:sp>
        <p:nvSpPr>
          <p:cNvPr id="753" name="Google Shape;753;p106"/>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https://lh6.googleusercontent.com/djv3Nv71Z8JDqxzAs0EQVNObr_vN_1Arg9KFXdIgpnXYFyw_3MZeX3xWDWAMJXyEABDgGLE7Cu75cm5P-Yla8yuAJ2h9yyPX_O8y0k6gZGNkmFtueGioqPJbC3zoIl7tycWtsHsi" id="754" name="Google Shape;754;p106"/>
          <p:cNvPicPr preferRelativeResize="0"/>
          <p:nvPr/>
        </p:nvPicPr>
        <p:blipFill rotWithShape="1">
          <a:blip r:embed="rId3">
            <a:alphaModFix/>
          </a:blip>
          <a:srcRect b="54935" l="0" r="0" t="0"/>
          <a:stretch/>
        </p:blipFill>
        <p:spPr>
          <a:xfrm>
            <a:off x="457200" y="730326"/>
            <a:ext cx="6735229" cy="3487256"/>
          </a:xfrm>
          <a:prstGeom prst="rect">
            <a:avLst/>
          </a:prstGeom>
          <a:noFill/>
          <a:ln>
            <a:noFill/>
          </a:ln>
        </p:spPr>
      </p:pic>
      <p:sp>
        <p:nvSpPr>
          <p:cNvPr id="755" name="Google Shape;755;p106"/>
          <p:cNvSpPr/>
          <p:nvPr/>
        </p:nvSpPr>
        <p:spPr>
          <a:xfrm>
            <a:off x="794072" y="1807029"/>
            <a:ext cx="6216327" cy="333829"/>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9" name="Shape 759"/>
        <p:cNvGrpSpPr/>
        <p:nvPr/>
      </p:nvGrpSpPr>
      <p:grpSpPr>
        <a:xfrm>
          <a:off x="0" y="0"/>
          <a:ext cx="0" cy="0"/>
          <a:chOff x="0" y="0"/>
          <a:chExt cx="0" cy="0"/>
        </a:xfrm>
      </p:grpSpPr>
      <p:sp>
        <p:nvSpPr>
          <p:cNvPr id="760" name="Google Shape;760;p107"/>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761" name="Google Shape;761;p107"/>
          <p:cNvSpPr txBox="1"/>
          <p:nvPr>
            <p:ph idx="1" type="body"/>
          </p:nvPr>
        </p:nvSpPr>
        <p:spPr>
          <a:xfrm>
            <a:off x="457200" y="2244400"/>
            <a:ext cx="5511300" cy="26052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600"/>
              </a:spcBef>
              <a:spcAft>
                <a:spcPts val="0"/>
              </a:spcAft>
              <a:buSzPts val="1800"/>
              <a:buNone/>
            </a:pPr>
            <a:r>
              <a:t/>
            </a:r>
            <a:endParaRPr/>
          </a:p>
        </p:txBody>
      </p:sp>
      <p:sp>
        <p:nvSpPr>
          <p:cNvPr id="762" name="Google Shape;762;p107"/>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https://lh6.googleusercontent.com/djv3Nv71Z8JDqxzAs0EQVNObr_vN_1Arg9KFXdIgpnXYFyw_3MZeX3xWDWAMJXyEABDgGLE7Cu75cm5P-Yla8yuAJ2h9yyPX_O8y0k6gZGNkmFtueGioqPJbC3zoIl7tycWtsHsi" id="763" name="Google Shape;763;p107"/>
          <p:cNvPicPr preferRelativeResize="0"/>
          <p:nvPr/>
        </p:nvPicPr>
        <p:blipFill rotWithShape="1">
          <a:blip r:embed="rId3">
            <a:alphaModFix/>
          </a:blip>
          <a:srcRect b="0" l="0" r="0" t="44927"/>
          <a:stretch/>
        </p:blipFill>
        <p:spPr>
          <a:xfrm>
            <a:off x="457200" y="293900"/>
            <a:ext cx="7079732" cy="4479744"/>
          </a:xfrm>
          <a:prstGeom prst="rect">
            <a:avLst/>
          </a:prstGeom>
          <a:noFill/>
          <a:ln>
            <a:noFill/>
          </a:ln>
        </p:spPr>
      </p:pic>
      <p:sp>
        <p:nvSpPr>
          <p:cNvPr id="764" name="Google Shape;764;p107"/>
          <p:cNvSpPr/>
          <p:nvPr/>
        </p:nvSpPr>
        <p:spPr>
          <a:xfrm>
            <a:off x="457200" y="1901952"/>
            <a:ext cx="7005474" cy="182880"/>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65" name="Google Shape;765;p107"/>
          <p:cNvSpPr/>
          <p:nvPr/>
        </p:nvSpPr>
        <p:spPr>
          <a:xfrm>
            <a:off x="546373" y="780287"/>
            <a:ext cx="6916302" cy="182881"/>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66" name="Google Shape;766;p107"/>
          <p:cNvSpPr/>
          <p:nvPr/>
        </p:nvSpPr>
        <p:spPr>
          <a:xfrm>
            <a:off x="546373" y="3377184"/>
            <a:ext cx="6916300" cy="986029"/>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0" name="Shape 770"/>
        <p:cNvGrpSpPr/>
        <p:nvPr/>
      </p:nvGrpSpPr>
      <p:grpSpPr>
        <a:xfrm>
          <a:off x="0" y="0"/>
          <a:ext cx="0" cy="0"/>
          <a:chOff x="0" y="0"/>
          <a:chExt cx="0" cy="0"/>
        </a:xfrm>
      </p:grpSpPr>
      <p:sp>
        <p:nvSpPr>
          <p:cNvPr id="771" name="Google Shape;771;p108"/>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772" name="Google Shape;772;p108"/>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https://lh6.googleusercontent.com/8SSprGGw9hchgGqPVKpI733exJ_pt-FCvBd-QsPdU_YqmkYqMN5pX6aY3jlhm0zI2iSmrjCteV1GuAdYkqAUAol_wu6rrS1gLsJs1nf9FNMiTLC25yUVtWZVrGFMhgoLbfIm536P" id="773" name="Google Shape;773;p108"/>
          <p:cNvPicPr preferRelativeResize="0"/>
          <p:nvPr/>
        </p:nvPicPr>
        <p:blipFill rotWithShape="1">
          <a:blip r:embed="rId3">
            <a:alphaModFix/>
          </a:blip>
          <a:srcRect b="0" l="0" r="0" t="0"/>
          <a:stretch/>
        </p:blipFill>
        <p:spPr>
          <a:xfrm>
            <a:off x="278215" y="93442"/>
            <a:ext cx="6061481" cy="5429693"/>
          </a:xfrm>
          <a:prstGeom prst="rect">
            <a:avLst/>
          </a:prstGeom>
          <a:noFill/>
          <a:ln>
            <a:noFill/>
          </a:ln>
        </p:spPr>
      </p:pic>
      <p:sp>
        <p:nvSpPr>
          <p:cNvPr id="774" name="Google Shape;774;p108"/>
          <p:cNvSpPr/>
          <p:nvPr/>
        </p:nvSpPr>
        <p:spPr>
          <a:xfrm>
            <a:off x="70885" y="1415142"/>
            <a:ext cx="6061482" cy="290287"/>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5" name="Google Shape;775;p108"/>
          <p:cNvSpPr/>
          <p:nvPr/>
        </p:nvSpPr>
        <p:spPr>
          <a:xfrm>
            <a:off x="70885" y="3702789"/>
            <a:ext cx="6061482" cy="290287"/>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6" name="Google Shape;776;p108"/>
          <p:cNvSpPr/>
          <p:nvPr/>
        </p:nvSpPr>
        <p:spPr>
          <a:xfrm>
            <a:off x="70885" y="3031744"/>
            <a:ext cx="6061482" cy="211240"/>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0" name="Shape 780"/>
        <p:cNvGrpSpPr/>
        <p:nvPr/>
      </p:nvGrpSpPr>
      <p:grpSpPr>
        <a:xfrm>
          <a:off x="0" y="0"/>
          <a:ext cx="0" cy="0"/>
          <a:chOff x="0" y="0"/>
          <a:chExt cx="0" cy="0"/>
        </a:xfrm>
      </p:grpSpPr>
      <p:sp>
        <p:nvSpPr>
          <p:cNvPr id="781" name="Google Shape;781;p109"/>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782" name="Google Shape;782;p109"/>
          <p:cNvSpPr txBox="1"/>
          <p:nvPr>
            <p:ph idx="1" type="body"/>
          </p:nvPr>
        </p:nvSpPr>
        <p:spPr>
          <a:xfrm>
            <a:off x="457200" y="2244400"/>
            <a:ext cx="5511300" cy="26052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600"/>
              </a:spcBef>
              <a:spcAft>
                <a:spcPts val="0"/>
              </a:spcAft>
              <a:buSzPts val="1800"/>
              <a:buNone/>
            </a:pPr>
            <a:r>
              <a:t/>
            </a:r>
            <a:endParaRPr/>
          </a:p>
        </p:txBody>
      </p:sp>
      <p:sp>
        <p:nvSpPr>
          <p:cNvPr id="783" name="Google Shape;783;p109"/>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https://lh5.googleusercontent.com/KTXoOh43zmbgGGfkq6ycagGlT0r0z-EZr4q6GWmHf2if7Kx45Ad9EXEVZZgOxpvm7rmy_uefKqB8Olz98ZPDGVz6eHzNrdVarLY4xYB-fDgd48WopRsAan9uaRvkA1xoYh8UlTbF" id="784" name="Google Shape;784;p109"/>
          <p:cNvPicPr preferRelativeResize="0"/>
          <p:nvPr/>
        </p:nvPicPr>
        <p:blipFill rotWithShape="1">
          <a:blip r:embed="rId3">
            <a:alphaModFix/>
          </a:blip>
          <a:srcRect b="53728" l="0" r="0" t="0"/>
          <a:stretch/>
        </p:blipFill>
        <p:spPr>
          <a:xfrm>
            <a:off x="201559" y="293900"/>
            <a:ext cx="7607199" cy="4168372"/>
          </a:xfrm>
          <a:prstGeom prst="rect">
            <a:avLst/>
          </a:prstGeom>
          <a:noFill/>
          <a:ln>
            <a:noFill/>
          </a:ln>
        </p:spPr>
      </p:pic>
      <p:sp>
        <p:nvSpPr>
          <p:cNvPr id="785" name="Google Shape;785;p109"/>
          <p:cNvSpPr/>
          <p:nvPr/>
        </p:nvSpPr>
        <p:spPr>
          <a:xfrm>
            <a:off x="609601" y="1584960"/>
            <a:ext cx="6900672" cy="768096"/>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6" name="Google Shape;786;p109"/>
          <p:cNvSpPr/>
          <p:nvPr/>
        </p:nvSpPr>
        <p:spPr>
          <a:xfrm>
            <a:off x="582950" y="4108705"/>
            <a:ext cx="7225808" cy="353568"/>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0" name="Shape 790"/>
        <p:cNvGrpSpPr/>
        <p:nvPr/>
      </p:nvGrpSpPr>
      <p:grpSpPr>
        <a:xfrm>
          <a:off x="0" y="0"/>
          <a:ext cx="0" cy="0"/>
          <a:chOff x="0" y="0"/>
          <a:chExt cx="0" cy="0"/>
        </a:xfrm>
      </p:grpSpPr>
      <p:sp>
        <p:nvSpPr>
          <p:cNvPr id="791" name="Google Shape;791;p110"/>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792" name="Google Shape;792;p110"/>
          <p:cNvSpPr txBox="1"/>
          <p:nvPr>
            <p:ph idx="1" type="body"/>
          </p:nvPr>
        </p:nvSpPr>
        <p:spPr>
          <a:xfrm>
            <a:off x="457200" y="2244400"/>
            <a:ext cx="5511300" cy="26052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600"/>
              </a:spcBef>
              <a:spcAft>
                <a:spcPts val="0"/>
              </a:spcAft>
              <a:buSzPts val="1800"/>
              <a:buNone/>
            </a:pPr>
            <a:r>
              <a:t/>
            </a:r>
            <a:endParaRPr/>
          </a:p>
        </p:txBody>
      </p:sp>
      <p:sp>
        <p:nvSpPr>
          <p:cNvPr id="793" name="Google Shape;793;p110"/>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https://lh5.googleusercontent.com/KTXoOh43zmbgGGfkq6ycagGlT0r0z-EZr4q6GWmHf2if7Kx45Ad9EXEVZZgOxpvm7rmy_uefKqB8Olz98ZPDGVz6eHzNrdVarLY4xYB-fDgd48WopRsAan9uaRvkA1xoYh8UlTbF" id="794" name="Google Shape;794;p110"/>
          <p:cNvPicPr preferRelativeResize="0"/>
          <p:nvPr/>
        </p:nvPicPr>
        <p:blipFill rotWithShape="1">
          <a:blip r:embed="rId3">
            <a:alphaModFix/>
          </a:blip>
          <a:srcRect b="0" l="0" r="0" t="46547"/>
          <a:stretch/>
        </p:blipFill>
        <p:spPr>
          <a:xfrm>
            <a:off x="359204" y="398886"/>
            <a:ext cx="6865338" cy="4345728"/>
          </a:xfrm>
          <a:prstGeom prst="rect">
            <a:avLst/>
          </a:prstGeom>
          <a:noFill/>
          <a:ln>
            <a:noFill/>
          </a:ln>
        </p:spPr>
      </p:pic>
      <p:sp>
        <p:nvSpPr>
          <p:cNvPr id="795" name="Google Shape;795;p110"/>
          <p:cNvSpPr/>
          <p:nvPr/>
        </p:nvSpPr>
        <p:spPr>
          <a:xfrm>
            <a:off x="560832" y="1024128"/>
            <a:ext cx="6388607" cy="609600"/>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6" name="Google Shape;796;p110"/>
          <p:cNvSpPr/>
          <p:nvPr/>
        </p:nvSpPr>
        <p:spPr>
          <a:xfrm>
            <a:off x="535038" y="2426208"/>
            <a:ext cx="6626352" cy="510919"/>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7" name="Google Shape;797;p110"/>
          <p:cNvSpPr/>
          <p:nvPr/>
        </p:nvSpPr>
        <p:spPr>
          <a:xfrm>
            <a:off x="457200" y="4361677"/>
            <a:ext cx="6626352" cy="311974"/>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1" name="Shape 801"/>
        <p:cNvGrpSpPr/>
        <p:nvPr/>
      </p:nvGrpSpPr>
      <p:grpSpPr>
        <a:xfrm>
          <a:off x="0" y="0"/>
          <a:ext cx="0" cy="0"/>
          <a:chOff x="0" y="0"/>
          <a:chExt cx="0" cy="0"/>
        </a:xfrm>
      </p:grpSpPr>
      <p:sp>
        <p:nvSpPr>
          <p:cNvPr id="802" name="Google Shape;802;p111"/>
          <p:cNvSpPr txBox="1"/>
          <p:nvPr>
            <p:ph type="title"/>
          </p:nvPr>
        </p:nvSpPr>
        <p:spPr>
          <a:xfrm>
            <a:off x="457200" y="1348975"/>
            <a:ext cx="5511300" cy="857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Font typeface="Lato Hairline"/>
              <a:buNone/>
            </a:pPr>
            <a:r>
              <a:t/>
            </a:r>
            <a:endParaRPr/>
          </a:p>
        </p:txBody>
      </p:sp>
      <p:sp>
        <p:nvSpPr>
          <p:cNvPr id="803" name="Google Shape;803;p111"/>
          <p:cNvSpPr txBox="1"/>
          <p:nvPr>
            <p:ph idx="12" type="sldNum"/>
          </p:nvPr>
        </p:nvSpPr>
        <p:spPr>
          <a:xfrm>
            <a:off x="8285972" y="4673650"/>
            <a:ext cx="7434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descr="https://lh5.googleusercontent.com/P85Ap3jIUtwE5roT8b_l4fDLBaGe-kaSHVFGG01mQh9VktCldcYSBN9X4R6KwdpyxIGIWqi8UCkU-LaR8EGsvT5oBviVv1ek2HXFQoD2HHix8S6mnlWLLVezgs4KtqyfhUfZs_mE" id="804" name="Google Shape;804;p111"/>
          <p:cNvPicPr preferRelativeResize="0"/>
          <p:nvPr/>
        </p:nvPicPr>
        <p:blipFill rotWithShape="1">
          <a:blip r:embed="rId3">
            <a:alphaModFix/>
          </a:blip>
          <a:srcRect b="0" l="0" r="0" t="0"/>
          <a:stretch/>
        </p:blipFill>
        <p:spPr>
          <a:xfrm>
            <a:off x="260496" y="323850"/>
            <a:ext cx="6323183" cy="4782920"/>
          </a:xfrm>
          <a:prstGeom prst="rect">
            <a:avLst/>
          </a:prstGeom>
          <a:noFill/>
          <a:ln>
            <a:noFill/>
          </a:ln>
        </p:spPr>
      </p:pic>
      <p:sp>
        <p:nvSpPr>
          <p:cNvPr id="805" name="Google Shape;805;p111"/>
          <p:cNvSpPr/>
          <p:nvPr/>
        </p:nvSpPr>
        <p:spPr>
          <a:xfrm>
            <a:off x="70884" y="1348976"/>
            <a:ext cx="6323183" cy="309136"/>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06" name="Google Shape;806;p111"/>
          <p:cNvSpPr/>
          <p:nvPr/>
        </p:nvSpPr>
        <p:spPr>
          <a:xfrm>
            <a:off x="70885" y="2206374"/>
            <a:ext cx="6323182" cy="1158617"/>
          </a:xfrm>
          <a:prstGeom prst="roundRect">
            <a:avLst>
              <a:gd fmla="val 16667" name="adj"/>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glamou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