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comments/comment1.xml" ContentType="application/vnd.openxmlformats-officedocument.presentationml.comments+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8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9" r:id="rId1"/>
    <p:sldMasterId id="2147484037" r:id="rId2"/>
    <p:sldMasterId id="2147484105" r:id="rId3"/>
  </p:sldMasterIdLst>
  <p:notesMasterIdLst>
    <p:notesMasterId r:id="rId168"/>
  </p:notesMasterIdLst>
  <p:handoutMasterIdLst>
    <p:handoutMasterId r:id="rId169"/>
  </p:handoutMasterIdLst>
  <p:sldIdLst>
    <p:sldId id="292" r:id="rId4"/>
    <p:sldId id="465" r:id="rId5"/>
    <p:sldId id="293" r:id="rId6"/>
    <p:sldId id="294" r:id="rId7"/>
    <p:sldId id="295" r:id="rId8"/>
    <p:sldId id="296" r:id="rId9"/>
    <p:sldId id="297" r:id="rId10"/>
    <p:sldId id="298" r:id="rId11"/>
    <p:sldId id="299" r:id="rId12"/>
    <p:sldId id="300" r:id="rId13"/>
    <p:sldId id="301" r:id="rId14"/>
    <p:sldId id="302" r:id="rId15"/>
    <p:sldId id="303" r:id="rId16"/>
    <p:sldId id="304" r:id="rId17"/>
    <p:sldId id="305" r:id="rId18"/>
    <p:sldId id="306" r:id="rId19"/>
    <p:sldId id="307" r:id="rId20"/>
    <p:sldId id="308" r:id="rId21"/>
    <p:sldId id="309" r:id="rId22"/>
    <p:sldId id="310" r:id="rId23"/>
    <p:sldId id="311" r:id="rId24"/>
    <p:sldId id="312" r:id="rId25"/>
    <p:sldId id="313" r:id="rId26"/>
    <p:sldId id="314" r:id="rId27"/>
    <p:sldId id="315" r:id="rId28"/>
    <p:sldId id="316" r:id="rId29"/>
    <p:sldId id="317" r:id="rId30"/>
    <p:sldId id="318" r:id="rId31"/>
    <p:sldId id="319" r:id="rId32"/>
    <p:sldId id="320" r:id="rId33"/>
    <p:sldId id="321" r:id="rId34"/>
    <p:sldId id="322" r:id="rId35"/>
    <p:sldId id="323" r:id="rId36"/>
    <p:sldId id="324" r:id="rId37"/>
    <p:sldId id="325" r:id="rId38"/>
    <p:sldId id="326" r:id="rId39"/>
    <p:sldId id="327" r:id="rId40"/>
    <p:sldId id="328" r:id="rId41"/>
    <p:sldId id="329" r:id="rId42"/>
    <p:sldId id="330" r:id="rId43"/>
    <p:sldId id="331" r:id="rId44"/>
    <p:sldId id="332" r:id="rId45"/>
    <p:sldId id="333" r:id="rId46"/>
    <p:sldId id="334" r:id="rId47"/>
    <p:sldId id="335" r:id="rId48"/>
    <p:sldId id="336" r:id="rId49"/>
    <p:sldId id="337" r:id="rId50"/>
    <p:sldId id="257" r:id="rId51"/>
    <p:sldId id="258" r:id="rId52"/>
    <p:sldId id="259" r:id="rId53"/>
    <p:sldId id="260" r:id="rId54"/>
    <p:sldId id="261" r:id="rId55"/>
    <p:sldId id="262" r:id="rId56"/>
    <p:sldId id="263" r:id="rId57"/>
    <p:sldId id="264" r:id="rId58"/>
    <p:sldId id="266" r:id="rId59"/>
    <p:sldId id="265" r:id="rId60"/>
    <p:sldId id="282" r:id="rId61"/>
    <p:sldId id="268" r:id="rId62"/>
    <p:sldId id="269" r:id="rId63"/>
    <p:sldId id="270" r:id="rId64"/>
    <p:sldId id="271" r:id="rId65"/>
    <p:sldId id="281" r:id="rId66"/>
    <p:sldId id="267" r:id="rId67"/>
    <p:sldId id="273" r:id="rId68"/>
    <p:sldId id="274" r:id="rId69"/>
    <p:sldId id="277" r:id="rId70"/>
    <p:sldId id="283" r:id="rId71"/>
    <p:sldId id="382" r:id="rId72"/>
    <p:sldId id="284" r:id="rId73"/>
    <p:sldId id="275" r:id="rId74"/>
    <p:sldId id="279" r:id="rId75"/>
    <p:sldId id="276" r:id="rId76"/>
    <p:sldId id="278" r:id="rId77"/>
    <p:sldId id="280" r:id="rId78"/>
    <p:sldId id="285" r:id="rId79"/>
    <p:sldId id="287" r:id="rId80"/>
    <p:sldId id="288" r:id="rId81"/>
    <p:sldId id="286" r:id="rId82"/>
    <p:sldId id="289" r:id="rId83"/>
    <p:sldId id="290" r:id="rId84"/>
    <p:sldId id="291" r:id="rId85"/>
    <p:sldId id="423" r:id="rId86"/>
    <p:sldId id="424" r:id="rId87"/>
    <p:sldId id="425" r:id="rId88"/>
    <p:sldId id="426" r:id="rId89"/>
    <p:sldId id="427" r:id="rId90"/>
    <p:sldId id="428" r:id="rId91"/>
    <p:sldId id="429" r:id="rId92"/>
    <p:sldId id="430" r:id="rId93"/>
    <p:sldId id="431" r:id="rId94"/>
    <p:sldId id="432" r:id="rId95"/>
    <p:sldId id="433" r:id="rId96"/>
    <p:sldId id="434" r:id="rId97"/>
    <p:sldId id="435" r:id="rId98"/>
    <p:sldId id="436" r:id="rId99"/>
    <p:sldId id="437" r:id="rId100"/>
    <p:sldId id="438" r:id="rId101"/>
    <p:sldId id="439" r:id="rId102"/>
    <p:sldId id="440" r:id="rId103"/>
    <p:sldId id="441" r:id="rId104"/>
    <p:sldId id="442" r:id="rId105"/>
    <p:sldId id="443" r:id="rId106"/>
    <p:sldId id="444" r:id="rId107"/>
    <p:sldId id="445" r:id="rId108"/>
    <p:sldId id="446" r:id="rId109"/>
    <p:sldId id="447" r:id="rId110"/>
    <p:sldId id="448" r:id="rId111"/>
    <p:sldId id="449" r:id="rId112"/>
    <p:sldId id="450" r:id="rId113"/>
    <p:sldId id="451" r:id="rId114"/>
    <p:sldId id="452" r:id="rId115"/>
    <p:sldId id="453" r:id="rId116"/>
    <p:sldId id="454" r:id="rId117"/>
    <p:sldId id="455" r:id="rId118"/>
    <p:sldId id="456" r:id="rId119"/>
    <p:sldId id="457" r:id="rId120"/>
    <p:sldId id="458" r:id="rId121"/>
    <p:sldId id="459" r:id="rId122"/>
    <p:sldId id="460" r:id="rId123"/>
    <p:sldId id="461" r:id="rId124"/>
    <p:sldId id="462" r:id="rId125"/>
    <p:sldId id="463" r:id="rId126"/>
    <p:sldId id="464" r:id="rId127"/>
    <p:sldId id="383" r:id="rId128"/>
    <p:sldId id="384" r:id="rId129"/>
    <p:sldId id="385" r:id="rId130"/>
    <p:sldId id="386" r:id="rId131"/>
    <p:sldId id="387" r:id="rId132"/>
    <p:sldId id="388" r:id="rId133"/>
    <p:sldId id="389" r:id="rId134"/>
    <p:sldId id="390" r:id="rId135"/>
    <p:sldId id="391" r:id="rId136"/>
    <p:sldId id="392" r:id="rId137"/>
    <p:sldId id="393" r:id="rId138"/>
    <p:sldId id="394" r:id="rId139"/>
    <p:sldId id="395" r:id="rId140"/>
    <p:sldId id="396" r:id="rId141"/>
    <p:sldId id="397" r:id="rId142"/>
    <p:sldId id="398" r:id="rId143"/>
    <p:sldId id="399" r:id="rId144"/>
    <p:sldId id="400" r:id="rId145"/>
    <p:sldId id="401" r:id="rId146"/>
    <p:sldId id="402" r:id="rId147"/>
    <p:sldId id="403" r:id="rId148"/>
    <p:sldId id="404" r:id="rId149"/>
    <p:sldId id="405" r:id="rId150"/>
    <p:sldId id="406" r:id="rId151"/>
    <p:sldId id="407" r:id="rId152"/>
    <p:sldId id="408" r:id="rId153"/>
    <p:sldId id="409" r:id="rId154"/>
    <p:sldId id="410" r:id="rId155"/>
    <p:sldId id="411" r:id="rId156"/>
    <p:sldId id="412" r:id="rId157"/>
    <p:sldId id="413" r:id="rId158"/>
    <p:sldId id="414" r:id="rId159"/>
    <p:sldId id="415" r:id="rId160"/>
    <p:sldId id="416" r:id="rId161"/>
    <p:sldId id="417" r:id="rId162"/>
    <p:sldId id="418" r:id="rId163"/>
    <p:sldId id="419" r:id="rId164"/>
    <p:sldId id="420" r:id="rId165"/>
    <p:sldId id="421" r:id="rId166"/>
    <p:sldId id="422" r:id="rId16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unming Ju" initials="CJ"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5411" autoAdjust="0"/>
  </p:normalViewPr>
  <p:slideViewPr>
    <p:cSldViewPr>
      <p:cViewPr>
        <p:scale>
          <a:sx n="75" d="100"/>
          <a:sy n="75" d="100"/>
        </p:scale>
        <p:origin x="-1014" y="-834"/>
      </p:cViewPr>
      <p:guideLst>
        <p:guide orient="horz" pos="2160"/>
        <p:guide pos="2880"/>
      </p:guideLst>
    </p:cSldViewPr>
  </p:slideViewPr>
  <p:notesTextViewPr>
    <p:cViewPr>
      <p:scale>
        <a:sx n="1" d="1"/>
        <a:sy n="1" d="1"/>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38" Type="http://schemas.openxmlformats.org/officeDocument/2006/relationships/slide" Target="slides/slide135.xml"/><Relationship Id="rId154" Type="http://schemas.openxmlformats.org/officeDocument/2006/relationships/slide" Target="slides/slide151.xml"/><Relationship Id="rId159" Type="http://schemas.openxmlformats.org/officeDocument/2006/relationships/slide" Target="slides/slide156.xml"/><Relationship Id="rId170" Type="http://schemas.openxmlformats.org/officeDocument/2006/relationships/commentAuthors" Target="commentAuthors.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slide" Target="slides/slide141.xml"/><Relationship Id="rId149" Type="http://schemas.openxmlformats.org/officeDocument/2006/relationships/slide" Target="slides/slide14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60" Type="http://schemas.openxmlformats.org/officeDocument/2006/relationships/slide" Target="slides/slide157.xml"/><Relationship Id="rId165" Type="http://schemas.openxmlformats.org/officeDocument/2006/relationships/slide" Target="slides/slide16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slide" Target="slides/slide152.xml"/><Relationship Id="rId171" Type="http://schemas.openxmlformats.org/officeDocument/2006/relationships/presProps" Target="presProps.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slide" Target="slides/slide16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slide" Target="slides/slide127.xml"/><Relationship Id="rId135" Type="http://schemas.openxmlformats.org/officeDocument/2006/relationships/slide" Target="slides/slide132.xml"/><Relationship Id="rId143" Type="http://schemas.openxmlformats.org/officeDocument/2006/relationships/slide" Target="slides/slide140.xml"/><Relationship Id="rId148" Type="http://schemas.openxmlformats.org/officeDocument/2006/relationships/slide" Target="slides/slide145.xml"/><Relationship Id="rId151" Type="http://schemas.openxmlformats.org/officeDocument/2006/relationships/slide" Target="slides/slide148.xml"/><Relationship Id="rId156" Type="http://schemas.openxmlformats.org/officeDocument/2006/relationships/slide" Target="slides/slide153.xml"/><Relationship Id="rId164" Type="http://schemas.openxmlformats.org/officeDocument/2006/relationships/slide" Target="slides/slide161.xml"/><Relationship Id="rId169"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72" Type="http://schemas.openxmlformats.org/officeDocument/2006/relationships/viewProps" Target="viewProp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4-05-24T14:11:09.085" idx="2">
    <p:pos x="10" y="10"/>
    <p:text/>
    <p:extLst>
      <p:ext uri="{C676402C-5697-4E1C-873F-D02D1690AC5C}">
        <p15:threadingInfo xmlns:p15="http://schemas.microsoft.com/office/powerpoint/2012/main" timeZoneBias="42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66647D-9814-44CD-B94D-9E95F0B2FC73}"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10CE3DC1-42A1-45F5-922E-EA36AFABC266}">
      <dgm:prSet phldrT="[Text]"/>
      <dgm:spPr/>
      <dgm:t>
        <a:bodyPr/>
        <a:lstStyle/>
        <a:p>
          <a:r>
            <a:rPr lang="en-US" dirty="0" smtClean="0"/>
            <a:t>Budget Carriers</a:t>
          </a:r>
          <a:endParaRPr lang="en-US" dirty="0"/>
        </a:p>
      </dgm:t>
    </dgm:pt>
    <dgm:pt modelId="{70CA24E0-6D62-49DC-8B1A-C70BBC84F883}" type="parTrans" cxnId="{21AF8F84-3687-4955-BB49-24474D06F915}">
      <dgm:prSet/>
      <dgm:spPr/>
      <dgm:t>
        <a:bodyPr/>
        <a:lstStyle/>
        <a:p>
          <a:endParaRPr lang="en-US"/>
        </a:p>
      </dgm:t>
    </dgm:pt>
    <dgm:pt modelId="{640309CA-A004-4C8A-97BD-2A715AF9A52E}" type="sibTrans" cxnId="{21AF8F84-3687-4955-BB49-24474D06F915}">
      <dgm:prSet/>
      <dgm:spPr/>
      <dgm:t>
        <a:bodyPr/>
        <a:lstStyle/>
        <a:p>
          <a:endParaRPr lang="en-US"/>
        </a:p>
      </dgm:t>
    </dgm:pt>
    <dgm:pt modelId="{AEF944D6-3BFE-4642-98B2-099BE9D49D5E}">
      <dgm:prSet phldrT="[Text]"/>
      <dgm:spPr/>
      <dgm:t>
        <a:bodyPr/>
        <a:lstStyle/>
        <a:p>
          <a:r>
            <a:rPr lang="en-US" dirty="0" smtClean="0"/>
            <a:t>Low Fares</a:t>
          </a:r>
          <a:endParaRPr lang="en-US" dirty="0"/>
        </a:p>
      </dgm:t>
    </dgm:pt>
    <dgm:pt modelId="{E627E5AF-A022-480E-B73B-2FA80A8772C5}" type="parTrans" cxnId="{BB1ADE9F-8647-45A3-AD4B-48EB0C32E876}">
      <dgm:prSet/>
      <dgm:spPr/>
      <dgm:t>
        <a:bodyPr/>
        <a:lstStyle/>
        <a:p>
          <a:endParaRPr lang="en-US"/>
        </a:p>
      </dgm:t>
    </dgm:pt>
    <dgm:pt modelId="{DCC810EB-15A9-47CD-873F-300A7BAFDF70}" type="sibTrans" cxnId="{BB1ADE9F-8647-45A3-AD4B-48EB0C32E876}">
      <dgm:prSet/>
      <dgm:spPr/>
      <dgm:t>
        <a:bodyPr/>
        <a:lstStyle/>
        <a:p>
          <a:endParaRPr lang="en-US"/>
        </a:p>
      </dgm:t>
    </dgm:pt>
    <dgm:pt modelId="{851E6D75-6880-4C89-A51B-0D9616D2C347}">
      <dgm:prSet phldrT="[Text]"/>
      <dgm:spPr/>
      <dgm:t>
        <a:bodyPr/>
        <a:lstStyle/>
        <a:p>
          <a:r>
            <a:rPr lang="en-US" dirty="0" smtClean="0"/>
            <a:t>Simple Fare Schedule</a:t>
          </a:r>
          <a:endParaRPr lang="en-US" dirty="0"/>
        </a:p>
      </dgm:t>
    </dgm:pt>
    <dgm:pt modelId="{1FF7B89D-0D58-4AC6-858C-6C6674C9B630}" type="parTrans" cxnId="{3C4CFE90-1AA5-4D17-AF9F-7487369EE2F4}">
      <dgm:prSet/>
      <dgm:spPr/>
      <dgm:t>
        <a:bodyPr/>
        <a:lstStyle/>
        <a:p>
          <a:endParaRPr lang="en-US"/>
        </a:p>
      </dgm:t>
    </dgm:pt>
    <dgm:pt modelId="{08B62A80-A3D4-4437-B6E1-9892BB5DEA7B}" type="sibTrans" cxnId="{3C4CFE90-1AA5-4D17-AF9F-7487369EE2F4}">
      <dgm:prSet/>
      <dgm:spPr/>
      <dgm:t>
        <a:bodyPr/>
        <a:lstStyle/>
        <a:p>
          <a:endParaRPr lang="en-US"/>
        </a:p>
      </dgm:t>
    </dgm:pt>
    <dgm:pt modelId="{28A58643-B77E-4C51-B999-6944A144C99D}">
      <dgm:prSet phldrT="[Text]"/>
      <dgm:spPr/>
      <dgm:t>
        <a:bodyPr/>
        <a:lstStyle/>
        <a:p>
          <a:r>
            <a:rPr lang="en-US" dirty="0" smtClean="0"/>
            <a:t>Legacy Carriers</a:t>
          </a:r>
          <a:endParaRPr lang="en-US" dirty="0"/>
        </a:p>
      </dgm:t>
    </dgm:pt>
    <dgm:pt modelId="{31E9436B-19EC-4970-BECC-B3DCC63CD6E0}" type="parTrans" cxnId="{88BB0ED2-08D0-46E6-AAC6-86CC86570819}">
      <dgm:prSet/>
      <dgm:spPr/>
      <dgm:t>
        <a:bodyPr/>
        <a:lstStyle/>
        <a:p>
          <a:endParaRPr lang="en-US"/>
        </a:p>
      </dgm:t>
    </dgm:pt>
    <dgm:pt modelId="{D05B584C-8C6C-454B-BE83-B0E5DA23173D}" type="sibTrans" cxnId="{88BB0ED2-08D0-46E6-AAC6-86CC86570819}">
      <dgm:prSet/>
      <dgm:spPr/>
      <dgm:t>
        <a:bodyPr/>
        <a:lstStyle/>
        <a:p>
          <a:endParaRPr lang="en-US"/>
        </a:p>
      </dgm:t>
    </dgm:pt>
    <dgm:pt modelId="{65F83982-38BA-45CF-B7D2-154F61076384}">
      <dgm:prSet phldrT="[Text]"/>
      <dgm:spPr/>
      <dgm:t>
        <a:bodyPr/>
        <a:lstStyle/>
        <a:p>
          <a:r>
            <a:rPr lang="en-US" dirty="0" smtClean="0"/>
            <a:t>Price Discrimination</a:t>
          </a:r>
          <a:endParaRPr lang="en-US" dirty="0"/>
        </a:p>
      </dgm:t>
    </dgm:pt>
    <dgm:pt modelId="{4C974F22-05B2-494D-BD18-BCCF74D848FC}" type="parTrans" cxnId="{E0EA7EFB-B56B-4CDA-A3ED-7AA808F56C5D}">
      <dgm:prSet/>
      <dgm:spPr/>
      <dgm:t>
        <a:bodyPr/>
        <a:lstStyle/>
        <a:p>
          <a:endParaRPr lang="en-US"/>
        </a:p>
      </dgm:t>
    </dgm:pt>
    <dgm:pt modelId="{CBDF56A1-28EC-48DB-B671-0887D21A5804}" type="sibTrans" cxnId="{E0EA7EFB-B56B-4CDA-A3ED-7AA808F56C5D}">
      <dgm:prSet/>
      <dgm:spPr/>
      <dgm:t>
        <a:bodyPr/>
        <a:lstStyle/>
        <a:p>
          <a:endParaRPr lang="en-US"/>
        </a:p>
      </dgm:t>
    </dgm:pt>
    <dgm:pt modelId="{51DB2F02-DD87-469F-BCF2-E28C0EDEF8D7}">
      <dgm:prSet phldrT="[Text]"/>
      <dgm:spPr/>
      <dgm:t>
        <a:bodyPr/>
        <a:lstStyle/>
        <a:p>
          <a:r>
            <a:rPr lang="en-US" dirty="0" smtClean="0"/>
            <a:t>More Luxury Aircrafts</a:t>
          </a:r>
          <a:endParaRPr lang="en-US" dirty="0"/>
        </a:p>
      </dgm:t>
    </dgm:pt>
    <dgm:pt modelId="{A518EE65-BAFB-4665-84FA-871B2C06FC56}" type="parTrans" cxnId="{532FEA52-8A72-4740-8EEC-3E3591E11564}">
      <dgm:prSet/>
      <dgm:spPr/>
      <dgm:t>
        <a:bodyPr/>
        <a:lstStyle/>
        <a:p>
          <a:endParaRPr lang="en-US"/>
        </a:p>
      </dgm:t>
    </dgm:pt>
    <dgm:pt modelId="{DEDCC0F3-0841-4C4B-8D00-605F84D74343}" type="sibTrans" cxnId="{532FEA52-8A72-4740-8EEC-3E3591E11564}">
      <dgm:prSet/>
      <dgm:spPr/>
      <dgm:t>
        <a:bodyPr/>
        <a:lstStyle/>
        <a:p>
          <a:endParaRPr lang="en-US"/>
        </a:p>
      </dgm:t>
    </dgm:pt>
    <dgm:pt modelId="{0128999D-F8EA-4E65-9DDC-162347BDFA2E}">
      <dgm:prSet phldrT="[Text]"/>
      <dgm:spPr/>
      <dgm:t>
        <a:bodyPr/>
        <a:lstStyle/>
        <a:p>
          <a:r>
            <a:rPr lang="en-US" dirty="0" smtClean="0"/>
            <a:t>Fewer Services</a:t>
          </a:r>
          <a:endParaRPr lang="en-US" dirty="0"/>
        </a:p>
      </dgm:t>
    </dgm:pt>
    <dgm:pt modelId="{3CF19D4E-3BB9-4072-815F-C3458BB527DF}" type="parTrans" cxnId="{E7EFDEE6-3B58-4799-A4E0-314C9B8580FF}">
      <dgm:prSet/>
      <dgm:spPr/>
      <dgm:t>
        <a:bodyPr/>
        <a:lstStyle/>
        <a:p>
          <a:endParaRPr lang="en-US"/>
        </a:p>
      </dgm:t>
    </dgm:pt>
    <dgm:pt modelId="{A308FFF7-1267-4EEA-93C3-C72C865FBF46}" type="sibTrans" cxnId="{E7EFDEE6-3B58-4799-A4E0-314C9B8580FF}">
      <dgm:prSet/>
      <dgm:spPr/>
      <dgm:t>
        <a:bodyPr/>
        <a:lstStyle/>
        <a:p>
          <a:endParaRPr lang="en-US"/>
        </a:p>
      </dgm:t>
    </dgm:pt>
    <dgm:pt modelId="{D5FC7F21-E961-4B04-A49F-6AF8A8164BDD}">
      <dgm:prSet phldrT="[Text]"/>
      <dgm:spPr/>
      <dgm:t>
        <a:bodyPr/>
        <a:lstStyle/>
        <a:p>
          <a:r>
            <a:rPr lang="en-US" dirty="0" smtClean="0"/>
            <a:t>Depart Early/Late</a:t>
          </a:r>
          <a:endParaRPr lang="en-US" dirty="0"/>
        </a:p>
      </dgm:t>
    </dgm:pt>
    <dgm:pt modelId="{93C27F8F-7BFD-4174-A3F5-C89DDE7FC063}" type="parTrans" cxnId="{EED3E78B-1EA9-4F73-8ACF-C398361E5C1C}">
      <dgm:prSet/>
      <dgm:spPr/>
      <dgm:t>
        <a:bodyPr/>
        <a:lstStyle/>
        <a:p>
          <a:endParaRPr lang="en-US"/>
        </a:p>
      </dgm:t>
    </dgm:pt>
    <dgm:pt modelId="{E413249E-5F71-45FA-9EC0-A3E57D7096AE}" type="sibTrans" cxnId="{EED3E78B-1EA9-4F73-8ACF-C398361E5C1C}">
      <dgm:prSet/>
      <dgm:spPr/>
      <dgm:t>
        <a:bodyPr/>
        <a:lstStyle/>
        <a:p>
          <a:endParaRPr lang="en-US"/>
        </a:p>
      </dgm:t>
    </dgm:pt>
    <dgm:pt modelId="{96E05671-DFF0-4BF4-9B78-C74CC81CF64A}">
      <dgm:prSet phldrT="[Text]"/>
      <dgm:spPr/>
      <dgm:t>
        <a:bodyPr/>
        <a:lstStyle/>
        <a:p>
          <a:r>
            <a:rPr lang="en-US" dirty="0" smtClean="0"/>
            <a:t>Reduced Aircraft Diversity</a:t>
          </a:r>
          <a:endParaRPr lang="en-US" dirty="0"/>
        </a:p>
      </dgm:t>
    </dgm:pt>
    <dgm:pt modelId="{AAE07157-3094-4063-9AE1-D9F1EFBEF181}" type="parTrans" cxnId="{9259B206-F6A1-4B82-9DD2-957EF9D5B2E1}">
      <dgm:prSet/>
      <dgm:spPr/>
      <dgm:t>
        <a:bodyPr/>
        <a:lstStyle/>
        <a:p>
          <a:endParaRPr lang="en-US"/>
        </a:p>
      </dgm:t>
    </dgm:pt>
    <dgm:pt modelId="{6771C5E9-D156-427E-9D01-A3E8C4357776}" type="sibTrans" cxnId="{9259B206-F6A1-4B82-9DD2-957EF9D5B2E1}">
      <dgm:prSet/>
      <dgm:spPr/>
      <dgm:t>
        <a:bodyPr/>
        <a:lstStyle/>
        <a:p>
          <a:endParaRPr lang="en-US"/>
        </a:p>
      </dgm:t>
    </dgm:pt>
    <dgm:pt modelId="{3A6D8BE1-7C96-4A8A-9754-BBB6258E1891}">
      <dgm:prSet phldrT="[Text]"/>
      <dgm:spPr/>
      <dgm:t>
        <a:bodyPr/>
        <a:lstStyle/>
        <a:p>
          <a:r>
            <a:rPr lang="en-US" dirty="0" smtClean="0"/>
            <a:t>Economy Class</a:t>
          </a:r>
          <a:endParaRPr lang="en-US" dirty="0"/>
        </a:p>
      </dgm:t>
    </dgm:pt>
    <dgm:pt modelId="{553ADBE6-9558-4559-9048-639C6ED337B7}" type="parTrans" cxnId="{3FA27A2F-5963-4980-846B-0B69BF31DBFB}">
      <dgm:prSet/>
      <dgm:spPr/>
      <dgm:t>
        <a:bodyPr/>
        <a:lstStyle/>
        <a:p>
          <a:endParaRPr lang="en-US"/>
        </a:p>
      </dgm:t>
    </dgm:pt>
    <dgm:pt modelId="{377231A6-6E28-4DD2-A49B-33C9A47F1FB2}" type="sibTrans" cxnId="{3FA27A2F-5963-4980-846B-0B69BF31DBFB}">
      <dgm:prSet/>
      <dgm:spPr/>
      <dgm:t>
        <a:bodyPr/>
        <a:lstStyle/>
        <a:p>
          <a:endParaRPr lang="en-US"/>
        </a:p>
      </dgm:t>
    </dgm:pt>
    <dgm:pt modelId="{E3E4D3C8-6718-45BE-801D-FDAC7083B78B}">
      <dgm:prSet phldrT="[Text]"/>
      <dgm:spPr/>
      <dgm:t>
        <a:bodyPr/>
        <a:lstStyle/>
        <a:p>
          <a:r>
            <a:rPr lang="en-US" dirty="0" smtClean="0"/>
            <a:t>Economy/Business Class</a:t>
          </a:r>
          <a:endParaRPr lang="en-US" dirty="0"/>
        </a:p>
      </dgm:t>
    </dgm:pt>
    <dgm:pt modelId="{B1B9293F-32CF-4F87-83E3-DEC7EC80DCAB}" type="parTrans" cxnId="{70FF3EEB-D122-4211-8031-290BB8D4DF8E}">
      <dgm:prSet/>
      <dgm:spPr/>
      <dgm:t>
        <a:bodyPr/>
        <a:lstStyle/>
        <a:p>
          <a:endParaRPr lang="en-US"/>
        </a:p>
      </dgm:t>
    </dgm:pt>
    <dgm:pt modelId="{50FA67F9-D74A-4D4B-8BA3-E192E3C2B756}" type="sibTrans" cxnId="{70FF3EEB-D122-4211-8031-290BB8D4DF8E}">
      <dgm:prSet/>
      <dgm:spPr/>
      <dgm:t>
        <a:bodyPr/>
        <a:lstStyle/>
        <a:p>
          <a:endParaRPr lang="en-US"/>
        </a:p>
      </dgm:t>
    </dgm:pt>
    <dgm:pt modelId="{D7B44AE9-A659-4AFE-98F0-975F60C02553}">
      <dgm:prSet phldrT="[Text]"/>
      <dgm:spPr/>
      <dgm:t>
        <a:bodyPr/>
        <a:lstStyle/>
        <a:p>
          <a:r>
            <a:rPr lang="en-US" dirty="0" smtClean="0"/>
            <a:t>More Services</a:t>
          </a:r>
          <a:endParaRPr lang="en-US" dirty="0"/>
        </a:p>
      </dgm:t>
    </dgm:pt>
    <dgm:pt modelId="{384D6985-369E-43A8-A6D0-3FC80655C5A1}" type="parTrans" cxnId="{08F7BDA2-86BC-485F-B833-ABD8B555A6C4}">
      <dgm:prSet/>
      <dgm:spPr/>
      <dgm:t>
        <a:bodyPr/>
        <a:lstStyle/>
        <a:p>
          <a:endParaRPr lang="en-US"/>
        </a:p>
      </dgm:t>
    </dgm:pt>
    <dgm:pt modelId="{FAE62F1F-6D7F-4C24-AB13-CCF71F55690A}" type="sibTrans" cxnId="{08F7BDA2-86BC-485F-B833-ABD8B555A6C4}">
      <dgm:prSet/>
      <dgm:spPr/>
      <dgm:t>
        <a:bodyPr/>
        <a:lstStyle/>
        <a:p>
          <a:endParaRPr lang="en-US"/>
        </a:p>
      </dgm:t>
    </dgm:pt>
    <dgm:pt modelId="{FA40564C-D877-4DAD-AD3A-6C6DD4A4F7EF}">
      <dgm:prSet phldrT="[Text]"/>
      <dgm:spPr/>
      <dgm:t>
        <a:bodyPr/>
        <a:lstStyle/>
        <a:p>
          <a:r>
            <a:rPr lang="en-US" dirty="0" smtClean="0"/>
            <a:t>Alliances</a:t>
          </a:r>
          <a:endParaRPr lang="en-US" dirty="0"/>
        </a:p>
      </dgm:t>
    </dgm:pt>
    <dgm:pt modelId="{1B601250-B413-484C-AE50-9E78E448FA39}" type="parTrans" cxnId="{141900ED-58BF-4935-9C6A-6089524931DE}">
      <dgm:prSet/>
      <dgm:spPr/>
      <dgm:t>
        <a:bodyPr/>
        <a:lstStyle/>
        <a:p>
          <a:endParaRPr lang="en-US"/>
        </a:p>
      </dgm:t>
    </dgm:pt>
    <dgm:pt modelId="{A442E5F6-4066-4A06-B8B3-4D151C1AFC92}" type="sibTrans" cxnId="{141900ED-58BF-4935-9C6A-6089524931DE}">
      <dgm:prSet/>
      <dgm:spPr/>
      <dgm:t>
        <a:bodyPr/>
        <a:lstStyle/>
        <a:p>
          <a:endParaRPr lang="en-US"/>
        </a:p>
      </dgm:t>
    </dgm:pt>
    <dgm:pt modelId="{2891BAB1-00EE-48EC-BABD-176F2DA6F36C}" type="pres">
      <dgm:prSet presAssocID="{5566647D-9814-44CD-B94D-9E95F0B2FC73}" presName="Name0" presStyleCnt="0">
        <dgm:presLayoutVars>
          <dgm:dir/>
          <dgm:animLvl val="lvl"/>
          <dgm:resizeHandles val="exact"/>
        </dgm:presLayoutVars>
      </dgm:prSet>
      <dgm:spPr/>
      <dgm:t>
        <a:bodyPr/>
        <a:lstStyle/>
        <a:p>
          <a:endParaRPr lang="zh-CN" altLang="en-US"/>
        </a:p>
      </dgm:t>
    </dgm:pt>
    <dgm:pt modelId="{494250CC-BFB9-4791-AB9F-5E201CE75673}" type="pres">
      <dgm:prSet presAssocID="{10CE3DC1-42A1-45F5-922E-EA36AFABC266}" presName="linNode" presStyleCnt="0"/>
      <dgm:spPr/>
    </dgm:pt>
    <dgm:pt modelId="{D8BA433E-1305-4BD7-8D7F-887E30084D89}" type="pres">
      <dgm:prSet presAssocID="{10CE3DC1-42A1-45F5-922E-EA36AFABC266}" presName="parentText" presStyleLbl="node1" presStyleIdx="0" presStyleCnt="2" custScaleX="68753" custScaleY="27557" custLinFactNeighborX="-16447" custLinFactNeighborY="-27765">
        <dgm:presLayoutVars>
          <dgm:chMax val="1"/>
          <dgm:bulletEnabled val="1"/>
        </dgm:presLayoutVars>
      </dgm:prSet>
      <dgm:spPr/>
      <dgm:t>
        <a:bodyPr/>
        <a:lstStyle/>
        <a:p>
          <a:endParaRPr lang="en-US"/>
        </a:p>
      </dgm:t>
    </dgm:pt>
    <dgm:pt modelId="{542F0999-9537-4CF6-9F57-ECE9E8C1B253}" type="pres">
      <dgm:prSet presAssocID="{10CE3DC1-42A1-45F5-922E-EA36AFABC266}" presName="descendantText" presStyleLbl="alignAccFollowNode1" presStyleIdx="0" presStyleCnt="2" custScaleX="79065" custScaleY="64546" custLinFactX="-1679" custLinFactNeighborX="-100000" custLinFactNeighborY="36411">
        <dgm:presLayoutVars>
          <dgm:bulletEnabled val="1"/>
        </dgm:presLayoutVars>
      </dgm:prSet>
      <dgm:spPr/>
      <dgm:t>
        <a:bodyPr/>
        <a:lstStyle/>
        <a:p>
          <a:endParaRPr lang="en-US"/>
        </a:p>
      </dgm:t>
    </dgm:pt>
    <dgm:pt modelId="{3D3B62FD-90E8-46F4-9640-7B9C07C01EE2}" type="pres">
      <dgm:prSet presAssocID="{640309CA-A004-4C8A-97BD-2A715AF9A52E}" presName="sp" presStyleCnt="0"/>
      <dgm:spPr/>
    </dgm:pt>
    <dgm:pt modelId="{A1D4C9D3-A241-43FA-90BC-838891CE2E29}" type="pres">
      <dgm:prSet presAssocID="{28A58643-B77E-4C51-B999-6944A144C99D}" presName="linNode" presStyleCnt="0"/>
      <dgm:spPr/>
    </dgm:pt>
    <dgm:pt modelId="{FEF5E2FF-82A3-4D43-9200-5DFD55BB50E6}" type="pres">
      <dgm:prSet presAssocID="{28A58643-B77E-4C51-B999-6944A144C99D}" presName="parentText" presStyleLbl="node1" presStyleIdx="1" presStyleCnt="2" custScaleX="60408" custScaleY="25711" custLinFactNeighborX="61696" custLinFactNeighborY="-96033">
        <dgm:presLayoutVars>
          <dgm:chMax val="1"/>
          <dgm:bulletEnabled val="1"/>
        </dgm:presLayoutVars>
      </dgm:prSet>
      <dgm:spPr/>
      <dgm:t>
        <a:bodyPr/>
        <a:lstStyle/>
        <a:p>
          <a:endParaRPr lang="zh-CN" altLang="en-US"/>
        </a:p>
      </dgm:t>
    </dgm:pt>
    <dgm:pt modelId="{CE6DAC27-5A10-4F08-A86A-E7A3F60E136D}" type="pres">
      <dgm:prSet presAssocID="{28A58643-B77E-4C51-B999-6944A144C99D}" presName="descendantText" presStyleLbl="alignAccFollowNode1" presStyleIdx="1" presStyleCnt="2" custScaleX="76639" custScaleY="63509" custLinFactNeighborX="50394" custLinFactNeighborY="-34385">
        <dgm:presLayoutVars>
          <dgm:bulletEnabled val="1"/>
        </dgm:presLayoutVars>
      </dgm:prSet>
      <dgm:spPr/>
      <dgm:t>
        <a:bodyPr/>
        <a:lstStyle/>
        <a:p>
          <a:endParaRPr lang="en-US"/>
        </a:p>
      </dgm:t>
    </dgm:pt>
  </dgm:ptLst>
  <dgm:cxnLst>
    <dgm:cxn modelId="{5F1BDF17-75BF-4E69-B936-55628841A361}" type="presOf" srcId="{28A58643-B77E-4C51-B999-6944A144C99D}" destId="{FEF5E2FF-82A3-4D43-9200-5DFD55BB50E6}" srcOrd="0" destOrd="0" presId="urn:microsoft.com/office/officeart/2005/8/layout/vList5"/>
    <dgm:cxn modelId="{BB1ADE9F-8647-45A3-AD4B-48EB0C32E876}" srcId="{10CE3DC1-42A1-45F5-922E-EA36AFABC266}" destId="{AEF944D6-3BFE-4642-98B2-099BE9D49D5E}" srcOrd="0" destOrd="0" parTransId="{E627E5AF-A022-480E-B73B-2FA80A8772C5}" sibTransId="{DCC810EB-15A9-47CD-873F-300A7BAFDF70}"/>
    <dgm:cxn modelId="{98899391-1548-4442-BA10-DF8BD875B47B}" type="presOf" srcId="{E3E4D3C8-6718-45BE-801D-FDAC7083B78B}" destId="{CE6DAC27-5A10-4F08-A86A-E7A3F60E136D}" srcOrd="0" destOrd="1" presId="urn:microsoft.com/office/officeart/2005/8/layout/vList5"/>
    <dgm:cxn modelId="{3F4E11B8-185D-43F3-8667-4F541D5864E2}" type="presOf" srcId="{D7B44AE9-A659-4AFE-98F0-975F60C02553}" destId="{CE6DAC27-5A10-4F08-A86A-E7A3F60E136D}" srcOrd="0" destOrd="2" presId="urn:microsoft.com/office/officeart/2005/8/layout/vList5"/>
    <dgm:cxn modelId="{B827E710-31F7-4CCE-B00D-75439360DF7E}" type="presOf" srcId="{0128999D-F8EA-4E65-9DDC-162347BDFA2E}" destId="{542F0999-9537-4CF6-9F57-ECE9E8C1B253}" srcOrd="0" destOrd="2" presId="urn:microsoft.com/office/officeart/2005/8/layout/vList5"/>
    <dgm:cxn modelId="{B7A0F066-2B9B-4A35-86A5-D89826A01C6E}" type="presOf" srcId="{96E05671-DFF0-4BF4-9B78-C74CC81CF64A}" destId="{542F0999-9537-4CF6-9F57-ECE9E8C1B253}" srcOrd="0" destOrd="4" presId="urn:microsoft.com/office/officeart/2005/8/layout/vList5"/>
    <dgm:cxn modelId="{E0EA7EFB-B56B-4CDA-A3ED-7AA808F56C5D}" srcId="{28A58643-B77E-4C51-B999-6944A144C99D}" destId="{65F83982-38BA-45CF-B7D2-154F61076384}" srcOrd="0" destOrd="0" parTransId="{4C974F22-05B2-494D-BD18-BCCF74D848FC}" sibTransId="{CBDF56A1-28EC-48DB-B671-0887D21A5804}"/>
    <dgm:cxn modelId="{92CA36AA-8C98-4F7E-88E8-61E026CD5DAC}" type="presOf" srcId="{FA40564C-D877-4DAD-AD3A-6C6DD4A4F7EF}" destId="{CE6DAC27-5A10-4F08-A86A-E7A3F60E136D}" srcOrd="0" destOrd="4" presId="urn:microsoft.com/office/officeart/2005/8/layout/vList5"/>
    <dgm:cxn modelId="{141900ED-58BF-4935-9C6A-6089524931DE}" srcId="{28A58643-B77E-4C51-B999-6944A144C99D}" destId="{FA40564C-D877-4DAD-AD3A-6C6DD4A4F7EF}" srcOrd="4" destOrd="0" parTransId="{1B601250-B413-484C-AE50-9E78E448FA39}" sibTransId="{A442E5F6-4066-4A06-B8B3-4D151C1AFC92}"/>
    <dgm:cxn modelId="{E7EFDEE6-3B58-4799-A4E0-314C9B8580FF}" srcId="{10CE3DC1-42A1-45F5-922E-EA36AFABC266}" destId="{0128999D-F8EA-4E65-9DDC-162347BDFA2E}" srcOrd="2" destOrd="0" parTransId="{3CF19D4E-3BB9-4072-815F-C3458BB527DF}" sibTransId="{A308FFF7-1267-4EEA-93C3-C72C865FBF46}"/>
    <dgm:cxn modelId="{88BB0ED2-08D0-46E6-AAC6-86CC86570819}" srcId="{5566647D-9814-44CD-B94D-9E95F0B2FC73}" destId="{28A58643-B77E-4C51-B999-6944A144C99D}" srcOrd="1" destOrd="0" parTransId="{31E9436B-19EC-4970-BECC-B3DCC63CD6E0}" sibTransId="{D05B584C-8C6C-454B-BE83-B0E5DA23173D}"/>
    <dgm:cxn modelId="{837E9F13-0BC8-45A7-83AB-ED909861D60D}" type="presOf" srcId="{3A6D8BE1-7C96-4A8A-9754-BBB6258E1891}" destId="{542F0999-9537-4CF6-9F57-ECE9E8C1B253}" srcOrd="0" destOrd="5" presId="urn:microsoft.com/office/officeart/2005/8/layout/vList5"/>
    <dgm:cxn modelId="{97F6B023-6CD1-48E7-A220-618B0C4902A2}" type="presOf" srcId="{10CE3DC1-42A1-45F5-922E-EA36AFABC266}" destId="{D8BA433E-1305-4BD7-8D7F-887E30084D89}" srcOrd="0" destOrd="0" presId="urn:microsoft.com/office/officeart/2005/8/layout/vList5"/>
    <dgm:cxn modelId="{3C4CFE90-1AA5-4D17-AF9F-7487369EE2F4}" srcId="{10CE3DC1-42A1-45F5-922E-EA36AFABC266}" destId="{851E6D75-6880-4C89-A51B-0D9616D2C347}" srcOrd="1" destOrd="0" parTransId="{1FF7B89D-0D58-4AC6-858C-6C6674C9B630}" sibTransId="{08B62A80-A3D4-4437-B6E1-9892BB5DEA7B}"/>
    <dgm:cxn modelId="{08F7BDA2-86BC-485F-B833-ABD8B555A6C4}" srcId="{28A58643-B77E-4C51-B999-6944A144C99D}" destId="{D7B44AE9-A659-4AFE-98F0-975F60C02553}" srcOrd="2" destOrd="0" parTransId="{384D6985-369E-43A8-A6D0-3FC80655C5A1}" sibTransId="{FAE62F1F-6D7F-4C24-AB13-CCF71F55690A}"/>
    <dgm:cxn modelId="{70FF3EEB-D122-4211-8031-290BB8D4DF8E}" srcId="{28A58643-B77E-4C51-B999-6944A144C99D}" destId="{E3E4D3C8-6718-45BE-801D-FDAC7083B78B}" srcOrd="1" destOrd="0" parTransId="{B1B9293F-32CF-4F87-83E3-DEC7EC80DCAB}" sibTransId="{50FA67F9-D74A-4D4B-8BA3-E192E3C2B756}"/>
    <dgm:cxn modelId="{89EB7F57-72D6-4FF2-8962-2B0E0F2D928B}" type="presOf" srcId="{65F83982-38BA-45CF-B7D2-154F61076384}" destId="{CE6DAC27-5A10-4F08-A86A-E7A3F60E136D}" srcOrd="0" destOrd="0" presId="urn:microsoft.com/office/officeart/2005/8/layout/vList5"/>
    <dgm:cxn modelId="{5A7C0D8E-AB65-4CBA-A36C-D8154969A983}" type="presOf" srcId="{AEF944D6-3BFE-4642-98B2-099BE9D49D5E}" destId="{542F0999-9537-4CF6-9F57-ECE9E8C1B253}" srcOrd="0" destOrd="0" presId="urn:microsoft.com/office/officeart/2005/8/layout/vList5"/>
    <dgm:cxn modelId="{21AF8F84-3687-4955-BB49-24474D06F915}" srcId="{5566647D-9814-44CD-B94D-9E95F0B2FC73}" destId="{10CE3DC1-42A1-45F5-922E-EA36AFABC266}" srcOrd="0" destOrd="0" parTransId="{70CA24E0-6D62-49DC-8B1A-C70BBC84F883}" sibTransId="{640309CA-A004-4C8A-97BD-2A715AF9A52E}"/>
    <dgm:cxn modelId="{5898E79A-992F-4C09-AA03-80271D3C3023}" type="presOf" srcId="{5566647D-9814-44CD-B94D-9E95F0B2FC73}" destId="{2891BAB1-00EE-48EC-BABD-176F2DA6F36C}" srcOrd="0" destOrd="0" presId="urn:microsoft.com/office/officeart/2005/8/layout/vList5"/>
    <dgm:cxn modelId="{F0620A20-41E3-4A15-9B82-4F2F7C16D3D4}" type="presOf" srcId="{851E6D75-6880-4C89-A51B-0D9616D2C347}" destId="{542F0999-9537-4CF6-9F57-ECE9E8C1B253}" srcOrd="0" destOrd="1" presId="urn:microsoft.com/office/officeart/2005/8/layout/vList5"/>
    <dgm:cxn modelId="{3FA27A2F-5963-4980-846B-0B69BF31DBFB}" srcId="{10CE3DC1-42A1-45F5-922E-EA36AFABC266}" destId="{3A6D8BE1-7C96-4A8A-9754-BBB6258E1891}" srcOrd="5" destOrd="0" parTransId="{553ADBE6-9558-4559-9048-639C6ED337B7}" sibTransId="{377231A6-6E28-4DD2-A49B-33C9A47F1FB2}"/>
    <dgm:cxn modelId="{EED3E78B-1EA9-4F73-8ACF-C398361E5C1C}" srcId="{10CE3DC1-42A1-45F5-922E-EA36AFABC266}" destId="{D5FC7F21-E961-4B04-A49F-6AF8A8164BDD}" srcOrd="3" destOrd="0" parTransId="{93C27F8F-7BFD-4174-A3F5-C89DDE7FC063}" sibTransId="{E413249E-5F71-45FA-9EC0-A3E57D7096AE}"/>
    <dgm:cxn modelId="{CD74DABC-F692-4078-B524-63CF8B781C0B}" type="presOf" srcId="{D5FC7F21-E961-4B04-A49F-6AF8A8164BDD}" destId="{542F0999-9537-4CF6-9F57-ECE9E8C1B253}" srcOrd="0" destOrd="3" presId="urn:microsoft.com/office/officeart/2005/8/layout/vList5"/>
    <dgm:cxn modelId="{7104A1D9-BBAB-4608-9A6A-A1F2CA8A15AA}" type="presOf" srcId="{51DB2F02-DD87-469F-BCF2-E28C0EDEF8D7}" destId="{CE6DAC27-5A10-4F08-A86A-E7A3F60E136D}" srcOrd="0" destOrd="3" presId="urn:microsoft.com/office/officeart/2005/8/layout/vList5"/>
    <dgm:cxn modelId="{532FEA52-8A72-4740-8EEC-3E3591E11564}" srcId="{28A58643-B77E-4C51-B999-6944A144C99D}" destId="{51DB2F02-DD87-469F-BCF2-E28C0EDEF8D7}" srcOrd="3" destOrd="0" parTransId="{A518EE65-BAFB-4665-84FA-871B2C06FC56}" sibTransId="{DEDCC0F3-0841-4C4B-8D00-605F84D74343}"/>
    <dgm:cxn modelId="{9259B206-F6A1-4B82-9DD2-957EF9D5B2E1}" srcId="{10CE3DC1-42A1-45F5-922E-EA36AFABC266}" destId="{96E05671-DFF0-4BF4-9B78-C74CC81CF64A}" srcOrd="4" destOrd="0" parTransId="{AAE07157-3094-4063-9AE1-D9F1EFBEF181}" sibTransId="{6771C5E9-D156-427E-9D01-A3E8C4357776}"/>
    <dgm:cxn modelId="{EB25B66D-ACBF-484E-922E-42192B012A52}" type="presParOf" srcId="{2891BAB1-00EE-48EC-BABD-176F2DA6F36C}" destId="{494250CC-BFB9-4791-AB9F-5E201CE75673}" srcOrd="0" destOrd="0" presId="urn:microsoft.com/office/officeart/2005/8/layout/vList5"/>
    <dgm:cxn modelId="{C7C0E06E-1997-4AA4-A825-20D3882AC391}" type="presParOf" srcId="{494250CC-BFB9-4791-AB9F-5E201CE75673}" destId="{D8BA433E-1305-4BD7-8D7F-887E30084D89}" srcOrd="0" destOrd="0" presId="urn:microsoft.com/office/officeart/2005/8/layout/vList5"/>
    <dgm:cxn modelId="{2DB7E6E1-0FDB-43D7-8510-627237C8AB7A}" type="presParOf" srcId="{494250CC-BFB9-4791-AB9F-5E201CE75673}" destId="{542F0999-9537-4CF6-9F57-ECE9E8C1B253}" srcOrd="1" destOrd="0" presId="urn:microsoft.com/office/officeart/2005/8/layout/vList5"/>
    <dgm:cxn modelId="{8C7593A5-05F8-4A60-B101-9F33ADB2EDE7}" type="presParOf" srcId="{2891BAB1-00EE-48EC-BABD-176F2DA6F36C}" destId="{3D3B62FD-90E8-46F4-9640-7B9C07C01EE2}" srcOrd="1" destOrd="0" presId="urn:microsoft.com/office/officeart/2005/8/layout/vList5"/>
    <dgm:cxn modelId="{DB87AADC-CA4C-49EA-A112-9C091A638837}" type="presParOf" srcId="{2891BAB1-00EE-48EC-BABD-176F2DA6F36C}" destId="{A1D4C9D3-A241-43FA-90BC-838891CE2E29}" srcOrd="2" destOrd="0" presId="urn:microsoft.com/office/officeart/2005/8/layout/vList5"/>
    <dgm:cxn modelId="{7982A618-8DD6-489A-B71F-E40B9B933DEA}" type="presParOf" srcId="{A1D4C9D3-A241-43FA-90BC-838891CE2E29}" destId="{FEF5E2FF-82A3-4D43-9200-5DFD55BB50E6}" srcOrd="0" destOrd="0" presId="urn:microsoft.com/office/officeart/2005/8/layout/vList5"/>
    <dgm:cxn modelId="{6C24F135-BA1B-490E-953C-DD62660BC579}" type="presParOf" srcId="{A1D4C9D3-A241-43FA-90BC-838891CE2E29}" destId="{CE6DAC27-5A10-4F08-A86A-E7A3F60E136D}"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CB95B4B-89E0-4190-A870-4C3CE399DBEE}"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zh-CN" altLang="en-US"/>
        </a:p>
      </dgm:t>
    </dgm:pt>
    <dgm:pt modelId="{5DE086E1-EF00-4AFA-AE0F-37724F59675B}">
      <dgm:prSet custT="1"/>
      <dgm:spPr/>
      <dgm:t>
        <a:bodyPr/>
        <a:lstStyle/>
        <a:p>
          <a:r>
            <a:rPr lang="en-US" sz="1800" b="1" dirty="0" smtClean="0">
              <a:solidFill>
                <a:srgbClr val="0070C0"/>
              </a:solidFill>
              <a:latin typeface="Franklin Gothic Medium" pitchFamily="34" charset="0"/>
            </a:rPr>
            <a:t>1990:</a:t>
          </a:r>
        </a:p>
        <a:p>
          <a:r>
            <a:rPr lang="en-US" altLang="zh-TW" sz="1400" dirty="0" smtClean="0">
              <a:solidFill>
                <a:srgbClr val="C00000"/>
              </a:solidFill>
              <a:latin typeface="Franklin Gothic Medium" pitchFamily="34" charset="0"/>
            </a:rPr>
            <a:t>Used US$9 billion to assemble a fleet of aircraft that was among the youngest in the world</a:t>
          </a:r>
          <a:endParaRPr lang="zh-CN" altLang="en-US" sz="1400" dirty="0">
            <a:solidFill>
              <a:srgbClr val="C00000"/>
            </a:solidFill>
            <a:latin typeface="Franklin Gothic Medium" pitchFamily="34" charset="0"/>
          </a:endParaRPr>
        </a:p>
      </dgm:t>
    </dgm:pt>
    <dgm:pt modelId="{8647AB22-16F5-4C02-9219-317CB2E31B5F}" type="parTrans" cxnId="{7E6FF050-31AC-4AE2-BEDC-F6166E77D85A}">
      <dgm:prSet/>
      <dgm:spPr/>
      <dgm:t>
        <a:bodyPr/>
        <a:lstStyle/>
        <a:p>
          <a:endParaRPr lang="zh-CN" altLang="en-US"/>
        </a:p>
      </dgm:t>
    </dgm:pt>
    <dgm:pt modelId="{2FEB0764-94E8-4BB8-A4CE-AB90B465608C}" type="sibTrans" cxnId="{7E6FF050-31AC-4AE2-BEDC-F6166E77D85A}">
      <dgm:prSet/>
      <dgm:spPr/>
      <dgm:t>
        <a:bodyPr/>
        <a:lstStyle/>
        <a:p>
          <a:endParaRPr lang="zh-CN" altLang="en-US"/>
        </a:p>
      </dgm:t>
    </dgm:pt>
    <dgm:pt modelId="{B1998E55-26C5-4943-AC9E-048BF8835694}">
      <dgm:prSet phldrT="[Text]" custT="1"/>
      <dgm:spPr/>
      <dgm:t>
        <a:bodyPr/>
        <a:lstStyle/>
        <a:p>
          <a:r>
            <a:rPr lang="en-US" altLang="zh-CN" sz="1800" b="1" dirty="0" smtClean="0">
              <a:solidFill>
                <a:srgbClr val="0070C0"/>
              </a:solidFill>
              <a:latin typeface="Franklin Gothic Medium" pitchFamily="34" charset="0"/>
            </a:rPr>
            <a:t>2002: </a:t>
          </a:r>
        </a:p>
        <a:p>
          <a:r>
            <a:rPr lang="en-US" altLang="zh-TW" sz="1400" dirty="0" smtClean="0">
              <a:solidFill>
                <a:srgbClr val="C00000"/>
              </a:solidFill>
              <a:latin typeface="Franklin Gothic Medium" pitchFamily="34" charset="0"/>
            </a:rPr>
            <a:t>Became joint venture partners  in Air Hong Kong with DHL</a:t>
          </a:r>
          <a:endParaRPr lang="zh-CN" altLang="en-US" sz="1400" dirty="0">
            <a:solidFill>
              <a:srgbClr val="C00000"/>
            </a:solidFill>
            <a:latin typeface="Franklin Gothic Medium" pitchFamily="34" charset="0"/>
          </a:endParaRPr>
        </a:p>
      </dgm:t>
    </dgm:pt>
    <dgm:pt modelId="{8A1D21DD-387B-4CD9-B53D-3A95F9C982B1}" type="parTrans" cxnId="{89E3EE8C-CFB8-448B-8C5A-1CDE1541FBDF}">
      <dgm:prSet/>
      <dgm:spPr/>
      <dgm:t>
        <a:bodyPr/>
        <a:lstStyle/>
        <a:p>
          <a:endParaRPr lang="zh-CN" altLang="en-US"/>
        </a:p>
      </dgm:t>
    </dgm:pt>
    <dgm:pt modelId="{6EAFC794-76F1-4D0D-833E-DB819B68D1E8}" type="sibTrans" cxnId="{89E3EE8C-CFB8-448B-8C5A-1CDE1541FBDF}">
      <dgm:prSet/>
      <dgm:spPr/>
      <dgm:t>
        <a:bodyPr/>
        <a:lstStyle/>
        <a:p>
          <a:endParaRPr lang="zh-CN" altLang="en-US"/>
        </a:p>
      </dgm:t>
    </dgm:pt>
    <dgm:pt modelId="{745B109B-5583-48BB-B607-F7A195C52EFD}">
      <dgm:prSet phldrT="[Text]" custT="1"/>
      <dgm:spPr/>
      <dgm:t>
        <a:bodyPr/>
        <a:lstStyle/>
        <a:p>
          <a:r>
            <a:rPr lang="en-US" altLang="zh-CN" sz="1800" b="1" dirty="0" smtClean="0">
              <a:solidFill>
                <a:srgbClr val="0070C0"/>
              </a:solidFill>
              <a:latin typeface="Franklin Gothic Medium" pitchFamily="34" charset="0"/>
            </a:rPr>
            <a:t>2006: </a:t>
          </a:r>
        </a:p>
        <a:p>
          <a:r>
            <a:rPr lang="en-US" altLang="zh-TW" sz="1400" dirty="0" smtClean="0">
              <a:solidFill>
                <a:srgbClr val="C00000"/>
              </a:solidFill>
              <a:latin typeface="Franklin Gothic Medium" pitchFamily="34" charset="0"/>
            </a:rPr>
            <a:t>Closer relationship with Air China by taking 20% shareholding</a:t>
          </a:r>
          <a:endParaRPr lang="zh-CN" altLang="en-US" sz="1400" dirty="0">
            <a:solidFill>
              <a:srgbClr val="C00000"/>
            </a:solidFill>
            <a:latin typeface="Franklin Gothic Medium" pitchFamily="34" charset="0"/>
          </a:endParaRPr>
        </a:p>
      </dgm:t>
    </dgm:pt>
    <dgm:pt modelId="{5AA0EE1B-5B0F-474F-AE53-5FBE666A9758}" type="parTrans" cxnId="{60469D98-3F98-4CF8-AB13-E230F9920C0E}">
      <dgm:prSet/>
      <dgm:spPr/>
      <dgm:t>
        <a:bodyPr/>
        <a:lstStyle/>
        <a:p>
          <a:endParaRPr lang="zh-CN" altLang="en-US"/>
        </a:p>
      </dgm:t>
    </dgm:pt>
    <dgm:pt modelId="{134C5C56-BDAA-4DE9-88A6-03515CA3CF56}" type="sibTrans" cxnId="{60469D98-3F98-4CF8-AB13-E230F9920C0E}">
      <dgm:prSet/>
      <dgm:spPr/>
      <dgm:t>
        <a:bodyPr/>
        <a:lstStyle/>
        <a:p>
          <a:endParaRPr lang="zh-CN" altLang="en-US"/>
        </a:p>
      </dgm:t>
    </dgm:pt>
    <dgm:pt modelId="{859DB38F-3A23-4350-A0C8-33279C02E757}">
      <dgm:prSet phldrT="[Text]" custT="1"/>
      <dgm:spPr/>
      <dgm:t>
        <a:bodyPr/>
        <a:lstStyle/>
        <a:p>
          <a:r>
            <a:rPr lang="en-US" altLang="zh-CN" sz="1800" b="1" dirty="0" smtClean="0">
              <a:solidFill>
                <a:srgbClr val="0070C0"/>
              </a:solidFill>
              <a:latin typeface="Franklin Gothic Medium" pitchFamily="34" charset="0"/>
            </a:rPr>
            <a:t>2003:</a:t>
          </a:r>
        </a:p>
        <a:p>
          <a:r>
            <a:rPr lang="en-US" altLang="zh-TW" sz="1400" dirty="0" smtClean="0">
              <a:solidFill>
                <a:srgbClr val="C00000"/>
              </a:solidFill>
              <a:latin typeface="Franklin Gothic Medium" pitchFamily="34" charset="0"/>
            </a:rPr>
            <a:t>Resume passenger services to Beijing &amp;  undertook a range of e-business initiatives </a:t>
          </a:r>
          <a:endParaRPr lang="zh-CN" altLang="en-US" sz="1400" dirty="0">
            <a:solidFill>
              <a:srgbClr val="C00000"/>
            </a:solidFill>
            <a:latin typeface="Franklin Gothic Medium" pitchFamily="34" charset="0"/>
          </a:endParaRPr>
        </a:p>
      </dgm:t>
    </dgm:pt>
    <dgm:pt modelId="{85D4731A-D55F-4CEC-B767-9B158FDF7321}" type="parTrans" cxnId="{BEC8E33A-B380-4A17-B98D-BE671781EE24}">
      <dgm:prSet/>
      <dgm:spPr/>
      <dgm:t>
        <a:bodyPr/>
        <a:lstStyle/>
        <a:p>
          <a:endParaRPr lang="zh-CN" altLang="en-US"/>
        </a:p>
      </dgm:t>
    </dgm:pt>
    <dgm:pt modelId="{D9D5B893-2DB9-44AE-95C4-AA25FE803F1E}" type="sibTrans" cxnId="{BEC8E33A-B380-4A17-B98D-BE671781EE24}">
      <dgm:prSet/>
      <dgm:spPr/>
      <dgm:t>
        <a:bodyPr/>
        <a:lstStyle/>
        <a:p>
          <a:endParaRPr lang="zh-CN" altLang="en-US"/>
        </a:p>
      </dgm:t>
    </dgm:pt>
    <dgm:pt modelId="{8F8EFE1F-5BE4-4247-A613-13AA3BBA91FE}">
      <dgm:prSet phldrT="[Text]" custT="1"/>
      <dgm:spPr/>
      <dgm:t>
        <a:bodyPr/>
        <a:lstStyle/>
        <a:p>
          <a:r>
            <a:rPr lang="en-US" altLang="zh-CN" sz="1800" b="1" dirty="0" smtClean="0">
              <a:solidFill>
                <a:srgbClr val="0070C0"/>
              </a:solidFill>
              <a:latin typeface="Franklin Gothic Medium" pitchFamily="34" charset="0"/>
            </a:rPr>
            <a:t>2005:</a:t>
          </a:r>
        </a:p>
        <a:p>
          <a:r>
            <a:rPr lang="en-US" altLang="zh-TW" sz="1400" dirty="0" smtClean="0">
              <a:solidFill>
                <a:srgbClr val="C00000"/>
              </a:solidFill>
              <a:latin typeface="Franklin Gothic Medium" pitchFamily="34" charset="0"/>
            </a:rPr>
            <a:t>The "Airline of the Year &amp; Airline of the Year 2006</a:t>
          </a:r>
          <a:endParaRPr lang="zh-CN" altLang="en-US" sz="1400" dirty="0">
            <a:solidFill>
              <a:srgbClr val="C00000"/>
            </a:solidFill>
            <a:latin typeface="Franklin Gothic Medium" pitchFamily="34" charset="0"/>
          </a:endParaRPr>
        </a:p>
      </dgm:t>
    </dgm:pt>
    <dgm:pt modelId="{DB86E01E-0C03-474C-A1FA-F2EA294D3BB6}" type="parTrans" cxnId="{92D06006-1524-4000-A85E-7E25940F4432}">
      <dgm:prSet/>
      <dgm:spPr/>
      <dgm:t>
        <a:bodyPr/>
        <a:lstStyle/>
        <a:p>
          <a:endParaRPr lang="zh-CN" altLang="en-US"/>
        </a:p>
      </dgm:t>
    </dgm:pt>
    <dgm:pt modelId="{AAF3898D-CE47-4C30-BD23-AD0DD8F775FA}" type="sibTrans" cxnId="{92D06006-1524-4000-A85E-7E25940F4432}">
      <dgm:prSet/>
      <dgm:spPr/>
      <dgm:t>
        <a:bodyPr/>
        <a:lstStyle/>
        <a:p>
          <a:endParaRPr lang="zh-CN" altLang="en-US"/>
        </a:p>
      </dgm:t>
    </dgm:pt>
    <dgm:pt modelId="{89445F8F-D15A-4A62-A3FF-CE7D57A44B09}" type="pres">
      <dgm:prSet presAssocID="{8CB95B4B-89E0-4190-A870-4C3CE399DBEE}" presName="arrowDiagram" presStyleCnt="0">
        <dgm:presLayoutVars>
          <dgm:chMax val="5"/>
          <dgm:dir/>
          <dgm:resizeHandles val="exact"/>
        </dgm:presLayoutVars>
      </dgm:prSet>
      <dgm:spPr/>
      <dgm:t>
        <a:bodyPr/>
        <a:lstStyle/>
        <a:p>
          <a:endParaRPr lang="zh-CN" altLang="en-US"/>
        </a:p>
      </dgm:t>
    </dgm:pt>
    <dgm:pt modelId="{82949DA9-A006-4C0F-92F1-C7255CF940D6}" type="pres">
      <dgm:prSet presAssocID="{8CB95B4B-89E0-4190-A870-4C3CE399DBEE}" presName="arrow" presStyleLbl="bgShp" presStyleIdx="0" presStyleCnt="1"/>
      <dgm:spPr/>
      <dgm:t>
        <a:bodyPr/>
        <a:lstStyle/>
        <a:p>
          <a:endParaRPr lang="zh-CN" altLang="en-US"/>
        </a:p>
      </dgm:t>
    </dgm:pt>
    <dgm:pt modelId="{A7D2E895-8E40-44DD-99A6-E98CE79EB404}" type="pres">
      <dgm:prSet presAssocID="{8CB95B4B-89E0-4190-A870-4C3CE399DBEE}" presName="arrowDiagram5" presStyleCnt="0"/>
      <dgm:spPr/>
      <dgm:t>
        <a:bodyPr/>
        <a:lstStyle/>
        <a:p>
          <a:endParaRPr lang="zh-CN" altLang="en-US"/>
        </a:p>
      </dgm:t>
    </dgm:pt>
    <dgm:pt modelId="{14F66E7F-8236-4214-AA61-9C94E9FD873E}" type="pres">
      <dgm:prSet presAssocID="{5DE086E1-EF00-4AFA-AE0F-37724F59675B}" presName="bullet5a" presStyleLbl="node1" presStyleIdx="0" presStyleCnt="5"/>
      <dgm:spPr/>
      <dgm:t>
        <a:bodyPr/>
        <a:lstStyle/>
        <a:p>
          <a:endParaRPr lang="zh-CN" altLang="en-US"/>
        </a:p>
      </dgm:t>
    </dgm:pt>
    <dgm:pt modelId="{5C938700-5B54-4063-8F62-BE88A3CDD31C}" type="pres">
      <dgm:prSet presAssocID="{5DE086E1-EF00-4AFA-AE0F-37724F59675B}" presName="textBox5a" presStyleLbl="revTx" presStyleIdx="0" presStyleCnt="5" custScaleX="186899" custLinFactNeighborX="49798" custLinFactNeighborY="-4764">
        <dgm:presLayoutVars>
          <dgm:bulletEnabled val="1"/>
        </dgm:presLayoutVars>
      </dgm:prSet>
      <dgm:spPr/>
      <dgm:t>
        <a:bodyPr/>
        <a:lstStyle/>
        <a:p>
          <a:endParaRPr lang="zh-CN" altLang="en-US"/>
        </a:p>
      </dgm:t>
    </dgm:pt>
    <dgm:pt modelId="{B2FC645C-E790-4055-BFF5-0D2BC4230E1D}" type="pres">
      <dgm:prSet presAssocID="{B1998E55-26C5-4943-AC9E-048BF8835694}" presName="bullet5b" presStyleLbl="node1" presStyleIdx="1" presStyleCnt="5"/>
      <dgm:spPr/>
      <dgm:t>
        <a:bodyPr/>
        <a:lstStyle/>
        <a:p>
          <a:endParaRPr lang="zh-CN" altLang="en-US"/>
        </a:p>
      </dgm:t>
    </dgm:pt>
    <dgm:pt modelId="{70838228-DB9E-4C12-8CB9-1D8D6816D985}" type="pres">
      <dgm:prSet presAssocID="{B1998E55-26C5-4943-AC9E-048BF8835694}" presName="textBox5b" presStyleLbl="revTx" presStyleIdx="1" presStyleCnt="5">
        <dgm:presLayoutVars>
          <dgm:bulletEnabled val="1"/>
        </dgm:presLayoutVars>
      </dgm:prSet>
      <dgm:spPr/>
      <dgm:t>
        <a:bodyPr/>
        <a:lstStyle/>
        <a:p>
          <a:endParaRPr lang="zh-CN" altLang="en-US"/>
        </a:p>
      </dgm:t>
    </dgm:pt>
    <dgm:pt modelId="{E286B6A9-22BD-4EB1-A009-908229130017}" type="pres">
      <dgm:prSet presAssocID="{859DB38F-3A23-4350-A0C8-33279C02E757}" presName="bullet5c" presStyleLbl="node1" presStyleIdx="2" presStyleCnt="5"/>
      <dgm:spPr/>
      <dgm:t>
        <a:bodyPr/>
        <a:lstStyle/>
        <a:p>
          <a:endParaRPr lang="zh-CN" altLang="en-US"/>
        </a:p>
      </dgm:t>
    </dgm:pt>
    <dgm:pt modelId="{5A24B503-2FD1-4753-8C19-1AD27E185E77}" type="pres">
      <dgm:prSet presAssocID="{859DB38F-3A23-4350-A0C8-33279C02E757}" presName="textBox5c" presStyleLbl="revTx" presStyleIdx="2" presStyleCnt="5">
        <dgm:presLayoutVars>
          <dgm:bulletEnabled val="1"/>
        </dgm:presLayoutVars>
      </dgm:prSet>
      <dgm:spPr/>
      <dgm:t>
        <a:bodyPr/>
        <a:lstStyle/>
        <a:p>
          <a:endParaRPr lang="zh-CN" altLang="en-US"/>
        </a:p>
      </dgm:t>
    </dgm:pt>
    <dgm:pt modelId="{48CD9D81-BC9E-4FF7-BA0C-4BE8FC32078C}" type="pres">
      <dgm:prSet presAssocID="{8F8EFE1F-5BE4-4247-A613-13AA3BBA91FE}" presName="bullet5d" presStyleLbl="node1" presStyleIdx="3" presStyleCnt="5"/>
      <dgm:spPr/>
      <dgm:t>
        <a:bodyPr/>
        <a:lstStyle/>
        <a:p>
          <a:endParaRPr lang="zh-CN" altLang="en-US"/>
        </a:p>
      </dgm:t>
    </dgm:pt>
    <dgm:pt modelId="{2CA63D46-5374-4D26-B0DC-F8E8C5D0CAE5}" type="pres">
      <dgm:prSet presAssocID="{8F8EFE1F-5BE4-4247-A613-13AA3BBA91FE}" presName="textBox5d" presStyleLbl="revTx" presStyleIdx="3" presStyleCnt="5" custScaleY="99201">
        <dgm:presLayoutVars>
          <dgm:bulletEnabled val="1"/>
        </dgm:presLayoutVars>
      </dgm:prSet>
      <dgm:spPr/>
      <dgm:t>
        <a:bodyPr/>
        <a:lstStyle/>
        <a:p>
          <a:endParaRPr lang="zh-CN" altLang="en-US"/>
        </a:p>
      </dgm:t>
    </dgm:pt>
    <dgm:pt modelId="{43894C58-904D-42B0-B730-35AB3688335F}" type="pres">
      <dgm:prSet presAssocID="{745B109B-5583-48BB-B607-F7A195C52EFD}" presName="bullet5e" presStyleLbl="node1" presStyleIdx="4" presStyleCnt="5"/>
      <dgm:spPr/>
      <dgm:t>
        <a:bodyPr/>
        <a:lstStyle/>
        <a:p>
          <a:endParaRPr lang="zh-CN" altLang="en-US"/>
        </a:p>
      </dgm:t>
    </dgm:pt>
    <dgm:pt modelId="{1D4C1D78-3C7B-4571-9D50-2CBB5FF8347A}" type="pres">
      <dgm:prSet presAssocID="{745B109B-5583-48BB-B607-F7A195C52EFD}" presName="textBox5e" presStyleLbl="revTx" presStyleIdx="4" presStyleCnt="5">
        <dgm:presLayoutVars>
          <dgm:bulletEnabled val="1"/>
        </dgm:presLayoutVars>
      </dgm:prSet>
      <dgm:spPr/>
      <dgm:t>
        <a:bodyPr/>
        <a:lstStyle/>
        <a:p>
          <a:endParaRPr lang="zh-CN" altLang="en-US"/>
        </a:p>
      </dgm:t>
    </dgm:pt>
  </dgm:ptLst>
  <dgm:cxnLst>
    <dgm:cxn modelId="{42169082-31BF-43B2-A9F7-4418700112BC}" type="presOf" srcId="{8F8EFE1F-5BE4-4247-A613-13AA3BBA91FE}" destId="{2CA63D46-5374-4D26-B0DC-F8E8C5D0CAE5}" srcOrd="0" destOrd="0" presId="urn:microsoft.com/office/officeart/2005/8/layout/arrow2"/>
    <dgm:cxn modelId="{A5FC2D54-3607-4283-B7BD-38D13312EC24}" type="presOf" srcId="{8CB95B4B-89E0-4190-A870-4C3CE399DBEE}" destId="{89445F8F-D15A-4A62-A3FF-CE7D57A44B09}" srcOrd="0" destOrd="0" presId="urn:microsoft.com/office/officeart/2005/8/layout/arrow2"/>
    <dgm:cxn modelId="{BEC8E33A-B380-4A17-B98D-BE671781EE24}" srcId="{8CB95B4B-89E0-4190-A870-4C3CE399DBEE}" destId="{859DB38F-3A23-4350-A0C8-33279C02E757}" srcOrd="2" destOrd="0" parTransId="{85D4731A-D55F-4CEC-B767-9B158FDF7321}" sibTransId="{D9D5B893-2DB9-44AE-95C4-AA25FE803F1E}"/>
    <dgm:cxn modelId="{92D06006-1524-4000-A85E-7E25940F4432}" srcId="{8CB95B4B-89E0-4190-A870-4C3CE399DBEE}" destId="{8F8EFE1F-5BE4-4247-A613-13AA3BBA91FE}" srcOrd="3" destOrd="0" parTransId="{DB86E01E-0C03-474C-A1FA-F2EA294D3BB6}" sibTransId="{AAF3898D-CE47-4C30-BD23-AD0DD8F775FA}"/>
    <dgm:cxn modelId="{5EF56163-773A-42DB-AD9A-AC84D709B710}" type="presOf" srcId="{5DE086E1-EF00-4AFA-AE0F-37724F59675B}" destId="{5C938700-5B54-4063-8F62-BE88A3CDD31C}" srcOrd="0" destOrd="0" presId="urn:microsoft.com/office/officeart/2005/8/layout/arrow2"/>
    <dgm:cxn modelId="{37D979F9-AADF-4BEA-BF63-DCD47346A4B2}" type="presOf" srcId="{B1998E55-26C5-4943-AC9E-048BF8835694}" destId="{70838228-DB9E-4C12-8CB9-1D8D6816D985}" srcOrd="0" destOrd="0" presId="urn:microsoft.com/office/officeart/2005/8/layout/arrow2"/>
    <dgm:cxn modelId="{60469D98-3F98-4CF8-AB13-E230F9920C0E}" srcId="{8CB95B4B-89E0-4190-A870-4C3CE399DBEE}" destId="{745B109B-5583-48BB-B607-F7A195C52EFD}" srcOrd="4" destOrd="0" parTransId="{5AA0EE1B-5B0F-474F-AE53-5FBE666A9758}" sibTransId="{134C5C56-BDAA-4DE9-88A6-03515CA3CF56}"/>
    <dgm:cxn modelId="{3DE6B773-A90D-428F-AADC-E347BD221469}" type="presOf" srcId="{859DB38F-3A23-4350-A0C8-33279C02E757}" destId="{5A24B503-2FD1-4753-8C19-1AD27E185E77}" srcOrd="0" destOrd="0" presId="urn:microsoft.com/office/officeart/2005/8/layout/arrow2"/>
    <dgm:cxn modelId="{E5489238-A1B1-46BF-A7BE-5C0171CB8417}" type="presOf" srcId="{745B109B-5583-48BB-B607-F7A195C52EFD}" destId="{1D4C1D78-3C7B-4571-9D50-2CBB5FF8347A}" srcOrd="0" destOrd="0" presId="urn:microsoft.com/office/officeart/2005/8/layout/arrow2"/>
    <dgm:cxn modelId="{7E6FF050-31AC-4AE2-BEDC-F6166E77D85A}" srcId="{8CB95B4B-89E0-4190-A870-4C3CE399DBEE}" destId="{5DE086E1-EF00-4AFA-AE0F-37724F59675B}" srcOrd="0" destOrd="0" parTransId="{8647AB22-16F5-4C02-9219-317CB2E31B5F}" sibTransId="{2FEB0764-94E8-4BB8-A4CE-AB90B465608C}"/>
    <dgm:cxn modelId="{89E3EE8C-CFB8-448B-8C5A-1CDE1541FBDF}" srcId="{8CB95B4B-89E0-4190-A870-4C3CE399DBEE}" destId="{B1998E55-26C5-4943-AC9E-048BF8835694}" srcOrd="1" destOrd="0" parTransId="{8A1D21DD-387B-4CD9-B53D-3A95F9C982B1}" sibTransId="{6EAFC794-76F1-4D0D-833E-DB819B68D1E8}"/>
    <dgm:cxn modelId="{115C0073-D46E-4FF2-881F-C06557731D70}" type="presParOf" srcId="{89445F8F-D15A-4A62-A3FF-CE7D57A44B09}" destId="{82949DA9-A006-4C0F-92F1-C7255CF940D6}" srcOrd="0" destOrd="0" presId="urn:microsoft.com/office/officeart/2005/8/layout/arrow2"/>
    <dgm:cxn modelId="{BD789230-2FE7-41EE-B6CD-53A0A51E9C1C}" type="presParOf" srcId="{89445F8F-D15A-4A62-A3FF-CE7D57A44B09}" destId="{A7D2E895-8E40-44DD-99A6-E98CE79EB404}" srcOrd="1" destOrd="0" presId="urn:microsoft.com/office/officeart/2005/8/layout/arrow2"/>
    <dgm:cxn modelId="{3E4111DB-B95B-4192-A34B-F1653E1F0087}" type="presParOf" srcId="{A7D2E895-8E40-44DD-99A6-E98CE79EB404}" destId="{14F66E7F-8236-4214-AA61-9C94E9FD873E}" srcOrd="0" destOrd="0" presId="urn:microsoft.com/office/officeart/2005/8/layout/arrow2"/>
    <dgm:cxn modelId="{5677F41A-EF05-4B5D-8955-E425FA4D2266}" type="presParOf" srcId="{A7D2E895-8E40-44DD-99A6-E98CE79EB404}" destId="{5C938700-5B54-4063-8F62-BE88A3CDD31C}" srcOrd="1" destOrd="0" presId="urn:microsoft.com/office/officeart/2005/8/layout/arrow2"/>
    <dgm:cxn modelId="{68620675-4FC2-49B2-B217-24EBB6BF95BE}" type="presParOf" srcId="{A7D2E895-8E40-44DD-99A6-E98CE79EB404}" destId="{B2FC645C-E790-4055-BFF5-0D2BC4230E1D}" srcOrd="2" destOrd="0" presId="urn:microsoft.com/office/officeart/2005/8/layout/arrow2"/>
    <dgm:cxn modelId="{0083DC24-B907-4447-88E7-ED7874000DCA}" type="presParOf" srcId="{A7D2E895-8E40-44DD-99A6-E98CE79EB404}" destId="{70838228-DB9E-4C12-8CB9-1D8D6816D985}" srcOrd="3" destOrd="0" presId="urn:microsoft.com/office/officeart/2005/8/layout/arrow2"/>
    <dgm:cxn modelId="{8B36357A-02A7-455C-9757-AFB5AFC721E8}" type="presParOf" srcId="{A7D2E895-8E40-44DD-99A6-E98CE79EB404}" destId="{E286B6A9-22BD-4EB1-A009-908229130017}" srcOrd="4" destOrd="0" presId="urn:microsoft.com/office/officeart/2005/8/layout/arrow2"/>
    <dgm:cxn modelId="{A3F46028-1608-4B3B-B9A2-91B5F97A8166}" type="presParOf" srcId="{A7D2E895-8E40-44DD-99A6-E98CE79EB404}" destId="{5A24B503-2FD1-4753-8C19-1AD27E185E77}" srcOrd="5" destOrd="0" presId="urn:microsoft.com/office/officeart/2005/8/layout/arrow2"/>
    <dgm:cxn modelId="{B25FAC9D-C9CD-469B-BFCA-A61BBB5B5367}" type="presParOf" srcId="{A7D2E895-8E40-44DD-99A6-E98CE79EB404}" destId="{48CD9D81-BC9E-4FF7-BA0C-4BE8FC32078C}" srcOrd="6" destOrd="0" presId="urn:microsoft.com/office/officeart/2005/8/layout/arrow2"/>
    <dgm:cxn modelId="{E4677EE2-0630-493D-B5CD-948D2B697E03}" type="presParOf" srcId="{A7D2E895-8E40-44DD-99A6-E98CE79EB404}" destId="{2CA63D46-5374-4D26-B0DC-F8E8C5D0CAE5}" srcOrd="7" destOrd="0" presId="urn:microsoft.com/office/officeart/2005/8/layout/arrow2"/>
    <dgm:cxn modelId="{E8080F9B-8E26-45DF-BA36-141EC28B7336}" type="presParOf" srcId="{A7D2E895-8E40-44DD-99A6-E98CE79EB404}" destId="{43894C58-904D-42B0-B730-35AB3688335F}" srcOrd="8" destOrd="0" presId="urn:microsoft.com/office/officeart/2005/8/layout/arrow2"/>
    <dgm:cxn modelId="{BF6C28FC-0330-455D-871D-79261AD40A1E}" type="presParOf" srcId="{A7D2E895-8E40-44DD-99A6-E98CE79EB404}" destId="{1D4C1D78-3C7B-4571-9D50-2CBB5FF8347A}" srcOrd="9"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E56533-FA55-42E3-A686-F901ACEAF771}"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n-US"/>
        </a:p>
      </dgm:t>
    </dgm:pt>
    <dgm:pt modelId="{6F9A6C83-286C-4745-BBDA-DCB6E82B1665}">
      <dgm:prSet phldrT="[Text]" custT="1"/>
      <dgm:spPr/>
      <dgm:t>
        <a:bodyPr/>
        <a:lstStyle/>
        <a:p>
          <a:r>
            <a:rPr lang="en-US" sz="1400" dirty="0" smtClean="0"/>
            <a:t>Benefits</a:t>
          </a:r>
          <a:endParaRPr lang="en-US" sz="1400" dirty="0"/>
        </a:p>
      </dgm:t>
    </dgm:pt>
    <dgm:pt modelId="{D6C93C44-51CF-458E-A96E-DCE57D61EAD6}" type="parTrans" cxnId="{424F9738-4FD0-4047-AA34-F2BA70E0A8C8}">
      <dgm:prSet/>
      <dgm:spPr/>
      <dgm:t>
        <a:bodyPr/>
        <a:lstStyle/>
        <a:p>
          <a:endParaRPr lang="en-US"/>
        </a:p>
      </dgm:t>
    </dgm:pt>
    <dgm:pt modelId="{570C1763-854B-4DB6-9587-4265E2706DE0}" type="sibTrans" cxnId="{424F9738-4FD0-4047-AA34-F2BA70E0A8C8}">
      <dgm:prSet/>
      <dgm:spPr/>
      <dgm:t>
        <a:bodyPr/>
        <a:lstStyle/>
        <a:p>
          <a:endParaRPr lang="en-US"/>
        </a:p>
      </dgm:t>
    </dgm:pt>
    <dgm:pt modelId="{C33B0A3B-70F0-46F1-88CA-887A2B006F51}">
      <dgm:prSet phldrT="[Text]"/>
      <dgm:spPr/>
      <dgm:t>
        <a:bodyPr/>
        <a:lstStyle/>
        <a:p>
          <a:r>
            <a:rPr lang="en-US" dirty="0" smtClean="0"/>
            <a:t>Extended network</a:t>
          </a:r>
          <a:endParaRPr lang="en-US" dirty="0"/>
        </a:p>
      </dgm:t>
    </dgm:pt>
    <dgm:pt modelId="{B8914BF6-5555-4C42-B981-760B63B3729E}" type="parTrans" cxnId="{AA558FAF-A0F5-4281-95B9-AAE0A3611536}">
      <dgm:prSet/>
      <dgm:spPr/>
      <dgm:t>
        <a:bodyPr/>
        <a:lstStyle/>
        <a:p>
          <a:endParaRPr lang="en-US"/>
        </a:p>
      </dgm:t>
    </dgm:pt>
    <dgm:pt modelId="{256E25AC-5324-49D8-AE5A-A77CF8B2B5C7}" type="sibTrans" cxnId="{AA558FAF-A0F5-4281-95B9-AAE0A3611536}">
      <dgm:prSet/>
      <dgm:spPr/>
      <dgm:t>
        <a:bodyPr/>
        <a:lstStyle/>
        <a:p>
          <a:endParaRPr lang="en-US"/>
        </a:p>
      </dgm:t>
    </dgm:pt>
    <dgm:pt modelId="{57EE5696-938C-4345-B875-D5B23F5AD6F1}">
      <dgm:prSet phldrT="[Text]"/>
      <dgm:spPr/>
      <dgm:t>
        <a:bodyPr/>
        <a:lstStyle/>
        <a:p>
          <a:r>
            <a:rPr lang="en-US" dirty="0" smtClean="0"/>
            <a:t>Lower prices</a:t>
          </a:r>
          <a:endParaRPr lang="en-US" dirty="0"/>
        </a:p>
      </dgm:t>
    </dgm:pt>
    <dgm:pt modelId="{D1DD853E-71FB-445F-A7DA-70CFF674D862}" type="parTrans" cxnId="{402E3ED7-A593-4A9F-B3D1-178C10CA49F9}">
      <dgm:prSet/>
      <dgm:spPr/>
      <dgm:t>
        <a:bodyPr/>
        <a:lstStyle/>
        <a:p>
          <a:endParaRPr lang="en-US"/>
        </a:p>
      </dgm:t>
    </dgm:pt>
    <dgm:pt modelId="{445A5026-8263-4D15-A252-0DE12D4BA3CF}" type="sibTrans" cxnId="{402E3ED7-A593-4A9F-B3D1-178C10CA49F9}">
      <dgm:prSet/>
      <dgm:spPr/>
      <dgm:t>
        <a:bodyPr/>
        <a:lstStyle/>
        <a:p>
          <a:endParaRPr lang="en-US"/>
        </a:p>
      </dgm:t>
    </dgm:pt>
    <dgm:pt modelId="{971EEA65-1DBA-4328-9BEC-15DC278CDC8B}">
      <dgm:prSet phldrT="[Text]" custT="1"/>
      <dgm:spPr/>
      <dgm:t>
        <a:bodyPr/>
        <a:lstStyle/>
        <a:p>
          <a:r>
            <a:rPr lang="en-US" sz="1400" dirty="0" smtClean="0"/>
            <a:t>Downsides</a:t>
          </a:r>
          <a:endParaRPr lang="en-US" sz="1400" dirty="0"/>
        </a:p>
      </dgm:t>
    </dgm:pt>
    <dgm:pt modelId="{33CFE47C-6ED0-46A4-8CD0-E0885300A919}" type="parTrans" cxnId="{7C3242DB-EB92-4B11-862C-73C4BF6707D8}">
      <dgm:prSet/>
      <dgm:spPr/>
      <dgm:t>
        <a:bodyPr/>
        <a:lstStyle/>
        <a:p>
          <a:endParaRPr lang="en-US"/>
        </a:p>
      </dgm:t>
    </dgm:pt>
    <dgm:pt modelId="{8BB6D9DF-A2CE-4CE9-A1F4-B482C351DE42}" type="sibTrans" cxnId="{7C3242DB-EB92-4B11-862C-73C4BF6707D8}">
      <dgm:prSet/>
      <dgm:spPr/>
      <dgm:t>
        <a:bodyPr/>
        <a:lstStyle/>
        <a:p>
          <a:endParaRPr lang="en-US"/>
        </a:p>
      </dgm:t>
    </dgm:pt>
    <dgm:pt modelId="{0C96E05B-9BD4-4598-AEC7-A7FA82666D5C}">
      <dgm:prSet phldrT="[Text]" custT="1"/>
      <dgm:spPr/>
      <dgm:t>
        <a:bodyPr/>
        <a:lstStyle/>
        <a:p>
          <a:r>
            <a:rPr lang="en-US" sz="1400" dirty="0" smtClean="0"/>
            <a:t>Higher prices when a certain route has no alternative flights</a:t>
          </a:r>
          <a:endParaRPr lang="en-US" sz="1400" dirty="0"/>
        </a:p>
      </dgm:t>
    </dgm:pt>
    <dgm:pt modelId="{C135F34A-FD05-4703-9431-40BE3A9CDF7E}" type="parTrans" cxnId="{B5592652-9124-4760-AE3B-E82234FF1C14}">
      <dgm:prSet/>
      <dgm:spPr/>
      <dgm:t>
        <a:bodyPr/>
        <a:lstStyle/>
        <a:p>
          <a:endParaRPr lang="en-US"/>
        </a:p>
      </dgm:t>
    </dgm:pt>
    <dgm:pt modelId="{47404D53-0EFB-4B6B-B662-0F0C489DAF92}" type="sibTrans" cxnId="{B5592652-9124-4760-AE3B-E82234FF1C14}">
      <dgm:prSet/>
      <dgm:spPr/>
      <dgm:t>
        <a:bodyPr/>
        <a:lstStyle/>
        <a:p>
          <a:endParaRPr lang="en-US"/>
        </a:p>
      </dgm:t>
    </dgm:pt>
    <dgm:pt modelId="{70E34968-28DD-4E4B-848C-B98C42B4B0D3}">
      <dgm:prSet phldrT="[Text]"/>
      <dgm:spPr/>
      <dgm:t>
        <a:bodyPr/>
        <a:lstStyle/>
        <a:p>
          <a:r>
            <a:rPr lang="en-US" dirty="0" smtClean="0"/>
            <a:t>Cost reduction through economies of scale</a:t>
          </a:r>
          <a:endParaRPr lang="en-US" dirty="0"/>
        </a:p>
      </dgm:t>
    </dgm:pt>
    <dgm:pt modelId="{EDB14134-3924-4F01-987C-1983B427B8F6}" type="parTrans" cxnId="{3023707B-257E-49EA-B247-AD91127394A5}">
      <dgm:prSet/>
      <dgm:spPr/>
      <dgm:t>
        <a:bodyPr/>
        <a:lstStyle/>
        <a:p>
          <a:endParaRPr lang="en-US"/>
        </a:p>
      </dgm:t>
    </dgm:pt>
    <dgm:pt modelId="{C5DB0007-47DC-4CDC-8E3F-CF6E2908B2F4}" type="sibTrans" cxnId="{3023707B-257E-49EA-B247-AD91127394A5}">
      <dgm:prSet/>
      <dgm:spPr/>
      <dgm:t>
        <a:bodyPr/>
        <a:lstStyle/>
        <a:p>
          <a:endParaRPr lang="en-US"/>
        </a:p>
      </dgm:t>
    </dgm:pt>
    <dgm:pt modelId="{A8DFCA81-73E8-4935-9CCD-AF8581F1A637}">
      <dgm:prSet phldrT="[Text]"/>
      <dgm:spPr/>
      <dgm:t>
        <a:bodyPr/>
        <a:lstStyle/>
        <a:p>
          <a:r>
            <a:rPr lang="en-US" sz="1400" dirty="0" smtClean="0"/>
            <a:t>More departure times and destinations</a:t>
          </a:r>
          <a:endParaRPr lang="en-US" sz="1400" dirty="0"/>
        </a:p>
      </dgm:t>
    </dgm:pt>
    <dgm:pt modelId="{EFE6490E-683A-4B73-AAA1-54D82B12C825}" type="parTrans" cxnId="{5BF2FD87-978E-45C0-B584-AEE75230B8E2}">
      <dgm:prSet/>
      <dgm:spPr/>
      <dgm:t>
        <a:bodyPr/>
        <a:lstStyle/>
        <a:p>
          <a:endParaRPr lang="en-US"/>
        </a:p>
      </dgm:t>
    </dgm:pt>
    <dgm:pt modelId="{65DEAF1D-E480-4D1C-8A48-C8095D9B477C}" type="sibTrans" cxnId="{5BF2FD87-978E-45C0-B584-AEE75230B8E2}">
      <dgm:prSet/>
      <dgm:spPr/>
      <dgm:t>
        <a:bodyPr/>
        <a:lstStyle/>
        <a:p>
          <a:endParaRPr lang="en-US"/>
        </a:p>
      </dgm:t>
    </dgm:pt>
    <dgm:pt modelId="{DEBF5832-782C-433D-8FAA-CD7F2629B567}" type="pres">
      <dgm:prSet presAssocID="{11E56533-FA55-42E3-A686-F901ACEAF771}" presName="list" presStyleCnt="0">
        <dgm:presLayoutVars>
          <dgm:dir/>
          <dgm:animLvl val="lvl"/>
        </dgm:presLayoutVars>
      </dgm:prSet>
      <dgm:spPr/>
      <dgm:t>
        <a:bodyPr/>
        <a:lstStyle/>
        <a:p>
          <a:endParaRPr lang="zh-CN" altLang="en-US"/>
        </a:p>
      </dgm:t>
    </dgm:pt>
    <dgm:pt modelId="{3D8E1908-C330-4DF7-98CA-989E4E13BC94}" type="pres">
      <dgm:prSet presAssocID="{6F9A6C83-286C-4745-BBDA-DCB6E82B1665}" presName="posSpace" presStyleCnt="0"/>
      <dgm:spPr/>
    </dgm:pt>
    <dgm:pt modelId="{B4E175FA-2896-4913-AE74-6BA8AFEF5CAE}" type="pres">
      <dgm:prSet presAssocID="{6F9A6C83-286C-4745-BBDA-DCB6E82B1665}" presName="vertFlow" presStyleCnt="0"/>
      <dgm:spPr/>
    </dgm:pt>
    <dgm:pt modelId="{39D01EB8-D922-464F-A968-8AE2E7B28B3B}" type="pres">
      <dgm:prSet presAssocID="{6F9A6C83-286C-4745-BBDA-DCB6E82B1665}" presName="topSpace" presStyleCnt="0"/>
      <dgm:spPr/>
    </dgm:pt>
    <dgm:pt modelId="{DC19DD8F-E568-4923-ABCF-2523E684C1C5}" type="pres">
      <dgm:prSet presAssocID="{6F9A6C83-286C-4745-BBDA-DCB6E82B1665}" presName="firstComp" presStyleCnt="0"/>
      <dgm:spPr/>
    </dgm:pt>
    <dgm:pt modelId="{F504580D-DB36-4310-8C6E-D2556B314E33}" type="pres">
      <dgm:prSet presAssocID="{6F9A6C83-286C-4745-BBDA-DCB6E82B1665}" presName="firstChild" presStyleLbl="bgAccFollowNode1" presStyleIdx="0" presStyleCnt="5"/>
      <dgm:spPr/>
      <dgm:t>
        <a:bodyPr/>
        <a:lstStyle/>
        <a:p>
          <a:endParaRPr lang="zh-CN" altLang="en-US"/>
        </a:p>
      </dgm:t>
    </dgm:pt>
    <dgm:pt modelId="{F58DC5F5-BA06-4697-9903-D3BB2D50D80D}" type="pres">
      <dgm:prSet presAssocID="{6F9A6C83-286C-4745-BBDA-DCB6E82B1665}" presName="firstChildTx" presStyleLbl="bgAccFollowNode1" presStyleIdx="0" presStyleCnt="5">
        <dgm:presLayoutVars>
          <dgm:bulletEnabled val="1"/>
        </dgm:presLayoutVars>
      </dgm:prSet>
      <dgm:spPr/>
      <dgm:t>
        <a:bodyPr/>
        <a:lstStyle/>
        <a:p>
          <a:endParaRPr lang="zh-CN" altLang="en-US"/>
        </a:p>
      </dgm:t>
    </dgm:pt>
    <dgm:pt modelId="{20284093-1FC2-4D57-9E6F-017DEAC0A2B2}" type="pres">
      <dgm:prSet presAssocID="{70E34968-28DD-4E4B-848C-B98C42B4B0D3}" presName="comp" presStyleCnt="0"/>
      <dgm:spPr/>
    </dgm:pt>
    <dgm:pt modelId="{3B74204A-7613-4F9B-B2C0-7293649BE22B}" type="pres">
      <dgm:prSet presAssocID="{70E34968-28DD-4E4B-848C-B98C42B4B0D3}" presName="child" presStyleLbl="bgAccFollowNode1" presStyleIdx="1" presStyleCnt="5"/>
      <dgm:spPr/>
      <dgm:t>
        <a:bodyPr/>
        <a:lstStyle/>
        <a:p>
          <a:endParaRPr lang="en-US"/>
        </a:p>
      </dgm:t>
    </dgm:pt>
    <dgm:pt modelId="{8A9249C7-726F-4575-8C9C-6ACD4E88A39B}" type="pres">
      <dgm:prSet presAssocID="{70E34968-28DD-4E4B-848C-B98C42B4B0D3}" presName="childTx" presStyleLbl="bgAccFollowNode1" presStyleIdx="1" presStyleCnt="5">
        <dgm:presLayoutVars>
          <dgm:bulletEnabled val="1"/>
        </dgm:presLayoutVars>
      </dgm:prSet>
      <dgm:spPr/>
      <dgm:t>
        <a:bodyPr/>
        <a:lstStyle/>
        <a:p>
          <a:endParaRPr lang="en-US"/>
        </a:p>
      </dgm:t>
    </dgm:pt>
    <dgm:pt modelId="{6ECD4F8C-D46D-4972-A5E1-E87CFC3E8BBC}" type="pres">
      <dgm:prSet presAssocID="{57EE5696-938C-4345-B875-D5B23F5AD6F1}" presName="comp" presStyleCnt="0"/>
      <dgm:spPr/>
    </dgm:pt>
    <dgm:pt modelId="{AD41FB3D-4736-4701-AC7E-F96BB66A0E1E}" type="pres">
      <dgm:prSet presAssocID="{57EE5696-938C-4345-B875-D5B23F5AD6F1}" presName="child" presStyleLbl="bgAccFollowNode1" presStyleIdx="2" presStyleCnt="5"/>
      <dgm:spPr/>
      <dgm:t>
        <a:bodyPr/>
        <a:lstStyle/>
        <a:p>
          <a:endParaRPr lang="en-US"/>
        </a:p>
      </dgm:t>
    </dgm:pt>
    <dgm:pt modelId="{A02EDC41-6212-4331-843E-953E22564AA2}" type="pres">
      <dgm:prSet presAssocID="{57EE5696-938C-4345-B875-D5B23F5AD6F1}" presName="childTx" presStyleLbl="bgAccFollowNode1" presStyleIdx="2" presStyleCnt="5">
        <dgm:presLayoutVars>
          <dgm:bulletEnabled val="1"/>
        </dgm:presLayoutVars>
      </dgm:prSet>
      <dgm:spPr/>
      <dgm:t>
        <a:bodyPr/>
        <a:lstStyle/>
        <a:p>
          <a:endParaRPr lang="en-US"/>
        </a:p>
      </dgm:t>
    </dgm:pt>
    <dgm:pt modelId="{EF643368-AC39-4707-913C-518830728F46}" type="pres">
      <dgm:prSet presAssocID="{A8DFCA81-73E8-4935-9CCD-AF8581F1A637}" presName="comp" presStyleCnt="0"/>
      <dgm:spPr/>
    </dgm:pt>
    <dgm:pt modelId="{4784312C-4964-49E1-936F-833D6EACAE90}" type="pres">
      <dgm:prSet presAssocID="{A8DFCA81-73E8-4935-9CCD-AF8581F1A637}" presName="child" presStyleLbl="bgAccFollowNode1" presStyleIdx="3" presStyleCnt="5"/>
      <dgm:spPr/>
      <dgm:t>
        <a:bodyPr/>
        <a:lstStyle/>
        <a:p>
          <a:endParaRPr lang="zh-CN" altLang="en-US"/>
        </a:p>
      </dgm:t>
    </dgm:pt>
    <dgm:pt modelId="{28ACA73D-15BD-4D86-958C-B4B07051063A}" type="pres">
      <dgm:prSet presAssocID="{A8DFCA81-73E8-4935-9CCD-AF8581F1A637}" presName="childTx" presStyleLbl="bgAccFollowNode1" presStyleIdx="3" presStyleCnt="5">
        <dgm:presLayoutVars>
          <dgm:bulletEnabled val="1"/>
        </dgm:presLayoutVars>
      </dgm:prSet>
      <dgm:spPr/>
      <dgm:t>
        <a:bodyPr/>
        <a:lstStyle/>
        <a:p>
          <a:endParaRPr lang="zh-CN" altLang="en-US"/>
        </a:p>
      </dgm:t>
    </dgm:pt>
    <dgm:pt modelId="{E648D107-983A-4E39-8BAA-290BA558107C}" type="pres">
      <dgm:prSet presAssocID="{6F9A6C83-286C-4745-BBDA-DCB6E82B1665}" presName="negSpace" presStyleCnt="0"/>
      <dgm:spPr/>
    </dgm:pt>
    <dgm:pt modelId="{F4AF021D-2079-448D-8A81-F50F7A62B68E}" type="pres">
      <dgm:prSet presAssocID="{6F9A6C83-286C-4745-BBDA-DCB6E82B1665}" presName="circle" presStyleLbl="node1" presStyleIdx="0" presStyleCnt="2" custScaleX="148774" custScaleY="147512" custLinFactNeighborX="-63857" custLinFactNeighborY="15863"/>
      <dgm:spPr/>
      <dgm:t>
        <a:bodyPr/>
        <a:lstStyle/>
        <a:p>
          <a:endParaRPr lang="zh-CN" altLang="en-US"/>
        </a:p>
      </dgm:t>
    </dgm:pt>
    <dgm:pt modelId="{2EF92EB3-EBD8-48B4-8B1F-941024D24FC7}" type="pres">
      <dgm:prSet presAssocID="{570C1763-854B-4DB6-9587-4265E2706DE0}" presName="transSpace" presStyleCnt="0"/>
      <dgm:spPr/>
    </dgm:pt>
    <dgm:pt modelId="{D284E33D-4F50-4F8D-97F5-0F9BBE6B53E4}" type="pres">
      <dgm:prSet presAssocID="{971EEA65-1DBA-4328-9BEC-15DC278CDC8B}" presName="posSpace" presStyleCnt="0"/>
      <dgm:spPr/>
    </dgm:pt>
    <dgm:pt modelId="{9368B276-16AA-440A-9BDC-A64069CAF788}" type="pres">
      <dgm:prSet presAssocID="{971EEA65-1DBA-4328-9BEC-15DC278CDC8B}" presName="vertFlow" presStyleCnt="0"/>
      <dgm:spPr/>
    </dgm:pt>
    <dgm:pt modelId="{B4251437-7857-4019-8DE5-993D8D56ECA9}" type="pres">
      <dgm:prSet presAssocID="{971EEA65-1DBA-4328-9BEC-15DC278CDC8B}" presName="topSpace" presStyleCnt="0"/>
      <dgm:spPr/>
    </dgm:pt>
    <dgm:pt modelId="{B48AF94F-F17C-47E6-80DB-24DA5BA06D81}" type="pres">
      <dgm:prSet presAssocID="{971EEA65-1DBA-4328-9BEC-15DC278CDC8B}" presName="firstComp" presStyleCnt="0"/>
      <dgm:spPr/>
    </dgm:pt>
    <dgm:pt modelId="{9826905E-23FE-4BA0-9048-F7F2FFC74131}" type="pres">
      <dgm:prSet presAssocID="{971EEA65-1DBA-4328-9BEC-15DC278CDC8B}" presName="firstChild" presStyleLbl="bgAccFollowNode1" presStyleIdx="4" presStyleCnt="5" custScaleX="128815" custScaleY="197142" custLinFactY="8476" custLinFactNeighborX="817" custLinFactNeighborY="100000"/>
      <dgm:spPr/>
      <dgm:t>
        <a:bodyPr/>
        <a:lstStyle/>
        <a:p>
          <a:endParaRPr lang="en-US"/>
        </a:p>
      </dgm:t>
    </dgm:pt>
    <dgm:pt modelId="{753E1C13-0F9B-4D3D-A765-337F6F36C6E5}" type="pres">
      <dgm:prSet presAssocID="{971EEA65-1DBA-4328-9BEC-15DC278CDC8B}" presName="firstChildTx" presStyleLbl="bgAccFollowNode1" presStyleIdx="4" presStyleCnt="5">
        <dgm:presLayoutVars>
          <dgm:bulletEnabled val="1"/>
        </dgm:presLayoutVars>
      </dgm:prSet>
      <dgm:spPr/>
      <dgm:t>
        <a:bodyPr/>
        <a:lstStyle/>
        <a:p>
          <a:endParaRPr lang="en-US"/>
        </a:p>
      </dgm:t>
    </dgm:pt>
    <dgm:pt modelId="{E1A794AD-08EB-45F0-9ED7-4474D9322229}" type="pres">
      <dgm:prSet presAssocID="{971EEA65-1DBA-4328-9BEC-15DC278CDC8B}" presName="negSpace" presStyleCnt="0"/>
      <dgm:spPr/>
    </dgm:pt>
    <dgm:pt modelId="{B844F4C8-7F41-4846-B042-1BDC6D9BEF08}" type="pres">
      <dgm:prSet presAssocID="{971EEA65-1DBA-4328-9BEC-15DC278CDC8B}" presName="circle" presStyleLbl="node1" presStyleIdx="1" presStyleCnt="2" custScaleX="144258" custScaleY="130996" custLinFactNeighborX="-22132" custLinFactNeighborY="41175"/>
      <dgm:spPr/>
      <dgm:t>
        <a:bodyPr/>
        <a:lstStyle/>
        <a:p>
          <a:endParaRPr lang="zh-CN" altLang="en-US"/>
        </a:p>
      </dgm:t>
    </dgm:pt>
  </dgm:ptLst>
  <dgm:cxnLst>
    <dgm:cxn modelId="{3BAF96BA-321E-49DB-ACBB-C9114090BF46}" type="presOf" srcId="{70E34968-28DD-4E4B-848C-B98C42B4B0D3}" destId="{8A9249C7-726F-4575-8C9C-6ACD4E88A39B}" srcOrd="1" destOrd="0" presId="urn:microsoft.com/office/officeart/2005/8/layout/hList9"/>
    <dgm:cxn modelId="{C91B7351-0E62-47A8-907F-4DDC932EE7AF}" type="presOf" srcId="{0C96E05B-9BD4-4598-AEC7-A7FA82666D5C}" destId="{753E1C13-0F9B-4D3D-A765-337F6F36C6E5}" srcOrd="1" destOrd="0" presId="urn:microsoft.com/office/officeart/2005/8/layout/hList9"/>
    <dgm:cxn modelId="{6461E386-D02D-46F6-825D-3D9DD159D3DE}" type="presOf" srcId="{C33B0A3B-70F0-46F1-88CA-887A2B006F51}" destId="{F504580D-DB36-4310-8C6E-D2556B314E33}" srcOrd="0" destOrd="0" presId="urn:microsoft.com/office/officeart/2005/8/layout/hList9"/>
    <dgm:cxn modelId="{85B9F061-3FAA-4B60-B873-0FF786C93541}" type="presOf" srcId="{A8DFCA81-73E8-4935-9CCD-AF8581F1A637}" destId="{4784312C-4964-49E1-936F-833D6EACAE90}" srcOrd="0" destOrd="0" presId="urn:microsoft.com/office/officeart/2005/8/layout/hList9"/>
    <dgm:cxn modelId="{47DF13EA-0A79-4D70-990B-7F187C2D6EAA}" type="presOf" srcId="{57EE5696-938C-4345-B875-D5B23F5AD6F1}" destId="{A02EDC41-6212-4331-843E-953E22564AA2}" srcOrd="1" destOrd="0" presId="urn:microsoft.com/office/officeart/2005/8/layout/hList9"/>
    <dgm:cxn modelId="{3023707B-257E-49EA-B247-AD91127394A5}" srcId="{6F9A6C83-286C-4745-BBDA-DCB6E82B1665}" destId="{70E34968-28DD-4E4B-848C-B98C42B4B0D3}" srcOrd="1" destOrd="0" parTransId="{EDB14134-3924-4F01-987C-1983B427B8F6}" sibTransId="{C5DB0007-47DC-4CDC-8E3F-CF6E2908B2F4}"/>
    <dgm:cxn modelId="{02E8F333-A23A-4CD7-945A-731D751BA790}" type="presOf" srcId="{C33B0A3B-70F0-46F1-88CA-887A2B006F51}" destId="{F58DC5F5-BA06-4697-9903-D3BB2D50D80D}" srcOrd="1" destOrd="0" presId="urn:microsoft.com/office/officeart/2005/8/layout/hList9"/>
    <dgm:cxn modelId="{82AFEA97-2E6D-47BF-ADB4-37008B6E2E79}" type="presOf" srcId="{971EEA65-1DBA-4328-9BEC-15DC278CDC8B}" destId="{B844F4C8-7F41-4846-B042-1BDC6D9BEF08}" srcOrd="0" destOrd="0" presId="urn:microsoft.com/office/officeart/2005/8/layout/hList9"/>
    <dgm:cxn modelId="{7C3242DB-EB92-4B11-862C-73C4BF6707D8}" srcId="{11E56533-FA55-42E3-A686-F901ACEAF771}" destId="{971EEA65-1DBA-4328-9BEC-15DC278CDC8B}" srcOrd="1" destOrd="0" parTransId="{33CFE47C-6ED0-46A4-8CD0-E0885300A919}" sibTransId="{8BB6D9DF-A2CE-4CE9-A1F4-B482C351DE42}"/>
    <dgm:cxn modelId="{424F9738-4FD0-4047-AA34-F2BA70E0A8C8}" srcId="{11E56533-FA55-42E3-A686-F901ACEAF771}" destId="{6F9A6C83-286C-4745-BBDA-DCB6E82B1665}" srcOrd="0" destOrd="0" parTransId="{D6C93C44-51CF-458E-A96E-DCE57D61EAD6}" sibTransId="{570C1763-854B-4DB6-9587-4265E2706DE0}"/>
    <dgm:cxn modelId="{A6E736AE-57BB-42DF-8971-16B802B9B9F5}" type="presOf" srcId="{57EE5696-938C-4345-B875-D5B23F5AD6F1}" destId="{AD41FB3D-4736-4701-AC7E-F96BB66A0E1E}" srcOrd="0" destOrd="0" presId="urn:microsoft.com/office/officeart/2005/8/layout/hList9"/>
    <dgm:cxn modelId="{AA558FAF-A0F5-4281-95B9-AAE0A3611536}" srcId="{6F9A6C83-286C-4745-BBDA-DCB6E82B1665}" destId="{C33B0A3B-70F0-46F1-88CA-887A2B006F51}" srcOrd="0" destOrd="0" parTransId="{B8914BF6-5555-4C42-B981-760B63B3729E}" sibTransId="{256E25AC-5324-49D8-AE5A-A77CF8B2B5C7}"/>
    <dgm:cxn modelId="{E31BA66B-D9A4-4F8B-BDF0-658224CB6F66}" type="presOf" srcId="{A8DFCA81-73E8-4935-9CCD-AF8581F1A637}" destId="{28ACA73D-15BD-4D86-958C-B4B07051063A}" srcOrd="1" destOrd="0" presId="urn:microsoft.com/office/officeart/2005/8/layout/hList9"/>
    <dgm:cxn modelId="{2C0910BC-EC05-4D1D-8AF2-74EA335DF05C}" type="presOf" srcId="{11E56533-FA55-42E3-A686-F901ACEAF771}" destId="{DEBF5832-782C-433D-8FAA-CD7F2629B567}" srcOrd="0" destOrd="0" presId="urn:microsoft.com/office/officeart/2005/8/layout/hList9"/>
    <dgm:cxn modelId="{5BF2FD87-978E-45C0-B584-AEE75230B8E2}" srcId="{6F9A6C83-286C-4745-BBDA-DCB6E82B1665}" destId="{A8DFCA81-73E8-4935-9CCD-AF8581F1A637}" srcOrd="3" destOrd="0" parTransId="{EFE6490E-683A-4B73-AAA1-54D82B12C825}" sibTransId="{65DEAF1D-E480-4D1C-8A48-C8095D9B477C}"/>
    <dgm:cxn modelId="{50738A41-6B4A-4D05-8D8F-138830B219AC}" type="presOf" srcId="{6F9A6C83-286C-4745-BBDA-DCB6E82B1665}" destId="{F4AF021D-2079-448D-8A81-F50F7A62B68E}" srcOrd="0" destOrd="0" presId="urn:microsoft.com/office/officeart/2005/8/layout/hList9"/>
    <dgm:cxn modelId="{B5592652-9124-4760-AE3B-E82234FF1C14}" srcId="{971EEA65-1DBA-4328-9BEC-15DC278CDC8B}" destId="{0C96E05B-9BD4-4598-AEC7-A7FA82666D5C}" srcOrd="0" destOrd="0" parTransId="{C135F34A-FD05-4703-9431-40BE3A9CDF7E}" sibTransId="{47404D53-0EFB-4B6B-B662-0F0C489DAF92}"/>
    <dgm:cxn modelId="{402E3ED7-A593-4A9F-B3D1-178C10CA49F9}" srcId="{6F9A6C83-286C-4745-BBDA-DCB6E82B1665}" destId="{57EE5696-938C-4345-B875-D5B23F5AD6F1}" srcOrd="2" destOrd="0" parTransId="{D1DD853E-71FB-445F-A7DA-70CFF674D862}" sibTransId="{445A5026-8263-4D15-A252-0DE12D4BA3CF}"/>
    <dgm:cxn modelId="{8D25C306-E89F-42A1-B176-23BAC14D8998}" type="presOf" srcId="{70E34968-28DD-4E4B-848C-B98C42B4B0D3}" destId="{3B74204A-7613-4F9B-B2C0-7293649BE22B}" srcOrd="0" destOrd="0" presId="urn:microsoft.com/office/officeart/2005/8/layout/hList9"/>
    <dgm:cxn modelId="{850C9262-D59B-4CA3-8361-EF36A068931F}" type="presOf" srcId="{0C96E05B-9BD4-4598-AEC7-A7FA82666D5C}" destId="{9826905E-23FE-4BA0-9048-F7F2FFC74131}" srcOrd="0" destOrd="0" presId="urn:microsoft.com/office/officeart/2005/8/layout/hList9"/>
    <dgm:cxn modelId="{372B711F-EB36-49BB-AC43-1B4F325B0A3C}" type="presParOf" srcId="{DEBF5832-782C-433D-8FAA-CD7F2629B567}" destId="{3D8E1908-C330-4DF7-98CA-989E4E13BC94}" srcOrd="0" destOrd="0" presId="urn:microsoft.com/office/officeart/2005/8/layout/hList9"/>
    <dgm:cxn modelId="{8AE69CDA-8BC3-434F-A56A-EEA7FBC5CF66}" type="presParOf" srcId="{DEBF5832-782C-433D-8FAA-CD7F2629B567}" destId="{B4E175FA-2896-4913-AE74-6BA8AFEF5CAE}" srcOrd="1" destOrd="0" presId="urn:microsoft.com/office/officeart/2005/8/layout/hList9"/>
    <dgm:cxn modelId="{5E8DA354-AAF0-4423-B654-7EF2E5075395}" type="presParOf" srcId="{B4E175FA-2896-4913-AE74-6BA8AFEF5CAE}" destId="{39D01EB8-D922-464F-A968-8AE2E7B28B3B}" srcOrd="0" destOrd="0" presId="urn:microsoft.com/office/officeart/2005/8/layout/hList9"/>
    <dgm:cxn modelId="{90D1DE7D-CCFD-434C-AB00-AB9D384F3E90}" type="presParOf" srcId="{B4E175FA-2896-4913-AE74-6BA8AFEF5CAE}" destId="{DC19DD8F-E568-4923-ABCF-2523E684C1C5}" srcOrd="1" destOrd="0" presId="urn:microsoft.com/office/officeart/2005/8/layout/hList9"/>
    <dgm:cxn modelId="{75AC3280-2AE9-49DD-8608-AA39652A1CD8}" type="presParOf" srcId="{DC19DD8F-E568-4923-ABCF-2523E684C1C5}" destId="{F504580D-DB36-4310-8C6E-D2556B314E33}" srcOrd="0" destOrd="0" presId="urn:microsoft.com/office/officeart/2005/8/layout/hList9"/>
    <dgm:cxn modelId="{F4E4F544-BCDE-4B85-ACAA-676419946292}" type="presParOf" srcId="{DC19DD8F-E568-4923-ABCF-2523E684C1C5}" destId="{F58DC5F5-BA06-4697-9903-D3BB2D50D80D}" srcOrd="1" destOrd="0" presId="urn:microsoft.com/office/officeart/2005/8/layout/hList9"/>
    <dgm:cxn modelId="{DDAAD4F3-B5BC-4FEA-950D-FD724C3F5610}" type="presParOf" srcId="{B4E175FA-2896-4913-AE74-6BA8AFEF5CAE}" destId="{20284093-1FC2-4D57-9E6F-017DEAC0A2B2}" srcOrd="2" destOrd="0" presId="urn:microsoft.com/office/officeart/2005/8/layout/hList9"/>
    <dgm:cxn modelId="{BD6605F3-2F45-495F-AD38-16BEFF6634AA}" type="presParOf" srcId="{20284093-1FC2-4D57-9E6F-017DEAC0A2B2}" destId="{3B74204A-7613-4F9B-B2C0-7293649BE22B}" srcOrd="0" destOrd="0" presId="urn:microsoft.com/office/officeart/2005/8/layout/hList9"/>
    <dgm:cxn modelId="{D93EA613-2DBB-4CE4-8B2E-8AF8F0FBE9F0}" type="presParOf" srcId="{20284093-1FC2-4D57-9E6F-017DEAC0A2B2}" destId="{8A9249C7-726F-4575-8C9C-6ACD4E88A39B}" srcOrd="1" destOrd="0" presId="urn:microsoft.com/office/officeart/2005/8/layout/hList9"/>
    <dgm:cxn modelId="{BDBB290A-A4F2-4B5E-BE2F-01BD5E9A2D61}" type="presParOf" srcId="{B4E175FA-2896-4913-AE74-6BA8AFEF5CAE}" destId="{6ECD4F8C-D46D-4972-A5E1-E87CFC3E8BBC}" srcOrd="3" destOrd="0" presId="urn:microsoft.com/office/officeart/2005/8/layout/hList9"/>
    <dgm:cxn modelId="{9FF16853-7E59-4B91-8A8E-1A73D73B0338}" type="presParOf" srcId="{6ECD4F8C-D46D-4972-A5E1-E87CFC3E8BBC}" destId="{AD41FB3D-4736-4701-AC7E-F96BB66A0E1E}" srcOrd="0" destOrd="0" presId="urn:microsoft.com/office/officeart/2005/8/layout/hList9"/>
    <dgm:cxn modelId="{E3E59B27-4EC1-41A7-9585-F47223C90A2F}" type="presParOf" srcId="{6ECD4F8C-D46D-4972-A5E1-E87CFC3E8BBC}" destId="{A02EDC41-6212-4331-843E-953E22564AA2}" srcOrd="1" destOrd="0" presId="urn:microsoft.com/office/officeart/2005/8/layout/hList9"/>
    <dgm:cxn modelId="{D4811CD4-3374-4807-B96C-C023E6887208}" type="presParOf" srcId="{B4E175FA-2896-4913-AE74-6BA8AFEF5CAE}" destId="{EF643368-AC39-4707-913C-518830728F46}" srcOrd="4" destOrd="0" presId="urn:microsoft.com/office/officeart/2005/8/layout/hList9"/>
    <dgm:cxn modelId="{184799BB-0CC9-402F-81C1-D50D4ABC97B5}" type="presParOf" srcId="{EF643368-AC39-4707-913C-518830728F46}" destId="{4784312C-4964-49E1-936F-833D6EACAE90}" srcOrd="0" destOrd="0" presId="urn:microsoft.com/office/officeart/2005/8/layout/hList9"/>
    <dgm:cxn modelId="{E5E9BEB0-8D57-4368-9B88-D682839F8979}" type="presParOf" srcId="{EF643368-AC39-4707-913C-518830728F46}" destId="{28ACA73D-15BD-4D86-958C-B4B07051063A}" srcOrd="1" destOrd="0" presId="urn:microsoft.com/office/officeart/2005/8/layout/hList9"/>
    <dgm:cxn modelId="{CE9AE586-5524-4989-B5E2-BB07A6AA5099}" type="presParOf" srcId="{DEBF5832-782C-433D-8FAA-CD7F2629B567}" destId="{E648D107-983A-4E39-8BAA-290BA558107C}" srcOrd="2" destOrd="0" presId="urn:microsoft.com/office/officeart/2005/8/layout/hList9"/>
    <dgm:cxn modelId="{A1C36744-E237-4D94-B8B1-13E2A705DC6D}" type="presParOf" srcId="{DEBF5832-782C-433D-8FAA-CD7F2629B567}" destId="{F4AF021D-2079-448D-8A81-F50F7A62B68E}" srcOrd="3" destOrd="0" presId="urn:microsoft.com/office/officeart/2005/8/layout/hList9"/>
    <dgm:cxn modelId="{779F2A51-C103-47B2-80D1-B5039A8FFF12}" type="presParOf" srcId="{DEBF5832-782C-433D-8FAA-CD7F2629B567}" destId="{2EF92EB3-EBD8-48B4-8B1F-941024D24FC7}" srcOrd="4" destOrd="0" presId="urn:microsoft.com/office/officeart/2005/8/layout/hList9"/>
    <dgm:cxn modelId="{58E0D33C-DBA2-474E-B1F8-CCD9366E20C1}" type="presParOf" srcId="{DEBF5832-782C-433D-8FAA-CD7F2629B567}" destId="{D284E33D-4F50-4F8D-97F5-0F9BBE6B53E4}" srcOrd="5" destOrd="0" presId="urn:microsoft.com/office/officeart/2005/8/layout/hList9"/>
    <dgm:cxn modelId="{8795063B-1E98-4902-8635-A0AA0D56960A}" type="presParOf" srcId="{DEBF5832-782C-433D-8FAA-CD7F2629B567}" destId="{9368B276-16AA-440A-9BDC-A64069CAF788}" srcOrd="6" destOrd="0" presId="urn:microsoft.com/office/officeart/2005/8/layout/hList9"/>
    <dgm:cxn modelId="{261C5D91-18C8-4317-9744-17C523688760}" type="presParOf" srcId="{9368B276-16AA-440A-9BDC-A64069CAF788}" destId="{B4251437-7857-4019-8DE5-993D8D56ECA9}" srcOrd="0" destOrd="0" presId="urn:microsoft.com/office/officeart/2005/8/layout/hList9"/>
    <dgm:cxn modelId="{D2717E7D-5887-4B36-82A3-D6EBFE6CFF3B}" type="presParOf" srcId="{9368B276-16AA-440A-9BDC-A64069CAF788}" destId="{B48AF94F-F17C-47E6-80DB-24DA5BA06D81}" srcOrd="1" destOrd="0" presId="urn:microsoft.com/office/officeart/2005/8/layout/hList9"/>
    <dgm:cxn modelId="{1BA1610A-DBED-45EF-98B6-3ADE39D0A06F}" type="presParOf" srcId="{B48AF94F-F17C-47E6-80DB-24DA5BA06D81}" destId="{9826905E-23FE-4BA0-9048-F7F2FFC74131}" srcOrd="0" destOrd="0" presId="urn:microsoft.com/office/officeart/2005/8/layout/hList9"/>
    <dgm:cxn modelId="{77EEE52B-91A5-4EA5-A98B-5C920588E90F}" type="presParOf" srcId="{B48AF94F-F17C-47E6-80DB-24DA5BA06D81}" destId="{753E1C13-0F9B-4D3D-A765-337F6F36C6E5}" srcOrd="1" destOrd="0" presId="urn:microsoft.com/office/officeart/2005/8/layout/hList9"/>
    <dgm:cxn modelId="{9B34BCC5-7B18-4EAD-BD57-82DBF389AB1A}" type="presParOf" srcId="{DEBF5832-782C-433D-8FAA-CD7F2629B567}" destId="{E1A794AD-08EB-45F0-9ED7-4474D9322229}" srcOrd="7" destOrd="0" presId="urn:microsoft.com/office/officeart/2005/8/layout/hList9"/>
    <dgm:cxn modelId="{08BCB0C0-0E43-4052-85DD-920ADD4FE71B}" type="presParOf" srcId="{DEBF5832-782C-433D-8FAA-CD7F2629B567}" destId="{B844F4C8-7F41-4846-B042-1BDC6D9BEF08}" srcOrd="8"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0B98F1B-B7FA-4229-814F-A10C593238A0}"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41EA6952-B722-4835-98D4-B2C4BA0B8CEC}">
      <dgm:prSet phldrT="[Text]"/>
      <dgm:spPr/>
      <dgm:t>
        <a:bodyPr/>
        <a:lstStyle/>
        <a:p>
          <a:r>
            <a:rPr lang="en-US" dirty="0" smtClean="0"/>
            <a:t>Star Alliance (1997)</a:t>
          </a:r>
          <a:endParaRPr lang="en-US" dirty="0"/>
        </a:p>
      </dgm:t>
    </dgm:pt>
    <dgm:pt modelId="{8587FB07-1375-4B9C-AB83-9C77C23C5423}" type="parTrans" cxnId="{D27CD620-48BE-45C7-B008-B8714E999EA7}">
      <dgm:prSet/>
      <dgm:spPr/>
      <dgm:t>
        <a:bodyPr/>
        <a:lstStyle/>
        <a:p>
          <a:endParaRPr lang="en-US"/>
        </a:p>
      </dgm:t>
    </dgm:pt>
    <dgm:pt modelId="{97909DCB-0048-4E3D-A6E8-117303889F8D}" type="sibTrans" cxnId="{D27CD620-48BE-45C7-B008-B8714E999EA7}">
      <dgm:prSet/>
      <dgm:spPr/>
      <dgm:t>
        <a:bodyPr/>
        <a:lstStyle/>
        <a:p>
          <a:endParaRPr lang="en-US"/>
        </a:p>
      </dgm:t>
    </dgm:pt>
    <dgm:pt modelId="{799EA39D-7904-46B9-B585-B98635327694}">
      <dgm:prSet phldrT="[Text]"/>
      <dgm:spPr/>
      <dgm:t>
        <a:bodyPr/>
        <a:lstStyle/>
        <a:p>
          <a:r>
            <a:rPr lang="en-US" dirty="0" err="1" smtClean="0"/>
            <a:t>SkyTeam</a:t>
          </a:r>
          <a:r>
            <a:rPr lang="en-US" dirty="0" smtClean="0"/>
            <a:t> (2000)</a:t>
          </a:r>
          <a:endParaRPr lang="en-US" dirty="0"/>
        </a:p>
      </dgm:t>
    </dgm:pt>
    <dgm:pt modelId="{1B0D2B50-FA9F-4972-A0CD-6D7793266455}" type="parTrans" cxnId="{203D3B8F-A925-4654-8882-7CA1504D330D}">
      <dgm:prSet/>
      <dgm:spPr/>
      <dgm:t>
        <a:bodyPr/>
        <a:lstStyle/>
        <a:p>
          <a:endParaRPr lang="en-US"/>
        </a:p>
      </dgm:t>
    </dgm:pt>
    <dgm:pt modelId="{196FBBE3-1553-4D87-96D8-6DE16F1C60BD}" type="sibTrans" cxnId="{203D3B8F-A925-4654-8882-7CA1504D330D}">
      <dgm:prSet/>
      <dgm:spPr/>
      <dgm:t>
        <a:bodyPr/>
        <a:lstStyle/>
        <a:p>
          <a:endParaRPr lang="en-US"/>
        </a:p>
      </dgm:t>
    </dgm:pt>
    <dgm:pt modelId="{5A80F27E-EE97-4E17-BE8F-6313B9E04F2D}">
      <dgm:prSet phldrT="[Text]"/>
      <dgm:spPr/>
      <dgm:t>
        <a:bodyPr/>
        <a:lstStyle/>
        <a:p>
          <a:r>
            <a:rPr lang="en-US" dirty="0" err="1" smtClean="0"/>
            <a:t>Oneworld</a:t>
          </a:r>
          <a:r>
            <a:rPr lang="en-US" dirty="0" smtClean="0"/>
            <a:t> (1999)</a:t>
          </a:r>
          <a:endParaRPr lang="en-US" dirty="0"/>
        </a:p>
      </dgm:t>
    </dgm:pt>
    <dgm:pt modelId="{83B8CB45-25B8-497B-BBC3-FB033FCC04CF}" type="parTrans" cxnId="{18F38DB9-606C-4C0A-BA84-EF2830CEF816}">
      <dgm:prSet/>
      <dgm:spPr/>
      <dgm:t>
        <a:bodyPr/>
        <a:lstStyle/>
        <a:p>
          <a:endParaRPr lang="en-US"/>
        </a:p>
      </dgm:t>
    </dgm:pt>
    <dgm:pt modelId="{28ABF3CB-F9C8-4877-86E5-9AF7D78E664B}" type="sibTrans" cxnId="{18F38DB9-606C-4C0A-BA84-EF2830CEF816}">
      <dgm:prSet/>
      <dgm:spPr/>
      <dgm:t>
        <a:bodyPr/>
        <a:lstStyle/>
        <a:p>
          <a:endParaRPr lang="en-US"/>
        </a:p>
      </dgm:t>
    </dgm:pt>
    <dgm:pt modelId="{DDE02D0A-9198-4721-8B38-1072D6EDA62F}" type="pres">
      <dgm:prSet presAssocID="{80B98F1B-B7FA-4229-814F-A10C593238A0}" presName="linear" presStyleCnt="0">
        <dgm:presLayoutVars>
          <dgm:dir/>
          <dgm:animLvl val="lvl"/>
          <dgm:resizeHandles val="exact"/>
        </dgm:presLayoutVars>
      </dgm:prSet>
      <dgm:spPr/>
      <dgm:t>
        <a:bodyPr/>
        <a:lstStyle/>
        <a:p>
          <a:endParaRPr lang="zh-CN" altLang="en-US"/>
        </a:p>
      </dgm:t>
    </dgm:pt>
    <dgm:pt modelId="{B51200DF-3905-4893-9946-CBE7F95E3FA7}" type="pres">
      <dgm:prSet presAssocID="{41EA6952-B722-4835-98D4-B2C4BA0B8CEC}" presName="parentLin" presStyleCnt="0"/>
      <dgm:spPr/>
    </dgm:pt>
    <dgm:pt modelId="{37E91A01-7B6D-40CD-896F-AEE566F5C89F}" type="pres">
      <dgm:prSet presAssocID="{41EA6952-B722-4835-98D4-B2C4BA0B8CEC}" presName="parentLeftMargin" presStyleLbl="node1" presStyleIdx="0" presStyleCnt="3"/>
      <dgm:spPr/>
      <dgm:t>
        <a:bodyPr/>
        <a:lstStyle/>
        <a:p>
          <a:endParaRPr lang="zh-CN" altLang="en-US"/>
        </a:p>
      </dgm:t>
    </dgm:pt>
    <dgm:pt modelId="{0A67B804-6318-4156-B787-DBD31B8E8D4D}" type="pres">
      <dgm:prSet presAssocID="{41EA6952-B722-4835-98D4-B2C4BA0B8CEC}" presName="parentText" presStyleLbl="node1" presStyleIdx="0" presStyleCnt="3" custLinFactNeighborX="25000" custLinFactNeighborY="32601">
        <dgm:presLayoutVars>
          <dgm:chMax val="0"/>
          <dgm:bulletEnabled val="1"/>
        </dgm:presLayoutVars>
      </dgm:prSet>
      <dgm:spPr/>
      <dgm:t>
        <a:bodyPr/>
        <a:lstStyle/>
        <a:p>
          <a:endParaRPr lang="zh-CN" altLang="en-US"/>
        </a:p>
      </dgm:t>
    </dgm:pt>
    <dgm:pt modelId="{4B092E75-C363-42E3-AD2C-B01F8BCA68B8}" type="pres">
      <dgm:prSet presAssocID="{41EA6952-B722-4835-98D4-B2C4BA0B8CEC}" presName="negativeSpace" presStyleCnt="0"/>
      <dgm:spPr/>
    </dgm:pt>
    <dgm:pt modelId="{D054C6B4-0D44-4CFA-A6A8-F4BF7E16B941}" type="pres">
      <dgm:prSet presAssocID="{41EA6952-B722-4835-98D4-B2C4BA0B8CEC}" presName="childText" presStyleLbl="conFgAcc1" presStyleIdx="0" presStyleCnt="3">
        <dgm:presLayoutVars>
          <dgm:bulletEnabled val="1"/>
        </dgm:presLayoutVars>
      </dgm:prSet>
      <dgm:spPr/>
    </dgm:pt>
    <dgm:pt modelId="{53057A9D-C7B3-46E1-B199-D0DC8790FC5B}" type="pres">
      <dgm:prSet presAssocID="{97909DCB-0048-4E3D-A6E8-117303889F8D}" presName="spaceBetweenRectangles" presStyleCnt="0"/>
      <dgm:spPr/>
    </dgm:pt>
    <dgm:pt modelId="{32EF5E07-5DF8-494F-9103-11EBAF774891}" type="pres">
      <dgm:prSet presAssocID="{799EA39D-7904-46B9-B585-B98635327694}" presName="parentLin" presStyleCnt="0"/>
      <dgm:spPr/>
    </dgm:pt>
    <dgm:pt modelId="{0974D38A-10E6-4501-97D8-79D77E382A76}" type="pres">
      <dgm:prSet presAssocID="{799EA39D-7904-46B9-B585-B98635327694}" presName="parentLeftMargin" presStyleLbl="node1" presStyleIdx="0" presStyleCnt="3"/>
      <dgm:spPr/>
      <dgm:t>
        <a:bodyPr/>
        <a:lstStyle/>
        <a:p>
          <a:endParaRPr lang="zh-CN" altLang="en-US"/>
        </a:p>
      </dgm:t>
    </dgm:pt>
    <dgm:pt modelId="{F6AF7B3A-F962-4D3C-BDE0-C6B61C8F214C}" type="pres">
      <dgm:prSet presAssocID="{799EA39D-7904-46B9-B585-B98635327694}" presName="parentText" presStyleLbl="node1" presStyleIdx="1" presStyleCnt="3" custLinFactNeighborY="37152">
        <dgm:presLayoutVars>
          <dgm:chMax val="0"/>
          <dgm:bulletEnabled val="1"/>
        </dgm:presLayoutVars>
      </dgm:prSet>
      <dgm:spPr/>
      <dgm:t>
        <a:bodyPr/>
        <a:lstStyle/>
        <a:p>
          <a:endParaRPr lang="zh-CN" altLang="en-US"/>
        </a:p>
      </dgm:t>
    </dgm:pt>
    <dgm:pt modelId="{6D648DB8-F801-490D-81B2-28D4A613036C}" type="pres">
      <dgm:prSet presAssocID="{799EA39D-7904-46B9-B585-B98635327694}" presName="negativeSpace" presStyleCnt="0"/>
      <dgm:spPr/>
    </dgm:pt>
    <dgm:pt modelId="{31096695-01B4-4CF7-BA13-DA2AFF7B54DB}" type="pres">
      <dgm:prSet presAssocID="{799EA39D-7904-46B9-B585-B98635327694}" presName="childText" presStyleLbl="conFgAcc1" presStyleIdx="1" presStyleCnt="3">
        <dgm:presLayoutVars>
          <dgm:bulletEnabled val="1"/>
        </dgm:presLayoutVars>
      </dgm:prSet>
      <dgm:spPr/>
    </dgm:pt>
    <dgm:pt modelId="{14FA7DA8-6DB7-469B-8156-79129118C67B}" type="pres">
      <dgm:prSet presAssocID="{196FBBE3-1553-4D87-96D8-6DE16F1C60BD}" presName="spaceBetweenRectangles" presStyleCnt="0"/>
      <dgm:spPr/>
    </dgm:pt>
    <dgm:pt modelId="{F58B79AA-1698-4B55-9AC2-93637FBFF59C}" type="pres">
      <dgm:prSet presAssocID="{5A80F27E-EE97-4E17-BE8F-6313B9E04F2D}" presName="parentLin" presStyleCnt="0"/>
      <dgm:spPr/>
    </dgm:pt>
    <dgm:pt modelId="{7ABD3240-2D56-4489-BC9D-71C14D360627}" type="pres">
      <dgm:prSet presAssocID="{5A80F27E-EE97-4E17-BE8F-6313B9E04F2D}" presName="parentLeftMargin" presStyleLbl="node1" presStyleIdx="1" presStyleCnt="3"/>
      <dgm:spPr/>
      <dgm:t>
        <a:bodyPr/>
        <a:lstStyle/>
        <a:p>
          <a:endParaRPr lang="zh-CN" altLang="en-US"/>
        </a:p>
      </dgm:t>
    </dgm:pt>
    <dgm:pt modelId="{7317A6A6-AC4C-4CAF-A6D1-D222AA33B079}" type="pres">
      <dgm:prSet presAssocID="{5A80F27E-EE97-4E17-BE8F-6313B9E04F2D}" presName="parentText" presStyleLbl="node1" presStyleIdx="2" presStyleCnt="3" custLinFactNeighborX="25000" custLinFactNeighborY="33375">
        <dgm:presLayoutVars>
          <dgm:chMax val="0"/>
          <dgm:bulletEnabled val="1"/>
        </dgm:presLayoutVars>
      </dgm:prSet>
      <dgm:spPr/>
      <dgm:t>
        <a:bodyPr/>
        <a:lstStyle/>
        <a:p>
          <a:endParaRPr lang="zh-CN" altLang="en-US"/>
        </a:p>
      </dgm:t>
    </dgm:pt>
    <dgm:pt modelId="{250FC012-99EC-4FD1-A9AC-567FFCF62D16}" type="pres">
      <dgm:prSet presAssocID="{5A80F27E-EE97-4E17-BE8F-6313B9E04F2D}" presName="negativeSpace" presStyleCnt="0"/>
      <dgm:spPr/>
    </dgm:pt>
    <dgm:pt modelId="{09110248-E234-4408-AA66-46C2E7A9D06B}" type="pres">
      <dgm:prSet presAssocID="{5A80F27E-EE97-4E17-BE8F-6313B9E04F2D}" presName="childText" presStyleLbl="conFgAcc1" presStyleIdx="2" presStyleCnt="3">
        <dgm:presLayoutVars>
          <dgm:bulletEnabled val="1"/>
        </dgm:presLayoutVars>
      </dgm:prSet>
      <dgm:spPr/>
    </dgm:pt>
  </dgm:ptLst>
  <dgm:cxnLst>
    <dgm:cxn modelId="{D27CD620-48BE-45C7-B008-B8714E999EA7}" srcId="{80B98F1B-B7FA-4229-814F-A10C593238A0}" destId="{41EA6952-B722-4835-98D4-B2C4BA0B8CEC}" srcOrd="0" destOrd="0" parTransId="{8587FB07-1375-4B9C-AB83-9C77C23C5423}" sibTransId="{97909DCB-0048-4E3D-A6E8-117303889F8D}"/>
    <dgm:cxn modelId="{0462F25A-FA02-490C-AC8E-7D36A0D1B1C5}" type="presOf" srcId="{80B98F1B-B7FA-4229-814F-A10C593238A0}" destId="{DDE02D0A-9198-4721-8B38-1072D6EDA62F}" srcOrd="0" destOrd="0" presId="urn:microsoft.com/office/officeart/2005/8/layout/list1"/>
    <dgm:cxn modelId="{5FABF653-D21D-4B42-9724-55C6F4C6521F}" type="presOf" srcId="{799EA39D-7904-46B9-B585-B98635327694}" destId="{F6AF7B3A-F962-4D3C-BDE0-C6B61C8F214C}" srcOrd="1" destOrd="0" presId="urn:microsoft.com/office/officeart/2005/8/layout/list1"/>
    <dgm:cxn modelId="{8EEFF84E-FCBF-4D4D-B185-4A0F13304808}" type="presOf" srcId="{799EA39D-7904-46B9-B585-B98635327694}" destId="{0974D38A-10E6-4501-97D8-79D77E382A76}" srcOrd="0" destOrd="0" presId="urn:microsoft.com/office/officeart/2005/8/layout/list1"/>
    <dgm:cxn modelId="{0755140D-0413-42B7-99D7-3DB55A0664B2}" type="presOf" srcId="{5A80F27E-EE97-4E17-BE8F-6313B9E04F2D}" destId="{7ABD3240-2D56-4489-BC9D-71C14D360627}" srcOrd="0" destOrd="0" presId="urn:microsoft.com/office/officeart/2005/8/layout/list1"/>
    <dgm:cxn modelId="{6F4BBC25-1529-40D1-A473-B64E9BC0741E}" type="presOf" srcId="{41EA6952-B722-4835-98D4-B2C4BA0B8CEC}" destId="{0A67B804-6318-4156-B787-DBD31B8E8D4D}" srcOrd="1" destOrd="0" presId="urn:microsoft.com/office/officeart/2005/8/layout/list1"/>
    <dgm:cxn modelId="{203D3B8F-A925-4654-8882-7CA1504D330D}" srcId="{80B98F1B-B7FA-4229-814F-A10C593238A0}" destId="{799EA39D-7904-46B9-B585-B98635327694}" srcOrd="1" destOrd="0" parTransId="{1B0D2B50-FA9F-4972-A0CD-6D7793266455}" sibTransId="{196FBBE3-1553-4D87-96D8-6DE16F1C60BD}"/>
    <dgm:cxn modelId="{18F38DB9-606C-4C0A-BA84-EF2830CEF816}" srcId="{80B98F1B-B7FA-4229-814F-A10C593238A0}" destId="{5A80F27E-EE97-4E17-BE8F-6313B9E04F2D}" srcOrd="2" destOrd="0" parTransId="{83B8CB45-25B8-497B-BBC3-FB033FCC04CF}" sibTransId="{28ABF3CB-F9C8-4877-86E5-9AF7D78E664B}"/>
    <dgm:cxn modelId="{5F5623D9-9990-4A4B-B6D8-516B74BBA303}" type="presOf" srcId="{41EA6952-B722-4835-98D4-B2C4BA0B8CEC}" destId="{37E91A01-7B6D-40CD-896F-AEE566F5C89F}" srcOrd="0" destOrd="0" presId="urn:microsoft.com/office/officeart/2005/8/layout/list1"/>
    <dgm:cxn modelId="{E7435366-E85A-48E5-ACEF-36BE7930C525}" type="presOf" srcId="{5A80F27E-EE97-4E17-BE8F-6313B9E04F2D}" destId="{7317A6A6-AC4C-4CAF-A6D1-D222AA33B079}" srcOrd="1" destOrd="0" presId="urn:microsoft.com/office/officeart/2005/8/layout/list1"/>
    <dgm:cxn modelId="{E00A0961-0C87-4394-9F6A-C9C210C9985B}" type="presParOf" srcId="{DDE02D0A-9198-4721-8B38-1072D6EDA62F}" destId="{B51200DF-3905-4893-9946-CBE7F95E3FA7}" srcOrd="0" destOrd="0" presId="urn:microsoft.com/office/officeart/2005/8/layout/list1"/>
    <dgm:cxn modelId="{E8D5A93D-5C5A-4BD5-B514-F5DB1BE23B8B}" type="presParOf" srcId="{B51200DF-3905-4893-9946-CBE7F95E3FA7}" destId="{37E91A01-7B6D-40CD-896F-AEE566F5C89F}" srcOrd="0" destOrd="0" presId="urn:microsoft.com/office/officeart/2005/8/layout/list1"/>
    <dgm:cxn modelId="{B9B1EDED-A902-48C2-89C6-5E02B8A9754D}" type="presParOf" srcId="{B51200DF-3905-4893-9946-CBE7F95E3FA7}" destId="{0A67B804-6318-4156-B787-DBD31B8E8D4D}" srcOrd="1" destOrd="0" presId="urn:microsoft.com/office/officeart/2005/8/layout/list1"/>
    <dgm:cxn modelId="{440CC36D-DCD5-4A8E-A05F-266F52A0F121}" type="presParOf" srcId="{DDE02D0A-9198-4721-8B38-1072D6EDA62F}" destId="{4B092E75-C363-42E3-AD2C-B01F8BCA68B8}" srcOrd="1" destOrd="0" presId="urn:microsoft.com/office/officeart/2005/8/layout/list1"/>
    <dgm:cxn modelId="{F5CECB6B-F06F-4841-8358-4816DA100A0D}" type="presParOf" srcId="{DDE02D0A-9198-4721-8B38-1072D6EDA62F}" destId="{D054C6B4-0D44-4CFA-A6A8-F4BF7E16B941}" srcOrd="2" destOrd="0" presId="urn:microsoft.com/office/officeart/2005/8/layout/list1"/>
    <dgm:cxn modelId="{0C3B373A-816A-428A-B02F-87861E0E6F3A}" type="presParOf" srcId="{DDE02D0A-9198-4721-8B38-1072D6EDA62F}" destId="{53057A9D-C7B3-46E1-B199-D0DC8790FC5B}" srcOrd="3" destOrd="0" presId="urn:microsoft.com/office/officeart/2005/8/layout/list1"/>
    <dgm:cxn modelId="{7A127AC1-0C4D-46E6-83CD-3140FAAC00B3}" type="presParOf" srcId="{DDE02D0A-9198-4721-8B38-1072D6EDA62F}" destId="{32EF5E07-5DF8-494F-9103-11EBAF774891}" srcOrd="4" destOrd="0" presId="urn:microsoft.com/office/officeart/2005/8/layout/list1"/>
    <dgm:cxn modelId="{F31DF7D7-BDDE-4227-A402-36F18DA67CA0}" type="presParOf" srcId="{32EF5E07-5DF8-494F-9103-11EBAF774891}" destId="{0974D38A-10E6-4501-97D8-79D77E382A76}" srcOrd="0" destOrd="0" presId="urn:microsoft.com/office/officeart/2005/8/layout/list1"/>
    <dgm:cxn modelId="{33DF7CDA-0017-4350-8472-B4FDF42CDEF0}" type="presParOf" srcId="{32EF5E07-5DF8-494F-9103-11EBAF774891}" destId="{F6AF7B3A-F962-4D3C-BDE0-C6B61C8F214C}" srcOrd="1" destOrd="0" presId="urn:microsoft.com/office/officeart/2005/8/layout/list1"/>
    <dgm:cxn modelId="{42DE16F4-56D2-4E99-9F0B-515AD3DCFEDC}" type="presParOf" srcId="{DDE02D0A-9198-4721-8B38-1072D6EDA62F}" destId="{6D648DB8-F801-490D-81B2-28D4A613036C}" srcOrd="5" destOrd="0" presId="urn:microsoft.com/office/officeart/2005/8/layout/list1"/>
    <dgm:cxn modelId="{0EE81B25-361C-48F5-9198-10DE36193977}" type="presParOf" srcId="{DDE02D0A-9198-4721-8B38-1072D6EDA62F}" destId="{31096695-01B4-4CF7-BA13-DA2AFF7B54DB}" srcOrd="6" destOrd="0" presId="urn:microsoft.com/office/officeart/2005/8/layout/list1"/>
    <dgm:cxn modelId="{F4F70FD7-57FB-4DE7-8DCE-FD8285376515}" type="presParOf" srcId="{DDE02D0A-9198-4721-8B38-1072D6EDA62F}" destId="{14FA7DA8-6DB7-469B-8156-79129118C67B}" srcOrd="7" destOrd="0" presId="urn:microsoft.com/office/officeart/2005/8/layout/list1"/>
    <dgm:cxn modelId="{B980AAE3-C77A-4DBC-87C1-B82284C60E39}" type="presParOf" srcId="{DDE02D0A-9198-4721-8B38-1072D6EDA62F}" destId="{F58B79AA-1698-4B55-9AC2-93637FBFF59C}" srcOrd="8" destOrd="0" presId="urn:microsoft.com/office/officeart/2005/8/layout/list1"/>
    <dgm:cxn modelId="{573A3C7A-41EB-4105-9DFB-877B1825DB18}" type="presParOf" srcId="{F58B79AA-1698-4B55-9AC2-93637FBFF59C}" destId="{7ABD3240-2D56-4489-BC9D-71C14D360627}" srcOrd="0" destOrd="0" presId="urn:microsoft.com/office/officeart/2005/8/layout/list1"/>
    <dgm:cxn modelId="{1DBDB643-9337-4FC4-9AE5-5ADF1B1531E1}" type="presParOf" srcId="{F58B79AA-1698-4B55-9AC2-93637FBFF59C}" destId="{7317A6A6-AC4C-4CAF-A6D1-D222AA33B079}" srcOrd="1" destOrd="0" presId="urn:microsoft.com/office/officeart/2005/8/layout/list1"/>
    <dgm:cxn modelId="{5E833BA8-9E19-4FAE-B2FF-43654173B6AC}" type="presParOf" srcId="{DDE02D0A-9198-4721-8B38-1072D6EDA62F}" destId="{250FC012-99EC-4FD1-A9AC-567FFCF62D16}" srcOrd="9" destOrd="0" presId="urn:microsoft.com/office/officeart/2005/8/layout/list1"/>
    <dgm:cxn modelId="{A27AB3DE-17A7-40D8-98E5-375AD30538CD}" type="presParOf" srcId="{DDE02D0A-9198-4721-8B38-1072D6EDA62F}" destId="{09110248-E234-4408-AA66-46C2E7A9D06B}"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808CBA6-3226-4CCF-9D66-5320E2AE94CA}" type="doc">
      <dgm:prSet loTypeId="urn:microsoft.com/office/officeart/2005/8/layout/vProcess5" loCatId="process" qsTypeId="urn:microsoft.com/office/officeart/2005/8/quickstyle/simple1" qsCatId="simple" csTypeId="urn:microsoft.com/office/officeart/2005/8/colors/colorful4" csCatId="colorful" phldr="1"/>
      <dgm:spPr/>
      <dgm:t>
        <a:bodyPr/>
        <a:lstStyle/>
        <a:p>
          <a:endParaRPr lang="zh-CN" altLang="en-US"/>
        </a:p>
      </dgm:t>
    </dgm:pt>
    <dgm:pt modelId="{D19CD7E7-A23F-4EB3-B01C-D9E38170782E}">
      <dgm:prSet phldrT="[文本]"/>
      <dgm:spPr/>
      <dgm:t>
        <a:bodyPr/>
        <a:lstStyle/>
        <a:p>
          <a:r>
            <a:rPr lang="en-US" altLang="zh-CN" b="1" dirty="0" smtClean="0"/>
            <a:t>1967- </a:t>
          </a:r>
          <a:r>
            <a:rPr lang="en-US" altLang="zh-CN" dirty="0" smtClean="0"/>
            <a:t> </a:t>
          </a:r>
          <a:r>
            <a:rPr lang="en-CA" dirty="0" smtClean="0">
              <a:solidFill>
                <a:schemeClr val="tx1"/>
              </a:solidFill>
            </a:rPr>
            <a:t>Air Southwest Co. was incorporated </a:t>
          </a:r>
          <a:r>
            <a:rPr lang="en-US" altLang="zh-CN" dirty="0" smtClean="0">
              <a:solidFill>
                <a:schemeClr val="tx1"/>
              </a:solidFill>
            </a:rPr>
            <a:t>and </a:t>
          </a:r>
          <a:r>
            <a:rPr lang="en-US" b="0" i="0" dirty="0" smtClean="0">
              <a:solidFill>
                <a:schemeClr val="tx1"/>
              </a:solidFill>
            </a:rPr>
            <a:t>provide service within the state of Texas</a:t>
          </a:r>
          <a:endParaRPr lang="zh-CN" altLang="en-US" dirty="0">
            <a:solidFill>
              <a:schemeClr val="tx1"/>
            </a:solidFill>
          </a:endParaRPr>
        </a:p>
      </dgm:t>
    </dgm:pt>
    <dgm:pt modelId="{134DE96A-6A44-45B7-AC4A-60315443A917}" type="parTrans" cxnId="{57FEB41E-9B7F-44AC-9B6C-2EA974823F55}">
      <dgm:prSet/>
      <dgm:spPr/>
      <dgm:t>
        <a:bodyPr/>
        <a:lstStyle/>
        <a:p>
          <a:endParaRPr lang="zh-CN" altLang="en-US"/>
        </a:p>
      </dgm:t>
    </dgm:pt>
    <dgm:pt modelId="{4AA5898C-23D7-410A-889E-6E187240804E}" type="sibTrans" cxnId="{57FEB41E-9B7F-44AC-9B6C-2EA974823F55}">
      <dgm:prSet/>
      <dgm:spPr/>
      <dgm:t>
        <a:bodyPr/>
        <a:lstStyle/>
        <a:p>
          <a:endParaRPr lang="zh-CN" altLang="en-US"/>
        </a:p>
      </dgm:t>
    </dgm:pt>
    <dgm:pt modelId="{53E9E68E-9126-455B-A1E1-26D78EC8C22C}">
      <dgm:prSet phldrT="[文本]"/>
      <dgm:spPr/>
      <dgm:t>
        <a:bodyPr/>
        <a:lstStyle/>
        <a:p>
          <a:r>
            <a:rPr lang="en-US" altLang="zh-CN" b="1" dirty="0" smtClean="0"/>
            <a:t>1971- </a:t>
          </a:r>
          <a:r>
            <a:rPr lang="en-CA" dirty="0" smtClean="0">
              <a:solidFill>
                <a:schemeClr val="tx1"/>
              </a:solidFill>
            </a:rPr>
            <a:t>Air Southwest Co. changes its name to Southwest  Airlines Co.</a:t>
          </a:r>
        </a:p>
        <a:p>
          <a:r>
            <a:rPr lang="en-CA" dirty="0" smtClean="0">
              <a:solidFill>
                <a:schemeClr val="tx1"/>
              </a:solidFill>
            </a:rPr>
            <a:t>Begins service to Dallas, San Antonio and Houston</a:t>
          </a:r>
          <a:endParaRPr lang="zh-CN" altLang="en-US" dirty="0">
            <a:solidFill>
              <a:schemeClr val="tx1"/>
            </a:solidFill>
          </a:endParaRPr>
        </a:p>
      </dgm:t>
    </dgm:pt>
    <dgm:pt modelId="{ECEE5FB7-1AA5-40D5-A4FB-97BF5FB50E78}" type="parTrans" cxnId="{0D8C0A70-7797-45BA-8DCD-63492CD2A6D3}">
      <dgm:prSet/>
      <dgm:spPr/>
      <dgm:t>
        <a:bodyPr/>
        <a:lstStyle/>
        <a:p>
          <a:endParaRPr lang="zh-CN" altLang="en-US"/>
        </a:p>
      </dgm:t>
    </dgm:pt>
    <dgm:pt modelId="{BBECCEB6-C807-463B-A23D-294B21CEF127}" type="sibTrans" cxnId="{0D8C0A70-7797-45BA-8DCD-63492CD2A6D3}">
      <dgm:prSet/>
      <dgm:spPr/>
      <dgm:t>
        <a:bodyPr/>
        <a:lstStyle/>
        <a:p>
          <a:endParaRPr lang="zh-CN" altLang="en-US"/>
        </a:p>
      </dgm:t>
    </dgm:pt>
    <dgm:pt modelId="{34385726-B843-40CC-87AB-1D7F21A24849}">
      <dgm:prSet phldrT="[文本]"/>
      <dgm:spPr/>
      <dgm:t>
        <a:bodyPr/>
        <a:lstStyle/>
        <a:p>
          <a:r>
            <a:rPr lang="en-US" altLang="zh-CN" b="1" dirty="0" smtClean="0"/>
            <a:t>1975-</a:t>
          </a:r>
          <a:r>
            <a:rPr lang="en-US" altLang="zh-CN" dirty="0" smtClean="0"/>
            <a:t>  </a:t>
          </a:r>
          <a:r>
            <a:rPr lang="en-CA" altLang="zh-CN" dirty="0" smtClean="0">
              <a:solidFill>
                <a:schemeClr val="tx1"/>
              </a:solidFill>
            </a:rPr>
            <a:t>Common stock listed on</a:t>
          </a:r>
        </a:p>
        <a:p>
          <a:r>
            <a:rPr lang="en-CA" altLang="zh-CN" dirty="0" smtClean="0">
              <a:solidFill>
                <a:schemeClr val="tx1"/>
              </a:solidFill>
            </a:rPr>
            <a:t>American Stock Exchange under the ticker “LUV</a:t>
          </a:r>
          <a:endParaRPr lang="zh-CN" altLang="en-US" dirty="0">
            <a:solidFill>
              <a:schemeClr val="tx1"/>
            </a:solidFill>
          </a:endParaRPr>
        </a:p>
      </dgm:t>
    </dgm:pt>
    <dgm:pt modelId="{B2950801-27EC-4BF4-9731-E6A73ED67567}" type="parTrans" cxnId="{A5AF1F39-0D97-4CF1-8135-27D93B4EDE5D}">
      <dgm:prSet/>
      <dgm:spPr/>
      <dgm:t>
        <a:bodyPr/>
        <a:lstStyle/>
        <a:p>
          <a:endParaRPr lang="zh-CN" altLang="en-US"/>
        </a:p>
      </dgm:t>
    </dgm:pt>
    <dgm:pt modelId="{3336AAAF-F788-494C-A9DB-787793B3E684}" type="sibTrans" cxnId="{A5AF1F39-0D97-4CF1-8135-27D93B4EDE5D}">
      <dgm:prSet/>
      <dgm:spPr/>
      <dgm:t>
        <a:bodyPr/>
        <a:lstStyle/>
        <a:p>
          <a:endParaRPr lang="zh-CN" altLang="en-US"/>
        </a:p>
      </dgm:t>
    </dgm:pt>
    <dgm:pt modelId="{BC1CB5A9-C669-4A95-8A99-988B52B632A4}" type="pres">
      <dgm:prSet presAssocID="{0808CBA6-3226-4CCF-9D66-5320E2AE94CA}" presName="outerComposite" presStyleCnt="0">
        <dgm:presLayoutVars>
          <dgm:chMax val="5"/>
          <dgm:dir/>
          <dgm:resizeHandles val="exact"/>
        </dgm:presLayoutVars>
      </dgm:prSet>
      <dgm:spPr/>
      <dgm:t>
        <a:bodyPr/>
        <a:lstStyle/>
        <a:p>
          <a:endParaRPr lang="zh-CN" altLang="en-US"/>
        </a:p>
      </dgm:t>
    </dgm:pt>
    <dgm:pt modelId="{E7D87CB6-7425-4C4D-869F-146F2F67F4E7}" type="pres">
      <dgm:prSet presAssocID="{0808CBA6-3226-4CCF-9D66-5320E2AE94CA}" presName="dummyMaxCanvas" presStyleCnt="0">
        <dgm:presLayoutVars/>
      </dgm:prSet>
      <dgm:spPr/>
    </dgm:pt>
    <dgm:pt modelId="{AA721FE6-1E51-4473-8551-234BFFF4C235}" type="pres">
      <dgm:prSet presAssocID="{0808CBA6-3226-4CCF-9D66-5320E2AE94CA}" presName="ThreeNodes_1" presStyleLbl="node1" presStyleIdx="0" presStyleCnt="3">
        <dgm:presLayoutVars>
          <dgm:bulletEnabled val="1"/>
        </dgm:presLayoutVars>
      </dgm:prSet>
      <dgm:spPr/>
      <dgm:t>
        <a:bodyPr/>
        <a:lstStyle/>
        <a:p>
          <a:endParaRPr lang="zh-CN" altLang="en-US"/>
        </a:p>
      </dgm:t>
    </dgm:pt>
    <dgm:pt modelId="{39C3E1B9-2E00-41F3-BD4E-0382685B94E4}" type="pres">
      <dgm:prSet presAssocID="{0808CBA6-3226-4CCF-9D66-5320E2AE94CA}" presName="ThreeNodes_2" presStyleLbl="node1" presStyleIdx="1" presStyleCnt="3">
        <dgm:presLayoutVars>
          <dgm:bulletEnabled val="1"/>
        </dgm:presLayoutVars>
      </dgm:prSet>
      <dgm:spPr/>
      <dgm:t>
        <a:bodyPr/>
        <a:lstStyle/>
        <a:p>
          <a:endParaRPr lang="zh-CN" altLang="en-US"/>
        </a:p>
      </dgm:t>
    </dgm:pt>
    <dgm:pt modelId="{65E1DCD6-D606-4814-A2EF-012EE5559157}" type="pres">
      <dgm:prSet presAssocID="{0808CBA6-3226-4CCF-9D66-5320E2AE94CA}" presName="ThreeNodes_3" presStyleLbl="node1" presStyleIdx="2" presStyleCnt="3">
        <dgm:presLayoutVars>
          <dgm:bulletEnabled val="1"/>
        </dgm:presLayoutVars>
      </dgm:prSet>
      <dgm:spPr/>
      <dgm:t>
        <a:bodyPr/>
        <a:lstStyle/>
        <a:p>
          <a:endParaRPr lang="zh-CN" altLang="en-US"/>
        </a:p>
      </dgm:t>
    </dgm:pt>
    <dgm:pt modelId="{E87FFAD3-16E5-4B2B-805B-BE867592A5E2}" type="pres">
      <dgm:prSet presAssocID="{0808CBA6-3226-4CCF-9D66-5320E2AE94CA}" presName="ThreeConn_1-2" presStyleLbl="fgAccFollowNode1" presStyleIdx="0" presStyleCnt="2">
        <dgm:presLayoutVars>
          <dgm:bulletEnabled val="1"/>
        </dgm:presLayoutVars>
      </dgm:prSet>
      <dgm:spPr/>
      <dgm:t>
        <a:bodyPr/>
        <a:lstStyle/>
        <a:p>
          <a:endParaRPr lang="zh-CN" altLang="en-US"/>
        </a:p>
      </dgm:t>
    </dgm:pt>
    <dgm:pt modelId="{96B22FCA-E4DB-4BA9-9CAA-19AEEB3B0305}" type="pres">
      <dgm:prSet presAssocID="{0808CBA6-3226-4CCF-9D66-5320E2AE94CA}" presName="ThreeConn_2-3" presStyleLbl="fgAccFollowNode1" presStyleIdx="1" presStyleCnt="2">
        <dgm:presLayoutVars>
          <dgm:bulletEnabled val="1"/>
        </dgm:presLayoutVars>
      </dgm:prSet>
      <dgm:spPr/>
      <dgm:t>
        <a:bodyPr/>
        <a:lstStyle/>
        <a:p>
          <a:endParaRPr lang="zh-CN" altLang="en-US"/>
        </a:p>
      </dgm:t>
    </dgm:pt>
    <dgm:pt modelId="{D53E8ECF-7FCC-4FF1-A5DC-DD36921F252B}" type="pres">
      <dgm:prSet presAssocID="{0808CBA6-3226-4CCF-9D66-5320E2AE94CA}" presName="ThreeNodes_1_text" presStyleLbl="node1" presStyleIdx="2" presStyleCnt="3">
        <dgm:presLayoutVars>
          <dgm:bulletEnabled val="1"/>
        </dgm:presLayoutVars>
      </dgm:prSet>
      <dgm:spPr/>
      <dgm:t>
        <a:bodyPr/>
        <a:lstStyle/>
        <a:p>
          <a:endParaRPr lang="zh-CN" altLang="en-US"/>
        </a:p>
      </dgm:t>
    </dgm:pt>
    <dgm:pt modelId="{B81E06E6-CB23-48AC-A53D-5BC5610E80FE}" type="pres">
      <dgm:prSet presAssocID="{0808CBA6-3226-4CCF-9D66-5320E2AE94CA}" presName="ThreeNodes_2_text" presStyleLbl="node1" presStyleIdx="2" presStyleCnt="3">
        <dgm:presLayoutVars>
          <dgm:bulletEnabled val="1"/>
        </dgm:presLayoutVars>
      </dgm:prSet>
      <dgm:spPr/>
      <dgm:t>
        <a:bodyPr/>
        <a:lstStyle/>
        <a:p>
          <a:endParaRPr lang="zh-CN" altLang="en-US"/>
        </a:p>
      </dgm:t>
    </dgm:pt>
    <dgm:pt modelId="{5E02C8FB-9FCE-439A-977A-9E4EB68958FD}" type="pres">
      <dgm:prSet presAssocID="{0808CBA6-3226-4CCF-9D66-5320E2AE94CA}" presName="ThreeNodes_3_text" presStyleLbl="node1" presStyleIdx="2" presStyleCnt="3">
        <dgm:presLayoutVars>
          <dgm:bulletEnabled val="1"/>
        </dgm:presLayoutVars>
      </dgm:prSet>
      <dgm:spPr/>
      <dgm:t>
        <a:bodyPr/>
        <a:lstStyle/>
        <a:p>
          <a:endParaRPr lang="zh-CN" altLang="en-US"/>
        </a:p>
      </dgm:t>
    </dgm:pt>
  </dgm:ptLst>
  <dgm:cxnLst>
    <dgm:cxn modelId="{10034E12-BDDA-4193-AA68-585589040ABB}" type="presOf" srcId="{0808CBA6-3226-4CCF-9D66-5320E2AE94CA}" destId="{BC1CB5A9-C669-4A95-8A99-988B52B632A4}" srcOrd="0" destOrd="0" presId="urn:microsoft.com/office/officeart/2005/8/layout/vProcess5"/>
    <dgm:cxn modelId="{771F21FD-97F9-4C76-B5C7-9034E72F3D20}" type="presOf" srcId="{BBECCEB6-C807-463B-A23D-294B21CEF127}" destId="{96B22FCA-E4DB-4BA9-9CAA-19AEEB3B0305}" srcOrd="0" destOrd="0" presId="urn:microsoft.com/office/officeart/2005/8/layout/vProcess5"/>
    <dgm:cxn modelId="{2A2D55F9-6AF8-4E22-B0CB-7EE95819D133}" type="presOf" srcId="{53E9E68E-9126-455B-A1E1-26D78EC8C22C}" destId="{B81E06E6-CB23-48AC-A53D-5BC5610E80FE}" srcOrd="1" destOrd="0" presId="urn:microsoft.com/office/officeart/2005/8/layout/vProcess5"/>
    <dgm:cxn modelId="{316659DE-D951-4091-BC90-0F52120842A3}" type="presOf" srcId="{53E9E68E-9126-455B-A1E1-26D78EC8C22C}" destId="{39C3E1B9-2E00-41F3-BD4E-0382685B94E4}" srcOrd="0" destOrd="0" presId="urn:microsoft.com/office/officeart/2005/8/layout/vProcess5"/>
    <dgm:cxn modelId="{84AEADFA-8638-4267-B12A-792F811EE818}" type="presOf" srcId="{34385726-B843-40CC-87AB-1D7F21A24849}" destId="{5E02C8FB-9FCE-439A-977A-9E4EB68958FD}" srcOrd="1" destOrd="0" presId="urn:microsoft.com/office/officeart/2005/8/layout/vProcess5"/>
    <dgm:cxn modelId="{A5AF1F39-0D97-4CF1-8135-27D93B4EDE5D}" srcId="{0808CBA6-3226-4CCF-9D66-5320E2AE94CA}" destId="{34385726-B843-40CC-87AB-1D7F21A24849}" srcOrd="2" destOrd="0" parTransId="{B2950801-27EC-4BF4-9731-E6A73ED67567}" sibTransId="{3336AAAF-F788-494C-A9DB-787793B3E684}"/>
    <dgm:cxn modelId="{AD49A6C6-A3A4-42CD-9FBB-C57E82413C60}" type="presOf" srcId="{D19CD7E7-A23F-4EB3-B01C-D9E38170782E}" destId="{AA721FE6-1E51-4473-8551-234BFFF4C235}" srcOrd="0" destOrd="0" presId="urn:microsoft.com/office/officeart/2005/8/layout/vProcess5"/>
    <dgm:cxn modelId="{4EEE81AE-4535-48E8-B073-74B7379D50C0}" type="presOf" srcId="{4AA5898C-23D7-410A-889E-6E187240804E}" destId="{E87FFAD3-16E5-4B2B-805B-BE867592A5E2}" srcOrd="0" destOrd="0" presId="urn:microsoft.com/office/officeart/2005/8/layout/vProcess5"/>
    <dgm:cxn modelId="{030AC9C8-420B-4044-B560-4A74DE9BC815}" type="presOf" srcId="{34385726-B843-40CC-87AB-1D7F21A24849}" destId="{65E1DCD6-D606-4814-A2EF-012EE5559157}" srcOrd="0" destOrd="0" presId="urn:microsoft.com/office/officeart/2005/8/layout/vProcess5"/>
    <dgm:cxn modelId="{5A4A7DBB-9AF4-4D49-A479-892633AD2B23}" type="presOf" srcId="{D19CD7E7-A23F-4EB3-B01C-D9E38170782E}" destId="{D53E8ECF-7FCC-4FF1-A5DC-DD36921F252B}" srcOrd="1" destOrd="0" presId="urn:microsoft.com/office/officeart/2005/8/layout/vProcess5"/>
    <dgm:cxn modelId="{0D8C0A70-7797-45BA-8DCD-63492CD2A6D3}" srcId="{0808CBA6-3226-4CCF-9D66-5320E2AE94CA}" destId="{53E9E68E-9126-455B-A1E1-26D78EC8C22C}" srcOrd="1" destOrd="0" parTransId="{ECEE5FB7-1AA5-40D5-A4FB-97BF5FB50E78}" sibTransId="{BBECCEB6-C807-463B-A23D-294B21CEF127}"/>
    <dgm:cxn modelId="{57FEB41E-9B7F-44AC-9B6C-2EA974823F55}" srcId="{0808CBA6-3226-4CCF-9D66-5320E2AE94CA}" destId="{D19CD7E7-A23F-4EB3-B01C-D9E38170782E}" srcOrd="0" destOrd="0" parTransId="{134DE96A-6A44-45B7-AC4A-60315443A917}" sibTransId="{4AA5898C-23D7-410A-889E-6E187240804E}"/>
    <dgm:cxn modelId="{E1A68C78-DE93-43CE-9DBF-2829E9089922}" type="presParOf" srcId="{BC1CB5A9-C669-4A95-8A99-988B52B632A4}" destId="{E7D87CB6-7425-4C4D-869F-146F2F67F4E7}" srcOrd="0" destOrd="0" presId="urn:microsoft.com/office/officeart/2005/8/layout/vProcess5"/>
    <dgm:cxn modelId="{0D65ADFF-8CE4-4FEF-A429-4FC578EB8AB6}" type="presParOf" srcId="{BC1CB5A9-C669-4A95-8A99-988B52B632A4}" destId="{AA721FE6-1E51-4473-8551-234BFFF4C235}" srcOrd="1" destOrd="0" presId="urn:microsoft.com/office/officeart/2005/8/layout/vProcess5"/>
    <dgm:cxn modelId="{209EFFAB-8100-4AA7-8D5E-17FA349E7D18}" type="presParOf" srcId="{BC1CB5A9-C669-4A95-8A99-988B52B632A4}" destId="{39C3E1B9-2E00-41F3-BD4E-0382685B94E4}" srcOrd="2" destOrd="0" presId="urn:microsoft.com/office/officeart/2005/8/layout/vProcess5"/>
    <dgm:cxn modelId="{E3DE57CD-D295-40CD-A862-502EB4487EB2}" type="presParOf" srcId="{BC1CB5A9-C669-4A95-8A99-988B52B632A4}" destId="{65E1DCD6-D606-4814-A2EF-012EE5559157}" srcOrd="3" destOrd="0" presId="urn:microsoft.com/office/officeart/2005/8/layout/vProcess5"/>
    <dgm:cxn modelId="{7B88FBC0-6C65-4B92-A0C4-E1AFF1950D2F}" type="presParOf" srcId="{BC1CB5A9-C669-4A95-8A99-988B52B632A4}" destId="{E87FFAD3-16E5-4B2B-805B-BE867592A5E2}" srcOrd="4" destOrd="0" presId="urn:microsoft.com/office/officeart/2005/8/layout/vProcess5"/>
    <dgm:cxn modelId="{AA2BBFFC-D062-431E-BB29-26241AB2B1B4}" type="presParOf" srcId="{BC1CB5A9-C669-4A95-8A99-988B52B632A4}" destId="{96B22FCA-E4DB-4BA9-9CAA-19AEEB3B0305}" srcOrd="5" destOrd="0" presId="urn:microsoft.com/office/officeart/2005/8/layout/vProcess5"/>
    <dgm:cxn modelId="{41D2EDDE-2DBD-4E01-A615-C631FAE8B342}" type="presParOf" srcId="{BC1CB5A9-C669-4A95-8A99-988B52B632A4}" destId="{D53E8ECF-7FCC-4FF1-A5DC-DD36921F252B}" srcOrd="6" destOrd="0" presId="urn:microsoft.com/office/officeart/2005/8/layout/vProcess5"/>
    <dgm:cxn modelId="{4EF7D58C-1AE0-4AE7-8163-70CA7F46BF7D}" type="presParOf" srcId="{BC1CB5A9-C669-4A95-8A99-988B52B632A4}" destId="{B81E06E6-CB23-48AC-A53D-5BC5610E80FE}" srcOrd="7" destOrd="0" presId="urn:microsoft.com/office/officeart/2005/8/layout/vProcess5"/>
    <dgm:cxn modelId="{9A156078-4E05-4AE3-9F7B-724B8F88B29A}" type="presParOf" srcId="{BC1CB5A9-C669-4A95-8A99-988B52B632A4}" destId="{5E02C8FB-9FCE-439A-977A-9E4EB68958FD}"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808CBA6-3226-4CCF-9D66-5320E2AE94CA}" type="doc">
      <dgm:prSet loTypeId="urn:microsoft.com/office/officeart/2005/8/layout/vProcess5" loCatId="process" qsTypeId="urn:microsoft.com/office/officeart/2005/8/quickstyle/simple1" qsCatId="simple" csTypeId="urn:microsoft.com/office/officeart/2005/8/colors/colorful4" csCatId="colorful" phldr="1"/>
      <dgm:spPr/>
      <dgm:t>
        <a:bodyPr/>
        <a:lstStyle/>
        <a:p>
          <a:endParaRPr lang="zh-CN" altLang="en-US"/>
        </a:p>
      </dgm:t>
    </dgm:pt>
    <dgm:pt modelId="{53E9E68E-9126-455B-A1E1-26D78EC8C22C}">
      <dgm:prSet phldrT="[文本]" custT="1"/>
      <dgm:spPr/>
      <dgm:t>
        <a:bodyPr/>
        <a:lstStyle/>
        <a:p>
          <a:r>
            <a:rPr lang="en-US" altLang="zh-CN" sz="1500" b="1" dirty="0" smtClean="0"/>
            <a:t>1996- </a:t>
          </a:r>
          <a:r>
            <a:rPr lang="en-US" sz="1500" dirty="0" smtClean="0">
              <a:solidFill>
                <a:schemeClr val="tx2">
                  <a:lumMod val="50000"/>
                </a:schemeClr>
              </a:solidFill>
            </a:rPr>
            <a:t>Online booking site launched</a:t>
          </a:r>
          <a:endParaRPr lang="zh-CN" altLang="en-US" sz="1200" dirty="0">
            <a:solidFill>
              <a:schemeClr val="tx2">
                <a:lumMod val="50000"/>
              </a:schemeClr>
            </a:solidFill>
          </a:endParaRPr>
        </a:p>
      </dgm:t>
    </dgm:pt>
    <dgm:pt modelId="{ECEE5FB7-1AA5-40D5-A4FB-97BF5FB50E78}" type="parTrans" cxnId="{0D8C0A70-7797-45BA-8DCD-63492CD2A6D3}">
      <dgm:prSet/>
      <dgm:spPr/>
      <dgm:t>
        <a:bodyPr/>
        <a:lstStyle/>
        <a:p>
          <a:endParaRPr lang="zh-CN" altLang="en-US"/>
        </a:p>
      </dgm:t>
    </dgm:pt>
    <dgm:pt modelId="{BBECCEB6-C807-463B-A23D-294B21CEF127}" type="sibTrans" cxnId="{0D8C0A70-7797-45BA-8DCD-63492CD2A6D3}">
      <dgm:prSet/>
      <dgm:spPr/>
      <dgm:t>
        <a:bodyPr/>
        <a:lstStyle/>
        <a:p>
          <a:endParaRPr lang="zh-CN" altLang="en-US"/>
        </a:p>
      </dgm:t>
    </dgm:pt>
    <dgm:pt modelId="{34385726-B843-40CC-87AB-1D7F21A24849}">
      <dgm:prSet phldrT="[文本]" custT="1"/>
      <dgm:spPr/>
      <dgm:t>
        <a:bodyPr/>
        <a:lstStyle/>
        <a:p>
          <a:r>
            <a:rPr lang="en-US" altLang="zh-CN" sz="1500" b="1" dirty="0" smtClean="0"/>
            <a:t>2005-</a:t>
          </a:r>
          <a:r>
            <a:rPr lang="en-US" altLang="zh-CN" sz="1600" b="1" dirty="0" smtClean="0"/>
            <a:t> </a:t>
          </a:r>
          <a:r>
            <a:rPr lang="en-US" sz="1600" b="0" dirty="0" smtClean="0">
              <a:solidFill>
                <a:schemeClr val="tx2">
                  <a:lumMod val="50000"/>
                </a:schemeClr>
              </a:solidFill>
            </a:rPr>
            <a:t>Enters first code-share agreement with American Trans Air</a:t>
          </a:r>
          <a:endParaRPr lang="zh-CN" altLang="en-US" sz="1600" b="0" dirty="0">
            <a:solidFill>
              <a:schemeClr val="tx2">
                <a:lumMod val="50000"/>
              </a:schemeClr>
            </a:solidFill>
          </a:endParaRPr>
        </a:p>
      </dgm:t>
    </dgm:pt>
    <dgm:pt modelId="{B2950801-27EC-4BF4-9731-E6A73ED67567}" type="parTrans" cxnId="{A5AF1F39-0D97-4CF1-8135-27D93B4EDE5D}">
      <dgm:prSet/>
      <dgm:spPr/>
      <dgm:t>
        <a:bodyPr/>
        <a:lstStyle/>
        <a:p>
          <a:endParaRPr lang="zh-CN" altLang="en-US"/>
        </a:p>
      </dgm:t>
    </dgm:pt>
    <dgm:pt modelId="{3336AAAF-F788-494C-A9DB-787793B3E684}" type="sibTrans" cxnId="{A5AF1F39-0D97-4CF1-8135-27D93B4EDE5D}">
      <dgm:prSet/>
      <dgm:spPr/>
      <dgm:t>
        <a:bodyPr/>
        <a:lstStyle/>
        <a:p>
          <a:endParaRPr lang="zh-CN" altLang="en-US"/>
        </a:p>
      </dgm:t>
    </dgm:pt>
    <dgm:pt modelId="{BC1CB5A9-C669-4A95-8A99-988B52B632A4}" type="pres">
      <dgm:prSet presAssocID="{0808CBA6-3226-4CCF-9D66-5320E2AE94CA}" presName="outerComposite" presStyleCnt="0">
        <dgm:presLayoutVars>
          <dgm:chMax val="5"/>
          <dgm:dir/>
          <dgm:resizeHandles val="exact"/>
        </dgm:presLayoutVars>
      </dgm:prSet>
      <dgm:spPr/>
      <dgm:t>
        <a:bodyPr/>
        <a:lstStyle/>
        <a:p>
          <a:endParaRPr lang="zh-CN" altLang="en-US"/>
        </a:p>
      </dgm:t>
    </dgm:pt>
    <dgm:pt modelId="{E7D87CB6-7425-4C4D-869F-146F2F67F4E7}" type="pres">
      <dgm:prSet presAssocID="{0808CBA6-3226-4CCF-9D66-5320E2AE94CA}" presName="dummyMaxCanvas" presStyleCnt="0">
        <dgm:presLayoutVars/>
      </dgm:prSet>
      <dgm:spPr/>
    </dgm:pt>
    <dgm:pt modelId="{80E6E5AA-3192-474C-9E8E-9A318E255416}" type="pres">
      <dgm:prSet presAssocID="{0808CBA6-3226-4CCF-9D66-5320E2AE94CA}" presName="TwoNodes_1" presStyleLbl="node1" presStyleIdx="0" presStyleCnt="2" custScaleX="112979" custScaleY="82487">
        <dgm:presLayoutVars>
          <dgm:bulletEnabled val="1"/>
        </dgm:presLayoutVars>
      </dgm:prSet>
      <dgm:spPr/>
      <dgm:t>
        <a:bodyPr/>
        <a:lstStyle/>
        <a:p>
          <a:endParaRPr lang="zh-CN" altLang="en-US"/>
        </a:p>
      </dgm:t>
    </dgm:pt>
    <dgm:pt modelId="{AB6BD6B2-1FFC-4AE6-B018-1E54D8BB9291}" type="pres">
      <dgm:prSet presAssocID="{0808CBA6-3226-4CCF-9D66-5320E2AE94CA}" presName="TwoNodes_2" presStyleLbl="node1" presStyleIdx="1" presStyleCnt="2" custScaleX="106974" custScaleY="99756" custLinFactNeighborX="-8258" custLinFactNeighborY="-19156">
        <dgm:presLayoutVars>
          <dgm:bulletEnabled val="1"/>
        </dgm:presLayoutVars>
      </dgm:prSet>
      <dgm:spPr/>
      <dgm:t>
        <a:bodyPr/>
        <a:lstStyle/>
        <a:p>
          <a:endParaRPr lang="zh-CN" altLang="en-US"/>
        </a:p>
      </dgm:t>
    </dgm:pt>
    <dgm:pt modelId="{44AD2817-2ECD-48E7-A2DB-C371CF14DEF7}" type="pres">
      <dgm:prSet presAssocID="{0808CBA6-3226-4CCF-9D66-5320E2AE94CA}" presName="TwoConn_1-2" presStyleLbl="fgAccFollowNode1" presStyleIdx="0" presStyleCnt="1" custScaleX="70966" custScaleY="74433" custLinFactX="-15356" custLinFactNeighborX="-100000" custLinFactNeighborY="-8704">
        <dgm:presLayoutVars>
          <dgm:bulletEnabled val="1"/>
        </dgm:presLayoutVars>
      </dgm:prSet>
      <dgm:spPr/>
      <dgm:t>
        <a:bodyPr/>
        <a:lstStyle/>
        <a:p>
          <a:endParaRPr lang="zh-CN" altLang="en-US"/>
        </a:p>
      </dgm:t>
    </dgm:pt>
    <dgm:pt modelId="{43331EE9-2FEA-4021-AE32-B4F2E94B1C4F}" type="pres">
      <dgm:prSet presAssocID="{0808CBA6-3226-4CCF-9D66-5320E2AE94CA}" presName="TwoNodes_1_text" presStyleLbl="node1" presStyleIdx="1" presStyleCnt="2">
        <dgm:presLayoutVars>
          <dgm:bulletEnabled val="1"/>
        </dgm:presLayoutVars>
      </dgm:prSet>
      <dgm:spPr/>
      <dgm:t>
        <a:bodyPr/>
        <a:lstStyle/>
        <a:p>
          <a:endParaRPr lang="zh-CN" altLang="en-US"/>
        </a:p>
      </dgm:t>
    </dgm:pt>
    <dgm:pt modelId="{BFC61398-BEB4-4E77-AE48-EAF18406DFBC}" type="pres">
      <dgm:prSet presAssocID="{0808CBA6-3226-4CCF-9D66-5320E2AE94CA}" presName="TwoNodes_2_text" presStyleLbl="node1" presStyleIdx="1" presStyleCnt="2">
        <dgm:presLayoutVars>
          <dgm:bulletEnabled val="1"/>
        </dgm:presLayoutVars>
      </dgm:prSet>
      <dgm:spPr/>
      <dgm:t>
        <a:bodyPr/>
        <a:lstStyle/>
        <a:p>
          <a:endParaRPr lang="zh-CN" altLang="en-US"/>
        </a:p>
      </dgm:t>
    </dgm:pt>
  </dgm:ptLst>
  <dgm:cxnLst>
    <dgm:cxn modelId="{C45C5852-6EFD-40F9-B841-A55E227BE677}" type="presOf" srcId="{53E9E68E-9126-455B-A1E1-26D78EC8C22C}" destId="{43331EE9-2FEA-4021-AE32-B4F2E94B1C4F}" srcOrd="1" destOrd="0" presId="urn:microsoft.com/office/officeart/2005/8/layout/vProcess5"/>
    <dgm:cxn modelId="{75587A14-CDF1-4698-A08C-8DEEB4B2D1CD}" type="presOf" srcId="{0808CBA6-3226-4CCF-9D66-5320E2AE94CA}" destId="{BC1CB5A9-C669-4A95-8A99-988B52B632A4}" srcOrd="0" destOrd="0" presId="urn:microsoft.com/office/officeart/2005/8/layout/vProcess5"/>
    <dgm:cxn modelId="{28424ED2-947F-4F74-9F16-EEEEE6E2C4DD}" type="presOf" srcId="{BBECCEB6-C807-463B-A23D-294B21CEF127}" destId="{44AD2817-2ECD-48E7-A2DB-C371CF14DEF7}" srcOrd="0" destOrd="0" presId="urn:microsoft.com/office/officeart/2005/8/layout/vProcess5"/>
    <dgm:cxn modelId="{A5AF1F39-0D97-4CF1-8135-27D93B4EDE5D}" srcId="{0808CBA6-3226-4CCF-9D66-5320E2AE94CA}" destId="{34385726-B843-40CC-87AB-1D7F21A24849}" srcOrd="1" destOrd="0" parTransId="{B2950801-27EC-4BF4-9731-E6A73ED67567}" sibTransId="{3336AAAF-F788-494C-A9DB-787793B3E684}"/>
    <dgm:cxn modelId="{777C8E36-A1E8-40F5-82C0-2D344FBD0483}" type="presOf" srcId="{34385726-B843-40CC-87AB-1D7F21A24849}" destId="{AB6BD6B2-1FFC-4AE6-B018-1E54D8BB9291}" srcOrd="0" destOrd="0" presId="urn:microsoft.com/office/officeart/2005/8/layout/vProcess5"/>
    <dgm:cxn modelId="{95456ADD-D53A-4ED6-B5CF-1C1BA487924F}" type="presOf" srcId="{34385726-B843-40CC-87AB-1D7F21A24849}" destId="{BFC61398-BEB4-4E77-AE48-EAF18406DFBC}" srcOrd="1" destOrd="0" presId="urn:microsoft.com/office/officeart/2005/8/layout/vProcess5"/>
    <dgm:cxn modelId="{92E6EC9D-F84D-4CCC-A370-DC9454D578CF}" type="presOf" srcId="{53E9E68E-9126-455B-A1E1-26D78EC8C22C}" destId="{80E6E5AA-3192-474C-9E8E-9A318E255416}" srcOrd="0" destOrd="0" presId="urn:microsoft.com/office/officeart/2005/8/layout/vProcess5"/>
    <dgm:cxn modelId="{0D8C0A70-7797-45BA-8DCD-63492CD2A6D3}" srcId="{0808CBA6-3226-4CCF-9D66-5320E2AE94CA}" destId="{53E9E68E-9126-455B-A1E1-26D78EC8C22C}" srcOrd="0" destOrd="0" parTransId="{ECEE5FB7-1AA5-40D5-A4FB-97BF5FB50E78}" sibTransId="{BBECCEB6-C807-463B-A23D-294B21CEF127}"/>
    <dgm:cxn modelId="{5F1815A0-B576-486B-BF68-E0533EE8C7F5}" type="presParOf" srcId="{BC1CB5A9-C669-4A95-8A99-988B52B632A4}" destId="{E7D87CB6-7425-4C4D-869F-146F2F67F4E7}" srcOrd="0" destOrd="0" presId="urn:microsoft.com/office/officeart/2005/8/layout/vProcess5"/>
    <dgm:cxn modelId="{B7C09C35-B40C-4476-BF48-79EFAAFC27D9}" type="presParOf" srcId="{BC1CB5A9-C669-4A95-8A99-988B52B632A4}" destId="{80E6E5AA-3192-474C-9E8E-9A318E255416}" srcOrd="1" destOrd="0" presId="urn:microsoft.com/office/officeart/2005/8/layout/vProcess5"/>
    <dgm:cxn modelId="{4778FAC4-6745-448B-BDD4-815CA9E8F348}" type="presParOf" srcId="{BC1CB5A9-C669-4A95-8A99-988B52B632A4}" destId="{AB6BD6B2-1FFC-4AE6-B018-1E54D8BB9291}" srcOrd="2" destOrd="0" presId="urn:microsoft.com/office/officeart/2005/8/layout/vProcess5"/>
    <dgm:cxn modelId="{F85596D3-A0F5-4EDB-A6A8-E4363BD6B08F}" type="presParOf" srcId="{BC1CB5A9-C669-4A95-8A99-988B52B632A4}" destId="{44AD2817-2ECD-48E7-A2DB-C371CF14DEF7}" srcOrd="3" destOrd="0" presId="urn:microsoft.com/office/officeart/2005/8/layout/vProcess5"/>
    <dgm:cxn modelId="{B80CED67-567F-4966-BDAB-FF90D5A6FC8D}" type="presParOf" srcId="{BC1CB5A9-C669-4A95-8A99-988B52B632A4}" destId="{43331EE9-2FEA-4021-AE32-B4F2E94B1C4F}" srcOrd="4" destOrd="0" presId="urn:microsoft.com/office/officeart/2005/8/layout/vProcess5"/>
    <dgm:cxn modelId="{596258F5-72AC-4728-8CB6-85901B7C7A75}" type="presParOf" srcId="{BC1CB5A9-C669-4A95-8A99-988B52B632A4}" destId="{BFC61398-BEB4-4E77-AE48-EAF18406DFBC}"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808CBA6-3226-4CCF-9D66-5320E2AE94CA}" type="doc">
      <dgm:prSet loTypeId="urn:microsoft.com/office/officeart/2005/8/layout/vProcess5" loCatId="process" qsTypeId="urn:microsoft.com/office/officeart/2005/8/quickstyle/simple1" qsCatId="simple" csTypeId="urn:microsoft.com/office/officeart/2005/8/colors/colorful4" csCatId="colorful" phldr="1"/>
      <dgm:spPr/>
      <dgm:t>
        <a:bodyPr/>
        <a:lstStyle/>
        <a:p>
          <a:endParaRPr lang="zh-CN" altLang="en-US"/>
        </a:p>
      </dgm:t>
    </dgm:pt>
    <dgm:pt modelId="{D19CD7E7-A23F-4EB3-B01C-D9E38170782E}">
      <dgm:prSet phldrT="[文本]" custT="1"/>
      <dgm:spPr/>
      <dgm:t>
        <a:bodyPr/>
        <a:lstStyle/>
        <a:p>
          <a:r>
            <a:rPr lang="en-CA" sz="1500" b="1" dirty="0" smtClean="0">
              <a:solidFill>
                <a:schemeClr val="bg1"/>
              </a:solidFill>
              <a:latin typeface="+mn-lt"/>
            </a:rPr>
            <a:t>2009-</a:t>
          </a:r>
          <a:r>
            <a:rPr lang="en-CA" sz="1500" b="1" dirty="0" smtClean="0">
              <a:solidFill>
                <a:schemeClr val="tx2">
                  <a:lumMod val="50000"/>
                </a:schemeClr>
              </a:solidFill>
              <a:latin typeface="+mn-lt"/>
            </a:rPr>
            <a:t>  </a:t>
          </a:r>
          <a:r>
            <a:rPr lang="en-US" sz="1500" dirty="0" smtClean="0">
              <a:solidFill>
                <a:schemeClr val="tx2">
                  <a:lumMod val="50000"/>
                </a:schemeClr>
              </a:solidFill>
            </a:rPr>
            <a:t>Becomes largest carrier in the US, servicing 68 airports in 35 states</a:t>
          </a:r>
          <a:endParaRPr lang="zh-CN" altLang="en-US" sz="1500" dirty="0">
            <a:solidFill>
              <a:schemeClr val="tx2">
                <a:lumMod val="50000"/>
              </a:schemeClr>
            </a:solidFill>
          </a:endParaRPr>
        </a:p>
      </dgm:t>
    </dgm:pt>
    <dgm:pt modelId="{134DE96A-6A44-45B7-AC4A-60315443A917}" type="parTrans" cxnId="{57FEB41E-9B7F-44AC-9B6C-2EA974823F55}">
      <dgm:prSet/>
      <dgm:spPr/>
      <dgm:t>
        <a:bodyPr/>
        <a:lstStyle/>
        <a:p>
          <a:endParaRPr lang="zh-CN" altLang="en-US"/>
        </a:p>
      </dgm:t>
    </dgm:pt>
    <dgm:pt modelId="{4AA5898C-23D7-410A-889E-6E187240804E}" type="sibTrans" cxnId="{57FEB41E-9B7F-44AC-9B6C-2EA974823F55}">
      <dgm:prSet/>
      <dgm:spPr/>
      <dgm:t>
        <a:bodyPr/>
        <a:lstStyle/>
        <a:p>
          <a:endParaRPr lang="zh-CN" altLang="en-US"/>
        </a:p>
      </dgm:t>
    </dgm:pt>
    <dgm:pt modelId="{53E9E68E-9126-455B-A1E1-26D78EC8C22C}">
      <dgm:prSet phldrT="[文本]" custT="1"/>
      <dgm:spPr/>
      <dgm:t>
        <a:bodyPr/>
        <a:lstStyle/>
        <a:p>
          <a:r>
            <a:rPr lang="en-US" altLang="zh-CN" sz="1500" b="1" dirty="0" smtClean="0"/>
            <a:t>2011- </a:t>
          </a:r>
          <a:r>
            <a:rPr lang="en-US" sz="1500" dirty="0" smtClean="0">
              <a:solidFill>
                <a:schemeClr val="tx2">
                  <a:lumMod val="50000"/>
                </a:schemeClr>
              </a:solidFill>
            </a:rPr>
            <a:t>Integration of AirTran</a:t>
          </a:r>
          <a:endParaRPr lang="zh-CN" altLang="en-US" sz="1200" dirty="0">
            <a:solidFill>
              <a:schemeClr val="tx2">
                <a:lumMod val="50000"/>
              </a:schemeClr>
            </a:solidFill>
          </a:endParaRPr>
        </a:p>
      </dgm:t>
    </dgm:pt>
    <dgm:pt modelId="{ECEE5FB7-1AA5-40D5-A4FB-97BF5FB50E78}" type="parTrans" cxnId="{0D8C0A70-7797-45BA-8DCD-63492CD2A6D3}">
      <dgm:prSet/>
      <dgm:spPr/>
      <dgm:t>
        <a:bodyPr/>
        <a:lstStyle/>
        <a:p>
          <a:endParaRPr lang="zh-CN" altLang="en-US"/>
        </a:p>
      </dgm:t>
    </dgm:pt>
    <dgm:pt modelId="{BBECCEB6-C807-463B-A23D-294B21CEF127}" type="sibTrans" cxnId="{0D8C0A70-7797-45BA-8DCD-63492CD2A6D3}">
      <dgm:prSet/>
      <dgm:spPr/>
      <dgm:t>
        <a:bodyPr/>
        <a:lstStyle/>
        <a:p>
          <a:endParaRPr lang="zh-CN" altLang="en-US"/>
        </a:p>
      </dgm:t>
    </dgm:pt>
    <dgm:pt modelId="{BC1CB5A9-C669-4A95-8A99-988B52B632A4}" type="pres">
      <dgm:prSet presAssocID="{0808CBA6-3226-4CCF-9D66-5320E2AE94CA}" presName="outerComposite" presStyleCnt="0">
        <dgm:presLayoutVars>
          <dgm:chMax val="5"/>
          <dgm:dir/>
          <dgm:resizeHandles val="exact"/>
        </dgm:presLayoutVars>
      </dgm:prSet>
      <dgm:spPr/>
      <dgm:t>
        <a:bodyPr/>
        <a:lstStyle/>
        <a:p>
          <a:endParaRPr lang="zh-CN" altLang="en-US"/>
        </a:p>
      </dgm:t>
    </dgm:pt>
    <dgm:pt modelId="{E7D87CB6-7425-4C4D-869F-146F2F67F4E7}" type="pres">
      <dgm:prSet presAssocID="{0808CBA6-3226-4CCF-9D66-5320E2AE94CA}" presName="dummyMaxCanvas" presStyleCnt="0">
        <dgm:presLayoutVars/>
      </dgm:prSet>
      <dgm:spPr/>
    </dgm:pt>
    <dgm:pt modelId="{743AEB66-9C7A-4D75-9CDE-B6E5855FA69D}" type="pres">
      <dgm:prSet presAssocID="{0808CBA6-3226-4CCF-9D66-5320E2AE94CA}" presName="TwoNodes_1" presStyleLbl="node1" presStyleIdx="0" presStyleCnt="2" custScaleX="94934" custScaleY="68254" custLinFactNeighborX="6940" custLinFactNeighborY="-19891">
        <dgm:presLayoutVars>
          <dgm:bulletEnabled val="1"/>
        </dgm:presLayoutVars>
      </dgm:prSet>
      <dgm:spPr/>
      <dgm:t>
        <a:bodyPr/>
        <a:lstStyle/>
        <a:p>
          <a:endParaRPr lang="zh-CN" altLang="en-US"/>
        </a:p>
      </dgm:t>
    </dgm:pt>
    <dgm:pt modelId="{D0984D34-B886-43C5-89B3-633EDDFCB9D3}" type="pres">
      <dgm:prSet presAssocID="{0808CBA6-3226-4CCF-9D66-5320E2AE94CA}" presName="TwoNodes_2" presStyleLbl="node1" presStyleIdx="1" presStyleCnt="2" custScaleX="93885" custScaleY="58730" custLinFactNeighborX="1687" custLinFactNeighborY="-63492">
        <dgm:presLayoutVars>
          <dgm:bulletEnabled val="1"/>
        </dgm:presLayoutVars>
      </dgm:prSet>
      <dgm:spPr/>
      <dgm:t>
        <a:bodyPr/>
        <a:lstStyle/>
        <a:p>
          <a:endParaRPr lang="zh-CN" altLang="en-US"/>
        </a:p>
      </dgm:t>
    </dgm:pt>
    <dgm:pt modelId="{69750A97-EE6D-404C-BB22-F9A653331C98}" type="pres">
      <dgm:prSet presAssocID="{0808CBA6-3226-4CCF-9D66-5320E2AE94CA}" presName="TwoConn_1-2" presStyleLbl="fgAccFollowNode1" presStyleIdx="0" presStyleCnt="1" custScaleX="77458" custScaleY="73260" custLinFactNeighborX="-94090" custLinFactNeighborY="-61647">
        <dgm:presLayoutVars>
          <dgm:bulletEnabled val="1"/>
        </dgm:presLayoutVars>
      </dgm:prSet>
      <dgm:spPr/>
      <dgm:t>
        <a:bodyPr/>
        <a:lstStyle/>
        <a:p>
          <a:endParaRPr lang="zh-CN" altLang="en-US"/>
        </a:p>
      </dgm:t>
    </dgm:pt>
    <dgm:pt modelId="{DF6D9AE6-FF28-4B33-92F4-C989570F9346}" type="pres">
      <dgm:prSet presAssocID="{0808CBA6-3226-4CCF-9D66-5320E2AE94CA}" presName="TwoNodes_1_text" presStyleLbl="node1" presStyleIdx="1" presStyleCnt="2">
        <dgm:presLayoutVars>
          <dgm:bulletEnabled val="1"/>
        </dgm:presLayoutVars>
      </dgm:prSet>
      <dgm:spPr/>
      <dgm:t>
        <a:bodyPr/>
        <a:lstStyle/>
        <a:p>
          <a:endParaRPr lang="zh-CN" altLang="en-US"/>
        </a:p>
      </dgm:t>
    </dgm:pt>
    <dgm:pt modelId="{576E9534-91E4-4289-8A3A-8B27A6636F23}" type="pres">
      <dgm:prSet presAssocID="{0808CBA6-3226-4CCF-9D66-5320E2AE94CA}" presName="TwoNodes_2_text" presStyleLbl="node1" presStyleIdx="1" presStyleCnt="2">
        <dgm:presLayoutVars>
          <dgm:bulletEnabled val="1"/>
        </dgm:presLayoutVars>
      </dgm:prSet>
      <dgm:spPr/>
      <dgm:t>
        <a:bodyPr/>
        <a:lstStyle/>
        <a:p>
          <a:endParaRPr lang="zh-CN" altLang="en-US"/>
        </a:p>
      </dgm:t>
    </dgm:pt>
  </dgm:ptLst>
  <dgm:cxnLst>
    <dgm:cxn modelId="{B58D234D-88F7-401A-BB6B-4E45A137FB9B}" type="presOf" srcId="{0808CBA6-3226-4CCF-9D66-5320E2AE94CA}" destId="{BC1CB5A9-C669-4A95-8A99-988B52B632A4}" srcOrd="0" destOrd="0" presId="urn:microsoft.com/office/officeart/2005/8/layout/vProcess5"/>
    <dgm:cxn modelId="{58A70356-5F46-4924-9BE7-051BF95F7D6C}" type="presOf" srcId="{53E9E68E-9126-455B-A1E1-26D78EC8C22C}" destId="{576E9534-91E4-4289-8A3A-8B27A6636F23}" srcOrd="1" destOrd="0" presId="urn:microsoft.com/office/officeart/2005/8/layout/vProcess5"/>
    <dgm:cxn modelId="{0B174B6C-6840-4333-9343-859F55C25FC7}" type="presOf" srcId="{D19CD7E7-A23F-4EB3-B01C-D9E38170782E}" destId="{DF6D9AE6-FF28-4B33-92F4-C989570F9346}" srcOrd="1" destOrd="0" presId="urn:microsoft.com/office/officeart/2005/8/layout/vProcess5"/>
    <dgm:cxn modelId="{CBC47512-3471-4799-A73C-0DDEDA5ED667}" type="presOf" srcId="{53E9E68E-9126-455B-A1E1-26D78EC8C22C}" destId="{D0984D34-B886-43C5-89B3-633EDDFCB9D3}" srcOrd="0" destOrd="0" presId="urn:microsoft.com/office/officeart/2005/8/layout/vProcess5"/>
    <dgm:cxn modelId="{0D8C0A70-7797-45BA-8DCD-63492CD2A6D3}" srcId="{0808CBA6-3226-4CCF-9D66-5320E2AE94CA}" destId="{53E9E68E-9126-455B-A1E1-26D78EC8C22C}" srcOrd="1" destOrd="0" parTransId="{ECEE5FB7-1AA5-40D5-A4FB-97BF5FB50E78}" sibTransId="{BBECCEB6-C807-463B-A23D-294B21CEF127}"/>
    <dgm:cxn modelId="{54359432-504A-427B-B1E3-048F59E5B1DA}" type="presOf" srcId="{D19CD7E7-A23F-4EB3-B01C-D9E38170782E}" destId="{743AEB66-9C7A-4D75-9CDE-B6E5855FA69D}" srcOrd="0" destOrd="0" presId="urn:microsoft.com/office/officeart/2005/8/layout/vProcess5"/>
    <dgm:cxn modelId="{6A8F56F4-EDE8-4E0A-A829-1D1ACDA0EDFD}" type="presOf" srcId="{4AA5898C-23D7-410A-889E-6E187240804E}" destId="{69750A97-EE6D-404C-BB22-F9A653331C98}" srcOrd="0" destOrd="0" presId="urn:microsoft.com/office/officeart/2005/8/layout/vProcess5"/>
    <dgm:cxn modelId="{57FEB41E-9B7F-44AC-9B6C-2EA974823F55}" srcId="{0808CBA6-3226-4CCF-9D66-5320E2AE94CA}" destId="{D19CD7E7-A23F-4EB3-B01C-D9E38170782E}" srcOrd="0" destOrd="0" parTransId="{134DE96A-6A44-45B7-AC4A-60315443A917}" sibTransId="{4AA5898C-23D7-410A-889E-6E187240804E}"/>
    <dgm:cxn modelId="{D68D4696-E5A8-4AA6-8A44-4B241F1DBC04}" type="presParOf" srcId="{BC1CB5A9-C669-4A95-8A99-988B52B632A4}" destId="{E7D87CB6-7425-4C4D-869F-146F2F67F4E7}" srcOrd="0" destOrd="0" presId="urn:microsoft.com/office/officeart/2005/8/layout/vProcess5"/>
    <dgm:cxn modelId="{B9D6C31A-871E-4368-9291-1D9D56EA98DF}" type="presParOf" srcId="{BC1CB5A9-C669-4A95-8A99-988B52B632A4}" destId="{743AEB66-9C7A-4D75-9CDE-B6E5855FA69D}" srcOrd="1" destOrd="0" presId="urn:microsoft.com/office/officeart/2005/8/layout/vProcess5"/>
    <dgm:cxn modelId="{4209A48F-7F39-4367-A730-04B2C8E8E560}" type="presParOf" srcId="{BC1CB5A9-C669-4A95-8A99-988B52B632A4}" destId="{D0984D34-B886-43C5-89B3-633EDDFCB9D3}" srcOrd="2" destOrd="0" presId="urn:microsoft.com/office/officeart/2005/8/layout/vProcess5"/>
    <dgm:cxn modelId="{0904923C-D55F-4092-BFC0-F8501262C51B}" type="presParOf" srcId="{BC1CB5A9-C669-4A95-8A99-988B52B632A4}" destId="{69750A97-EE6D-404C-BB22-F9A653331C98}" srcOrd="3" destOrd="0" presId="urn:microsoft.com/office/officeart/2005/8/layout/vProcess5"/>
    <dgm:cxn modelId="{20BC3645-62CD-417C-B70D-4307CAE82ACF}" type="presParOf" srcId="{BC1CB5A9-C669-4A95-8A99-988B52B632A4}" destId="{DF6D9AE6-FF28-4B33-92F4-C989570F9346}" srcOrd="4" destOrd="0" presId="urn:microsoft.com/office/officeart/2005/8/layout/vProcess5"/>
    <dgm:cxn modelId="{907A8717-DBA5-41FD-A052-25C51C1EF161}" type="presParOf" srcId="{BC1CB5A9-C669-4A95-8A99-988B52B632A4}" destId="{576E9534-91E4-4289-8A3A-8B27A6636F23}" srcOrd="5" destOrd="0" presId="urn:microsoft.com/office/officeart/2005/8/layout/vProcess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CF1C3FD-1FD5-4F4A-A485-616FB5DC691A}"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zh-CN" altLang="en-US"/>
        </a:p>
      </dgm:t>
    </dgm:pt>
    <dgm:pt modelId="{16732044-02A5-40CF-AEBA-B23DB9992EE6}">
      <dgm:prSet custT="1"/>
      <dgm:spPr/>
      <dgm:t>
        <a:bodyPr/>
        <a:lstStyle/>
        <a:p>
          <a:pPr rtl="0"/>
          <a:r>
            <a:rPr lang="en-US" sz="2800" b="1" dirty="0" smtClean="0">
              <a:solidFill>
                <a:schemeClr val="accent4">
                  <a:lumMod val="75000"/>
                </a:schemeClr>
              </a:solidFill>
            </a:rPr>
            <a:t>Low-Cost Airline</a:t>
          </a:r>
          <a:endParaRPr lang="zh-CN" sz="2800" b="1" dirty="0">
            <a:solidFill>
              <a:schemeClr val="accent4">
                <a:lumMod val="75000"/>
              </a:schemeClr>
            </a:solidFill>
          </a:endParaRPr>
        </a:p>
      </dgm:t>
    </dgm:pt>
    <dgm:pt modelId="{FE2D4E83-4459-4149-82BF-F3989FC13B73}" type="parTrans" cxnId="{8913F04D-CB20-40C5-BACA-5B6DD9A9CAD3}">
      <dgm:prSet/>
      <dgm:spPr/>
      <dgm:t>
        <a:bodyPr/>
        <a:lstStyle/>
        <a:p>
          <a:endParaRPr lang="zh-CN" altLang="en-US"/>
        </a:p>
      </dgm:t>
    </dgm:pt>
    <dgm:pt modelId="{71637382-0B04-4B87-A656-23B8B3ACBCDF}" type="sibTrans" cxnId="{8913F04D-CB20-40C5-BACA-5B6DD9A9CAD3}">
      <dgm:prSet/>
      <dgm:spPr/>
      <dgm:t>
        <a:bodyPr/>
        <a:lstStyle/>
        <a:p>
          <a:endParaRPr lang="zh-CN" altLang="en-US"/>
        </a:p>
      </dgm:t>
    </dgm:pt>
    <dgm:pt modelId="{C5AF8C83-E0F0-4AE9-B7A5-4974D343F3C2}">
      <dgm:prSet/>
      <dgm:spPr/>
      <dgm:t>
        <a:bodyPr/>
        <a:lstStyle/>
        <a:p>
          <a:pPr rtl="0"/>
          <a:r>
            <a:rPr lang="en-US" smtClean="0"/>
            <a:t>- fly early or late</a:t>
          </a:r>
          <a:endParaRPr lang="zh-CN"/>
        </a:p>
      </dgm:t>
    </dgm:pt>
    <dgm:pt modelId="{86B6C285-FDC0-4E7E-A353-B4BDF9568976}" type="parTrans" cxnId="{58BB72B9-6F38-410A-9F0A-7B8CA5B355F0}">
      <dgm:prSet/>
      <dgm:spPr/>
      <dgm:t>
        <a:bodyPr/>
        <a:lstStyle/>
        <a:p>
          <a:endParaRPr lang="zh-CN" altLang="en-US"/>
        </a:p>
      </dgm:t>
    </dgm:pt>
    <dgm:pt modelId="{64503C20-440F-42C1-8B9E-AD62079305D8}" type="sibTrans" cxnId="{58BB72B9-6F38-410A-9F0A-7B8CA5B355F0}">
      <dgm:prSet/>
      <dgm:spPr/>
      <dgm:t>
        <a:bodyPr/>
        <a:lstStyle/>
        <a:p>
          <a:endParaRPr lang="zh-CN" altLang="en-US"/>
        </a:p>
      </dgm:t>
    </dgm:pt>
    <dgm:pt modelId="{831C6BFF-06FA-4AEB-8AC4-76A9E494C43B}">
      <dgm:prSet/>
      <dgm:spPr/>
      <dgm:t>
        <a:bodyPr/>
        <a:lstStyle/>
        <a:p>
          <a:pPr rtl="0"/>
          <a:r>
            <a:rPr lang="en-US" smtClean="0"/>
            <a:t>- </a:t>
          </a:r>
          <a:r>
            <a:rPr lang="en-CA" smtClean="0"/>
            <a:t>Point to Point as main system</a:t>
          </a:r>
          <a:endParaRPr lang="zh-CN"/>
        </a:p>
      </dgm:t>
    </dgm:pt>
    <dgm:pt modelId="{3D9B4B4A-7698-412E-B6FB-E345DB61E67C}" type="parTrans" cxnId="{FBBF8248-76D9-4E39-9894-31C71354D5F5}">
      <dgm:prSet/>
      <dgm:spPr/>
      <dgm:t>
        <a:bodyPr/>
        <a:lstStyle/>
        <a:p>
          <a:endParaRPr lang="zh-CN" altLang="en-US"/>
        </a:p>
      </dgm:t>
    </dgm:pt>
    <dgm:pt modelId="{93DBAD8D-173B-4BC7-8619-A6E0E5C2CB80}" type="sibTrans" cxnId="{FBBF8248-76D9-4E39-9894-31C71354D5F5}">
      <dgm:prSet/>
      <dgm:spPr/>
      <dgm:t>
        <a:bodyPr/>
        <a:lstStyle/>
        <a:p>
          <a:endParaRPr lang="zh-CN" altLang="en-US"/>
        </a:p>
      </dgm:t>
    </dgm:pt>
    <dgm:pt modelId="{36267477-028C-4656-A07F-12F515C07691}">
      <dgm:prSet/>
      <dgm:spPr/>
      <dgm:t>
        <a:bodyPr/>
        <a:lstStyle/>
        <a:p>
          <a:pPr rtl="0"/>
          <a:r>
            <a:rPr lang="en-US" smtClean="0"/>
            <a:t>- directly to the destination  so lower unit costs</a:t>
          </a:r>
          <a:endParaRPr lang="zh-CN"/>
        </a:p>
      </dgm:t>
    </dgm:pt>
    <dgm:pt modelId="{14FE4F85-9F0C-4D5C-A69D-198943CEC870}" type="parTrans" cxnId="{5C7BB8CC-01A1-4116-B8A6-ED49DF6170B1}">
      <dgm:prSet/>
      <dgm:spPr/>
      <dgm:t>
        <a:bodyPr/>
        <a:lstStyle/>
        <a:p>
          <a:endParaRPr lang="zh-CN" altLang="en-US"/>
        </a:p>
      </dgm:t>
    </dgm:pt>
    <dgm:pt modelId="{CE0A9E7C-9749-4AB1-A0E5-0FC98F2DBC9A}" type="sibTrans" cxnId="{5C7BB8CC-01A1-4116-B8A6-ED49DF6170B1}">
      <dgm:prSet/>
      <dgm:spPr/>
      <dgm:t>
        <a:bodyPr/>
        <a:lstStyle/>
        <a:p>
          <a:endParaRPr lang="zh-CN" altLang="en-US"/>
        </a:p>
      </dgm:t>
    </dgm:pt>
    <dgm:pt modelId="{F197116F-52E6-41F3-9FF3-C9345F1DEAB7}">
      <dgm:prSet/>
      <dgm:spPr/>
      <dgm:t>
        <a:bodyPr/>
        <a:lstStyle/>
        <a:p>
          <a:pPr rtl="0"/>
          <a:r>
            <a:rPr lang="en-US" smtClean="0"/>
            <a:t>- Fewer types of aircraft  </a:t>
          </a:r>
          <a:endParaRPr lang="zh-CN"/>
        </a:p>
      </dgm:t>
    </dgm:pt>
    <dgm:pt modelId="{3DB7DEF3-8950-469E-813C-87FBCEB445CA}" type="parTrans" cxnId="{BB2A9661-70F9-460C-A60C-8043121A78F5}">
      <dgm:prSet/>
      <dgm:spPr/>
      <dgm:t>
        <a:bodyPr/>
        <a:lstStyle/>
        <a:p>
          <a:endParaRPr lang="zh-CN" altLang="en-US"/>
        </a:p>
      </dgm:t>
    </dgm:pt>
    <dgm:pt modelId="{F769C2BF-216D-4FC1-9C4A-9878ECBB1281}" type="sibTrans" cxnId="{BB2A9661-70F9-460C-A60C-8043121A78F5}">
      <dgm:prSet/>
      <dgm:spPr/>
      <dgm:t>
        <a:bodyPr/>
        <a:lstStyle/>
        <a:p>
          <a:endParaRPr lang="zh-CN" altLang="en-US"/>
        </a:p>
      </dgm:t>
    </dgm:pt>
    <dgm:pt modelId="{EF5F990A-C9A5-48C1-B3EC-BC0C527DC83B}">
      <dgm:prSet/>
      <dgm:spPr/>
      <dgm:t>
        <a:bodyPr/>
        <a:lstStyle/>
        <a:p>
          <a:pPr rtl="0"/>
          <a:r>
            <a:rPr lang="en-US" dirty="0" smtClean="0"/>
            <a:t>-Boeing 737 jet is the mainly aircraft</a:t>
          </a:r>
          <a:endParaRPr lang="zh-CN" dirty="0"/>
        </a:p>
      </dgm:t>
    </dgm:pt>
    <dgm:pt modelId="{D0977C24-4591-4580-B117-B9D005EB60BC}" type="parTrans" cxnId="{CFB5C20D-D3D4-4194-8ABF-78060990830B}">
      <dgm:prSet/>
      <dgm:spPr/>
      <dgm:t>
        <a:bodyPr/>
        <a:lstStyle/>
        <a:p>
          <a:endParaRPr lang="zh-CN" altLang="en-US"/>
        </a:p>
      </dgm:t>
    </dgm:pt>
    <dgm:pt modelId="{383F31EB-140E-4E7D-8CFB-78797C92F75E}" type="sibTrans" cxnId="{CFB5C20D-D3D4-4194-8ABF-78060990830B}">
      <dgm:prSet/>
      <dgm:spPr/>
      <dgm:t>
        <a:bodyPr/>
        <a:lstStyle/>
        <a:p>
          <a:endParaRPr lang="zh-CN" altLang="en-US"/>
        </a:p>
      </dgm:t>
    </dgm:pt>
    <dgm:pt modelId="{60F3B325-4565-4607-A3D8-624E07E604C3}">
      <dgm:prSet/>
      <dgm:spPr/>
      <dgm:t>
        <a:bodyPr/>
        <a:lstStyle/>
        <a:p>
          <a:pPr rtl="0"/>
          <a:r>
            <a:rPr lang="en-US" smtClean="0"/>
            <a:t>- Economic class</a:t>
          </a:r>
          <a:endParaRPr lang="zh-CN"/>
        </a:p>
      </dgm:t>
    </dgm:pt>
    <dgm:pt modelId="{F27FEED8-888A-4A85-BDA5-B61B78DFC838}" type="parTrans" cxnId="{D3590D84-B88A-4E3D-819B-C58BB0919DDB}">
      <dgm:prSet/>
      <dgm:spPr/>
      <dgm:t>
        <a:bodyPr/>
        <a:lstStyle/>
        <a:p>
          <a:endParaRPr lang="zh-CN" altLang="en-US"/>
        </a:p>
      </dgm:t>
    </dgm:pt>
    <dgm:pt modelId="{5E2B719B-BB7E-4C22-AAC2-7531C9CB31B3}" type="sibTrans" cxnId="{D3590D84-B88A-4E3D-819B-C58BB0919DDB}">
      <dgm:prSet/>
      <dgm:spPr/>
      <dgm:t>
        <a:bodyPr/>
        <a:lstStyle/>
        <a:p>
          <a:endParaRPr lang="zh-CN" altLang="en-US"/>
        </a:p>
      </dgm:t>
    </dgm:pt>
    <dgm:pt modelId="{D995A11D-FA41-4BA9-ACB3-C79E818FE41D}">
      <dgm:prSet/>
      <dgm:spPr/>
      <dgm:t>
        <a:bodyPr/>
        <a:lstStyle/>
        <a:p>
          <a:pPr rtl="0"/>
          <a:endParaRPr lang="zh-CN"/>
        </a:p>
      </dgm:t>
    </dgm:pt>
    <dgm:pt modelId="{D9F823B5-8841-4C32-8794-A73C74A1A6EF}" type="parTrans" cxnId="{911AD3B4-C38E-4D86-B1DD-864F16C004EC}">
      <dgm:prSet/>
      <dgm:spPr/>
      <dgm:t>
        <a:bodyPr/>
        <a:lstStyle/>
        <a:p>
          <a:endParaRPr lang="zh-CN" altLang="en-US"/>
        </a:p>
      </dgm:t>
    </dgm:pt>
    <dgm:pt modelId="{CB240F5B-66C4-4245-BE1C-BF9CA467D782}" type="sibTrans" cxnId="{911AD3B4-C38E-4D86-B1DD-864F16C004EC}">
      <dgm:prSet/>
      <dgm:spPr/>
      <dgm:t>
        <a:bodyPr/>
        <a:lstStyle/>
        <a:p>
          <a:endParaRPr lang="zh-CN" altLang="en-US"/>
        </a:p>
      </dgm:t>
    </dgm:pt>
    <dgm:pt modelId="{BB476CE3-A56E-4724-A98C-A4E0253EB296}" type="pres">
      <dgm:prSet presAssocID="{FCF1C3FD-1FD5-4F4A-A485-616FB5DC691A}" presName="compositeShape" presStyleCnt="0">
        <dgm:presLayoutVars>
          <dgm:chMax val="7"/>
          <dgm:dir/>
          <dgm:resizeHandles val="exact"/>
        </dgm:presLayoutVars>
      </dgm:prSet>
      <dgm:spPr/>
      <dgm:t>
        <a:bodyPr/>
        <a:lstStyle/>
        <a:p>
          <a:endParaRPr lang="zh-CN" altLang="en-US"/>
        </a:p>
      </dgm:t>
    </dgm:pt>
    <dgm:pt modelId="{5A009015-CCBE-4292-8019-CB64FF9E54B6}" type="pres">
      <dgm:prSet presAssocID="{16732044-02A5-40CF-AEBA-B23DB9992EE6}" presName="circ1" presStyleLbl="vennNode1" presStyleIdx="0" presStyleCnt="7"/>
      <dgm:spPr/>
    </dgm:pt>
    <dgm:pt modelId="{0565B2FF-9500-4AB6-884F-80B942F58052}" type="pres">
      <dgm:prSet presAssocID="{16732044-02A5-40CF-AEBA-B23DB9992EE6}" presName="circ1Tx" presStyleLbl="revTx" presStyleIdx="0" presStyleCnt="0" custScaleX="172682" custScaleY="90490">
        <dgm:presLayoutVars>
          <dgm:chMax val="0"/>
          <dgm:chPref val="0"/>
          <dgm:bulletEnabled val="1"/>
        </dgm:presLayoutVars>
      </dgm:prSet>
      <dgm:spPr/>
      <dgm:t>
        <a:bodyPr/>
        <a:lstStyle/>
        <a:p>
          <a:endParaRPr lang="zh-CN" altLang="en-US"/>
        </a:p>
      </dgm:t>
    </dgm:pt>
    <dgm:pt modelId="{F470B07D-7093-4888-85A3-3D3C1C55E597}" type="pres">
      <dgm:prSet presAssocID="{C5AF8C83-E0F0-4AE9-B7A5-4974D343F3C2}" presName="circ2" presStyleLbl="vennNode1" presStyleIdx="1" presStyleCnt="7"/>
      <dgm:spPr/>
    </dgm:pt>
    <dgm:pt modelId="{D35F4314-7EB1-45FD-9555-8D3149EC24FC}" type="pres">
      <dgm:prSet presAssocID="{C5AF8C83-E0F0-4AE9-B7A5-4974D343F3C2}" presName="circ2Tx" presStyleLbl="revTx" presStyleIdx="0" presStyleCnt="0">
        <dgm:presLayoutVars>
          <dgm:chMax val="0"/>
          <dgm:chPref val="0"/>
          <dgm:bulletEnabled val="1"/>
        </dgm:presLayoutVars>
      </dgm:prSet>
      <dgm:spPr/>
      <dgm:t>
        <a:bodyPr/>
        <a:lstStyle/>
        <a:p>
          <a:endParaRPr lang="zh-CN" altLang="en-US"/>
        </a:p>
      </dgm:t>
    </dgm:pt>
    <dgm:pt modelId="{CBB30B72-E5F7-470C-9131-287C9C4E1F2E}" type="pres">
      <dgm:prSet presAssocID="{831C6BFF-06FA-4AEB-8AC4-76A9E494C43B}" presName="circ3" presStyleLbl="vennNode1" presStyleIdx="2" presStyleCnt="7"/>
      <dgm:spPr/>
    </dgm:pt>
    <dgm:pt modelId="{9379D03E-FDE4-4D8D-97C8-3C478EFD7E9F}" type="pres">
      <dgm:prSet presAssocID="{831C6BFF-06FA-4AEB-8AC4-76A9E494C43B}" presName="circ3Tx" presStyleLbl="revTx" presStyleIdx="0" presStyleCnt="0">
        <dgm:presLayoutVars>
          <dgm:chMax val="0"/>
          <dgm:chPref val="0"/>
          <dgm:bulletEnabled val="1"/>
        </dgm:presLayoutVars>
      </dgm:prSet>
      <dgm:spPr/>
      <dgm:t>
        <a:bodyPr/>
        <a:lstStyle/>
        <a:p>
          <a:endParaRPr lang="zh-CN" altLang="en-US"/>
        </a:p>
      </dgm:t>
    </dgm:pt>
    <dgm:pt modelId="{6E397C1B-6A87-4053-87FF-7F936CC6F855}" type="pres">
      <dgm:prSet presAssocID="{36267477-028C-4656-A07F-12F515C07691}" presName="circ4" presStyleLbl="vennNode1" presStyleIdx="3" presStyleCnt="7"/>
      <dgm:spPr/>
    </dgm:pt>
    <dgm:pt modelId="{A43A141D-91E2-468F-8E8B-652328B70E7E}" type="pres">
      <dgm:prSet presAssocID="{36267477-028C-4656-A07F-12F515C07691}" presName="circ4Tx" presStyleLbl="revTx" presStyleIdx="0" presStyleCnt="0">
        <dgm:presLayoutVars>
          <dgm:chMax val="0"/>
          <dgm:chPref val="0"/>
          <dgm:bulletEnabled val="1"/>
        </dgm:presLayoutVars>
      </dgm:prSet>
      <dgm:spPr/>
      <dgm:t>
        <a:bodyPr/>
        <a:lstStyle/>
        <a:p>
          <a:endParaRPr lang="zh-CN" altLang="en-US"/>
        </a:p>
      </dgm:t>
    </dgm:pt>
    <dgm:pt modelId="{DDCC2022-40DB-4555-906D-E0E073A2EE9B}" type="pres">
      <dgm:prSet presAssocID="{F197116F-52E6-41F3-9FF3-C9345F1DEAB7}" presName="circ5" presStyleLbl="vennNode1" presStyleIdx="4" presStyleCnt="7"/>
      <dgm:spPr/>
    </dgm:pt>
    <dgm:pt modelId="{F59990C2-F7DF-4B14-9011-298E1FD9E77A}" type="pres">
      <dgm:prSet presAssocID="{F197116F-52E6-41F3-9FF3-C9345F1DEAB7}" presName="circ5Tx" presStyleLbl="revTx" presStyleIdx="0" presStyleCnt="0">
        <dgm:presLayoutVars>
          <dgm:chMax val="0"/>
          <dgm:chPref val="0"/>
          <dgm:bulletEnabled val="1"/>
        </dgm:presLayoutVars>
      </dgm:prSet>
      <dgm:spPr/>
      <dgm:t>
        <a:bodyPr/>
        <a:lstStyle/>
        <a:p>
          <a:endParaRPr lang="zh-CN" altLang="en-US"/>
        </a:p>
      </dgm:t>
    </dgm:pt>
    <dgm:pt modelId="{177F4601-AE32-4136-A279-18F3A7565918}" type="pres">
      <dgm:prSet presAssocID="{EF5F990A-C9A5-48C1-B3EC-BC0C527DC83B}" presName="circ6" presStyleLbl="vennNode1" presStyleIdx="5" presStyleCnt="7"/>
      <dgm:spPr/>
    </dgm:pt>
    <dgm:pt modelId="{7F34B73A-71F1-4D90-B5EE-426D1C915B16}" type="pres">
      <dgm:prSet presAssocID="{EF5F990A-C9A5-48C1-B3EC-BC0C527DC83B}" presName="circ6Tx" presStyleLbl="revTx" presStyleIdx="0" presStyleCnt="0">
        <dgm:presLayoutVars>
          <dgm:chMax val="0"/>
          <dgm:chPref val="0"/>
          <dgm:bulletEnabled val="1"/>
        </dgm:presLayoutVars>
      </dgm:prSet>
      <dgm:spPr/>
      <dgm:t>
        <a:bodyPr/>
        <a:lstStyle/>
        <a:p>
          <a:endParaRPr lang="zh-CN" altLang="en-US"/>
        </a:p>
      </dgm:t>
    </dgm:pt>
    <dgm:pt modelId="{CF3D08CF-9961-4972-A37E-22AA09D325BF}" type="pres">
      <dgm:prSet presAssocID="{60F3B325-4565-4607-A3D8-624E07E604C3}" presName="circ7" presStyleLbl="vennNode1" presStyleIdx="6" presStyleCnt="7"/>
      <dgm:spPr/>
    </dgm:pt>
    <dgm:pt modelId="{27A5C66C-C15D-4384-9721-AE77FC5D927E}" type="pres">
      <dgm:prSet presAssocID="{60F3B325-4565-4607-A3D8-624E07E604C3}" presName="circ7Tx" presStyleLbl="revTx" presStyleIdx="0" presStyleCnt="0">
        <dgm:presLayoutVars>
          <dgm:chMax val="0"/>
          <dgm:chPref val="0"/>
          <dgm:bulletEnabled val="1"/>
        </dgm:presLayoutVars>
      </dgm:prSet>
      <dgm:spPr/>
      <dgm:t>
        <a:bodyPr/>
        <a:lstStyle/>
        <a:p>
          <a:endParaRPr lang="zh-CN" altLang="en-US"/>
        </a:p>
      </dgm:t>
    </dgm:pt>
  </dgm:ptLst>
  <dgm:cxnLst>
    <dgm:cxn modelId="{F9409208-5C66-45EE-8FAA-D84751FF5B3D}" type="presOf" srcId="{60F3B325-4565-4607-A3D8-624E07E604C3}" destId="{27A5C66C-C15D-4384-9721-AE77FC5D927E}" srcOrd="0" destOrd="0" presId="urn:microsoft.com/office/officeart/2005/8/layout/venn1"/>
    <dgm:cxn modelId="{58BB72B9-6F38-410A-9F0A-7B8CA5B355F0}" srcId="{FCF1C3FD-1FD5-4F4A-A485-616FB5DC691A}" destId="{C5AF8C83-E0F0-4AE9-B7A5-4974D343F3C2}" srcOrd="1" destOrd="0" parTransId="{86B6C285-FDC0-4E7E-A353-B4BDF9568976}" sibTransId="{64503C20-440F-42C1-8B9E-AD62079305D8}"/>
    <dgm:cxn modelId="{9134BF59-2637-4DAA-B7C6-1A634BF5EEB1}" type="presOf" srcId="{C5AF8C83-E0F0-4AE9-B7A5-4974D343F3C2}" destId="{D35F4314-7EB1-45FD-9555-8D3149EC24FC}" srcOrd="0" destOrd="0" presId="urn:microsoft.com/office/officeart/2005/8/layout/venn1"/>
    <dgm:cxn modelId="{78EB1771-1ABE-47A7-A604-3A079BFBB797}" type="presOf" srcId="{EF5F990A-C9A5-48C1-B3EC-BC0C527DC83B}" destId="{7F34B73A-71F1-4D90-B5EE-426D1C915B16}" srcOrd="0" destOrd="0" presId="urn:microsoft.com/office/officeart/2005/8/layout/venn1"/>
    <dgm:cxn modelId="{BB2A9661-70F9-460C-A60C-8043121A78F5}" srcId="{FCF1C3FD-1FD5-4F4A-A485-616FB5DC691A}" destId="{F197116F-52E6-41F3-9FF3-C9345F1DEAB7}" srcOrd="4" destOrd="0" parTransId="{3DB7DEF3-8950-469E-813C-87FBCEB445CA}" sibTransId="{F769C2BF-216D-4FC1-9C4A-9878ECBB1281}"/>
    <dgm:cxn modelId="{BAE15024-5029-4946-A885-BC151601DD49}" type="presOf" srcId="{F197116F-52E6-41F3-9FF3-C9345F1DEAB7}" destId="{F59990C2-F7DF-4B14-9011-298E1FD9E77A}" srcOrd="0" destOrd="0" presId="urn:microsoft.com/office/officeart/2005/8/layout/venn1"/>
    <dgm:cxn modelId="{D3590D84-B88A-4E3D-819B-C58BB0919DDB}" srcId="{FCF1C3FD-1FD5-4F4A-A485-616FB5DC691A}" destId="{60F3B325-4565-4607-A3D8-624E07E604C3}" srcOrd="6" destOrd="0" parTransId="{F27FEED8-888A-4A85-BDA5-B61B78DFC838}" sibTransId="{5E2B719B-BB7E-4C22-AAC2-7531C9CB31B3}"/>
    <dgm:cxn modelId="{8F4FCD0C-77FA-44C0-A90F-904880BDFD7B}" type="presOf" srcId="{FCF1C3FD-1FD5-4F4A-A485-616FB5DC691A}" destId="{BB476CE3-A56E-4724-A98C-A4E0253EB296}" srcOrd="0" destOrd="0" presId="urn:microsoft.com/office/officeart/2005/8/layout/venn1"/>
    <dgm:cxn modelId="{5C7BB8CC-01A1-4116-B8A6-ED49DF6170B1}" srcId="{FCF1C3FD-1FD5-4F4A-A485-616FB5DC691A}" destId="{36267477-028C-4656-A07F-12F515C07691}" srcOrd="3" destOrd="0" parTransId="{14FE4F85-9F0C-4D5C-A69D-198943CEC870}" sibTransId="{CE0A9E7C-9749-4AB1-A0E5-0FC98F2DBC9A}"/>
    <dgm:cxn modelId="{CFB5C20D-D3D4-4194-8ABF-78060990830B}" srcId="{FCF1C3FD-1FD5-4F4A-A485-616FB5DC691A}" destId="{EF5F990A-C9A5-48C1-B3EC-BC0C527DC83B}" srcOrd="5" destOrd="0" parTransId="{D0977C24-4591-4580-B117-B9D005EB60BC}" sibTransId="{383F31EB-140E-4E7D-8CFB-78797C92F75E}"/>
    <dgm:cxn modelId="{FBBF8248-76D9-4E39-9894-31C71354D5F5}" srcId="{FCF1C3FD-1FD5-4F4A-A485-616FB5DC691A}" destId="{831C6BFF-06FA-4AEB-8AC4-76A9E494C43B}" srcOrd="2" destOrd="0" parTransId="{3D9B4B4A-7698-412E-B6FB-E345DB61E67C}" sibTransId="{93DBAD8D-173B-4BC7-8619-A6E0E5C2CB80}"/>
    <dgm:cxn modelId="{78604694-ADE7-4502-9D56-5387B5765B73}" type="presOf" srcId="{831C6BFF-06FA-4AEB-8AC4-76A9E494C43B}" destId="{9379D03E-FDE4-4D8D-97C8-3C478EFD7E9F}" srcOrd="0" destOrd="0" presId="urn:microsoft.com/office/officeart/2005/8/layout/venn1"/>
    <dgm:cxn modelId="{2E2EC35C-C93A-46BC-853D-635828CD703B}" type="presOf" srcId="{16732044-02A5-40CF-AEBA-B23DB9992EE6}" destId="{0565B2FF-9500-4AB6-884F-80B942F58052}" srcOrd="0" destOrd="0" presId="urn:microsoft.com/office/officeart/2005/8/layout/venn1"/>
    <dgm:cxn modelId="{911AD3B4-C38E-4D86-B1DD-864F16C004EC}" srcId="{FCF1C3FD-1FD5-4F4A-A485-616FB5DC691A}" destId="{D995A11D-FA41-4BA9-ACB3-C79E818FE41D}" srcOrd="7" destOrd="0" parTransId="{D9F823B5-8841-4C32-8794-A73C74A1A6EF}" sibTransId="{CB240F5B-66C4-4245-BE1C-BF9CA467D782}"/>
    <dgm:cxn modelId="{EE904CE2-BBCD-4470-BBE4-0D2008C33849}" type="presOf" srcId="{36267477-028C-4656-A07F-12F515C07691}" destId="{A43A141D-91E2-468F-8E8B-652328B70E7E}" srcOrd="0" destOrd="0" presId="urn:microsoft.com/office/officeart/2005/8/layout/venn1"/>
    <dgm:cxn modelId="{8913F04D-CB20-40C5-BACA-5B6DD9A9CAD3}" srcId="{FCF1C3FD-1FD5-4F4A-A485-616FB5DC691A}" destId="{16732044-02A5-40CF-AEBA-B23DB9992EE6}" srcOrd="0" destOrd="0" parTransId="{FE2D4E83-4459-4149-82BF-F3989FC13B73}" sibTransId="{71637382-0B04-4B87-A656-23B8B3ACBCDF}"/>
    <dgm:cxn modelId="{11402F46-6D1D-46EA-98DA-CBB9666ACB14}" type="presParOf" srcId="{BB476CE3-A56E-4724-A98C-A4E0253EB296}" destId="{5A009015-CCBE-4292-8019-CB64FF9E54B6}" srcOrd="0" destOrd="0" presId="urn:microsoft.com/office/officeart/2005/8/layout/venn1"/>
    <dgm:cxn modelId="{9811B667-15FD-4544-9219-0F0166DBA5EC}" type="presParOf" srcId="{BB476CE3-A56E-4724-A98C-A4E0253EB296}" destId="{0565B2FF-9500-4AB6-884F-80B942F58052}" srcOrd="1" destOrd="0" presId="urn:microsoft.com/office/officeart/2005/8/layout/venn1"/>
    <dgm:cxn modelId="{47DAD12D-F9B2-4017-8BB3-7387092BE6E0}" type="presParOf" srcId="{BB476CE3-A56E-4724-A98C-A4E0253EB296}" destId="{F470B07D-7093-4888-85A3-3D3C1C55E597}" srcOrd="2" destOrd="0" presId="urn:microsoft.com/office/officeart/2005/8/layout/venn1"/>
    <dgm:cxn modelId="{3ABEB4E9-018F-46C3-8684-5D2AD891396D}" type="presParOf" srcId="{BB476CE3-A56E-4724-A98C-A4E0253EB296}" destId="{D35F4314-7EB1-45FD-9555-8D3149EC24FC}" srcOrd="3" destOrd="0" presId="urn:microsoft.com/office/officeart/2005/8/layout/venn1"/>
    <dgm:cxn modelId="{9D11287C-2E14-4B61-9A3F-42D7918D0FB7}" type="presParOf" srcId="{BB476CE3-A56E-4724-A98C-A4E0253EB296}" destId="{CBB30B72-E5F7-470C-9131-287C9C4E1F2E}" srcOrd="4" destOrd="0" presId="urn:microsoft.com/office/officeart/2005/8/layout/venn1"/>
    <dgm:cxn modelId="{3A7D439F-709D-43E9-9020-2952195C3DEA}" type="presParOf" srcId="{BB476CE3-A56E-4724-A98C-A4E0253EB296}" destId="{9379D03E-FDE4-4D8D-97C8-3C478EFD7E9F}" srcOrd="5" destOrd="0" presId="urn:microsoft.com/office/officeart/2005/8/layout/venn1"/>
    <dgm:cxn modelId="{884038FE-F51A-447B-B075-2933082D495C}" type="presParOf" srcId="{BB476CE3-A56E-4724-A98C-A4E0253EB296}" destId="{6E397C1B-6A87-4053-87FF-7F936CC6F855}" srcOrd="6" destOrd="0" presId="urn:microsoft.com/office/officeart/2005/8/layout/venn1"/>
    <dgm:cxn modelId="{9679EAAA-4819-4B41-B319-EE5B1C2ED698}" type="presParOf" srcId="{BB476CE3-A56E-4724-A98C-A4E0253EB296}" destId="{A43A141D-91E2-468F-8E8B-652328B70E7E}" srcOrd="7" destOrd="0" presId="urn:microsoft.com/office/officeart/2005/8/layout/venn1"/>
    <dgm:cxn modelId="{9BEAE647-3F20-4C59-A023-C31A90857595}" type="presParOf" srcId="{BB476CE3-A56E-4724-A98C-A4E0253EB296}" destId="{DDCC2022-40DB-4555-906D-E0E073A2EE9B}" srcOrd="8" destOrd="0" presId="urn:microsoft.com/office/officeart/2005/8/layout/venn1"/>
    <dgm:cxn modelId="{E1792E3B-63C4-46BA-B4B0-3D166E702DC5}" type="presParOf" srcId="{BB476CE3-A56E-4724-A98C-A4E0253EB296}" destId="{F59990C2-F7DF-4B14-9011-298E1FD9E77A}" srcOrd="9" destOrd="0" presId="urn:microsoft.com/office/officeart/2005/8/layout/venn1"/>
    <dgm:cxn modelId="{F94C30F5-CDDF-4D0E-95B1-3C880A628454}" type="presParOf" srcId="{BB476CE3-A56E-4724-A98C-A4E0253EB296}" destId="{177F4601-AE32-4136-A279-18F3A7565918}" srcOrd="10" destOrd="0" presId="urn:microsoft.com/office/officeart/2005/8/layout/venn1"/>
    <dgm:cxn modelId="{629BE9EF-4FEA-48A9-9448-4A78D96FFA22}" type="presParOf" srcId="{BB476CE3-A56E-4724-A98C-A4E0253EB296}" destId="{7F34B73A-71F1-4D90-B5EE-426D1C915B16}" srcOrd="11" destOrd="0" presId="urn:microsoft.com/office/officeart/2005/8/layout/venn1"/>
    <dgm:cxn modelId="{440B2321-2918-4F84-A3BD-834AD8C056F5}" type="presParOf" srcId="{BB476CE3-A56E-4724-A98C-A4E0253EB296}" destId="{CF3D08CF-9961-4972-A37E-22AA09D325BF}" srcOrd="12" destOrd="0" presId="urn:microsoft.com/office/officeart/2005/8/layout/venn1"/>
    <dgm:cxn modelId="{D993737B-5C4D-46F0-B315-37F3E1898E99}" type="presParOf" srcId="{BB476CE3-A56E-4724-A98C-A4E0253EB296}" destId="{27A5C66C-C15D-4384-9721-AE77FC5D927E}" srcOrd="13"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2193256-37B2-49EA-A58B-3101ACD61C73}" type="doc">
      <dgm:prSet loTypeId="urn:microsoft.com/office/officeart/2005/8/layout/matrix1" loCatId="matrix" qsTypeId="urn:microsoft.com/office/officeart/2005/8/quickstyle/simple2" qsCatId="simple" csTypeId="urn:microsoft.com/office/officeart/2005/8/colors/colorful5" csCatId="colorful" phldr="1"/>
      <dgm:spPr/>
      <dgm:t>
        <a:bodyPr/>
        <a:lstStyle/>
        <a:p>
          <a:endParaRPr lang="zh-CN" altLang="en-US"/>
        </a:p>
      </dgm:t>
    </dgm:pt>
    <dgm:pt modelId="{4B74ECF3-9608-419A-85AD-F6B1D0CFCB77}">
      <dgm:prSet phldrT="[文本]" custT="1"/>
      <dgm:spPr/>
      <dgm:t>
        <a:bodyPr/>
        <a:lstStyle/>
        <a:p>
          <a:pPr algn="l"/>
          <a:endParaRPr lang="en-US" altLang="zh-CN" sz="2000" b="1" dirty="0" smtClean="0"/>
        </a:p>
        <a:p>
          <a:pPr algn="l"/>
          <a:endParaRPr lang="en-US" altLang="zh-CN" sz="2000" b="1" dirty="0" smtClean="0"/>
        </a:p>
        <a:p>
          <a:pPr algn="ctr"/>
          <a:endParaRPr lang="en-US" altLang="zh-CN" sz="2000" b="1" dirty="0" smtClean="0"/>
        </a:p>
        <a:p>
          <a:pPr algn="ctr"/>
          <a:r>
            <a:rPr lang="en-US" altLang="zh-CN" sz="1600" b="1" dirty="0" smtClean="0">
              <a:solidFill>
                <a:schemeClr val="accent6">
                  <a:lumMod val="50000"/>
                </a:schemeClr>
              </a:solidFill>
            </a:rPr>
            <a:t>STRENGTHS</a:t>
          </a:r>
        </a:p>
        <a:p>
          <a:pPr algn="ctr"/>
          <a:r>
            <a:rPr lang="en-US" altLang="zh-CN" sz="1600" b="1" dirty="0" smtClean="0"/>
            <a:t>  -Point-to-point routing</a:t>
          </a:r>
          <a:endParaRPr lang="zh-CN" altLang="zh-CN" sz="1600" b="1" dirty="0" smtClean="0"/>
        </a:p>
        <a:p>
          <a:pPr algn="ctr"/>
          <a:r>
            <a:rPr lang="en-US" altLang="zh-CN" sz="1600" b="1" dirty="0" smtClean="0"/>
            <a:t>  -Boeing 737s</a:t>
          </a:r>
          <a:endParaRPr lang="zh-CN" altLang="zh-CN" sz="1600" b="1" dirty="0" smtClean="0"/>
        </a:p>
        <a:p>
          <a:pPr algn="ctr"/>
          <a:r>
            <a:rPr lang="en-US" altLang="zh-CN" sz="1600" b="1" dirty="0" smtClean="0"/>
            <a:t>  -Customer service</a:t>
          </a:r>
          <a:endParaRPr lang="zh-CN" altLang="zh-CN" sz="1600" b="1" dirty="0" smtClean="0"/>
        </a:p>
        <a:p>
          <a:pPr algn="ctr"/>
          <a:r>
            <a:rPr lang="en-US" altLang="zh-CN" sz="1600" b="1" dirty="0" smtClean="0"/>
            <a:t>  -Successful marketing</a:t>
          </a:r>
        </a:p>
        <a:p>
          <a:pPr algn="ctr"/>
          <a:r>
            <a:rPr lang="en-US" altLang="zh-CN" sz="1600" b="1" dirty="0" smtClean="0"/>
            <a:t>- </a:t>
          </a:r>
          <a:r>
            <a:rPr lang="en-US" sz="1600" b="1" dirty="0" smtClean="0"/>
            <a:t>Best low-fare carrier by standardization of fleet</a:t>
          </a:r>
          <a:endParaRPr lang="en-US" altLang="zh-CN" sz="1600" b="1" dirty="0" smtClean="0"/>
        </a:p>
        <a:p>
          <a:pPr algn="l"/>
          <a:r>
            <a:rPr lang="en-US" altLang="zh-CN" sz="1600" dirty="0" smtClean="0"/>
            <a:t>    </a:t>
          </a:r>
          <a:endParaRPr lang="zh-CN" altLang="en-US" sz="1600" dirty="0"/>
        </a:p>
      </dgm:t>
    </dgm:pt>
    <dgm:pt modelId="{39C80547-3414-4A4D-9464-53403EE2F188}" type="parTrans" cxnId="{32F97E44-5EBA-479C-8337-05D820517465}">
      <dgm:prSet/>
      <dgm:spPr/>
      <dgm:t>
        <a:bodyPr/>
        <a:lstStyle/>
        <a:p>
          <a:endParaRPr lang="zh-CN" altLang="en-US"/>
        </a:p>
      </dgm:t>
    </dgm:pt>
    <dgm:pt modelId="{66A72AEF-C0E6-4A54-94D0-949DDE1EA078}" type="sibTrans" cxnId="{32F97E44-5EBA-479C-8337-05D820517465}">
      <dgm:prSet/>
      <dgm:spPr/>
      <dgm:t>
        <a:bodyPr/>
        <a:lstStyle/>
        <a:p>
          <a:endParaRPr lang="zh-CN" altLang="en-US"/>
        </a:p>
      </dgm:t>
    </dgm:pt>
    <dgm:pt modelId="{1B7B7F75-7432-4D77-8A9D-7FF94DEBFC30}">
      <dgm:prSet phldrT="[文本]" custT="1"/>
      <dgm:spPr/>
      <dgm:t>
        <a:bodyPr/>
        <a:lstStyle/>
        <a:p>
          <a:pPr algn="ctr"/>
          <a:endParaRPr lang="en-US" altLang="zh-CN" sz="1800" b="1" dirty="0" smtClean="0">
            <a:latin typeface="+mn-lt"/>
          </a:endParaRPr>
        </a:p>
        <a:p>
          <a:pPr algn="ctr"/>
          <a:endParaRPr lang="en-US" altLang="zh-CN" sz="1800" b="1" dirty="0" smtClean="0">
            <a:latin typeface="+mn-lt"/>
          </a:endParaRPr>
        </a:p>
        <a:p>
          <a:pPr algn="ctr"/>
          <a:r>
            <a:rPr lang="en-US" altLang="zh-CN" sz="1600" b="1" dirty="0" smtClean="0">
              <a:solidFill>
                <a:schemeClr val="accent6">
                  <a:lumMod val="50000"/>
                </a:schemeClr>
              </a:solidFill>
              <a:latin typeface="+mn-lt"/>
            </a:rPr>
            <a:t>WEAKNESS</a:t>
          </a:r>
        </a:p>
        <a:p>
          <a:pPr algn="ctr"/>
          <a:r>
            <a:rPr lang="en-US" altLang="zh-CN" sz="1600" b="1" dirty="0" smtClean="0">
              <a:latin typeface="+mn-lt"/>
            </a:rPr>
            <a:t>          - Growth into congested </a:t>
          </a:r>
          <a:endParaRPr lang="zh-CN" altLang="zh-CN" sz="1600" b="1" dirty="0" smtClean="0">
            <a:latin typeface="+mn-lt"/>
          </a:endParaRPr>
        </a:p>
        <a:p>
          <a:pPr algn="ctr"/>
          <a:r>
            <a:rPr lang="en-US" altLang="zh-CN" sz="1600" b="1" dirty="0" smtClean="0">
              <a:latin typeface="+mn-lt"/>
            </a:rPr>
            <a:t>markets</a:t>
          </a:r>
          <a:endParaRPr lang="zh-CN" altLang="zh-CN" sz="1600" b="1" dirty="0" smtClean="0">
            <a:latin typeface="+mn-lt"/>
          </a:endParaRPr>
        </a:p>
        <a:p>
          <a:pPr algn="ctr"/>
          <a:r>
            <a:rPr lang="en-US" altLang="zh-CN" sz="1600" b="1" dirty="0" smtClean="0">
              <a:latin typeface="+mn-lt"/>
            </a:rPr>
            <a:t>- AirTran integration</a:t>
          </a:r>
          <a:endParaRPr lang="zh-CN" altLang="zh-CN" sz="1600" b="1" dirty="0" smtClean="0">
            <a:latin typeface="+mn-lt"/>
          </a:endParaRPr>
        </a:p>
        <a:p>
          <a:pPr algn="ctr"/>
          <a:r>
            <a:rPr lang="en-US" altLang="zh-CN" sz="1600" b="1" dirty="0" smtClean="0">
              <a:latin typeface="+mn-lt"/>
            </a:rPr>
            <a:t>o Boeing 717s</a:t>
          </a:r>
          <a:endParaRPr lang="zh-CN" altLang="zh-CN" sz="1600" b="1" dirty="0" smtClean="0">
            <a:latin typeface="+mn-lt"/>
          </a:endParaRPr>
        </a:p>
        <a:p>
          <a:pPr algn="ctr"/>
          <a:r>
            <a:rPr lang="en-US" altLang="zh-CN" sz="1600" b="1" dirty="0" smtClean="0">
              <a:latin typeface="+mn-lt"/>
            </a:rPr>
            <a:t>    o Labor relations</a:t>
          </a:r>
        </a:p>
        <a:p>
          <a:pPr algn="ctr"/>
          <a:r>
            <a:rPr lang="en-US" altLang="zh-CN" sz="1600" b="1" dirty="0" smtClean="0">
              <a:latin typeface="+mn-lt"/>
            </a:rPr>
            <a:t>- </a:t>
          </a:r>
          <a:r>
            <a:rPr lang="en-US" sz="1600" b="1" dirty="0" smtClean="0"/>
            <a:t>Being copied by other airlines</a:t>
          </a:r>
          <a:endParaRPr lang="zh-CN" altLang="en-US" sz="1600" b="1" dirty="0">
            <a:latin typeface="+mn-lt"/>
          </a:endParaRPr>
        </a:p>
      </dgm:t>
    </dgm:pt>
    <dgm:pt modelId="{7D74E33F-2C09-40CA-8250-7FB4EB5EF312}" type="parTrans" cxnId="{D33BA270-A62C-45CD-946D-DC4F471270AD}">
      <dgm:prSet/>
      <dgm:spPr/>
      <dgm:t>
        <a:bodyPr/>
        <a:lstStyle/>
        <a:p>
          <a:endParaRPr lang="zh-CN" altLang="en-US"/>
        </a:p>
      </dgm:t>
    </dgm:pt>
    <dgm:pt modelId="{08C6BC20-6329-49FD-B564-BB76A02E16F9}" type="sibTrans" cxnId="{D33BA270-A62C-45CD-946D-DC4F471270AD}">
      <dgm:prSet/>
      <dgm:spPr/>
      <dgm:t>
        <a:bodyPr/>
        <a:lstStyle/>
        <a:p>
          <a:endParaRPr lang="zh-CN" altLang="en-US"/>
        </a:p>
      </dgm:t>
    </dgm:pt>
    <dgm:pt modelId="{01E96B86-0D53-44B6-A93B-34FF99AFFC7E}">
      <dgm:prSet phldrT="[文本]" custT="1"/>
      <dgm:spPr/>
      <dgm:t>
        <a:bodyPr/>
        <a:lstStyle/>
        <a:p>
          <a:r>
            <a:rPr lang="en-US" altLang="zh-CN" sz="1600" b="1" dirty="0" smtClean="0">
              <a:solidFill>
                <a:schemeClr val="accent6">
                  <a:lumMod val="50000"/>
                </a:schemeClr>
              </a:solidFill>
            </a:rPr>
            <a:t>OPPORTUNITY</a:t>
          </a:r>
        </a:p>
        <a:p>
          <a:r>
            <a:rPr lang="en-US" altLang="zh-CN" sz="1600" b="1" dirty="0" smtClean="0"/>
            <a:t>- Near-international </a:t>
          </a:r>
          <a:endParaRPr lang="zh-CN" altLang="zh-CN" sz="1600" b="1" dirty="0" smtClean="0"/>
        </a:p>
        <a:p>
          <a:r>
            <a:rPr lang="en-US" altLang="zh-CN" sz="1600" b="1" dirty="0" smtClean="0"/>
            <a:t>destinations</a:t>
          </a:r>
          <a:endParaRPr lang="zh-CN" altLang="zh-CN" sz="1600" b="1" dirty="0" smtClean="0"/>
        </a:p>
        <a:p>
          <a:r>
            <a:rPr lang="en-US" altLang="zh-CN" sz="1600" b="1" dirty="0" smtClean="0"/>
            <a:t>- In-flight WIFI and live </a:t>
          </a:r>
          <a:endParaRPr lang="zh-CN" altLang="zh-CN" sz="1600" b="1" dirty="0" smtClean="0"/>
        </a:p>
        <a:p>
          <a:r>
            <a:rPr lang="en-US" altLang="zh-CN" sz="1600" b="1" dirty="0" smtClean="0"/>
            <a:t>sports</a:t>
          </a:r>
          <a:endParaRPr lang="zh-CN" altLang="zh-CN" sz="1600" b="1" dirty="0" smtClean="0"/>
        </a:p>
        <a:p>
          <a:r>
            <a:rPr lang="en-US" altLang="zh-CN" sz="1600" b="1" dirty="0" smtClean="0"/>
            <a:t>- Growth from AirTran</a:t>
          </a:r>
        </a:p>
        <a:p>
          <a:r>
            <a:rPr lang="en-US" altLang="zh-CN" sz="1600" b="1" dirty="0" smtClean="0"/>
            <a:t>- </a:t>
          </a:r>
          <a:r>
            <a:rPr lang="en-US" sz="1600" b="1" dirty="0" smtClean="0"/>
            <a:t>Further improve customer satisfaction and value</a:t>
          </a:r>
          <a:endParaRPr lang="en-US" altLang="zh-CN" sz="1600" b="1" dirty="0" smtClean="0"/>
        </a:p>
        <a:p>
          <a:endParaRPr lang="en-US" altLang="zh-CN" sz="1600" b="1" dirty="0" smtClean="0"/>
        </a:p>
        <a:p>
          <a:endParaRPr lang="en-US" altLang="zh-CN" sz="1600" b="1" dirty="0" smtClean="0"/>
        </a:p>
      </dgm:t>
    </dgm:pt>
    <dgm:pt modelId="{9232D1BA-2F69-493B-91AB-3A11D9B49DB0}" type="parTrans" cxnId="{BE4364B1-01DD-41A3-B4EC-349B0C29FDB6}">
      <dgm:prSet/>
      <dgm:spPr/>
      <dgm:t>
        <a:bodyPr/>
        <a:lstStyle/>
        <a:p>
          <a:endParaRPr lang="zh-CN" altLang="en-US"/>
        </a:p>
      </dgm:t>
    </dgm:pt>
    <dgm:pt modelId="{9DC4716B-930C-47F9-B628-669C1D6934E6}" type="sibTrans" cxnId="{BE4364B1-01DD-41A3-B4EC-349B0C29FDB6}">
      <dgm:prSet/>
      <dgm:spPr/>
      <dgm:t>
        <a:bodyPr/>
        <a:lstStyle/>
        <a:p>
          <a:endParaRPr lang="zh-CN" altLang="en-US"/>
        </a:p>
      </dgm:t>
    </dgm:pt>
    <dgm:pt modelId="{E836224B-F427-4A8F-B1D0-A775A027B9F3}">
      <dgm:prSet phldrT="[文本]" custT="1"/>
      <dgm:spPr/>
      <dgm:t>
        <a:bodyPr/>
        <a:lstStyle/>
        <a:p>
          <a:endParaRPr lang="en-US" altLang="zh-CN" sz="1600" b="1" dirty="0" smtClean="0">
            <a:solidFill>
              <a:schemeClr val="accent6">
                <a:lumMod val="50000"/>
              </a:schemeClr>
            </a:solidFill>
          </a:endParaRPr>
        </a:p>
        <a:p>
          <a:r>
            <a:rPr lang="en-US" altLang="zh-CN" sz="1600" b="1" dirty="0" smtClean="0">
              <a:solidFill>
                <a:schemeClr val="accent6">
                  <a:lumMod val="50000"/>
                </a:schemeClr>
              </a:solidFill>
            </a:rPr>
            <a:t>THREAT</a:t>
          </a:r>
          <a:endParaRPr lang="en-US" altLang="zh-CN" sz="1600" b="1" dirty="0" smtClean="0">
            <a:solidFill>
              <a:schemeClr val="accent6">
                <a:lumMod val="50000"/>
              </a:schemeClr>
            </a:solidFill>
          </a:endParaRPr>
        </a:p>
        <a:p>
          <a:r>
            <a:rPr lang="en-US" altLang="zh-CN" sz="1600" b="1" dirty="0" smtClean="0"/>
            <a:t>- Fuel price volatility</a:t>
          </a:r>
          <a:endParaRPr lang="zh-CN" altLang="zh-CN" sz="1600" b="1" dirty="0" smtClean="0"/>
        </a:p>
        <a:p>
          <a:r>
            <a:rPr lang="en-US" altLang="zh-CN" sz="1600" b="1" dirty="0" smtClean="0"/>
            <a:t>- Diminishing advantage as </a:t>
          </a:r>
          <a:endParaRPr lang="zh-CN" altLang="zh-CN" sz="1600" b="1" dirty="0" smtClean="0"/>
        </a:p>
        <a:p>
          <a:r>
            <a:rPr lang="en-US" altLang="zh-CN" sz="1600" b="1" dirty="0" smtClean="0"/>
            <a:t>low-cost carrier</a:t>
          </a:r>
          <a:endParaRPr lang="zh-CN" altLang="zh-CN" sz="1600" b="1" dirty="0" smtClean="0"/>
        </a:p>
        <a:p>
          <a:r>
            <a:rPr lang="en-US" altLang="zh-CN" sz="1600" b="1" dirty="0" smtClean="0"/>
            <a:t>- Regulation</a:t>
          </a:r>
          <a:endParaRPr lang="zh-CN" altLang="zh-CN" sz="1600" b="1" dirty="0" smtClean="0"/>
        </a:p>
        <a:p>
          <a:r>
            <a:rPr lang="en-US" altLang="zh-CN" sz="1600" b="1" dirty="0" smtClean="0"/>
            <a:t>- U.S. economic condition</a:t>
          </a:r>
        </a:p>
        <a:p>
          <a:endParaRPr lang="en-US" altLang="zh-CN" sz="1600" b="1" dirty="0" smtClean="0"/>
        </a:p>
        <a:p>
          <a:endParaRPr lang="en-US" altLang="zh-CN" sz="1600" b="1" dirty="0" smtClean="0"/>
        </a:p>
        <a:p>
          <a:endParaRPr lang="en-US" altLang="zh-CN" sz="1600" b="1" dirty="0" smtClean="0"/>
        </a:p>
        <a:p>
          <a:endParaRPr lang="en-US" altLang="zh-CN" sz="1600" b="1" dirty="0" smtClean="0"/>
        </a:p>
      </dgm:t>
    </dgm:pt>
    <dgm:pt modelId="{3B267704-B8F3-4623-9288-FD7D89497DDF}" type="parTrans" cxnId="{8860D158-EC12-435C-854C-EECE5FCE7A67}">
      <dgm:prSet/>
      <dgm:spPr/>
      <dgm:t>
        <a:bodyPr/>
        <a:lstStyle/>
        <a:p>
          <a:endParaRPr lang="zh-CN" altLang="en-US"/>
        </a:p>
      </dgm:t>
    </dgm:pt>
    <dgm:pt modelId="{E9386858-FBC0-4E1F-ADB2-64D8F6B275F4}" type="sibTrans" cxnId="{8860D158-EC12-435C-854C-EECE5FCE7A67}">
      <dgm:prSet/>
      <dgm:spPr/>
      <dgm:t>
        <a:bodyPr/>
        <a:lstStyle/>
        <a:p>
          <a:endParaRPr lang="zh-CN" altLang="en-US"/>
        </a:p>
      </dgm:t>
    </dgm:pt>
    <dgm:pt modelId="{5203FC6D-AD34-4C51-8F07-598A944AAEF1}">
      <dgm:prSet phldrT="[文本]"/>
      <dgm:spPr/>
      <dgm:t>
        <a:bodyPr/>
        <a:lstStyle/>
        <a:p>
          <a:r>
            <a:rPr lang="en-US" altLang="zh-CN" dirty="0" smtClean="0"/>
            <a:t>SWOT</a:t>
          </a:r>
          <a:endParaRPr lang="zh-CN" altLang="en-US" dirty="0"/>
        </a:p>
      </dgm:t>
    </dgm:pt>
    <dgm:pt modelId="{538B82A7-6F1A-4ADF-8123-3763FB98C0DB}" type="sibTrans" cxnId="{1C6C40F4-D761-4CB8-8403-227F75191E38}">
      <dgm:prSet/>
      <dgm:spPr/>
      <dgm:t>
        <a:bodyPr/>
        <a:lstStyle/>
        <a:p>
          <a:endParaRPr lang="zh-CN" altLang="en-US"/>
        </a:p>
      </dgm:t>
    </dgm:pt>
    <dgm:pt modelId="{F266B74F-B4D6-47A9-BDF4-6DBE50465607}" type="parTrans" cxnId="{1C6C40F4-D761-4CB8-8403-227F75191E38}">
      <dgm:prSet/>
      <dgm:spPr/>
      <dgm:t>
        <a:bodyPr/>
        <a:lstStyle/>
        <a:p>
          <a:endParaRPr lang="zh-CN" altLang="en-US"/>
        </a:p>
      </dgm:t>
    </dgm:pt>
    <dgm:pt modelId="{6A2CB1DF-A42E-4182-B417-2797E88789BA}">
      <dgm:prSet/>
      <dgm:spPr/>
      <dgm:t>
        <a:bodyPr/>
        <a:lstStyle/>
        <a:p>
          <a:endParaRPr lang="zh-CN" altLang="en-US"/>
        </a:p>
      </dgm:t>
    </dgm:pt>
    <dgm:pt modelId="{B8595B22-D6E5-4C3D-9A0C-26EBB6F288B3}" type="parTrans" cxnId="{F95D1BBA-B572-4A76-AE5B-E6A7B2054C61}">
      <dgm:prSet/>
      <dgm:spPr/>
      <dgm:t>
        <a:bodyPr/>
        <a:lstStyle/>
        <a:p>
          <a:endParaRPr lang="zh-CN" altLang="en-US"/>
        </a:p>
      </dgm:t>
    </dgm:pt>
    <dgm:pt modelId="{AEA89A66-14F3-4DB6-8A4D-F09B6F6DD235}" type="sibTrans" cxnId="{F95D1BBA-B572-4A76-AE5B-E6A7B2054C61}">
      <dgm:prSet/>
      <dgm:spPr/>
      <dgm:t>
        <a:bodyPr/>
        <a:lstStyle/>
        <a:p>
          <a:endParaRPr lang="zh-CN" altLang="en-US"/>
        </a:p>
      </dgm:t>
    </dgm:pt>
    <dgm:pt modelId="{DB434267-4C79-44FD-A366-7142F4281A3F}">
      <dgm:prSet/>
      <dgm:spPr/>
      <dgm:t>
        <a:bodyPr/>
        <a:lstStyle/>
        <a:p>
          <a:endParaRPr lang="zh-CN" altLang="en-US"/>
        </a:p>
      </dgm:t>
    </dgm:pt>
    <dgm:pt modelId="{6E75BA4D-7F7C-44A5-8461-202194486EA4}" type="parTrans" cxnId="{87939453-ABC6-43D9-AEE7-4086F8C56B6F}">
      <dgm:prSet/>
      <dgm:spPr/>
      <dgm:t>
        <a:bodyPr/>
        <a:lstStyle/>
        <a:p>
          <a:endParaRPr lang="zh-CN" altLang="en-US"/>
        </a:p>
      </dgm:t>
    </dgm:pt>
    <dgm:pt modelId="{E36A414B-0581-492D-B817-0CA5AAA906C0}" type="sibTrans" cxnId="{87939453-ABC6-43D9-AEE7-4086F8C56B6F}">
      <dgm:prSet/>
      <dgm:spPr/>
      <dgm:t>
        <a:bodyPr/>
        <a:lstStyle/>
        <a:p>
          <a:endParaRPr lang="zh-CN" altLang="en-US"/>
        </a:p>
      </dgm:t>
    </dgm:pt>
    <dgm:pt modelId="{698499B1-AE65-451E-A4FB-E0612CFBDC3A}" type="pres">
      <dgm:prSet presAssocID="{32193256-37B2-49EA-A58B-3101ACD61C73}" presName="diagram" presStyleCnt="0">
        <dgm:presLayoutVars>
          <dgm:chMax val="1"/>
          <dgm:dir/>
          <dgm:animLvl val="ctr"/>
          <dgm:resizeHandles val="exact"/>
        </dgm:presLayoutVars>
      </dgm:prSet>
      <dgm:spPr/>
      <dgm:t>
        <a:bodyPr/>
        <a:lstStyle/>
        <a:p>
          <a:endParaRPr lang="zh-CN" altLang="en-US"/>
        </a:p>
      </dgm:t>
    </dgm:pt>
    <dgm:pt modelId="{C2C5101C-0658-45EA-AC43-DEDC8B79126C}" type="pres">
      <dgm:prSet presAssocID="{32193256-37B2-49EA-A58B-3101ACD61C73}" presName="matrix" presStyleCnt="0"/>
      <dgm:spPr/>
    </dgm:pt>
    <dgm:pt modelId="{FCFFB0CB-D3F5-499E-9178-390A6B724FD0}" type="pres">
      <dgm:prSet presAssocID="{32193256-37B2-49EA-A58B-3101ACD61C73}" presName="tile1" presStyleLbl="node1" presStyleIdx="0" presStyleCnt="4" custLinFactNeighborX="251" custLinFactNeighborY="1221"/>
      <dgm:spPr/>
      <dgm:t>
        <a:bodyPr/>
        <a:lstStyle/>
        <a:p>
          <a:endParaRPr lang="zh-CN" altLang="en-US"/>
        </a:p>
      </dgm:t>
    </dgm:pt>
    <dgm:pt modelId="{387689D9-6DA0-4D87-A526-20FA0886EC9C}" type="pres">
      <dgm:prSet presAssocID="{32193256-37B2-49EA-A58B-3101ACD61C73}" presName="tile1text" presStyleLbl="node1" presStyleIdx="0" presStyleCnt="4">
        <dgm:presLayoutVars>
          <dgm:chMax val="0"/>
          <dgm:chPref val="0"/>
          <dgm:bulletEnabled val="1"/>
        </dgm:presLayoutVars>
      </dgm:prSet>
      <dgm:spPr/>
      <dgm:t>
        <a:bodyPr/>
        <a:lstStyle/>
        <a:p>
          <a:endParaRPr lang="zh-CN" altLang="en-US"/>
        </a:p>
      </dgm:t>
    </dgm:pt>
    <dgm:pt modelId="{113B63FD-F0A1-4EE2-8748-7939D507C9E1}" type="pres">
      <dgm:prSet presAssocID="{32193256-37B2-49EA-A58B-3101ACD61C73}" presName="tile2" presStyleLbl="node1" presStyleIdx="1" presStyleCnt="4"/>
      <dgm:spPr/>
      <dgm:t>
        <a:bodyPr/>
        <a:lstStyle/>
        <a:p>
          <a:endParaRPr lang="zh-CN" altLang="en-US"/>
        </a:p>
      </dgm:t>
    </dgm:pt>
    <dgm:pt modelId="{A459FD85-7515-4FE5-B3BF-0914FEF12BED}" type="pres">
      <dgm:prSet presAssocID="{32193256-37B2-49EA-A58B-3101ACD61C73}" presName="tile2text" presStyleLbl="node1" presStyleIdx="1" presStyleCnt="4">
        <dgm:presLayoutVars>
          <dgm:chMax val="0"/>
          <dgm:chPref val="0"/>
          <dgm:bulletEnabled val="1"/>
        </dgm:presLayoutVars>
      </dgm:prSet>
      <dgm:spPr/>
      <dgm:t>
        <a:bodyPr/>
        <a:lstStyle/>
        <a:p>
          <a:endParaRPr lang="zh-CN" altLang="en-US"/>
        </a:p>
      </dgm:t>
    </dgm:pt>
    <dgm:pt modelId="{B9FAFF95-33D3-4947-A6D5-DF9303641FFF}" type="pres">
      <dgm:prSet presAssocID="{32193256-37B2-49EA-A58B-3101ACD61C73}" presName="tile3" presStyleLbl="node1" presStyleIdx="2" presStyleCnt="4"/>
      <dgm:spPr/>
      <dgm:t>
        <a:bodyPr/>
        <a:lstStyle/>
        <a:p>
          <a:endParaRPr lang="zh-CN" altLang="en-US"/>
        </a:p>
      </dgm:t>
    </dgm:pt>
    <dgm:pt modelId="{BACE4F80-AA59-44E0-A15B-928C2CE68926}" type="pres">
      <dgm:prSet presAssocID="{32193256-37B2-49EA-A58B-3101ACD61C73}" presName="tile3text" presStyleLbl="node1" presStyleIdx="2" presStyleCnt="4">
        <dgm:presLayoutVars>
          <dgm:chMax val="0"/>
          <dgm:chPref val="0"/>
          <dgm:bulletEnabled val="1"/>
        </dgm:presLayoutVars>
      </dgm:prSet>
      <dgm:spPr/>
      <dgm:t>
        <a:bodyPr/>
        <a:lstStyle/>
        <a:p>
          <a:endParaRPr lang="zh-CN" altLang="en-US"/>
        </a:p>
      </dgm:t>
    </dgm:pt>
    <dgm:pt modelId="{253CD39D-F859-405B-9BBB-AA0DE115A82E}" type="pres">
      <dgm:prSet presAssocID="{32193256-37B2-49EA-A58B-3101ACD61C73}" presName="tile4" presStyleLbl="node1" presStyleIdx="3" presStyleCnt="4" custLinFactNeighborY="2634"/>
      <dgm:spPr/>
      <dgm:t>
        <a:bodyPr/>
        <a:lstStyle/>
        <a:p>
          <a:endParaRPr lang="zh-CN" altLang="en-US"/>
        </a:p>
      </dgm:t>
    </dgm:pt>
    <dgm:pt modelId="{9198A591-C00B-4B5D-91B9-A5CE9833B7C3}" type="pres">
      <dgm:prSet presAssocID="{32193256-37B2-49EA-A58B-3101ACD61C73}" presName="tile4text" presStyleLbl="node1" presStyleIdx="3" presStyleCnt="4">
        <dgm:presLayoutVars>
          <dgm:chMax val="0"/>
          <dgm:chPref val="0"/>
          <dgm:bulletEnabled val="1"/>
        </dgm:presLayoutVars>
      </dgm:prSet>
      <dgm:spPr/>
      <dgm:t>
        <a:bodyPr/>
        <a:lstStyle/>
        <a:p>
          <a:endParaRPr lang="zh-CN" altLang="en-US"/>
        </a:p>
      </dgm:t>
    </dgm:pt>
    <dgm:pt modelId="{8764F1B3-1AFC-4F25-940D-F5559A2EF7F0}" type="pres">
      <dgm:prSet presAssocID="{32193256-37B2-49EA-A58B-3101ACD61C73}" presName="centerTile" presStyleLbl="fgShp" presStyleIdx="0" presStyleCnt="1" custScaleX="35000" custScaleY="71998">
        <dgm:presLayoutVars>
          <dgm:chMax val="0"/>
          <dgm:chPref val="0"/>
        </dgm:presLayoutVars>
      </dgm:prSet>
      <dgm:spPr/>
      <dgm:t>
        <a:bodyPr/>
        <a:lstStyle/>
        <a:p>
          <a:endParaRPr lang="zh-CN" altLang="en-US"/>
        </a:p>
      </dgm:t>
    </dgm:pt>
  </dgm:ptLst>
  <dgm:cxnLst>
    <dgm:cxn modelId="{2C3CE209-4C4B-4F3F-ADB2-F338440F6BC5}" type="presOf" srcId="{32193256-37B2-49EA-A58B-3101ACD61C73}" destId="{698499B1-AE65-451E-A4FB-E0612CFBDC3A}" srcOrd="0" destOrd="0" presId="urn:microsoft.com/office/officeart/2005/8/layout/matrix1"/>
    <dgm:cxn modelId="{54D6E5EE-F0A4-4985-92F5-F2876CB6855E}" type="presOf" srcId="{01E96B86-0D53-44B6-A93B-34FF99AFFC7E}" destId="{B9FAFF95-33D3-4947-A6D5-DF9303641FFF}" srcOrd="0" destOrd="0" presId="urn:microsoft.com/office/officeart/2005/8/layout/matrix1"/>
    <dgm:cxn modelId="{CAE56B13-A8A2-402A-9F64-75C7D81404A8}" type="presOf" srcId="{5203FC6D-AD34-4C51-8F07-598A944AAEF1}" destId="{8764F1B3-1AFC-4F25-940D-F5559A2EF7F0}" srcOrd="0" destOrd="0" presId="urn:microsoft.com/office/officeart/2005/8/layout/matrix1"/>
    <dgm:cxn modelId="{2CCE9967-BB1B-4BB1-911A-5009C4DDB19D}" type="presOf" srcId="{4B74ECF3-9608-419A-85AD-F6B1D0CFCB77}" destId="{387689D9-6DA0-4D87-A526-20FA0886EC9C}" srcOrd="1" destOrd="0" presId="urn:microsoft.com/office/officeart/2005/8/layout/matrix1"/>
    <dgm:cxn modelId="{D33BA270-A62C-45CD-946D-DC4F471270AD}" srcId="{5203FC6D-AD34-4C51-8F07-598A944AAEF1}" destId="{1B7B7F75-7432-4D77-8A9D-7FF94DEBFC30}" srcOrd="1" destOrd="0" parTransId="{7D74E33F-2C09-40CA-8250-7FB4EB5EF312}" sibTransId="{08C6BC20-6329-49FD-B564-BB76A02E16F9}"/>
    <dgm:cxn modelId="{BE4364B1-01DD-41A3-B4EC-349B0C29FDB6}" srcId="{5203FC6D-AD34-4C51-8F07-598A944AAEF1}" destId="{01E96B86-0D53-44B6-A93B-34FF99AFFC7E}" srcOrd="2" destOrd="0" parTransId="{9232D1BA-2F69-493B-91AB-3A11D9B49DB0}" sibTransId="{9DC4716B-930C-47F9-B628-669C1D6934E6}"/>
    <dgm:cxn modelId="{CDE6CC9A-42C9-4ACD-BC52-827844D24FDF}" type="presOf" srcId="{1B7B7F75-7432-4D77-8A9D-7FF94DEBFC30}" destId="{A459FD85-7515-4FE5-B3BF-0914FEF12BED}" srcOrd="1" destOrd="0" presId="urn:microsoft.com/office/officeart/2005/8/layout/matrix1"/>
    <dgm:cxn modelId="{F95D1BBA-B572-4A76-AE5B-E6A7B2054C61}" srcId="{5203FC6D-AD34-4C51-8F07-598A944AAEF1}" destId="{6A2CB1DF-A42E-4182-B417-2797E88789BA}" srcOrd="4" destOrd="0" parTransId="{B8595B22-D6E5-4C3D-9A0C-26EBB6F288B3}" sibTransId="{AEA89A66-14F3-4DB6-8A4D-F09B6F6DD235}"/>
    <dgm:cxn modelId="{EBFC30A8-7FDD-4C2C-B497-573E3812ABBD}" type="presOf" srcId="{E836224B-F427-4A8F-B1D0-A775A027B9F3}" destId="{9198A591-C00B-4B5D-91B9-A5CE9833B7C3}" srcOrd="1" destOrd="0" presId="urn:microsoft.com/office/officeart/2005/8/layout/matrix1"/>
    <dgm:cxn modelId="{0A39AE06-B1FD-454E-B870-9852D41128C0}" type="presOf" srcId="{E836224B-F427-4A8F-B1D0-A775A027B9F3}" destId="{253CD39D-F859-405B-9BBB-AA0DE115A82E}" srcOrd="0" destOrd="0" presId="urn:microsoft.com/office/officeart/2005/8/layout/matrix1"/>
    <dgm:cxn modelId="{1C6C40F4-D761-4CB8-8403-227F75191E38}" srcId="{32193256-37B2-49EA-A58B-3101ACD61C73}" destId="{5203FC6D-AD34-4C51-8F07-598A944AAEF1}" srcOrd="0" destOrd="0" parTransId="{F266B74F-B4D6-47A9-BDF4-6DBE50465607}" sibTransId="{538B82A7-6F1A-4ADF-8123-3763FB98C0DB}"/>
    <dgm:cxn modelId="{32F97E44-5EBA-479C-8337-05D820517465}" srcId="{5203FC6D-AD34-4C51-8F07-598A944AAEF1}" destId="{4B74ECF3-9608-419A-85AD-F6B1D0CFCB77}" srcOrd="0" destOrd="0" parTransId="{39C80547-3414-4A4D-9464-53403EE2F188}" sibTransId="{66A72AEF-C0E6-4A54-94D0-949DDE1EA078}"/>
    <dgm:cxn modelId="{F816C82A-9FDE-4465-B22A-06A8C61BACDD}" type="presOf" srcId="{01E96B86-0D53-44B6-A93B-34FF99AFFC7E}" destId="{BACE4F80-AA59-44E0-A15B-928C2CE68926}" srcOrd="1" destOrd="0" presId="urn:microsoft.com/office/officeart/2005/8/layout/matrix1"/>
    <dgm:cxn modelId="{87939453-ABC6-43D9-AEE7-4086F8C56B6F}" srcId="{5203FC6D-AD34-4C51-8F07-598A944AAEF1}" destId="{DB434267-4C79-44FD-A366-7142F4281A3F}" srcOrd="5" destOrd="0" parTransId="{6E75BA4D-7F7C-44A5-8461-202194486EA4}" sibTransId="{E36A414B-0581-492D-B817-0CA5AAA906C0}"/>
    <dgm:cxn modelId="{FC6043D1-E22C-4EA6-905A-7503013DF772}" type="presOf" srcId="{4B74ECF3-9608-419A-85AD-F6B1D0CFCB77}" destId="{FCFFB0CB-D3F5-499E-9178-390A6B724FD0}" srcOrd="0" destOrd="0" presId="urn:microsoft.com/office/officeart/2005/8/layout/matrix1"/>
    <dgm:cxn modelId="{CC8FA735-7350-4F4F-BE12-1C28283FBFB1}" type="presOf" srcId="{1B7B7F75-7432-4D77-8A9D-7FF94DEBFC30}" destId="{113B63FD-F0A1-4EE2-8748-7939D507C9E1}" srcOrd="0" destOrd="0" presId="urn:microsoft.com/office/officeart/2005/8/layout/matrix1"/>
    <dgm:cxn modelId="{8860D158-EC12-435C-854C-EECE5FCE7A67}" srcId="{5203FC6D-AD34-4C51-8F07-598A944AAEF1}" destId="{E836224B-F427-4A8F-B1D0-A775A027B9F3}" srcOrd="3" destOrd="0" parTransId="{3B267704-B8F3-4623-9288-FD7D89497DDF}" sibTransId="{E9386858-FBC0-4E1F-ADB2-64D8F6B275F4}"/>
    <dgm:cxn modelId="{D22E4F22-FAA4-4C03-97A8-87CEB2568594}" type="presParOf" srcId="{698499B1-AE65-451E-A4FB-E0612CFBDC3A}" destId="{C2C5101C-0658-45EA-AC43-DEDC8B79126C}" srcOrd="0" destOrd="0" presId="urn:microsoft.com/office/officeart/2005/8/layout/matrix1"/>
    <dgm:cxn modelId="{0A270283-FD89-4081-9B7B-08D0C2885B1E}" type="presParOf" srcId="{C2C5101C-0658-45EA-AC43-DEDC8B79126C}" destId="{FCFFB0CB-D3F5-499E-9178-390A6B724FD0}" srcOrd="0" destOrd="0" presId="urn:microsoft.com/office/officeart/2005/8/layout/matrix1"/>
    <dgm:cxn modelId="{5A73B6E0-3523-4499-B47C-FAC7CC56F758}" type="presParOf" srcId="{C2C5101C-0658-45EA-AC43-DEDC8B79126C}" destId="{387689D9-6DA0-4D87-A526-20FA0886EC9C}" srcOrd="1" destOrd="0" presId="urn:microsoft.com/office/officeart/2005/8/layout/matrix1"/>
    <dgm:cxn modelId="{96D25162-D926-44D7-ADF9-C33C07DC54FB}" type="presParOf" srcId="{C2C5101C-0658-45EA-AC43-DEDC8B79126C}" destId="{113B63FD-F0A1-4EE2-8748-7939D507C9E1}" srcOrd="2" destOrd="0" presId="urn:microsoft.com/office/officeart/2005/8/layout/matrix1"/>
    <dgm:cxn modelId="{1CC822F5-5001-436B-9297-1E8700D1F21C}" type="presParOf" srcId="{C2C5101C-0658-45EA-AC43-DEDC8B79126C}" destId="{A459FD85-7515-4FE5-B3BF-0914FEF12BED}" srcOrd="3" destOrd="0" presId="urn:microsoft.com/office/officeart/2005/8/layout/matrix1"/>
    <dgm:cxn modelId="{2CDF710E-445E-4FE5-8F3E-38B563A5B83B}" type="presParOf" srcId="{C2C5101C-0658-45EA-AC43-DEDC8B79126C}" destId="{B9FAFF95-33D3-4947-A6D5-DF9303641FFF}" srcOrd="4" destOrd="0" presId="urn:microsoft.com/office/officeart/2005/8/layout/matrix1"/>
    <dgm:cxn modelId="{3BE42BC3-409F-4EE8-9028-7CA9B03F961D}" type="presParOf" srcId="{C2C5101C-0658-45EA-AC43-DEDC8B79126C}" destId="{BACE4F80-AA59-44E0-A15B-928C2CE68926}" srcOrd="5" destOrd="0" presId="urn:microsoft.com/office/officeart/2005/8/layout/matrix1"/>
    <dgm:cxn modelId="{718CE822-9B9D-4B42-9909-05E5BC49E69B}" type="presParOf" srcId="{C2C5101C-0658-45EA-AC43-DEDC8B79126C}" destId="{253CD39D-F859-405B-9BBB-AA0DE115A82E}" srcOrd="6" destOrd="0" presId="urn:microsoft.com/office/officeart/2005/8/layout/matrix1"/>
    <dgm:cxn modelId="{58E5B953-0F42-4972-9E7B-52D4781409EF}" type="presParOf" srcId="{C2C5101C-0658-45EA-AC43-DEDC8B79126C}" destId="{9198A591-C00B-4B5D-91B9-A5CE9833B7C3}" srcOrd="7" destOrd="0" presId="urn:microsoft.com/office/officeart/2005/8/layout/matrix1"/>
    <dgm:cxn modelId="{7EF24BFD-E747-483B-999D-4B94CFB476B4}" type="presParOf" srcId="{698499B1-AE65-451E-A4FB-E0612CFBDC3A}" destId="{8764F1B3-1AFC-4F25-940D-F5559A2EF7F0}"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CB95B4B-89E0-4190-A870-4C3CE399DBEE}"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zh-CN" altLang="en-US"/>
        </a:p>
      </dgm:t>
    </dgm:pt>
    <dgm:pt modelId="{5DE086E1-EF00-4AFA-AE0F-37724F59675B}">
      <dgm:prSet custT="1"/>
      <dgm:spPr/>
      <dgm:t>
        <a:bodyPr/>
        <a:lstStyle/>
        <a:p>
          <a:r>
            <a:rPr lang="en-US" sz="1800" b="1" dirty="0" smtClean="0">
              <a:solidFill>
                <a:srgbClr val="0070C0"/>
              </a:solidFill>
              <a:latin typeface="Franklin Gothic Medium" pitchFamily="34" charset="0"/>
            </a:rPr>
            <a:t>1946</a:t>
          </a:r>
          <a:r>
            <a:rPr lang="en-US" sz="1600" dirty="0" smtClean="0">
              <a:latin typeface="Franklin Gothic Medium" pitchFamily="34" charset="0"/>
            </a:rPr>
            <a:t>: </a:t>
          </a:r>
        </a:p>
        <a:p>
          <a:r>
            <a:rPr lang="en-US" sz="1400" dirty="0" smtClean="0">
              <a:solidFill>
                <a:srgbClr val="C00000"/>
              </a:solidFill>
              <a:latin typeface="Franklin Gothic Medium" pitchFamily="34" charset="0"/>
            </a:rPr>
            <a:t>Founded by </a:t>
          </a:r>
          <a:r>
            <a:rPr lang="en-CA" sz="1400" dirty="0" smtClean="0">
              <a:solidFill>
                <a:srgbClr val="C00000"/>
              </a:solidFill>
              <a:latin typeface="Franklin Gothic Medium" pitchFamily="34" charset="0"/>
            </a:rPr>
            <a:t>Farrell and </a:t>
          </a:r>
          <a:r>
            <a:rPr lang="en-CA" sz="1400" dirty="0" err="1" smtClean="0">
              <a:solidFill>
                <a:srgbClr val="C00000"/>
              </a:solidFill>
              <a:latin typeface="Franklin Gothic Medium" pitchFamily="34" charset="0"/>
            </a:rPr>
            <a:t>Kantzow</a:t>
          </a:r>
          <a:r>
            <a:rPr lang="en-CA" sz="1400" dirty="0" smtClean="0">
              <a:solidFill>
                <a:srgbClr val="C00000"/>
              </a:solidFill>
              <a:latin typeface="Franklin Gothic Medium" pitchFamily="34" charset="0"/>
            </a:rPr>
            <a:t> </a:t>
          </a:r>
          <a:r>
            <a:rPr lang="en-US" sz="1400" dirty="0" smtClean="0">
              <a:solidFill>
                <a:srgbClr val="C00000"/>
              </a:solidFill>
              <a:latin typeface="Franklin Gothic Medium" pitchFamily="34" charset="0"/>
            </a:rPr>
            <a:t> </a:t>
          </a:r>
        </a:p>
        <a:p>
          <a:r>
            <a:rPr lang="en-US" sz="1400" dirty="0" smtClean="0">
              <a:solidFill>
                <a:srgbClr val="C00000"/>
              </a:solidFill>
              <a:latin typeface="Franklin Gothic Medium" pitchFamily="34" charset="0"/>
            </a:rPr>
            <a:t>Initially based in Shanghai</a:t>
          </a:r>
          <a:endParaRPr lang="zh-CN" altLang="en-US" sz="1400" dirty="0">
            <a:solidFill>
              <a:srgbClr val="C00000"/>
            </a:solidFill>
            <a:latin typeface="Franklin Gothic Medium" pitchFamily="34" charset="0"/>
          </a:endParaRPr>
        </a:p>
      </dgm:t>
    </dgm:pt>
    <dgm:pt modelId="{8647AB22-16F5-4C02-9219-317CB2E31B5F}" type="parTrans" cxnId="{7E6FF050-31AC-4AE2-BEDC-F6166E77D85A}">
      <dgm:prSet/>
      <dgm:spPr/>
      <dgm:t>
        <a:bodyPr/>
        <a:lstStyle/>
        <a:p>
          <a:endParaRPr lang="zh-CN" altLang="en-US"/>
        </a:p>
      </dgm:t>
    </dgm:pt>
    <dgm:pt modelId="{2FEB0764-94E8-4BB8-A4CE-AB90B465608C}" type="sibTrans" cxnId="{7E6FF050-31AC-4AE2-BEDC-F6166E77D85A}">
      <dgm:prSet/>
      <dgm:spPr/>
      <dgm:t>
        <a:bodyPr/>
        <a:lstStyle/>
        <a:p>
          <a:endParaRPr lang="zh-CN" altLang="en-US"/>
        </a:p>
      </dgm:t>
    </dgm:pt>
    <dgm:pt modelId="{B1998E55-26C5-4943-AC9E-048BF8835694}">
      <dgm:prSet phldrT="[Text]" custT="1"/>
      <dgm:spPr/>
      <dgm:t>
        <a:bodyPr/>
        <a:lstStyle/>
        <a:p>
          <a:r>
            <a:rPr lang="en-US" altLang="zh-CN" sz="1800" b="1" dirty="0" smtClean="0">
              <a:solidFill>
                <a:srgbClr val="0070C0"/>
              </a:solidFill>
              <a:latin typeface="Franklin Gothic Medium" pitchFamily="34" charset="0"/>
            </a:rPr>
            <a:t>1948: </a:t>
          </a:r>
        </a:p>
        <a:p>
          <a:r>
            <a:rPr lang="en-US" altLang="zh-CN" sz="1400" b="0" dirty="0" smtClean="0">
              <a:solidFill>
                <a:srgbClr val="C00000"/>
              </a:solidFill>
              <a:latin typeface="Franklin Gothic Medium" pitchFamily="34" charset="0"/>
            </a:rPr>
            <a:t>Began  to operate the passenger flights; </a:t>
          </a:r>
        </a:p>
        <a:p>
          <a:r>
            <a:rPr lang="en-US" sz="1400" b="0" i="0" dirty="0" smtClean="0">
              <a:solidFill>
                <a:srgbClr val="C00000"/>
              </a:solidFill>
              <a:latin typeface="Franklin Gothic Medium" pitchFamily="34" charset="0"/>
            </a:rPr>
            <a:t>Swire trading house buys into Cathay Pacific</a:t>
          </a:r>
          <a:endParaRPr lang="zh-CN" altLang="en-US" sz="1400" b="0" dirty="0">
            <a:solidFill>
              <a:srgbClr val="C00000"/>
            </a:solidFill>
            <a:latin typeface="Franklin Gothic Medium" pitchFamily="34" charset="0"/>
          </a:endParaRPr>
        </a:p>
      </dgm:t>
    </dgm:pt>
    <dgm:pt modelId="{8A1D21DD-387B-4CD9-B53D-3A95F9C982B1}" type="parTrans" cxnId="{89E3EE8C-CFB8-448B-8C5A-1CDE1541FBDF}">
      <dgm:prSet/>
      <dgm:spPr/>
      <dgm:t>
        <a:bodyPr/>
        <a:lstStyle/>
        <a:p>
          <a:endParaRPr lang="zh-CN" altLang="en-US"/>
        </a:p>
      </dgm:t>
    </dgm:pt>
    <dgm:pt modelId="{6EAFC794-76F1-4D0D-833E-DB819B68D1E8}" type="sibTrans" cxnId="{89E3EE8C-CFB8-448B-8C5A-1CDE1541FBDF}">
      <dgm:prSet/>
      <dgm:spPr/>
      <dgm:t>
        <a:bodyPr/>
        <a:lstStyle/>
        <a:p>
          <a:endParaRPr lang="zh-CN" altLang="en-US"/>
        </a:p>
      </dgm:t>
    </dgm:pt>
    <dgm:pt modelId="{745B109B-5583-48BB-B607-F7A195C52EFD}">
      <dgm:prSet phldrT="[Text]" custT="1"/>
      <dgm:spPr/>
      <dgm:t>
        <a:bodyPr/>
        <a:lstStyle/>
        <a:p>
          <a:r>
            <a:rPr lang="en-US" altLang="zh-CN" sz="1800" b="1" dirty="0" smtClean="0">
              <a:solidFill>
                <a:srgbClr val="0070C0"/>
              </a:solidFill>
              <a:latin typeface="Franklin Gothic Medium" pitchFamily="34" charset="0"/>
            </a:rPr>
            <a:t>1980s</a:t>
          </a:r>
          <a:r>
            <a:rPr lang="en-US" altLang="zh-CN" sz="1600" dirty="0" smtClean="0">
              <a:latin typeface="Franklin Gothic Medium" pitchFamily="34" charset="0"/>
            </a:rPr>
            <a:t>:</a:t>
          </a:r>
        </a:p>
        <a:p>
          <a:r>
            <a:rPr lang="en-US" sz="1400" dirty="0" smtClean="0">
              <a:solidFill>
                <a:srgbClr val="C00000"/>
              </a:solidFill>
              <a:latin typeface="Franklin Gothic Medium" pitchFamily="34" charset="0"/>
            </a:rPr>
            <a:t>Expanded the international network to include London, Brisbane, Frankfurt, Vancouver, Amsterdam, Rome, San Francisco, Paris, Zurich and Manchester</a:t>
          </a:r>
          <a:endParaRPr lang="zh-CN" altLang="en-US" sz="1400" dirty="0">
            <a:solidFill>
              <a:srgbClr val="C00000"/>
            </a:solidFill>
            <a:latin typeface="Franklin Gothic Medium" pitchFamily="34" charset="0"/>
          </a:endParaRPr>
        </a:p>
      </dgm:t>
    </dgm:pt>
    <dgm:pt modelId="{5AA0EE1B-5B0F-474F-AE53-5FBE666A9758}" type="parTrans" cxnId="{60469D98-3F98-4CF8-AB13-E230F9920C0E}">
      <dgm:prSet/>
      <dgm:spPr/>
      <dgm:t>
        <a:bodyPr/>
        <a:lstStyle/>
        <a:p>
          <a:endParaRPr lang="zh-CN" altLang="en-US"/>
        </a:p>
      </dgm:t>
    </dgm:pt>
    <dgm:pt modelId="{134C5C56-BDAA-4DE9-88A6-03515CA3CF56}" type="sibTrans" cxnId="{60469D98-3F98-4CF8-AB13-E230F9920C0E}">
      <dgm:prSet/>
      <dgm:spPr/>
      <dgm:t>
        <a:bodyPr/>
        <a:lstStyle/>
        <a:p>
          <a:endParaRPr lang="zh-CN" altLang="en-US"/>
        </a:p>
      </dgm:t>
    </dgm:pt>
    <dgm:pt modelId="{A9830FCA-BFA3-481D-AD74-FBAD8C08B6A5}">
      <dgm:prSet/>
      <dgm:spPr/>
      <dgm:t>
        <a:bodyPr/>
        <a:lstStyle/>
        <a:p>
          <a:endParaRPr lang="zh-CN" altLang="en-US" dirty="0"/>
        </a:p>
      </dgm:t>
    </dgm:pt>
    <dgm:pt modelId="{1BE9DE3F-46F1-41AF-BA46-85F1E0A099AF}" type="parTrans" cxnId="{77102347-5F56-40B7-AF9C-6D63222EBB0F}">
      <dgm:prSet/>
      <dgm:spPr/>
      <dgm:t>
        <a:bodyPr/>
        <a:lstStyle/>
        <a:p>
          <a:endParaRPr lang="zh-CN" altLang="en-US"/>
        </a:p>
      </dgm:t>
    </dgm:pt>
    <dgm:pt modelId="{EC0D2575-311C-4C46-A33C-A0E7519DB9B7}" type="sibTrans" cxnId="{77102347-5F56-40B7-AF9C-6D63222EBB0F}">
      <dgm:prSet/>
      <dgm:spPr/>
      <dgm:t>
        <a:bodyPr/>
        <a:lstStyle/>
        <a:p>
          <a:endParaRPr lang="zh-CN" altLang="en-US"/>
        </a:p>
      </dgm:t>
    </dgm:pt>
    <dgm:pt modelId="{0D9D32BA-F2AD-4519-8C98-2EF93D78FDE4}">
      <dgm:prSet/>
      <dgm:spPr/>
      <dgm:t>
        <a:bodyPr/>
        <a:lstStyle/>
        <a:p>
          <a:endParaRPr lang="zh-CN" altLang="en-US" dirty="0"/>
        </a:p>
      </dgm:t>
    </dgm:pt>
    <dgm:pt modelId="{9F97E1FC-7FE5-402A-8BC2-55FD94EED2C1}" type="parTrans" cxnId="{EF308922-6EF5-4746-A316-33C3AE5C169D}">
      <dgm:prSet/>
      <dgm:spPr/>
      <dgm:t>
        <a:bodyPr/>
        <a:lstStyle/>
        <a:p>
          <a:endParaRPr lang="zh-CN" altLang="en-US"/>
        </a:p>
      </dgm:t>
    </dgm:pt>
    <dgm:pt modelId="{C658AD0B-EFC1-4151-AB25-36A636DB8764}" type="sibTrans" cxnId="{EF308922-6EF5-4746-A316-33C3AE5C169D}">
      <dgm:prSet/>
      <dgm:spPr/>
      <dgm:t>
        <a:bodyPr/>
        <a:lstStyle/>
        <a:p>
          <a:endParaRPr lang="zh-CN" altLang="en-US"/>
        </a:p>
      </dgm:t>
    </dgm:pt>
    <dgm:pt modelId="{D742D5FC-AF23-430C-9142-A9FC238566B8}">
      <dgm:prSet/>
      <dgm:spPr/>
      <dgm:t>
        <a:bodyPr/>
        <a:lstStyle/>
        <a:p>
          <a:endParaRPr lang="zh-CN" altLang="en-US" dirty="0"/>
        </a:p>
      </dgm:t>
    </dgm:pt>
    <dgm:pt modelId="{1FCD6A9F-8F0C-49C3-8427-4AB8EF065523}" type="parTrans" cxnId="{3EB649E2-6A9C-450D-A16F-B29191725DB8}">
      <dgm:prSet/>
      <dgm:spPr/>
      <dgm:t>
        <a:bodyPr/>
        <a:lstStyle/>
        <a:p>
          <a:endParaRPr lang="zh-CN" altLang="en-US"/>
        </a:p>
      </dgm:t>
    </dgm:pt>
    <dgm:pt modelId="{2D5E609A-6CD7-4270-B0C5-0E9314A31DC9}" type="sibTrans" cxnId="{3EB649E2-6A9C-450D-A16F-B29191725DB8}">
      <dgm:prSet/>
      <dgm:spPr/>
      <dgm:t>
        <a:bodyPr/>
        <a:lstStyle/>
        <a:p>
          <a:endParaRPr lang="zh-CN" altLang="en-US"/>
        </a:p>
      </dgm:t>
    </dgm:pt>
    <dgm:pt modelId="{F76F9AC0-32A8-463B-8690-97F8046D0B77}">
      <dgm:prSet/>
      <dgm:spPr/>
      <dgm:t>
        <a:bodyPr/>
        <a:lstStyle/>
        <a:p>
          <a:endParaRPr lang="zh-CN" altLang="en-US" dirty="0"/>
        </a:p>
      </dgm:t>
    </dgm:pt>
    <dgm:pt modelId="{5BEA49A8-72C7-4879-909A-BE50DB0A3B53}" type="parTrans" cxnId="{F9BDB319-0B2C-4969-9A6D-0A5A94D9DC6B}">
      <dgm:prSet/>
      <dgm:spPr/>
      <dgm:t>
        <a:bodyPr/>
        <a:lstStyle/>
        <a:p>
          <a:endParaRPr lang="zh-CN" altLang="en-US"/>
        </a:p>
      </dgm:t>
    </dgm:pt>
    <dgm:pt modelId="{833F8753-048B-4440-8AD5-05DFAD229F25}" type="sibTrans" cxnId="{F9BDB319-0B2C-4969-9A6D-0A5A94D9DC6B}">
      <dgm:prSet/>
      <dgm:spPr/>
      <dgm:t>
        <a:bodyPr/>
        <a:lstStyle/>
        <a:p>
          <a:endParaRPr lang="zh-CN" altLang="en-US"/>
        </a:p>
      </dgm:t>
    </dgm:pt>
    <dgm:pt modelId="{859DB38F-3A23-4350-A0C8-33279C02E757}">
      <dgm:prSet phldrT="[Text]" custT="1"/>
      <dgm:spPr/>
      <dgm:t>
        <a:bodyPr/>
        <a:lstStyle/>
        <a:p>
          <a:r>
            <a:rPr lang="en-US" altLang="zh-CN" sz="1800" b="1" dirty="0" smtClean="0">
              <a:solidFill>
                <a:srgbClr val="0070C0"/>
              </a:solidFill>
              <a:latin typeface="Franklin Gothic Medium" pitchFamily="34" charset="0"/>
            </a:rPr>
            <a:t>1960:</a:t>
          </a:r>
        </a:p>
        <a:p>
          <a:r>
            <a:rPr lang="en-US" altLang="zh-CN" sz="1400" b="0" dirty="0" smtClean="0">
              <a:solidFill>
                <a:srgbClr val="C00000"/>
              </a:solidFill>
              <a:latin typeface="Franklin Gothic Medium" pitchFamily="34" charset="0"/>
            </a:rPr>
            <a:t>Business grew at 20% a year; initiated international services</a:t>
          </a:r>
          <a:endParaRPr lang="zh-CN" altLang="en-US" sz="1400" b="0" dirty="0">
            <a:solidFill>
              <a:srgbClr val="C00000"/>
            </a:solidFill>
            <a:latin typeface="Franklin Gothic Medium" pitchFamily="34" charset="0"/>
          </a:endParaRPr>
        </a:p>
      </dgm:t>
    </dgm:pt>
    <dgm:pt modelId="{85D4731A-D55F-4CEC-B767-9B158FDF7321}" type="parTrans" cxnId="{BEC8E33A-B380-4A17-B98D-BE671781EE24}">
      <dgm:prSet/>
      <dgm:spPr/>
      <dgm:t>
        <a:bodyPr/>
        <a:lstStyle/>
        <a:p>
          <a:endParaRPr lang="zh-CN" altLang="en-US"/>
        </a:p>
      </dgm:t>
    </dgm:pt>
    <dgm:pt modelId="{D9D5B893-2DB9-44AE-95C4-AA25FE803F1E}" type="sibTrans" cxnId="{BEC8E33A-B380-4A17-B98D-BE671781EE24}">
      <dgm:prSet/>
      <dgm:spPr/>
      <dgm:t>
        <a:bodyPr/>
        <a:lstStyle/>
        <a:p>
          <a:endParaRPr lang="zh-CN" altLang="en-US"/>
        </a:p>
      </dgm:t>
    </dgm:pt>
    <dgm:pt modelId="{8F8EFE1F-5BE4-4247-A613-13AA3BBA91FE}">
      <dgm:prSet phldrT="[Text]" custT="1"/>
      <dgm:spPr/>
      <dgm:t>
        <a:bodyPr/>
        <a:lstStyle/>
        <a:p>
          <a:r>
            <a:rPr lang="en-US" altLang="zh-CN" sz="1800" b="1" dirty="0" smtClean="0">
              <a:solidFill>
                <a:srgbClr val="0070C0"/>
              </a:solidFill>
              <a:latin typeface="Franklin Gothic Medium" pitchFamily="34" charset="0"/>
            </a:rPr>
            <a:t>1970s:</a:t>
          </a:r>
        </a:p>
        <a:p>
          <a:r>
            <a:rPr lang="en-US" sz="1400" dirty="0" smtClean="0">
              <a:solidFill>
                <a:srgbClr val="C00000"/>
              </a:solidFill>
              <a:latin typeface="Franklin Gothic Medium" pitchFamily="34" charset="0"/>
            </a:rPr>
            <a:t>Started to make use of the latest technology with our computerized reservation system and flight simulators; </a:t>
          </a:r>
        </a:p>
        <a:p>
          <a:r>
            <a:rPr lang="en-US" sz="1400" dirty="0" smtClean="0">
              <a:solidFill>
                <a:srgbClr val="C00000"/>
              </a:solidFill>
              <a:latin typeface="Franklin Gothic Medium" pitchFamily="34" charset="0"/>
            </a:rPr>
            <a:t>The first Boeing 747-200 arrived in Hong Kong in mid-1979</a:t>
          </a:r>
          <a:endParaRPr lang="zh-CN" altLang="en-US" sz="1400" b="1" dirty="0">
            <a:solidFill>
              <a:srgbClr val="C00000"/>
            </a:solidFill>
            <a:latin typeface="Franklin Gothic Medium" pitchFamily="34" charset="0"/>
          </a:endParaRPr>
        </a:p>
      </dgm:t>
    </dgm:pt>
    <dgm:pt modelId="{DB86E01E-0C03-474C-A1FA-F2EA294D3BB6}" type="parTrans" cxnId="{92D06006-1524-4000-A85E-7E25940F4432}">
      <dgm:prSet/>
      <dgm:spPr/>
      <dgm:t>
        <a:bodyPr/>
        <a:lstStyle/>
        <a:p>
          <a:endParaRPr lang="zh-CN" altLang="en-US"/>
        </a:p>
      </dgm:t>
    </dgm:pt>
    <dgm:pt modelId="{AAF3898D-CE47-4C30-BD23-AD0DD8F775FA}" type="sibTrans" cxnId="{92D06006-1524-4000-A85E-7E25940F4432}">
      <dgm:prSet/>
      <dgm:spPr/>
      <dgm:t>
        <a:bodyPr/>
        <a:lstStyle/>
        <a:p>
          <a:endParaRPr lang="zh-CN" altLang="en-US"/>
        </a:p>
      </dgm:t>
    </dgm:pt>
    <dgm:pt modelId="{89445F8F-D15A-4A62-A3FF-CE7D57A44B09}" type="pres">
      <dgm:prSet presAssocID="{8CB95B4B-89E0-4190-A870-4C3CE399DBEE}" presName="arrowDiagram" presStyleCnt="0">
        <dgm:presLayoutVars>
          <dgm:chMax val="5"/>
          <dgm:dir/>
          <dgm:resizeHandles val="exact"/>
        </dgm:presLayoutVars>
      </dgm:prSet>
      <dgm:spPr/>
      <dgm:t>
        <a:bodyPr/>
        <a:lstStyle/>
        <a:p>
          <a:endParaRPr lang="zh-CN" altLang="en-US"/>
        </a:p>
      </dgm:t>
    </dgm:pt>
    <dgm:pt modelId="{82949DA9-A006-4C0F-92F1-C7255CF940D6}" type="pres">
      <dgm:prSet presAssocID="{8CB95B4B-89E0-4190-A870-4C3CE399DBEE}" presName="arrow" presStyleLbl="bgShp" presStyleIdx="0" presStyleCnt="1" custLinFactNeighborY="-9837"/>
      <dgm:spPr/>
    </dgm:pt>
    <dgm:pt modelId="{A7D2E895-8E40-44DD-99A6-E98CE79EB404}" type="pres">
      <dgm:prSet presAssocID="{8CB95B4B-89E0-4190-A870-4C3CE399DBEE}" presName="arrowDiagram5" presStyleCnt="0"/>
      <dgm:spPr/>
    </dgm:pt>
    <dgm:pt modelId="{14F66E7F-8236-4214-AA61-9C94E9FD873E}" type="pres">
      <dgm:prSet presAssocID="{5DE086E1-EF00-4AFA-AE0F-37724F59675B}" presName="bullet5a" presStyleLbl="node1" presStyleIdx="0" presStyleCnt="5"/>
      <dgm:spPr/>
    </dgm:pt>
    <dgm:pt modelId="{5C938700-5B54-4063-8F62-BE88A3CDD31C}" type="pres">
      <dgm:prSet presAssocID="{5DE086E1-EF00-4AFA-AE0F-37724F59675B}" presName="textBox5a" presStyleLbl="revTx" presStyleIdx="0" presStyleCnt="5" custScaleX="124694" custScaleY="115354" custLinFactNeighborX="12464" custLinFactNeighborY="8401">
        <dgm:presLayoutVars>
          <dgm:bulletEnabled val="1"/>
        </dgm:presLayoutVars>
      </dgm:prSet>
      <dgm:spPr/>
      <dgm:t>
        <a:bodyPr/>
        <a:lstStyle/>
        <a:p>
          <a:endParaRPr lang="zh-CN" altLang="en-US"/>
        </a:p>
      </dgm:t>
    </dgm:pt>
    <dgm:pt modelId="{B2FC645C-E790-4055-BFF5-0D2BC4230E1D}" type="pres">
      <dgm:prSet presAssocID="{B1998E55-26C5-4943-AC9E-048BF8835694}" presName="bullet5b" presStyleLbl="node1" presStyleIdx="1" presStyleCnt="5"/>
      <dgm:spPr/>
    </dgm:pt>
    <dgm:pt modelId="{70838228-DB9E-4C12-8CB9-1D8D6816D985}" type="pres">
      <dgm:prSet presAssocID="{B1998E55-26C5-4943-AC9E-048BF8835694}" presName="textBox5b" presStyleLbl="revTx" presStyleIdx="1" presStyleCnt="5">
        <dgm:presLayoutVars>
          <dgm:bulletEnabled val="1"/>
        </dgm:presLayoutVars>
      </dgm:prSet>
      <dgm:spPr/>
      <dgm:t>
        <a:bodyPr/>
        <a:lstStyle/>
        <a:p>
          <a:endParaRPr lang="zh-CN" altLang="en-US"/>
        </a:p>
      </dgm:t>
    </dgm:pt>
    <dgm:pt modelId="{E286B6A9-22BD-4EB1-A009-908229130017}" type="pres">
      <dgm:prSet presAssocID="{859DB38F-3A23-4350-A0C8-33279C02E757}" presName="bullet5c" presStyleLbl="node1" presStyleIdx="2" presStyleCnt="5"/>
      <dgm:spPr/>
    </dgm:pt>
    <dgm:pt modelId="{5A24B503-2FD1-4753-8C19-1AD27E185E77}" type="pres">
      <dgm:prSet presAssocID="{859DB38F-3A23-4350-A0C8-33279C02E757}" presName="textBox5c" presStyleLbl="revTx" presStyleIdx="2" presStyleCnt="5" custScaleX="99976">
        <dgm:presLayoutVars>
          <dgm:bulletEnabled val="1"/>
        </dgm:presLayoutVars>
      </dgm:prSet>
      <dgm:spPr/>
      <dgm:t>
        <a:bodyPr/>
        <a:lstStyle/>
        <a:p>
          <a:endParaRPr lang="zh-CN" altLang="en-US"/>
        </a:p>
      </dgm:t>
    </dgm:pt>
    <dgm:pt modelId="{48CD9D81-BC9E-4FF7-BA0C-4BE8FC32078C}" type="pres">
      <dgm:prSet presAssocID="{8F8EFE1F-5BE4-4247-A613-13AA3BBA91FE}" presName="bullet5d" presStyleLbl="node1" presStyleIdx="3" presStyleCnt="5"/>
      <dgm:spPr/>
    </dgm:pt>
    <dgm:pt modelId="{2CA63D46-5374-4D26-B0DC-F8E8C5D0CAE5}" type="pres">
      <dgm:prSet presAssocID="{8F8EFE1F-5BE4-4247-A613-13AA3BBA91FE}" presName="textBox5d" presStyleLbl="revTx" presStyleIdx="3" presStyleCnt="5" custScaleX="112234" custLinFactNeighborX="6106" custLinFactNeighborY="-2136">
        <dgm:presLayoutVars>
          <dgm:bulletEnabled val="1"/>
        </dgm:presLayoutVars>
      </dgm:prSet>
      <dgm:spPr/>
      <dgm:t>
        <a:bodyPr/>
        <a:lstStyle/>
        <a:p>
          <a:endParaRPr lang="zh-CN" altLang="en-US"/>
        </a:p>
      </dgm:t>
    </dgm:pt>
    <dgm:pt modelId="{43894C58-904D-42B0-B730-35AB3688335F}" type="pres">
      <dgm:prSet presAssocID="{745B109B-5583-48BB-B607-F7A195C52EFD}" presName="bullet5e" presStyleLbl="node1" presStyleIdx="4" presStyleCnt="5"/>
      <dgm:spPr/>
    </dgm:pt>
    <dgm:pt modelId="{1D4C1D78-3C7B-4571-9D50-2CBB5FF8347A}" type="pres">
      <dgm:prSet presAssocID="{745B109B-5583-48BB-B607-F7A195C52EFD}" presName="textBox5e" presStyleLbl="revTx" presStyleIdx="4" presStyleCnt="5">
        <dgm:presLayoutVars>
          <dgm:bulletEnabled val="1"/>
        </dgm:presLayoutVars>
      </dgm:prSet>
      <dgm:spPr/>
      <dgm:t>
        <a:bodyPr/>
        <a:lstStyle/>
        <a:p>
          <a:endParaRPr lang="zh-CN" altLang="en-US"/>
        </a:p>
      </dgm:t>
    </dgm:pt>
  </dgm:ptLst>
  <dgm:cxnLst>
    <dgm:cxn modelId="{F9BDB319-0B2C-4969-9A6D-0A5A94D9DC6B}" srcId="{8CB95B4B-89E0-4190-A870-4C3CE399DBEE}" destId="{F76F9AC0-32A8-463B-8690-97F8046D0B77}" srcOrd="8" destOrd="0" parTransId="{5BEA49A8-72C7-4879-909A-BE50DB0A3B53}" sibTransId="{833F8753-048B-4440-8AD5-05DFAD229F25}"/>
    <dgm:cxn modelId="{77102347-5F56-40B7-AF9C-6D63222EBB0F}" srcId="{8CB95B4B-89E0-4190-A870-4C3CE399DBEE}" destId="{A9830FCA-BFA3-481D-AD74-FBAD8C08B6A5}" srcOrd="5" destOrd="0" parTransId="{1BE9DE3F-46F1-41AF-BA46-85F1E0A099AF}" sibTransId="{EC0D2575-311C-4C46-A33C-A0E7519DB9B7}"/>
    <dgm:cxn modelId="{DF786C16-206D-4EA2-AA85-348FA4E2669E}" type="presOf" srcId="{859DB38F-3A23-4350-A0C8-33279C02E757}" destId="{5A24B503-2FD1-4753-8C19-1AD27E185E77}" srcOrd="0" destOrd="0" presId="urn:microsoft.com/office/officeart/2005/8/layout/arrow2"/>
    <dgm:cxn modelId="{3EB649E2-6A9C-450D-A16F-B29191725DB8}" srcId="{8CB95B4B-89E0-4190-A870-4C3CE399DBEE}" destId="{D742D5FC-AF23-430C-9142-A9FC238566B8}" srcOrd="7" destOrd="0" parTransId="{1FCD6A9F-8F0C-49C3-8427-4AB8EF065523}" sibTransId="{2D5E609A-6CD7-4270-B0C5-0E9314A31DC9}"/>
    <dgm:cxn modelId="{7E6FF050-31AC-4AE2-BEDC-F6166E77D85A}" srcId="{8CB95B4B-89E0-4190-A870-4C3CE399DBEE}" destId="{5DE086E1-EF00-4AFA-AE0F-37724F59675B}" srcOrd="0" destOrd="0" parTransId="{8647AB22-16F5-4C02-9219-317CB2E31B5F}" sibTransId="{2FEB0764-94E8-4BB8-A4CE-AB90B465608C}"/>
    <dgm:cxn modelId="{EF308922-6EF5-4746-A316-33C3AE5C169D}" srcId="{8CB95B4B-89E0-4190-A870-4C3CE399DBEE}" destId="{0D9D32BA-F2AD-4519-8C98-2EF93D78FDE4}" srcOrd="6" destOrd="0" parTransId="{9F97E1FC-7FE5-402A-8BC2-55FD94EED2C1}" sibTransId="{C658AD0B-EFC1-4151-AB25-36A636DB8764}"/>
    <dgm:cxn modelId="{96E34160-DC5C-4A19-BA0E-B684437B775E}" type="presOf" srcId="{B1998E55-26C5-4943-AC9E-048BF8835694}" destId="{70838228-DB9E-4C12-8CB9-1D8D6816D985}" srcOrd="0" destOrd="0" presId="urn:microsoft.com/office/officeart/2005/8/layout/arrow2"/>
    <dgm:cxn modelId="{92D06006-1524-4000-A85E-7E25940F4432}" srcId="{8CB95B4B-89E0-4190-A870-4C3CE399DBEE}" destId="{8F8EFE1F-5BE4-4247-A613-13AA3BBA91FE}" srcOrd="3" destOrd="0" parTransId="{DB86E01E-0C03-474C-A1FA-F2EA294D3BB6}" sibTransId="{AAF3898D-CE47-4C30-BD23-AD0DD8F775FA}"/>
    <dgm:cxn modelId="{F29DC560-AC45-4920-9059-2365D138FE22}" type="presOf" srcId="{8CB95B4B-89E0-4190-A870-4C3CE399DBEE}" destId="{89445F8F-D15A-4A62-A3FF-CE7D57A44B09}" srcOrd="0" destOrd="0" presId="urn:microsoft.com/office/officeart/2005/8/layout/arrow2"/>
    <dgm:cxn modelId="{60469D98-3F98-4CF8-AB13-E230F9920C0E}" srcId="{8CB95B4B-89E0-4190-A870-4C3CE399DBEE}" destId="{745B109B-5583-48BB-B607-F7A195C52EFD}" srcOrd="4" destOrd="0" parTransId="{5AA0EE1B-5B0F-474F-AE53-5FBE666A9758}" sibTransId="{134C5C56-BDAA-4DE9-88A6-03515CA3CF56}"/>
    <dgm:cxn modelId="{89E3EE8C-CFB8-448B-8C5A-1CDE1541FBDF}" srcId="{8CB95B4B-89E0-4190-A870-4C3CE399DBEE}" destId="{B1998E55-26C5-4943-AC9E-048BF8835694}" srcOrd="1" destOrd="0" parTransId="{8A1D21DD-387B-4CD9-B53D-3A95F9C982B1}" sibTransId="{6EAFC794-76F1-4D0D-833E-DB819B68D1E8}"/>
    <dgm:cxn modelId="{4C65956E-E3C7-4002-87C0-89842D06EA2D}" type="presOf" srcId="{5DE086E1-EF00-4AFA-AE0F-37724F59675B}" destId="{5C938700-5B54-4063-8F62-BE88A3CDD31C}" srcOrd="0" destOrd="0" presId="urn:microsoft.com/office/officeart/2005/8/layout/arrow2"/>
    <dgm:cxn modelId="{BEC8E33A-B380-4A17-B98D-BE671781EE24}" srcId="{8CB95B4B-89E0-4190-A870-4C3CE399DBEE}" destId="{859DB38F-3A23-4350-A0C8-33279C02E757}" srcOrd="2" destOrd="0" parTransId="{85D4731A-D55F-4CEC-B767-9B158FDF7321}" sibTransId="{D9D5B893-2DB9-44AE-95C4-AA25FE803F1E}"/>
    <dgm:cxn modelId="{754AFA1F-C88E-4712-92BB-63754743E780}" type="presOf" srcId="{745B109B-5583-48BB-B607-F7A195C52EFD}" destId="{1D4C1D78-3C7B-4571-9D50-2CBB5FF8347A}" srcOrd="0" destOrd="0" presId="urn:microsoft.com/office/officeart/2005/8/layout/arrow2"/>
    <dgm:cxn modelId="{27821BE4-BD71-4A20-9580-1CFE751D16C9}" type="presOf" srcId="{8F8EFE1F-5BE4-4247-A613-13AA3BBA91FE}" destId="{2CA63D46-5374-4D26-B0DC-F8E8C5D0CAE5}" srcOrd="0" destOrd="0" presId="urn:microsoft.com/office/officeart/2005/8/layout/arrow2"/>
    <dgm:cxn modelId="{A758B066-232C-4FB3-BA64-38C86CFEEEAD}" type="presParOf" srcId="{89445F8F-D15A-4A62-A3FF-CE7D57A44B09}" destId="{82949DA9-A006-4C0F-92F1-C7255CF940D6}" srcOrd="0" destOrd="0" presId="urn:microsoft.com/office/officeart/2005/8/layout/arrow2"/>
    <dgm:cxn modelId="{9693FD43-9C81-4CA8-91A9-8C3D89163F1F}" type="presParOf" srcId="{89445F8F-D15A-4A62-A3FF-CE7D57A44B09}" destId="{A7D2E895-8E40-44DD-99A6-E98CE79EB404}" srcOrd="1" destOrd="0" presId="urn:microsoft.com/office/officeart/2005/8/layout/arrow2"/>
    <dgm:cxn modelId="{8EB126B9-3BBB-48A6-9E3C-D3B4E1F65F04}" type="presParOf" srcId="{A7D2E895-8E40-44DD-99A6-E98CE79EB404}" destId="{14F66E7F-8236-4214-AA61-9C94E9FD873E}" srcOrd="0" destOrd="0" presId="urn:microsoft.com/office/officeart/2005/8/layout/arrow2"/>
    <dgm:cxn modelId="{E0517476-E34B-4F3E-8077-C66D85AE5E57}" type="presParOf" srcId="{A7D2E895-8E40-44DD-99A6-E98CE79EB404}" destId="{5C938700-5B54-4063-8F62-BE88A3CDD31C}" srcOrd="1" destOrd="0" presId="urn:microsoft.com/office/officeart/2005/8/layout/arrow2"/>
    <dgm:cxn modelId="{B1EC4143-79F2-49E3-8103-BDEAB5FA2A31}" type="presParOf" srcId="{A7D2E895-8E40-44DD-99A6-E98CE79EB404}" destId="{B2FC645C-E790-4055-BFF5-0D2BC4230E1D}" srcOrd="2" destOrd="0" presId="urn:microsoft.com/office/officeart/2005/8/layout/arrow2"/>
    <dgm:cxn modelId="{27E26D72-5D67-436E-AA14-3F18C5B7E4DB}" type="presParOf" srcId="{A7D2E895-8E40-44DD-99A6-E98CE79EB404}" destId="{70838228-DB9E-4C12-8CB9-1D8D6816D985}" srcOrd="3" destOrd="0" presId="urn:microsoft.com/office/officeart/2005/8/layout/arrow2"/>
    <dgm:cxn modelId="{5595DCA3-6366-4065-BD82-3850E3B679E1}" type="presParOf" srcId="{A7D2E895-8E40-44DD-99A6-E98CE79EB404}" destId="{E286B6A9-22BD-4EB1-A009-908229130017}" srcOrd="4" destOrd="0" presId="urn:microsoft.com/office/officeart/2005/8/layout/arrow2"/>
    <dgm:cxn modelId="{1E59699A-C973-4955-B6F2-8FC2BDF5A15C}" type="presParOf" srcId="{A7D2E895-8E40-44DD-99A6-E98CE79EB404}" destId="{5A24B503-2FD1-4753-8C19-1AD27E185E77}" srcOrd="5" destOrd="0" presId="urn:microsoft.com/office/officeart/2005/8/layout/arrow2"/>
    <dgm:cxn modelId="{272A8FD9-E81F-4A43-8E96-1EDC53C8E3FA}" type="presParOf" srcId="{A7D2E895-8E40-44DD-99A6-E98CE79EB404}" destId="{48CD9D81-BC9E-4FF7-BA0C-4BE8FC32078C}" srcOrd="6" destOrd="0" presId="urn:microsoft.com/office/officeart/2005/8/layout/arrow2"/>
    <dgm:cxn modelId="{CF8ABF74-8888-4802-8CFE-3A42A84BC312}" type="presParOf" srcId="{A7D2E895-8E40-44DD-99A6-E98CE79EB404}" destId="{2CA63D46-5374-4D26-B0DC-F8E8C5D0CAE5}" srcOrd="7" destOrd="0" presId="urn:microsoft.com/office/officeart/2005/8/layout/arrow2"/>
    <dgm:cxn modelId="{2F2AB753-BA5D-4760-B766-4A1116C353DE}" type="presParOf" srcId="{A7D2E895-8E40-44DD-99A6-E98CE79EB404}" destId="{43894C58-904D-42B0-B730-35AB3688335F}" srcOrd="8" destOrd="0" presId="urn:microsoft.com/office/officeart/2005/8/layout/arrow2"/>
    <dgm:cxn modelId="{992EC1F4-CC17-4816-AEC8-FCBDEA7D69D7}" type="presParOf" srcId="{A7D2E895-8E40-44DD-99A6-E98CE79EB404}" destId="{1D4C1D78-3C7B-4571-9D50-2CBB5FF8347A}" srcOrd="9"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2F0999-9537-4CF6-9F57-ECE9E8C1B253}">
      <dsp:nvSpPr>
        <dsp:cNvPr id="0" name=""/>
        <dsp:cNvSpPr/>
      </dsp:nvSpPr>
      <dsp:spPr>
        <a:xfrm rot="5400000">
          <a:off x="1391256" y="-502889"/>
          <a:ext cx="1574619" cy="4357101"/>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smtClean="0"/>
            <a:t>Low Fares</a:t>
          </a:r>
          <a:endParaRPr lang="en-US" sz="1500" kern="1200" dirty="0"/>
        </a:p>
        <a:p>
          <a:pPr marL="114300" lvl="1" indent="-114300" algn="l" defTabSz="666750">
            <a:lnSpc>
              <a:spcPct val="90000"/>
            </a:lnSpc>
            <a:spcBef>
              <a:spcPct val="0"/>
            </a:spcBef>
            <a:spcAft>
              <a:spcPct val="15000"/>
            </a:spcAft>
            <a:buChar char="••"/>
          </a:pPr>
          <a:r>
            <a:rPr lang="en-US" sz="1500" kern="1200" dirty="0" smtClean="0"/>
            <a:t>Simple Fare Schedule</a:t>
          </a:r>
          <a:endParaRPr lang="en-US" sz="1500" kern="1200" dirty="0"/>
        </a:p>
        <a:p>
          <a:pPr marL="114300" lvl="1" indent="-114300" algn="l" defTabSz="666750">
            <a:lnSpc>
              <a:spcPct val="90000"/>
            </a:lnSpc>
            <a:spcBef>
              <a:spcPct val="0"/>
            </a:spcBef>
            <a:spcAft>
              <a:spcPct val="15000"/>
            </a:spcAft>
            <a:buChar char="••"/>
          </a:pPr>
          <a:r>
            <a:rPr lang="en-US" sz="1500" kern="1200" dirty="0" smtClean="0"/>
            <a:t>Fewer Services</a:t>
          </a:r>
          <a:endParaRPr lang="en-US" sz="1500" kern="1200" dirty="0"/>
        </a:p>
        <a:p>
          <a:pPr marL="114300" lvl="1" indent="-114300" algn="l" defTabSz="666750">
            <a:lnSpc>
              <a:spcPct val="90000"/>
            </a:lnSpc>
            <a:spcBef>
              <a:spcPct val="0"/>
            </a:spcBef>
            <a:spcAft>
              <a:spcPct val="15000"/>
            </a:spcAft>
            <a:buChar char="••"/>
          </a:pPr>
          <a:r>
            <a:rPr lang="en-US" sz="1500" kern="1200" dirty="0" smtClean="0"/>
            <a:t>Depart Early/Late</a:t>
          </a:r>
          <a:endParaRPr lang="en-US" sz="1500" kern="1200" dirty="0"/>
        </a:p>
        <a:p>
          <a:pPr marL="114300" lvl="1" indent="-114300" algn="l" defTabSz="666750">
            <a:lnSpc>
              <a:spcPct val="90000"/>
            </a:lnSpc>
            <a:spcBef>
              <a:spcPct val="0"/>
            </a:spcBef>
            <a:spcAft>
              <a:spcPct val="15000"/>
            </a:spcAft>
            <a:buChar char="••"/>
          </a:pPr>
          <a:r>
            <a:rPr lang="en-US" sz="1500" kern="1200" dirty="0" smtClean="0"/>
            <a:t>Reduced Aircraft Diversity</a:t>
          </a:r>
          <a:endParaRPr lang="en-US" sz="1500" kern="1200" dirty="0"/>
        </a:p>
        <a:p>
          <a:pPr marL="114300" lvl="1" indent="-114300" algn="l" defTabSz="666750">
            <a:lnSpc>
              <a:spcPct val="90000"/>
            </a:lnSpc>
            <a:spcBef>
              <a:spcPct val="0"/>
            </a:spcBef>
            <a:spcAft>
              <a:spcPct val="15000"/>
            </a:spcAft>
            <a:buChar char="••"/>
          </a:pPr>
          <a:r>
            <a:rPr lang="en-US" sz="1500" kern="1200" dirty="0" smtClean="0"/>
            <a:t>Economy Class</a:t>
          </a:r>
          <a:endParaRPr lang="en-US" sz="1500" kern="1200" dirty="0"/>
        </a:p>
      </dsp:txBody>
      <dsp:txXfrm rot="-5400000">
        <a:off x="16" y="965218"/>
        <a:ext cx="4280234" cy="1420885"/>
      </dsp:txXfrm>
    </dsp:sp>
    <dsp:sp modelId="{D8BA433E-1305-4BD7-8D7F-887E30084D89}">
      <dsp:nvSpPr>
        <dsp:cNvPr id="0" name=""/>
        <dsp:cNvSpPr/>
      </dsp:nvSpPr>
      <dsp:spPr>
        <a:xfrm>
          <a:off x="154782" y="0"/>
          <a:ext cx="2131216" cy="84032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kern="1200" dirty="0" smtClean="0"/>
            <a:t>Budget Carriers</a:t>
          </a:r>
          <a:endParaRPr lang="en-US" sz="2400" kern="1200" dirty="0"/>
        </a:p>
      </dsp:txBody>
      <dsp:txXfrm>
        <a:off x="195803" y="41021"/>
        <a:ext cx="2049174" cy="758284"/>
      </dsp:txXfrm>
    </dsp:sp>
    <dsp:sp modelId="{CE6DAC27-5A10-4F08-A86A-E7A3F60E136D}">
      <dsp:nvSpPr>
        <dsp:cNvPr id="0" name=""/>
        <dsp:cNvSpPr/>
      </dsp:nvSpPr>
      <dsp:spPr>
        <a:xfrm rot="5400000">
          <a:off x="5724234" y="-448692"/>
          <a:ext cx="1549321" cy="4223409"/>
        </a:xfrm>
        <a:prstGeom prst="round2Same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smtClean="0"/>
            <a:t>Price Discrimination</a:t>
          </a:r>
          <a:endParaRPr lang="en-US" sz="1500" kern="1200" dirty="0"/>
        </a:p>
        <a:p>
          <a:pPr marL="114300" lvl="1" indent="-114300" algn="l" defTabSz="666750">
            <a:lnSpc>
              <a:spcPct val="90000"/>
            </a:lnSpc>
            <a:spcBef>
              <a:spcPct val="0"/>
            </a:spcBef>
            <a:spcAft>
              <a:spcPct val="15000"/>
            </a:spcAft>
            <a:buChar char="••"/>
          </a:pPr>
          <a:r>
            <a:rPr lang="en-US" sz="1500" kern="1200" dirty="0" smtClean="0"/>
            <a:t>Economy/Business Class</a:t>
          </a:r>
          <a:endParaRPr lang="en-US" sz="1500" kern="1200" dirty="0"/>
        </a:p>
        <a:p>
          <a:pPr marL="114300" lvl="1" indent="-114300" algn="l" defTabSz="666750">
            <a:lnSpc>
              <a:spcPct val="90000"/>
            </a:lnSpc>
            <a:spcBef>
              <a:spcPct val="0"/>
            </a:spcBef>
            <a:spcAft>
              <a:spcPct val="15000"/>
            </a:spcAft>
            <a:buChar char="••"/>
          </a:pPr>
          <a:r>
            <a:rPr lang="en-US" sz="1500" kern="1200" dirty="0" smtClean="0"/>
            <a:t>More Services</a:t>
          </a:r>
          <a:endParaRPr lang="en-US" sz="1500" kern="1200" dirty="0"/>
        </a:p>
        <a:p>
          <a:pPr marL="114300" lvl="1" indent="-114300" algn="l" defTabSz="666750">
            <a:lnSpc>
              <a:spcPct val="90000"/>
            </a:lnSpc>
            <a:spcBef>
              <a:spcPct val="0"/>
            </a:spcBef>
            <a:spcAft>
              <a:spcPct val="15000"/>
            </a:spcAft>
            <a:buChar char="••"/>
          </a:pPr>
          <a:r>
            <a:rPr lang="en-US" sz="1500" kern="1200" dirty="0" smtClean="0"/>
            <a:t>More Luxury Aircrafts</a:t>
          </a:r>
          <a:endParaRPr lang="en-US" sz="1500" kern="1200" dirty="0"/>
        </a:p>
        <a:p>
          <a:pPr marL="114300" lvl="1" indent="-114300" algn="l" defTabSz="666750">
            <a:lnSpc>
              <a:spcPct val="90000"/>
            </a:lnSpc>
            <a:spcBef>
              <a:spcPct val="0"/>
            </a:spcBef>
            <a:spcAft>
              <a:spcPct val="15000"/>
            </a:spcAft>
            <a:buChar char="••"/>
          </a:pPr>
          <a:r>
            <a:rPr lang="en-US" sz="1500" kern="1200" dirty="0" smtClean="0"/>
            <a:t>Alliances</a:t>
          </a:r>
          <a:endParaRPr lang="en-US" sz="1500" kern="1200" dirty="0"/>
        </a:p>
      </dsp:txBody>
      <dsp:txXfrm rot="-5400000">
        <a:off x="4387190" y="963984"/>
        <a:ext cx="4147777" cy="1398057"/>
      </dsp:txXfrm>
    </dsp:sp>
    <dsp:sp modelId="{FEF5E2FF-82A3-4D43-9200-5DFD55BB50E6}">
      <dsp:nvSpPr>
        <dsp:cNvPr id="0" name=""/>
        <dsp:cNvSpPr/>
      </dsp:nvSpPr>
      <dsp:spPr>
        <a:xfrm>
          <a:off x="4461074" y="0"/>
          <a:ext cx="1872536" cy="784034"/>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kern="1200" dirty="0" smtClean="0"/>
            <a:t>Legacy Carriers</a:t>
          </a:r>
          <a:endParaRPr lang="en-US" sz="2400" kern="1200" dirty="0"/>
        </a:p>
      </dsp:txBody>
      <dsp:txXfrm>
        <a:off x="4499347" y="38273"/>
        <a:ext cx="1795990" cy="70748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949DA9-A006-4C0F-92F1-C7255CF940D6}">
      <dsp:nvSpPr>
        <dsp:cNvPr id="0" name=""/>
        <dsp:cNvSpPr/>
      </dsp:nvSpPr>
      <dsp:spPr>
        <a:xfrm>
          <a:off x="0" y="110230"/>
          <a:ext cx="8820472" cy="5512794"/>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F66E7F-8236-4214-AA61-9C94E9FD873E}">
      <dsp:nvSpPr>
        <dsp:cNvPr id="0" name=""/>
        <dsp:cNvSpPr/>
      </dsp:nvSpPr>
      <dsp:spPr>
        <a:xfrm>
          <a:off x="868816" y="4209544"/>
          <a:ext cx="202870" cy="202870"/>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938700-5B54-4063-8F62-BE88A3CDD31C}">
      <dsp:nvSpPr>
        <dsp:cNvPr id="0" name=""/>
        <dsp:cNvSpPr/>
      </dsp:nvSpPr>
      <dsp:spPr>
        <a:xfrm>
          <a:off x="1043607" y="4248474"/>
          <a:ext cx="2159583" cy="13120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497" tIns="0" rIns="0" bIns="0" numCol="1" spcCol="1270" anchor="t" anchorCtr="0">
          <a:noAutofit/>
        </a:bodyPr>
        <a:lstStyle/>
        <a:p>
          <a:pPr lvl="0" algn="l" defTabSz="800100">
            <a:lnSpc>
              <a:spcPct val="90000"/>
            </a:lnSpc>
            <a:spcBef>
              <a:spcPct val="0"/>
            </a:spcBef>
            <a:spcAft>
              <a:spcPct val="35000"/>
            </a:spcAft>
          </a:pPr>
          <a:r>
            <a:rPr lang="en-US" sz="1800" b="1" kern="1200" dirty="0" smtClean="0">
              <a:solidFill>
                <a:srgbClr val="0070C0"/>
              </a:solidFill>
              <a:latin typeface="Franklin Gothic Medium" pitchFamily="34" charset="0"/>
            </a:rPr>
            <a:t>1990:</a:t>
          </a:r>
        </a:p>
        <a:p>
          <a:pPr lvl="0" algn="l" defTabSz="800100">
            <a:lnSpc>
              <a:spcPct val="90000"/>
            </a:lnSpc>
            <a:spcBef>
              <a:spcPct val="0"/>
            </a:spcBef>
            <a:spcAft>
              <a:spcPct val="35000"/>
            </a:spcAft>
          </a:pPr>
          <a:r>
            <a:rPr lang="en-US" altLang="zh-TW" sz="1400" kern="1200" dirty="0" smtClean="0">
              <a:solidFill>
                <a:srgbClr val="C00000"/>
              </a:solidFill>
              <a:latin typeface="Franklin Gothic Medium" pitchFamily="34" charset="0"/>
            </a:rPr>
            <a:t>Used US$9 billion to assemble a fleet of aircraft that was among the youngest in the world</a:t>
          </a:r>
          <a:endParaRPr lang="zh-CN" altLang="en-US" sz="1400" kern="1200" dirty="0">
            <a:solidFill>
              <a:srgbClr val="C00000"/>
            </a:solidFill>
            <a:latin typeface="Franklin Gothic Medium" pitchFamily="34" charset="0"/>
          </a:endParaRPr>
        </a:p>
      </dsp:txBody>
      <dsp:txXfrm>
        <a:off x="1043607" y="4248474"/>
        <a:ext cx="2159583" cy="1312045"/>
      </dsp:txXfrm>
    </dsp:sp>
    <dsp:sp modelId="{B2FC645C-E790-4055-BFF5-0D2BC4230E1D}">
      <dsp:nvSpPr>
        <dsp:cNvPr id="0" name=""/>
        <dsp:cNvSpPr/>
      </dsp:nvSpPr>
      <dsp:spPr>
        <a:xfrm>
          <a:off x="1966965" y="3154395"/>
          <a:ext cx="317536" cy="317536"/>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838228-DB9E-4C12-8CB9-1D8D6816D985}">
      <dsp:nvSpPr>
        <dsp:cNvPr id="0" name=""/>
        <dsp:cNvSpPr/>
      </dsp:nvSpPr>
      <dsp:spPr>
        <a:xfrm>
          <a:off x="2125733" y="3313164"/>
          <a:ext cx="1464198" cy="23098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256" tIns="0" rIns="0" bIns="0" numCol="1" spcCol="1270" anchor="t" anchorCtr="0">
          <a:noAutofit/>
        </a:bodyPr>
        <a:lstStyle/>
        <a:p>
          <a:pPr lvl="0" algn="l" defTabSz="800100">
            <a:lnSpc>
              <a:spcPct val="90000"/>
            </a:lnSpc>
            <a:spcBef>
              <a:spcPct val="0"/>
            </a:spcBef>
            <a:spcAft>
              <a:spcPct val="35000"/>
            </a:spcAft>
          </a:pPr>
          <a:r>
            <a:rPr lang="en-US" altLang="zh-CN" sz="1800" b="1" kern="1200" dirty="0" smtClean="0">
              <a:solidFill>
                <a:srgbClr val="0070C0"/>
              </a:solidFill>
              <a:latin typeface="Franklin Gothic Medium" pitchFamily="34" charset="0"/>
            </a:rPr>
            <a:t>2002: </a:t>
          </a:r>
        </a:p>
        <a:p>
          <a:pPr lvl="0" algn="l" defTabSz="800100">
            <a:lnSpc>
              <a:spcPct val="90000"/>
            </a:lnSpc>
            <a:spcBef>
              <a:spcPct val="0"/>
            </a:spcBef>
            <a:spcAft>
              <a:spcPct val="35000"/>
            </a:spcAft>
          </a:pPr>
          <a:r>
            <a:rPr lang="en-US" altLang="zh-TW" sz="1400" kern="1200" dirty="0" smtClean="0">
              <a:solidFill>
                <a:srgbClr val="C00000"/>
              </a:solidFill>
              <a:latin typeface="Franklin Gothic Medium" pitchFamily="34" charset="0"/>
            </a:rPr>
            <a:t>Became joint venture partners  in Air Hong Kong with DHL</a:t>
          </a:r>
          <a:endParaRPr lang="zh-CN" altLang="en-US" sz="1400" kern="1200" dirty="0">
            <a:solidFill>
              <a:srgbClr val="C00000"/>
            </a:solidFill>
            <a:latin typeface="Franklin Gothic Medium" pitchFamily="34" charset="0"/>
          </a:endParaRPr>
        </a:p>
      </dsp:txBody>
      <dsp:txXfrm>
        <a:off x="2125733" y="3313164"/>
        <a:ext cx="1464198" cy="2309861"/>
      </dsp:txXfrm>
    </dsp:sp>
    <dsp:sp modelId="{E286B6A9-22BD-4EB1-A009-908229130017}">
      <dsp:nvSpPr>
        <dsp:cNvPr id="0" name=""/>
        <dsp:cNvSpPr/>
      </dsp:nvSpPr>
      <dsp:spPr>
        <a:xfrm>
          <a:off x="3378240" y="2313143"/>
          <a:ext cx="423382" cy="423382"/>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24B503-2FD1-4753-8C19-1AD27E185E77}">
      <dsp:nvSpPr>
        <dsp:cNvPr id="0" name=""/>
        <dsp:cNvSpPr/>
      </dsp:nvSpPr>
      <dsp:spPr>
        <a:xfrm>
          <a:off x="3589932" y="2524834"/>
          <a:ext cx="1702351" cy="30981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4342" tIns="0" rIns="0" bIns="0" numCol="1" spcCol="1270" anchor="t" anchorCtr="0">
          <a:noAutofit/>
        </a:bodyPr>
        <a:lstStyle/>
        <a:p>
          <a:pPr lvl="0" algn="l" defTabSz="800100">
            <a:lnSpc>
              <a:spcPct val="90000"/>
            </a:lnSpc>
            <a:spcBef>
              <a:spcPct val="0"/>
            </a:spcBef>
            <a:spcAft>
              <a:spcPct val="35000"/>
            </a:spcAft>
          </a:pPr>
          <a:r>
            <a:rPr lang="en-US" altLang="zh-CN" sz="1800" b="1" kern="1200" dirty="0" smtClean="0">
              <a:solidFill>
                <a:srgbClr val="0070C0"/>
              </a:solidFill>
              <a:latin typeface="Franklin Gothic Medium" pitchFamily="34" charset="0"/>
            </a:rPr>
            <a:t>2003:</a:t>
          </a:r>
        </a:p>
        <a:p>
          <a:pPr lvl="0" algn="l" defTabSz="800100">
            <a:lnSpc>
              <a:spcPct val="90000"/>
            </a:lnSpc>
            <a:spcBef>
              <a:spcPct val="0"/>
            </a:spcBef>
            <a:spcAft>
              <a:spcPct val="35000"/>
            </a:spcAft>
          </a:pPr>
          <a:r>
            <a:rPr lang="en-US" altLang="zh-TW" sz="1400" kern="1200" dirty="0" smtClean="0">
              <a:solidFill>
                <a:srgbClr val="C00000"/>
              </a:solidFill>
              <a:latin typeface="Franklin Gothic Medium" pitchFamily="34" charset="0"/>
            </a:rPr>
            <a:t>Resume passenger services to Beijing &amp;  undertook a range of e-business initiatives </a:t>
          </a:r>
          <a:endParaRPr lang="zh-CN" altLang="en-US" sz="1400" kern="1200" dirty="0">
            <a:solidFill>
              <a:srgbClr val="C00000"/>
            </a:solidFill>
            <a:latin typeface="Franklin Gothic Medium" pitchFamily="34" charset="0"/>
          </a:endParaRPr>
        </a:p>
      </dsp:txBody>
      <dsp:txXfrm>
        <a:off x="3589932" y="2524834"/>
        <a:ext cx="1702351" cy="3098190"/>
      </dsp:txXfrm>
    </dsp:sp>
    <dsp:sp modelId="{48CD9D81-BC9E-4FF7-BA0C-4BE8FC32078C}">
      <dsp:nvSpPr>
        <dsp:cNvPr id="0" name=""/>
        <dsp:cNvSpPr/>
      </dsp:nvSpPr>
      <dsp:spPr>
        <a:xfrm>
          <a:off x="5018848" y="1656018"/>
          <a:ext cx="546869" cy="546869"/>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A63D46-5374-4D26-B0DC-F8E8C5D0CAE5}">
      <dsp:nvSpPr>
        <dsp:cNvPr id="0" name=""/>
        <dsp:cNvSpPr/>
      </dsp:nvSpPr>
      <dsp:spPr>
        <a:xfrm>
          <a:off x="5292283" y="1944208"/>
          <a:ext cx="1764094" cy="36640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9775" tIns="0" rIns="0" bIns="0" numCol="1" spcCol="1270" anchor="t" anchorCtr="0">
          <a:noAutofit/>
        </a:bodyPr>
        <a:lstStyle/>
        <a:p>
          <a:pPr lvl="0" algn="l" defTabSz="800100">
            <a:lnSpc>
              <a:spcPct val="90000"/>
            </a:lnSpc>
            <a:spcBef>
              <a:spcPct val="0"/>
            </a:spcBef>
            <a:spcAft>
              <a:spcPct val="35000"/>
            </a:spcAft>
          </a:pPr>
          <a:r>
            <a:rPr lang="en-US" altLang="zh-CN" sz="1800" b="1" kern="1200" dirty="0" smtClean="0">
              <a:solidFill>
                <a:srgbClr val="0070C0"/>
              </a:solidFill>
              <a:latin typeface="Franklin Gothic Medium" pitchFamily="34" charset="0"/>
            </a:rPr>
            <a:t>2005:</a:t>
          </a:r>
        </a:p>
        <a:p>
          <a:pPr lvl="0" algn="l" defTabSz="800100">
            <a:lnSpc>
              <a:spcPct val="90000"/>
            </a:lnSpc>
            <a:spcBef>
              <a:spcPct val="0"/>
            </a:spcBef>
            <a:spcAft>
              <a:spcPct val="35000"/>
            </a:spcAft>
          </a:pPr>
          <a:r>
            <a:rPr lang="en-US" altLang="zh-TW" sz="1400" kern="1200" dirty="0" smtClean="0">
              <a:solidFill>
                <a:srgbClr val="C00000"/>
              </a:solidFill>
              <a:latin typeface="Franklin Gothic Medium" pitchFamily="34" charset="0"/>
            </a:rPr>
            <a:t>The "Airline of the Year &amp; Airline of the Year 2006</a:t>
          </a:r>
          <a:endParaRPr lang="zh-CN" altLang="en-US" sz="1400" kern="1200" dirty="0">
            <a:solidFill>
              <a:srgbClr val="C00000"/>
            </a:solidFill>
            <a:latin typeface="Franklin Gothic Medium" pitchFamily="34" charset="0"/>
          </a:endParaRPr>
        </a:p>
      </dsp:txBody>
      <dsp:txXfrm>
        <a:off x="5292283" y="1944208"/>
        <a:ext cx="1764094" cy="3664061"/>
      </dsp:txXfrm>
    </dsp:sp>
    <dsp:sp modelId="{43894C58-904D-42B0-B730-35AB3688335F}">
      <dsp:nvSpPr>
        <dsp:cNvPr id="0" name=""/>
        <dsp:cNvSpPr/>
      </dsp:nvSpPr>
      <dsp:spPr>
        <a:xfrm>
          <a:off x="6707968" y="1217199"/>
          <a:ext cx="696817" cy="696817"/>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4C1D78-3C7B-4571-9D50-2CBB5FF8347A}">
      <dsp:nvSpPr>
        <dsp:cNvPr id="0" name=""/>
        <dsp:cNvSpPr/>
      </dsp:nvSpPr>
      <dsp:spPr>
        <a:xfrm>
          <a:off x="7056377" y="1565608"/>
          <a:ext cx="1764094" cy="4057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9229" tIns="0" rIns="0" bIns="0" numCol="1" spcCol="1270" anchor="t" anchorCtr="0">
          <a:noAutofit/>
        </a:bodyPr>
        <a:lstStyle/>
        <a:p>
          <a:pPr lvl="0" algn="l" defTabSz="800100">
            <a:lnSpc>
              <a:spcPct val="90000"/>
            </a:lnSpc>
            <a:spcBef>
              <a:spcPct val="0"/>
            </a:spcBef>
            <a:spcAft>
              <a:spcPct val="35000"/>
            </a:spcAft>
          </a:pPr>
          <a:r>
            <a:rPr lang="en-US" altLang="zh-CN" sz="1800" b="1" kern="1200" dirty="0" smtClean="0">
              <a:solidFill>
                <a:srgbClr val="0070C0"/>
              </a:solidFill>
              <a:latin typeface="Franklin Gothic Medium" pitchFamily="34" charset="0"/>
            </a:rPr>
            <a:t>2006: </a:t>
          </a:r>
        </a:p>
        <a:p>
          <a:pPr lvl="0" algn="l" defTabSz="800100">
            <a:lnSpc>
              <a:spcPct val="90000"/>
            </a:lnSpc>
            <a:spcBef>
              <a:spcPct val="0"/>
            </a:spcBef>
            <a:spcAft>
              <a:spcPct val="35000"/>
            </a:spcAft>
          </a:pPr>
          <a:r>
            <a:rPr lang="en-US" altLang="zh-TW" sz="1400" kern="1200" dirty="0" smtClean="0">
              <a:solidFill>
                <a:srgbClr val="C00000"/>
              </a:solidFill>
              <a:latin typeface="Franklin Gothic Medium" pitchFamily="34" charset="0"/>
            </a:rPr>
            <a:t>Closer relationship with Air China by taking 20% shareholding</a:t>
          </a:r>
          <a:endParaRPr lang="zh-CN" altLang="en-US" sz="1400" kern="1200" dirty="0">
            <a:solidFill>
              <a:srgbClr val="C00000"/>
            </a:solidFill>
            <a:latin typeface="Franklin Gothic Medium" pitchFamily="34" charset="0"/>
          </a:endParaRPr>
        </a:p>
      </dsp:txBody>
      <dsp:txXfrm>
        <a:off x="7056377" y="1565608"/>
        <a:ext cx="1764094" cy="40574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04580D-DB36-4310-8C6E-D2556B314E33}">
      <dsp:nvSpPr>
        <dsp:cNvPr id="0" name=""/>
        <dsp:cNvSpPr/>
      </dsp:nvSpPr>
      <dsp:spPr>
        <a:xfrm>
          <a:off x="1394111" y="390271"/>
          <a:ext cx="1451967" cy="968462"/>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lvl="0" algn="l" defTabSz="666750">
            <a:lnSpc>
              <a:spcPct val="90000"/>
            </a:lnSpc>
            <a:spcBef>
              <a:spcPct val="0"/>
            </a:spcBef>
            <a:spcAft>
              <a:spcPct val="35000"/>
            </a:spcAft>
          </a:pPr>
          <a:r>
            <a:rPr lang="en-US" sz="1500" kern="1200" dirty="0" smtClean="0"/>
            <a:t>Extended network</a:t>
          </a:r>
          <a:endParaRPr lang="en-US" sz="1500" kern="1200" dirty="0"/>
        </a:p>
      </dsp:txBody>
      <dsp:txXfrm>
        <a:off x="1626425" y="390271"/>
        <a:ext cx="1219652" cy="968462"/>
      </dsp:txXfrm>
    </dsp:sp>
    <dsp:sp modelId="{3B74204A-7613-4F9B-B2C0-7293649BE22B}">
      <dsp:nvSpPr>
        <dsp:cNvPr id="0" name=""/>
        <dsp:cNvSpPr/>
      </dsp:nvSpPr>
      <dsp:spPr>
        <a:xfrm>
          <a:off x="1394111" y="1358733"/>
          <a:ext cx="1451967" cy="968462"/>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lvl="0" algn="l" defTabSz="666750">
            <a:lnSpc>
              <a:spcPct val="90000"/>
            </a:lnSpc>
            <a:spcBef>
              <a:spcPct val="0"/>
            </a:spcBef>
            <a:spcAft>
              <a:spcPct val="35000"/>
            </a:spcAft>
          </a:pPr>
          <a:r>
            <a:rPr lang="en-US" sz="1500" kern="1200" dirty="0" smtClean="0"/>
            <a:t>Cost reduction through economies of scale</a:t>
          </a:r>
          <a:endParaRPr lang="en-US" sz="1500" kern="1200" dirty="0"/>
        </a:p>
      </dsp:txBody>
      <dsp:txXfrm>
        <a:off x="1626425" y="1358733"/>
        <a:ext cx="1219652" cy="968462"/>
      </dsp:txXfrm>
    </dsp:sp>
    <dsp:sp modelId="{AD41FB3D-4736-4701-AC7E-F96BB66A0E1E}">
      <dsp:nvSpPr>
        <dsp:cNvPr id="0" name=""/>
        <dsp:cNvSpPr/>
      </dsp:nvSpPr>
      <dsp:spPr>
        <a:xfrm>
          <a:off x="1394111" y="2327195"/>
          <a:ext cx="1451967" cy="968462"/>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lvl="0" algn="l" defTabSz="666750">
            <a:lnSpc>
              <a:spcPct val="90000"/>
            </a:lnSpc>
            <a:spcBef>
              <a:spcPct val="0"/>
            </a:spcBef>
            <a:spcAft>
              <a:spcPct val="35000"/>
            </a:spcAft>
          </a:pPr>
          <a:r>
            <a:rPr lang="en-US" sz="1500" kern="1200" dirty="0" smtClean="0"/>
            <a:t>Lower prices</a:t>
          </a:r>
          <a:endParaRPr lang="en-US" sz="1500" kern="1200" dirty="0"/>
        </a:p>
      </dsp:txBody>
      <dsp:txXfrm>
        <a:off x="1626425" y="2327195"/>
        <a:ext cx="1219652" cy="968462"/>
      </dsp:txXfrm>
    </dsp:sp>
    <dsp:sp modelId="{4784312C-4964-49E1-936F-833D6EACAE90}">
      <dsp:nvSpPr>
        <dsp:cNvPr id="0" name=""/>
        <dsp:cNvSpPr/>
      </dsp:nvSpPr>
      <dsp:spPr>
        <a:xfrm>
          <a:off x="1394111" y="3295657"/>
          <a:ext cx="1451967" cy="968462"/>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lvl="0" algn="l" defTabSz="666750">
            <a:lnSpc>
              <a:spcPct val="90000"/>
            </a:lnSpc>
            <a:spcBef>
              <a:spcPct val="0"/>
            </a:spcBef>
            <a:spcAft>
              <a:spcPct val="35000"/>
            </a:spcAft>
          </a:pPr>
          <a:r>
            <a:rPr lang="en-US" sz="1500" kern="1200" dirty="0" smtClean="0"/>
            <a:t>More departure times and destinations</a:t>
          </a:r>
          <a:endParaRPr lang="en-US" sz="1500" kern="1200" dirty="0"/>
        </a:p>
      </dsp:txBody>
      <dsp:txXfrm>
        <a:off x="1626425" y="3295657"/>
        <a:ext cx="1219652" cy="968462"/>
      </dsp:txXfrm>
    </dsp:sp>
    <dsp:sp modelId="{F4AF021D-2079-448D-8A81-F50F7A62B68E}">
      <dsp:nvSpPr>
        <dsp:cNvPr id="0" name=""/>
        <dsp:cNvSpPr/>
      </dsp:nvSpPr>
      <dsp:spPr>
        <a:xfrm>
          <a:off x="0" y="156630"/>
          <a:ext cx="1440099" cy="1427883"/>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kern="1200" dirty="0" smtClean="0"/>
            <a:t>Benefits</a:t>
          </a:r>
          <a:endParaRPr lang="en-US" sz="1400" kern="1200" dirty="0"/>
        </a:p>
      </dsp:txBody>
      <dsp:txXfrm>
        <a:off x="210898" y="365739"/>
        <a:ext cx="1018303" cy="1009665"/>
      </dsp:txXfrm>
    </dsp:sp>
    <dsp:sp modelId="{9826905E-23FE-4BA0-9048-F7F2FFC74131}">
      <dsp:nvSpPr>
        <dsp:cNvPr id="0" name=""/>
        <dsp:cNvSpPr/>
      </dsp:nvSpPr>
      <dsp:spPr>
        <a:xfrm>
          <a:off x="4301458" y="1440820"/>
          <a:ext cx="2409293" cy="1909245"/>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lvl="0" algn="l" defTabSz="622300">
            <a:lnSpc>
              <a:spcPct val="90000"/>
            </a:lnSpc>
            <a:spcBef>
              <a:spcPct val="0"/>
            </a:spcBef>
            <a:spcAft>
              <a:spcPct val="35000"/>
            </a:spcAft>
          </a:pPr>
          <a:r>
            <a:rPr lang="en-US" sz="1400" kern="1200" dirty="0" smtClean="0"/>
            <a:t>Higher prices when a certain route has no alternative flights</a:t>
          </a:r>
          <a:endParaRPr lang="en-US" sz="1400" kern="1200" dirty="0"/>
        </a:p>
      </dsp:txBody>
      <dsp:txXfrm>
        <a:off x="4686945" y="1440820"/>
        <a:ext cx="2023806" cy="1909245"/>
      </dsp:txXfrm>
    </dsp:sp>
    <dsp:sp modelId="{B844F4C8-7F41-4846-B042-1BDC6D9BEF08}">
      <dsp:nvSpPr>
        <dsp:cNvPr id="0" name=""/>
        <dsp:cNvSpPr/>
      </dsp:nvSpPr>
      <dsp:spPr>
        <a:xfrm>
          <a:off x="3976385" y="401645"/>
          <a:ext cx="1396385" cy="1268012"/>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kern="1200" dirty="0" smtClean="0"/>
            <a:t>Downsides</a:t>
          </a:r>
          <a:endParaRPr lang="en-US" sz="1400" kern="1200" dirty="0"/>
        </a:p>
      </dsp:txBody>
      <dsp:txXfrm>
        <a:off x="4180881" y="587341"/>
        <a:ext cx="987393" cy="8966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54C6B4-0D44-4CFA-A6A8-F4BF7E16B941}">
      <dsp:nvSpPr>
        <dsp:cNvPr id="0" name=""/>
        <dsp:cNvSpPr/>
      </dsp:nvSpPr>
      <dsp:spPr>
        <a:xfrm>
          <a:off x="0" y="464019"/>
          <a:ext cx="6096000" cy="7812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A67B804-6318-4156-B787-DBD31B8E8D4D}">
      <dsp:nvSpPr>
        <dsp:cNvPr id="0" name=""/>
        <dsp:cNvSpPr/>
      </dsp:nvSpPr>
      <dsp:spPr>
        <a:xfrm>
          <a:off x="381000" y="304798"/>
          <a:ext cx="4267200" cy="91512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1377950">
            <a:lnSpc>
              <a:spcPct val="90000"/>
            </a:lnSpc>
            <a:spcBef>
              <a:spcPct val="0"/>
            </a:spcBef>
            <a:spcAft>
              <a:spcPct val="35000"/>
            </a:spcAft>
          </a:pPr>
          <a:r>
            <a:rPr lang="en-US" sz="3100" kern="1200" dirty="0" smtClean="0"/>
            <a:t>Star Alliance (1997)</a:t>
          </a:r>
          <a:endParaRPr lang="en-US" sz="3100" kern="1200" dirty="0"/>
        </a:p>
      </dsp:txBody>
      <dsp:txXfrm>
        <a:off x="425672" y="349470"/>
        <a:ext cx="4177856" cy="825776"/>
      </dsp:txXfrm>
    </dsp:sp>
    <dsp:sp modelId="{31096695-01B4-4CF7-BA13-DA2AFF7B54DB}">
      <dsp:nvSpPr>
        <dsp:cNvPr id="0" name=""/>
        <dsp:cNvSpPr/>
      </dsp:nvSpPr>
      <dsp:spPr>
        <a:xfrm>
          <a:off x="0" y="1870179"/>
          <a:ext cx="6096000" cy="7812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6AF7B3A-F962-4D3C-BDE0-C6B61C8F214C}">
      <dsp:nvSpPr>
        <dsp:cNvPr id="0" name=""/>
        <dsp:cNvSpPr/>
      </dsp:nvSpPr>
      <dsp:spPr>
        <a:xfrm>
          <a:off x="304800" y="1752605"/>
          <a:ext cx="4267200" cy="91512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1377950">
            <a:lnSpc>
              <a:spcPct val="90000"/>
            </a:lnSpc>
            <a:spcBef>
              <a:spcPct val="0"/>
            </a:spcBef>
            <a:spcAft>
              <a:spcPct val="35000"/>
            </a:spcAft>
          </a:pPr>
          <a:r>
            <a:rPr lang="en-US" sz="3100" kern="1200" dirty="0" err="1" smtClean="0"/>
            <a:t>SkyTeam</a:t>
          </a:r>
          <a:r>
            <a:rPr lang="en-US" sz="3100" kern="1200" dirty="0" smtClean="0"/>
            <a:t> (2000)</a:t>
          </a:r>
          <a:endParaRPr lang="en-US" sz="3100" kern="1200" dirty="0"/>
        </a:p>
      </dsp:txBody>
      <dsp:txXfrm>
        <a:off x="349472" y="1797277"/>
        <a:ext cx="4177856" cy="825776"/>
      </dsp:txXfrm>
    </dsp:sp>
    <dsp:sp modelId="{09110248-E234-4408-AA66-46C2E7A9D06B}">
      <dsp:nvSpPr>
        <dsp:cNvPr id="0" name=""/>
        <dsp:cNvSpPr/>
      </dsp:nvSpPr>
      <dsp:spPr>
        <a:xfrm>
          <a:off x="0" y="3276340"/>
          <a:ext cx="6096000" cy="7812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317A6A6-AC4C-4CAF-A6D1-D222AA33B079}">
      <dsp:nvSpPr>
        <dsp:cNvPr id="0" name=""/>
        <dsp:cNvSpPr/>
      </dsp:nvSpPr>
      <dsp:spPr>
        <a:xfrm>
          <a:off x="381000" y="3124201"/>
          <a:ext cx="4267200" cy="91512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1377950">
            <a:lnSpc>
              <a:spcPct val="90000"/>
            </a:lnSpc>
            <a:spcBef>
              <a:spcPct val="0"/>
            </a:spcBef>
            <a:spcAft>
              <a:spcPct val="35000"/>
            </a:spcAft>
          </a:pPr>
          <a:r>
            <a:rPr lang="en-US" sz="3100" kern="1200" dirty="0" err="1" smtClean="0"/>
            <a:t>Oneworld</a:t>
          </a:r>
          <a:r>
            <a:rPr lang="en-US" sz="3100" kern="1200" dirty="0" smtClean="0"/>
            <a:t> (1999)</a:t>
          </a:r>
          <a:endParaRPr lang="en-US" sz="3100" kern="1200" dirty="0"/>
        </a:p>
      </dsp:txBody>
      <dsp:txXfrm>
        <a:off x="425672" y="3168873"/>
        <a:ext cx="4177856" cy="82577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721FE6-1E51-4473-8551-234BFFF4C235}">
      <dsp:nvSpPr>
        <dsp:cNvPr id="0" name=""/>
        <dsp:cNvSpPr/>
      </dsp:nvSpPr>
      <dsp:spPr>
        <a:xfrm>
          <a:off x="0" y="0"/>
          <a:ext cx="5972682" cy="856347"/>
        </a:xfrm>
        <a:prstGeom prst="roundRect">
          <a:avLst>
            <a:gd name="adj" fmla="val 10000"/>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altLang="zh-CN" sz="1400" b="1" kern="1200" dirty="0" smtClean="0"/>
            <a:t>1967- </a:t>
          </a:r>
          <a:r>
            <a:rPr lang="en-US" altLang="zh-CN" sz="1400" kern="1200" dirty="0" smtClean="0"/>
            <a:t> </a:t>
          </a:r>
          <a:r>
            <a:rPr lang="en-CA" sz="1400" kern="1200" dirty="0" smtClean="0">
              <a:solidFill>
                <a:schemeClr val="tx1"/>
              </a:solidFill>
            </a:rPr>
            <a:t>Air Southwest Co. was incorporated </a:t>
          </a:r>
          <a:r>
            <a:rPr lang="en-US" altLang="zh-CN" sz="1400" kern="1200" dirty="0" smtClean="0">
              <a:solidFill>
                <a:schemeClr val="tx1"/>
              </a:solidFill>
            </a:rPr>
            <a:t>and </a:t>
          </a:r>
          <a:r>
            <a:rPr lang="en-US" sz="1400" b="0" i="0" kern="1200" dirty="0" smtClean="0">
              <a:solidFill>
                <a:schemeClr val="tx1"/>
              </a:solidFill>
            </a:rPr>
            <a:t>provide service within the state of Texas</a:t>
          </a:r>
          <a:endParaRPr lang="zh-CN" altLang="en-US" sz="1400" kern="1200" dirty="0">
            <a:solidFill>
              <a:schemeClr val="tx1"/>
            </a:solidFill>
          </a:endParaRPr>
        </a:p>
      </dsp:txBody>
      <dsp:txXfrm>
        <a:off x="25082" y="25082"/>
        <a:ext cx="5048616" cy="806183"/>
      </dsp:txXfrm>
    </dsp:sp>
    <dsp:sp modelId="{39C3E1B9-2E00-41F3-BD4E-0382685B94E4}">
      <dsp:nvSpPr>
        <dsp:cNvPr id="0" name=""/>
        <dsp:cNvSpPr/>
      </dsp:nvSpPr>
      <dsp:spPr>
        <a:xfrm>
          <a:off x="527001" y="999071"/>
          <a:ext cx="5972682" cy="856347"/>
        </a:xfrm>
        <a:prstGeom prst="roundRect">
          <a:avLst>
            <a:gd name="adj" fmla="val 10000"/>
          </a:avLst>
        </a:prstGeom>
        <a:solidFill>
          <a:schemeClr val="accent4">
            <a:hueOff val="9820237"/>
            <a:satOff val="-922"/>
            <a:lumOff val="1176"/>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altLang="zh-CN" sz="1400" b="1" kern="1200" dirty="0" smtClean="0"/>
            <a:t>1971- </a:t>
          </a:r>
          <a:r>
            <a:rPr lang="en-CA" sz="1400" kern="1200" dirty="0" smtClean="0">
              <a:solidFill>
                <a:schemeClr val="tx1"/>
              </a:solidFill>
            </a:rPr>
            <a:t>Air Southwest Co. changes its name to Southwest  Airlines Co.</a:t>
          </a:r>
        </a:p>
        <a:p>
          <a:pPr lvl="0" algn="l" defTabSz="622300">
            <a:lnSpc>
              <a:spcPct val="90000"/>
            </a:lnSpc>
            <a:spcBef>
              <a:spcPct val="0"/>
            </a:spcBef>
            <a:spcAft>
              <a:spcPct val="35000"/>
            </a:spcAft>
          </a:pPr>
          <a:r>
            <a:rPr lang="en-CA" sz="1400" kern="1200" dirty="0" smtClean="0">
              <a:solidFill>
                <a:schemeClr val="tx1"/>
              </a:solidFill>
            </a:rPr>
            <a:t>Begins service to Dallas, San Antonio and Houston</a:t>
          </a:r>
          <a:endParaRPr lang="zh-CN" altLang="en-US" sz="1400" kern="1200" dirty="0">
            <a:solidFill>
              <a:schemeClr val="tx1"/>
            </a:solidFill>
          </a:endParaRPr>
        </a:p>
      </dsp:txBody>
      <dsp:txXfrm>
        <a:off x="552083" y="1024153"/>
        <a:ext cx="4838891" cy="806183"/>
      </dsp:txXfrm>
    </dsp:sp>
    <dsp:sp modelId="{65E1DCD6-D606-4814-A2EF-012EE5559157}">
      <dsp:nvSpPr>
        <dsp:cNvPr id="0" name=""/>
        <dsp:cNvSpPr/>
      </dsp:nvSpPr>
      <dsp:spPr>
        <a:xfrm>
          <a:off x="1054002" y="1998142"/>
          <a:ext cx="5972682" cy="856347"/>
        </a:xfrm>
        <a:prstGeom prst="roundRect">
          <a:avLst>
            <a:gd name="adj" fmla="val 10000"/>
          </a:avLst>
        </a:prstGeom>
        <a:solidFill>
          <a:schemeClr val="accent4">
            <a:hueOff val="19640475"/>
            <a:satOff val="-1845"/>
            <a:lumOff val="2352"/>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altLang="zh-CN" sz="1400" b="1" kern="1200" dirty="0" smtClean="0"/>
            <a:t>1975-</a:t>
          </a:r>
          <a:r>
            <a:rPr lang="en-US" altLang="zh-CN" sz="1400" kern="1200" dirty="0" smtClean="0"/>
            <a:t>  </a:t>
          </a:r>
          <a:r>
            <a:rPr lang="en-CA" altLang="zh-CN" sz="1400" kern="1200" dirty="0" smtClean="0">
              <a:solidFill>
                <a:schemeClr val="tx1"/>
              </a:solidFill>
            </a:rPr>
            <a:t>Common stock listed on</a:t>
          </a:r>
        </a:p>
        <a:p>
          <a:pPr lvl="0" algn="l" defTabSz="622300">
            <a:lnSpc>
              <a:spcPct val="90000"/>
            </a:lnSpc>
            <a:spcBef>
              <a:spcPct val="0"/>
            </a:spcBef>
            <a:spcAft>
              <a:spcPct val="35000"/>
            </a:spcAft>
          </a:pPr>
          <a:r>
            <a:rPr lang="en-CA" altLang="zh-CN" sz="1400" kern="1200" dirty="0" smtClean="0">
              <a:solidFill>
                <a:schemeClr val="tx1"/>
              </a:solidFill>
            </a:rPr>
            <a:t>American Stock Exchange under the ticker “LUV</a:t>
          </a:r>
          <a:endParaRPr lang="zh-CN" altLang="en-US" sz="1400" kern="1200" dirty="0">
            <a:solidFill>
              <a:schemeClr val="tx1"/>
            </a:solidFill>
          </a:endParaRPr>
        </a:p>
      </dsp:txBody>
      <dsp:txXfrm>
        <a:off x="1079084" y="2023224"/>
        <a:ext cx="4838891" cy="806183"/>
      </dsp:txXfrm>
    </dsp:sp>
    <dsp:sp modelId="{E87FFAD3-16E5-4B2B-805B-BE867592A5E2}">
      <dsp:nvSpPr>
        <dsp:cNvPr id="0" name=""/>
        <dsp:cNvSpPr/>
      </dsp:nvSpPr>
      <dsp:spPr>
        <a:xfrm>
          <a:off x="5416056" y="649396"/>
          <a:ext cx="556625" cy="556625"/>
        </a:xfrm>
        <a:prstGeom prst="downArrow">
          <a:avLst>
            <a:gd name="adj1" fmla="val 55000"/>
            <a:gd name="adj2" fmla="val 45000"/>
          </a:avLst>
        </a:prstGeom>
        <a:solidFill>
          <a:schemeClr val="accent4">
            <a:tint val="40000"/>
            <a:alpha val="90000"/>
            <a:hueOff val="0"/>
            <a:satOff val="0"/>
            <a:lumOff val="0"/>
            <a:alphaOff val="0"/>
          </a:schemeClr>
        </a:solidFill>
        <a:ln w="15875" cap="rnd"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endParaRPr lang="zh-CN" altLang="en-US" sz="2500" kern="1200"/>
        </a:p>
      </dsp:txBody>
      <dsp:txXfrm>
        <a:off x="5541297" y="649396"/>
        <a:ext cx="306143" cy="418860"/>
      </dsp:txXfrm>
    </dsp:sp>
    <dsp:sp modelId="{96B22FCA-E4DB-4BA9-9CAA-19AEEB3B0305}">
      <dsp:nvSpPr>
        <dsp:cNvPr id="0" name=""/>
        <dsp:cNvSpPr/>
      </dsp:nvSpPr>
      <dsp:spPr>
        <a:xfrm>
          <a:off x="5943058" y="1642758"/>
          <a:ext cx="556625" cy="556625"/>
        </a:xfrm>
        <a:prstGeom prst="downArrow">
          <a:avLst>
            <a:gd name="adj1" fmla="val 55000"/>
            <a:gd name="adj2" fmla="val 45000"/>
          </a:avLst>
        </a:prstGeom>
        <a:solidFill>
          <a:schemeClr val="accent4">
            <a:tint val="40000"/>
            <a:alpha val="90000"/>
            <a:hueOff val="20310557"/>
            <a:satOff val="-860"/>
            <a:lumOff val="223"/>
            <a:alphaOff val="0"/>
          </a:schemeClr>
        </a:solidFill>
        <a:ln w="15875" cap="rnd" cmpd="sng" algn="ctr">
          <a:solidFill>
            <a:schemeClr val="accent4">
              <a:tint val="40000"/>
              <a:alpha val="90000"/>
              <a:hueOff val="20310557"/>
              <a:satOff val="-860"/>
              <a:lumOff val="22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endParaRPr lang="zh-CN" altLang="en-US" sz="2500" kern="1200"/>
        </a:p>
      </dsp:txBody>
      <dsp:txXfrm>
        <a:off x="6068299" y="1642758"/>
        <a:ext cx="306143" cy="4188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E6E5AA-3192-474C-9E8E-9A318E255416}">
      <dsp:nvSpPr>
        <dsp:cNvPr id="0" name=""/>
        <dsp:cNvSpPr/>
      </dsp:nvSpPr>
      <dsp:spPr>
        <a:xfrm>
          <a:off x="-242603" y="63173"/>
          <a:ext cx="5494724" cy="595099"/>
        </a:xfrm>
        <a:prstGeom prst="roundRect">
          <a:avLst>
            <a:gd name="adj" fmla="val 10000"/>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en-US" altLang="zh-CN" sz="1500" b="1" kern="1200" dirty="0" smtClean="0"/>
            <a:t>1996- </a:t>
          </a:r>
          <a:r>
            <a:rPr lang="en-US" sz="1500" kern="1200" dirty="0" smtClean="0">
              <a:solidFill>
                <a:schemeClr val="tx2">
                  <a:lumMod val="50000"/>
                </a:schemeClr>
              </a:solidFill>
            </a:rPr>
            <a:t>Online booking site launched</a:t>
          </a:r>
          <a:endParaRPr lang="zh-CN" altLang="en-US" sz="1200" kern="1200" dirty="0">
            <a:solidFill>
              <a:schemeClr val="tx2">
                <a:lumMod val="50000"/>
              </a:schemeClr>
            </a:solidFill>
          </a:endParaRPr>
        </a:p>
      </dsp:txBody>
      <dsp:txXfrm>
        <a:off x="-225173" y="80603"/>
        <a:ext cx="4665158" cy="560239"/>
      </dsp:txXfrm>
    </dsp:sp>
    <dsp:sp modelId="{AB6BD6B2-1FFC-4AE6-B018-1E54D8BB9291}">
      <dsp:nvSpPr>
        <dsp:cNvPr id="0" name=""/>
        <dsp:cNvSpPr/>
      </dsp:nvSpPr>
      <dsp:spPr>
        <a:xfrm>
          <a:off x="360059" y="744447"/>
          <a:ext cx="5202671" cy="719685"/>
        </a:xfrm>
        <a:prstGeom prst="roundRect">
          <a:avLst>
            <a:gd name="adj" fmla="val 10000"/>
          </a:avLst>
        </a:prstGeom>
        <a:solidFill>
          <a:schemeClr val="accent4">
            <a:hueOff val="19640475"/>
            <a:satOff val="-1845"/>
            <a:lumOff val="2352"/>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en-US" altLang="zh-CN" sz="1500" b="1" kern="1200" dirty="0" smtClean="0"/>
            <a:t>2005-</a:t>
          </a:r>
          <a:r>
            <a:rPr lang="en-US" altLang="zh-CN" sz="1600" b="1" kern="1200" dirty="0" smtClean="0"/>
            <a:t> </a:t>
          </a:r>
          <a:r>
            <a:rPr lang="en-US" sz="1600" b="0" kern="1200" dirty="0" smtClean="0">
              <a:solidFill>
                <a:schemeClr val="tx2">
                  <a:lumMod val="50000"/>
                </a:schemeClr>
              </a:solidFill>
            </a:rPr>
            <a:t>Enters first code-share agreement with American Trans Air</a:t>
          </a:r>
          <a:endParaRPr lang="zh-CN" altLang="en-US" sz="1600" b="0" kern="1200" dirty="0">
            <a:solidFill>
              <a:schemeClr val="tx2">
                <a:lumMod val="50000"/>
              </a:schemeClr>
            </a:solidFill>
          </a:endParaRPr>
        </a:p>
      </dsp:txBody>
      <dsp:txXfrm>
        <a:off x="381138" y="765526"/>
        <a:ext cx="3740751" cy="677527"/>
      </dsp:txXfrm>
    </dsp:sp>
    <dsp:sp modelId="{44AD2817-2ECD-48E7-A2DB-C371CF14DEF7}">
      <dsp:nvSpPr>
        <dsp:cNvPr id="0" name=""/>
        <dsp:cNvSpPr/>
      </dsp:nvSpPr>
      <dsp:spPr>
        <a:xfrm>
          <a:off x="3994690" y="586267"/>
          <a:ext cx="332788" cy="349046"/>
        </a:xfrm>
        <a:prstGeom prst="downArrow">
          <a:avLst>
            <a:gd name="adj1" fmla="val 55000"/>
            <a:gd name="adj2" fmla="val 45000"/>
          </a:avLst>
        </a:prstGeom>
        <a:solidFill>
          <a:schemeClr val="accent4">
            <a:tint val="40000"/>
            <a:alpha val="90000"/>
            <a:hueOff val="0"/>
            <a:satOff val="0"/>
            <a:lumOff val="0"/>
            <a:alphaOff val="0"/>
          </a:schemeClr>
        </a:solidFill>
        <a:ln w="15875" cap="rnd"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zh-CN" altLang="en-US" sz="1600" kern="1200"/>
        </a:p>
      </dsp:txBody>
      <dsp:txXfrm>
        <a:off x="4069567" y="586267"/>
        <a:ext cx="183034" cy="26668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AEB66-9C7A-4D75-9CDE-B6E5855FA69D}">
      <dsp:nvSpPr>
        <dsp:cNvPr id="0" name=""/>
        <dsp:cNvSpPr/>
      </dsp:nvSpPr>
      <dsp:spPr>
        <a:xfrm>
          <a:off x="517895" y="0"/>
          <a:ext cx="5190108" cy="619269"/>
        </a:xfrm>
        <a:prstGeom prst="roundRect">
          <a:avLst>
            <a:gd name="adj" fmla="val 10000"/>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en-CA" sz="1500" b="1" kern="1200" dirty="0" smtClean="0">
              <a:solidFill>
                <a:schemeClr val="bg1"/>
              </a:solidFill>
              <a:latin typeface="+mn-lt"/>
            </a:rPr>
            <a:t>2009-</a:t>
          </a:r>
          <a:r>
            <a:rPr lang="en-CA" sz="1500" b="1" kern="1200" dirty="0" smtClean="0">
              <a:solidFill>
                <a:schemeClr val="tx2">
                  <a:lumMod val="50000"/>
                </a:schemeClr>
              </a:solidFill>
              <a:latin typeface="+mn-lt"/>
            </a:rPr>
            <a:t>  </a:t>
          </a:r>
          <a:r>
            <a:rPr lang="en-US" sz="1500" kern="1200" dirty="0" smtClean="0">
              <a:solidFill>
                <a:schemeClr val="tx2">
                  <a:lumMod val="50000"/>
                </a:schemeClr>
              </a:solidFill>
            </a:rPr>
            <a:t>Becomes largest carrier in the US, servicing 68 airports in 35 states</a:t>
          </a:r>
          <a:endParaRPr lang="zh-CN" altLang="en-US" sz="1500" kern="1200" dirty="0">
            <a:solidFill>
              <a:schemeClr val="tx2">
                <a:lumMod val="50000"/>
              </a:schemeClr>
            </a:solidFill>
          </a:endParaRPr>
        </a:p>
      </dsp:txBody>
      <dsp:txXfrm>
        <a:off x="536033" y="18138"/>
        <a:ext cx="4314028" cy="582993"/>
      </dsp:txXfrm>
    </dsp:sp>
    <dsp:sp modelId="{D0984D34-B886-43C5-89B3-633EDDFCB9D3}">
      <dsp:nvSpPr>
        <dsp:cNvPr id="0" name=""/>
        <dsp:cNvSpPr/>
      </dsp:nvSpPr>
      <dsp:spPr>
        <a:xfrm>
          <a:off x="1224162" y="720081"/>
          <a:ext cx="5132758" cy="532857"/>
        </a:xfrm>
        <a:prstGeom prst="roundRect">
          <a:avLst>
            <a:gd name="adj" fmla="val 10000"/>
          </a:avLst>
        </a:prstGeom>
        <a:solidFill>
          <a:schemeClr val="accent4">
            <a:hueOff val="19640475"/>
            <a:satOff val="-1845"/>
            <a:lumOff val="2352"/>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en-US" altLang="zh-CN" sz="1500" b="1" kern="1200" dirty="0" smtClean="0"/>
            <a:t>2011- </a:t>
          </a:r>
          <a:r>
            <a:rPr lang="en-US" sz="1500" kern="1200" dirty="0" smtClean="0">
              <a:solidFill>
                <a:schemeClr val="tx2">
                  <a:lumMod val="50000"/>
                </a:schemeClr>
              </a:solidFill>
            </a:rPr>
            <a:t>Integration of AirTran</a:t>
          </a:r>
          <a:endParaRPr lang="zh-CN" altLang="en-US" sz="1200" kern="1200" dirty="0">
            <a:solidFill>
              <a:schemeClr val="tx2">
                <a:lumMod val="50000"/>
              </a:schemeClr>
            </a:solidFill>
          </a:endParaRPr>
        </a:p>
      </dsp:txBody>
      <dsp:txXfrm>
        <a:off x="1239769" y="735688"/>
        <a:ext cx="3642081" cy="501643"/>
      </dsp:txXfrm>
    </dsp:sp>
    <dsp:sp modelId="{69750A97-EE6D-404C-BB22-F9A653331C98}">
      <dsp:nvSpPr>
        <dsp:cNvPr id="0" name=""/>
        <dsp:cNvSpPr/>
      </dsp:nvSpPr>
      <dsp:spPr>
        <a:xfrm>
          <a:off x="4388903" y="428527"/>
          <a:ext cx="456805" cy="432047"/>
        </a:xfrm>
        <a:prstGeom prst="downArrow">
          <a:avLst>
            <a:gd name="adj1" fmla="val 55000"/>
            <a:gd name="adj2" fmla="val 45000"/>
          </a:avLst>
        </a:prstGeom>
        <a:solidFill>
          <a:schemeClr val="accent4">
            <a:tint val="40000"/>
            <a:alpha val="90000"/>
            <a:hueOff val="0"/>
            <a:satOff val="0"/>
            <a:lumOff val="0"/>
            <a:alphaOff val="0"/>
          </a:schemeClr>
        </a:solidFill>
        <a:ln w="15875" cap="rnd"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endParaRPr lang="zh-CN" altLang="en-US" sz="1900" kern="1200"/>
        </a:p>
      </dsp:txBody>
      <dsp:txXfrm>
        <a:off x="4491684" y="428527"/>
        <a:ext cx="251243" cy="32511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009015-CCBE-4292-8019-CB64FF9E54B6}">
      <dsp:nvSpPr>
        <dsp:cNvPr id="0" name=""/>
        <dsp:cNvSpPr/>
      </dsp:nvSpPr>
      <dsp:spPr>
        <a:xfrm>
          <a:off x="3350554" y="1170853"/>
          <a:ext cx="1528490" cy="1528677"/>
        </a:xfrm>
        <a:prstGeom prst="ellipse">
          <a:avLst/>
        </a:prstGeom>
        <a:solidFill>
          <a:schemeClr val="accent1">
            <a:alpha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0565B2FF-9500-4AB6-884F-80B942F58052}">
      <dsp:nvSpPr>
        <dsp:cNvPr id="0" name=""/>
        <dsp:cNvSpPr/>
      </dsp:nvSpPr>
      <dsp:spPr>
        <a:xfrm>
          <a:off x="2602628" y="22283"/>
          <a:ext cx="3024343" cy="84813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244600" rtl="0">
            <a:lnSpc>
              <a:spcPct val="90000"/>
            </a:lnSpc>
            <a:spcBef>
              <a:spcPct val="0"/>
            </a:spcBef>
            <a:spcAft>
              <a:spcPct val="35000"/>
            </a:spcAft>
          </a:pPr>
          <a:r>
            <a:rPr lang="en-US" sz="2800" b="1" kern="1200" dirty="0" smtClean="0">
              <a:solidFill>
                <a:schemeClr val="accent4">
                  <a:lumMod val="75000"/>
                </a:schemeClr>
              </a:solidFill>
            </a:rPr>
            <a:t>Low-Cost Airline</a:t>
          </a:r>
          <a:endParaRPr lang="zh-CN" sz="2800" b="1" kern="1200" dirty="0">
            <a:solidFill>
              <a:schemeClr val="accent4">
                <a:lumMod val="75000"/>
              </a:schemeClr>
            </a:solidFill>
          </a:endParaRPr>
        </a:p>
      </dsp:txBody>
      <dsp:txXfrm>
        <a:off x="2602628" y="22283"/>
        <a:ext cx="3024343" cy="848130"/>
      </dsp:txXfrm>
    </dsp:sp>
    <dsp:sp modelId="{F470B07D-7093-4888-85A3-3D3C1C55E597}">
      <dsp:nvSpPr>
        <dsp:cNvPr id="0" name=""/>
        <dsp:cNvSpPr/>
      </dsp:nvSpPr>
      <dsp:spPr>
        <a:xfrm>
          <a:off x="3798912" y="1386424"/>
          <a:ext cx="1528490" cy="1528677"/>
        </a:xfrm>
        <a:prstGeom prst="ellipse">
          <a:avLst/>
        </a:prstGeom>
        <a:solidFill>
          <a:schemeClr val="accent1">
            <a:alpha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D35F4314-7EB1-45FD-9555-8D3149EC24FC}">
      <dsp:nvSpPr>
        <dsp:cNvPr id="0" name=""/>
        <dsp:cNvSpPr/>
      </dsp:nvSpPr>
      <dsp:spPr>
        <a:xfrm>
          <a:off x="5515915" y="868117"/>
          <a:ext cx="1655864" cy="103099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933450" rtl="0">
            <a:lnSpc>
              <a:spcPct val="90000"/>
            </a:lnSpc>
            <a:spcBef>
              <a:spcPct val="0"/>
            </a:spcBef>
            <a:spcAft>
              <a:spcPct val="35000"/>
            </a:spcAft>
          </a:pPr>
          <a:r>
            <a:rPr lang="en-US" sz="2100" kern="1200" smtClean="0"/>
            <a:t>- fly early or late</a:t>
          </a:r>
          <a:endParaRPr lang="zh-CN" sz="2100" kern="1200"/>
        </a:p>
      </dsp:txBody>
      <dsp:txXfrm>
        <a:off x="5515915" y="868117"/>
        <a:ext cx="1655864" cy="1030990"/>
      </dsp:txXfrm>
    </dsp:sp>
    <dsp:sp modelId="{CBB30B72-E5F7-470C-9131-287C9C4E1F2E}">
      <dsp:nvSpPr>
        <dsp:cNvPr id="0" name=""/>
        <dsp:cNvSpPr/>
      </dsp:nvSpPr>
      <dsp:spPr>
        <a:xfrm>
          <a:off x="3909090" y="1871458"/>
          <a:ext cx="1528490" cy="1528677"/>
        </a:xfrm>
        <a:prstGeom prst="ellipse">
          <a:avLst/>
        </a:prstGeom>
        <a:solidFill>
          <a:schemeClr val="accent1">
            <a:alpha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9379D03E-FDE4-4D8D-97C8-3C478EFD7E9F}">
      <dsp:nvSpPr>
        <dsp:cNvPr id="0" name=""/>
        <dsp:cNvSpPr/>
      </dsp:nvSpPr>
      <dsp:spPr>
        <a:xfrm>
          <a:off x="5675133" y="2180286"/>
          <a:ext cx="1624020" cy="110128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933450" rtl="0">
            <a:lnSpc>
              <a:spcPct val="90000"/>
            </a:lnSpc>
            <a:spcBef>
              <a:spcPct val="0"/>
            </a:spcBef>
            <a:spcAft>
              <a:spcPct val="35000"/>
            </a:spcAft>
          </a:pPr>
          <a:r>
            <a:rPr lang="en-US" sz="2100" kern="1200" smtClean="0"/>
            <a:t>- </a:t>
          </a:r>
          <a:r>
            <a:rPr lang="en-CA" sz="2100" kern="1200" smtClean="0"/>
            <a:t>Point to Point as main system</a:t>
          </a:r>
          <a:endParaRPr lang="zh-CN" sz="2100" kern="1200"/>
        </a:p>
      </dsp:txBody>
      <dsp:txXfrm>
        <a:off x="5675133" y="2180286"/>
        <a:ext cx="1624020" cy="1101285"/>
      </dsp:txXfrm>
    </dsp:sp>
    <dsp:sp modelId="{6E397C1B-6A87-4053-87FF-7F936CC6F855}">
      <dsp:nvSpPr>
        <dsp:cNvPr id="0" name=""/>
        <dsp:cNvSpPr/>
      </dsp:nvSpPr>
      <dsp:spPr>
        <a:xfrm>
          <a:off x="3598934" y="2260423"/>
          <a:ext cx="1528490" cy="1528677"/>
        </a:xfrm>
        <a:prstGeom prst="ellipse">
          <a:avLst/>
        </a:prstGeom>
        <a:solidFill>
          <a:schemeClr val="accent1">
            <a:alpha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A43A141D-91E2-468F-8E8B-652328B70E7E}">
      <dsp:nvSpPr>
        <dsp:cNvPr id="0" name=""/>
        <dsp:cNvSpPr/>
      </dsp:nvSpPr>
      <dsp:spPr>
        <a:xfrm>
          <a:off x="4974575" y="3656477"/>
          <a:ext cx="1751394" cy="100755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933450" rtl="0">
            <a:lnSpc>
              <a:spcPct val="90000"/>
            </a:lnSpc>
            <a:spcBef>
              <a:spcPct val="0"/>
            </a:spcBef>
            <a:spcAft>
              <a:spcPct val="35000"/>
            </a:spcAft>
          </a:pPr>
          <a:r>
            <a:rPr lang="en-US" sz="2100" kern="1200" smtClean="0"/>
            <a:t>- directly to the destination  so lower unit costs</a:t>
          </a:r>
          <a:endParaRPr lang="zh-CN" sz="2100" kern="1200"/>
        </a:p>
      </dsp:txBody>
      <dsp:txXfrm>
        <a:off x="4974575" y="3656477"/>
        <a:ext cx="1751394" cy="1007558"/>
      </dsp:txXfrm>
    </dsp:sp>
    <dsp:sp modelId="{DDCC2022-40DB-4555-906D-E0E073A2EE9B}">
      <dsp:nvSpPr>
        <dsp:cNvPr id="0" name=""/>
        <dsp:cNvSpPr/>
      </dsp:nvSpPr>
      <dsp:spPr>
        <a:xfrm>
          <a:off x="3102175" y="2260423"/>
          <a:ext cx="1528490" cy="1528677"/>
        </a:xfrm>
        <a:prstGeom prst="ellipse">
          <a:avLst/>
        </a:prstGeom>
        <a:solidFill>
          <a:schemeClr val="accent1">
            <a:alpha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F59990C2-F7DF-4B14-9011-298E1FD9E77A}">
      <dsp:nvSpPr>
        <dsp:cNvPr id="0" name=""/>
        <dsp:cNvSpPr/>
      </dsp:nvSpPr>
      <dsp:spPr>
        <a:xfrm>
          <a:off x="1503629" y="3656477"/>
          <a:ext cx="1751394" cy="100755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933450" rtl="0">
            <a:lnSpc>
              <a:spcPct val="90000"/>
            </a:lnSpc>
            <a:spcBef>
              <a:spcPct val="0"/>
            </a:spcBef>
            <a:spcAft>
              <a:spcPct val="35000"/>
            </a:spcAft>
          </a:pPr>
          <a:r>
            <a:rPr lang="en-US" sz="2100" kern="1200" smtClean="0"/>
            <a:t>- Fewer types of aircraft  </a:t>
          </a:r>
          <a:endParaRPr lang="zh-CN" sz="2100" kern="1200"/>
        </a:p>
      </dsp:txBody>
      <dsp:txXfrm>
        <a:off x="1503629" y="3656477"/>
        <a:ext cx="1751394" cy="1007558"/>
      </dsp:txXfrm>
    </dsp:sp>
    <dsp:sp modelId="{177F4601-AE32-4136-A279-18F3A7565918}">
      <dsp:nvSpPr>
        <dsp:cNvPr id="0" name=""/>
        <dsp:cNvSpPr/>
      </dsp:nvSpPr>
      <dsp:spPr>
        <a:xfrm>
          <a:off x="2792019" y="1871458"/>
          <a:ext cx="1528490" cy="1528677"/>
        </a:xfrm>
        <a:prstGeom prst="ellipse">
          <a:avLst/>
        </a:prstGeom>
        <a:solidFill>
          <a:schemeClr val="accent1">
            <a:alpha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7F34B73A-71F1-4D90-B5EE-426D1C915B16}">
      <dsp:nvSpPr>
        <dsp:cNvPr id="0" name=""/>
        <dsp:cNvSpPr/>
      </dsp:nvSpPr>
      <dsp:spPr>
        <a:xfrm>
          <a:off x="930445" y="2180286"/>
          <a:ext cx="1624020" cy="110128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933450" rtl="0">
            <a:lnSpc>
              <a:spcPct val="90000"/>
            </a:lnSpc>
            <a:spcBef>
              <a:spcPct val="0"/>
            </a:spcBef>
            <a:spcAft>
              <a:spcPct val="35000"/>
            </a:spcAft>
          </a:pPr>
          <a:r>
            <a:rPr lang="en-US" sz="2100" kern="1200" dirty="0" smtClean="0"/>
            <a:t>-Boeing 737 jet is the mainly aircraft</a:t>
          </a:r>
          <a:endParaRPr lang="zh-CN" sz="2100" kern="1200" dirty="0"/>
        </a:p>
      </dsp:txBody>
      <dsp:txXfrm>
        <a:off x="930445" y="2180286"/>
        <a:ext cx="1624020" cy="1101285"/>
      </dsp:txXfrm>
    </dsp:sp>
    <dsp:sp modelId="{CF3D08CF-9961-4972-A37E-22AA09D325BF}">
      <dsp:nvSpPr>
        <dsp:cNvPr id="0" name=""/>
        <dsp:cNvSpPr/>
      </dsp:nvSpPr>
      <dsp:spPr>
        <a:xfrm>
          <a:off x="2902197" y="1386424"/>
          <a:ext cx="1528490" cy="1528677"/>
        </a:xfrm>
        <a:prstGeom prst="ellipse">
          <a:avLst/>
        </a:prstGeom>
        <a:solidFill>
          <a:schemeClr val="accent1">
            <a:alpha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27A5C66C-C15D-4384-9721-AE77FC5D927E}">
      <dsp:nvSpPr>
        <dsp:cNvPr id="0" name=""/>
        <dsp:cNvSpPr/>
      </dsp:nvSpPr>
      <dsp:spPr>
        <a:xfrm>
          <a:off x="1057819" y="868117"/>
          <a:ext cx="1655864" cy="103099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933450" rtl="0">
            <a:lnSpc>
              <a:spcPct val="90000"/>
            </a:lnSpc>
            <a:spcBef>
              <a:spcPct val="0"/>
            </a:spcBef>
            <a:spcAft>
              <a:spcPct val="35000"/>
            </a:spcAft>
          </a:pPr>
          <a:r>
            <a:rPr lang="en-US" sz="2100" kern="1200" smtClean="0"/>
            <a:t>- Economic class</a:t>
          </a:r>
          <a:endParaRPr lang="zh-CN" sz="2100" kern="1200"/>
        </a:p>
      </dsp:txBody>
      <dsp:txXfrm>
        <a:off x="1057819" y="868117"/>
        <a:ext cx="1655864" cy="103099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FFB0CB-D3F5-499E-9178-390A6B724FD0}">
      <dsp:nvSpPr>
        <dsp:cNvPr id="0" name=""/>
        <dsp:cNvSpPr/>
      </dsp:nvSpPr>
      <dsp:spPr>
        <a:xfrm rot="16200000">
          <a:off x="896153" y="-857215"/>
          <a:ext cx="2343150" cy="4114800"/>
        </a:xfrm>
        <a:prstGeom prst="round1Rect">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l" defTabSz="889000">
            <a:lnSpc>
              <a:spcPct val="90000"/>
            </a:lnSpc>
            <a:spcBef>
              <a:spcPct val="0"/>
            </a:spcBef>
            <a:spcAft>
              <a:spcPct val="35000"/>
            </a:spcAft>
          </a:pPr>
          <a:endParaRPr lang="en-US" altLang="zh-CN" sz="2000" b="1" kern="1200" dirty="0" smtClean="0"/>
        </a:p>
        <a:p>
          <a:pPr lvl="0" algn="l" defTabSz="889000">
            <a:lnSpc>
              <a:spcPct val="90000"/>
            </a:lnSpc>
            <a:spcBef>
              <a:spcPct val="0"/>
            </a:spcBef>
            <a:spcAft>
              <a:spcPct val="35000"/>
            </a:spcAft>
          </a:pPr>
          <a:endParaRPr lang="en-US" altLang="zh-CN" sz="2000" b="1" kern="1200" dirty="0" smtClean="0"/>
        </a:p>
        <a:p>
          <a:pPr lvl="0" algn="ctr" defTabSz="889000">
            <a:lnSpc>
              <a:spcPct val="90000"/>
            </a:lnSpc>
            <a:spcBef>
              <a:spcPct val="0"/>
            </a:spcBef>
            <a:spcAft>
              <a:spcPct val="35000"/>
            </a:spcAft>
          </a:pPr>
          <a:endParaRPr lang="en-US" altLang="zh-CN" sz="2000" b="1" kern="1200" dirty="0" smtClean="0"/>
        </a:p>
        <a:p>
          <a:pPr lvl="0" algn="ctr" defTabSz="889000">
            <a:lnSpc>
              <a:spcPct val="90000"/>
            </a:lnSpc>
            <a:spcBef>
              <a:spcPct val="0"/>
            </a:spcBef>
            <a:spcAft>
              <a:spcPct val="35000"/>
            </a:spcAft>
          </a:pPr>
          <a:r>
            <a:rPr lang="en-US" altLang="zh-CN" sz="1600" b="1" kern="1200" dirty="0" smtClean="0">
              <a:solidFill>
                <a:schemeClr val="accent6">
                  <a:lumMod val="50000"/>
                </a:schemeClr>
              </a:solidFill>
            </a:rPr>
            <a:t>STRENGTHS</a:t>
          </a:r>
        </a:p>
        <a:p>
          <a:pPr lvl="0" algn="ctr" defTabSz="889000">
            <a:lnSpc>
              <a:spcPct val="90000"/>
            </a:lnSpc>
            <a:spcBef>
              <a:spcPct val="0"/>
            </a:spcBef>
            <a:spcAft>
              <a:spcPct val="35000"/>
            </a:spcAft>
          </a:pPr>
          <a:r>
            <a:rPr lang="en-US" altLang="zh-CN" sz="1600" b="1" kern="1200" dirty="0" smtClean="0"/>
            <a:t>  -Point-to-point routing</a:t>
          </a:r>
          <a:endParaRPr lang="zh-CN" altLang="zh-CN" sz="1600" b="1" kern="1200" dirty="0" smtClean="0"/>
        </a:p>
        <a:p>
          <a:pPr lvl="0" algn="ctr" defTabSz="889000">
            <a:lnSpc>
              <a:spcPct val="90000"/>
            </a:lnSpc>
            <a:spcBef>
              <a:spcPct val="0"/>
            </a:spcBef>
            <a:spcAft>
              <a:spcPct val="35000"/>
            </a:spcAft>
          </a:pPr>
          <a:r>
            <a:rPr lang="en-US" altLang="zh-CN" sz="1600" b="1" kern="1200" dirty="0" smtClean="0"/>
            <a:t>  -Boeing 737s</a:t>
          </a:r>
          <a:endParaRPr lang="zh-CN" altLang="zh-CN" sz="1600" b="1" kern="1200" dirty="0" smtClean="0"/>
        </a:p>
        <a:p>
          <a:pPr lvl="0" algn="ctr" defTabSz="889000">
            <a:lnSpc>
              <a:spcPct val="90000"/>
            </a:lnSpc>
            <a:spcBef>
              <a:spcPct val="0"/>
            </a:spcBef>
            <a:spcAft>
              <a:spcPct val="35000"/>
            </a:spcAft>
          </a:pPr>
          <a:r>
            <a:rPr lang="en-US" altLang="zh-CN" sz="1600" b="1" kern="1200" dirty="0" smtClean="0"/>
            <a:t>  -Customer service</a:t>
          </a:r>
          <a:endParaRPr lang="zh-CN" altLang="zh-CN" sz="1600" b="1" kern="1200" dirty="0" smtClean="0"/>
        </a:p>
        <a:p>
          <a:pPr lvl="0" algn="ctr" defTabSz="889000">
            <a:lnSpc>
              <a:spcPct val="90000"/>
            </a:lnSpc>
            <a:spcBef>
              <a:spcPct val="0"/>
            </a:spcBef>
            <a:spcAft>
              <a:spcPct val="35000"/>
            </a:spcAft>
          </a:pPr>
          <a:r>
            <a:rPr lang="en-US" altLang="zh-CN" sz="1600" b="1" kern="1200" dirty="0" smtClean="0"/>
            <a:t>  -Successful marketing</a:t>
          </a:r>
        </a:p>
        <a:p>
          <a:pPr lvl="0" algn="ctr" defTabSz="889000">
            <a:lnSpc>
              <a:spcPct val="90000"/>
            </a:lnSpc>
            <a:spcBef>
              <a:spcPct val="0"/>
            </a:spcBef>
            <a:spcAft>
              <a:spcPct val="35000"/>
            </a:spcAft>
          </a:pPr>
          <a:r>
            <a:rPr lang="en-US" altLang="zh-CN" sz="1600" b="1" kern="1200" dirty="0" smtClean="0"/>
            <a:t>- </a:t>
          </a:r>
          <a:r>
            <a:rPr lang="en-US" sz="1600" b="1" kern="1200" dirty="0" smtClean="0"/>
            <a:t>Best low-fare carrier by standardization of fleet</a:t>
          </a:r>
          <a:endParaRPr lang="en-US" altLang="zh-CN" sz="1600" b="1" kern="1200" dirty="0" smtClean="0"/>
        </a:p>
        <a:p>
          <a:pPr lvl="0" algn="l" defTabSz="889000">
            <a:lnSpc>
              <a:spcPct val="90000"/>
            </a:lnSpc>
            <a:spcBef>
              <a:spcPct val="0"/>
            </a:spcBef>
            <a:spcAft>
              <a:spcPct val="35000"/>
            </a:spcAft>
          </a:pPr>
          <a:r>
            <a:rPr lang="en-US" altLang="zh-CN" sz="1600" kern="1200" dirty="0" smtClean="0"/>
            <a:t>    </a:t>
          </a:r>
          <a:endParaRPr lang="zh-CN" altLang="en-US" sz="1600" kern="1200" dirty="0"/>
        </a:p>
      </dsp:txBody>
      <dsp:txXfrm rot="5400000">
        <a:off x="10327" y="28611"/>
        <a:ext cx="4114800" cy="1757362"/>
      </dsp:txXfrm>
    </dsp:sp>
    <dsp:sp modelId="{113B63FD-F0A1-4EE2-8748-7939D507C9E1}">
      <dsp:nvSpPr>
        <dsp:cNvPr id="0" name=""/>
        <dsp:cNvSpPr/>
      </dsp:nvSpPr>
      <dsp:spPr>
        <a:xfrm>
          <a:off x="4114800" y="0"/>
          <a:ext cx="4114800" cy="2343150"/>
        </a:xfrm>
        <a:prstGeom prst="round1Rect">
          <a:avLst/>
        </a:prstGeom>
        <a:solidFill>
          <a:schemeClr val="accent5">
            <a:hueOff val="-1238541"/>
            <a:satOff val="1219"/>
            <a:lumOff val="2745"/>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endParaRPr lang="en-US" altLang="zh-CN" sz="1800" b="1" kern="1200" dirty="0" smtClean="0">
            <a:latin typeface="+mn-lt"/>
          </a:endParaRPr>
        </a:p>
        <a:p>
          <a:pPr lvl="0" algn="ctr" defTabSz="800100">
            <a:lnSpc>
              <a:spcPct val="90000"/>
            </a:lnSpc>
            <a:spcBef>
              <a:spcPct val="0"/>
            </a:spcBef>
            <a:spcAft>
              <a:spcPct val="35000"/>
            </a:spcAft>
          </a:pPr>
          <a:endParaRPr lang="en-US" altLang="zh-CN" sz="1800" b="1" kern="1200" dirty="0" smtClean="0">
            <a:latin typeface="+mn-lt"/>
          </a:endParaRPr>
        </a:p>
        <a:p>
          <a:pPr lvl="0" algn="ctr" defTabSz="800100">
            <a:lnSpc>
              <a:spcPct val="90000"/>
            </a:lnSpc>
            <a:spcBef>
              <a:spcPct val="0"/>
            </a:spcBef>
            <a:spcAft>
              <a:spcPct val="35000"/>
            </a:spcAft>
          </a:pPr>
          <a:r>
            <a:rPr lang="en-US" altLang="zh-CN" sz="1600" b="1" kern="1200" dirty="0" smtClean="0">
              <a:solidFill>
                <a:schemeClr val="accent6">
                  <a:lumMod val="50000"/>
                </a:schemeClr>
              </a:solidFill>
              <a:latin typeface="+mn-lt"/>
            </a:rPr>
            <a:t>WEAKNESS</a:t>
          </a:r>
        </a:p>
        <a:p>
          <a:pPr lvl="0" algn="ctr" defTabSz="800100">
            <a:lnSpc>
              <a:spcPct val="90000"/>
            </a:lnSpc>
            <a:spcBef>
              <a:spcPct val="0"/>
            </a:spcBef>
            <a:spcAft>
              <a:spcPct val="35000"/>
            </a:spcAft>
          </a:pPr>
          <a:r>
            <a:rPr lang="en-US" altLang="zh-CN" sz="1600" b="1" kern="1200" dirty="0" smtClean="0">
              <a:latin typeface="+mn-lt"/>
            </a:rPr>
            <a:t>          - Growth into congested </a:t>
          </a:r>
          <a:endParaRPr lang="zh-CN" altLang="zh-CN" sz="1600" b="1" kern="1200" dirty="0" smtClean="0">
            <a:latin typeface="+mn-lt"/>
          </a:endParaRPr>
        </a:p>
        <a:p>
          <a:pPr lvl="0" algn="ctr" defTabSz="800100">
            <a:lnSpc>
              <a:spcPct val="90000"/>
            </a:lnSpc>
            <a:spcBef>
              <a:spcPct val="0"/>
            </a:spcBef>
            <a:spcAft>
              <a:spcPct val="35000"/>
            </a:spcAft>
          </a:pPr>
          <a:r>
            <a:rPr lang="en-US" altLang="zh-CN" sz="1600" b="1" kern="1200" dirty="0" smtClean="0">
              <a:latin typeface="+mn-lt"/>
            </a:rPr>
            <a:t>markets</a:t>
          </a:r>
          <a:endParaRPr lang="zh-CN" altLang="zh-CN" sz="1600" b="1" kern="1200" dirty="0" smtClean="0">
            <a:latin typeface="+mn-lt"/>
          </a:endParaRPr>
        </a:p>
        <a:p>
          <a:pPr lvl="0" algn="ctr" defTabSz="800100">
            <a:lnSpc>
              <a:spcPct val="90000"/>
            </a:lnSpc>
            <a:spcBef>
              <a:spcPct val="0"/>
            </a:spcBef>
            <a:spcAft>
              <a:spcPct val="35000"/>
            </a:spcAft>
          </a:pPr>
          <a:r>
            <a:rPr lang="en-US" altLang="zh-CN" sz="1600" b="1" kern="1200" dirty="0" smtClean="0">
              <a:latin typeface="+mn-lt"/>
            </a:rPr>
            <a:t>- AirTran integration</a:t>
          </a:r>
          <a:endParaRPr lang="zh-CN" altLang="zh-CN" sz="1600" b="1" kern="1200" dirty="0" smtClean="0">
            <a:latin typeface="+mn-lt"/>
          </a:endParaRPr>
        </a:p>
        <a:p>
          <a:pPr lvl="0" algn="ctr" defTabSz="800100">
            <a:lnSpc>
              <a:spcPct val="90000"/>
            </a:lnSpc>
            <a:spcBef>
              <a:spcPct val="0"/>
            </a:spcBef>
            <a:spcAft>
              <a:spcPct val="35000"/>
            </a:spcAft>
          </a:pPr>
          <a:r>
            <a:rPr lang="en-US" altLang="zh-CN" sz="1600" b="1" kern="1200" dirty="0" smtClean="0">
              <a:latin typeface="+mn-lt"/>
            </a:rPr>
            <a:t>o Boeing 717s</a:t>
          </a:r>
          <a:endParaRPr lang="zh-CN" altLang="zh-CN" sz="1600" b="1" kern="1200" dirty="0" smtClean="0">
            <a:latin typeface="+mn-lt"/>
          </a:endParaRPr>
        </a:p>
        <a:p>
          <a:pPr lvl="0" algn="ctr" defTabSz="800100">
            <a:lnSpc>
              <a:spcPct val="90000"/>
            </a:lnSpc>
            <a:spcBef>
              <a:spcPct val="0"/>
            </a:spcBef>
            <a:spcAft>
              <a:spcPct val="35000"/>
            </a:spcAft>
          </a:pPr>
          <a:r>
            <a:rPr lang="en-US" altLang="zh-CN" sz="1600" b="1" kern="1200" dirty="0" smtClean="0">
              <a:latin typeface="+mn-lt"/>
            </a:rPr>
            <a:t>    o Labor relations</a:t>
          </a:r>
        </a:p>
        <a:p>
          <a:pPr lvl="0" algn="ctr" defTabSz="800100">
            <a:lnSpc>
              <a:spcPct val="90000"/>
            </a:lnSpc>
            <a:spcBef>
              <a:spcPct val="0"/>
            </a:spcBef>
            <a:spcAft>
              <a:spcPct val="35000"/>
            </a:spcAft>
          </a:pPr>
          <a:r>
            <a:rPr lang="en-US" altLang="zh-CN" sz="1600" b="1" kern="1200" dirty="0" smtClean="0">
              <a:latin typeface="+mn-lt"/>
            </a:rPr>
            <a:t>- </a:t>
          </a:r>
          <a:r>
            <a:rPr lang="en-US" sz="1600" b="1" kern="1200" dirty="0" smtClean="0"/>
            <a:t>Being copied by other airlines</a:t>
          </a:r>
          <a:endParaRPr lang="zh-CN" altLang="en-US" sz="1600" b="1" kern="1200" dirty="0">
            <a:latin typeface="+mn-lt"/>
          </a:endParaRPr>
        </a:p>
      </dsp:txBody>
      <dsp:txXfrm>
        <a:off x="4114800" y="0"/>
        <a:ext cx="4114800" cy="1757362"/>
      </dsp:txXfrm>
    </dsp:sp>
    <dsp:sp modelId="{B9FAFF95-33D3-4947-A6D5-DF9303641FFF}">
      <dsp:nvSpPr>
        <dsp:cNvPr id="0" name=""/>
        <dsp:cNvSpPr/>
      </dsp:nvSpPr>
      <dsp:spPr>
        <a:xfrm rot="10800000">
          <a:off x="0" y="2343150"/>
          <a:ext cx="4114800" cy="2343150"/>
        </a:xfrm>
        <a:prstGeom prst="round1Rect">
          <a:avLst/>
        </a:prstGeom>
        <a:solidFill>
          <a:schemeClr val="accent5">
            <a:hueOff val="-2477083"/>
            <a:satOff val="2439"/>
            <a:lumOff val="5491"/>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altLang="zh-CN" sz="1600" b="1" kern="1200" dirty="0" smtClean="0">
              <a:solidFill>
                <a:schemeClr val="accent6">
                  <a:lumMod val="50000"/>
                </a:schemeClr>
              </a:solidFill>
            </a:rPr>
            <a:t>OPPORTUNITY</a:t>
          </a:r>
        </a:p>
        <a:p>
          <a:pPr lvl="0" algn="ctr" defTabSz="711200">
            <a:lnSpc>
              <a:spcPct val="90000"/>
            </a:lnSpc>
            <a:spcBef>
              <a:spcPct val="0"/>
            </a:spcBef>
            <a:spcAft>
              <a:spcPct val="35000"/>
            </a:spcAft>
          </a:pPr>
          <a:r>
            <a:rPr lang="en-US" altLang="zh-CN" sz="1600" b="1" kern="1200" dirty="0" smtClean="0"/>
            <a:t>- Near-international </a:t>
          </a:r>
          <a:endParaRPr lang="zh-CN" altLang="zh-CN" sz="1600" b="1" kern="1200" dirty="0" smtClean="0"/>
        </a:p>
        <a:p>
          <a:pPr lvl="0" algn="ctr" defTabSz="711200">
            <a:lnSpc>
              <a:spcPct val="90000"/>
            </a:lnSpc>
            <a:spcBef>
              <a:spcPct val="0"/>
            </a:spcBef>
            <a:spcAft>
              <a:spcPct val="35000"/>
            </a:spcAft>
          </a:pPr>
          <a:r>
            <a:rPr lang="en-US" altLang="zh-CN" sz="1600" b="1" kern="1200" dirty="0" smtClean="0"/>
            <a:t>destinations</a:t>
          </a:r>
          <a:endParaRPr lang="zh-CN" altLang="zh-CN" sz="1600" b="1" kern="1200" dirty="0" smtClean="0"/>
        </a:p>
        <a:p>
          <a:pPr lvl="0" algn="ctr" defTabSz="711200">
            <a:lnSpc>
              <a:spcPct val="90000"/>
            </a:lnSpc>
            <a:spcBef>
              <a:spcPct val="0"/>
            </a:spcBef>
            <a:spcAft>
              <a:spcPct val="35000"/>
            </a:spcAft>
          </a:pPr>
          <a:r>
            <a:rPr lang="en-US" altLang="zh-CN" sz="1600" b="1" kern="1200" dirty="0" smtClean="0"/>
            <a:t>- In-flight WIFI and live </a:t>
          </a:r>
          <a:endParaRPr lang="zh-CN" altLang="zh-CN" sz="1600" b="1" kern="1200" dirty="0" smtClean="0"/>
        </a:p>
        <a:p>
          <a:pPr lvl="0" algn="ctr" defTabSz="711200">
            <a:lnSpc>
              <a:spcPct val="90000"/>
            </a:lnSpc>
            <a:spcBef>
              <a:spcPct val="0"/>
            </a:spcBef>
            <a:spcAft>
              <a:spcPct val="35000"/>
            </a:spcAft>
          </a:pPr>
          <a:r>
            <a:rPr lang="en-US" altLang="zh-CN" sz="1600" b="1" kern="1200" dirty="0" smtClean="0"/>
            <a:t>sports</a:t>
          </a:r>
          <a:endParaRPr lang="zh-CN" altLang="zh-CN" sz="1600" b="1" kern="1200" dirty="0" smtClean="0"/>
        </a:p>
        <a:p>
          <a:pPr lvl="0" algn="ctr" defTabSz="711200">
            <a:lnSpc>
              <a:spcPct val="90000"/>
            </a:lnSpc>
            <a:spcBef>
              <a:spcPct val="0"/>
            </a:spcBef>
            <a:spcAft>
              <a:spcPct val="35000"/>
            </a:spcAft>
          </a:pPr>
          <a:r>
            <a:rPr lang="en-US" altLang="zh-CN" sz="1600" b="1" kern="1200" dirty="0" smtClean="0"/>
            <a:t>- Growth from AirTran</a:t>
          </a:r>
        </a:p>
        <a:p>
          <a:pPr lvl="0" algn="ctr" defTabSz="711200">
            <a:lnSpc>
              <a:spcPct val="90000"/>
            </a:lnSpc>
            <a:spcBef>
              <a:spcPct val="0"/>
            </a:spcBef>
            <a:spcAft>
              <a:spcPct val="35000"/>
            </a:spcAft>
          </a:pPr>
          <a:r>
            <a:rPr lang="en-US" altLang="zh-CN" sz="1600" b="1" kern="1200" dirty="0" smtClean="0"/>
            <a:t>- </a:t>
          </a:r>
          <a:r>
            <a:rPr lang="en-US" sz="1600" b="1" kern="1200" dirty="0" smtClean="0"/>
            <a:t>Further improve customer satisfaction and value</a:t>
          </a:r>
          <a:endParaRPr lang="en-US" altLang="zh-CN" sz="1600" b="1" kern="1200" dirty="0" smtClean="0"/>
        </a:p>
        <a:p>
          <a:pPr lvl="0" algn="ctr" defTabSz="711200">
            <a:lnSpc>
              <a:spcPct val="90000"/>
            </a:lnSpc>
            <a:spcBef>
              <a:spcPct val="0"/>
            </a:spcBef>
            <a:spcAft>
              <a:spcPct val="35000"/>
            </a:spcAft>
          </a:pPr>
          <a:endParaRPr lang="en-US" altLang="zh-CN" sz="1600" b="1" kern="1200" dirty="0" smtClean="0"/>
        </a:p>
        <a:p>
          <a:pPr lvl="0" algn="ctr" defTabSz="711200">
            <a:lnSpc>
              <a:spcPct val="90000"/>
            </a:lnSpc>
            <a:spcBef>
              <a:spcPct val="0"/>
            </a:spcBef>
            <a:spcAft>
              <a:spcPct val="35000"/>
            </a:spcAft>
          </a:pPr>
          <a:endParaRPr lang="en-US" altLang="zh-CN" sz="1600" b="1" kern="1200" dirty="0" smtClean="0"/>
        </a:p>
      </dsp:txBody>
      <dsp:txXfrm rot="10800000">
        <a:off x="0" y="2928937"/>
        <a:ext cx="4114800" cy="1757362"/>
      </dsp:txXfrm>
    </dsp:sp>
    <dsp:sp modelId="{253CD39D-F859-405B-9BBB-AA0DE115A82E}">
      <dsp:nvSpPr>
        <dsp:cNvPr id="0" name=""/>
        <dsp:cNvSpPr/>
      </dsp:nvSpPr>
      <dsp:spPr>
        <a:xfrm rot="5400000">
          <a:off x="5000625" y="1457325"/>
          <a:ext cx="2343150" cy="4114800"/>
        </a:xfrm>
        <a:prstGeom prst="round1Rect">
          <a:avLst/>
        </a:prstGeom>
        <a:solidFill>
          <a:schemeClr val="accent5">
            <a:hueOff val="-3715624"/>
            <a:satOff val="3658"/>
            <a:lumOff val="8236"/>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endParaRPr lang="en-US" altLang="zh-CN" sz="1600" b="1" kern="1200" dirty="0" smtClean="0">
            <a:solidFill>
              <a:schemeClr val="accent6">
                <a:lumMod val="50000"/>
              </a:schemeClr>
            </a:solidFill>
          </a:endParaRPr>
        </a:p>
        <a:p>
          <a:pPr lvl="0" algn="ctr" defTabSz="711200">
            <a:lnSpc>
              <a:spcPct val="90000"/>
            </a:lnSpc>
            <a:spcBef>
              <a:spcPct val="0"/>
            </a:spcBef>
            <a:spcAft>
              <a:spcPct val="35000"/>
            </a:spcAft>
          </a:pPr>
          <a:r>
            <a:rPr lang="en-US" altLang="zh-CN" sz="1600" b="1" kern="1200" dirty="0" smtClean="0">
              <a:solidFill>
                <a:schemeClr val="accent6">
                  <a:lumMod val="50000"/>
                </a:schemeClr>
              </a:solidFill>
            </a:rPr>
            <a:t>THREAT</a:t>
          </a:r>
          <a:endParaRPr lang="en-US" altLang="zh-CN" sz="1600" b="1" kern="1200" dirty="0" smtClean="0">
            <a:solidFill>
              <a:schemeClr val="accent6">
                <a:lumMod val="50000"/>
              </a:schemeClr>
            </a:solidFill>
          </a:endParaRPr>
        </a:p>
        <a:p>
          <a:pPr lvl="0" algn="ctr" defTabSz="711200">
            <a:lnSpc>
              <a:spcPct val="90000"/>
            </a:lnSpc>
            <a:spcBef>
              <a:spcPct val="0"/>
            </a:spcBef>
            <a:spcAft>
              <a:spcPct val="35000"/>
            </a:spcAft>
          </a:pPr>
          <a:r>
            <a:rPr lang="en-US" altLang="zh-CN" sz="1600" b="1" kern="1200" dirty="0" smtClean="0"/>
            <a:t>- Fuel price volatility</a:t>
          </a:r>
          <a:endParaRPr lang="zh-CN" altLang="zh-CN" sz="1600" b="1" kern="1200" dirty="0" smtClean="0"/>
        </a:p>
        <a:p>
          <a:pPr lvl="0" algn="ctr" defTabSz="711200">
            <a:lnSpc>
              <a:spcPct val="90000"/>
            </a:lnSpc>
            <a:spcBef>
              <a:spcPct val="0"/>
            </a:spcBef>
            <a:spcAft>
              <a:spcPct val="35000"/>
            </a:spcAft>
          </a:pPr>
          <a:r>
            <a:rPr lang="en-US" altLang="zh-CN" sz="1600" b="1" kern="1200" dirty="0" smtClean="0"/>
            <a:t>- Diminishing advantage as </a:t>
          </a:r>
          <a:endParaRPr lang="zh-CN" altLang="zh-CN" sz="1600" b="1" kern="1200" dirty="0" smtClean="0"/>
        </a:p>
        <a:p>
          <a:pPr lvl="0" algn="ctr" defTabSz="711200">
            <a:lnSpc>
              <a:spcPct val="90000"/>
            </a:lnSpc>
            <a:spcBef>
              <a:spcPct val="0"/>
            </a:spcBef>
            <a:spcAft>
              <a:spcPct val="35000"/>
            </a:spcAft>
          </a:pPr>
          <a:r>
            <a:rPr lang="en-US" altLang="zh-CN" sz="1600" b="1" kern="1200" dirty="0" smtClean="0"/>
            <a:t>low-cost carrier</a:t>
          </a:r>
          <a:endParaRPr lang="zh-CN" altLang="zh-CN" sz="1600" b="1" kern="1200" dirty="0" smtClean="0"/>
        </a:p>
        <a:p>
          <a:pPr lvl="0" algn="ctr" defTabSz="711200">
            <a:lnSpc>
              <a:spcPct val="90000"/>
            </a:lnSpc>
            <a:spcBef>
              <a:spcPct val="0"/>
            </a:spcBef>
            <a:spcAft>
              <a:spcPct val="35000"/>
            </a:spcAft>
          </a:pPr>
          <a:r>
            <a:rPr lang="en-US" altLang="zh-CN" sz="1600" b="1" kern="1200" dirty="0" smtClean="0"/>
            <a:t>- Regulation</a:t>
          </a:r>
          <a:endParaRPr lang="zh-CN" altLang="zh-CN" sz="1600" b="1" kern="1200" dirty="0" smtClean="0"/>
        </a:p>
        <a:p>
          <a:pPr lvl="0" algn="ctr" defTabSz="711200">
            <a:lnSpc>
              <a:spcPct val="90000"/>
            </a:lnSpc>
            <a:spcBef>
              <a:spcPct val="0"/>
            </a:spcBef>
            <a:spcAft>
              <a:spcPct val="35000"/>
            </a:spcAft>
          </a:pPr>
          <a:r>
            <a:rPr lang="en-US" altLang="zh-CN" sz="1600" b="1" kern="1200" dirty="0" smtClean="0"/>
            <a:t>- U.S. economic condition</a:t>
          </a:r>
        </a:p>
        <a:p>
          <a:pPr lvl="0" algn="ctr" defTabSz="711200">
            <a:lnSpc>
              <a:spcPct val="90000"/>
            </a:lnSpc>
            <a:spcBef>
              <a:spcPct val="0"/>
            </a:spcBef>
            <a:spcAft>
              <a:spcPct val="35000"/>
            </a:spcAft>
          </a:pPr>
          <a:endParaRPr lang="en-US" altLang="zh-CN" sz="1600" b="1" kern="1200" dirty="0" smtClean="0"/>
        </a:p>
        <a:p>
          <a:pPr lvl="0" algn="ctr" defTabSz="711200">
            <a:lnSpc>
              <a:spcPct val="90000"/>
            </a:lnSpc>
            <a:spcBef>
              <a:spcPct val="0"/>
            </a:spcBef>
            <a:spcAft>
              <a:spcPct val="35000"/>
            </a:spcAft>
          </a:pPr>
          <a:endParaRPr lang="en-US" altLang="zh-CN" sz="1600" b="1" kern="1200" dirty="0" smtClean="0"/>
        </a:p>
        <a:p>
          <a:pPr lvl="0" algn="ctr" defTabSz="711200">
            <a:lnSpc>
              <a:spcPct val="90000"/>
            </a:lnSpc>
            <a:spcBef>
              <a:spcPct val="0"/>
            </a:spcBef>
            <a:spcAft>
              <a:spcPct val="35000"/>
            </a:spcAft>
          </a:pPr>
          <a:endParaRPr lang="en-US" altLang="zh-CN" sz="1600" b="1" kern="1200" dirty="0" smtClean="0"/>
        </a:p>
        <a:p>
          <a:pPr lvl="0" algn="ctr" defTabSz="711200">
            <a:lnSpc>
              <a:spcPct val="90000"/>
            </a:lnSpc>
            <a:spcBef>
              <a:spcPct val="0"/>
            </a:spcBef>
            <a:spcAft>
              <a:spcPct val="35000"/>
            </a:spcAft>
          </a:pPr>
          <a:endParaRPr lang="en-US" altLang="zh-CN" sz="1600" b="1" kern="1200" dirty="0" smtClean="0"/>
        </a:p>
      </dsp:txBody>
      <dsp:txXfrm rot="-5400000">
        <a:off x="4114799" y="2928937"/>
        <a:ext cx="4114800" cy="1757362"/>
      </dsp:txXfrm>
    </dsp:sp>
    <dsp:sp modelId="{8764F1B3-1AFC-4F25-940D-F5559A2EF7F0}">
      <dsp:nvSpPr>
        <dsp:cNvPr id="0" name=""/>
        <dsp:cNvSpPr/>
      </dsp:nvSpPr>
      <dsp:spPr>
        <a:xfrm>
          <a:off x="3682746" y="1921394"/>
          <a:ext cx="864108" cy="843510"/>
        </a:xfrm>
        <a:prstGeom prst="roundRect">
          <a:avLst/>
        </a:prstGeom>
        <a:solidFill>
          <a:schemeClr val="accent5">
            <a:tint val="4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altLang="zh-CN" sz="1800" kern="1200" dirty="0" smtClean="0"/>
            <a:t>SWOT</a:t>
          </a:r>
          <a:endParaRPr lang="zh-CN" altLang="en-US" sz="1800" kern="1200" dirty="0"/>
        </a:p>
      </dsp:txBody>
      <dsp:txXfrm>
        <a:off x="3723923" y="1962571"/>
        <a:ext cx="781754" cy="76115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949DA9-A006-4C0F-92F1-C7255CF940D6}">
      <dsp:nvSpPr>
        <dsp:cNvPr id="0" name=""/>
        <dsp:cNvSpPr/>
      </dsp:nvSpPr>
      <dsp:spPr>
        <a:xfrm>
          <a:off x="0" y="0"/>
          <a:ext cx="8820472" cy="5512794"/>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F66E7F-8236-4214-AA61-9C94E9FD873E}">
      <dsp:nvSpPr>
        <dsp:cNvPr id="0" name=""/>
        <dsp:cNvSpPr/>
      </dsp:nvSpPr>
      <dsp:spPr>
        <a:xfrm>
          <a:off x="868816" y="4159182"/>
          <a:ext cx="202870" cy="202870"/>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938700-5B54-4063-8F62-BE88A3CDD31C}">
      <dsp:nvSpPr>
        <dsp:cNvPr id="0" name=""/>
        <dsp:cNvSpPr/>
      </dsp:nvSpPr>
      <dsp:spPr>
        <a:xfrm>
          <a:off x="971603" y="4219759"/>
          <a:ext cx="1440816" cy="1513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497" tIns="0" rIns="0" bIns="0" numCol="1" spcCol="1270" anchor="t" anchorCtr="0">
          <a:noAutofit/>
        </a:bodyPr>
        <a:lstStyle/>
        <a:p>
          <a:pPr lvl="0" algn="l" defTabSz="800100">
            <a:lnSpc>
              <a:spcPct val="90000"/>
            </a:lnSpc>
            <a:spcBef>
              <a:spcPct val="0"/>
            </a:spcBef>
            <a:spcAft>
              <a:spcPct val="35000"/>
            </a:spcAft>
          </a:pPr>
          <a:r>
            <a:rPr lang="en-US" sz="1800" b="1" kern="1200" dirty="0" smtClean="0">
              <a:solidFill>
                <a:srgbClr val="0070C0"/>
              </a:solidFill>
              <a:latin typeface="Franklin Gothic Medium" pitchFamily="34" charset="0"/>
            </a:rPr>
            <a:t>1946</a:t>
          </a:r>
          <a:r>
            <a:rPr lang="en-US" sz="1600" kern="1200" dirty="0" smtClean="0">
              <a:latin typeface="Franklin Gothic Medium" pitchFamily="34" charset="0"/>
            </a:rPr>
            <a:t>: </a:t>
          </a:r>
        </a:p>
        <a:p>
          <a:pPr lvl="0" algn="l" defTabSz="800100">
            <a:lnSpc>
              <a:spcPct val="90000"/>
            </a:lnSpc>
            <a:spcBef>
              <a:spcPct val="0"/>
            </a:spcBef>
            <a:spcAft>
              <a:spcPct val="35000"/>
            </a:spcAft>
          </a:pPr>
          <a:r>
            <a:rPr lang="en-US" sz="1400" kern="1200" dirty="0" smtClean="0">
              <a:solidFill>
                <a:srgbClr val="C00000"/>
              </a:solidFill>
              <a:latin typeface="Franklin Gothic Medium" pitchFamily="34" charset="0"/>
            </a:rPr>
            <a:t>Founded by </a:t>
          </a:r>
          <a:r>
            <a:rPr lang="en-CA" sz="1400" kern="1200" dirty="0" smtClean="0">
              <a:solidFill>
                <a:srgbClr val="C00000"/>
              </a:solidFill>
              <a:latin typeface="Franklin Gothic Medium" pitchFamily="34" charset="0"/>
            </a:rPr>
            <a:t>Farrell and </a:t>
          </a:r>
          <a:r>
            <a:rPr lang="en-CA" sz="1400" kern="1200" dirty="0" err="1" smtClean="0">
              <a:solidFill>
                <a:srgbClr val="C00000"/>
              </a:solidFill>
              <a:latin typeface="Franklin Gothic Medium" pitchFamily="34" charset="0"/>
            </a:rPr>
            <a:t>Kantzow</a:t>
          </a:r>
          <a:r>
            <a:rPr lang="en-CA" sz="1400" kern="1200" dirty="0" smtClean="0">
              <a:solidFill>
                <a:srgbClr val="C00000"/>
              </a:solidFill>
              <a:latin typeface="Franklin Gothic Medium" pitchFamily="34" charset="0"/>
            </a:rPr>
            <a:t> </a:t>
          </a:r>
          <a:r>
            <a:rPr lang="en-US" sz="1400" kern="1200" dirty="0" smtClean="0">
              <a:solidFill>
                <a:srgbClr val="C00000"/>
              </a:solidFill>
              <a:latin typeface="Franklin Gothic Medium" pitchFamily="34" charset="0"/>
            </a:rPr>
            <a:t> </a:t>
          </a:r>
        </a:p>
        <a:p>
          <a:pPr lvl="0" algn="l" defTabSz="800100">
            <a:lnSpc>
              <a:spcPct val="90000"/>
            </a:lnSpc>
            <a:spcBef>
              <a:spcPct val="0"/>
            </a:spcBef>
            <a:spcAft>
              <a:spcPct val="35000"/>
            </a:spcAft>
          </a:pPr>
          <a:r>
            <a:rPr lang="en-US" sz="1400" kern="1200" dirty="0" smtClean="0">
              <a:solidFill>
                <a:srgbClr val="C00000"/>
              </a:solidFill>
              <a:latin typeface="Franklin Gothic Medium" pitchFamily="34" charset="0"/>
            </a:rPr>
            <a:t>Initially based in Shanghai</a:t>
          </a:r>
          <a:endParaRPr lang="zh-CN" altLang="en-US" sz="1400" kern="1200" dirty="0">
            <a:solidFill>
              <a:srgbClr val="C00000"/>
            </a:solidFill>
            <a:latin typeface="Franklin Gothic Medium" pitchFamily="34" charset="0"/>
          </a:endParaRPr>
        </a:p>
      </dsp:txBody>
      <dsp:txXfrm>
        <a:off x="971603" y="4219759"/>
        <a:ext cx="1440816" cy="1513496"/>
      </dsp:txXfrm>
    </dsp:sp>
    <dsp:sp modelId="{B2FC645C-E790-4055-BFF5-0D2BC4230E1D}">
      <dsp:nvSpPr>
        <dsp:cNvPr id="0" name=""/>
        <dsp:cNvSpPr/>
      </dsp:nvSpPr>
      <dsp:spPr>
        <a:xfrm>
          <a:off x="1966965" y="3104033"/>
          <a:ext cx="317536" cy="317536"/>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838228-DB9E-4C12-8CB9-1D8D6816D985}">
      <dsp:nvSpPr>
        <dsp:cNvPr id="0" name=""/>
        <dsp:cNvSpPr/>
      </dsp:nvSpPr>
      <dsp:spPr>
        <a:xfrm>
          <a:off x="2125733" y="3262801"/>
          <a:ext cx="1464198" cy="23098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256" tIns="0" rIns="0" bIns="0" numCol="1" spcCol="1270" anchor="t" anchorCtr="0">
          <a:noAutofit/>
        </a:bodyPr>
        <a:lstStyle/>
        <a:p>
          <a:pPr lvl="0" algn="l" defTabSz="800100">
            <a:lnSpc>
              <a:spcPct val="90000"/>
            </a:lnSpc>
            <a:spcBef>
              <a:spcPct val="0"/>
            </a:spcBef>
            <a:spcAft>
              <a:spcPct val="35000"/>
            </a:spcAft>
          </a:pPr>
          <a:r>
            <a:rPr lang="en-US" altLang="zh-CN" sz="1800" b="1" kern="1200" dirty="0" smtClean="0">
              <a:solidFill>
                <a:srgbClr val="0070C0"/>
              </a:solidFill>
              <a:latin typeface="Franklin Gothic Medium" pitchFamily="34" charset="0"/>
            </a:rPr>
            <a:t>1948: </a:t>
          </a:r>
        </a:p>
        <a:p>
          <a:pPr lvl="0" algn="l" defTabSz="800100">
            <a:lnSpc>
              <a:spcPct val="90000"/>
            </a:lnSpc>
            <a:spcBef>
              <a:spcPct val="0"/>
            </a:spcBef>
            <a:spcAft>
              <a:spcPct val="35000"/>
            </a:spcAft>
          </a:pPr>
          <a:r>
            <a:rPr lang="en-US" altLang="zh-CN" sz="1400" b="0" kern="1200" dirty="0" smtClean="0">
              <a:solidFill>
                <a:srgbClr val="C00000"/>
              </a:solidFill>
              <a:latin typeface="Franklin Gothic Medium" pitchFamily="34" charset="0"/>
            </a:rPr>
            <a:t>Began  to operate the passenger flights; </a:t>
          </a:r>
        </a:p>
        <a:p>
          <a:pPr lvl="0" algn="l" defTabSz="800100">
            <a:lnSpc>
              <a:spcPct val="90000"/>
            </a:lnSpc>
            <a:spcBef>
              <a:spcPct val="0"/>
            </a:spcBef>
            <a:spcAft>
              <a:spcPct val="35000"/>
            </a:spcAft>
          </a:pPr>
          <a:r>
            <a:rPr lang="en-US" sz="1400" b="0" i="0" kern="1200" dirty="0" smtClean="0">
              <a:solidFill>
                <a:srgbClr val="C00000"/>
              </a:solidFill>
              <a:latin typeface="Franklin Gothic Medium" pitchFamily="34" charset="0"/>
            </a:rPr>
            <a:t>Swire trading house buys into Cathay Pacific</a:t>
          </a:r>
          <a:endParaRPr lang="zh-CN" altLang="en-US" sz="1400" b="0" kern="1200" dirty="0">
            <a:solidFill>
              <a:srgbClr val="C00000"/>
            </a:solidFill>
            <a:latin typeface="Franklin Gothic Medium" pitchFamily="34" charset="0"/>
          </a:endParaRPr>
        </a:p>
      </dsp:txBody>
      <dsp:txXfrm>
        <a:off x="2125733" y="3262801"/>
        <a:ext cx="1464198" cy="2309861"/>
      </dsp:txXfrm>
    </dsp:sp>
    <dsp:sp modelId="{E286B6A9-22BD-4EB1-A009-908229130017}">
      <dsp:nvSpPr>
        <dsp:cNvPr id="0" name=""/>
        <dsp:cNvSpPr/>
      </dsp:nvSpPr>
      <dsp:spPr>
        <a:xfrm>
          <a:off x="3378240" y="2262780"/>
          <a:ext cx="423382" cy="423382"/>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24B503-2FD1-4753-8C19-1AD27E185E77}">
      <dsp:nvSpPr>
        <dsp:cNvPr id="0" name=""/>
        <dsp:cNvSpPr/>
      </dsp:nvSpPr>
      <dsp:spPr>
        <a:xfrm>
          <a:off x="3590136" y="2474471"/>
          <a:ext cx="1701942" cy="30981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4342" tIns="0" rIns="0" bIns="0" numCol="1" spcCol="1270" anchor="t" anchorCtr="0">
          <a:noAutofit/>
        </a:bodyPr>
        <a:lstStyle/>
        <a:p>
          <a:pPr lvl="0" algn="l" defTabSz="800100">
            <a:lnSpc>
              <a:spcPct val="90000"/>
            </a:lnSpc>
            <a:spcBef>
              <a:spcPct val="0"/>
            </a:spcBef>
            <a:spcAft>
              <a:spcPct val="35000"/>
            </a:spcAft>
          </a:pPr>
          <a:r>
            <a:rPr lang="en-US" altLang="zh-CN" sz="1800" b="1" kern="1200" dirty="0" smtClean="0">
              <a:solidFill>
                <a:srgbClr val="0070C0"/>
              </a:solidFill>
              <a:latin typeface="Franklin Gothic Medium" pitchFamily="34" charset="0"/>
            </a:rPr>
            <a:t>1960:</a:t>
          </a:r>
        </a:p>
        <a:p>
          <a:pPr lvl="0" algn="l" defTabSz="800100">
            <a:lnSpc>
              <a:spcPct val="90000"/>
            </a:lnSpc>
            <a:spcBef>
              <a:spcPct val="0"/>
            </a:spcBef>
            <a:spcAft>
              <a:spcPct val="35000"/>
            </a:spcAft>
          </a:pPr>
          <a:r>
            <a:rPr lang="en-US" altLang="zh-CN" sz="1400" b="0" kern="1200" dirty="0" smtClean="0">
              <a:solidFill>
                <a:srgbClr val="C00000"/>
              </a:solidFill>
              <a:latin typeface="Franklin Gothic Medium" pitchFamily="34" charset="0"/>
            </a:rPr>
            <a:t>Business grew at 20% a year; initiated international services</a:t>
          </a:r>
          <a:endParaRPr lang="zh-CN" altLang="en-US" sz="1400" b="0" kern="1200" dirty="0">
            <a:solidFill>
              <a:srgbClr val="C00000"/>
            </a:solidFill>
            <a:latin typeface="Franklin Gothic Medium" pitchFamily="34" charset="0"/>
          </a:endParaRPr>
        </a:p>
      </dsp:txBody>
      <dsp:txXfrm>
        <a:off x="3590136" y="2474471"/>
        <a:ext cx="1701942" cy="3098190"/>
      </dsp:txXfrm>
    </dsp:sp>
    <dsp:sp modelId="{48CD9D81-BC9E-4FF7-BA0C-4BE8FC32078C}">
      <dsp:nvSpPr>
        <dsp:cNvPr id="0" name=""/>
        <dsp:cNvSpPr/>
      </dsp:nvSpPr>
      <dsp:spPr>
        <a:xfrm>
          <a:off x="5018848" y="1605655"/>
          <a:ext cx="546869" cy="546869"/>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A63D46-5374-4D26-B0DC-F8E8C5D0CAE5}">
      <dsp:nvSpPr>
        <dsp:cNvPr id="0" name=""/>
        <dsp:cNvSpPr/>
      </dsp:nvSpPr>
      <dsp:spPr>
        <a:xfrm>
          <a:off x="5292089" y="1800195"/>
          <a:ext cx="1979913" cy="36935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9775" tIns="0" rIns="0" bIns="0" numCol="1" spcCol="1270" anchor="t" anchorCtr="0">
          <a:noAutofit/>
        </a:bodyPr>
        <a:lstStyle/>
        <a:p>
          <a:pPr lvl="0" algn="l" defTabSz="800100">
            <a:lnSpc>
              <a:spcPct val="90000"/>
            </a:lnSpc>
            <a:spcBef>
              <a:spcPct val="0"/>
            </a:spcBef>
            <a:spcAft>
              <a:spcPct val="35000"/>
            </a:spcAft>
          </a:pPr>
          <a:r>
            <a:rPr lang="en-US" altLang="zh-CN" sz="1800" b="1" kern="1200" dirty="0" smtClean="0">
              <a:solidFill>
                <a:srgbClr val="0070C0"/>
              </a:solidFill>
              <a:latin typeface="Franklin Gothic Medium" pitchFamily="34" charset="0"/>
            </a:rPr>
            <a:t>1970s:</a:t>
          </a:r>
        </a:p>
        <a:p>
          <a:pPr lvl="0" algn="l" defTabSz="800100">
            <a:lnSpc>
              <a:spcPct val="90000"/>
            </a:lnSpc>
            <a:spcBef>
              <a:spcPct val="0"/>
            </a:spcBef>
            <a:spcAft>
              <a:spcPct val="35000"/>
            </a:spcAft>
          </a:pPr>
          <a:r>
            <a:rPr lang="en-US" sz="1400" kern="1200" dirty="0" smtClean="0">
              <a:solidFill>
                <a:srgbClr val="C00000"/>
              </a:solidFill>
              <a:latin typeface="Franklin Gothic Medium" pitchFamily="34" charset="0"/>
            </a:rPr>
            <a:t>Started to make use of the latest technology with our computerized reservation system and flight simulators; </a:t>
          </a:r>
        </a:p>
        <a:p>
          <a:pPr lvl="0" algn="l" defTabSz="800100">
            <a:lnSpc>
              <a:spcPct val="90000"/>
            </a:lnSpc>
            <a:spcBef>
              <a:spcPct val="0"/>
            </a:spcBef>
            <a:spcAft>
              <a:spcPct val="35000"/>
            </a:spcAft>
          </a:pPr>
          <a:r>
            <a:rPr lang="en-US" sz="1400" kern="1200" dirty="0" smtClean="0">
              <a:solidFill>
                <a:srgbClr val="C00000"/>
              </a:solidFill>
              <a:latin typeface="Franklin Gothic Medium" pitchFamily="34" charset="0"/>
            </a:rPr>
            <a:t>The first Boeing 747-200 arrived in Hong Kong in mid-1979</a:t>
          </a:r>
          <a:endParaRPr lang="zh-CN" altLang="en-US" sz="1400" b="1" kern="1200" dirty="0">
            <a:solidFill>
              <a:srgbClr val="C00000"/>
            </a:solidFill>
            <a:latin typeface="Franklin Gothic Medium" pitchFamily="34" charset="0"/>
          </a:endParaRPr>
        </a:p>
      </dsp:txBody>
      <dsp:txXfrm>
        <a:off x="5292089" y="1800195"/>
        <a:ext cx="1979913" cy="3693572"/>
      </dsp:txXfrm>
    </dsp:sp>
    <dsp:sp modelId="{43894C58-904D-42B0-B730-35AB3688335F}">
      <dsp:nvSpPr>
        <dsp:cNvPr id="0" name=""/>
        <dsp:cNvSpPr/>
      </dsp:nvSpPr>
      <dsp:spPr>
        <a:xfrm>
          <a:off x="6707968" y="1166836"/>
          <a:ext cx="696817" cy="696817"/>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4C1D78-3C7B-4571-9D50-2CBB5FF8347A}">
      <dsp:nvSpPr>
        <dsp:cNvPr id="0" name=""/>
        <dsp:cNvSpPr/>
      </dsp:nvSpPr>
      <dsp:spPr>
        <a:xfrm>
          <a:off x="7056377" y="1515245"/>
          <a:ext cx="1764094" cy="4057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9229" tIns="0" rIns="0" bIns="0" numCol="1" spcCol="1270" anchor="t" anchorCtr="0">
          <a:noAutofit/>
        </a:bodyPr>
        <a:lstStyle/>
        <a:p>
          <a:pPr lvl="0" algn="l" defTabSz="800100">
            <a:lnSpc>
              <a:spcPct val="90000"/>
            </a:lnSpc>
            <a:spcBef>
              <a:spcPct val="0"/>
            </a:spcBef>
            <a:spcAft>
              <a:spcPct val="35000"/>
            </a:spcAft>
          </a:pPr>
          <a:r>
            <a:rPr lang="en-US" altLang="zh-CN" sz="1800" b="1" kern="1200" dirty="0" smtClean="0">
              <a:solidFill>
                <a:srgbClr val="0070C0"/>
              </a:solidFill>
              <a:latin typeface="Franklin Gothic Medium" pitchFamily="34" charset="0"/>
            </a:rPr>
            <a:t>1980s</a:t>
          </a:r>
          <a:r>
            <a:rPr lang="en-US" altLang="zh-CN" sz="1600" kern="1200" dirty="0" smtClean="0">
              <a:latin typeface="Franklin Gothic Medium" pitchFamily="34" charset="0"/>
            </a:rPr>
            <a:t>:</a:t>
          </a:r>
        </a:p>
        <a:p>
          <a:pPr lvl="0" algn="l" defTabSz="800100">
            <a:lnSpc>
              <a:spcPct val="90000"/>
            </a:lnSpc>
            <a:spcBef>
              <a:spcPct val="0"/>
            </a:spcBef>
            <a:spcAft>
              <a:spcPct val="35000"/>
            </a:spcAft>
          </a:pPr>
          <a:r>
            <a:rPr lang="en-US" sz="1400" kern="1200" dirty="0" smtClean="0">
              <a:solidFill>
                <a:srgbClr val="C00000"/>
              </a:solidFill>
              <a:latin typeface="Franklin Gothic Medium" pitchFamily="34" charset="0"/>
            </a:rPr>
            <a:t>Expanded the international network to include London, Brisbane, Frankfurt, Vancouver, Amsterdam, Rome, San Francisco, Paris, Zurich and Manchester</a:t>
          </a:r>
          <a:endParaRPr lang="zh-CN" altLang="en-US" sz="1400" kern="1200" dirty="0">
            <a:solidFill>
              <a:srgbClr val="C00000"/>
            </a:solidFill>
            <a:latin typeface="Franklin Gothic Medium" pitchFamily="34" charset="0"/>
          </a:endParaRPr>
        </a:p>
      </dsp:txBody>
      <dsp:txXfrm>
        <a:off x="7056377" y="1515245"/>
        <a:ext cx="1764094" cy="4057417"/>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9.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F60A81F9-4F84-49E3-B229-653F6959BC4C}" type="datetimeFigureOut">
              <a:rPr lang="en-US" smtClean="0"/>
              <a:t>7/4/2014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9539458B-4B39-4E47-87E6-5BAB591EA2E7}" type="slidenum">
              <a:rPr lang="en-US" smtClean="0"/>
              <a:t>‹#›</a:t>
            </a:fld>
            <a:endParaRPr lang="en-US"/>
          </a:p>
        </p:txBody>
      </p:sp>
    </p:spTree>
    <p:extLst>
      <p:ext uri="{BB962C8B-B14F-4D97-AF65-F5344CB8AC3E}">
        <p14:creationId xmlns:p14="http://schemas.microsoft.com/office/powerpoint/2010/main" val="36203741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7130C596-9440-4EA7-A86D-562135FF5E98}" type="datetimeFigureOut">
              <a:rPr lang="en-US" smtClean="0"/>
              <a:t>7/4/2014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3EE07F08-05CA-4207-B3CE-D3E8B6112E97}" type="slidenum">
              <a:rPr lang="en-US" smtClean="0"/>
              <a:t>‹#›</a:t>
            </a:fld>
            <a:endParaRPr lang="en-US"/>
          </a:p>
        </p:txBody>
      </p:sp>
    </p:spTree>
    <p:extLst>
      <p:ext uri="{BB962C8B-B14F-4D97-AF65-F5344CB8AC3E}">
        <p14:creationId xmlns:p14="http://schemas.microsoft.com/office/powerpoint/2010/main" val="16374187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txBox="1">
            <a:spLocks noGrp="1"/>
          </p:cNvSpPr>
          <p:nvPr>
            <p:ph type="body" idx="1"/>
          </p:nvPr>
        </p:nvSpPr>
        <p:spPr>
          <a:xfrm>
            <a:off x="701041" y="4415790"/>
            <a:ext cx="5608319" cy="4183380"/>
          </a:xfrm>
          <a:prstGeom prst="rect">
            <a:avLst/>
          </a:prstGeom>
        </p:spPr>
        <p:txBody>
          <a:bodyPr lIns="93162" tIns="93162" rIns="93162" bIns="93162" anchor="ctr" anchorCtr="0">
            <a:noAutofit/>
          </a:bodyPr>
          <a:lstStyle/>
          <a:p>
            <a:endParaRPr/>
          </a:p>
        </p:txBody>
      </p:sp>
      <p:sp>
        <p:nvSpPr>
          <p:cNvPr id="88" name="Shape 8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448283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36" name="Shape 136"/>
          <p:cNvSpPr txBox="1">
            <a:spLocks noGrp="1"/>
          </p:cNvSpPr>
          <p:nvPr>
            <p:ph type="body" idx="1"/>
          </p:nvPr>
        </p:nvSpPr>
        <p:spPr>
          <a:xfrm>
            <a:off x="701041" y="4415790"/>
            <a:ext cx="5608319" cy="4183380"/>
          </a:xfrm>
          <a:prstGeom prst="rect">
            <a:avLst/>
          </a:prstGeom>
          <a:noFill/>
          <a:ln>
            <a:noFill/>
          </a:ln>
        </p:spPr>
        <p:txBody>
          <a:bodyPr lIns="93162" tIns="46568" rIns="93162" bIns="46568" anchor="t" anchorCtr="0">
            <a:noAutofit/>
          </a:bodyPr>
          <a:lstStyle/>
          <a:p>
            <a:pPr>
              <a:buSzPct val="25000"/>
            </a:pPr>
            <a:r>
              <a:rPr lang="en-US" sz="1800"/>
              <a:t>growth of online price comparison sites (contributes to high price sensitivity)</a:t>
            </a:r>
          </a:p>
          <a:p>
            <a:endParaRPr sz="1800"/>
          </a:p>
        </p:txBody>
      </p:sp>
      <p:sp>
        <p:nvSpPr>
          <p:cNvPr id="137" name="Shape 137"/>
          <p:cNvSpPr txBox="1">
            <a:spLocks noGrp="1"/>
          </p:cNvSpPr>
          <p:nvPr>
            <p:ph type="sldNum" idx="12"/>
          </p:nvPr>
        </p:nvSpPr>
        <p:spPr>
          <a:xfrm>
            <a:off x="3970937" y="8829967"/>
            <a:ext cx="3037839" cy="464820"/>
          </a:xfrm>
          <a:prstGeom prst="rect">
            <a:avLst/>
          </a:prstGeom>
          <a:noFill/>
          <a:ln>
            <a:noFill/>
          </a:ln>
        </p:spPr>
        <p:txBody>
          <a:bodyPr lIns="93162" tIns="46568" rIns="93162" bIns="46568" anchor="b" anchorCtr="0">
            <a:noAutofit/>
          </a:bodyPr>
          <a:lstStyle/>
          <a:p>
            <a:pPr>
              <a:buSzPct val="25000"/>
            </a:pPr>
            <a:r>
              <a:rPr lang="en-US"/>
              <a:t> </a:t>
            </a:r>
          </a:p>
        </p:txBody>
      </p:sp>
    </p:spTree>
    <p:extLst>
      <p:ext uri="{BB962C8B-B14F-4D97-AF65-F5344CB8AC3E}">
        <p14:creationId xmlns:p14="http://schemas.microsoft.com/office/powerpoint/2010/main" val="425680079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149</a:t>
            </a:fld>
            <a:endParaRPr lang="en-CA" dirty="0"/>
          </a:p>
        </p:txBody>
      </p:sp>
    </p:spTree>
    <p:extLst>
      <p:ext uri="{BB962C8B-B14F-4D97-AF65-F5344CB8AC3E}">
        <p14:creationId xmlns:p14="http://schemas.microsoft.com/office/powerpoint/2010/main" val="95738998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150</a:t>
            </a:fld>
            <a:endParaRPr lang="en-CA" dirty="0"/>
          </a:p>
        </p:txBody>
      </p:sp>
    </p:spTree>
    <p:extLst>
      <p:ext uri="{BB962C8B-B14F-4D97-AF65-F5344CB8AC3E}">
        <p14:creationId xmlns:p14="http://schemas.microsoft.com/office/powerpoint/2010/main" val="97678661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151</a:t>
            </a:fld>
            <a:endParaRPr lang="en-CA" dirty="0"/>
          </a:p>
        </p:txBody>
      </p:sp>
    </p:spTree>
    <p:extLst>
      <p:ext uri="{BB962C8B-B14F-4D97-AF65-F5344CB8AC3E}">
        <p14:creationId xmlns:p14="http://schemas.microsoft.com/office/powerpoint/2010/main" val="230791178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152</a:t>
            </a:fld>
            <a:endParaRPr lang="en-CA" dirty="0"/>
          </a:p>
        </p:txBody>
      </p:sp>
    </p:spTree>
    <p:extLst>
      <p:ext uri="{BB962C8B-B14F-4D97-AF65-F5344CB8AC3E}">
        <p14:creationId xmlns:p14="http://schemas.microsoft.com/office/powerpoint/2010/main" val="7711550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153</a:t>
            </a:fld>
            <a:endParaRPr lang="en-CA" dirty="0"/>
          </a:p>
        </p:txBody>
      </p:sp>
    </p:spTree>
    <p:extLst>
      <p:ext uri="{BB962C8B-B14F-4D97-AF65-F5344CB8AC3E}">
        <p14:creationId xmlns:p14="http://schemas.microsoft.com/office/powerpoint/2010/main" val="190042881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154</a:t>
            </a:fld>
            <a:endParaRPr lang="en-CA" dirty="0"/>
          </a:p>
        </p:txBody>
      </p:sp>
    </p:spTree>
    <p:extLst>
      <p:ext uri="{BB962C8B-B14F-4D97-AF65-F5344CB8AC3E}">
        <p14:creationId xmlns:p14="http://schemas.microsoft.com/office/powerpoint/2010/main" val="57642246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155</a:t>
            </a:fld>
            <a:endParaRPr lang="en-CA" dirty="0"/>
          </a:p>
        </p:txBody>
      </p:sp>
    </p:spTree>
    <p:extLst>
      <p:ext uri="{BB962C8B-B14F-4D97-AF65-F5344CB8AC3E}">
        <p14:creationId xmlns:p14="http://schemas.microsoft.com/office/powerpoint/2010/main" val="208677695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156</a:t>
            </a:fld>
            <a:endParaRPr lang="en-CA" dirty="0"/>
          </a:p>
        </p:txBody>
      </p:sp>
    </p:spTree>
    <p:extLst>
      <p:ext uri="{BB962C8B-B14F-4D97-AF65-F5344CB8AC3E}">
        <p14:creationId xmlns:p14="http://schemas.microsoft.com/office/powerpoint/2010/main" val="348327132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157</a:t>
            </a:fld>
            <a:endParaRPr lang="en-CA" dirty="0"/>
          </a:p>
        </p:txBody>
      </p:sp>
    </p:spTree>
    <p:extLst>
      <p:ext uri="{BB962C8B-B14F-4D97-AF65-F5344CB8AC3E}">
        <p14:creationId xmlns:p14="http://schemas.microsoft.com/office/powerpoint/2010/main" val="267033508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158</a:t>
            </a:fld>
            <a:endParaRPr lang="en-CA" dirty="0"/>
          </a:p>
        </p:txBody>
      </p:sp>
    </p:spTree>
    <p:extLst>
      <p:ext uri="{BB962C8B-B14F-4D97-AF65-F5344CB8AC3E}">
        <p14:creationId xmlns:p14="http://schemas.microsoft.com/office/powerpoint/2010/main" val="30617555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Shape 129"/>
          <p:cNvSpPr txBox="1">
            <a:spLocks noGrp="1"/>
          </p:cNvSpPr>
          <p:nvPr>
            <p:ph type="body" idx="1"/>
          </p:nvPr>
        </p:nvSpPr>
        <p:spPr>
          <a:xfrm>
            <a:off x="701041" y="4415790"/>
            <a:ext cx="5608319" cy="4183380"/>
          </a:xfrm>
          <a:prstGeom prst="rect">
            <a:avLst/>
          </a:prstGeom>
        </p:spPr>
        <p:txBody>
          <a:bodyPr lIns="93162" tIns="93162" rIns="93162" bIns="93162" anchor="ctr" anchorCtr="0">
            <a:noAutofit/>
          </a:bodyPr>
          <a:lstStyle/>
          <a:p>
            <a:pPr marL="349415" indent="-232943">
              <a:spcBef>
                <a:spcPts val="652"/>
              </a:spcBef>
              <a:buClr>
                <a:schemeClr val="dk1"/>
              </a:buClr>
              <a:buSzPct val="100000"/>
              <a:buFont typeface="Calibri"/>
              <a:buChar char="•"/>
            </a:pPr>
            <a:r>
              <a:rPr lang="en-US">
                <a:solidFill>
                  <a:schemeClr val="dk1"/>
                </a:solidFill>
              </a:rPr>
              <a:t>ancillary revenues are bringing are crucial and hold the industry afloat</a:t>
            </a:r>
          </a:p>
          <a:p>
            <a:endParaRPr/>
          </a:p>
        </p:txBody>
      </p:sp>
      <p:sp>
        <p:nvSpPr>
          <p:cNvPr id="130" name="Shape 13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837270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159</a:t>
            </a:fld>
            <a:endParaRPr lang="en-CA" dirty="0"/>
          </a:p>
        </p:txBody>
      </p:sp>
    </p:spTree>
    <p:extLst>
      <p:ext uri="{BB962C8B-B14F-4D97-AF65-F5344CB8AC3E}">
        <p14:creationId xmlns:p14="http://schemas.microsoft.com/office/powerpoint/2010/main" val="35852658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160</a:t>
            </a:fld>
            <a:endParaRPr lang="en-CA" dirty="0"/>
          </a:p>
        </p:txBody>
      </p:sp>
    </p:spTree>
    <p:extLst>
      <p:ext uri="{BB962C8B-B14F-4D97-AF65-F5344CB8AC3E}">
        <p14:creationId xmlns:p14="http://schemas.microsoft.com/office/powerpoint/2010/main" val="428414866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161</a:t>
            </a:fld>
            <a:endParaRPr lang="en-CA" dirty="0"/>
          </a:p>
        </p:txBody>
      </p:sp>
    </p:spTree>
    <p:extLst>
      <p:ext uri="{BB962C8B-B14F-4D97-AF65-F5344CB8AC3E}">
        <p14:creationId xmlns:p14="http://schemas.microsoft.com/office/powerpoint/2010/main" val="14444452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162</a:t>
            </a:fld>
            <a:endParaRPr lang="en-CA" dirty="0"/>
          </a:p>
        </p:txBody>
      </p:sp>
    </p:spTree>
    <p:extLst>
      <p:ext uri="{BB962C8B-B14F-4D97-AF65-F5344CB8AC3E}">
        <p14:creationId xmlns:p14="http://schemas.microsoft.com/office/powerpoint/2010/main" val="308116805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163</a:t>
            </a:fld>
            <a:endParaRPr lang="en-CA" dirty="0"/>
          </a:p>
        </p:txBody>
      </p:sp>
    </p:spTree>
    <p:extLst>
      <p:ext uri="{BB962C8B-B14F-4D97-AF65-F5344CB8AC3E}">
        <p14:creationId xmlns:p14="http://schemas.microsoft.com/office/powerpoint/2010/main" val="387280413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164</a:t>
            </a:fld>
            <a:endParaRPr lang="en-CA" dirty="0"/>
          </a:p>
        </p:txBody>
      </p:sp>
    </p:spTree>
    <p:extLst>
      <p:ext uri="{BB962C8B-B14F-4D97-AF65-F5344CB8AC3E}">
        <p14:creationId xmlns:p14="http://schemas.microsoft.com/office/powerpoint/2010/main" val="29652371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year-end 2012, the United States had the world's largest commercial fleet, comprising 6,080 airplanes. China, Russia, and the United Kingdom followed with the second, third, and fourth largest commercial fleets. Commercial airplane backlogs indicate growing geographical diversity in the order base. The United States and China retain the top two positions in terms of number of airplane orders, as new entrants including Indonesia, India, Malaysia, and Russia gain a significant presence.</a:t>
            </a:r>
            <a:endParaRPr lang="en-US" dirty="0"/>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37444803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Airport authorities around the world are investing in large capital projects, including new or improved runways, terminal expansions, and entirely new airports. These investments can significantly increase airport capacity, but are substantial, and development times typically extend more than a decade from initial planning to completion of construction. Community noise and environmental concerns often stretch development times further and may limit the scope of expansion.</a:t>
            </a:r>
            <a:endParaRPr lang="en-US" dirty="0"/>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3677294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701041" y="4415790"/>
            <a:ext cx="5608319" cy="4183380"/>
          </a:xfrm>
          <a:prstGeom prst="rect">
            <a:avLst/>
          </a:prstGeom>
        </p:spPr>
        <p:txBody>
          <a:bodyPr lIns="93162" tIns="93162" rIns="93162" bIns="93162" anchor="ctr" anchorCtr="0">
            <a:noAutofit/>
          </a:bodyPr>
          <a:lstStyle/>
          <a:p>
            <a:r>
              <a:rPr lang="en-US"/>
              <a:t>US: bus and rail, time consuming. marine: restricted to leisure cruises</a:t>
            </a:r>
          </a:p>
          <a:p>
            <a:r>
              <a:rPr lang="en-US"/>
              <a:t>EU: domestic flights easily substitutable by bus, rail or car. international flights within europe can also be easily substituted by rail or bus, time-consuming</a:t>
            </a:r>
          </a:p>
          <a:p>
            <a:r>
              <a:rPr lang="en-US"/>
              <a:t>Asia:</a:t>
            </a:r>
          </a:p>
        </p:txBody>
      </p:sp>
    </p:spTree>
    <p:extLst>
      <p:ext uri="{BB962C8B-B14F-4D97-AF65-F5344CB8AC3E}">
        <p14:creationId xmlns:p14="http://schemas.microsoft.com/office/powerpoint/2010/main" val="4208385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Shape 200"/>
          <p:cNvSpPr txBox="1">
            <a:spLocks noGrp="1"/>
          </p:cNvSpPr>
          <p:nvPr>
            <p:ph type="body" idx="1"/>
          </p:nvPr>
        </p:nvSpPr>
        <p:spPr>
          <a:xfrm>
            <a:off x="701041" y="4415790"/>
            <a:ext cx="5608319" cy="4183380"/>
          </a:xfrm>
          <a:prstGeom prst="rect">
            <a:avLst/>
          </a:prstGeom>
        </p:spPr>
        <p:txBody>
          <a:bodyPr lIns="93162" tIns="93162" rIns="93162" bIns="93162" anchor="ctr" anchorCtr="0">
            <a:noAutofit/>
          </a:bodyPr>
          <a:lstStyle/>
          <a:p>
            <a:endParaRPr/>
          </a:p>
        </p:txBody>
      </p:sp>
      <p:sp>
        <p:nvSpPr>
          <p:cNvPr id="201" name="Shape 20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813593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Shape 21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3" name="Shape 213"/>
          <p:cNvSpPr txBox="1">
            <a:spLocks noGrp="1"/>
          </p:cNvSpPr>
          <p:nvPr>
            <p:ph type="body" idx="1"/>
          </p:nvPr>
        </p:nvSpPr>
        <p:spPr>
          <a:xfrm>
            <a:off x="701041" y="4415790"/>
            <a:ext cx="5608319" cy="4183380"/>
          </a:xfrm>
          <a:prstGeom prst="rect">
            <a:avLst/>
          </a:prstGeom>
        </p:spPr>
        <p:txBody>
          <a:bodyPr lIns="93162" tIns="93162" rIns="93162" bIns="93162" anchor="ctr" anchorCtr="0">
            <a:noAutofit/>
          </a:bodyPr>
          <a:lstStyle/>
          <a:p>
            <a:endParaRPr/>
          </a:p>
        </p:txBody>
      </p:sp>
    </p:spTree>
    <p:extLst>
      <p:ext uri="{BB962C8B-B14F-4D97-AF65-F5344CB8AC3E}">
        <p14:creationId xmlns:p14="http://schemas.microsoft.com/office/powerpoint/2010/main" val="203885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txBox="1">
            <a:spLocks noGrp="1"/>
          </p:cNvSpPr>
          <p:nvPr>
            <p:ph type="body" idx="1"/>
          </p:nvPr>
        </p:nvSpPr>
        <p:spPr>
          <a:xfrm>
            <a:off x="701041" y="4415790"/>
            <a:ext cx="5608319" cy="4183380"/>
          </a:xfrm>
          <a:prstGeom prst="rect">
            <a:avLst/>
          </a:prstGeom>
        </p:spPr>
        <p:txBody>
          <a:bodyPr lIns="93162" tIns="93162" rIns="93162" bIns="93162" anchor="ctr" anchorCtr="0">
            <a:noAutofit/>
          </a:bodyPr>
          <a:lstStyle/>
          <a:p>
            <a:endParaRPr/>
          </a:p>
        </p:txBody>
      </p:sp>
      <p:sp>
        <p:nvSpPr>
          <p:cNvPr id="207" name="Shape 20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015645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Shape 149"/>
          <p:cNvSpPr txBox="1">
            <a:spLocks noGrp="1"/>
          </p:cNvSpPr>
          <p:nvPr>
            <p:ph type="body" idx="1"/>
          </p:nvPr>
        </p:nvSpPr>
        <p:spPr>
          <a:xfrm>
            <a:off x="701041" y="4415790"/>
            <a:ext cx="5608319" cy="4183380"/>
          </a:xfrm>
          <a:prstGeom prst="rect">
            <a:avLst/>
          </a:prstGeom>
        </p:spPr>
        <p:txBody>
          <a:bodyPr lIns="93162" tIns="93162" rIns="93162" bIns="93162" anchor="ctr" anchorCtr="0">
            <a:noAutofit/>
          </a:bodyPr>
          <a:lstStyle/>
          <a:p>
            <a:endParaRPr/>
          </a:p>
        </p:txBody>
      </p:sp>
      <p:sp>
        <p:nvSpPr>
          <p:cNvPr id="150" name="Shape 15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94733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txBox="1">
            <a:spLocks noGrp="1"/>
          </p:cNvSpPr>
          <p:nvPr>
            <p:ph type="body" idx="1"/>
          </p:nvPr>
        </p:nvSpPr>
        <p:spPr>
          <a:xfrm>
            <a:off x="701041" y="4415790"/>
            <a:ext cx="5608319" cy="4183380"/>
          </a:xfrm>
          <a:prstGeom prst="rect">
            <a:avLst/>
          </a:prstGeom>
        </p:spPr>
        <p:txBody>
          <a:bodyPr lIns="93162" tIns="93162" rIns="93162" bIns="93162" anchor="ctr" anchorCtr="0">
            <a:noAutofit/>
          </a:bodyPr>
          <a:lstStyle/>
          <a:p>
            <a:endParaRPr/>
          </a:p>
        </p:txBody>
      </p:sp>
      <p:sp>
        <p:nvSpPr>
          <p:cNvPr id="157" name="Shape 15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02099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txBox="1">
            <a:spLocks noGrp="1"/>
          </p:cNvSpPr>
          <p:nvPr>
            <p:ph type="body" idx="1"/>
          </p:nvPr>
        </p:nvSpPr>
        <p:spPr>
          <a:xfrm>
            <a:off x="701041" y="4415790"/>
            <a:ext cx="5608319" cy="4183380"/>
          </a:xfrm>
          <a:prstGeom prst="rect">
            <a:avLst/>
          </a:prstGeom>
        </p:spPr>
        <p:txBody>
          <a:bodyPr lIns="93162" tIns="93162" rIns="93162" bIns="93162" anchor="ctr" anchorCtr="0">
            <a:noAutofit/>
          </a:bodyPr>
          <a:lstStyle/>
          <a:p>
            <a:endParaRPr/>
          </a:p>
        </p:txBody>
      </p:sp>
      <p:sp>
        <p:nvSpPr>
          <p:cNvPr id="88" name="Shape 8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448283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Shape 162"/>
          <p:cNvSpPr txBox="1">
            <a:spLocks noGrp="1"/>
          </p:cNvSpPr>
          <p:nvPr>
            <p:ph type="body" idx="1"/>
          </p:nvPr>
        </p:nvSpPr>
        <p:spPr>
          <a:xfrm>
            <a:off x="701041" y="4415790"/>
            <a:ext cx="5608319" cy="4183380"/>
          </a:xfrm>
          <a:prstGeom prst="rect">
            <a:avLst/>
          </a:prstGeom>
        </p:spPr>
        <p:txBody>
          <a:bodyPr lIns="93162" tIns="93162" rIns="93162" bIns="93162" anchor="ctr" anchorCtr="0">
            <a:noAutofit/>
          </a:bodyPr>
          <a:lstStyle/>
          <a:p>
            <a:endParaRPr/>
          </a:p>
        </p:txBody>
      </p:sp>
      <p:sp>
        <p:nvSpPr>
          <p:cNvPr id="163" name="Shape 16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25269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txBox="1">
            <a:spLocks noGrp="1"/>
          </p:cNvSpPr>
          <p:nvPr>
            <p:ph type="body" idx="1"/>
          </p:nvPr>
        </p:nvSpPr>
        <p:spPr>
          <a:xfrm>
            <a:off x="701041" y="4415790"/>
            <a:ext cx="5608319" cy="4183380"/>
          </a:xfrm>
          <a:prstGeom prst="rect">
            <a:avLst/>
          </a:prstGeom>
        </p:spPr>
        <p:txBody>
          <a:bodyPr lIns="93162" tIns="93162" rIns="93162" bIns="93162" anchor="ctr" anchorCtr="0">
            <a:noAutofit/>
          </a:bodyPr>
          <a:lstStyle/>
          <a:p>
            <a:endParaRPr/>
          </a:p>
        </p:txBody>
      </p:sp>
      <p:sp>
        <p:nvSpPr>
          <p:cNvPr id="169" name="Shape 16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703344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txBox="1">
            <a:spLocks noGrp="1"/>
          </p:cNvSpPr>
          <p:nvPr>
            <p:ph type="body" idx="1"/>
          </p:nvPr>
        </p:nvSpPr>
        <p:spPr>
          <a:xfrm>
            <a:off x="701041" y="4415790"/>
            <a:ext cx="5608319" cy="4183380"/>
          </a:xfrm>
          <a:prstGeom prst="rect">
            <a:avLst/>
          </a:prstGeom>
        </p:spPr>
        <p:txBody>
          <a:bodyPr lIns="93162" tIns="93162" rIns="93162" bIns="93162" anchor="ctr" anchorCtr="0">
            <a:noAutofit/>
          </a:bodyPr>
          <a:lstStyle/>
          <a:p>
            <a:endParaRPr/>
          </a:p>
        </p:txBody>
      </p:sp>
      <p:sp>
        <p:nvSpPr>
          <p:cNvPr id="175" name="Shape 17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812521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2" name="Shape 182"/>
          <p:cNvSpPr txBox="1">
            <a:spLocks noGrp="1"/>
          </p:cNvSpPr>
          <p:nvPr>
            <p:ph type="body" idx="1"/>
          </p:nvPr>
        </p:nvSpPr>
        <p:spPr>
          <a:xfrm>
            <a:off x="701041" y="4415790"/>
            <a:ext cx="5608319" cy="4183380"/>
          </a:xfrm>
          <a:prstGeom prst="rect">
            <a:avLst/>
          </a:prstGeom>
        </p:spPr>
        <p:txBody>
          <a:bodyPr lIns="93162" tIns="93162" rIns="93162" bIns="93162" anchor="ctr" anchorCtr="0">
            <a:noAutofit/>
          </a:bodyPr>
          <a:lstStyle/>
          <a:p>
            <a:endParaRPr/>
          </a:p>
        </p:txBody>
      </p:sp>
    </p:spTree>
    <p:extLst>
      <p:ext uri="{BB962C8B-B14F-4D97-AF65-F5344CB8AC3E}">
        <p14:creationId xmlns:p14="http://schemas.microsoft.com/office/powerpoint/2010/main" val="25458196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txBox="1">
            <a:spLocks noGrp="1"/>
          </p:cNvSpPr>
          <p:nvPr>
            <p:ph type="body" idx="1"/>
          </p:nvPr>
        </p:nvSpPr>
        <p:spPr>
          <a:xfrm>
            <a:off x="701041" y="4415790"/>
            <a:ext cx="5608319" cy="4183380"/>
          </a:xfrm>
          <a:prstGeom prst="rect">
            <a:avLst/>
          </a:prstGeom>
        </p:spPr>
        <p:txBody>
          <a:bodyPr lIns="93162" tIns="93162" rIns="93162" bIns="93162" anchor="ctr" anchorCtr="0">
            <a:noAutofit/>
          </a:bodyPr>
          <a:lstStyle/>
          <a:p>
            <a:endParaRPr/>
          </a:p>
        </p:txBody>
      </p:sp>
      <p:sp>
        <p:nvSpPr>
          <p:cNvPr id="188" name="Shape 18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24900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5" name="Shape 195"/>
          <p:cNvSpPr txBox="1">
            <a:spLocks noGrp="1"/>
          </p:cNvSpPr>
          <p:nvPr>
            <p:ph type="body" idx="1"/>
          </p:nvPr>
        </p:nvSpPr>
        <p:spPr>
          <a:xfrm>
            <a:off x="701041" y="4415790"/>
            <a:ext cx="5608319" cy="4183380"/>
          </a:xfrm>
          <a:prstGeom prst="rect">
            <a:avLst/>
          </a:prstGeom>
        </p:spPr>
        <p:txBody>
          <a:bodyPr lIns="93162" tIns="93162" rIns="93162" bIns="93162" anchor="ctr" anchorCtr="0">
            <a:noAutofit/>
          </a:bodyPr>
          <a:lstStyle/>
          <a:p>
            <a:endParaRPr/>
          </a:p>
        </p:txBody>
      </p:sp>
    </p:spTree>
    <p:extLst>
      <p:ext uri="{BB962C8B-B14F-4D97-AF65-F5344CB8AC3E}">
        <p14:creationId xmlns:p14="http://schemas.microsoft.com/office/powerpoint/2010/main" val="36760079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Shape 218"/>
          <p:cNvSpPr txBox="1">
            <a:spLocks noGrp="1"/>
          </p:cNvSpPr>
          <p:nvPr>
            <p:ph type="body" idx="1"/>
          </p:nvPr>
        </p:nvSpPr>
        <p:spPr>
          <a:xfrm>
            <a:off x="701041" y="4415790"/>
            <a:ext cx="5608319" cy="4183380"/>
          </a:xfrm>
          <a:prstGeom prst="rect">
            <a:avLst/>
          </a:prstGeom>
        </p:spPr>
        <p:txBody>
          <a:bodyPr lIns="93162" tIns="93162" rIns="93162" bIns="93162" anchor="ctr" anchorCtr="0">
            <a:noAutofit/>
          </a:bodyPr>
          <a:lstStyle/>
          <a:p>
            <a:endParaRPr/>
          </a:p>
        </p:txBody>
      </p:sp>
      <p:sp>
        <p:nvSpPr>
          <p:cNvPr id="219" name="Shape 21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642739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Shape 224"/>
          <p:cNvSpPr txBox="1">
            <a:spLocks noGrp="1"/>
          </p:cNvSpPr>
          <p:nvPr>
            <p:ph type="body" idx="1"/>
          </p:nvPr>
        </p:nvSpPr>
        <p:spPr>
          <a:xfrm>
            <a:off x="701041" y="4415790"/>
            <a:ext cx="5608319" cy="4183380"/>
          </a:xfrm>
          <a:prstGeom prst="rect">
            <a:avLst/>
          </a:prstGeom>
        </p:spPr>
        <p:txBody>
          <a:bodyPr lIns="93162" tIns="93162" rIns="93162" bIns="93162" anchor="ctr" anchorCtr="0">
            <a:noAutofit/>
          </a:bodyPr>
          <a:lstStyle/>
          <a:p>
            <a:endParaRPr/>
          </a:p>
        </p:txBody>
      </p:sp>
      <p:sp>
        <p:nvSpPr>
          <p:cNvPr id="225" name="Shape 22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17874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txBox="1">
            <a:spLocks noGrp="1"/>
          </p:cNvSpPr>
          <p:nvPr>
            <p:ph type="body" idx="1"/>
          </p:nvPr>
        </p:nvSpPr>
        <p:spPr>
          <a:xfrm>
            <a:off x="701041" y="4415790"/>
            <a:ext cx="5608319" cy="4183380"/>
          </a:xfrm>
          <a:prstGeom prst="rect">
            <a:avLst/>
          </a:prstGeom>
        </p:spPr>
        <p:txBody>
          <a:bodyPr lIns="93162" tIns="93162" rIns="93162" bIns="93162" anchor="ctr" anchorCtr="0">
            <a:noAutofit/>
          </a:bodyPr>
          <a:lstStyle/>
          <a:p>
            <a:endParaRPr/>
          </a:p>
        </p:txBody>
      </p:sp>
      <p:sp>
        <p:nvSpPr>
          <p:cNvPr id="231" name="Shape 23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93555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Shape 236"/>
          <p:cNvSpPr txBox="1">
            <a:spLocks noGrp="1"/>
          </p:cNvSpPr>
          <p:nvPr>
            <p:ph type="body" idx="1"/>
          </p:nvPr>
        </p:nvSpPr>
        <p:spPr>
          <a:xfrm>
            <a:off x="701041" y="4415790"/>
            <a:ext cx="5608319" cy="4183380"/>
          </a:xfrm>
          <a:prstGeom prst="rect">
            <a:avLst/>
          </a:prstGeom>
        </p:spPr>
        <p:txBody>
          <a:bodyPr lIns="93162" tIns="93162" rIns="93162" bIns="93162" anchor="ctr" anchorCtr="0">
            <a:noAutofit/>
          </a:bodyPr>
          <a:lstStyle/>
          <a:p>
            <a:endParaRPr/>
          </a:p>
        </p:txBody>
      </p:sp>
      <p:sp>
        <p:nvSpPr>
          <p:cNvPr id="237" name="Shape 23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56960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txBox="1">
            <a:spLocks noGrp="1"/>
          </p:cNvSpPr>
          <p:nvPr>
            <p:ph type="body" idx="1"/>
          </p:nvPr>
        </p:nvSpPr>
        <p:spPr>
          <a:xfrm>
            <a:off x="701041" y="4415790"/>
            <a:ext cx="5608319" cy="4183380"/>
          </a:xfrm>
          <a:prstGeom prst="rect">
            <a:avLst/>
          </a:prstGeom>
        </p:spPr>
        <p:txBody>
          <a:bodyPr lIns="93162" tIns="93162" rIns="93162" bIns="93162" anchor="ctr" anchorCtr="0">
            <a:noAutofit/>
          </a:bodyPr>
          <a:lstStyle/>
          <a:p>
            <a:endParaRPr/>
          </a:p>
        </p:txBody>
      </p:sp>
      <p:sp>
        <p:nvSpPr>
          <p:cNvPr id="94" name="Shape 9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360902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Shape 243"/>
          <p:cNvSpPr txBox="1">
            <a:spLocks noGrp="1"/>
          </p:cNvSpPr>
          <p:nvPr>
            <p:ph type="body" idx="1"/>
          </p:nvPr>
        </p:nvSpPr>
        <p:spPr>
          <a:xfrm>
            <a:off x="701041" y="4415790"/>
            <a:ext cx="5608319" cy="4183380"/>
          </a:xfrm>
          <a:prstGeom prst="rect">
            <a:avLst/>
          </a:prstGeom>
        </p:spPr>
        <p:txBody>
          <a:bodyPr lIns="93162" tIns="93162" rIns="93162" bIns="93162" anchor="ctr" anchorCtr="0">
            <a:noAutofit/>
          </a:bodyPr>
          <a:lstStyle/>
          <a:p>
            <a:r>
              <a:rPr lang="en-US" dirty="0" smtClean="0"/>
              <a:t>Fuel costs have nearly doubled over the past 10 years. Fuel represents up to 30 percent of total operating cost for single-aisle airplanes and up to 50 percent for </a:t>
            </a:r>
            <a:r>
              <a:rPr lang="en-US" dirty="0" err="1" smtClean="0"/>
              <a:t>widebody</a:t>
            </a:r>
            <a:r>
              <a:rPr lang="en-US" dirty="0" smtClean="0"/>
              <a:t> airplanes. Airlines are looking at all opportunities to reduce costs. One way to do this is to replace older, less efficient airplanes with new-technology airplanes, such as the 737 MAX and 787. Other ways include increasing airplane utilization. Utilization for the single-aisle fleet is currently 2 percent higher than it was in 2011, and the </a:t>
            </a:r>
            <a:r>
              <a:rPr lang="en-US" dirty="0" err="1" smtClean="0"/>
              <a:t>widebody</a:t>
            </a:r>
            <a:r>
              <a:rPr lang="en-US" dirty="0" smtClean="0"/>
              <a:t> fleet is 0.4 percent higher than in 2011. The steadily rising load factor is another way airlines are increasing efficiency. Average load factor reached a record high of 79 percent in 2012</a:t>
            </a:r>
            <a:endParaRPr dirty="0"/>
          </a:p>
        </p:txBody>
      </p:sp>
      <p:sp>
        <p:nvSpPr>
          <p:cNvPr id="244" name="Shape 24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90676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txBox="1">
            <a:spLocks noGrp="1"/>
          </p:cNvSpPr>
          <p:nvPr>
            <p:ph type="body" idx="1"/>
          </p:nvPr>
        </p:nvSpPr>
        <p:spPr>
          <a:xfrm>
            <a:off x="701041" y="4415790"/>
            <a:ext cx="5608319" cy="4183380"/>
          </a:xfrm>
          <a:prstGeom prst="rect">
            <a:avLst/>
          </a:prstGeom>
        </p:spPr>
        <p:txBody>
          <a:bodyPr lIns="93162" tIns="93162" rIns="93162" bIns="93162" anchor="ctr" anchorCtr="0">
            <a:noAutofit/>
          </a:bodyPr>
          <a:lstStyle/>
          <a:p>
            <a:endParaRPr/>
          </a:p>
        </p:txBody>
      </p:sp>
      <p:sp>
        <p:nvSpPr>
          <p:cNvPr id="250" name="Shape 25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873758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Shape 255"/>
          <p:cNvSpPr txBox="1">
            <a:spLocks noGrp="1"/>
          </p:cNvSpPr>
          <p:nvPr>
            <p:ph type="body" idx="1"/>
          </p:nvPr>
        </p:nvSpPr>
        <p:spPr>
          <a:xfrm>
            <a:off x="701041" y="4415790"/>
            <a:ext cx="5608319" cy="4183380"/>
          </a:xfrm>
          <a:prstGeom prst="rect">
            <a:avLst/>
          </a:prstGeom>
        </p:spPr>
        <p:txBody>
          <a:bodyPr lIns="93162" tIns="93162" rIns="93162" bIns="93162" anchor="ctr" anchorCtr="0">
            <a:noAutofit/>
          </a:bodyPr>
          <a:lstStyle/>
          <a:p>
            <a:endParaRPr/>
          </a:p>
        </p:txBody>
      </p:sp>
      <p:sp>
        <p:nvSpPr>
          <p:cNvPr id="256" name="Shape 25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605857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Shape 261"/>
          <p:cNvSpPr txBox="1">
            <a:spLocks noGrp="1"/>
          </p:cNvSpPr>
          <p:nvPr>
            <p:ph type="body" idx="1"/>
          </p:nvPr>
        </p:nvSpPr>
        <p:spPr>
          <a:xfrm>
            <a:off x="701041" y="4415790"/>
            <a:ext cx="5608319" cy="4183380"/>
          </a:xfrm>
          <a:prstGeom prst="rect">
            <a:avLst/>
          </a:prstGeom>
        </p:spPr>
        <p:txBody>
          <a:bodyPr lIns="93162" tIns="93162" rIns="93162" bIns="93162" anchor="ctr" anchorCtr="0">
            <a:noAutofit/>
          </a:bodyPr>
          <a:lstStyle/>
          <a:p>
            <a:endParaRPr/>
          </a:p>
        </p:txBody>
      </p:sp>
      <p:sp>
        <p:nvSpPr>
          <p:cNvPr id="262" name="Shape 26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567072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268" name="Shape 268"/>
          <p:cNvSpPr txBox="1">
            <a:spLocks noGrp="1"/>
          </p:cNvSpPr>
          <p:nvPr>
            <p:ph type="body" idx="1"/>
          </p:nvPr>
        </p:nvSpPr>
        <p:spPr>
          <a:xfrm>
            <a:off x="701041" y="4415790"/>
            <a:ext cx="5608319" cy="4183380"/>
          </a:xfrm>
          <a:prstGeom prst="rect">
            <a:avLst/>
          </a:prstGeom>
          <a:noFill/>
          <a:ln>
            <a:noFill/>
          </a:ln>
        </p:spPr>
        <p:txBody>
          <a:bodyPr lIns="93162" tIns="46568" rIns="93162" bIns="46568" anchor="t" anchorCtr="0">
            <a:noAutofit/>
          </a:bodyPr>
          <a:lstStyle/>
          <a:p>
            <a:pPr>
              <a:buSzPct val="25000"/>
            </a:pPr>
            <a:r>
              <a:rPr lang="en-US" sz="1800"/>
              <a:t>U.S. and Canada expected to have industry's best margins this year: post-tax profit estimated at 4.3% of total revenue BEST PERFORMANCE SINCE LATE 1990S</a:t>
            </a:r>
          </a:p>
          <a:p>
            <a:endParaRPr sz="1800"/>
          </a:p>
          <a:p>
            <a:pPr>
              <a:buSzPct val="25000"/>
            </a:pPr>
            <a:r>
              <a:rPr lang="en-US" sz="1800"/>
              <a:t>European airlines expected to generate 1.3% profit and Asian airlines are expected to book profit of 1.6% ($3.2 billion) RECORD HIGH</a:t>
            </a:r>
          </a:p>
          <a:p>
            <a:endParaRPr sz="1800"/>
          </a:p>
          <a:p>
            <a:endParaRPr sz="1800"/>
          </a:p>
        </p:txBody>
      </p:sp>
      <p:sp>
        <p:nvSpPr>
          <p:cNvPr id="269" name="Shape 269"/>
          <p:cNvSpPr txBox="1">
            <a:spLocks noGrp="1"/>
          </p:cNvSpPr>
          <p:nvPr>
            <p:ph type="sldNum" idx="12"/>
          </p:nvPr>
        </p:nvSpPr>
        <p:spPr>
          <a:xfrm>
            <a:off x="3970937" y="8829967"/>
            <a:ext cx="3037839" cy="464820"/>
          </a:xfrm>
          <a:prstGeom prst="rect">
            <a:avLst/>
          </a:prstGeom>
          <a:noFill/>
          <a:ln>
            <a:noFill/>
          </a:ln>
        </p:spPr>
        <p:txBody>
          <a:bodyPr lIns="93162" tIns="46568" rIns="93162" bIns="46568" anchor="b" anchorCtr="0">
            <a:noAutofit/>
          </a:bodyPr>
          <a:lstStyle/>
          <a:p>
            <a:pPr>
              <a:buSzPct val="25000"/>
            </a:pPr>
            <a:r>
              <a:rPr lang="en-US"/>
              <a:t> </a:t>
            </a:r>
          </a:p>
        </p:txBody>
      </p:sp>
    </p:spTree>
    <p:extLst>
      <p:ext uri="{BB962C8B-B14F-4D97-AF65-F5344CB8AC3E}">
        <p14:creationId xmlns:p14="http://schemas.microsoft.com/office/powerpoint/2010/main" val="1436956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Global GDP growth for 2012 was disappointing at 2.2 percent. Expectations for a strengthening economic recovery as the year progressed failed to materialize. Policy uncertainty in the Eurozone caused the yields of peripheral country sovereign bonds to spike in mid-year, pushing Europe back into recession. US policy uncertainty produced the threat of the economy falling over a "fiscal cliff." The result was weaker growth, not only in these major developed economies, but also in major emerging economies.</a:t>
            </a:r>
            <a:endParaRPr lang="en-US" dirty="0"/>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19627016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Volatile oil prices have been the greatest challenge to airline profitability apart from the weak economy. Fuel costs have surpassed labor as the largest segment of airline operating cost. Fuel costs, approximately 13 percent of total costs in 2002, are closer to 34 percent today. After spiking in early 2012, oil prices have remained relatively stable. On the demand side, the weak economic outlook has moderated near-term growth projections. On the supply side, rising shale oil production in the United States is moderating near-term price projections. Lower jet fuel prices are bolstering near-term airline profitability outlooks.</a:t>
            </a:r>
            <a:endParaRPr lang="en-US" dirty="0"/>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9151951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Shape 274"/>
          <p:cNvSpPr txBox="1">
            <a:spLocks noGrp="1"/>
          </p:cNvSpPr>
          <p:nvPr>
            <p:ph type="body" idx="1"/>
          </p:nvPr>
        </p:nvSpPr>
        <p:spPr>
          <a:xfrm>
            <a:off x="701041" y="4415790"/>
            <a:ext cx="5608319" cy="4183380"/>
          </a:xfrm>
          <a:prstGeom prst="rect">
            <a:avLst/>
          </a:prstGeom>
        </p:spPr>
        <p:txBody>
          <a:bodyPr lIns="93162" tIns="93162" rIns="93162" bIns="93162" anchor="ctr" anchorCtr="0">
            <a:noAutofit/>
          </a:bodyPr>
          <a:lstStyle/>
          <a:p>
            <a:endParaRPr/>
          </a:p>
        </p:txBody>
      </p:sp>
      <p:sp>
        <p:nvSpPr>
          <p:cNvPr id="275" name="Shape 27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737119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2" name="Shape 282"/>
          <p:cNvSpPr txBox="1">
            <a:spLocks noGrp="1"/>
          </p:cNvSpPr>
          <p:nvPr>
            <p:ph type="body" idx="1"/>
          </p:nvPr>
        </p:nvSpPr>
        <p:spPr>
          <a:xfrm>
            <a:off x="701041" y="4415790"/>
            <a:ext cx="5608319" cy="4183380"/>
          </a:xfrm>
          <a:prstGeom prst="rect">
            <a:avLst/>
          </a:prstGeom>
        </p:spPr>
        <p:txBody>
          <a:bodyPr lIns="93162" tIns="93162" rIns="93162" bIns="93162" anchor="ctr" anchorCtr="0">
            <a:noAutofit/>
          </a:bodyPr>
          <a:lstStyle/>
          <a:p>
            <a:endParaRPr/>
          </a:p>
        </p:txBody>
      </p:sp>
    </p:spTree>
    <p:extLst>
      <p:ext uri="{BB962C8B-B14F-4D97-AF65-F5344CB8AC3E}">
        <p14:creationId xmlns:p14="http://schemas.microsoft.com/office/powerpoint/2010/main" val="27512232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Shape 28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9" name="Shape 289"/>
          <p:cNvSpPr txBox="1">
            <a:spLocks noGrp="1"/>
          </p:cNvSpPr>
          <p:nvPr>
            <p:ph type="body" idx="1"/>
          </p:nvPr>
        </p:nvSpPr>
        <p:spPr>
          <a:xfrm>
            <a:off x="701041" y="4415790"/>
            <a:ext cx="5608319" cy="4183380"/>
          </a:xfrm>
          <a:prstGeom prst="rect">
            <a:avLst/>
          </a:prstGeom>
        </p:spPr>
        <p:txBody>
          <a:bodyPr lIns="93162" tIns="93162" rIns="93162" bIns="93162" anchor="ctr" anchorCtr="0">
            <a:noAutofit/>
          </a:bodyPr>
          <a:lstStyle/>
          <a:p>
            <a:endParaRPr/>
          </a:p>
        </p:txBody>
      </p:sp>
    </p:spTree>
    <p:extLst>
      <p:ext uri="{BB962C8B-B14F-4D97-AF65-F5344CB8AC3E}">
        <p14:creationId xmlns:p14="http://schemas.microsoft.com/office/powerpoint/2010/main" val="600378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txBox="1">
            <a:spLocks noGrp="1"/>
          </p:cNvSpPr>
          <p:nvPr>
            <p:ph type="body" idx="1"/>
          </p:nvPr>
        </p:nvSpPr>
        <p:spPr>
          <a:xfrm>
            <a:off x="701041" y="4415790"/>
            <a:ext cx="5608319" cy="4183380"/>
          </a:xfrm>
          <a:prstGeom prst="rect">
            <a:avLst/>
          </a:prstGeom>
        </p:spPr>
        <p:txBody>
          <a:bodyPr lIns="93162" tIns="93162" rIns="93162" bIns="93162" anchor="ctr" anchorCtr="0">
            <a:noAutofit/>
          </a:bodyPr>
          <a:lstStyle/>
          <a:p>
            <a:endParaRPr/>
          </a:p>
        </p:txBody>
      </p:sp>
      <p:sp>
        <p:nvSpPr>
          <p:cNvPr id="100" name="Shape 10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35143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Shape 294"/>
          <p:cNvSpPr txBox="1">
            <a:spLocks noGrp="1"/>
          </p:cNvSpPr>
          <p:nvPr>
            <p:ph type="body" idx="1"/>
          </p:nvPr>
        </p:nvSpPr>
        <p:spPr>
          <a:xfrm>
            <a:off x="701041" y="4415790"/>
            <a:ext cx="5608319" cy="4183380"/>
          </a:xfrm>
          <a:prstGeom prst="rect">
            <a:avLst/>
          </a:prstGeom>
        </p:spPr>
        <p:txBody>
          <a:bodyPr lIns="93162" tIns="93162" rIns="93162" bIns="93162" anchor="ctr" anchorCtr="0">
            <a:noAutofit/>
          </a:bodyPr>
          <a:lstStyle/>
          <a:p>
            <a:endParaRPr/>
          </a:p>
        </p:txBody>
      </p:sp>
      <p:sp>
        <p:nvSpPr>
          <p:cNvPr id="295" name="Shape 29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354050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48</a:t>
            </a:fld>
            <a:endParaRPr lang="en-CA" dirty="0"/>
          </a:p>
        </p:txBody>
      </p:sp>
    </p:spTree>
    <p:extLst>
      <p:ext uri="{BB962C8B-B14F-4D97-AF65-F5344CB8AC3E}">
        <p14:creationId xmlns:p14="http://schemas.microsoft.com/office/powerpoint/2010/main" val="33083375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49</a:t>
            </a:fld>
            <a:endParaRPr lang="en-CA" dirty="0"/>
          </a:p>
        </p:txBody>
      </p:sp>
    </p:spTree>
    <p:extLst>
      <p:ext uri="{BB962C8B-B14F-4D97-AF65-F5344CB8AC3E}">
        <p14:creationId xmlns:p14="http://schemas.microsoft.com/office/powerpoint/2010/main" val="33083375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50</a:t>
            </a:fld>
            <a:endParaRPr lang="en-CA" dirty="0"/>
          </a:p>
        </p:txBody>
      </p:sp>
    </p:spTree>
    <p:extLst>
      <p:ext uri="{BB962C8B-B14F-4D97-AF65-F5344CB8AC3E}">
        <p14:creationId xmlns:p14="http://schemas.microsoft.com/office/powerpoint/2010/main" val="33083375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51</a:t>
            </a:fld>
            <a:endParaRPr lang="en-CA" dirty="0"/>
          </a:p>
        </p:txBody>
      </p:sp>
    </p:spTree>
    <p:extLst>
      <p:ext uri="{BB962C8B-B14F-4D97-AF65-F5344CB8AC3E}">
        <p14:creationId xmlns:p14="http://schemas.microsoft.com/office/powerpoint/2010/main" val="33083375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52</a:t>
            </a:fld>
            <a:endParaRPr lang="en-CA" dirty="0"/>
          </a:p>
        </p:txBody>
      </p:sp>
    </p:spTree>
    <p:extLst>
      <p:ext uri="{BB962C8B-B14F-4D97-AF65-F5344CB8AC3E}">
        <p14:creationId xmlns:p14="http://schemas.microsoft.com/office/powerpoint/2010/main" val="33083375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53</a:t>
            </a:fld>
            <a:endParaRPr lang="en-CA" dirty="0"/>
          </a:p>
        </p:txBody>
      </p:sp>
    </p:spTree>
    <p:extLst>
      <p:ext uri="{BB962C8B-B14F-4D97-AF65-F5344CB8AC3E}">
        <p14:creationId xmlns:p14="http://schemas.microsoft.com/office/powerpoint/2010/main" val="33083375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54</a:t>
            </a:fld>
            <a:endParaRPr lang="en-CA" dirty="0"/>
          </a:p>
        </p:txBody>
      </p:sp>
    </p:spTree>
    <p:extLst>
      <p:ext uri="{BB962C8B-B14F-4D97-AF65-F5344CB8AC3E}">
        <p14:creationId xmlns:p14="http://schemas.microsoft.com/office/powerpoint/2010/main" val="33083375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55</a:t>
            </a:fld>
            <a:endParaRPr lang="en-CA" dirty="0"/>
          </a:p>
        </p:txBody>
      </p:sp>
    </p:spTree>
    <p:extLst>
      <p:ext uri="{BB962C8B-B14F-4D97-AF65-F5344CB8AC3E}">
        <p14:creationId xmlns:p14="http://schemas.microsoft.com/office/powerpoint/2010/main" val="33083375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56</a:t>
            </a:fld>
            <a:endParaRPr lang="en-CA" dirty="0"/>
          </a:p>
        </p:txBody>
      </p:sp>
    </p:spTree>
    <p:extLst>
      <p:ext uri="{BB962C8B-B14F-4D97-AF65-F5344CB8AC3E}">
        <p14:creationId xmlns:p14="http://schemas.microsoft.com/office/powerpoint/2010/main" val="3308337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txBox="1">
            <a:spLocks noGrp="1"/>
          </p:cNvSpPr>
          <p:nvPr>
            <p:ph type="body" idx="1"/>
          </p:nvPr>
        </p:nvSpPr>
        <p:spPr>
          <a:xfrm>
            <a:off x="701041" y="4415790"/>
            <a:ext cx="5608319" cy="4183380"/>
          </a:xfrm>
          <a:prstGeom prst="rect">
            <a:avLst/>
          </a:prstGeom>
        </p:spPr>
        <p:txBody>
          <a:bodyPr lIns="93162" tIns="93162" rIns="93162" bIns="93162" anchor="ctr" anchorCtr="0">
            <a:noAutofit/>
          </a:bodyPr>
          <a:lstStyle/>
          <a:p>
            <a:endParaRPr/>
          </a:p>
        </p:txBody>
      </p:sp>
      <p:sp>
        <p:nvSpPr>
          <p:cNvPr id="106" name="Shape 10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93504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57</a:t>
            </a:fld>
            <a:endParaRPr lang="en-CA" dirty="0"/>
          </a:p>
        </p:txBody>
      </p:sp>
    </p:spTree>
    <p:extLst>
      <p:ext uri="{BB962C8B-B14F-4D97-AF65-F5344CB8AC3E}">
        <p14:creationId xmlns:p14="http://schemas.microsoft.com/office/powerpoint/2010/main" val="33083375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58</a:t>
            </a:fld>
            <a:endParaRPr lang="en-CA" dirty="0"/>
          </a:p>
        </p:txBody>
      </p:sp>
    </p:spTree>
    <p:extLst>
      <p:ext uri="{BB962C8B-B14F-4D97-AF65-F5344CB8AC3E}">
        <p14:creationId xmlns:p14="http://schemas.microsoft.com/office/powerpoint/2010/main" val="28142125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59</a:t>
            </a:fld>
            <a:endParaRPr lang="en-CA" dirty="0"/>
          </a:p>
        </p:txBody>
      </p:sp>
    </p:spTree>
    <p:extLst>
      <p:ext uri="{BB962C8B-B14F-4D97-AF65-F5344CB8AC3E}">
        <p14:creationId xmlns:p14="http://schemas.microsoft.com/office/powerpoint/2010/main" val="33083375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60</a:t>
            </a:fld>
            <a:endParaRPr lang="en-CA" dirty="0"/>
          </a:p>
        </p:txBody>
      </p:sp>
    </p:spTree>
    <p:extLst>
      <p:ext uri="{BB962C8B-B14F-4D97-AF65-F5344CB8AC3E}">
        <p14:creationId xmlns:p14="http://schemas.microsoft.com/office/powerpoint/2010/main" val="33083375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61</a:t>
            </a:fld>
            <a:endParaRPr lang="en-CA" dirty="0"/>
          </a:p>
        </p:txBody>
      </p:sp>
    </p:spTree>
    <p:extLst>
      <p:ext uri="{BB962C8B-B14F-4D97-AF65-F5344CB8AC3E}">
        <p14:creationId xmlns:p14="http://schemas.microsoft.com/office/powerpoint/2010/main" val="33083375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62</a:t>
            </a:fld>
            <a:endParaRPr lang="en-CA" dirty="0"/>
          </a:p>
        </p:txBody>
      </p:sp>
    </p:spTree>
    <p:extLst>
      <p:ext uri="{BB962C8B-B14F-4D97-AF65-F5344CB8AC3E}">
        <p14:creationId xmlns:p14="http://schemas.microsoft.com/office/powerpoint/2010/main" val="33083375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63</a:t>
            </a:fld>
            <a:endParaRPr lang="en-CA" dirty="0"/>
          </a:p>
        </p:txBody>
      </p:sp>
    </p:spTree>
    <p:extLst>
      <p:ext uri="{BB962C8B-B14F-4D97-AF65-F5344CB8AC3E}">
        <p14:creationId xmlns:p14="http://schemas.microsoft.com/office/powerpoint/2010/main" val="21034826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64</a:t>
            </a:fld>
            <a:endParaRPr lang="en-CA" dirty="0"/>
          </a:p>
        </p:txBody>
      </p:sp>
    </p:spTree>
    <p:extLst>
      <p:ext uri="{BB962C8B-B14F-4D97-AF65-F5344CB8AC3E}">
        <p14:creationId xmlns:p14="http://schemas.microsoft.com/office/powerpoint/2010/main" val="330833752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6FF061F-B0F7-491F-AF5E-2738E8C7B38D}" type="slidenum">
              <a:rPr lang="en-CA" smtClean="0"/>
              <a:t>65</a:t>
            </a:fld>
            <a:endParaRPr lang="en-CA" dirty="0"/>
          </a:p>
        </p:txBody>
      </p:sp>
    </p:spTree>
    <p:extLst>
      <p:ext uri="{BB962C8B-B14F-4D97-AF65-F5344CB8AC3E}">
        <p14:creationId xmlns:p14="http://schemas.microsoft.com/office/powerpoint/2010/main" val="330833752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66</a:t>
            </a:fld>
            <a:endParaRPr lang="en-CA" dirty="0"/>
          </a:p>
        </p:txBody>
      </p:sp>
    </p:spTree>
    <p:extLst>
      <p:ext uri="{BB962C8B-B14F-4D97-AF65-F5344CB8AC3E}">
        <p14:creationId xmlns:p14="http://schemas.microsoft.com/office/powerpoint/2010/main" val="33083375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701041" y="4415790"/>
            <a:ext cx="5608319" cy="4183380"/>
          </a:xfrm>
          <a:prstGeom prst="rect">
            <a:avLst/>
          </a:prstGeom>
        </p:spPr>
        <p:txBody>
          <a:bodyPr lIns="93162" tIns="93162" rIns="93162" bIns="93162" anchor="ctr" anchorCtr="0">
            <a:noAutofit/>
          </a:bodyPr>
          <a:lstStyle/>
          <a:p>
            <a:endParaRPr/>
          </a:p>
        </p:txBody>
      </p:sp>
      <p:sp>
        <p:nvSpPr>
          <p:cNvPr id="118" name="Shape 11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23728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67</a:t>
            </a:fld>
            <a:endParaRPr lang="en-CA" dirty="0"/>
          </a:p>
        </p:txBody>
      </p:sp>
    </p:spTree>
    <p:extLst>
      <p:ext uri="{BB962C8B-B14F-4D97-AF65-F5344CB8AC3E}">
        <p14:creationId xmlns:p14="http://schemas.microsoft.com/office/powerpoint/2010/main" val="330833752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68</a:t>
            </a:fld>
            <a:endParaRPr lang="en-CA" dirty="0"/>
          </a:p>
        </p:txBody>
      </p:sp>
    </p:spTree>
    <p:extLst>
      <p:ext uri="{BB962C8B-B14F-4D97-AF65-F5344CB8AC3E}">
        <p14:creationId xmlns:p14="http://schemas.microsoft.com/office/powerpoint/2010/main" val="32516952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69</a:t>
            </a:fld>
            <a:endParaRPr lang="en-CA" dirty="0"/>
          </a:p>
        </p:txBody>
      </p:sp>
    </p:spTree>
    <p:extLst>
      <p:ext uri="{BB962C8B-B14F-4D97-AF65-F5344CB8AC3E}">
        <p14:creationId xmlns:p14="http://schemas.microsoft.com/office/powerpoint/2010/main" val="170642437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70</a:t>
            </a:fld>
            <a:endParaRPr lang="en-CA" dirty="0"/>
          </a:p>
        </p:txBody>
      </p:sp>
    </p:spTree>
    <p:extLst>
      <p:ext uri="{BB962C8B-B14F-4D97-AF65-F5344CB8AC3E}">
        <p14:creationId xmlns:p14="http://schemas.microsoft.com/office/powerpoint/2010/main" val="40962668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71</a:t>
            </a:fld>
            <a:endParaRPr lang="en-CA" dirty="0"/>
          </a:p>
        </p:txBody>
      </p:sp>
    </p:spTree>
    <p:extLst>
      <p:ext uri="{BB962C8B-B14F-4D97-AF65-F5344CB8AC3E}">
        <p14:creationId xmlns:p14="http://schemas.microsoft.com/office/powerpoint/2010/main" val="330833752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72</a:t>
            </a:fld>
            <a:endParaRPr lang="en-CA" dirty="0"/>
          </a:p>
        </p:txBody>
      </p:sp>
    </p:spTree>
    <p:extLst>
      <p:ext uri="{BB962C8B-B14F-4D97-AF65-F5344CB8AC3E}">
        <p14:creationId xmlns:p14="http://schemas.microsoft.com/office/powerpoint/2010/main" val="330833752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73</a:t>
            </a:fld>
            <a:endParaRPr lang="en-CA" dirty="0"/>
          </a:p>
        </p:txBody>
      </p:sp>
    </p:spTree>
    <p:extLst>
      <p:ext uri="{BB962C8B-B14F-4D97-AF65-F5344CB8AC3E}">
        <p14:creationId xmlns:p14="http://schemas.microsoft.com/office/powerpoint/2010/main" val="330833752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74</a:t>
            </a:fld>
            <a:endParaRPr lang="en-CA" dirty="0"/>
          </a:p>
        </p:txBody>
      </p:sp>
    </p:spTree>
    <p:extLst>
      <p:ext uri="{BB962C8B-B14F-4D97-AF65-F5344CB8AC3E}">
        <p14:creationId xmlns:p14="http://schemas.microsoft.com/office/powerpoint/2010/main" val="330833752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75</a:t>
            </a:fld>
            <a:endParaRPr lang="en-CA" dirty="0"/>
          </a:p>
        </p:txBody>
      </p:sp>
    </p:spTree>
    <p:extLst>
      <p:ext uri="{BB962C8B-B14F-4D97-AF65-F5344CB8AC3E}">
        <p14:creationId xmlns:p14="http://schemas.microsoft.com/office/powerpoint/2010/main" val="330833752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76</a:t>
            </a:fld>
            <a:endParaRPr lang="en-CA" dirty="0"/>
          </a:p>
        </p:txBody>
      </p:sp>
    </p:spTree>
    <p:extLst>
      <p:ext uri="{BB962C8B-B14F-4D97-AF65-F5344CB8AC3E}">
        <p14:creationId xmlns:p14="http://schemas.microsoft.com/office/powerpoint/2010/main" val="1165055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txBox="1">
            <a:spLocks noGrp="1"/>
          </p:cNvSpPr>
          <p:nvPr>
            <p:ph type="body" idx="1"/>
          </p:nvPr>
        </p:nvSpPr>
        <p:spPr>
          <a:xfrm>
            <a:off x="701041" y="4415790"/>
            <a:ext cx="5608319" cy="4183380"/>
          </a:xfrm>
          <a:prstGeom prst="rect">
            <a:avLst/>
          </a:prstGeom>
        </p:spPr>
        <p:txBody>
          <a:bodyPr lIns="93162" tIns="93162" rIns="93162" bIns="93162" anchor="ctr" anchorCtr="0">
            <a:noAutofit/>
          </a:bodyPr>
          <a:lstStyle/>
          <a:p>
            <a:r>
              <a:rPr lang="en-US"/>
              <a:t>Lower volume of business passengers compared to others, however, these customers contribute to higher revenues than passengers flying for pleasure</a:t>
            </a:r>
          </a:p>
        </p:txBody>
      </p:sp>
      <p:sp>
        <p:nvSpPr>
          <p:cNvPr id="112" name="Shape 11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7623548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77</a:t>
            </a:fld>
            <a:endParaRPr lang="en-CA" dirty="0"/>
          </a:p>
        </p:txBody>
      </p:sp>
    </p:spTree>
    <p:extLst>
      <p:ext uri="{BB962C8B-B14F-4D97-AF65-F5344CB8AC3E}">
        <p14:creationId xmlns:p14="http://schemas.microsoft.com/office/powerpoint/2010/main" val="359755463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78</a:t>
            </a:fld>
            <a:endParaRPr lang="en-CA" dirty="0"/>
          </a:p>
        </p:txBody>
      </p:sp>
    </p:spTree>
    <p:extLst>
      <p:ext uri="{BB962C8B-B14F-4D97-AF65-F5344CB8AC3E}">
        <p14:creationId xmlns:p14="http://schemas.microsoft.com/office/powerpoint/2010/main" val="74563555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79</a:t>
            </a:fld>
            <a:endParaRPr lang="en-CA" dirty="0"/>
          </a:p>
        </p:txBody>
      </p:sp>
    </p:spTree>
    <p:extLst>
      <p:ext uri="{BB962C8B-B14F-4D97-AF65-F5344CB8AC3E}">
        <p14:creationId xmlns:p14="http://schemas.microsoft.com/office/powerpoint/2010/main" val="100525292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80</a:t>
            </a:fld>
            <a:endParaRPr lang="en-CA" dirty="0"/>
          </a:p>
        </p:txBody>
      </p:sp>
    </p:spTree>
    <p:extLst>
      <p:ext uri="{BB962C8B-B14F-4D97-AF65-F5344CB8AC3E}">
        <p14:creationId xmlns:p14="http://schemas.microsoft.com/office/powerpoint/2010/main" val="367009465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81</a:t>
            </a:fld>
            <a:endParaRPr lang="en-CA" dirty="0"/>
          </a:p>
        </p:txBody>
      </p:sp>
    </p:spTree>
    <p:extLst>
      <p:ext uri="{BB962C8B-B14F-4D97-AF65-F5344CB8AC3E}">
        <p14:creationId xmlns:p14="http://schemas.microsoft.com/office/powerpoint/2010/main" val="216245040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82</a:t>
            </a:fld>
            <a:endParaRPr lang="en-CA" dirty="0"/>
          </a:p>
        </p:txBody>
      </p:sp>
    </p:spTree>
    <p:extLst>
      <p:ext uri="{BB962C8B-B14F-4D97-AF65-F5344CB8AC3E}">
        <p14:creationId xmlns:p14="http://schemas.microsoft.com/office/powerpoint/2010/main" val="395400810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125</a:t>
            </a:fld>
            <a:endParaRPr lang="en-CA" dirty="0"/>
          </a:p>
        </p:txBody>
      </p:sp>
    </p:spTree>
    <p:extLst>
      <p:ext uri="{BB962C8B-B14F-4D97-AF65-F5344CB8AC3E}">
        <p14:creationId xmlns:p14="http://schemas.microsoft.com/office/powerpoint/2010/main" val="308536247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13.56 closing HKD</a:t>
            </a:r>
            <a:endParaRPr lang="en-CA" dirty="0"/>
          </a:p>
        </p:txBody>
      </p:sp>
      <p:sp>
        <p:nvSpPr>
          <p:cNvPr id="4" name="Slide Number Placeholder 3"/>
          <p:cNvSpPr>
            <a:spLocks noGrp="1"/>
          </p:cNvSpPr>
          <p:nvPr>
            <p:ph type="sldNum" sz="quarter" idx="10"/>
          </p:nvPr>
        </p:nvSpPr>
        <p:spPr/>
        <p:txBody>
          <a:bodyPr/>
          <a:lstStyle/>
          <a:p>
            <a:fld id="{C6FF061F-B0F7-491F-AF5E-2738E8C7B38D}" type="slidenum">
              <a:rPr lang="en-CA" smtClean="0"/>
              <a:t>126</a:t>
            </a:fld>
            <a:endParaRPr lang="en-CA" dirty="0"/>
          </a:p>
        </p:txBody>
      </p:sp>
    </p:spTree>
    <p:extLst>
      <p:ext uri="{BB962C8B-B14F-4D97-AF65-F5344CB8AC3E}">
        <p14:creationId xmlns:p14="http://schemas.microsoft.com/office/powerpoint/2010/main" val="198427975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127</a:t>
            </a:fld>
            <a:endParaRPr lang="en-CA" dirty="0"/>
          </a:p>
        </p:txBody>
      </p:sp>
    </p:spTree>
    <p:extLst>
      <p:ext uri="{BB962C8B-B14F-4D97-AF65-F5344CB8AC3E}">
        <p14:creationId xmlns:p14="http://schemas.microsoft.com/office/powerpoint/2010/main" val="399761426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128</a:t>
            </a:fld>
            <a:endParaRPr lang="en-CA" dirty="0"/>
          </a:p>
        </p:txBody>
      </p:sp>
    </p:spTree>
    <p:extLst>
      <p:ext uri="{BB962C8B-B14F-4D97-AF65-F5344CB8AC3E}">
        <p14:creationId xmlns:p14="http://schemas.microsoft.com/office/powerpoint/2010/main" val="3507501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 26 (air</a:t>
            </a:r>
            <a:r>
              <a:rPr lang="en-US" baseline="0" dirty="0" smtClean="0"/>
              <a:t> </a:t>
            </a:r>
            <a:r>
              <a:rPr lang="en-US" baseline="0" dirty="0" err="1" smtClean="0"/>
              <a:t>canada</a:t>
            </a:r>
            <a:r>
              <a:rPr lang="en-US" baseline="0" dirty="0" smtClean="0"/>
              <a:t>, air china, </a:t>
            </a:r>
            <a:r>
              <a:rPr lang="en-US" baseline="0" dirty="0" err="1" smtClean="0"/>
              <a:t>singapore</a:t>
            </a:r>
            <a:r>
              <a:rPr lang="en-US" baseline="0" dirty="0" smtClean="0"/>
              <a:t> airlines)</a:t>
            </a:r>
            <a:endParaRPr lang="en-US" dirty="0" smtClean="0"/>
          </a:p>
          <a:p>
            <a:r>
              <a:rPr lang="en-US" dirty="0" err="1" smtClean="0"/>
              <a:t>Skyteam</a:t>
            </a:r>
            <a:r>
              <a:rPr lang="en-US" dirty="0" smtClean="0"/>
              <a:t>: 20 (air </a:t>
            </a:r>
            <a:r>
              <a:rPr lang="en-US" dirty="0" err="1" smtClean="0"/>
              <a:t>france</a:t>
            </a:r>
            <a:r>
              <a:rPr lang="en-US" dirty="0" smtClean="0"/>
              <a:t>, delta airlines)</a:t>
            </a:r>
          </a:p>
          <a:p>
            <a:r>
              <a:rPr lang="en-US" dirty="0" err="1" smtClean="0"/>
              <a:t>Oneworld</a:t>
            </a:r>
            <a:r>
              <a:rPr lang="en-US" dirty="0" smtClean="0"/>
              <a:t>: 15 (</a:t>
            </a:r>
            <a:r>
              <a:rPr lang="en-US" dirty="0" err="1" smtClean="0"/>
              <a:t>american</a:t>
            </a:r>
            <a:r>
              <a:rPr lang="en-US" dirty="0" smtClean="0"/>
              <a:t> airlines, </a:t>
            </a:r>
            <a:r>
              <a:rPr lang="en-US" dirty="0" err="1" smtClean="0"/>
              <a:t>british</a:t>
            </a:r>
            <a:r>
              <a:rPr lang="en-US" dirty="0" smtClean="0"/>
              <a:t> airways)</a:t>
            </a:r>
          </a:p>
          <a:p>
            <a:endParaRPr lang="en-US" dirty="0"/>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3702077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129</a:t>
            </a:fld>
            <a:endParaRPr lang="en-CA" dirty="0"/>
          </a:p>
        </p:txBody>
      </p:sp>
    </p:spTree>
    <p:extLst>
      <p:ext uri="{BB962C8B-B14F-4D97-AF65-F5344CB8AC3E}">
        <p14:creationId xmlns:p14="http://schemas.microsoft.com/office/powerpoint/2010/main" val="161287954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130</a:t>
            </a:fld>
            <a:endParaRPr lang="en-CA" dirty="0"/>
          </a:p>
        </p:txBody>
      </p:sp>
    </p:spTree>
    <p:extLst>
      <p:ext uri="{BB962C8B-B14F-4D97-AF65-F5344CB8AC3E}">
        <p14:creationId xmlns:p14="http://schemas.microsoft.com/office/powerpoint/2010/main" val="72926574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131</a:t>
            </a:fld>
            <a:endParaRPr lang="en-CA" dirty="0"/>
          </a:p>
        </p:txBody>
      </p:sp>
    </p:spTree>
    <p:extLst>
      <p:ext uri="{BB962C8B-B14F-4D97-AF65-F5344CB8AC3E}">
        <p14:creationId xmlns:p14="http://schemas.microsoft.com/office/powerpoint/2010/main" val="221925753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132</a:t>
            </a:fld>
            <a:endParaRPr lang="en-CA" dirty="0"/>
          </a:p>
        </p:txBody>
      </p:sp>
    </p:spTree>
    <p:extLst>
      <p:ext uri="{BB962C8B-B14F-4D97-AF65-F5344CB8AC3E}">
        <p14:creationId xmlns:p14="http://schemas.microsoft.com/office/powerpoint/2010/main" val="372451677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133</a:t>
            </a:fld>
            <a:endParaRPr lang="en-CA" dirty="0"/>
          </a:p>
        </p:txBody>
      </p:sp>
    </p:spTree>
    <p:extLst>
      <p:ext uri="{BB962C8B-B14F-4D97-AF65-F5344CB8AC3E}">
        <p14:creationId xmlns:p14="http://schemas.microsoft.com/office/powerpoint/2010/main" val="57506490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134</a:t>
            </a:fld>
            <a:endParaRPr lang="en-CA" dirty="0"/>
          </a:p>
        </p:txBody>
      </p:sp>
    </p:spTree>
    <p:extLst>
      <p:ext uri="{BB962C8B-B14F-4D97-AF65-F5344CB8AC3E}">
        <p14:creationId xmlns:p14="http://schemas.microsoft.com/office/powerpoint/2010/main" val="411627085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135</a:t>
            </a:fld>
            <a:endParaRPr lang="en-CA" dirty="0"/>
          </a:p>
        </p:txBody>
      </p:sp>
    </p:spTree>
    <p:extLst>
      <p:ext uri="{BB962C8B-B14F-4D97-AF65-F5344CB8AC3E}">
        <p14:creationId xmlns:p14="http://schemas.microsoft.com/office/powerpoint/2010/main" val="428723550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136</a:t>
            </a:fld>
            <a:endParaRPr lang="en-CA" dirty="0"/>
          </a:p>
        </p:txBody>
      </p:sp>
    </p:spTree>
    <p:extLst>
      <p:ext uri="{BB962C8B-B14F-4D97-AF65-F5344CB8AC3E}">
        <p14:creationId xmlns:p14="http://schemas.microsoft.com/office/powerpoint/2010/main" val="85702178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137</a:t>
            </a:fld>
            <a:endParaRPr lang="en-CA" dirty="0"/>
          </a:p>
        </p:txBody>
      </p:sp>
    </p:spTree>
    <p:extLst>
      <p:ext uri="{BB962C8B-B14F-4D97-AF65-F5344CB8AC3E}">
        <p14:creationId xmlns:p14="http://schemas.microsoft.com/office/powerpoint/2010/main" val="17294322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138</a:t>
            </a:fld>
            <a:endParaRPr lang="en-CA" dirty="0"/>
          </a:p>
        </p:txBody>
      </p:sp>
    </p:spTree>
    <p:extLst>
      <p:ext uri="{BB962C8B-B14F-4D97-AF65-F5344CB8AC3E}">
        <p14:creationId xmlns:p14="http://schemas.microsoft.com/office/powerpoint/2010/main" val="22884392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36363"/>
              </a:lnSpc>
              <a:spcAft>
                <a:spcPts val="815"/>
              </a:spcAft>
              <a:buClr>
                <a:schemeClr val="dk1"/>
              </a:buClr>
              <a:buSzPct val="122222"/>
            </a:pPr>
            <a:r>
              <a:rPr lang="en-US" dirty="0" err="1">
                <a:solidFill>
                  <a:srgbClr val="333333"/>
                </a:solidFill>
              </a:rPr>
              <a:t>Cabotage</a:t>
            </a:r>
            <a:r>
              <a:rPr lang="en-US" dirty="0">
                <a:solidFill>
                  <a:srgbClr val="333333"/>
                </a:solidFill>
              </a:rPr>
              <a:t> by any EU-based carriers is permitted in any other EU-country; also, the Open Skies agreement accords </a:t>
            </a:r>
            <a:r>
              <a:rPr lang="en-US" dirty="0" err="1">
                <a:solidFill>
                  <a:srgbClr val="333333"/>
                </a:solidFill>
              </a:rPr>
              <a:t>cabotage</a:t>
            </a:r>
            <a:r>
              <a:rPr lang="en-US" dirty="0">
                <a:solidFill>
                  <a:srgbClr val="333333"/>
                </a:solidFill>
              </a:rPr>
              <a:t> rights to US carriers in the EU. This liberalization should increase the opportunities for market access in this region. However, in other countries </a:t>
            </a:r>
            <a:r>
              <a:rPr lang="en-US" dirty="0" err="1">
                <a:solidFill>
                  <a:srgbClr val="333333"/>
                </a:solidFill>
              </a:rPr>
              <a:t>cabotage</a:t>
            </a:r>
            <a:r>
              <a:rPr lang="en-US" dirty="0">
                <a:solidFill>
                  <a:srgbClr val="333333"/>
                </a:solidFill>
              </a:rPr>
              <a:t> is generally not possible, and in some cases foreign ownership of domestic airlines is also restricted to a certain percentage. </a:t>
            </a:r>
          </a:p>
          <a:p>
            <a:endParaRPr lang="en-US" dirty="0" smtClean="0"/>
          </a:p>
          <a:p>
            <a:endParaRPr lang="en-US" dirty="0" smtClean="0"/>
          </a:p>
          <a:p>
            <a:endParaRPr lang="en-US" dirty="0"/>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57947957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139</a:t>
            </a:fld>
            <a:endParaRPr lang="en-CA" dirty="0"/>
          </a:p>
        </p:txBody>
      </p:sp>
    </p:spTree>
    <p:extLst>
      <p:ext uri="{BB962C8B-B14F-4D97-AF65-F5344CB8AC3E}">
        <p14:creationId xmlns:p14="http://schemas.microsoft.com/office/powerpoint/2010/main" val="228761759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140</a:t>
            </a:fld>
            <a:endParaRPr lang="en-CA" dirty="0"/>
          </a:p>
        </p:txBody>
      </p:sp>
    </p:spTree>
    <p:extLst>
      <p:ext uri="{BB962C8B-B14F-4D97-AF65-F5344CB8AC3E}">
        <p14:creationId xmlns:p14="http://schemas.microsoft.com/office/powerpoint/2010/main" val="301724973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141</a:t>
            </a:fld>
            <a:endParaRPr lang="en-CA" dirty="0"/>
          </a:p>
        </p:txBody>
      </p:sp>
    </p:spTree>
    <p:extLst>
      <p:ext uri="{BB962C8B-B14F-4D97-AF65-F5344CB8AC3E}">
        <p14:creationId xmlns:p14="http://schemas.microsoft.com/office/powerpoint/2010/main" val="289446133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142</a:t>
            </a:fld>
            <a:endParaRPr lang="en-CA" dirty="0"/>
          </a:p>
        </p:txBody>
      </p:sp>
    </p:spTree>
    <p:extLst>
      <p:ext uri="{BB962C8B-B14F-4D97-AF65-F5344CB8AC3E}">
        <p14:creationId xmlns:p14="http://schemas.microsoft.com/office/powerpoint/2010/main" val="378032166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143</a:t>
            </a:fld>
            <a:endParaRPr lang="en-CA" dirty="0"/>
          </a:p>
        </p:txBody>
      </p:sp>
    </p:spTree>
    <p:extLst>
      <p:ext uri="{BB962C8B-B14F-4D97-AF65-F5344CB8AC3E}">
        <p14:creationId xmlns:p14="http://schemas.microsoft.com/office/powerpoint/2010/main" val="248616812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144</a:t>
            </a:fld>
            <a:endParaRPr lang="en-CA" dirty="0"/>
          </a:p>
        </p:txBody>
      </p:sp>
    </p:spTree>
    <p:extLst>
      <p:ext uri="{BB962C8B-B14F-4D97-AF65-F5344CB8AC3E}">
        <p14:creationId xmlns:p14="http://schemas.microsoft.com/office/powerpoint/2010/main" val="173589930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145</a:t>
            </a:fld>
            <a:endParaRPr lang="en-CA" dirty="0"/>
          </a:p>
        </p:txBody>
      </p:sp>
    </p:spTree>
    <p:extLst>
      <p:ext uri="{BB962C8B-B14F-4D97-AF65-F5344CB8AC3E}">
        <p14:creationId xmlns:p14="http://schemas.microsoft.com/office/powerpoint/2010/main" val="225720721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146</a:t>
            </a:fld>
            <a:endParaRPr lang="en-CA" dirty="0"/>
          </a:p>
        </p:txBody>
      </p:sp>
    </p:spTree>
    <p:extLst>
      <p:ext uri="{BB962C8B-B14F-4D97-AF65-F5344CB8AC3E}">
        <p14:creationId xmlns:p14="http://schemas.microsoft.com/office/powerpoint/2010/main" val="191987243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147</a:t>
            </a:fld>
            <a:endParaRPr lang="en-CA" dirty="0"/>
          </a:p>
        </p:txBody>
      </p:sp>
    </p:spTree>
    <p:extLst>
      <p:ext uri="{BB962C8B-B14F-4D97-AF65-F5344CB8AC3E}">
        <p14:creationId xmlns:p14="http://schemas.microsoft.com/office/powerpoint/2010/main" val="356993390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6FF061F-B0F7-491F-AF5E-2738E8C7B38D}" type="slidenum">
              <a:rPr lang="en-CA" smtClean="0"/>
              <a:t>148</a:t>
            </a:fld>
            <a:endParaRPr lang="en-CA" dirty="0"/>
          </a:p>
        </p:txBody>
      </p:sp>
    </p:spTree>
    <p:extLst>
      <p:ext uri="{BB962C8B-B14F-4D97-AF65-F5344CB8AC3E}">
        <p14:creationId xmlns:p14="http://schemas.microsoft.com/office/powerpoint/2010/main" val="22249647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Droplets-S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13259" y="1300786"/>
            <a:ext cx="6517482" cy="2509213"/>
          </a:xfrm>
        </p:spPr>
        <p:txBody>
          <a:bodyPr anchor="b">
            <a:normAutofit/>
          </a:bodyPr>
          <a:lstStyle>
            <a:lvl1pPr algn="ctr">
              <a:defRPr sz="4800"/>
            </a:lvl1pPr>
          </a:lstStyle>
          <a:p>
            <a:r>
              <a:rPr lang="en-US" altLang="ko-KR" smtClean="0"/>
              <a:t>Click to edit Master title style</a:t>
            </a:r>
            <a:endParaRPr lang="en-US" dirty="0"/>
          </a:p>
        </p:txBody>
      </p:sp>
      <p:sp>
        <p:nvSpPr>
          <p:cNvPr id="3" name="Subtitle 2"/>
          <p:cNvSpPr>
            <a:spLocks noGrp="1"/>
          </p:cNvSpPr>
          <p:nvPr>
            <p:ph type="subTitle" idx="1"/>
          </p:nvPr>
        </p:nvSpPr>
        <p:spPr>
          <a:xfrm>
            <a:off x="1313259" y="3886201"/>
            <a:ext cx="6517482"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ko-KR" smtClean="0"/>
              <a:t>Click to edit Master subtitle style</a:t>
            </a:r>
            <a:endParaRPr lang="en-US" dirty="0"/>
          </a:p>
        </p:txBody>
      </p:sp>
      <p:sp>
        <p:nvSpPr>
          <p:cNvPr id="4" name="Date Placeholder 3"/>
          <p:cNvSpPr>
            <a:spLocks noGrp="1"/>
          </p:cNvSpPr>
          <p:nvPr>
            <p:ph type="dt" sz="half" idx="10"/>
          </p:nvPr>
        </p:nvSpPr>
        <p:spPr/>
        <p:txBody>
          <a:bodyPr/>
          <a:lstStyle/>
          <a:p>
            <a:fld id="{68BC7E1F-295C-4916-BD43-10DF498B3863}" type="datetimeFigureOut">
              <a:rPr lang="en-US" smtClean="0"/>
              <a:t>7/4/2014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022AEE-7A40-4C01-82EC-2C46505BA41F}" type="slidenum">
              <a:rPr lang="en-US" smtClean="0"/>
              <a:t>‹#›</a:t>
            </a:fld>
            <a:endParaRPr lang="en-US"/>
          </a:p>
        </p:txBody>
      </p:sp>
    </p:spTree>
    <p:extLst>
      <p:ext uri="{BB962C8B-B14F-4D97-AF65-F5344CB8AC3E}">
        <p14:creationId xmlns:p14="http://schemas.microsoft.com/office/powerpoint/2010/main" val="4169804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46" y="4289374"/>
            <a:ext cx="7773324" cy="811610"/>
          </a:xfrm>
        </p:spPr>
        <p:txBody>
          <a:bodyPr anchor="b"/>
          <a:lstStyle>
            <a:lvl1pPr>
              <a:defRPr sz="3200"/>
            </a:lvl1pPr>
          </a:lstStyle>
          <a:p>
            <a:r>
              <a:rPr lang="en-US" altLang="ko-KR" smtClean="0"/>
              <a:t>Click to edit Master title style</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smtClean="0"/>
              <a:t>Click icon to add picture</a:t>
            </a:r>
            <a:endParaRPr lang="en-US"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ko-KR" smtClean="0"/>
              <a:t>Click to edit Master text styles</a:t>
            </a:r>
          </a:p>
        </p:txBody>
      </p:sp>
      <p:sp>
        <p:nvSpPr>
          <p:cNvPr id="5" name="Date Placeholder 4"/>
          <p:cNvSpPr>
            <a:spLocks noGrp="1"/>
          </p:cNvSpPr>
          <p:nvPr>
            <p:ph type="dt" sz="half" idx="10"/>
          </p:nvPr>
        </p:nvSpPr>
        <p:spPr/>
        <p:txBody>
          <a:bodyPr/>
          <a:lstStyle/>
          <a:p>
            <a:fld id="{68BC7E1F-295C-4916-BD43-10DF498B3863}" type="datetimeFigureOut">
              <a:rPr lang="en-US" smtClean="0"/>
              <a:t>7/4/2014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022AEE-7A40-4C01-82EC-2C46505BA41F}" type="slidenum">
              <a:rPr lang="en-US" smtClean="0"/>
              <a:t>‹#›</a:t>
            </a:fld>
            <a:endParaRPr lang="en-US"/>
          </a:p>
        </p:txBody>
      </p:sp>
    </p:spTree>
    <p:extLst>
      <p:ext uri="{BB962C8B-B14F-4D97-AF65-F5344CB8AC3E}">
        <p14:creationId xmlns:p14="http://schemas.microsoft.com/office/powerpoint/2010/main" val="467455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7773339" cy="3427245"/>
          </a:xfrm>
        </p:spPr>
        <p:txBody>
          <a:bodyPr anchor="ctr"/>
          <a:lstStyle>
            <a:lvl1pPr algn="ctr">
              <a:defRPr sz="3200"/>
            </a:lvl1pPr>
          </a:lstStyle>
          <a:p>
            <a:r>
              <a:rPr lang="en-US" altLang="ko-KR" smtClean="0"/>
              <a:t>Click to edit Master title style</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ko-KR" smtClean="0"/>
              <a:t>Click to edit Master text styles</a:t>
            </a:r>
          </a:p>
        </p:txBody>
      </p:sp>
      <p:sp>
        <p:nvSpPr>
          <p:cNvPr id="5" name="Date Placeholder 4"/>
          <p:cNvSpPr>
            <a:spLocks noGrp="1"/>
          </p:cNvSpPr>
          <p:nvPr>
            <p:ph type="dt" sz="half" idx="10"/>
          </p:nvPr>
        </p:nvSpPr>
        <p:spPr/>
        <p:txBody>
          <a:bodyPr/>
          <a:lstStyle/>
          <a:p>
            <a:fld id="{68BC7E1F-295C-4916-BD43-10DF498B3863}" type="datetimeFigureOut">
              <a:rPr lang="en-US" smtClean="0"/>
              <a:t>7/4/2014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022AEE-7A40-4C01-82EC-2C46505BA41F}" type="slidenum">
              <a:rPr lang="en-US" smtClean="0"/>
              <a:t>‹#›</a:t>
            </a:fld>
            <a:endParaRPr lang="en-US"/>
          </a:p>
        </p:txBody>
      </p:sp>
    </p:spTree>
    <p:extLst>
      <p:ext uri="{BB962C8B-B14F-4D97-AF65-F5344CB8AC3E}">
        <p14:creationId xmlns:p14="http://schemas.microsoft.com/office/powerpoint/2010/main" val="40360961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3" name="Picture 12"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4659" y="872588"/>
            <a:ext cx="6977064" cy="2729915"/>
          </a:xfrm>
        </p:spPr>
        <p:txBody>
          <a:bodyPr anchor="ctr"/>
          <a:lstStyle>
            <a:lvl1pPr>
              <a:defRPr sz="3200"/>
            </a:lvl1pPr>
          </a:lstStyle>
          <a:p>
            <a:r>
              <a:rPr lang="en-US" altLang="ko-KR" smtClean="0"/>
              <a:t>Click to edit Master title style</a:t>
            </a:r>
            <a:endParaRPr lang="en-US" dirty="0"/>
          </a:p>
        </p:txBody>
      </p:sp>
      <p:sp>
        <p:nvSpPr>
          <p:cNvPr id="12" name="Text Placeholder 3"/>
          <p:cNvSpPr>
            <a:spLocks noGrp="1"/>
          </p:cNvSpPr>
          <p:nvPr>
            <p:ph type="body" sz="half" idx="13"/>
          </p:nvPr>
        </p:nvSpPr>
        <p:spPr>
          <a:xfrm>
            <a:off x="1290484" y="3610032"/>
            <a:ext cx="6564224"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ko-KR" smtClean="0"/>
              <a:t>Click to edit Master text styles</a:t>
            </a:r>
          </a:p>
        </p:txBody>
      </p:sp>
      <p:sp>
        <p:nvSpPr>
          <p:cNvPr id="4" name="Text Placeholder 3"/>
          <p:cNvSpPr>
            <a:spLocks noGrp="1"/>
          </p:cNvSpPr>
          <p:nvPr>
            <p:ph type="body" sz="half" idx="2"/>
          </p:nvPr>
        </p:nvSpPr>
        <p:spPr>
          <a:xfrm>
            <a:off x="685331" y="4372797"/>
            <a:ext cx="7773339"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ko-KR" smtClean="0"/>
              <a:t>Click to edit Master text styles</a:t>
            </a:r>
          </a:p>
        </p:txBody>
      </p:sp>
      <p:sp>
        <p:nvSpPr>
          <p:cNvPr id="5" name="Date Placeholder 4"/>
          <p:cNvSpPr>
            <a:spLocks noGrp="1"/>
          </p:cNvSpPr>
          <p:nvPr>
            <p:ph type="dt" sz="half" idx="10"/>
          </p:nvPr>
        </p:nvSpPr>
        <p:spPr/>
        <p:txBody>
          <a:bodyPr/>
          <a:lstStyle/>
          <a:p>
            <a:fld id="{68BC7E1F-295C-4916-BD43-10DF498B3863}" type="datetimeFigureOut">
              <a:rPr lang="en-US" smtClean="0"/>
              <a:t>7/4/2014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022AEE-7A40-4C01-82EC-2C46505BA41F}" type="slidenum">
              <a:rPr lang="en-US" smtClean="0"/>
              <a:t>‹#›</a:t>
            </a:fld>
            <a:endParaRPr lang="en-US"/>
          </a:p>
        </p:txBody>
      </p:sp>
      <p:sp>
        <p:nvSpPr>
          <p:cNvPr id="11" name="TextBox 10"/>
          <p:cNvSpPr txBox="1"/>
          <p:nvPr/>
        </p:nvSpPr>
        <p:spPr>
          <a:xfrm>
            <a:off x="737626" y="887859"/>
            <a:ext cx="546888"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850130" y="3120015"/>
            <a:ext cx="5536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5485430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2138722"/>
            <a:ext cx="7773339" cy="2511835"/>
          </a:xfrm>
        </p:spPr>
        <p:txBody>
          <a:bodyPr anchor="b"/>
          <a:lstStyle>
            <a:lvl1pPr algn="ctr">
              <a:defRPr sz="3200"/>
            </a:lvl1pPr>
          </a:lstStyle>
          <a:p>
            <a:r>
              <a:rPr lang="en-US" altLang="ko-KR" smtClean="0"/>
              <a:t>Click to edit Master title style</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ko-KR" smtClean="0"/>
              <a:t>Click to edit Master text styles</a:t>
            </a:r>
          </a:p>
        </p:txBody>
      </p:sp>
      <p:sp>
        <p:nvSpPr>
          <p:cNvPr id="5" name="Date Placeholder 4"/>
          <p:cNvSpPr>
            <a:spLocks noGrp="1"/>
          </p:cNvSpPr>
          <p:nvPr>
            <p:ph type="dt" sz="half" idx="10"/>
          </p:nvPr>
        </p:nvSpPr>
        <p:spPr/>
        <p:txBody>
          <a:bodyPr/>
          <a:lstStyle/>
          <a:p>
            <a:fld id="{68BC7E1F-295C-4916-BD43-10DF498B3863}" type="datetimeFigureOut">
              <a:rPr lang="en-US" smtClean="0"/>
              <a:t>7/4/2014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022AEE-7A40-4C01-82EC-2C46505BA41F}" type="slidenum">
              <a:rPr lang="en-US" smtClean="0"/>
              <a:t>‹#›</a:t>
            </a:fld>
            <a:endParaRPr lang="en-US"/>
          </a:p>
        </p:txBody>
      </p:sp>
    </p:spTree>
    <p:extLst>
      <p:ext uri="{BB962C8B-B14F-4D97-AF65-F5344CB8AC3E}">
        <p14:creationId xmlns:p14="http://schemas.microsoft.com/office/powerpoint/2010/main" val="36798251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4" name="Picture 13"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685331" y="609600"/>
            <a:ext cx="7773339" cy="1605094"/>
          </a:xfrm>
        </p:spPr>
        <p:txBody>
          <a:bodyPr/>
          <a:lstStyle/>
          <a:p>
            <a:r>
              <a:rPr lang="en-US" altLang="ko-KR" smtClean="0"/>
              <a:t>Click to edit Master title style</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ko-KR" smtClean="0"/>
              <a:t>Click to edit Master text styles</a:t>
            </a:r>
          </a:p>
        </p:txBody>
      </p:sp>
      <p:sp>
        <p:nvSpPr>
          <p:cNvPr id="8" name="Text Placeholder 3"/>
          <p:cNvSpPr>
            <a:spLocks noGrp="1"/>
          </p:cNvSpPr>
          <p:nvPr>
            <p:ph type="body" sz="half" idx="15"/>
          </p:nvPr>
        </p:nvSpPr>
        <p:spPr>
          <a:xfrm>
            <a:off x="685331" y="2943356"/>
            <a:ext cx="2474232"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ko-KR" smtClean="0"/>
              <a:t>Click to edit Master text styles</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ko-KR" smtClean="0"/>
              <a:t>Click to edit Master text styles</a:t>
            </a:r>
          </a:p>
        </p:txBody>
      </p:sp>
      <p:sp>
        <p:nvSpPr>
          <p:cNvPr id="10" name="Text Placeholder 3"/>
          <p:cNvSpPr>
            <a:spLocks noGrp="1"/>
          </p:cNvSpPr>
          <p:nvPr>
            <p:ph type="body" sz="half" idx="16"/>
          </p:nvPr>
        </p:nvSpPr>
        <p:spPr>
          <a:xfrm>
            <a:off x="3331012" y="2943356"/>
            <a:ext cx="2477513"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ko-KR" smtClean="0"/>
              <a:t>Click to edit Master text styles</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ko-KR" smtClean="0"/>
              <a:t>Click to edit Master text styles</a:t>
            </a:r>
          </a:p>
        </p:txBody>
      </p:sp>
      <p:sp>
        <p:nvSpPr>
          <p:cNvPr id="12" name="Text Placeholder 3"/>
          <p:cNvSpPr>
            <a:spLocks noGrp="1"/>
          </p:cNvSpPr>
          <p:nvPr>
            <p:ph type="body" sz="half" idx="17"/>
          </p:nvPr>
        </p:nvSpPr>
        <p:spPr>
          <a:xfrm>
            <a:off x="5979974" y="2943356"/>
            <a:ext cx="247869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ko-KR" smtClean="0"/>
              <a:t>Click to edit Master text styles</a:t>
            </a:r>
          </a:p>
        </p:txBody>
      </p:sp>
      <p:sp>
        <p:nvSpPr>
          <p:cNvPr id="3" name="Date Placeholder 2"/>
          <p:cNvSpPr>
            <a:spLocks noGrp="1"/>
          </p:cNvSpPr>
          <p:nvPr>
            <p:ph type="dt" sz="half" idx="10"/>
          </p:nvPr>
        </p:nvSpPr>
        <p:spPr/>
        <p:txBody>
          <a:bodyPr/>
          <a:lstStyle/>
          <a:p>
            <a:fld id="{68BC7E1F-295C-4916-BD43-10DF498B3863}" type="datetimeFigureOut">
              <a:rPr lang="en-US" smtClean="0"/>
              <a:t>7/4/2014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022AEE-7A40-4C01-82EC-2C46505BA41F}" type="slidenum">
              <a:rPr lang="en-US" smtClean="0"/>
              <a:t>‹#›</a:t>
            </a:fld>
            <a:endParaRPr lang="en-US"/>
          </a:p>
        </p:txBody>
      </p:sp>
    </p:spTree>
    <p:extLst>
      <p:ext uri="{BB962C8B-B14F-4D97-AF65-F5344CB8AC3E}">
        <p14:creationId xmlns:p14="http://schemas.microsoft.com/office/powerpoint/2010/main" val="15882200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7" name="Picture 1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 name="Title 1"/>
          <p:cNvSpPr>
            <a:spLocks noGrp="1"/>
          </p:cNvSpPr>
          <p:nvPr>
            <p:ph type="title"/>
          </p:nvPr>
        </p:nvSpPr>
        <p:spPr>
          <a:xfrm>
            <a:off x="685331" y="610772"/>
            <a:ext cx="7773339" cy="1603922"/>
          </a:xfrm>
        </p:spPr>
        <p:txBody>
          <a:bodyPr/>
          <a:lstStyle/>
          <a:p>
            <a:r>
              <a:rPr lang="en-US" altLang="ko-KR" smtClean="0"/>
              <a:t>Click to edit Master title style</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ko-KR" smtClean="0"/>
              <a:t>Click to edit Master text styles</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ltLang="ko-KR" smtClean="0"/>
              <a:t>Click icon to add picture</a:t>
            </a:r>
            <a:endParaRPr lang="en-US" dirty="0"/>
          </a:p>
        </p:txBody>
      </p:sp>
      <p:sp>
        <p:nvSpPr>
          <p:cNvPr id="21" name="Text Placeholder 3"/>
          <p:cNvSpPr>
            <a:spLocks noGrp="1"/>
          </p:cNvSpPr>
          <p:nvPr>
            <p:ph type="body" sz="half" idx="18"/>
          </p:nvPr>
        </p:nvSpPr>
        <p:spPr>
          <a:xfrm>
            <a:off x="685331" y="4781082"/>
            <a:ext cx="2472307"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ko-KR" smtClean="0"/>
              <a:t>Click to edit Master text styles</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ko-KR" smtClean="0"/>
              <a:t>Click to edit Master text styles</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ltLang="ko-KR" smtClean="0"/>
              <a:t>Click icon to add picture</a:t>
            </a:r>
            <a:endParaRPr lang="en-US" dirty="0"/>
          </a:p>
        </p:txBody>
      </p:sp>
      <p:sp>
        <p:nvSpPr>
          <p:cNvPr id="24" name="Text Placeholder 3"/>
          <p:cNvSpPr>
            <a:spLocks noGrp="1"/>
          </p:cNvSpPr>
          <p:nvPr>
            <p:ph type="body" sz="half" idx="19"/>
          </p:nvPr>
        </p:nvSpPr>
        <p:spPr>
          <a:xfrm>
            <a:off x="3331011" y="4781081"/>
            <a:ext cx="2477514"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ko-KR" smtClean="0"/>
              <a:t>Click to edit Master text styles</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ko-KR" smtClean="0"/>
              <a:t>Click to edit Master text styles</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ltLang="ko-KR" smtClean="0"/>
              <a:t>Click icon to add picture</a:t>
            </a:r>
            <a:endParaRPr lang="en-US" dirty="0"/>
          </a:p>
        </p:txBody>
      </p:sp>
      <p:sp>
        <p:nvSpPr>
          <p:cNvPr id="27" name="Text Placeholder 3"/>
          <p:cNvSpPr>
            <a:spLocks noGrp="1"/>
          </p:cNvSpPr>
          <p:nvPr>
            <p:ph type="body" sz="half" idx="20"/>
          </p:nvPr>
        </p:nvSpPr>
        <p:spPr>
          <a:xfrm>
            <a:off x="5979880" y="4781079"/>
            <a:ext cx="2478790"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ko-KR" smtClean="0"/>
              <a:t>Click to edit Master text styles</a:t>
            </a:r>
          </a:p>
        </p:txBody>
      </p:sp>
      <p:sp>
        <p:nvSpPr>
          <p:cNvPr id="3" name="Date Placeholder 2"/>
          <p:cNvSpPr>
            <a:spLocks noGrp="1"/>
          </p:cNvSpPr>
          <p:nvPr>
            <p:ph type="dt" sz="half" idx="10"/>
          </p:nvPr>
        </p:nvSpPr>
        <p:spPr/>
        <p:txBody>
          <a:bodyPr/>
          <a:lstStyle/>
          <a:p>
            <a:fld id="{68BC7E1F-295C-4916-BD43-10DF498B3863}" type="datetimeFigureOut">
              <a:rPr lang="en-US" smtClean="0"/>
              <a:t>7/4/2014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022AEE-7A40-4C01-82EC-2C46505BA41F}" type="slidenum">
              <a:rPr lang="en-US" smtClean="0"/>
              <a:t>‹#›</a:t>
            </a:fld>
            <a:endParaRPr lang="en-US"/>
          </a:p>
        </p:txBody>
      </p:sp>
    </p:spTree>
    <p:extLst>
      <p:ext uri="{BB962C8B-B14F-4D97-AF65-F5344CB8AC3E}">
        <p14:creationId xmlns:p14="http://schemas.microsoft.com/office/powerpoint/2010/main" val="13585384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ltLang="ko-KR" smtClean="0"/>
              <a:t>Click to edit Master title style</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en-US" dirty="0"/>
          </a:p>
        </p:txBody>
      </p:sp>
      <p:sp>
        <p:nvSpPr>
          <p:cNvPr id="4" name="Date Placeholder 3"/>
          <p:cNvSpPr>
            <a:spLocks noGrp="1"/>
          </p:cNvSpPr>
          <p:nvPr>
            <p:ph type="dt" sz="half" idx="10"/>
          </p:nvPr>
        </p:nvSpPr>
        <p:spPr/>
        <p:txBody>
          <a:bodyPr/>
          <a:lstStyle/>
          <a:p>
            <a:fld id="{68BC7E1F-295C-4916-BD43-10DF498B3863}" type="datetimeFigureOut">
              <a:rPr lang="en-US" smtClean="0"/>
              <a:t>7/4/2014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022AEE-7A40-4C01-82EC-2C46505BA41F}" type="slidenum">
              <a:rPr lang="en-US" smtClean="0"/>
              <a:t>‹#›</a:t>
            </a:fld>
            <a:endParaRPr lang="en-US"/>
          </a:p>
        </p:txBody>
      </p:sp>
    </p:spTree>
    <p:extLst>
      <p:ext uri="{BB962C8B-B14F-4D97-AF65-F5344CB8AC3E}">
        <p14:creationId xmlns:p14="http://schemas.microsoft.com/office/powerpoint/2010/main" val="38511962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10" name="Picture 9"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en-US" altLang="ko-KR" smtClean="0"/>
              <a:t>Click to edit Master title style</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en-US" dirty="0"/>
          </a:p>
        </p:txBody>
      </p:sp>
      <p:sp>
        <p:nvSpPr>
          <p:cNvPr id="4" name="Date Placeholder 3"/>
          <p:cNvSpPr>
            <a:spLocks noGrp="1"/>
          </p:cNvSpPr>
          <p:nvPr>
            <p:ph type="dt" sz="half" idx="10"/>
          </p:nvPr>
        </p:nvSpPr>
        <p:spPr/>
        <p:txBody>
          <a:bodyPr/>
          <a:lstStyle/>
          <a:p>
            <a:fld id="{68BC7E1F-295C-4916-BD43-10DF498B3863}" type="datetimeFigureOut">
              <a:rPr lang="en-US" smtClean="0"/>
              <a:t>7/4/2014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022AEE-7A40-4C01-82EC-2C46505BA41F}" type="slidenum">
              <a:rPr lang="en-US" smtClean="0"/>
              <a:t>‹#›</a:t>
            </a:fld>
            <a:endParaRPr lang="en-US"/>
          </a:p>
        </p:txBody>
      </p:sp>
    </p:spTree>
    <p:extLst>
      <p:ext uri="{BB962C8B-B14F-4D97-AF65-F5344CB8AC3E}">
        <p14:creationId xmlns:p14="http://schemas.microsoft.com/office/powerpoint/2010/main" val="38127168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Droplets-S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13259" y="1300786"/>
            <a:ext cx="6517482" cy="2509213"/>
          </a:xfrm>
        </p:spPr>
        <p:txBody>
          <a:bodyPr anchor="b">
            <a:normAutofit/>
          </a:bodyPr>
          <a:lstStyle>
            <a:lvl1pPr algn="ctr">
              <a:defRPr sz="4800"/>
            </a:lvl1pPr>
          </a:lstStyle>
          <a:p>
            <a:r>
              <a:rPr lang="en-US" altLang="ko-KR" smtClean="0"/>
              <a:t>Click to edit Master title style</a:t>
            </a:r>
            <a:endParaRPr lang="en-US" dirty="0"/>
          </a:p>
        </p:txBody>
      </p:sp>
      <p:sp>
        <p:nvSpPr>
          <p:cNvPr id="3" name="Subtitle 2"/>
          <p:cNvSpPr>
            <a:spLocks noGrp="1"/>
          </p:cNvSpPr>
          <p:nvPr>
            <p:ph type="subTitle" idx="1"/>
          </p:nvPr>
        </p:nvSpPr>
        <p:spPr>
          <a:xfrm>
            <a:off x="1313259" y="3886201"/>
            <a:ext cx="6517482"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ko-KR" smtClean="0"/>
              <a:t>Click to edit Master subtitle style</a:t>
            </a:r>
            <a:endParaRPr lang="en-US" dirty="0"/>
          </a:p>
        </p:txBody>
      </p:sp>
      <p:sp>
        <p:nvSpPr>
          <p:cNvPr id="4" name="Date Placeholder 3"/>
          <p:cNvSpPr>
            <a:spLocks noGrp="1"/>
          </p:cNvSpPr>
          <p:nvPr>
            <p:ph type="dt" sz="half" idx="10"/>
          </p:nvPr>
        </p:nvSpPr>
        <p:spPr/>
        <p:txBody>
          <a:bodyPr/>
          <a:lstStyle/>
          <a:p>
            <a:fld id="{68BC7E1F-295C-4916-BD43-10DF498B3863}" type="datetimeFigureOut">
              <a:rPr lang="en-US" smtClean="0"/>
              <a:t>7/4/2014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022AEE-7A40-4C01-82EC-2C46505BA41F}" type="slidenum">
              <a:rPr lang="en-US" smtClean="0"/>
              <a:t>‹#›</a:t>
            </a:fld>
            <a:endParaRPr lang="en-US"/>
          </a:p>
        </p:txBody>
      </p:sp>
    </p:spTree>
    <p:extLst>
      <p:ext uri="{BB962C8B-B14F-4D97-AF65-F5344CB8AC3E}">
        <p14:creationId xmlns:p14="http://schemas.microsoft.com/office/powerpoint/2010/main" val="30795761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ltLang="ko-KR" smtClean="0"/>
              <a:t>Click to edit Master title style</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en-US" dirty="0"/>
          </a:p>
        </p:txBody>
      </p:sp>
      <p:sp>
        <p:nvSpPr>
          <p:cNvPr id="4" name="Date Placeholder 3"/>
          <p:cNvSpPr>
            <a:spLocks noGrp="1"/>
          </p:cNvSpPr>
          <p:nvPr>
            <p:ph type="dt" sz="half" idx="10"/>
          </p:nvPr>
        </p:nvSpPr>
        <p:spPr/>
        <p:txBody>
          <a:bodyPr/>
          <a:lstStyle/>
          <a:p>
            <a:fld id="{68BC7E1F-295C-4916-BD43-10DF498B3863}" type="datetimeFigureOut">
              <a:rPr lang="en-US" smtClean="0"/>
              <a:t>7/4/2014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022AEE-7A40-4C01-82EC-2C46505BA41F}" type="slidenum">
              <a:rPr lang="en-US" smtClean="0"/>
              <a:t>‹#›</a:t>
            </a:fld>
            <a:endParaRPr lang="en-US"/>
          </a:p>
        </p:txBody>
      </p:sp>
    </p:spTree>
    <p:extLst>
      <p:ext uri="{BB962C8B-B14F-4D97-AF65-F5344CB8AC3E}">
        <p14:creationId xmlns:p14="http://schemas.microsoft.com/office/powerpoint/2010/main" val="2918394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ltLang="ko-KR" smtClean="0"/>
              <a:t>Click to edit Master title style</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en-US" dirty="0"/>
          </a:p>
        </p:txBody>
      </p:sp>
      <p:sp>
        <p:nvSpPr>
          <p:cNvPr id="4" name="Date Placeholder 3"/>
          <p:cNvSpPr>
            <a:spLocks noGrp="1"/>
          </p:cNvSpPr>
          <p:nvPr>
            <p:ph type="dt" sz="half" idx="10"/>
          </p:nvPr>
        </p:nvSpPr>
        <p:spPr/>
        <p:txBody>
          <a:bodyPr/>
          <a:lstStyle/>
          <a:p>
            <a:fld id="{68BC7E1F-295C-4916-BD43-10DF498B3863}" type="datetimeFigureOut">
              <a:rPr lang="en-US" smtClean="0"/>
              <a:t>7/4/2014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022AEE-7A40-4C01-82EC-2C46505BA41F}" type="slidenum">
              <a:rPr lang="en-US" smtClean="0"/>
              <a:t>‹#›</a:t>
            </a:fld>
            <a:endParaRPr lang="en-US"/>
          </a:p>
        </p:txBody>
      </p:sp>
    </p:spTree>
    <p:extLst>
      <p:ext uri="{BB962C8B-B14F-4D97-AF65-F5344CB8AC3E}">
        <p14:creationId xmlns:p14="http://schemas.microsoft.com/office/powerpoint/2010/main" val="20389943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828564"/>
            <a:ext cx="7763814" cy="2736819"/>
          </a:xfrm>
        </p:spPr>
        <p:txBody>
          <a:bodyPr anchor="b">
            <a:normAutofit/>
          </a:bodyPr>
          <a:lstStyle>
            <a:lvl1pPr>
              <a:defRPr sz="4000"/>
            </a:lvl1pPr>
          </a:lstStyle>
          <a:p>
            <a:r>
              <a:rPr lang="en-US" altLang="ko-KR" smtClean="0"/>
              <a:t>Click to edit Master title style</a:t>
            </a:r>
            <a:endParaRPr lang="en-US" dirty="0"/>
          </a:p>
        </p:txBody>
      </p:sp>
      <p:sp>
        <p:nvSpPr>
          <p:cNvPr id="3" name="Text Placeholder 2"/>
          <p:cNvSpPr>
            <a:spLocks noGrp="1"/>
          </p:cNvSpPr>
          <p:nvPr>
            <p:ph type="body" idx="1"/>
          </p:nvPr>
        </p:nvSpPr>
        <p:spPr>
          <a:xfrm>
            <a:off x="685331" y="3657458"/>
            <a:ext cx="7763814"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ko-KR" smtClean="0"/>
              <a:t>Click to edit Master text styles</a:t>
            </a:r>
          </a:p>
        </p:txBody>
      </p:sp>
      <p:sp>
        <p:nvSpPr>
          <p:cNvPr id="4" name="Date Placeholder 3"/>
          <p:cNvSpPr>
            <a:spLocks noGrp="1"/>
          </p:cNvSpPr>
          <p:nvPr>
            <p:ph type="dt" sz="half" idx="10"/>
          </p:nvPr>
        </p:nvSpPr>
        <p:spPr/>
        <p:txBody>
          <a:bodyPr/>
          <a:lstStyle/>
          <a:p>
            <a:fld id="{68BC7E1F-295C-4916-BD43-10DF498B3863}" type="datetimeFigureOut">
              <a:rPr lang="en-US" smtClean="0"/>
              <a:t>7/4/2014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022AEE-7A40-4C01-82EC-2C46505BA41F}" type="slidenum">
              <a:rPr lang="en-US" smtClean="0"/>
              <a:t>‹#›</a:t>
            </a:fld>
            <a:endParaRPr lang="en-US"/>
          </a:p>
        </p:txBody>
      </p:sp>
    </p:spTree>
    <p:extLst>
      <p:ext uri="{BB962C8B-B14F-4D97-AF65-F5344CB8AC3E}">
        <p14:creationId xmlns:p14="http://schemas.microsoft.com/office/powerpoint/2010/main" val="42898180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altLang="ko-KR" smtClean="0"/>
              <a:t>Click to edit Master title style</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en-US" dirty="0"/>
          </a:p>
        </p:txBody>
      </p:sp>
      <p:sp>
        <p:nvSpPr>
          <p:cNvPr id="5" name="Date Placeholder 4"/>
          <p:cNvSpPr>
            <a:spLocks noGrp="1"/>
          </p:cNvSpPr>
          <p:nvPr>
            <p:ph type="dt" sz="half" idx="10"/>
          </p:nvPr>
        </p:nvSpPr>
        <p:spPr/>
        <p:txBody>
          <a:bodyPr/>
          <a:lstStyle/>
          <a:p>
            <a:fld id="{68BC7E1F-295C-4916-BD43-10DF498B3863}" type="datetimeFigureOut">
              <a:rPr lang="en-US" smtClean="0"/>
              <a:t>7/4/2014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022AEE-7A40-4C01-82EC-2C46505BA41F}" type="slidenum">
              <a:rPr lang="en-US" smtClean="0"/>
              <a:t>‹#›</a:t>
            </a:fld>
            <a:endParaRPr lang="en-US"/>
          </a:p>
        </p:txBody>
      </p:sp>
    </p:spTree>
    <p:extLst>
      <p:ext uri="{BB962C8B-B14F-4D97-AF65-F5344CB8AC3E}">
        <p14:creationId xmlns:p14="http://schemas.microsoft.com/office/powerpoint/2010/main" val="40193395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altLang="ko-KR" smtClean="0"/>
              <a:t>Click to edit Master title style</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ko-KR" smtClean="0"/>
              <a:t>Click to edit Master text styles</a:t>
            </a:r>
          </a:p>
        </p:txBody>
      </p:sp>
      <p:sp>
        <p:nvSpPr>
          <p:cNvPr id="12" name="Content Placeholder 3"/>
          <p:cNvSpPr>
            <a:spLocks noGrp="1"/>
          </p:cNvSpPr>
          <p:nvPr>
            <p:ph sz="quarter" idx="13"/>
          </p:nvPr>
        </p:nvSpPr>
        <p:spPr>
          <a:xfrm>
            <a:off x="685331" y="3051013"/>
            <a:ext cx="3829520" cy="2740187"/>
          </a:xfrm>
        </p:spPr>
        <p:txBody>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ko-KR" smtClean="0"/>
              <a:t>Click to edit Master text styles</a:t>
            </a:r>
          </a:p>
        </p:txBody>
      </p:sp>
      <p:sp>
        <p:nvSpPr>
          <p:cNvPr id="13" name="Content Placeholder 5"/>
          <p:cNvSpPr>
            <a:spLocks noGrp="1"/>
          </p:cNvSpPr>
          <p:nvPr>
            <p:ph sz="quarter" idx="14"/>
          </p:nvPr>
        </p:nvSpPr>
        <p:spPr>
          <a:xfrm>
            <a:off x="4629150" y="3051013"/>
            <a:ext cx="3829051" cy="2740187"/>
          </a:xfrm>
        </p:spPr>
        <p:txBody>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en-US" dirty="0"/>
          </a:p>
        </p:txBody>
      </p:sp>
      <p:sp>
        <p:nvSpPr>
          <p:cNvPr id="7" name="Date Placeholder 6"/>
          <p:cNvSpPr>
            <a:spLocks noGrp="1"/>
          </p:cNvSpPr>
          <p:nvPr>
            <p:ph type="dt" sz="half" idx="10"/>
          </p:nvPr>
        </p:nvSpPr>
        <p:spPr/>
        <p:txBody>
          <a:bodyPr/>
          <a:lstStyle/>
          <a:p>
            <a:fld id="{68BC7E1F-295C-4916-BD43-10DF498B3863}" type="datetimeFigureOut">
              <a:rPr lang="en-US" smtClean="0"/>
              <a:t>7/4/2014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022AEE-7A40-4C01-82EC-2C46505BA41F}" type="slidenum">
              <a:rPr lang="en-US" smtClean="0"/>
              <a:t>‹#›</a:t>
            </a:fld>
            <a:endParaRPr lang="en-US"/>
          </a:p>
        </p:txBody>
      </p:sp>
    </p:spTree>
    <p:extLst>
      <p:ext uri="{BB962C8B-B14F-4D97-AF65-F5344CB8AC3E}">
        <p14:creationId xmlns:p14="http://schemas.microsoft.com/office/powerpoint/2010/main" val="1464572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ltLang="ko-KR" smtClean="0"/>
              <a:t>Click to edit Master title style</a:t>
            </a:r>
            <a:endParaRPr lang="en-US" dirty="0"/>
          </a:p>
        </p:txBody>
      </p:sp>
      <p:sp>
        <p:nvSpPr>
          <p:cNvPr id="3" name="Date Placeholder 2"/>
          <p:cNvSpPr>
            <a:spLocks noGrp="1"/>
          </p:cNvSpPr>
          <p:nvPr>
            <p:ph type="dt" sz="half" idx="10"/>
          </p:nvPr>
        </p:nvSpPr>
        <p:spPr/>
        <p:txBody>
          <a:bodyPr/>
          <a:lstStyle/>
          <a:p>
            <a:fld id="{68BC7E1F-295C-4916-BD43-10DF498B3863}" type="datetimeFigureOut">
              <a:rPr lang="en-US" smtClean="0"/>
              <a:t>7/4/2014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022AEE-7A40-4C01-82EC-2C46505BA41F}" type="slidenum">
              <a:rPr lang="en-US" smtClean="0"/>
              <a:t>‹#›</a:t>
            </a:fld>
            <a:endParaRPr lang="en-US"/>
          </a:p>
        </p:txBody>
      </p:sp>
    </p:spTree>
    <p:extLst>
      <p:ext uri="{BB962C8B-B14F-4D97-AF65-F5344CB8AC3E}">
        <p14:creationId xmlns:p14="http://schemas.microsoft.com/office/powerpoint/2010/main" val="37625467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68BC7E1F-295C-4916-BD43-10DF498B3863}" type="datetimeFigureOut">
              <a:rPr lang="en-US" smtClean="0"/>
              <a:t>7/4/2014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022AEE-7A40-4C01-82EC-2C46505BA41F}" type="slidenum">
              <a:rPr lang="en-US" smtClean="0"/>
              <a:t>‹#›</a:t>
            </a:fld>
            <a:endParaRPr lang="en-US"/>
          </a:p>
        </p:txBody>
      </p:sp>
    </p:spTree>
    <p:extLst>
      <p:ext uri="{BB962C8B-B14F-4D97-AF65-F5344CB8AC3E}">
        <p14:creationId xmlns:p14="http://schemas.microsoft.com/office/powerpoint/2010/main" val="37786523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2951766" cy="2023252"/>
          </a:xfrm>
        </p:spPr>
        <p:txBody>
          <a:bodyPr anchor="b"/>
          <a:lstStyle>
            <a:lvl1pPr algn="ctr">
              <a:defRPr sz="3200"/>
            </a:lvl1pPr>
          </a:lstStyle>
          <a:p>
            <a:r>
              <a:rPr lang="en-US" altLang="ko-KR" smtClean="0"/>
              <a:t>Click to edit Master title style</a:t>
            </a:r>
            <a:endParaRPr lang="en-US" dirty="0"/>
          </a:p>
        </p:txBody>
      </p:sp>
      <p:sp>
        <p:nvSpPr>
          <p:cNvPr id="10" name="Content Placeholder 2"/>
          <p:cNvSpPr>
            <a:spLocks noGrp="1"/>
          </p:cNvSpPr>
          <p:nvPr>
            <p:ph sz="quarter" idx="13"/>
          </p:nvPr>
        </p:nvSpPr>
        <p:spPr>
          <a:xfrm>
            <a:off x="3808547" y="609601"/>
            <a:ext cx="4650122" cy="5181599"/>
          </a:xfrm>
        </p:spPr>
        <p:txBody>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ko-KR" smtClean="0"/>
              <a:t>Click to edit Master text styles</a:t>
            </a:r>
          </a:p>
        </p:txBody>
      </p:sp>
      <p:sp>
        <p:nvSpPr>
          <p:cNvPr id="5" name="Date Placeholder 4"/>
          <p:cNvSpPr>
            <a:spLocks noGrp="1"/>
          </p:cNvSpPr>
          <p:nvPr>
            <p:ph type="dt" sz="half" idx="10"/>
          </p:nvPr>
        </p:nvSpPr>
        <p:spPr/>
        <p:txBody>
          <a:bodyPr/>
          <a:lstStyle/>
          <a:p>
            <a:fld id="{68BC7E1F-295C-4916-BD43-10DF498B3863}" type="datetimeFigureOut">
              <a:rPr lang="en-US" smtClean="0"/>
              <a:t>7/4/2014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022AEE-7A40-4C01-82EC-2C46505BA41F}" type="slidenum">
              <a:rPr lang="en-US" smtClean="0"/>
              <a:t>‹#›</a:t>
            </a:fld>
            <a:endParaRPr lang="en-US"/>
          </a:p>
        </p:txBody>
      </p:sp>
    </p:spTree>
    <p:extLst>
      <p:ext uri="{BB962C8B-B14F-4D97-AF65-F5344CB8AC3E}">
        <p14:creationId xmlns:p14="http://schemas.microsoft.com/office/powerpoint/2010/main" val="16890859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2" y="609600"/>
            <a:ext cx="4129618" cy="2023254"/>
          </a:xfrm>
        </p:spPr>
        <p:txBody>
          <a:bodyPr anchor="b"/>
          <a:lstStyle>
            <a:lvl1pPr algn="ctr">
              <a:defRPr sz="3200"/>
            </a:lvl1pPr>
          </a:lstStyle>
          <a:p>
            <a:r>
              <a:rPr lang="en-US" altLang="ko-KR" smtClean="0"/>
              <a:t>Click to edit Master title style</a:t>
            </a:r>
            <a:endParaRPr lang="en-US" dirty="0"/>
          </a:p>
        </p:txBody>
      </p:sp>
      <p:sp>
        <p:nvSpPr>
          <p:cNvPr id="3" name="Picture Placeholder 2"/>
          <p:cNvSpPr>
            <a:spLocks noGrp="1" noChangeAspect="1"/>
          </p:cNvSpPr>
          <p:nvPr>
            <p:ph type="pic" idx="1"/>
          </p:nvPr>
        </p:nvSpPr>
        <p:spPr>
          <a:xfrm>
            <a:off x="5004270" y="609601"/>
            <a:ext cx="3005851"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smtClean="0"/>
              <a:t>Click icon to add picture</a:t>
            </a:r>
            <a:endParaRPr lang="en-US" dirty="0"/>
          </a:p>
        </p:txBody>
      </p:sp>
      <p:sp>
        <p:nvSpPr>
          <p:cNvPr id="4" name="Text Placeholder 3"/>
          <p:cNvSpPr>
            <a:spLocks noGrp="1"/>
          </p:cNvSpPr>
          <p:nvPr>
            <p:ph type="body" sz="half" idx="2"/>
          </p:nvPr>
        </p:nvSpPr>
        <p:spPr>
          <a:xfrm>
            <a:off x="685346" y="2632853"/>
            <a:ext cx="4129604"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ko-KR" smtClean="0"/>
              <a:t>Click to edit Master text styles</a:t>
            </a:r>
          </a:p>
        </p:txBody>
      </p:sp>
      <p:sp>
        <p:nvSpPr>
          <p:cNvPr id="5" name="Date Placeholder 4"/>
          <p:cNvSpPr>
            <a:spLocks noGrp="1"/>
          </p:cNvSpPr>
          <p:nvPr>
            <p:ph type="dt" sz="half" idx="10"/>
          </p:nvPr>
        </p:nvSpPr>
        <p:spPr/>
        <p:txBody>
          <a:bodyPr/>
          <a:lstStyle/>
          <a:p>
            <a:fld id="{68BC7E1F-295C-4916-BD43-10DF498B3863}" type="datetimeFigureOut">
              <a:rPr lang="en-US" smtClean="0"/>
              <a:t>7/4/2014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022AEE-7A40-4C01-82EC-2C46505BA41F}" type="slidenum">
              <a:rPr lang="en-US" smtClean="0"/>
              <a:t>‹#›</a:t>
            </a:fld>
            <a:endParaRPr lang="en-US"/>
          </a:p>
        </p:txBody>
      </p:sp>
    </p:spTree>
    <p:extLst>
      <p:ext uri="{BB962C8B-B14F-4D97-AF65-F5344CB8AC3E}">
        <p14:creationId xmlns:p14="http://schemas.microsoft.com/office/powerpoint/2010/main" val="1510112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46" y="4289374"/>
            <a:ext cx="7773324" cy="811610"/>
          </a:xfrm>
        </p:spPr>
        <p:txBody>
          <a:bodyPr anchor="b"/>
          <a:lstStyle>
            <a:lvl1pPr>
              <a:defRPr sz="3200"/>
            </a:lvl1pPr>
          </a:lstStyle>
          <a:p>
            <a:r>
              <a:rPr lang="en-US" altLang="ko-KR" smtClean="0"/>
              <a:t>Click to edit Master title style</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smtClean="0"/>
              <a:t>Click icon to add picture</a:t>
            </a:r>
            <a:endParaRPr lang="en-US"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ko-KR" smtClean="0"/>
              <a:t>Click to edit Master text styles</a:t>
            </a:r>
          </a:p>
        </p:txBody>
      </p:sp>
      <p:sp>
        <p:nvSpPr>
          <p:cNvPr id="5" name="Date Placeholder 4"/>
          <p:cNvSpPr>
            <a:spLocks noGrp="1"/>
          </p:cNvSpPr>
          <p:nvPr>
            <p:ph type="dt" sz="half" idx="10"/>
          </p:nvPr>
        </p:nvSpPr>
        <p:spPr/>
        <p:txBody>
          <a:bodyPr/>
          <a:lstStyle/>
          <a:p>
            <a:fld id="{68BC7E1F-295C-4916-BD43-10DF498B3863}" type="datetimeFigureOut">
              <a:rPr lang="en-US" smtClean="0"/>
              <a:t>7/4/2014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022AEE-7A40-4C01-82EC-2C46505BA41F}" type="slidenum">
              <a:rPr lang="en-US" smtClean="0"/>
              <a:t>‹#›</a:t>
            </a:fld>
            <a:endParaRPr lang="en-US"/>
          </a:p>
        </p:txBody>
      </p:sp>
    </p:spTree>
    <p:extLst>
      <p:ext uri="{BB962C8B-B14F-4D97-AF65-F5344CB8AC3E}">
        <p14:creationId xmlns:p14="http://schemas.microsoft.com/office/powerpoint/2010/main" val="139702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7773339" cy="3427245"/>
          </a:xfrm>
        </p:spPr>
        <p:txBody>
          <a:bodyPr anchor="ctr"/>
          <a:lstStyle>
            <a:lvl1pPr algn="ctr">
              <a:defRPr sz="3200"/>
            </a:lvl1pPr>
          </a:lstStyle>
          <a:p>
            <a:r>
              <a:rPr lang="en-US" altLang="ko-KR" smtClean="0"/>
              <a:t>Click to edit Master title style</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ko-KR" smtClean="0"/>
              <a:t>Click to edit Master text styles</a:t>
            </a:r>
          </a:p>
        </p:txBody>
      </p:sp>
      <p:sp>
        <p:nvSpPr>
          <p:cNvPr id="5" name="Date Placeholder 4"/>
          <p:cNvSpPr>
            <a:spLocks noGrp="1"/>
          </p:cNvSpPr>
          <p:nvPr>
            <p:ph type="dt" sz="half" idx="10"/>
          </p:nvPr>
        </p:nvSpPr>
        <p:spPr/>
        <p:txBody>
          <a:bodyPr/>
          <a:lstStyle/>
          <a:p>
            <a:fld id="{68BC7E1F-295C-4916-BD43-10DF498B3863}" type="datetimeFigureOut">
              <a:rPr lang="en-US" smtClean="0"/>
              <a:t>7/4/2014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022AEE-7A40-4C01-82EC-2C46505BA41F}" type="slidenum">
              <a:rPr lang="en-US" smtClean="0"/>
              <a:t>‹#›</a:t>
            </a:fld>
            <a:endParaRPr lang="en-US"/>
          </a:p>
        </p:txBody>
      </p:sp>
    </p:spTree>
    <p:extLst>
      <p:ext uri="{BB962C8B-B14F-4D97-AF65-F5344CB8AC3E}">
        <p14:creationId xmlns:p14="http://schemas.microsoft.com/office/powerpoint/2010/main" val="7620561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3" name="Picture 12"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4659" y="872588"/>
            <a:ext cx="6977064" cy="2729915"/>
          </a:xfrm>
        </p:spPr>
        <p:txBody>
          <a:bodyPr anchor="ctr"/>
          <a:lstStyle>
            <a:lvl1pPr>
              <a:defRPr sz="3200"/>
            </a:lvl1pPr>
          </a:lstStyle>
          <a:p>
            <a:r>
              <a:rPr lang="en-US" altLang="ko-KR" smtClean="0"/>
              <a:t>Click to edit Master title style</a:t>
            </a:r>
            <a:endParaRPr lang="en-US" dirty="0"/>
          </a:p>
        </p:txBody>
      </p:sp>
      <p:sp>
        <p:nvSpPr>
          <p:cNvPr id="12" name="Text Placeholder 3"/>
          <p:cNvSpPr>
            <a:spLocks noGrp="1"/>
          </p:cNvSpPr>
          <p:nvPr>
            <p:ph type="body" sz="half" idx="13"/>
          </p:nvPr>
        </p:nvSpPr>
        <p:spPr>
          <a:xfrm>
            <a:off x="1290484" y="3610032"/>
            <a:ext cx="6564224"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ko-KR" smtClean="0"/>
              <a:t>Click to edit Master text styles</a:t>
            </a:r>
          </a:p>
        </p:txBody>
      </p:sp>
      <p:sp>
        <p:nvSpPr>
          <p:cNvPr id="4" name="Text Placeholder 3"/>
          <p:cNvSpPr>
            <a:spLocks noGrp="1"/>
          </p:cNvSpPr>
          <p:nvPr>
            <p:ph type="body" sz="half" idx="2"/>
          </p:nvPr>
        </p:nvSpPr>
        <p:spPr>
          <a:xfrm>
            <a:off x="685331" y="4372797"/>
            <a:ext cx="7773339"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ko-KR" smtClean="0"/>
              <a:t>Click to edit Master text styles</a:t>
            </a:r>
          </a:p>
        </p:txBody>
      </p:sp>
      <p:sp>
        <p:nvSpPr>
          <p:cNvPr id="5" name="Date Placeholder 4"/>
          <p:cNvSpPr>
            <a:spLocks noGrp="1"/>
          </p:cNvSpPr>
          <p:nvPr>
            <p:ph type="dt" sz="half" idx="10"/>
          </p:nvPr>
        </p:nvSpPr>
        <p:spPr/>
        <p:txBody>
          <a:bodyPr/>
          <a:lstStyle/>
          <a:p>
            <a:fld id="{68BC7E1F-295C-4916-BD43-10DF498B3863}" type="datetimeFigureOut">
              <a:rPr lang="en-US" smtClean="0"/>
              <a:t>7/4/2014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022AEE-7A40-4C01-82EC-2C46505BA41F}" type="slidenum">
              <a:rPr lang="en-US" smtClean="0"/>
              <a:t>‹#›</a:t>
            </a:fld>
            <a:endParaRPr lang="en-US"/>
          </a:p>
        </p:txBody>
      </p:sp>
      <p:sp>
        <p:nvSpPr>
          <p:cNvPr id="11" name="TextBox 10"/>
          <p:cNvSpPr txBox="1"/>
          <p:nvPr/>
        </p:nvSpPr>
        <p:spPr>
          <a:xfrm>
            <a:off x="737626" y="887859"/>
            <a:ext cx="546888"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850130" y="3120015"/>
            <a:ext cx="5536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216665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828564"/>
            <a:ext cx="7763814" cy="2736819"/>
          </a:xfrm>
        </p:spPr>
        <p:txBody>
          <a:bodyPr anchor="b">
            <a:normAutofit/>
          </a:bodyPr>
          <a:lstStyle>
            <a:lvl1pPr>
              <a:defRPr sz="4000"/>
            </a:lvl1pPr>
          </a:lstStyle>
          <a:p>
            <a:r>
              <a:rPr lang="en-US" altLang="ko-KR" smtClean="0"/>
              <a:t>Click to edit Master title style</a:t>
            </a:r>
            <a:endParaRPr lang="en-US" dirty="0"/>
          </a:p>
        </p:txBody>
      </p:sp>
      <p:sp>
        <p:nvSpPr>
          <p:cNvPr id="3" name="Text Placeholder 2"/>
          <p:cNvSpPr>
            <a:spLocks noGrp="1"/>
          </p:cNvSpPr>
          <p:nvPr>
            <p:ph type="body" idx="1"/>
          </p:nvPr>
        </p:nvSpPr>
        <p:spPr>
          <a:xfrm>
            <a:off x="685331" y="3657458"/>
            <a:ext cx="7763814"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ko-KR" smtClean="0"/>
              <a:t>Click to edit Master text styles</a:t>
            </a:r>
          </a:p>
        </p:txBody>
      </p:sp>
      <p:sp>
        <p:nvSpPr>
          <p:cNvPr id="4" name="Date Placeholder 3"/>
          <p:cNvSpPr>
            <a:spLocks noGrp="1"/>
          </p:cNvSpPr>
          <p:nvPr>
            <p:ph type="dt" sz="half" idx="10"/>
          </p:nvPr>
        </p:nvSpPr>
        <p:spPr/>
        <p:txBody>
          <a:bodyPr/>
          <a:lstStyle/>
          <a:p>
            <a:fld id="{68BC7E1F-295C-4916-BD43-10DF498B3863}" type="datetimeFigureOut">
              <a:rPr lang="en-US" smtClean="0"/>
              <a:t>7/4/2014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022AEE-7A40-4C01-82EC-2C46505BA41F}" type="slidenum">
              <a:rPr lang="en-US" smtClean="0"/>
              <a:t>‹#›</a:t>
            </a:fld>
            <a:endParaRPr lang="en-US"/>
          </a:p>
        </p:txBody>
      </p:sp>
    </p:spTree>
    <p:extLst>
      <p:ext uri="{BB962C8B-B14F-4D97-AF65-F5344CB8AC3E}">
        <p14:creationId xmlns:p14="http://schemas.microsoft.com/office/powerpoint/2010/main" val="25303381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2138722"/>
            <a:ext cx="7773339" cy="2511835"/>
          </a:xfrm>
        </p:spPr>
        <p:txBody>
          <a:bodyPr anchor="b"/>
          <a:lstStyle>
            <a:lvl1pPr algn="ctr">
              <a:defRPr sz="3200"/>
            </a:lvl1pPr>
          </a:lstStyle>
          <a:p>
            <a:r>
              <a:rPr lang="en-US" altLang="ko-KR" smtClean="0"/>
              <a:t>Click to edit Master title style</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ko-KR" smtClean="0"/>
              <a:t>Click to edit Master text styles</a:t>
            </a:r>
          </a:p>
        </p:txBody>
      </p:sp>
      <p:sp>
        <p:nvSpPr>
          <p:cNvPr id="5" name="Date Placeholder 4"/>
          <p:cNvSpPr>
            <a:spLocks noGrp="1"/>
          </p:cNvSpPr>
          <p:nvPr>
            <p:ph type="dt" sz="half" idx="10"/>
          </p:nvPr>
        </p:nvSpPr>
        <p:spPr/>
        <p:txBody>
          <a:bodyPr/>
          <a:lstStyle/>
          <a:p>
            <a:fld id="{68BC7E1F-295C-4916-BD43-10DF498B3863}" type="datetimeFigureOut">
              <a:rPr lang="en-US" smtClean="0"/>
              <a:t>7/4/2014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022AEE-7A40-4C01-82EC-2C46505BA41F}" type="slidenum">
              <a:rPr lang="en-US" smtClean="0"/>
              <a:t>‹#›</a:t>
            </a:fld>
            <a:endParaRPr lang="en-US"/>
          </a:p>
        </p:txBody>
      </p:sp>
    </p:spTree>
    <p:extLst>
      <p:ext uri="{BB962C8B-B14F-4D97-AF65-F5344CB8AC3E}">
        <p14:creationId xmlns:p14="http://schemas.microsoft.com/office/powerpoint/2010/main" val="3429515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4" name="Picture 13"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685331" y="609600"/>
            <a:ext cx="7773339" cy="1605094"/>
          </a:xfrm>
        </p:spPr>
        <p:txBody>
          <a:bodyPr/>
          <a:lstStyle/>
          <a:p>
            <a:r>
              <a:rPr lang="en-US" altLang="ko-KR" smtClean="0"/>
              <a:t>Click to edit Master title style</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ko-KR" smtClean="0"/>
              <a:t>Click to edit Master text styles</a:t>
            </a:r>
          </a:p>
        </p:txBody>
      </p:sp>
      <p:sp>
        <p:nvSpPr>
          <p:cNvPr id="8" name="Text Placeholder 3"/>
          <p:cNvSpPr>
            <a:spLocks noGrp="1"/>
          </p:cNvSpPr>
          <p:nvPr>
            <p:ph type="body" sz="half" idx="15"/>
          </p:nvPr>
        </p:nvSpPr>
        <p:spPr>
          <a:xfrm>
            <a:off x="685331" y="2943356"/>
            <a:ext cx="2474232"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ko-KR" smtClean="0"/>
              <a:t>Click to edit Master text styles</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ko-KR" smtClean="0"/>
              <a:t>Click to edit Master text styles</a:t>
            </a:r>
          </a:p>
        </p:txBody>
      </p:sp>
      <p:sp>
        <p:nvSpPr>
          <p:cNvPr id="10" name="Text Placeholder 3"/>
          <p:cNvSpPr>
            <a:spLocks noGrp="1"/>
          </p:cNvSpPr>
          <p:nvPr>
            <p:ph type="body" sz="half" idx="16"/>
          </p:nvPr>
        </p:nvSpPr>
        <p:spPr>
          <a:xfrm>
            <a:off x="3331012" y="2943356"/>
            <a:ext cx="2477513"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ko-KR" smtClean="0"/>
              <a:t>Click to edit Master text styles</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ko-KR" smtClean="0"/>
              <a:t>Click to edit Master text styles</a:t>
            </a:r>
          </a:p>
        </p:txBody>
      </p:sp>
      <p:sp>
        <p:nvSpPr>
          <p:cNvPr id="12" name="Text Placeholder 3"/>
          <p:cNvSpPr>
            <a:spLocks noGrp="1"/>
          </p:cNvSpPr>
          <p:nvPr>
            <p:ph type="body" sz="half" idx="17"/>
          </p:nvPr>
        </p:nvSpPr>
        <p:spPr>
          <a:xfrm>
            <a:off x="5979974" y="2943356"/>
            <a:ext cx="247869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ko-KR" smtClean="0"/>
              <a:t>Click to edit Master text styles</a:t>
            </a:r>
          </a:p>
        </p:txBody>
      </p:sp>
      <p:sp>
        <p:nvSpPr>
          <p:cNvPr id="3" name="Date Placeholder 2"/>
          <p:cNvSpPr>
            <a:spLocks noGrp="1"/>
          </p:cNvSpPr>
          <p:nvPr>
            <p:ph type="dt" sz="half" idx="10"/>
          </p:nvPr>
        </p:nvSpPr>
        <p:spPr/>
        <p:txBody>
          <a:bodyPr/>
          <a:lstStyle/>
          <a:p>
            <a:fld id="{68BC7E1F-295C-4916-BD43-10DF498B3863}" type="datetimeFigureOut">
              <a:rPr lang="en-US" smtClean="0"/>
              <a:t>7/4/2014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022AEE-7A40-4C01-82EC-2C46505BA41F}" type="slidenum">
              <a:rPr lang="en-US" smtClean="0"/>
              <a:t>‹#›</a:t>
            </a:fld>
            <a:endParaRPr lang="en-US"/>
          </a:p>
        </p:txBody>
      </p:sp>
    </p:spTree>
    <p:extLst>
      <p:ext uri="{BB962C8B-B14F-4D97-AF65-F5344CB8AC3E}">
        <p14:creationId xmlns:p14="http://schemas.microsoft.com/office/powerpoint/2010/main" val="41727775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7" name="Picture 1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 name="Title 1"/>
          <p:cNvSpPr>
            <a:spLocks noGrp="1"/>
          </p:cNvSpPr>
          <p:nvPr>
            <p:ph type="title"/>
          </p:nvPr>
        </p:nvSpPr>
        <p:spPr>
          <a:xfrm>
            <a:off x="685331" y="610772"/>
            <a:ext cx="7773339" cy="1603922"/>
          </a:xfrm>
        </p:spPr>
        <p:txBody>
          <a:bodyPr/>
          <a:lstStyle/>
          <a:p>
            <a:r>
              <a:rPr lang="en-US" altLang="ko-KR" smtClean="0"/>
              <a:t>Click to edit Master title style</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ko-KR" smtClean="0"/>
              <a:t>Click to edit Master text styles</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ltLang="ko-KR" smtClean="0"/>
              <a:t>Click icon to add picture</a:t>
            </a:r>
            <a:endParaRPr lang="en-US" dirty="0"/>
          </a:p>
        </p:txBody>
      </p:sp>
      <p:sp>
        <p:nvSpPr>
          <p:cNvPr id="21" name="Text Placeholder 3"/>
          <p:cNvSpPr>
            <a:spLocks noGrp="1"/>
          </p:cNvSpPr>
          <p:nvPr>
            <p:ph type="body" sz="half" idx="18"/>
          </p:nvPr>
        </p:nvSpPr>
        <p:spPr>
          <a:xfrm>
            <a:off x="685331" y="4781082"/>
            <a:ext cx="2472307"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ko-KR" smtClean="0"/>
              <a:t>Click to edit Master text styles</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ko-KR" smtClean="0"/>
              <a:t>Click to edit Master text styles</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ltLang="ko-KR" smtClean="0"/>
              <a:t>Click icon to add picture</a:t>
            </a:r>
            <a:endParaRPr lang="en-US" dirty="0"/>
          </a:p>
        </p:txBody>
      </p:sp>
      <p:sp>
        <p:nvSpPr>
          <p:cNvPr id="24" name="Text Placeholder 3"/>
          <p:cNvSpPr>
            <a:spLocks noGrp="1"/>
          </p:cNvSpPr>
          <p:nvPr>
            <p:ph type="body" sz="half" idx="19"/>
          </p:nvPr>
        </p:nvSpPr>
        <p:spPr>
          <a:xfrm>
            <a:off x="3331011" y="4781081"/>
            <a:ext cx="2477514"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ko-KR" smtClean="0"/>
              <a:t>Click to edit Master text styles</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ko-KR" smtClean="0"/>
              <a:t>Click to edit Master text styles</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ltLang="ko-KR" smtClean="0"/>
              <a:t>Click icon to add picture</a:t>
            </a:r>
            <a:endParaRPr lang="en-US" dirty="0"/>
          </a:p>
        </p:txBody>
      </p:sp>
      <p:sp>
        <p:nvSpPr>
          <p:cNvPr id="27" name="Text Placeholder 3"/>
          <p:cNvSpPr>
            <a:spLocks noGrp="1"/>
          </p:cNvSpPr>
          <p:nvPr>
            <p:ph type="body" sz="half" idx="20"/>
          </p:nvPr>
        </p:nvSpPr>
        <p:spPr>
          <a:xfrm>
            <a:off x="5979880" y="4781079"/>
            <a:ext cx="2478790"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ko-KR" smtClean="0"/>
              <a:t>Click to edit Master text styles</a:t>
            </a:r>
          </a:p>
        </p:txBody>
      </p:sp>
      <p:sp>
        <p:nvSpPr>
          <p:cNvPr id="3" name="Date Placeholder 2"/>
          <p:cNvSpPr>
            <a:spLocks noGrp="1"/>
          </p:cNvSpPr>
          <p:nvPr>
            <p:ph type="dt" sz="half" idx="10"/>
          </p:nvPr>
        </p:nvSpPr>
        <p:spPr/>
        <p:txBody>
          <a:bodyPr/>
          <a:lstStyle/>
          <a:p>
            <a:fld id="{68BC7E1F-295C-4916-BD43-10DF498B3863}" type="datetimeFigureOut">
              <a:rPr lang="en-US" smtClean="0"/>
              <a:t>7/4/2014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022AEE-7A40-4C01-82EC-2C46505BA41F}" type="slidenum">
              <a:rPr lang="en-US" smtClean="0"/>
              <a:t>‹#›</a:t>
            </a:fld>
            <a:endParaRPr lang="en-US"/>
          </a:p>
        </p:txBody>
      </p:sp>
    </p:spTree>
    <p:extLst>
      <p:ext uri="{BB962C8B-B14F-4D97-AF65-F5344CB8AC3E}">
        <p14:creationId xmlns:p14="http://schemas.microsoft.com/office/powerpoint/2010/main" val="17019154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ltLang="ko-KR" smtClean="0"/>
              <a:t>Click to edit Master title style</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en-US" dirty="0"/>
          </a:p>
        </p:txBody>
      </p:sp>
      <p:sp>
        <p:nvSpPr>
          <p:cNvPr id="4" name="Date Placeholder 3"/>
          <p:cNvSpPr>
            <a:spLocks noGrp="1"/>
          </p:cNvSpPr>
          <p:nvPr>
            <p:ph type="dt" sz="half" idx="10"/>
          </p:nvPr>
        </p:nvSpPr>
        <p:spPr/>
        <p:txBody>
          <a:bodyPr/>
          <a:lstStyle/>
          <a:p>
            <a:fld id="{68BC7E1F-295C-4916-BD43-10DF498B3863}" type="datetimeFigureOut">
              <a:rPr lang="en-US" smtClean="0"/>
              <a:t>7/4/2014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022AEE-7A40-4C01-82EC-2C46505BA41F}" type="slidenum">
              <a:rPr lang="en-US" smtClean="0"/>
              <a:t>‹#›</a:t>
            </a:fld>
            <a:endParaRPr lang="en-US"/>
          </a:p>
        </p:txBody>
      </p:sp>
    </p:spTree>
    <p:extLst>
      <p:ext uri="{BB962C8B-B14F-4D97-AF65-F5344CB8AC3E}">
        <p14:creationId xmlns:p14="http://schemas.microsoft.com/office/powerpoint/2010/main" val="14166999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10" name="Picture 9"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en-US" altLang="ko-KR" smtClean="0"/>
              <a:t>Click to edit Master title style</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en-US" dirty="0"/>
          </a:p>
        </p:txBody>
      </p:sp>
      <p:sp>
        <p:nvSpPr>
          <p:cNvPr id="4" name="Date Placeholder 3"/>
          <p:cNvSpPr>
            <a:spLocks noGrp="1"/>
          </p:cNvSpPr>
          <p:nvPr>
            <p:ph type="dt" sz="half" idx="10"/>
          </p:nvPr>
        </p:nvSpPr>
        <p:spPr/>
        <p:txBody>
          <a:bodyPr/>
          <a:lstStyle/>
          <a:p>
            <a:fld id="{68BC7E1F-295C-4916-BD43-10DF498B3863}" type="datetimeFigureOut">
              <a:rPr lang="en-US" smtClean="0"/>
              <a:t>7/4/2014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022AEE-7A40-4C01-82EC-2C46505BA41F}" type="slidenum">
              <a:rPr lang="en-US" smtClean="0"/>
              <a:t>‹#›</a:t>
            </a:fld>
            <a:endParaRPr lang="en-US"/>
          </a:p>
        </p:txBody>
      </p:sp>
    </p:spTree>
    <p:extLst>
      <p:ext uri="{BB962C8B-B14F-4D97-AF65-F5344CB8AC3E}">
        <p14:creationId xmlns:p14="http://schemas.microsoft.com/office/powerpoint/2010/main" val="27462799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5" name="Group 24"/>
          <p:cNvGrpSpPr/>
          <p:nvPr/>
        </p:nvGrpSpPr>
        <p:grpSpPr>
          <a:xfrm>
            <a:off x="203200" y="0"/>
            <a:ext cx="3778250" cy="6858001"/>
            <a:chOff x="203200" y="0"/>
            <a:chExt cx="3778250" cy="6858001"/>
          </a:xfrm>
        </p:grpSpPr>
        <p:sp>
          <p:nvSpPr>
            <p:cNvPr id="14" name="Freeform 6"/>
            <p:cNvSpPr/>
            <p:nvPr/>
          </p:nvSpPr>
          <p:spPr bwMode="auto">
            <a:xfrm>
              <a:off x="641350" y="0"/>
              <a:ext cx="1365250" cy="3971925"/>
            </a:xfrm>
            <a:custGeom>
              <a:avLst/>
              <a:gdLst/>
              <a:ahLst/>
              <a:cxnLst/>
              <a:rect l="0" t="0" r="r" b="b"/>
              <a:pathLst>
                <a:path w="860" h="2502">
                  <a:moveTo>
                    <a:pt x="0" y="2445"/>
                  </a:moveTo>
                  <a:lnTo>
                    <a:pt x="228" y="2502"/>
                  </a:lnTo>
                  <a:lnTo>
                    <a:pt x="860" y="0"/>
                  </a:lnTo>
                  <a:lnTo>
                    <a:pt x="620" y="0"/>
                  </a:lnTo>
                  <a:lnTo>
                    <a:pt x="0" y="2445"/>
                  </a:lnTo>
                  <a:close/>
                </a:path>
              </a:pathLst>
            </a:custGeom>
            <a:solidFill>
              <a:schemeClr val="accent1"/>
            </a:solidFill>
            <a:ln>
              <a:noFill/>
            </a:ln>
          </p:spPr>
        </p:sp>
        <p:sp>
          <p:nvSpPr>
            <p:cNvPr id="15" name="Freeform 7"/>
            <p:cNvSpPr/>
            <p:nvPr/>
          </p:nvSpPr>
          <p:spPr bwMode="auto">
            <a:xfrm>
              <a:off x="203200" y="0"/>
              <a:ext cx="1336675" cy="3862388"/>
            </a:xfrm>
            <a:custGeom>
              <a:avLst/>
              <a:gdLst/>
              <a:ahLst/>
              <a:cxnLst/>
              <a:rect l="0" t="0" r="r" b="b"/>
              <a:pathLst>
                <a:path w="842" h="2433">
                  <a:moveTo>
                    <a:pt x="842" y="0"/>
                  </a:moveTo>
                  <a:lnTo>
                    <a:pt x="602" y="0"/>
                  </a:lnTo>
                  <a:lnTo>
                    <a:pt x="0" y="2376"/>
                  </a:lnTo>
                  <a:lnTo>
                    <a:pt x="228" y="2433"/>
                  </a:lnTo>
                  <a:lnTo>
                    <a:pt x="842" y="0"/>
                  </a:lnTo>
                  <a:close/>
                </a:path>
              </a:pathLst>
            </a:custGeom>
            <a:solidFill>
              <a:schemeClr val="tx1">
                <a:lumMod val="65000"/>
                <a:lumOff val="35000"/>
              </a:schemeClr>
            </a:solidFill>
            <a:ln>
              <a:noFill/>
            </a:ln>
          </p:spPr>
        </p:sp>
        <p:sp>
          <p:nvSpPr>
            <p:cNvPr id="16" name="Freeform 8"/>
            <p:cNvSpPr/>
            <p:nvPr/>
          </p:nvSpPr>
          <p:spPr bwMode="auto">
            <a:xfrm>
              <a:off x="207963" y="3776663"/>
              <a:ext cx="1936750" cy="3081338"/>
            </a:xfrm>
            <a:custGeom>
              <a:avLst/>
              <a:gdLst/>
              <a:ahLst/>
              <a:cxnLst/>
              <a:rect l="0" t="0" r="r" b="b"/>
              <a:pathLst>
                <a:path w="1220" h="1941">
                  <a:moveTo>
                    <a:pt x="0" y="0"/>
                  </a:moveTo>
                  <a:lnTo>
                    <a:pt x="1166" y="1941"/>
                  </a:lnTo>
                  <a:lnTo>
                    <a:pt x="1220" y="1941"/>
                  </a:lnTo>
                  <a:lnTo>
                    <a:pt x="0" y="0"/>
                  </a:lnTo>
                  <a:close/>
                </a:path>
              </a:pathLst>
            </a:custGeom>
            <a:solidFill>
              <a:schemeClr val="tx1">
                <a:lumMod val="85000"/>
                <a:lumOff val="15000"/>
              </a:schemeClr>
            </a:solidFill>
            <a:ln>
              <a:noFill/>
            </a:ln>
          </p:spPr>
        </p:sp>
        <p:sp>
          <p:nvSpPr>
            <p:cNvPr id="20" name="Freeform 9"/>
            <p:cNvSpPr/>
            <p:nvPr/>
          </p:nvSpPr>
          <p:spPr bwMode="auto">
            <a:xfrm>
              <a:off x="646113" y="3886200"/>
              <a:ext cx="2373313" cy="2971800"/>
            </a:xfrm>
            <a:custGeom>
              <a:avLst/>
              <a:gdLst/>
              <a:ahLst/>
              <a:cxnLst/>
              <a:rect l="0" t="0" r="r" b="b"/>
              <a:pathLst>
                <a:path w="1495" h="1872">
                  <a:moveTo>
                    <a:pt x="1495" y="1872"/>
                  </a:moveTo>
                  <a:lnTo>
                    <a:pt x="0" y="0"/>
                  </a:lnTo>
                  <a:lnTo>
                    <a:pt x="1442" y="1872"/>
                  </a:lnTo>
                  <a:lnTo>
                    <a:pt x="1495" y="1872"/>
                  </a:lnTo>
                  <a:close/>
                </a:path>
              </a:pathLst>
            </a:custGeom>
            <a:solidFill>
              <a:schemeClr val="accent1">
                <a:lumMod val="50000"/>
              </a:schemeClr>
            </a:solidFill>
            <a:ln>
              <a:noFill/>
            </a:ln>
          </p:spPr>
        </p:sp>
        <p:sp>
          <p:nvSpPr>
            <p:cNvPr id="21" name="Freeform 10"/>
            <p:cNvSpPr/>
            <p:nvPr/>
          </p:nvSpPr>
          <p:spPr bwMode="auto">
            <a:xfrm>
              <a:off x="641350" y="3881438"/>
              <a:ext cx="3340100" cy="2976563"/>
            </a:xfrm>
            <a:custGeom>
              <a:avLst/>
              <a:gdLst/>
              <a:ahLst/>
              <a:cxnLst/>
              <a:rect l="0" t="0" r="r" b="b"/>
              <a:pathLst>
                <a:path w="2104" h="1875">
                  <a:moveTo>
                    <a:pt x="0" y="0"/>
                  </a:moveTo>
                  <a:lnTo>
                    <a:pt x="3" y="3"/>
                  </a:lnTo>
                  <a:lnTo>
                    <a:pt x="1498" y="1875"/>
                  </a:lnTo>
                  <a:lnTo>
                    <a:pt x="2104" y="1875"/>
                  </a:lnTo>
                  <a:lnTo>
                    <a:pt x="228" y="57"/>
                  </a:lnTo>
                  <a:lnTo>
                    <a:pt x="0" y="0"/>
                  </a:lnTo>
                  <a:close/>
                </a:path>
              </a:pathLst>
            </a:custGeom>
            <a:solidFill>
              <a:schemeClr val="accent1">
                <a:lumMod val="75000"/>
              </a:schemeClr>
            </a:solidFill>
            <a:ln>
              <a:noFill/>
            </a:ln>
          </p:spPr>
        </p:sp>
        <p:sp>
          <p:nvSpPr>
            <p:cNvPr id="22" name="Freeform 11"/>
            <p:cNvSpPr/>
            <p:nvPr/>
          </p:nvSpPr>
          <p:spPr bwMode="auto">
            <a:xfrm>
              <a:off x="203200" y="3771900"/>
              <a:ext cx="2660650" cy="3086100"/>
            </a:xfrm>
            <a:custGeom>
              <a:avLst/>
              <a:gdLst/>
              <a:ahLst/>
              <a:cxnLst/>
              <a:rect l="0" t="0" r="r" b="b"/>
              <a:pathLst>
                <a:path w="1676" h="1944">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1739673" y="914401"/>
            <a:ext cx="6947127" cy="3488266"/>
          </a:xfrm>
        </p:spPr>
        <p:txBody>
          <a:bodyPr anchor="b">
            <a:normAutofit/>
          </a:bodyPr>
          <a:lstStyle>
            <a:lvl1pPr algn="r">
              <a:defRPr sz="5400">
                <a:effectLst/>
              </a:defRPr>
            </a:lvl1pPr>
          </a:lstStyle>
          <a:p>
            <a:r>
              <a:rPr lang="en-US" altLang="ko-KR" smtClean="0"/>
              <a:t>Click to edit Master title style</a:t>
            </a:r>
            <a:endParaRPr lang="en-US" dirty="0"/>
          </a:p>
        </p:txBody>
      </p:sp>
      <p:sp>
        <p:nvSpPr>
          <p:cNvPr id="3" name="Subtitle 2"/>
          <p:cNvSpPr>
            <a:spLocks noGrp="1"/>
          </p:cNvSpPr>
          <p:nvPr>
            <p:ph type="subTitle" idx="1"/>
          </p:nvPr>
        </p:nvSpPr>
        <p:spPr>
          <a:xfrm>
            <a:off x="2924238" y="4402666"/>
            <a:ext cx="5762563" cy="1364531"/>
          </a:xfrm>
        </p:spPr>
        <p:txBody>
          <a:bodyPr anchor="t">
            <a:normAutofit/>
          </a:bodyPr>
          <a:lstStyle>
            <a:lvl1pPr marL="0" indent="0" algn="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ko-KR" smtClean="0"/>
              <a:t>Click to edit Master subtitle style</a:t>
            </a:r>
            <a:endParaRPr lang="en-US" dirty="0"/>
          </a:p>
        </p:txBody>
      </p:sp>
      <p:sp>
        <p:nvSpPr>
          <p:cNvPr id="4" name="Date Placeholder 3"/>
          <p:cNvSpPr>
            <a:spLocks noGrp="1"/>
          </p:cNvSpPr>
          <p:nvPr>
            <p:ph type="dt" sz="half" idx="10"/>
          </p:nvPr>
        </p:nvSpPr>
        <p:spPr>
          <a:xfrm>
            <a:off x="7325773" y="6117336"/>
            <a:ext cx="857473" cy="365125"/>
          </a:xfrm>
        </p:spPr>
        <p:txBody>
          <a:bodyPr/>
          <a:lstStyle/>
          <a:p>
            <a:fld id="{68BC7E1F-295C-4916-BD43-10DF498B3863}" type="datetimeFigureOut">
              <a:rPr lang="en-US" smtClean="0"/>
              <a:t>7/4/2014</a:t>
            </a:fld>
            <a:endParaRPr lang="en-US"/>
          </a:p>
        </p:txBody>
      </p:sp>
      <p:sp>
        <p:nvSpPr>
          <p:cNvPr id="5" name="Footer Placeholder 4"/>
          <p:cNvSpPr>
            <a:spLocks noGrp="1"/>
          </p:cNvSpPr>
          <p:nvPr>
            <p:ph type="ftr" sz="quarter" idx="11"/>
          </p:nvPr>
        </p:nvSpPr>
        <p:spPr>
          <a:xfrm>
            <a:off x="3623733" y="6117336"/>
            <a:ext cx="3609438" cy="365125"/>
          </a:xfrm>
        </p:spPr>
        <p:txBody>
          <a:bodyPr/>
          <a:lstStyle/>
          <a:p>
            <a:endParaRPr lang="en-US"/>
          </a:p>
        </p:txBody>
      </p:sp>
      <p:sp>
        <p:nvSpPr>
          <p:cNvPr id="6" name="Slide Number Placeholder 5"/>
          <p:cNvSpPr>
            <a:spLocks noGrp="1"/>
          </p:cNvSpPr>
          <p:nvPr>
            <p:ph type="sldNum" sz="quarter" idx="12"/>
          </p:nvPr>
        </p:nvSpPr>
        <p:spPr>
          <a:xfrm>
            <a:off x="8275320" y="6117336"/>
            <a:ext cx="411480" cy="365125"/>
          </a:xfrm>
        </p:spPr>
        <p:txBody>
          <a:bodyPr/>
          <a:lstStyle/>
          <a:p>
            <a:fld id="{49022AEE-7A40-4C01-82EC-2C46505BA41F}" type="slidenum">
              <a:rPr lang="en-US" smtClean="0"/>
              <a:t>‹#›</a:t>
            </a:fld>
            <a:endParaRPr lang="en-US"/>
          </a:p>
        </p:txBody>
      </p:sp>
      <p:sp>
        <p:nvSpPr>
          <p:cNvPr id="23" name="Freeform 12"/>
          <p:cNvSpPr/>
          <p:nvPr/>
        </p:nvSpPr>
        <p:spPr bwMode="auto">
          <a:xfrm>
            <a:off x="203200" y="3771900"/>
            <a:ext cx="361950" cy="90488"/>
          </a:xfrm>
          <a:custGeom>
            <a:avLst/>
            <a:gdLst/>
            <a:ahLst/>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13"/>
          <p:cNvSpPr/>
          <p:nvPr/>
        </p:nvSpPr>
        <p:spPr bwMode="auto">
          <a:xfrm>
            <a:off x="560388" y="3867150"/>
            <a:ext cx="61913" cy="80963"/>
          </a:xfrm>
          <a:custGeom>
            <a:avLst/>
            <a:gdLst/>
            <a:ahLst/>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a14="http://schemas.microsoft.com/office/drawing/2010/main" w="9525">
                <a:solidFill>
                  <a:srgbClr val="000000"/>
                </a:solidFill>
                <a:round/>
                <a:headEnd/>
                <a:tailEnd/>
              </a14:hiddenLine>
            </a:ext>
          </a:extLst>
        </p:spPr>
      </p:sp>
    </p:spTree>
    <p:extLst>
      <p:ext uri="{BB962C8B-B14F-4D97-AF65-F5344CB8AC3E}">
        <p14:creationId xmlns:p14="http://schemas.microsoft.com/office/powerpoint/2010/main" val="10632012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1981200"/>
          </a:xfrm>
        </p:spPr>
        <p:txBody>
          <a:bodyPr/>
          <a:lstStyle/>
          <a:p>
            <a:r>
              <a:rPr lang="en-US" altLang="ko-KR" smtClean="0"/>
              <a:t>Click to edit Master title style</a:t>
            </a:r>
            <a:endParaRPr lang="en-US" dirty="0"/>
          </a:p>
        </p:txBody>
      </p:sp>
      <p:sp>
        <p:nvSpPr>
          <p:cNvPr id="3" name="Content Placeholder 2"/>
          <p:cNvSpPr>
            <a:spLocks noGrp="1"/>
          </p:cNvSpPr>
          <p:nvPr>
            <p:ph idx="1"/>
          </p:nvPr>
        </p:nvSpPr>
        <p:spPr>
          <a:xfrm>
            <a:off x="982133" y="2667000"/>
            <a:ext cx="7704667" cy="3332816"/>
          </a:xfrm>
        </p:spPr>
        <p:txBody>
          <a:bodyPr anchor="ct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en-US" dirty="0"/>
          </a:p>
        </p:txBody>
      </p:sp>
      <p:sp>
        <p:nvSpPr>
          <p:cNvPr id="4" name="Date Placeholder 3"/>
          <p:cNvSpPr>
            <a:spLocks noGrp="1"/>
          </p:cNvSpPr>
          <p:nvPr>
            <p:ph type="dt" sz="half" idx="10"/>
          </p:nvPr>
        </p:nvSpPr>
        <p:spPr>
          <a:xfrm>
            <a:off x="7344329" y="6108173"/>
            <a:ext cx="857473" cy="365125"/>
          </a:xfrm>
        </p:spPr>
        <p:txBody>
          <a:bodyPr/>
          <a:lstStyle/>
          <a:p>
            <a:fld id="{68BC7E1F-295C-4916-BD43-10DF498B3863}" type="datetimeFigureOut">
              <a:rPr lang="en-US" smtClean="0"/>
              <a:t>7/4/2014</a:t>
            </a:fld>
            <a:endParaRPr lang="en-US"/>
          </a:p>
        </p:txBody>
      </p:sp>
      <p:sp>
        <p:nvSpPr>
          <p:cNvPr id="5" name="Footer Placeholder 4"/>
          <p:cNvSpPr>
            <a:spLocks noGrp="1"/>
          </p:cNvSpPr>
          <p:nvPr>
            <p:ph type="ftr" sz="quarter" idx="11"/>
          </p:nvPr>
        </p:nvSpPr>
        <p:spPr>
          <a:xfrm>
            <a:off x="1972647" y="6108173"/>
            <a:ext cx="5314517" cy="365125"/>
          </a:xfrm>
        </p:spPr>
        <p:txBody>
          <a:bodyPr/>
          <a:lstStyle/>
          <a:p>
            <a:endParaRPr lang="en-US"/>
          </a:p>
        </p:txBody>
      </p:sp>
      <p:sp>
        <p:nvSpPr>
          <p:cNvPr id="6" name="Slide Number Placeholder 5"/>
          <p:cNvSpPr>
            <a:spLocks noGrp="1"/>
          </p:cNvSpPr>
          <p:nvPr>
            <p:ph type="sldNum" sz="quarter" idx="12"/>
          </p:nvPr>
        </p:nvSpPr>
        <p:spPr>
          <a:xfrm>
            <a:off x="8258967" y="6108173"/>
            <a:ext cx="427833" cy="365125"/>
          </a:xfrm>
        </p:spPr>
        <p:txBody>
          <a:bodyPr/>
          <a:lstStyle/>
          <a:p>
            <a:fld id="{49022AEE-7A40-4C01-82EC-2C46505BA41F}" type="slidenum">
              <a:rPr lang="en-US" smtClean="0"/>
              <a:t>‹#›</a:t>
            </a:fld>
            <a:endParaRPr lang="en-US"/>
          </a:p>
        </p:txBody>
      </p:sp>
    </p:spTree>
    <p:extLst>
      <p:ext uri="{BB962C8B-B14F-4D97-AF65-F5344CB8AC3E}">
        <p14:creationId xmlns:p14="http://schemas.microsoft.com/office/powerpoint/2010/main" val="38867246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86995" y="2666998"/>
            <a:ext cx="6699805" cy="2360071"/>
          </a:xfrm>
        </p:spPr>
        <p:txBody>
          <a:bodyPr anchor="b"/>
          <a:lstStyle>
            <a:lvl1pPr algn="r">
              <a:defRPr sz="4000" b="0" cap="none"/>
            </a:lvl1pPr>
          </a:lstStyle>
          <a:p>
            <a:r>
              <a:rPr lang="en-US" altLang="ko-KR" smtClean="0"/>
              <a:t>Click to edit Master title style</a:t>
            </a:r>
            <a:endParaRPr lang="en-US" dirty="0"/>
          </a:p>
        </p:txBody>
      </p:sp>
      <p:sp>
        <p:nvSpPr>
          <p:cNvPr id="3" name="Text Placeholder 2"/>
          <p:cNvSpPr>
            <a:spLocks noGrp="1"/>
          </p:cNvSpPr>
          <p:nvPr>
            <p:ph type="body" idx="1"/>
          </p:nvPr>
        </p:nvSpPr>
        <p:spPr>
          <a:xfrm>
            <a:off x="1986998" y="5027070"/>
            <a:ext cx="6699802"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ko-KR" smtClean="0"/>
              <a:t>Click to edit Master text styles</a:t>
            </a:r>
          </a:p>
        </p:txBody>
      </p:sp>
      <p:sp>
        <p:nvSpPr>
          <p:cNvPr id="4" name="Date Placeholder 3"/>
          <p:cNvSpPr>
            <a:spLocks noGrp="1"/>
          </p:cNvSpPr>
          <p:nvPr>
            <p:ph type="dt" sz="half" idx="10"/>
          </p:nvPr>
        </p:nvSpPr>
        <p:spPr/>
        <p:txBody>
          <a:bodyPr/>
          <a:lstStyle/>
          <a:p>
            <a:fld id="{68BC7E1F-295C-4916-BD43-10DF498B3863}" type="datetimeFigureOut">
              <a:rPr lang="en-US" smtClean="0"/>
              <a:t>7/4/2014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273317" y="6116070"/>
            <a:ext cx="413483" cy="365125"/>
          </a:xfrm>
        </p:spPr>
        <p:txBody>
          <a:bodyPr/>
          <a:lstStyle/>
          <a:p>
            <a:fld id="{49022AEE-7A40-4C01-82EC-2C46505BA41F}" type="slidenum">
              <a:rPr lang="en-US" smtClean="0"/>
              <a:t>‹#›</a:t>
            </a:fld>
            <a:endParaRPr lang="en-US"/>
          </a:p>
        </p:txBody>
      </p:sp>
    </p:spTree>
    <p:extLst>
      <p:ext uri="{BB962C8B-B14F-4D97-AF65-F5344CB8AC3E}">
        <p14:creationId xmlns:p14="http://schemas.microsoft.com/office/powerpoint/2010/main" val="6672823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685801"/>
            <a:ext cx="7704667" cy="1752599"/>
          </a:xfrm>
        </p:spPr>
        <p:txBody>
          <a:bodyPr/>
          <a:lstStyle/>
          <a:p>
            <a:r>
              <a:rPr lang="en-US" altLang="ko-KR" smtClean="0"/>
              <a:t>Click to edit Master title style</a:t>
            </a:r>
            <a:endParaRPr lang="en-US" dirty="0"/>
          </a:p>
        </p:txBody>
      </p:sp>
      <p:sp>
        <p:nvSpPr>
          <p:cNvPr id="3" name="Content Placeholder 2"/>
          <p:cNvSpPr>
            <a:spLocks noGrp="1"/>
          </p:cNvSpPr>
          <p:nvPr>
            <p:ph sz="half" idx="1"/>
          </p:nvPr>
        </p:nvSpPr>
        <p:spPr>
          <a:xfrm>
            <a:off x="982133" y="2667000"/>
            <a:ext cx="3739896" cy="336867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en-US" dirty="0"/>
          </a:p>
        </p:txBody>
      </p:sp>
      <p:sp>
        <p:nvSpPr>
          <p:cNvPr id="4" name="Content Placeholder 3"/>
          <p:cNvSpPr>
            <a:spLocks noGrp="1"/>
          </p:cNvSpPr>
          <p:nvPr>
            <p:ph sz="half" idx="2"/>
          </p:nvPr>
        </p:nvSpPr>
        <p:spPr>
          <a:xfrm>
            <a:off x="4946904" y="2667000"/>
            <a:ext cx="3739896" cy="334682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en-US" dirty="0"/>
          </a:p>
        </p:txBody>
      </p:sp>
      <p:sp>
        <p:nvSpPr>
          <p:cNvPr id="5" name="Date Placeholder 4"/>
          <p:cNvSpPr>
            <a:spLocks noGrp="1"/>
          </p:cNvSpPr>
          <p:nvPr>
            <p:ph type="dt" sz="half" idx="10"/>
          </p:nvPr>
        </p:nvSpPr>
        <p:spPr/>
        <p:txBody>
          <a:bodyPr/>
          <a:lstStyle/>
          <a:p>
            <a:fld id="{68BC7E1F-295C-4916-BD43-10DF498B3863}" type="datetimeFigureOut">
              <a:rPr lang="en-US" smtClean="0"/>
              <a:t>7/4/2014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022AEE-7A40-4C01-82EC-2C46505BA41F}" type="slidenum">
              <a:rPr lang="en-US" smtClean="0"/>
              <a:t>‹#›</a:t>
            </a:fld>
            <a:endParaRPr lang="en-US"/>
          </a:p>
        </p:txBody>
      </p:sp>
    </p:spTree>
    <p:extLst>
      <p:ext uri="{BB962C8B-B14F-4D97-AF65-F5344CB8AC3E}">
        <p14:creationId xmlns:p14="http://schemas.microsoft.com/office/powerpoint/2010/main" val="1610007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ko-KR" smtClean="0"/>
              <a:t>Click to edit Master title style</a:t>
            </a:r>
            <a:endParaRPr lang="en-US" dirty="0"/>
          </a:p>
        </p:txBody>
      </p:sp>
      <p:sp>
        <p:nvSpPr>
          <p:cNvPr id="3" name="Text Placeholder 2"/>
          <p:cNvSpPr>
            <a:spLocks noGrp="1"/>
          </p:cNvSpPr>
          <p:nvPr>
            <p:ph type="body" idx="1"/>
          </p:nvPr>
        </p:nvSpPr>
        <p:spPr>
          <a:xfrm>
            <a:off x="1329481" y="2658533"/>
            <a:ext cx="3456291"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ko-KR" smtClean="0"/>
              <a:t>Click to edit Master text styles</a:t>
            </a:r>
          </a:p>
        </p:txBody>
      </p:sp>
      <p:sp>
        <p:nvSpPr>
          <p:cNvPr id="4" name="Content Placeholder 3"/>
          <p:cNvSpPr>
            <a:spLocks noGrp="1"/>
          </p:cNvSpPr>
          <p:nvPr>
            <p:ph sz="half" idx="2"/>
          </p:nvPr>
        </p:nvSpPr>
        <p:spPr>
          <a:xfrm>
            <a:off x="1113523"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en-US" dirty="0"/>
          </a:p>
        </p:txBody>
      </p:sp>
      <p:sp>
        <p:nvSpPr>
          <p:cNvPr id="5" name="Text Placeholder 4"/>
          <p:cNvSpPr>
            <a:spLocks noGrp="1"/>
          </p:cNvSpPr>
          <p:nvPr>
            <p:ph type="body" sz="quarter" idx="3"/>
          </p:nvPr>
        </p:nvSpPr>
        <p:spPr>
          <a:xfrm>
            <a:off x="5161710" y="2667000"/>
            <a:ext cx="3467806"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ko-KR" smtClean="0"/>
              <a:t>Click to edit Master text styles</a:t>
            </a:r>
          </a:p>
        </p:txBody>
      </p:sp>
      <p:sp>
        <p:nvSpPr>
          <p:cNvPr id="6" name="Content Placeholder 5"/>
          <p:cNvSpPr>
            <a:spLocks noGrp="1"/>
          </p:cNvSpPr>
          <p:nvPr>
            <p:ph sz="quarter" idx="4"/>
          </p:nvPr>
        </p:nvSpPr>
        <p:spPr>
          <a:xfrm>
            <a:off x="4957266"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en-US" dirty="0"/>
          </a:p>
        </p:txBody>
      </p:sp>
      <p:sp>
        <p:nvSpPr>
          <p:cNvPr id="7" name="Date Placeholder 6"/>
          <p:cNvSpPr>
            <a:spLocks noGrp="1"/>
          </p:cNvSpPr>
          <p:nvPr>
            <p:ph type="dt" sz="half" idx="10"/>
          </p:nvPr>
        </p:nvSpPr>
        <p:spPr/>
        <p:txBody>
          <a:bodyPr/>
          <a:lstStyle/>
          <a:p>
            <a:fld id="{68BC7E1F-295C-4916-BD43-10DF498B3863}" type="datetimeFigureOut">
              <a:rPr lang="en-US" smtClean="0"/>
              <a:t>7/4/2014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022AEE-7A40-4C01-82EC-2C46505BA41F}" type="slidenum">
              <a:rPr lang="en-US" smtClean="0"/>
              <a:t>‹#›</a:t>
            </a:fld>
            <a:endParaRPr lang="en-US"/>
          </a:p>
        </p:txBody>
      </p:sp>
    </p:spTree>
    <p:extLst>
      <p:ext uri="{BB962C8B-B14F-4D97-AF65-F5344CB8AC3E}">
        <p14:creationId xmlns:p14="http://schemas.microsoft.com/office/powerpoint/2010/main" val="3720319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altLang="ko-KR" smtClean="0"/>
              <a:t>Click to edit Master title style</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en-US" dirty="0"/>
          </a:p>
        </p:txBody>
      </p:sp>
      <p:sp>
        <p:nvSpPr>
          <p:cNvPr id="5" name="Date Placeholder 4"/>
          <p:cNvSpPr>
            <a:spLocks noGrp="1"/>
          </p:cNvSpPr>
          <p:nvPr>
            <p:ph type="dt" sz="half" idx="10"/>
          </p:nvPr>
        </p:nvSpPr>
        <p:spPr/>
        <p:txBody>
          <a:bodyPr/>
          <a:lstStyle/>
          <a:p>
            <a:fld id="{68BC7E1F-295C-4916-BD43-10DF498B3863}" type="datetimeFigureOut">
              <a:rPr lang="en-US" smtClean="0"/>
              <a:t>7/4/2014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022AEE-7A40-4C01-82EC-2C46505BA41F}" type="slidenum">
              <a:rPr lang="en-US" smtClean="0"/>
              <a:t>‹#›</a:t>
            </a:fld>
            <a:endParaRPr lang="en-US"/>
          </a:p>
        </p:txBody>
      </p:sp>
    </p:spTree>
    <p:extLst>
      <p:ext uri="{BB962C8B-B14F-4D97-AF65-F5344CB8AC3E}">
        <p14:creationId xmlns:p14="http://schemas.microsoft.com/office/powerpoint/2010/main" val="25369348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smtClean="0"/>
              <a:t>Click to edit Master title style</a:t>
            </a:r>
            <a:endParaRPr lang="en-US" dirty="0"/>
          </a:p>
        </p:txBody>
      </p:sp>
      <p:sp>
        <p:nvSpPr>
          <p:cNvPr id="3" name="Date Placeholder 2"/>
          <p:cNvSpPr>
            <a:spLocks noGrp="1"/>
          </p:cNvSpPr>
          <p:nvPr>
            <p:ph type="dt" sz="half" idx="10"/>
          </p:nvPr>
        </p:nvSpPr>
        <p:spPr/>
        <p:txBody>
          <a:bodyPr/>
          <a:lstStyle/>
          <a:p>
            <a:fld id="{68BC7E1F-295C-4916-BD43-10DF498B3863}" type="datetimeFigureOut">
              <a:rPr lang="en-US" smtClean="0"/>
              <a:t>7/4/2014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022AEE-7A40-4C01-82EC-2C46505BA41F}" type="slidenum">
              <a:rPr lang="en-US" smtClean="0"/>
              <a:t>‹#›</a:t>
            </a:fld>
            <a:endParaRPr lang="en-US"/>
          </a:p>
        </p:txBody>
      </p:sp>
    </p:spTree>
    <p:extLst>
      <p:ext uri="{BB962C8B-B14F-4D97-AF65-F5344CB8AC3E}">
        <p14:creationId xmlns:p14="http://schemas.microsoft.com/office/powerpoint/2010/main" val="8990207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BC7E1F-295C-4916-BD43-10DF498B3863}" type="datetimeFigureOut">
              <a:rPr lang="en-US" smtClean="0"/>
              <a:t>7/4/2014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022AEE-7A40-4C01-82EC-2C46505BA41F}" type="slidenum">
              <a:rPr lang="en-US" smtClean="0"/>
              <a:t>‹#›</a:t>
            </a:fld>
            <a:endParaRPr lang="en-US"/>
          </a:p>
        </p:txBody>
      </p:sp>
    </p:spTree>
    <p:extLst>
      <p:ext uri="{BB962C8B-B14F-4D97-AF65-F5344CB8AC3E}">
        <p14:creationId xmlns:p14="http://schemas.microsoft.com/office/powerpoint/2010/main" val="5250224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1600200"/>
            <a:ext cx="2662534" cy="1371600"/>
          </a:xfrm>
        </p:spPr>
        <p:txBody>
          <a:bodyPr anchor="b">
            <a:normAutofit/>
          </a:bodyPr>
          <a:lstStyle>
            <a:lvl1pPr algn="ctr">
              <a:defRPr sz="2400" b="0"/>
            </a:lvl1pPr>
          </a:lstStyle>
          <a:p>
            <a:r>
              <a:rPr lang="en-US" altLang="ko-KR" smtClean="0"/>
              <a:t>Click to edit Master title style</a:t>
            </a:r>
            <a:endParaRPr lang="en-US" dirty="0"/>
          </a:p>
        </p:txBody>
      </p:sp>
      <p:sp>
        <p:nvSpPr>
          <p:cNvPr id="3" name="Content Placeholder 2"/>
          <p:cNvSpPr>
            <a:spLocks noGrp="1"/>
          </p:cNvSpPr>
          <p:nvPr>
            <p:ph idx="1"/>
          </p:nvPr>
        </p:nvSpPr>
        <p:spPr>
          <a:xfrm>
            <a:off x="3947553" y="685800"/>
            <a:ext cx="4681962"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en-US" dirty="0"/>
          </a:p>
        </p:txBody>
      </p:sp>
      <p:sp>
        <p:nvSpPr>
          <p:cNvPr id="4" name="Text Placeholder 3"/>
          <p:cNvSpPr>
            <a:spLocks noGrp="1"/>
          </p:cNvSpPr>
          <p:nvPr>
            <p:ph type="body" sz="half" idx="2"/>
          </p:nvPr>
        </p:nvSpPr>
        <p:spPr>
          <a:xfrm>
            <a:off x="1113524" y="2971800"/>
            <a:ext cx="2662534"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ko-KR" smtClean="0"/>
              <a:t>Click to edit Master text styles</a:t>
            </a:r>
          </a:p>
        </p:txBody>
      </p:sp>
      <p:sp>
        <p:nvSpPr>
          <p:cNvPr id="5" name="Date Placeholder 4"/>
          <p:cNvSpPr>
            <a:spLocks noGrp="1"/>
          </p:cNvSpPr>
          <p:nvPr>
            <p:ph type="dt" sz="half" idx="10"/>
          </p:nvPr>
        </p:nvSpPr>
        <p:spPr/>
        <p:txBody>
          <a:bodyPr/>
          <a:lstStyle/>
          <a:p>
            <a:fld id="{68BC7E1F-295C-4916-BD43-10DF498B3863}" type="datetimeFigureOut">
              <a:rPr lang="en-US" smtClean="0"/>
              <a:t>7/4/2014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022AEE-7A40-4C01-82EC-2C46505BA41F}" type="slidenum">
              <a:rPr lang="en-US" smtClean="0"/>
              <a:t>‹#›</a:t>
            </a:fld>
            <a:endParaRPr lang="en-US"/>
          </a:p>
        </p:txBody>
      </p:sp>
    </p:spTree>
    <p:extLst>
      <p:ext uri="{BB962C8B-B14F-4D97-AF65-F5344CB8AC3E}">
        <p14:creationId xmlns:p14="http://schemas.microsoft.com/office/powerpoint/2010/main" val="24431122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2332" y="1752599"/>
            <a:ext cx="4070679" cy="1371600"/>
          </a:xfrm>
        </p:spPr>
        <p:txBody>
          <a:bodyPr anchor="b">
            <a:normAutofit/>
          </a:bodyPr>
          <a:lstStyle>
            <a:lvl1pPr algn="ctr">
              <a:defRPr sz="2800" b="0"/>
            </a:lvl1pPr>
          </a:lstStyle>
          <a:p>
            <a:r>
              <a:rPr lang="en-US" altLang="ko-KR" smtClean="0"/>
              <a:t>Click to edit Master title style</a:t>
            </a:r>
            <a:endParaRPr lang="en-US" dirty="0"/>
          </a:p>
        </p:txBody>
      </p:sp>
      <p:sp>
        <p:nvSpPr>
          <p:cNvPr id="14" name="Picture Placeholder 2"/>
          <p:cNvSpPr>
            <a:spLocks noGrp="1" noChangeAspect="1"/>
          </p:cNvSpPr>
          <p:nvPr>
            <p:ph type="pic" idx="1"/>
          </p:nvPr>
        </p:nvSpPr>
        <p:spPr>
          <a:xfrm>
            <a:off x="5697495" y="914400"/>
            <a:ext cx="246137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ltLang="ko-KR" smtClean="0"/>
              <a:t>Click icon to add picture</a:t>
            </a:r>
            <a:endParaRPr lang="en-US" dirty="0"/>
          </a:p>
        </p:txBody>
      </p:sp>
      <p:sp>
        <p:nvSpPr>
          <p:cNvPr id="4" name="Text Placeholder 3"/>
          <p:cNvSpPr>
            <a:spLocks noGrp="1"/>
          </p:cNvSpPr>
          <p:nvPr>
            <p:ph type="body" sz="half" idx="2"/>
          </p:nvPr>
        </p:nvSpPr>
        <p:spPr>
          <a:xfrm>
            <a:off x="1112332" y="3124199"/>
            <a:ext cx="4070679"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ko-KR" smtClean="0"/>
              <a:t>Click to edit Master text styles</a:t>
            </a:r>
          </a:p>
        </p:txBody>
      </p:sp>
      <p:sp>
        <p:nvSpPr>
          <p:cNvPr id="5" name="Date Placeholder 4"/>
          <p:cNvSpPr>
            <a:spLocks noGrp="1"/>
          </p:cNvSpPr>
          <p:nvPr>
            <p:ph type="dt" sz="half" idx="10"/>
          </p:nvPr>
        </p:nvSpPr>
        <p:spPr/>
        <p:txBody>
          <a:bodyPr/>
          <a:lstStyle/>
          <a:p>
            <a:fld id="{68BC7E1F-295C-4916-BD43-10DF498B3863}" type="datetimeFigureOut">
              <a:rPr lang="en-US" smtClean="0"/>
              <a:t>7/4/2014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022AEE-7A40-4C01-82EC-2C46505BA41F}" type="slidenum">
              <a:rPr lang="en-US" smtClean="0"/>
              <a:t>‹#›</a:t>
            </a:fld>
            <a:endParaRPr lang="en-US"/>
          </a:p>
        </p:txBody>
      </p:sp>
    </p:spTree>
    <p:extLst>
      <p:ext uri="{BB962C8B-B14F-4D97-AF65-F5344CB8AC3E}">
        <p14:creationId xmlns:p14="http://schemas.microsoft.com/office/powerpoint/2010/main" val="37721161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3" y="4732865"/>
            <a:ext cx="7515991" cy="566738"/>
          </a:xfrm>
        </p:spPr>
        <p:txBody>
          <a:bodyPr anchor="b">
            <a:normAutofit/>
          </a:bodyPr>
          <a:lstStyle>
            <a:lvl1pPr algn="ctr">
              <a:defRPr sz="2400" b="0"/>
            </a:lvl1pPr>
          </a:lstStyle>
          <a:p>
            <a:r>
              <a:rPr lang="en-US" altLang="ko-KR" smtClean="0"/>
              <a:t>Click to edit Master title style</a:t>
            </a:r>
            <a:endParaRPr lang="en-US" dirty="0"/>
          </a:p>
        </p:txBody>
      </p:sp>
      <p:sp>
        <p:nvSpPr>
          <p:cNvPr id="3" name="Picture Placeholder 2"/>
          <p:cNvSpPr>
            <a:spLocks noGrp="1" noChangeAspect="1"/>
          </p:cNvSpPr>
          <p:nvPr>
            <p:ph type="pic" idx="1"/>
          </p:nvPr>
        </p:nvSpPr>
        <p:spPr>
          <a:xfrm>
            <a:off x="1789975" y="932112"/>
            <a:ext cx="6171065"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ltLang="ko-KR" smtClean="0"/>
              <a:t>Click icon to add picture</a:t>
            </a:r>
            <a:endParaRPr lang="en-US" dirty="0"/>
          </a:p>
        </p:txBody>
      </p:sp>
      <p:sp>
        <p:nvSpPr>
          <p:cNvPr id="4" name="Text Placeholder 3"/>
          <p:cNvSpPr>
            <a:spLocks noGrp="1"/>
          </p:cNvSpPr>
          <p:nvPr>
            <p:ph type="body" sz="half" idx="2"/>
          </p:nvPr>
        </p:nvSpPr>
        <p:spPr>
          <a:xfrm>
            <a:off x="1113523" y="5299603"/>
            <a:ext cx="751599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ko-KR" smtClean="0"/>
              <a:t>Click to edit Master text styles</a:t>
            </a:r>
          </a:p>
        </p:txBody>
      </p:sp>
      <p:sp>
        <p:nvSpPr>
          <p:cNvPr id="5" name="Date Placeholder 4"/>
          <p:cNvSpPr>
            <a:spLocks noGrp="1"/>
          </p:cNvSpPr>
          <p:nvPr>
            <p:ph type="dt" sz="half" idx="10"/>
          </p:nvPr>
        </p:nvSpPr>
        <p:spPr/>
        <p:txBody>
          <a:bodyPr/>
          <a:lstStyle/>
          <a:p>
            <a:fld id="{68BC7E1F-295C-4916-BD43-10DF498B3863}" type="datetimeFigureOut">
              <a:rPr lang="en-US" smtClean="0"/>
              <a:t>7/4/2014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022AEE-7A40-4C01-82EC-2C46505BA41F}" type="slidenum">
              <a:rPr lang="en-US" smtClean="0"/>
              <a:t>‹#›</a:t>
            </a:fld>
            <a:endParaRPr lang="en-US"/>
          </a:p>
        </p:txBody>
      </p:sp>
    </p:spTree>
    <p:extLst>
      <p:ext uri="{BB962C8B-B14F-4D97-AF65-F5344CB8AC3E}">
        <p14:creationId xmlns:p14="http://schemas.microsoft.com/office/powerpoint/2010/main" val="31868554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685800"/>
            <a:ext cx="7515991" cy="3048000"/>
          </a:xfrm>
        </p:spPr>
        <p:txBody>
          <a:bodyPr anchor="ctr">
            <a:normAutofit/>
          </a:bodyPr>
          <a:lstStyle>
            <a:lvl1pPr algn="ctr">
              <a:defRPr sz="3200" b="0" cap="none"/>
            </a:lvl1pPr>
          </a:lstStyle>
          <a:p>
            <a:r>
              <a:rPr lang="en-US" altLang="ko-KR" smtClean="0"/>
              <a:t>Click to edit Master title style</a:t>
            </a:r>
            <a:endParaRPr lang="en-US" dirty="0"/>
          </a:p>
        </p:txBody>
      </p:sp>
      <p:sp>
        <p:nvSpPr>
          <p:cNvPr id="3" name="Text Placeholder 2"/>
          <p:cNvSpPr>
            <a:spLocks noGrp="1"/>
          </p:cNvSpPr>
          <p:nvPr>
            <p:ph type="body" idx="1"/>
          </p:nvPr>
        </p:nvSpPr>
        <p:spPr>
          <a:xfrm>
            <a:off x="1113524" y="4343400"/>
            <a:ext cx="7515992"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ko-KR" smtClean="0"/>
              <a:t>Click to edit Master text styles</a:t>
            </a:r>
          </a:p>
        </p:txBody>
      </p:sp>
      <p:sp>
        <p:nvSpPr>
          <p:cNvPr id="4" name="Date Placeholder 3"/>
          <p:cNvSpPr>
            <a:spLocks noGrp="1"/>
          </p:cNvSpPr>
          <p:nvPr>
            <p:ph type="dt" sz="half" idx="10"/>
          </p:nvPr>
        </p:nvSpPr>
        <p:spPr/>
        <p:txBody>
          <a:bodyPr/>
          <a:lstStyle/>
          <a:p>
            <a:fld id="{68BC7E1F-295C-4916-BD43-10DF498B3863}" type="datetimeFigureOut">
              <a:rPr lang="en-US" smtClean="0"/>
              <a:t>7/4/2014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022AEE-7A40-4C01-82EC-2C46505BA41F}" type="slidenum">
              <a:rPr lang="en-US" smtClean="0"/>
              <a:t>‹#›</a:t>
            </a:fld>
            <a:endParaRPr lang="en-US"/>
          </a:p>
        </p:txBody>
      </p:sp>
    </p:spTree>
    <p:extLst>
      <p:ext uri="{BB962C8B-B14F-4D97-AF65-F5344CB8AC3E}">
        <p14:creationId xmlns:p14="http://schemas.microsoft.com/office/powerpoint/2010/main" val="38077376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altLang="ko-KR" smtClean="0"/>
              <a:t>Click to edit Master title style</a:t>
            </a:r>
            <a:endParaRPr lang="en-US" dirty="0"/>
          </a:p>
        </p:txBody>
      </p:sp>
      <p:sp>
        <p:nvSpPr>
          <p:cNvPr id="10" name="Text Placeholder 9"/>
          <p:cNvSpPr>
            <a:spLocks noGrp="1"/>
          </p:cNvSpPr>
          <p:nvPr>
            <p:ph type="body" sz="quarter" idx="13"/>
          </p:nvPr>
        </p:nvSpPr>
        <p:spPr>
          <a:xfrm>
            <a:off x="1598235" y="3428999"/>
            <a:ext cx="6631128"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ltLang="ko-KR" smtClean="0"/>
              <a:t>Click to edit Master text styles</a:t>
            </a:r>
          </a:p>
        </p:txBody>
      </p:sp>
      <p:sp>
        <p:nvSpPr>
          <p:cNvPr id="3" name="Text Placeholder 2"/>
          <p:cNvSpPr>
            <a:spLocks noGrp="1"/>
          </p:cNvSpPr>
          <p:nvPr>
            <p:ph type="body" idx="1"/>
          </p:nvPr>
        </p:nvSpPr>
        <p:spPr>
          <a:xfrm>
            <a:off x="1113523" y="4343400"/>
            <a:ext cx="751599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ko-KR" smtClean="0"/>
              <a:t>Click to edit Master text styles</a:t>
            </a:r>
          </a:p>
        </p:txBody>
      </p:sp>
      <p:sp>
        <p:nvSpPr>
          <p:cNvPr id="4" name="Date Placeholder 3"/>
          <p:cNvSpPr>
            <a:spLocks noGrp="1"/>
          </p:cNvSpPr>
          <p:nvPr>
            <p:ph type="dt" sz="half" idx="10"/>
          </p:nvPr>
        </p:nvSpPr>
        <p:spPr/>
        <p:txBody>
          <a:bodyPr/>
          <a:lstStyle/>
          <a:p>
            <a:fld id="{68BC7E1F-295C-4916-BD43-10DF498B3863}" type="datetimeFigureOut">
              <a:rPr lang="en-US" smtClean="0"/>
              <a:t>7/4/2014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022AEE-7A40-4C01-82EC-2C46505BA41F}" type="slidenum">
              <a:rPr lang="en-US" smtClean="0"/>
              <a:t>‹#›</a:t>
            </a:fld>
            <a:endParaRPr lang="en-US"/>
          </a:p>
        </p:txBody>
      </p:sp>
    </p:spTree>
    <p:extLst>
      <p:ext uri="{BB962C8B-B14F-4D97-AF65-F5344CB8AC3E}">
        <p14:creationId xmlns:p14="http://schemas.microsoft.com/office/powerpoint/2010/main" val="734187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13525" y="3308581"/>
            <a:ext cx="7515989" cy="1468800"/>
          </a:xfrm>
        </p:spPr>
        <p:txBody>
          <a:bodyPr anchor="b">
            <a:normAutofit/>
          </a:bodyPr>
          <a:lstStyle>
            <a:lvl1pPr algn="r">
              <a:defRPr sz="3200" b="0" cap="none"/>
            </a:lvl1pPr>
          </a:lstStyle>
          <a:p>
            <a:r>
              <a:rPr lang="en-US" altLang="ko-KR" smtClean="0"/>
              <a:t>Click to edit Master title style</a:t>
            </a:r>
            <a:endParaRPr lang="en-US" dirty="0"/>
          </a:p>
        </p:txBody>
      </p:sp>
      <p:sp>
        <p:nvSpPr>
          <p:cNvPr id="3" name="Text Placeholder 2"/>
          <p:cNvSpPr>
            <a:spLocks noGrp="1"/>
          </p:cNvSpPr>
          <p:nvPr>
            <p:ph type="body" idx="1"/>
          </p:nvPr>
        </p:nvSpPr>
        <p:spPr>
          <a:xfrm>
            <a:off x="1113524" y="4777381"/>
            <a:ext cx="751599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ko-KR" smtClean="0"/>
              <a:t>Click to edit Master text styles</a:t>
            </a:r>
          </a:p>
        </p:txBody>
      </p:sp>
      <p:sp>
        <p:nvSpPr>
          <p:cNvPr id="4" name="Date Placeholder 3"/>
          <p:cNvSpPr>
            <a:spLocks noGrp="1"/>
          </p:cNvSpPr>
          <p:nvPr>
            <p:ph type="dt" sz="half" idx="10"/>
          </p:nvPr>
        </p:nvSpPr>
        <p:spPr/>
        <p:txBody>
          <a:bodyPr/>
          <a:lstStyle/>
          <a:p>
            <a:fld id="{68BC7E1F-295C-4916-BD43-10DF498B3863}" type="datetimeFigureOut">
              <a:rPr lang="en-US" smtClean="0"/>
              <a:t>7/4/2014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022AEE-7A40-4C01-82EC-2C46505BA41F}" type="slidenum">
              <a:rPr lang="en-US" smtClean="0"/>
              <a:t>‹#›</a:t>
            </a:fld>
            <a:endParaRPr lang="en-US"/>
          </a:p>
        </p:txBody>
      </p:sp>
    </p:spTree>
    <p:extLst>
      <p:ext uri="{BB962C8B-B14F-4D97-AF65-F5344CB8AC3E}">
        <p14:creationId xmlns:p14="http://schemas.microsoft.com/office/powerpoint/2010/main" val="28847090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altLang="ko-KR" smtClean="0"/>
              <a:t>Click to edit Master title style</a:t>
            </a:r>
            <a:endParaRPr lang="en-US" dirty="0"/>
          </a:p>
        </p:txBody>
      </p:sp>
      <p:sp>
        <p:nvSpPr>
          <p:cNvPr id="10" name="Text Placeholder 9"/>
          <p:cNvSpPr>
            <a:spLocks noGrp="1"/>
          </p:cNvSpPr>
          <p:nvPr>
            <p:ph type="body" sz="quarter" idx="13"/>
          </p:nvPr>
        </p:nvSpPr>
        <p:spPr>
          <a:xfrm>
            <a:off x="1113525" y="3886200"/>
            <a:ext cx="751599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ltLang="ko-KR" smtClean="0"/>
              <a:t>Click to edit Master text styles</a:t>
            </a:r>
          </a:p>
        </p:txBody>
      </p:sp>
      <p:sp>
        <p:nvSpPr>
          <p:cNvPr id="3" name="Text Placeholder 2"/>
          <p:cNvSpPr>
            <a:spLocks noGrp="1"/>
          </p:cNvSpPr>
          <p:nvPr>
            <p:ph type="body" idx="1"/>
          </p:nvPr>
        </p:nvSpPr>
        <p:spPr>
          <a:xfrm>
            <a:off x="1113524" y="4775200"/>
            <a:ext cx="751599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ko-KR" smtClean="0"/>
              <a:t>Click to edit Master text styles</a:t>
            </a:r>
          </a:p>
        </p:txBody>
      </p:sp>
      <p:sp>
        <p:nvSpPr>
          <p:cNvPr id="4" name="Date Placeholder 3"/>
          <p:cNvSpPr>
            <a:spLocks noGrp="1"/>
          </p:cNvSpPr>
          <p:nvPr>
            <p:ph type="dt" sz="half" idx="10"/>
          </p:nvPr>
        </p:nvSpPr>
        <p:spPr/>
        <p:txBody>
          <a:bodyPr/>
          <a:lstStyle/>
          <a:p>
            <a:fld id="{68BC7E1F-295C-4916-BD43-10DF498B3863}" type="datetimeFigureOut">
              <a:rPr lang="en-US" smtClean="0"/>
              <a:t>7/4/2014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022AEE-7A40-4C01-82EC-2C46505BA41F}" type="slidenum">
              <a:rPr lang="en-US" smtClean="0"/>
              <a:t>‹#›</a:t>
            </a:fld>
            <a:endParaRPr lang="en-US"/>
          </a:p>
        </p:txBody>
      </p:sp>
    </p:spTree>
    <p:extLst>
      <p:ext uri="{BB962C8B-B14F-4D97-AF65-F5344CB8AC3E}">
        <p14:creationId xmlns:p14="http://schemas.microsoft.com/office/powerpoint/2010/main" val="18620526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13525" y="685801"/>
            <a:ext cx="7515991" cy="2727325"/>
          </a:xfrm>
        </p:spPr>
        <p:txBody>
          <a:bodyPr vert="horz" lIns="91440" tIns="45720" rIns="91440" bIns="45720" rtlCol="0" anchor="ctr">
            <a:normAutofit/>
          </a:bodyPr>
          <a:lstStyle>
            <a:lvl1pPr>
              <a:defRPr lang="en-US" b="0" dirty="0"/>
            </a:lvl1pPr>
          </a:lstStyle>
          <a:p>
            <a:pPr marL="0" lvl="0"/>
            <a:r>
              <a:rPr lang="en-US" altLang="ko-KR" smtClean="0"/>
              <a:t>Click to edit Master title style</a:t>
            </a:r>
            <a:endParaRPr lang="en-US" dirty="0"/>
          </a:p>
        </p:txBody>
      </p:sp>
      <p:sp>
        <p:nvSpPr>
          <p:cNvPr id="10" name="Text Placeholder 9"/>
          <p:cNvSpPr>
            <a:spLocks noGrp="1"/>
          </p:cNvSpPr>
          <p:nvPr>
            <p:ph type="body" sz="quarter" idx="13"/>
          </p:nvPr>
        </p:nvSpPr>
        <p:spPr>
          <a:xfrm>
            <a:off x="1113524" y="3505200"/>
            <a:ext cx="7515992"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ltLang="ko-KR" smtClean="0"/>
              <a:t>Click to edit Master text styles</a:t>
            </a:r>
          </a:p>
        </p:txBody>
      </p:sp>
      <p:sp>
        <p:nvSpPr>
          <p:cNvPr id="3" name="Text Placeholder 2"/>
          <p:cNvSpPr>
            <a:spLocks noGrp="1"/>
          </p:cNvSpPr>
          <p:nvPr>
            <p:ph type="body" idx="1"/>
          </p:nvPr>
        </p:nvSpPr>
        <p:spPr>
          <a:xfrm>
            <a:off x="1113524" y="4343400"/>
            <a:ext cx="7515992"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ko-KR" smtClean="0"/>
              <a:t>Click to edit Master text styles</a:t>
            </a:r>
          </a:p>
        </p:txBody>
      </p:sp>
      <p:sp>
        <p:nvSpPr>
          <p:cNvPr id="4" name="Date Placeholder 3"/>
          <p:cNvSpPr>
            <a:spLocks noGrp="1"/>
          </p:cNvSpPr>
          <p:nvPr>
            <p:ph type="dt" sz="half" idx="10"/>
          </p:nvPr>
        </p:nvSpPr>
        <p:spPr/>
        <p:txBody>
          <a:bodyPr/>
          <a:lstStyle/>
          <a:p>
            <a:fld id="{68BC7E1F-295C-4916-BD43-10DF498B3863}" type="datetimeFigureOut">
              <a:rPr lang="en-US" smtClean="0"/>
              <a:t>7/4/2014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022AEE-7A40-4C01-82EC-2C46505BA41F}" type="slidenum">
              <a:rPr lang="en-US" smtClean="0"/>
              <a:t>‹#›</a:t>
            </a:fld>
            <a:endParaRPr lang="en-US"/>
          </a:p>
        </p:txBody>
      </p:sp>
    </p:spTree>
    <p:extLst>
      <p:ext uri="{BB962C8B-B14F-4D97-AF65-F5344CB8AC3E}">
        <p14:creationId xmlns:p14="http://schemas.microsoft.com/office/powerpoint/2010/main" val="82175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altLang="ko-KR" smtClean="0"/>
              <a:t>Click to edit Master title style</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ko-KR" smtClean="0"/>
              <a:t>Click to edit Master text styles</a:t>
            </a:r>
          </a:p>
        </p:txBody>
      </p:sp>
      <p:sp>
        <p:nvSpPr>
          <p:cNvPr id="12" name="Content Placeholder 3"/>
          <p:cNvSpPr>
            <a:spLocks noGrp="1"/>
          </p:cNvSpPr>
          <p:nvPr>
            <p:ph sz="quarter" idx="13"/>
          </p:nvPr>
        </p:nvSpPr>
        <p:spPr>
          <a:xfrm>
            <a:off x="685331" y="3051013"/>
            <a:ext cx="3829520" cy="2740187"/>
          </a:xfrm>
        </p:spPr>
        <p:txBody>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ko-KR" smtClean="0"/>
              <a:t>Click to edit Master text styles</a:t>
            </a:r>
          </a:p>
        </p:txBody>
      </p:sp>
      <p:sp>
        <p:nvSpPr>
          <p:cNvPr id="13" name="Content Placeholder 5"/>
          <p:cNvSpPr>
            <a:spLocks noGrp="1"/>
          </p:cNvSpPr>
          <p:nvPr>
            <p:ph sz="quarter" idx="14"/>
          </p:nvPr>
        </p:nvSpPr>
        <p:spPr>
          <a:xfrm>
            <a:off x="4629150" y="3051013"/>
            <a:ext cx="3829051" cy="2740187"/>
          </a:xfrm>
        </p:spPr>
        <p:txBody>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en-US" dirty="0"/>
          </a:p>
        </p:txBody>
      </p:sp>
      <p:sp>
        <p:nvSpPr>
          <p:cNvPr id="7" name="Date Placeholder 6"/>
          <p:cNvSpPr>
            <a:spLocks noGrp="1"/>
          </p:cNvSpPr>
          <p:nvPr>
            <p:ph type="dt" sz="half" idx="10"/>
          </p:nvPr>
        </p:nvSpPr>
        <p:spPr/>
        <p:txBody>
          <a:bodyPr/>
          <a:lstStyle/>
          <a:p>
            <a:fld id="{68BC7E1F-295C-4916-BD43-10DF498B3863}" type="datetimeFigureOut">
              <a:rPr lang="en-US" smtClean="0"/>
              <a:t>7/4/2014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022AEE-7A40-4C01-82EC-2C46505BA41F}" type="slidenum">
              <a:rPr lang="en-US" smtClean="0"/>
              <a:t>‹#›</a:t>
            </a:fld>
            <a:endParaRPr lang="en-US"/>
          </a:p>
        </p:txBody>
      </p:sp>
    </p:spTree>
    <p:extLst>
      <p:ext uri="{BB962C8B-B14F-4D97-AF65-F5344CB8AC3E}">
        <p14:creationId xmlns:p14="http://schemas.microsoft.com/office/powerpoint/2010/main" val="13578623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ltLang="ko-KR"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en-US" dirty="0"/>
          </a:p>
        </p:txBody>
      </p:sp>
      <p:sp>
        <p:nvSpPr>
          <p:cNvPr id="4" name="Date Placeholder 3"/>
          <p:cNvSpPr>
            <a:spLocks noGrp="1"/>
          </p:cNvSpPr>
          <p:nvPr>
            <p:ph type="dt" sz="half" idx="10"/>
          </p:nvPr>
        </p:nvSpPr>
        <p:spPr/>
        <p:txBody>
          <a:bodyPr/>
          <a:lstStyle/>
          <a:p>
            <a:fld id="{68BC7E1F-295C-4916-BD43-10DF498B3863}" type="datetimeFigureOut">
              <a:rPr lang="en-US" smtClean="0"/>
              <a:t>7/4/2014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022AEE-7A40-4C01-82EC-2C46505BA41F}" type="slidenum">
              <a:rPr lang="en-US" smtClean="0"/>
              <a:t>‹#›</a:t>
            </a:fld>
            <a:endParaRPr lang="en-US"/>
          </a:p>
        </p:txBody>
      </p:sp>
    </p:spTree>
    <p:extLst>
      <p:ext uri="{BB962C8B-B14F-4D97-AF65-F5344CB8AC3E}">
        <p14:creationId xmlns:p14="http://schemas.microsoft.com/office/powerpoint/2010/main" val="18076256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1393" y="685800"/>
            <a:ext cx="1328123" cy="5105400"/>
          </a:xfrm>
        </p:spPr>
        <p:txBody>
          <a:bodyPr vert="eaVert"/>
          <a:lstStyle/>
          <a:p>
            <a:r>
              <a:rPr lang="en-US" altLang="ko-KR" smtClean="0"/>
              <a:t>Click to edit Master title style</a:t>
            </a:r>
            <a:endParaRPr lang="en-US" dirty="0"/>
          </a:p>
        </p:txBody>
      </p:sp>
      <p:sp>
        <p:nvSpPr>
          <p:cNvPr id="3" name="Vertical Text Placeholder 2"/>
          <p:cNvSpPr>
            <a:spLocks noGrp="1"/>
          </p:cNvSpPr>
          <p:nvPr>
            <p:ph type="body" orient="vert" idx="1"/>
          </p:nvPr>
        </p:nvSpPr>
        <p:spPr>
          <a:xfrm>
            <a:off x="1113524" y="685800"/>
            <a:ext cx="6016373" cy="5105400"/>
          </a:xfrm>
        </p:spPr>
        <p:txBody>
          <a:bodyPr vert="eaVert" anchor="t"/>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en-US" dirty="0"/>
          </a:p>
        </p:txBody>
      </p:sp>
      <p:sp>
        <p:nvSpPr>
          <p:cNvPr id="4" name="Date Placeholder 3"/>
          <p:cNvSpPr>
            <a:spLocks noGrp="1"/>
          </p:cNvSpPr>
          <p:nvPr>
            <p:ph type="dt" sz="half" idx="10"/>
          </p:nvPr>
        </p:nvSpPr>
        <p:spPr/>
        <p:txBody>
          <a:bodyPr/>
          <a:lstStyle/>
          <a:p>
            <a:fld id="{68BC7E1F-295C-4916-BD43-10DF498B3863}" type="datetimeFigureOut">
              <a:rPr lang="en-US" smtClean="0"/>
              <a:t>7/4/2014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022AEE-7A40-4C01-82EC-2C46505BA41F}" type="slidenum">
              <a:rPr lang="en-US" smtClean="0"/>
              <a:t>‹#›</a:t>
            </a:fld>
            <a:endParaRPr lang="en-US"/>
          </a:p>
        </p:txBody>
      </p:sp>
    </p:spTree>
    <p:extLst>
      <p:ext uri="{BB962C8B-B14F-4D97-AF65-F5344CB8AC3E}">
        <p14:creationId xmlns:p14="http://schemas.microsoft.com/office/powerpoint/2010/main" val="901854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ltLang="ko-KR" smtClean="0"/>
              <a:t>Click to edit Master title style</a:t>
            </a:r>
            <a:endParaRPr lang="en-US" dirty="0"/>
          </a:p>
        </p:txBody>
      </p:sp>
      <p:sp>
        <p:nvSpPr>
          <p:cNvPr id="3" name="Date Placeholder 2"/>
          <p:cNvSpPr>
            <a:spLocks noGrp="1"/>
          </p:cNvSpPr>
          <p:nvPr>
            <p:ph type="dt" sz="half" idx="10"/>
          </p:nvPr>
        </p:nvSpPr>
        <p:spPr/>
        <p:txBody>
          <a:bodyPr/>
          <a:lstStyle/>
          <a:p>
            <a:fld id="{68BC7E1F-295C-4916-BD43-10DF498B3863}" type="datetimeFigureOut">
              <a:rPr lang="en-US" smtClean="0"/>
              <a:t>7/4/2014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022AEE-7A40-4C01-82EC-2C46505BA41F}" type="slidenum">
              <a:rPr lang="en-US" smtClean="0"/>
              <a:t>‹#›</a:t>
            </a:fld>
            <a:endParaRPr lang="en-US"/>
          </a:p>
        </p:txBody>
      </p:sp>
    </p:spTree>
    <p:extLst>
      <p:ext uri="{BB962C8B-B14F-4D97-AF65-F5344CB8AC3E}">
        <p14:creationId xmlns:p14="http://schemas.microsoft.com/office/powerpoint/2010/main" val="3924848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68BC7E1F-295C-4916-BD43-10DF498B3863}" type="datetimeFigureOut">
              <a:rPr lang="en-US" smtClean="0"/>
              <a:t>7/4/2014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022AEE-7A40-4C01-82EC-2C46505BA41F}" type="slidenum">
              <a:rPr lang="en-US" smtClean="0"/>
              <a:t>‹#›</a:t>
            </a:fld>
            <a:endParaRPr lang="en-US"/>
          </a:p>
        </p:txBody>
      </p:sp>
    </p:spTree>
    <p:extLst>
      <p:ext uri="{BB962C8B-B14F-4D97-AF65-F5344CB8AC3E}">
        <p14:creationId xmlns:p14="http://schemas.microsoft.com/office/powerpoint/2010/main" val="3632067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2951766" cy="2023252"/>
          </a:xfrm>
        </p:spPr>
        <p:txBody>
          <a:bodyPr anchor="b"/>
          <a:lstStyle>
            <a:lvl1pPr algn="ctr">
              <a:defRPr sz="3200"/>
            </a:lvl1pPr>
          </a:lstStyle>
          <a:p>
            <a:r>
              <a:rPr lang="en-US" altLang="ko-KR" smtClean="0"/>
              <a:t>Click to edit Master title style</a:t>
            </a:r>
            <a:endParaRPr lang="en-US" dirty="0"/>
          </a:p>
        </p:txBody>
      </p:sp>
      <p:sp>
        <p:nvSpPr>
          <p:cNvPr id="10" name="Content Placeholder 2"/>
          <p:cNvSpPr>
            <a:spLocks noGrp="1"/>
          </p:cNvSpPr>
          <p:nvPr>
            <p:ph sz="quarter" idx="13"/>
          </p:nvPr>
        </p:nvSpPr>
        <p:spPr>
          <a:xfrm>
            <a:off x="3808547" y="609601"/>
            <a:ext cx="4650122" cy="5181599"/>
          </a:xfrm>
        </p:spPr>
        <p:txBody>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ko-KR" smtClean="0"/>
              <a:t>Click to edit Master text styles</a:t>
            </a:r>
          </a:p>
        </p:txBody>
      </p:sp>
      <p:sp>
        <p:nvSpPr>
          <p:cNvPr id="5" name="Date Placeholder 4"/>
          <p:cNvSpPr>
            <a:spLocks noGrp="1"/>
          </p:cNvSpPr>
          <p:nvPr>
            <p:ph type="dt" sz="half" idx="10"/>
          </p:nvPr>
        </p:nvSpPr>
        <p:spPr/>
        <p:txBody>
          <a:bodyPr/>
          <a:lstStyle/>
          <a:p>
            <a:fld id="{68BC7E1F-295C-4916-BD43-10DF498B3863}" type="datetimeFigureOut">
              <a:rPr lang="en-US" smtClean="0"/>
              <a:t>7/4/2014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022AEE-7A40-4C01-82EC-2C46505BA41F}" type="slidenum">
              <a:rPr lang="en-US" smtClean="0"/>
              <a:t>‹#›</a:t>
            </a:fld>
            <a:endParaRPr lang="en-US"/>
          </a:p>
        </p:txBody>
      </p:sp>
    </p:spTree>
    <p:extLst>
      <p:ext uri="{BB962C8B-B14F-4D97-AF65-F5344CB8AC3E}">
        <p14:creationId xmlns:p14="http://schemas.microsoft.com/office/powerpoint/2010/main" val="3073089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2" y="609600"/>
            <a:ext cx="4129618" cy="2023254"/>
          </a:xfrm>
        </p:spPr>
        <p:txBody>
          <a:bodyPr anchor="b"/>
          <a:lstStyle>
            <a:lvl1pPr algn="ctr">
              <a:defRPr sz="3200"/>
            </a:lvl1pPr>
          </a:lstStyle>
          <a:p>
            <a:r>
              <a:rPr lang="en-US" altLang="ko-KR" smtClean="0"/>
              <a:t>Click to edit Master title style</a:t>
            </a:r>
            <a:endParaRPr lang="en-US" dirty="0"/>
          </a:p>
        </p:txBody>
      </p:sp>
      <p:sp>
        <p:nvSpPr>
          <p:cNvPr id="3" name="Picture Placeholder 2"/>
          <p:cNvSpPr>
            <a:spLocks noGrp="1" noChangeAspect="1"/>
          </p:cNvSpPr>
          <p:nvPr>
            <p:ph type="pic" idx="1"/>
          </p:nvPr>
        </p:nvSpPr>
        <p:spPr>
          <a:xfrm>
            <a:off x="5004270" y="609601"/>
            <a:ext cx="3005851"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smtClean="0"/>
              <a:t>Click icon to add picture</a:t>
            </a:r>
            <a:endParaRPr lang="en-US" dirty="0"/>
          </a:p>
        </p:txBody>
      </p:sp>
      <p:sp>
        <p:nvSpPr>
          <p:cNvPr id="4" name="Text Placeholder 3"/>
          <p:cNvSpPr>
            <a:spLocks noGrp="1"/>
          </p:cNvSpPr>
          <p:nvPr>
            <p:ph type="body" sz="half" idx="2"/>
          </p:nvPr>
        </p:nvSpPr>
        <p:spPr>
          <a:xfrm>
            <a:off x="685346" y="2632853"/>
            <a:ext cx="4129604"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ko-KR" smtClean="0"/>
              <a:t>Click to edit Master text styles</a:t>
            </a:r>
          </a:p>
        </p:txBody>
      </p:sp>
      <p:sp>
        <p:nvSpPr>
          <p:cNvPr id="5" name="Date Placeholder 4"/>
          <p:cNvSpPr>
            <a:spLocks noGrp="1"/>
          </p:cNvSpPr>
          <p:nvPr>
            <p:ph type="dt" sz="half" idx="10"/>
          </p:nvPr>
        </p:nvSpPr>
        <p:spPr/>
        <p:txBody>
          <a:bodyPr/>
          <a:lstStyle/>
          <a:p>
            <a:fld id="{68BC7E1F-295C-4916-BD43-10DF498B3863}" type="datetimeFigureOut">
              <a:rPr lang="en-US" smtClean="0"/>
              <a:t>7/4/2014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022AEE-7A40-4C01-82EC-2C46505BA41F}" type="slidenum">
              <a:rPr lang="en-US" smtClean="0"/>
              <a:t>‹#›</a:t>
            </a:fld>
            <a:endParaRPr lang="en-US"/>
          </a:p>
        </p:txBody>
      </p:sp>
    </p:spTree>
    <p:extLst>
      <p:ext uri="{BB962C8B-B14F-4D97-AF65-F5344CB8AC3E}">
        <p14:creationId xmlns:p14="http://schemas.microsoft.com/office/powerpoint/2010/main" val="38021103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1.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70000"/>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618518"/>
            <a:ext cx="7773338" cy="1596177"/>
          </a:xfrm>
          <a:prstGeom prst="rect">
            <a:avLst/>
          </a:prstGeom>
        </p:spPr>
        <p:txBody>
          <a:bodyPr vert="horz" lIns="91440" tIns="45720" rIns="91440" bIns="45720" rtlCol="0" anchor="ctr">
            <a:normAutofit/>
          </a:bodyPr>
          <a:lstStyle/>
          <a:p>
            <a:r>
              <a:rPr lang="en-US" altLang="ko-KR" smtClean="0"/>
              <a:t>Click to edit Master title style</a:t>
            </a:r>
            <a:endParaRPr lang="en-US" dirty="0"/>
          </a:p>
        </p:txBody>
      </p:sp>
      <p:sp>
        <p:nvSpPr>
          <p:cNvPr id="3" name="Text Placeholder 2"/>
          <p:cNvSpPr>
            <a:spLocks noGrp="1"/>
          </p:cNvSpPr>
          <p:nvPr>
            <p:ph type="body" idx="1"/>
          </p:nvPr>
        </p:nvSpPr>
        <p:spPr>
          <a:xfrm>
            <a:off x="685331" y="2367094"/>
            <a:ext cx="7773339" cy="3424107"/>
          </a:xfrm>
          <a:prstGeom prst="rect">
            <a:avLst/>
          </a:prstGeom>
        </p:spPr>
        <p:txBody>
          <a:bodyPr vert="horz" lIns="91440" tIns="45720" rIns="91440" bIns="45720" rtlCol="0">
            <a:normAutofit/>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en-US" dirty="0"/>
          </a:p>
        </p:txBody>
      </p:sp>
      <p:sp>
        <p:nvSpPr>
          <p:cNvPr id="4" name="Date Placeholder 3"/>
          <p:cNvSpPr>
            <a:spLocks noGrp="1"/>
          </p:cNvSpPr>
          <p:nvPr>
            <p:ph type="dt" sz="half" idx="2"/>
          </p:nvPr>
        </p:nvSpPr>
        <p:spPr>
          <a:xfrm>
            <a:off x="5759053" y="5883276"/>
            <a:ext cx="2057400" cy="365125"/>
          </a:xfrm>
          <a:prstGeom prst="rect">
            <a:avLst/>
          </a:prstGeom>
        </p:spPr>
        <p:txBody>
          <a:bodyPr vert="horz" lIns="91440" tIns="45720" rIns="91440" bIns="45720" rtlCol="0" anchor="ctr"/>
          <a:lstStyle>
            <a:lvl1pPr algn="r">
              <a:defRPr sz="1000">
                <a:solidFill>
                  <a:schemeClr val="tx1"/>
                </a:solidFill>
              </a:defRPr>
            </a:lvl1pPr>
          </a:lstStyle>
          <a:p>
            <a:fld id="{68BC7E1F-295C-4916-BD43-10DF498B3863}" type="datetimeFigureOut">
              <a:rPr lang="en-US" smtClean="0"/>
              <a:t>7/4/2014</a:t>
            </a:fld>
            <a:endParaRPr lang="en-US"/>
          </a:p>
        </p:txBody>
      </p:sp>
      <p:sp>
        <p:nvSpPr>
          <p:cNvPr id="5" name="Footer Placeholder 4"/>
          <p:cNvSpPr>
            <a:spLocks noGrp="1"/>
          </p:cNvSpPr>
          <p:nvPr>
            <p:ph type="ftr" sz="quarter" idx="3"/>
          </p:nvPr>
        </p:nvSpPr>
        <p:spPr>
          <a:xfrm>
            <a:off x="685331" y="5883276"/>
            <a:ext cx="5004665"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7885509" y="5883276"/>
            <a:ext cx="573161" cy="365125"/>
          </a:xfrm>
          <a:prstGeom prst="rect">
            <a:avLst/>
          </a:prstGeom>
        </p:spPr>
        <p:txBody>
          <a:bodyPr vert="horz" lIns="91440" tIns="45720" rIns="91440" bIns="45720" rtlCol="0" anchor="ctr"/>
          <a:lstStyle>
            <a:lvl1pPr algn="r">
              <a:defRPr sz="1000">
                <a:solidFill>
                  <a:schemeClr val="tx1"/>
                </a:solidFill>
              </a:defRPr>
            </a:lvl1pPr>
          </a:lstStyle>
          <a:p>
            <a:fld id="{49022AEE-7A40-4C01-82EC-2C46505BA41F}" type="slidenum">
              <a:rPr lang="en-US" smtClean="0"/>
              <a:t>‹#›</a:t>
            </a:fld>
            <a:endParaRPr lang="en-US"/>
          </a:p>
        </p:txBody>
      </p:sp>
    </p:spTree>
    <p:extLst>
      <p:ext uri="{BB962C8B-B14F-4D97-AF65-F5344CB8AC3E}">
        <p14:creationId xmlns:p14="http://schemas.microsoft.com/office/powerpoint/2010/main" val="2305404803"/>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 id="2147483912" r:id="rId13"/>
    <p:sldLayoutId id="2147483913" r:id="rId14"/>
    <p:sldLayoutId id="2147483914" r:id="rId15"/>
    <p:sldLayoutId id="2147483915" r:id="rId16"/>
    <p:sldLayoutId id="2147483916" r:id="rId17"/>
  </p:sldLayoutIdLst>
  <p:txStyles>
    <p:titleStyle>
      <a:lvl1pPr algn="ctr" defTabSz="914400" rtl="0" eaLnBrk="1" latinLnBrk="1"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1"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1"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1"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1"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1"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1"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1"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1"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1"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70000"/>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618518"/>
            <a:ext cx="7773338" cy="1596177"/>
          </a:xfrm>
          <a:prstGeom prst="rect">
            <a:avLst/>
          </a:prstGeom>
        </p:spPr>
        <p:txBody>
          <a:bodyPr vert="horz" lIns="91440" tIns="45720" rIns="91440" bIns="45720" rtlCol="0" anchor="ctr">
            <a:normAutofit/>
          </a:bodyPr>
          <a:lstStyle/>
          <a:p>
            <a:r>
              <a:rPr lang="en-US" altLang="ko-KR" smtClean="0"/>
              <a:t>Click to edit Master title style</a:t>
            </a:r>
            <a:endParaRPr lang="en-US" dirty="0"/>
          </a:p>
        </p:txBody>
      </p:sp>
      <p:sp>
        <p:nvSpPr>
          <p:cNvPr id="3" name="Text Placeholder 2"/>
          <p:cNvSpPr>
            <a:spLocks noGrp="1"/>
          </p:cNvSpPr>
          <p:nvPr>
            <p:ph type="body" idx="1"/>
          </p:nvPr>
        </p:nvSpPr>
        <p:spPr>
          <a:xfrm>
            <a:off x="685331" y="2367094"/>
            <a:ext cx="7773339" cy="3424107"/>
          </a:xfrm>
          <a:prstGeom prst="rect">
            <a:avLst/>
          </a:prstGeom>
        </p:spPr>
        <p:txBody>
          <a:bodyPr vert="horz" lIns="91440" tIns="45720" rIns="91440" bIns="45720" rtlCol="0">
            <a:normAutofit/>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en-US" dirty="0"/>
          </a:p>
        </p:txBody>
      </p:sp>
      <p:sp>
        <p:nvSpPr>
          <p:cNvPr id="4" name="Date Placeholder 3"/>
          <p:cNvSpPr>
            <a:spLocks noGrp="1"/>
          </p:cNvSpPr>
          <p:nvPr>
            <p:ph type="dt" sz="half" idx="2"/>
          </p:nvPr>
        </p:nvSpPr>
        <p:spPr>
          <a:xfrm>
            <a:off x="5759053" y="5883276"/>
            <a:ext cx="2057400" cy="365125"/>
          </a:xfrm>
          <a:prstGeom prst="rect">
            <a:avLst/>
          </a:prstGeom>
        </p:spPr>
        <p:txBody>
          <a:bodyPr vert="horz" lIns="91440" tIns="45720" rIns="91440" bIns="45720" rtlCol="0" anchor="ctr"/>
          <a:lstStyle>
            <a:lvl1pPr algn="r">
              <a:defRPr sz="1000">
                <a:solidFill>
                  <a:schemeClr val="tx1"/>
                </a:solidFill>
              </a:defRPr>
            </a:lvl1pPr>
          </a:lstStyle>
          <a:p>
            <a:fld id="{68BC7E1F-295C-4916-BD43-10DF498B3863}" type="datetimeFigureOut">
              <a:rPr lang="en-US" smtClean="0"/>
              <a:t>7/4/2014</a:t>
            </a:fld>
            <a:endParaRPr lang="en-US"/>
          </a:p>
        </p:txBody>
      </p:sp>
      <p:sp>
        <p:nvSpPr>
          <p:cNvPr id="5" name="Footer Placeholder 4"/>
          <p:cNvSpPr>
            <a:spLocks noGrp="1"/>
          </p:cNvSpPr>
          <p:nvPr>
            <p:ph type="ftr" sz="quarter" idx="3"/>
          </p:nvPr>
        </p:nvSpPr>
        <p:spPr>
          <a:xfrm>
            <a:off x="685331" y="5883276"/>
            <a:ext cx="5004665"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7885509" y="5883276"/>
            <a:ext cx="573161" cy="365125"/>
          </a:xfrm>
          <a:prstGeom prst="rect">
            <a:avLst/>
          </a:prstGeom>
        </p:spPr>
        <p:txBody>
          <a:bodyPr vert="horz" lIns="91440" tIns="45720" rIns="91440" bIns="45720" rtlCol="0" anchor="ctr"/>
          <a:lstStyle>
            <a:lvl1pPr algn="r">
              <a:defRPr sz="1000">
                <a:solidFill>
                  <a:schemeClr val="tx1"/>
                </a:solidFill>
              </a:defRPr>
            </a:lvl1pPr>
          </a:lstStyle>
          <a:p>
            <a:fld id="{49022AEE-7A40-4C01-82EC-2C46505BA41F}" type="slidenum">
              <a:rPr lang="en-US" smtClean="0"/>
              <a:t>‹#›</a:t>
            </a:fld>
            <a:endParaRPr lang="en-US"/>
          </a:p>
        </p:txBody>
      </p:sp>
    </p:spTree>
    <p:extLst>
      <p:ext uri="{BB962C8B-B14F-4D97-AF65-F5344CB8AC3E}">
        <p14:creationId xmlns:p14="http://schemas.microsoft.com/office/powerpoint/2010/main" val="65125676"/>
      </p:ext>
    </p:extLst>
  </p:cSld>
  <p:clrMap bg1="lt1" tx1="dk1" bg2="lt2" tx2="dk2" accent1="accent1" accent2="accent2" accent3="accent3" accent4="accent4" accent5="accent5" accent6="accent6" hlink="hlink" folHlink="folHlink"/>
  <p:sldLayoutIdLst>
    <p:sldLayoutId id="2147484038" r:id="rId1"/>
    <p:sldLayoutId id="2147484039" r:id="rId2"/>
    <p:sldLayoutId id="2147484040" r:id="rId3"/>
    <p:sldLayoutId id="2147484041" r:id="rId4"/>
    <p:sldLayoutId id="2147484042" r:id="rId5"/>
    <p:sldLayoutId id="2147484043" r:id="rId6"/>
    <p:sldLayoutId id="2147484044" r:id="rId7"/>
    <p:sldLayoutId id="2147484045" r:id="rId8"/>
    <p:sldLayoutId id="2147484046" r:id="rId9"/>
    <p:sldLayoutId id="2147484047" r:id="rId10"/>
    <p:sldLayoutId id="2147484048" r:id="rId11"/>
    <p:sldLayoutId id="2147484049" r:id="rId12"/>
    <p:sldLayoutId id="2147484050" r:id="rId13"/>
    <p:sldLayoutId id="2147484051" r:id="rId14"/>
    <p:sldLayoutId id="2147484052" r:id="rId15"/>
    <p:sldLayoutId id="2147484053" r:id="rId16"/>
    <p:sldLayoutId id="2147484054" r:id="rId17"/>
  </p:sldLayoutIdLst>
  <p:txStyles>
    <p:titleStyle>
      <a:lvl1pPr algn="ctr" defTabSz="914400" rtl="0" eaLnBrk="1" latinLnBrk="1"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1"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1"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1"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1"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1"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1"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1"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1"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1"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14" name="Group 13"/>
          <p:cNvGrpSpPr/>
          <p:nvPr/>
        </p:nvGrpSpPr>
        <p:grpSpPr>
          <a:xfrm>
            <a:off x="0" y="0"/>
            <a:ext cx="2132013" cy="6858001"/>
            <a:chOff x="0" y="0"/>
            <a:chExt cx="2132013" cy="6858001"/>
          </a:xfrm>
        </p:grpSpPr>
        <p:sp>
          <p:nvSpPr>
            <p:cNvPr id="15" name="Freeform 6"/>
            <p:cNvSpPr/>
            <p:nvPr/>
          </p:nvSpPr>
          <p:spPr bwMode="auto">
            <a:xfrm>
              <a:off x="0" y="0"/>
              <a:ext cx="1073150" cy="5291138"/>
            </a:xfrm>
            <a:custGeom>
              <a:avLst/>
              <a:gdLst/>
              <a:ahLst/>
              <a:cxnLst/>
              <a:rect l="0" t="0" r="r" b="b"/>
              <a:pathLst>
                <a:path w="676" h="3333">
                  <a:moveTo>
                    <a:pt x="0" y="3132"/>
                  </a:moveTo>
                  <a:lnTo>
                    <a:pt x="0" y="3312"/>
                  </a:lnTo>
                  <a:lnTo>
                    <a:pt x="126" y="3333"/>
                  </a:lnTo>
                  <a:lnTo>
                    <a:pt x="676" y="0"/>
                  </a:lnTo>
                  <a:lnTo>
                    <a:pt x="514" y="0"/>
                  </a:lnTo>
                  <a:lnTo>
                    <a:pt x="0" y="3132"/>
                  </a:lnTo>
                  <a:close/>
                </a:path>
              </a:pathLst>
            </a:custGeom>
            <a:solidFill>
              <a:schemeClr val="accent1"/>
            </a:solidFill>
            <a:ln>
              <a:noFill/>
            </a:ln>
          </p:spPr>
        </p:sp>
        <p:sp>
          <p:nvSpPr>
            <p:cNvPr id="16" name="Freeform 7"/>
            <p:cNvSpPr/>
            <p:nvPr/>
          </p:nvSpPr>
          <p:spPr bwMode="auto">
            <a:xfrm>
              <a:off x="0" y="0"/>
              <a:ext cx="758825" cy="4624388"/>
            </a:xfrm>
            <a:custGeom>
              <a:avLst/>
              <a:gdLst/>
              <a:ahLst/>
              <a:cxnLst/>
              <a:rect l="0" t="0" r="r" b="b"/>
              <a:pathLst>
                <a:path w="478" h="2913">
                  <a:moveTo>
                    <a:pt x="478" y="0"/>
                  </a:moveTo>
                  <a:lnTo>
                    <a:pt x="318" y="0"/>
                  </a:lnTo>
                  <a:lnTo>
                    <a:pt x="0" y="1938"/>
                  </a:lnTo>
                  <a:lnTo>
                    <a:pt x="0" y="2913"/>
                  </a:lnTo>
                  <a:lnTo>
                    <a:pt x="478" y="0"/>
                  </a:lnTo>
                  <a:close/>
                </a:path>
              </a:pathLst>
            </a:custGeom>
            <a:solidFill>
              <a:schemeClr val="tx1">
                <a:lumMod val="65000"/>
                <a:lumOff val="35000"/>
              </a:schemeClr>
            </a:solidFill>
            <a:ln>
              <a:noFill/>
            </a:ln>
          </p:spPr>
        </p:sp>
        <p:sp>
          <p:nvSpPr>
            <p:cNvPr id="17" name="Freeform 8"/>
            <p:cNvSpPr/>
            <p:nvPr/>
          </p:nvSpPr>
          <p:spPr bwMode="auto">
            <a:xfrm>
              <a:off x="0" y="5662613"/>
              <a:ext cx="906463" cy="1195388"/>
            </a:xfrm>
            <a:custGeom>
              <a:avLst/>
              <a:gdLst/>
              <a:ahLst/>
              <a:cxnLst/>
              <a:rect l="0" t="0" r="r" b="b"/>
              <a:pathLst>
                <a:path w="571" h="753">
                  <a:moveTo>
                    <a:pt x="0" y="0"/>
                  </a:moveTo>
                  <a:lnTo>
                    <a:pt x="0" y="12"/>
                  </a:lnTo>
                  <a:lnTo>
                    <a:pt x="538" y="753"/>
                  </a:lnTo>
                  <a:lnTo>
                    <a:pt x="571" y="753"/>
                  </a:lnTo>
                  <a:lnTo>
                    <a:pt x="0" y="0"/>
                  </a:lnTo>
                  <a:close/>
                </a:path>
              </a:pathLst>
            </a:custGeom>
            <a:solidFill>
              <a:schemeClr val="tx1">
                <a:lumMod val="85000"/>
                <a:lumOff val="15000"/>
              </a:schemeClr>
            </a:solidFill>
            <a:ln>
              <a:noFill/>
            </a:ln>
          </p:spPr>
        </p:sp>
        <p:sp>
          <p:nvSpPr>
            <p:cNvPr id="18" name="Freeform 9"/>
            <p:cNvSpPr/>
            <p:nvPr/>
          </p:nvSpPr>
          <p:spPr bwMode="auto">
            <a:xfrm>
              <a:off x="0" y="5295900"/>
              <a:ext cx="1487488" cy="1562100"/>
            </a:xfrm>
            <a:custGeom>
              <a:avLst/>
              <a:gdLst/>
              <a:ahLst/>
              <a:cxnLst/>
              <a:rect l="0" t="0" r="r" b="b"/>
              <a:pathLst>
                <a:path w="937" h="984">
                  <a:moveTo>
                    <a:pt x="0" y="0"/>
                  </a:moveTo>
                  <a:lnTo>
                    <a:pt x="0" y="3"/>
                  </a:lnTo>
                  <a:lnTo>
                    <a:pt x="901" y="984"/>
                  </a:lnTo>
                  <a:lnTo>
                    <a:pt x="937" y="984"/>
                  </a:lnTo>
                  <a:lnTo>
                    <a:pt x="0" y="0"/>
                  </a:lnTo>
                  <a:close/>
                </a:path>
              </a:pathLst>
            </a:custGeom>
            <a:solidFill>
              <a:schemeClr val="accent1">
                <a:lumMod val="50000"/>
              </a:schemeClr>
            </a:solidFill>
            <a:ln>
              <a:noFill/>
            </a:ln>
          </p:spPr>
        </p:sp>
        <p:sp>
          <p:nvSpPr>
            <p:cNvPr id="19" name="Freeform 10"/>
            <p:cNvSpPr/>
            <p:nvPr/>
          </p:nvSpPr>
          <p:spPr bwMode="auto">
            <a:xfrm>
              <a:off x="0" y="5257800"/>
              <a:ext cx="2132013" cy="1600200"/>
            </a:xfrm>
            <a:custGeom>
              <a:avLst/>
              <a:gdLst/>
              <a:ahLst/>
              <a:cxnLst/>
              <a:rect l="0" t="0" r="r" b="b"/>
              <a:pathLst>
                <a:path w="1343" h="1008">
                  <a:moveTo>
                    <a:pt x="0" y="24"/>
                  </a:moveTo>
                  <a:lnTo>
                    <a:pt x="937" y="1008"/>
                  </a:lnTo>
                  <a:lnTo>
                    <a:pt x="1343" y="1008"/>
                  </a:lnTo>
                  <a:lnTo>
                    <a:pt x="126" y="21"/>
                  </a:lnTo>
                  <a:lnTo>
                    <a:pt x="0" y="0"/>
                  </a:lnTo>
                  <a:lnTo>
                    <a:pt x="0" y="24"/>
                  </a:lnTo>
                  <a:close/>
                </a:path>
              </a:pathLst>
            </a:custGeom>
            <a:solidFill>
              <a:schemeClr val="accent1">
                <a:lumMod val="75000"/>
              </a:schemeClr>
            </a:solidFill>
            <a:ln>
              <a:noFill/>
            </a:ln>
          </p:spPr>
        </p:sp>
        <p:sp>
          <p:nvSpPr>
            <p:cNvPr id="20" name="Freeform 11"/>
            <p:cNvSpPr/>
            <p:nvPr/>
          </p:nvSpPr>
          <p:spPr bwMode="auto">
            <a:xfrm>
              <a:off x="0" y="5357813"/>
              <a:ext cx="1377950" cy="1500188"/>
            </a:xfrm>
            <a:custGeom>
              <a:avLst/>
              <a:gdLst/>
              <a:ahLst/>
              <a:cxnLst/>
              <a:rect l="0" t="0" r="r" b="b"/>
              <a:pathLst>
                <a:path w="868" h="945">
                  <a:moveTo>
                    <a:pt x="0" y="192"/>
                  </a:moveTo>
                  <a:lnTo>
                    <a:pt x="571" y="945"/>
                  </a:lnTo>
                  <a:lnTo>
                    <a:pt x="868" y="945"/>
                  </a:lnTo>
                  <a:lnTo>
                    <a:pt x="0" y="0"/>
                  </a:lnTo>
                  <a:lnTo>
                    <a:pt x="0" y="192"/>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982133" y="457201"/>
            <a:ext cx="7704667" cy="1981200"/>
          </a:xfrm>
          <a:prstGeom prst="rect">
            <a:avLst/>
          </a:prstGeom>
          <a:effectLst/>
        </p:spPr>
        <p:txBody>
          <a:bodyPr vert="horz" lIns="91440" tIns="45720" rIns="91440" bIns="45720" rtlCol="0" anchor="ctr">
            <a:normAutofit/>
          </a:bodyPr>
          <a:lstStyle/>
          <a:p>
            <a:r>
              <a:rPr lang="en-US" altLang="ko-KR" smtClean="0"/>
              <a:t>Click to edit Master title style</a:t>
            </a:r>
            <a:endParaRPr lang="en-US" dirty="0"/>
          </a:p>
        </p:txBody>
      </p:sp>
      <p:sp>
        <p:nvSpPr>
          <p:cNvPr id="3" name="Text Placeholder 2"/>
          <p:cNvSpPr>
            <a:spLocks noGrp="1"/>
          </p:cNvSpPr>
          <p:nvPr>
            <p:ph type="body" idx="1"/>
          </p:nvPr>
        </p:nvSpPr>
        <p:spPr>
          <a:xfrm>
            <a:off x="982134" y="2667000"/>
            <a:ext cx="7704666" cy="3356995"/>
          </a:xfrm>
          <a:prstGeom prst="rect">
            <a:avLst/>
          </a:prstGeom>
        </p:spPr>
        <p:txBody>
          <a:bodyPr vert="horz" lIns="91440" tIns="45720" rIns="91440" bIns="45720" rtlCol="0" anchor="ctr">
            <a:normAutofit/>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en-US" dirty="0"/>
          </a:p>
        </p:txBody>
      </p:sp>
      <p:sp>
        <p:nvSpPr>
          <p:cNvPr id="4" name="Date Placeholder 3"/>
          <p:cNvSpPr>
            <a:spLocks noGrp="1"/>
          </p:cNvSpPr>
          <p:nvPr>
            <p:ph type="dt" sz="half" idx="2"/>
          </p:nvPr>
        </p:nvSpPr>
        <p:spPr>
          <a:xfrm>
            <a:off x="7358679" y="6116070"/>
            <a:ext cx="85747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8BC7E1F-295C-4916-BD43-10DF498B3863}" type="datetimeFigureOut">
              <a:rPr lang="en-US" smtClean="0"/>
              <a:t>7/4/2014</a:t>
            </a:fld>
            <a:endParaRPr lang="en-US"/>
          </a:p>
        </p:txBody>
      </p:sp>
      <p:sp>
        <p:nvSpPr>
          <p:cNvPr id="5" name="Footer Placeholder 4"/>
          <p:cNvSpPr>
            <a:spLocks noGrp="1"/>
          </p:cNvSpPr>
          <p:nvPr>
            <p:ph type="ftr" sz="quarter" idx="3"/>
          </p:nvPr>
        </p:nvSpPr>
        <p:spPr>
          <a:xfrm>
            <a:off x="1986997" y="6116070"/>
            <a:ext cx="531451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8273317" y="6116070"/>
            <a:ext cx="41348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9022AEE-7A40-4C01-82EC-2C46505BA41F}" type="slidenum">
              <a:rPr lang="en-US" smtClean="0"/>
              <a:t>‹#›</a:t>
            </a:fld>
            <a:endParaRPr lang="en-US"/>
          </a:p>
        </p:txBody>
      </p:sp>
    </p:spTree>
    <p:extLst>
      <p:ext uri="{BB962C8B-B14F-4D97-AF65-F5344CB8AC3E}">
        <p14:creationId xmlns:p14="http://schemas.microsoft.com/office/powerpoint/2010/main" val="112043216"/>
      </p:ext>
    </p:extLst>
  </p:cSld>
  <p:clrMap bg1="lt1" tx1="dk1" bg2="lt2" tx2="dk2" accent1="accent1" accent2="accent2" accent3="accent3" accent4="accent4" accent5="accent5" accent6="accent6" hlink="hlink" folHlink="folHlink"/>
  <p:sldLayoutIdLst>
    <p:sldLayoutId id="2147484106" r:id="rId1"/>
    <p:sldLayoutId id="2147484107" r:id="rId2"/>
    <p:sldLayoutId id="2147484108" r:id="rId3"/>
    <p:sldLayoutId id="2147484109" r:id="rId4"/>
    <p:sldLayoutId id="2147484110" r:id="rId5"/>
    <p:sldLayoutId id="2147484111" r:id="rId6"/>
    <p:sldLayoutId id="2147484112" r:id="rId7"/>
    <p:sldLayoutId id="2147484113" r:id="rId8"/>
    <p:sldLayoutId id="2147484114" r:id="rId9"/>
    <p:sldLayoutId id="2147484115" r:id="rId10"/>
    <p:sldLayoutId id="2147484116" r:id="rId11"/>
    <p:sldLayoutId id="2147484117" r:id="rId12"/>
    <p:sldLayoutId id="2147484118" r:id="rId13"/>
    <p:sldLayoutId id="2147484119" r:id="rId14"/>
    <p:sldLayoutId id="2147484120" r:id="rId15"/>
    <p:sldLayoutId id="2147484121" r:id="rId16"/>
    <p:sldLayoutId id="2147484122" r:id="rId17"/>
  </p:sldLayoutIdLst>
  <p:txStyles>
    <p:titleStyle>
      <a:lvl1pPr algn="ctr" defTabSz="457200" rtl="0" eaLnBrk="1" latinLnBrk="1" hangingPunct="1">
        <a:spcBef>
          <a:spcPct val="0"/>
        </a:spcBef>
        <a:buNone/>
        <a:defRPr sz="4000" kern="1200" cap="none">
          <a:ln w="3175" cmpd="sng">
            <a:noFill/>
          </a:ln>
          <a:solidFill>
            <a:schemeClr val="tx1"/>
          </a:solidFill>
          <a:effectLst/>
          <a:latin typeface="+mj-lt"/>
          <a:ea typeface="+mj-ea"/>
          <a:cs typeface="+mj-cs"/>
        </a:defRPr>
      </a:lvl1pPr>
      <a:lvl2pPr eaLnBrk="1" latinLnBrk="1" hangingPunct="1">
        <a:defRPr>
          <a:solidFill>
            <a:schemeClr val="tx2"/>
          </a:solidFill>
        </a:defRPr>
      </a:lvl2pPr>
      <a:lvl3pPr eaLnBrk="1" latinLnBrk="1" hangingPunct="1">
        <a:defRPr>
          <a:solidFill>
            <a:schemeClr val="tx2"/>
          </a:solidFill>
        </a:defRPr>
      </a:lvl3pPr>
      <a:lvl4pPr eaLnBrk="1" latinLnBrk="1" hangingPunct="1">
        <a:defRPr>
          <a:solidFill>
            <a:schemeClr val="tx2"/>
          </a:solidFill>
        </a:defRPr>
      </a:lvl4pPr>
      <a:lvl5pPr eaLnBrk="1" latinLnBrk="1" hangingPunct="1">
        <a:defRPr>
          <a:solidFill>
            <a:schemeClr val="tx2"/>
          </a:solidFill>
        </a:defRPr>
      </a:lvl5pPr>
      <a:lvl6pPr eaLnBrk="1" latinLnBrk="1" hangingPunct="1">
        <a:defRPr>
          <a:solidFill>
            <a:schemeClr val="tx2"/>
          </a:solidFill>
        </a:defRPr>
      </a:lvl6pPr>
      <a:lvl7pPr eaLnBrk="1" latinLnBrk="1" hangingPunct="1">
        <a:defRPr>
          <a:solidFill>
            <a:schemeClr val="tx2"/>
          </a:solidFill>
        </a:defRPr>
      </a:lvl7pPr>
      <a:lvl8pPr eaLnBrk="1" latinLnBrk="1" hangingPunct="1">
        <a:defRPr>
          <a:solidFill>
            <a:schemeClr val="tx2"/>
          </a:solidFill>
        </a:defRPr>
      </a:lvl8pPr>
      <a:lvl9pPr eaLnBrk="1" latinLnBrk="1" hangingPunct="1">
        <a:defRPr>
          <a:solidFill>
            <a:schemeClr val="tx2"/>
          </a:solidFill>
        </a:defRPr>
      </a:lvl9pPr>
    </p:titleStyle>
    <p:bodyStyle>
      <a:lvl1pPr marL="285750" indent="-285750" algn="l" defTabSz="457200" rtl="0" eaLnBrk="1" latinLnBrk="1"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1"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1"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1"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1"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1"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1"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1"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1"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1" hangingPunct="1">
        <a:defRPr sz="1800" kern="1200">
          <a:solidFill>
            <a:schemeClr val="tx1"/>
          </a:solidFill>
          <a:latin typeface="+mn-lt"/>
          <a:ea typeface="+mn-ea"/>
          <a:cs typeface="+mn-cs"/>
        </a:defRPr>
      </a:lvl1pPr>
      <a:lvl2pPr marL="457200" algn="l" defTabSz="457200" rtl="0" eaLnBrk="1" latinLnBrk="1" hangingPunct="1">
        <a:defRPr sz="1800" kern="1200">
          <a:solidFill>
            <a:schemeClr val="tx1"/>
          </a:solidFill>
          <a:latin typeface="+mn-lt"/>
          <a:ea typeface="+mn-ea"/>
          <a:cs typeface="+mn-cs"/>
        </a:defRPr>
      </a:lvl2pPr>
      <a:lvl3pPr marL="914400" algn="l" defTabSz="457200" rtl="0" eaLnBrk="1" latinLnBrk="1" hangingPunct="1">
        <a:defRPr sz="1800" kern="1200">
          <a:solidFill>
            <a:schemeClr val="tx1"/>
          </a:solidFill>
          <a:latin typeface="+mn-lt"/>
          <a:ea typeface="+mn-ea"/>
          <a:cs typeface="+mn-cs"/>
        </a:defRPr>
      </a:lvl3pPr>
      <a:lvl4pPr marL="1371600" algn="l" defTabSz="457200" rtl="0" eaLnBrk="1" latinLnBrk="1" hangingPunct="1">
        <a:defRPr sz="1800" kern="1200">
          <a:solidFill>
            <a:schemeClr val="tx1"/>
          </a:solidFill>
          <a:latin typeface="+mn-lt"/>
          <a:ea typeface="+mn-ea"/>
          <a:cs typeface="+mn-cs"/>
        </a:defRPr>
      </a:lvl4pPr>
      <a:lvl5pPr marL="1828800" algn="l" defTabSz="457200" rtl="0" eaLnBrk="1" latinLnBrk="1" hangingPunct="1">
        <a:defRPr sz="1800" kern="1200">
          <a:solidFill>
            <a:schemeClr val="tx1"/>
          </a:solidFill>
          <a:latin typeface="+mn-lt"/>
          <a:ea typeface="+mn-ea"/>
          <a:cs typeface="+mn-cs"/>
        </a:defRPr>
      </a:lvl5pPr>
      <a:lvl6pPr marL="2286000" algn="l" defTabSz="457200" rtl="0" eaLnBrk="1" latinLnBrk="1" hangingPunct="1">
        <a:defRPr sz="1800" kern="1200">
          <a:solidFill>
            <a:schemeClr val="tx1"/>
          </a:solidFill>
          <a:latin typeface="+mn-lt"/>
          <a:ea typeface="+mn-ea"/>
          <a:cs typeface="+mn-cs"/>
        </a:defRPr>
      </a:lvl6pPr>
      <a:lvl7pPr marL="2743200" algn="l" defTabSz="457200" rtl="0" eaLnBrk="1" latinLnBrk="1" hangingPunct="1">
        <a:defRPr sz="1800" kern="1200">
          <a:solidFill>
            <a:schemeClr val="tx1"/>
          </a:solidFill>
          <a:latin typeface="+mn-lt"/>
          <a:ea typeface="+mn-ea"/>
          <a:cs typeface="+mn-cs"/>
        </a:defRPr>
      </a:lvl7pPr>
      <a:lvl8pPr marL="3200400" algn="l" defTabSz="457200" rtl="0" eaLnBrk="1" latinLnBrk="1" hangingPunct="1">
        <a:defRPr sz="1800" kern="1200">
          <a:solidFill>
            <a:schemeClr val="tx1"/>
          </a:solidFill>
          <a:latin typeface="+mn-lt"/>
          <a:ea typeface="+mn-ea"/>
          <a:cs typeface="+mn-cs"/>
        </a:defRPr>
      </a:lvl8pPr>
      <a:lvl9pPr marL="3657600" algn="l" defTabSz="4572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85.png"/><Relationship Id="rId2" Type="http://schemas.openxmlformats.org/officeDocument/2006/relationships/diagramData" Target="../diagrams/data7.xml"/><Relationship Id="rId1" Type="http://schemas.openxmlformats.org/officeDocument/2006/relationships/slideLayout" Target="../slideLayouts/slideLayout3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0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03.png"/><Relationship Id="rId1" Type="http://schemas.openxmlformats.org/officeDocument/2006/relationships/slideLayout" Target="../slideLayouts/slideLayout36.xml"/></Relationships>
</file>

<file path=ppt/slides/_rels/slide102.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85.png"/><Relationship Id="rId1" Type="http://schemas.openxmlformats.org/officeDocument/2006/relationships/slideLayout" Target="../slideLayouts/slideLayout36.xml"/></Relationships>
</file>

<file path=ppt/slides/_rels/slide10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05.jpg"/><Relationship Id="rId1" Type="http://schemas.openxmlformats.org/officeDocument/2006/relationships/slideLayout" Target="../slideLayouts/slideLayout36.xml"/></Relationships>
</file>

<file path=ppt/slides/_rels/slide10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06.jpg"/><Relationship Id="rId1" Type="http://schemas.openxmlformats.org/officeDocument/2006/relationships/slideLayout" Target="../slideLayouts/slideLayout36.xml"/></Relationships>
</file>

<file path=ppt/slides/_rels/slide10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05.jpg"/><Relationship Id="rId1" Type="http://schemas.openxmlformats.org/officeDocument/2006/relationships/slideLayout" Target="../slideLayouts/slideLayout36.xml"/></Relationships>
</file>

<file path=ppt/slides/_rels/slide10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85.png"/><Relationship Id="rId1" Type="http://schemas.openxmlformats.org/officeDocument/2006/relationships/slideLayout" Target="../slideLayouts/slideLayout36.xml"/></Relationships>
</file>

<file path=ppt/slides/_rels/slide10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08.jpg"/><Relationship Id="rId1" Type="http://schemas.openxmlformats.org/officeDocument/2006/relationships/slideLayout" Target="../slideLayouts/slideLayout36.xml"/></Relationships>
</file>

<file path=ppt/slides/_rels/slide108.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85.png"/><Relationship Id="rId1" Type="http://schemas.openxmlformats.org/officeDocument/2006/relationships/slideLayout" Target="../slideLayouts/slideLayout36.xml"/><Relationship Id="rId4" Type="http://schemas.openxmlformats.org/officeDocument/2006/relationships/image" Target="../media/image110.jpg"/></Relationships>
</file>

<file path=ppt/slides/_rels/slide109.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89.png"/><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6.xml"/></Relationships>
</file>

<file path=ppt/slides/_rels/slide11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112.jpg"/><Relationship Id="rId1" Type="http://schemas.openxmlformats.org/officeDocument/2006/relationships/slideLayout" Target="../slideLayouts/slideLayout36.xml"/></Relationships>
</file>

<file path=ppt/slides/_rels/slide11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6.xml"/></Relationships>
</file>

<file path=ppt/slides/_rels/slide11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36.xml"/></Relationships>
</file>

<file path=ppt/slides/_rels/slide11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4.jpg"/><Relationship Id="rId1" Type="http://schemas.openxmlformats.org/officeDocument/2006/relationships/slideLayout" Target="../slideLayouts/slideLayout36.xml"/></Relationships>
</file>

<file path=ppt/slides/_rels/slide115.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113.png"/><Relationship Id="rId1" Type="http://schemas.openxmlformats.org/officeDocument/2006/relationships/slideLayout" Target="../slideLayouts/slideLayout36.xml"/><Relationship Id="rId4" Type="http://schemas.openxmlformats.org/officeDocument/2006/relationships/image" Target="../media/image116.jpg"/></Relationships>
</file>

<file path=ppt/slides/_rels/slide11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36.xml"/></Relationships>
</file>

<file path=ppt/slides/_rels/slide117.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image" Target="../media/image119.png"/><Relationship Id="rId1" Type="http://schemas.openxmlformats.org/officeDocument/2006/relationships/slideLayout" Target="../slideLayouts/slideLayout36.xml"/></Relationships>
</file>

<file path=ppt/slides/_rels/slide11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21.jpg"/><Relationship Id="rId1" Type="http://schemas.openxmlformats.org/officeDocument/2006/relationships/slideLayout" Target="../slideLayouts/slideLayout36.xml"/></Relationships>
</file>

<file path=ppt/slides/_rels/slide119.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image" Target="../media/image122.png"/><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4.jpg"/><Relationship Id="rId1" Type="http://schemas.openxmlformats.org/officeDocument/2006/relationships/slideLayout" Target="../slideLayouts/slideLayout36.xml"/></Relationships>
</file>

<file path=ppt/slides/_rels/slide121.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image" Target="../media/image125.png"/><Relationship Id="rId1" Type="http://schemas.openxmlformats.org/officeDocument/2006/relationships/slideLayout" Target="../slideLayouts/slideLayout36.xml"/></Relationships>
</file>

<file path=ppt/slides/_rels/slide12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7.jpg"/><Relationship Id="rId1" Type="http://schemas.openxmlformats.org/officeDocument/2006/relationships/slideLayout" Target="../slideLayouts/slideLayout36.xml"/></Relationships>
</file>

<file path=ppt/slides/_rels/slide123.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85.png"/><Relationship Id="rId2" Type="http://schemas.openxmlformats.org/officeDocument/2006/relationships/diagramData" Target="../diagrams/data8.xml"/><Relationship Id="rId1" Type="http://schemas.openxmlformats.org/officeDocument/2006/relationships/slideLayout" Target="../slideLayouts/slideLayout36.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2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8.jpg"/><Relationship Id="rId1" Type="http://schemas.openxmlformats.org/officeDocument/2006/relationships/slideLayout" Target="../slideLayouts/slideLayout36.xml"/></Relationships>
</file>

<file path=ppt/slides/_rels/slide125.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130.jpeg"/></Relationships>
</file>

<file path=ppt/slides/_rels/slide126.xml.rels><?xml version="1.0" encoding="UTF-8" standalone="yes"?>
<Relationships xmlns="http://schemas.openxmlformats.org/package/2006/relationships"><Relationship Id="rId3" Type="http://schemas.openxmlformats.org/officeDocument/2006/relationships/image" Target="../media/image131.jpeg"/><Relationship Id="rId7" Type="http://schemas.openxmlformats.org/officeDocument/2006/relationships/comments" Target="../comments/comment1.xml"/><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33.png"/><Relationship Id="rId4" Type="http://schemas.openxmlformats.org/officeDocument/2006/relationships/image" Target="../media/image132.png"/></Relationships>
</file>

<file path=ppt/slides/_rels/slide12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12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135.png"/></Relationships>
</file>

<file path=ppt/slides/_rels/slide129.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137.png"/></Relationships>
</file>

<file path=ppt/slides/_rels/slide131.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132.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13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140.png"/></Relationships>
</file>

<file path=ppt/slides/_rels/slide134.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85.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41.png"/></Relationships>
</file>

<file path=ppt/slides/_rels/slide13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131.jpeg"/></Relationships>
</file>

<file path=ppt/slides/_rels/slide136.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143.png"/></Relationships>
</file>

<file path=ppt/slides/_rels/slide137.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131.jpeg"/><Relationship Id="rId7" Type="http://schemas.openxmlformats.org/officeDocument/2006/relationships/diagramColors" Target="../diagrams/colors9.xml"/><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diagramQuickStyle" Target="../diagrams/quickStyle9.xml"/><Relationship Id="rId5" Type="http://schemas.openxmlformats.org/officeDocument/2006/relationships/diagramLayout" Target="../diagrams/layout9.xml"/><Relationship Id="rId10" Type="http://schemas.openxmlformats.org/officeDocument/2006/relationships/image" Target="../media/image145.jpeg"/><Relationship Id="rId4" Type="http://schemas.openxmlformats.org/officeDocument/2006/relationships/diagramData" Target="../diagrams/data9.xml"/><Relationship Id="rId9" Type="http://schemas.openxmlformats.org/officeDocument/2006/relationships/image" Target="../media/image144.jpeg"/></Relationships>
</file>

<file path=ppt/slides/_rels/slide138.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131.jpeg"/><Relationship Id="rId7" Type="http://schemas.openxmlformats.org/officeDocument/2006/relationships/diagramColors" Target="../diagrams/colors10.xml"/><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diagramQuickStyle" Target="../diagrams/quickStyle10.xml"/><Relationship Id="rId5" Type="http://schemas.openxmlformats.org/officeDocument/2006/relationships/diagramLayout" Target="../diagrams/layout10.xml"/><Relationship Id="rId10" Type="http://schemas.openxmlformats.org/officeDocument/2006/relationships/image" Target="../media/image147.jpeg"/><Relationship Id="rId4" Type="http://schemas.openxmlformats.org/officeDocument/2006/relationships/diagramData" Target="../diagrams/data10.xml"/><Relationship Id="rId9" Type="http://schemas.openxmlformats.org/officeDocument/2006/relationships/image" Target="../media/image146.jpeg"/></Relationships>
</file>

<file path=ppt/slides/_rels/slide139.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148.png"/></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149.png"/></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150.jpeg"/></Relationships>
</file>

<file path=ppt/slides/_rels/slide144.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151.jpeg"/></Relationships>
</file>

<file path=ppt/slides/_rels/slide145.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152.jpeg"/></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153.png"/></Relationships>
</file>

<file path=ppt/slides/_rels/slide14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154.png"/></Relationships>
</file>

<file path=ppt/slides/_rels/slide149.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155.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156.png"/></Relationships>
</file>

<file path=ppt/slides/_rels/slide151.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157.png"/></Relationships>
</file>

<file path=ppt/slides/_rels/slide152.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158.png"/></Relationships>
</file>

<file path=ppt/slides/_rels/slide15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159.png"/></Relationships>
</file>

<file path=ppt/slides/_rels/slide154.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160.png"/></Relationships>
</file>

<file path=ppt/slides/_rels/slide155.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161.png"/></Relationships>
</file>

<file path=ppt/slides/_rels/slide156.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162.png"/></Relationships>
</file>

<file path=ppt/slides/_rels/slide15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154.png"/></Relationships>
</file>

<file path=ppt/slides/_rels/slide15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image" Target="../media/image163.png"/></Relationships>
</file>

<file path=ppt/slides/_rels/slide159.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10.xml"/><Relationship Id="rId1" Type="http://schemas.openxmlformats.org/officeDocument/2006/relationships/slideLayout" Target="../slideLayouts/slideLayout2.xml"/><Relationship Id="rId4" Type="http://schemas.openxmlformats.org/officeDocument/2006/relationships/image" Target="../media/image164.png"/></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12.xml"/><Relationship Id="rId1" Type="http://schemas.openxmlformats.org/officeDocument/2006/relationships/slideLayout" Target="../slideLayouts/slideLayout2.xml"/><Relationship Id="rId4" Type="http://schemas.openxmlformats.org/officeDocument/2006/relationships/image" Target="../media/image165.png"/></Relationships>
</file>

<file path=ppt/slides/_rels/slide162.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13.xml"/><Relationship Id="rId1" Type="http://schemas.openxmlformats.org/officeDocument/2006/relationships/slideLayout" Target="../slideLayouts/slideLayout2.xml"/><Relationship Id="rId4" Type="http://schemas.openxmlformats.org/officeDocument/2006/relationships/image" Target="../media/image166.png"/></Relationships>
</file>

<file path=ppt/slides/_rels/slide16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14.xml"/><Relationship Id="rId1" Type="http://schemas.openxmlformats.org/officeDocument/2006/relationships/slideLayout" Target="../slideLayouts/slideLayout2.xml"/><Relationship Id="rId4" Type="http://schemas.openxmlformats.org/officeDocument/2006/relationships/image" Target="../media/image167.png"/></Relationships>
</file>

<file path=ppt/slides/_rels/slide164.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15.xml"/><Relationship Id="rId1" Type="http://schemas.openxmlformats.org/officeDocument/2006/relationships/slideLayout" Target="../slideLayouts/slideLayout2.xml"/><Relationship Id="rId4" Type="http://schemas.openxmlformats.org/officeDocument/2006/relationships/image" Target="../media/image168.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1.xml"/><Relationship Id="rId1" Type="http://schemas.openxmlformats.org/officeDocument/2006/relationships/slideLayout" Target="../slideLayouts/slideLayout19.xml"/><Relationship Id="rId4" Type="http://schemas.openxmlformats.org/officeDocument/2006/relationships/image" Target="../media/image38.png"/></Relationships>
</file>

<file path=ppt/slides/_rels/slide4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2.xml"/><Relationship Id="rId1" Type="http://schemas.openxmlformats.org/officeDocument/2006/relationships/slideLayout" Target="../slideLayouts/slideLayout19.xml"/><Relationship Id="rId5" Type="http://schemas.openxmlformats.org/officeDocument/2006/relationships/image" Target="../media/image40.png"/><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3.xml"/><Relationship Id="rId1" Type="http://schemas.openxmlformats.org/officeDocument/2006/relationships/slideLayout" Target="../slideLayouts/slideLayout19.xml"/><Relationship Id="rId4" Type="http://schemas.openxmlformats.org/officeDocument/2006/relationships/image" Target="../media/image41.png"/></Relationships>
</file>

<file path=ppt/slides/_rels/slide5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4.xml"/><Relationship Id="rId1" Type="http://schemas.openxmlformats.org/officeDocument/2006/relationships/slideLayout" Target="../slideLayouts/slideLayout19.xml"/><Relationship Id="rId4" Type="http://schemas.openxmlformats.org/officeDocument/2006/relationships/image" Target="../media/image42.png"/></Relationships>
</file>

<file path=ppt/slides/_rels/slide5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5.xml"/><Relationship Id="rId1" Type="http://schemas.openxmlformats.org/officeDocument/2006/relationships/slideLayout" Target="../slideLayouts/slideLayout19.xml"/><Relationship Id="rId4" Type="http://schemas.openxmlformats.org/officeDocument/2006/relationships/image" Target="../media/image43.png"/></Relationships>
</file>

<file path=ppt/slides/_rels/slide5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6.xml"/><Relationship Id="rId1" Type="http://schemas.openxmlformats.org/officeDocument/2006/relationships/slideLayout" Target="../slideLayouts/slideLayout19.xml"/><Relationship Id="rId4" Type="http://schemas.openxmlformats.org/officeDocument/2006/relationships/image" Target="../media/image44.png"/></Relationships>
</file>

<file path=ppt/slides/_rels/slide5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7.xml"/><Relationship Id="rId1" Type="http://schemas.openxmlformats.org/officeDocument/2006/relationships/slideLayout" Target="../slideLayouts/slideLayout19.xml"/><Relationship Id="rId4" Type="http://schemas.openxmlformats.org/officeDocument/2006/relationships/image" Target="../media/image45.png"/></Relationships>
</file>

<file path=ppt/slides/_rels/slide5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8.xml"/><Relationship Id="rId1" Type="http://schemas.openxmlformats.org/officeDocument/2006/relationships/slideLayout" Target="../slideLayouts/slideLayout19.xml"/><Relationship Id="rId4" Type="http://schemas.openxmlformats.org/officeDocument/2006/relationships/image" Target="../media/image46.png"/></Relationships>
</file>

<file path=ppt/slides/_rels/slide5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9.xml"/><Relationship Id="rId1" Type="http://schemas.openxmlformats.org/officeDocument/2006/relationships/slideLayout" Target="../slideLayouts/slideLayout19.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5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0.xml"/><Relationship Id="rId1" Type="http://schemas.openxmlformats.org/officeDocument/2006/relationships/slideLayout" Target="../slideLayouts/slideLayout19.xml"/><Relationship Id="rId4" Type="http://schemas.openxmlformats.org/officeDocument/2006/relationships/image" Target="../media/image50.png"/></Relationships>
</file>

<file path=ppt/slides/_rels/slide5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1.xml"/><Relationship Id="rId1" Type="http://schemas.openxmlformats.org/officeDocument/2006/relationships/slideLayout" Target="../slideLayouts/slideLayout19.xml"/><Relationship Id="rId4" Type="http://schemas.openxmlformats.org/officeDocument/2006/relationships/image" Target="../media/image51.PNG"/></Relationships>
</file>

<file path=ppt/slides/_rels/slide5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2.xml"/><Relationship Id="rId1" Type="http://schemas.openxmlformats.org/officeDocument/2006/relationships/slideLayout" Target="../slideLayouts/slideLayout19.xml"/><Relationship Id="rId4" Type="http://schemas.openxmlformats.org/officeDocument/2006/relationships/image" Target="../media/image52.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3.xml"/><Relationship Id="rId1" Type="http://schemas.openxmlformats.org/officeDocument/2006/relationships/slideLayout" Target="../slideLayouts/slideLayout19.xml"/><Relationship Id="rId4" Type="http://schemas.openxmlformats.org/officeDocument/2006/relationships/image" Target="../media/image53.jpeg"/></Relationships>
</file>

<file path=ppt/slides/_rels/slide6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4.xml"/><Relationship Id="rId1" Type="http://schemas.openxmlformats.org/officeDocument/2006/relationships/slideLayout" Target="../slideLayouts/slideLayout19.xml"/><Relationship Id="rId4" Type="http://schemas.openxmlformats.org/officeDocument/2006/relationships/image" Target="../media/image54.png"/></Relationships>
</file>

<file path=ppt/slides/_rels/slide6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5.xml"/><Relationship Id="rId1" Type="http://schemas.openxmlformats.org/officeDocument/2006/relationships/slideLayout" Target="../slideLayouts/slideLayout19.xml"/><Relationship Id="rId4" Type="http://schemas.openxmlformats.org/officeDocument/2006/relationships/image" Target="../media/image55.png"/></Relationships>
</file>

<file path=ppt/slides/_rels/slide6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6.xml"/><Relationship Id="rId1" Type="http://schemas.openxmlformats.org/officeDocument/2006/relationships/slideLayout" Target="../slideLayouts/slideLayout18.xml"/><Relationship Id="rId4" Type="http://schemas.openxmlformats.org/officeDocument/2006/relationships/image" Target="../media/image57.png"/></Relationships>
</file>

<file path=ppt/slides/_rels/slide6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7.xml"/><Relationship Id="rId1" Type="http://schemas.openxmlformats.org/officeDocument/2006/relationships/slideLayout" Target="../slideLayouts/slideLayout19.xml"/><Relationship Id="rId4" Type="http://schemas.openxmlformats.org/officeDocument/2006/relationships/image" Target="../media/image58.png"/></Relationships>
</file>

<file path=ppt/slides/_rels/slide6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8.xml"/><Relationship Id="rId1" Type="http://schemas.openxmlformats.org/officeDocument/2006/relationships/slideLayout" Target="../slideLayouts/slideLayout19.xml"/><Relationship Id="rId4" Type="http://schemas.openxmlformats.org/officeDocument/2006/relationships/image" Target="../media/image59.png"/></Relationships>
</file>

<file path=ppt/slides/_rels/slide6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9.xml"/><Relationship Id="rId1" Type="http://schemas.openxmlformats.org/officeDocument/2006/relationships/slideLayout" Target="../slideLayouts/slideLayout19.xml"/><Relationship Id="rId4" Type="http://schemas.openxmlformats.org/officeDocument/2006/relationships/image" Target="../media/image60.PNG"/></Relationships>
</file>

<file path=ppt/slides/_rels/slide6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0.xml"/><Relationship Id="rId1" Type="http://schemas.openxmlformats.org/officeDocument/2006/relationships/slideLayout" Target="../slideLayouts/slideLayout19.xml"/><Relationship Id="rId4" Type="http://schemas.openxmlformats.org/officeDocument/2006/relationships/image" Target="../media/image61.png"/></Relationships>
</file>

<file path=ppt/slides/_rels/slide6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1.xml"/><Relationship Id="rId1" Type="http://schemas.openxmlformats.org/officeDocument/2006/relationships/slideLayout" Target="../slideLayouts/slideLayout19.xml"/><Relationship Id="rId4" Type="http://schemas.openxmlformats.org/officeDocument/2006/relationships/image" Target="../media/image62.png"/></Relationships>
</file>

<file path=ppt/slides/_rels/slide6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2.xml"/><Relationship Id="rId1" Type="http://schemas.openxmlformats.org/officeDocument/2006/relationships/slideLayout" Target="../slideLayouts/slideLayout19.xml"/><Relationship Id="rId4" Type="http://schemas.openxmlformats.org/officeDocument/2006/relationships/image" Target="../media/image63.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3.xml"/><Relationship Id="rId1" Type="http://schemas.openxmlformats.org/officeDocument/2006/relationships/slideLayout" Target="../slideLayouts/slideLayout19.xml"/><Relationship Id="rId4" Type="http://schemas.openxmlformats.org/officeDocument/2006/relationships/image" Target="../media/image64.png"/></Relationships>
</file>

<file path=ppt/slides/_rels/slide7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4.xml"/><Relationship Id="rId1" Type="http://schemas.openxmlformats.org/officeDocument/2006/relationships/slideLayout" Target="../slideLayouts/slideLayout19.xml"/><Relationship Id="rId4" Type="http://schemas.openxmlformats.org/officeDocument/2006/relationships/image" Target="../media/image65.png"/></Relationships>
</file>

<file path=ppt/slides/_rels/slide7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5.xml"/><Relationship Id="rId1" Type="http://schemas.openxmlformats.org/officeDocument/2006/relationships/slideLayout" Target="../slideLayouts/slideLayout19.xml"/><Relationship Id="rId4" Type="http://schemas.openxmlformats.org/officeDocument/2006/relationships/image" Target="../media/image66.png"/></Relationships>
</file>

<file path=ppt/slides/_rels/slide7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6.xml"/><Relationship Id="rId1" Type="http://schemas.openxmlformats.org/officeDocument/2006/relationships/slideLayout" Target="../slideLayouts/slideLayout19.xml"/><Relationship Id="rId5" Type="http://schemas.openxmlformats.org/officeDocument/2006/relationships/image" Target="../media/image68.png"/><Relationship Id="rId4" Type="http://schemas.openxmlformats.org/officeDocument/2006/relationships/image" Target="../media/image67.png"/></Relationships>
</file>

<file path=ppt/slides/_rels/slide7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7.xml"/><Relationship Id="rId1" Type="http://schemas.openxmlformats.org/officeDocument/2006/relationships/slideLayout" Target="../slideLayouts/slideLayout19.xml"/><Relationship Id="rId4" Type="http://schemas.openxmlformats.org/officeDocument/2006/relationships/image" Target="../media/image69.png"/></Relationships>
</file>

<file path=ppt/slides/_rels/slide7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8.xml"/><Relationship Id="rId1" Type="http://schemas.openxmlformats.org/officeDocument/2006/relationships/slideLayout" Target="../slideLayouts/slideLayout19.xml"/><Relationship Id="rId4" Type="http://schemas.openxmlformats.org/officeDocument/2006/relationships/image" Target="../media/image70.png"/></Relationships>
</file>

<file path=ppt/slides/_rels/slide7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9.xml"/><Relationship Id="rId1" Type="http://schemas.openxmlformats.org/officeDocument/2006/relationships/slideLayout" Target="../slideLayouts/slideLayout19.xml"/><Relationship Id="rId5" Type="http://schemas.openxmlformats.org/officeDocument/2006/relationships/image" Target="../media/image72.png"/><Relationship Id="rId4" Type="http://schemas.openxmlformats.org/officeDocument/2006/relationships/image" Target="../media/image71.png"/></Relationships>
</file>

<file path=ppt/slides/_rels/slide7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0.xml"/><Relationship Id="rId1" Type="http://schemas.openxmlformats.org/officeDocument/2006/relationships/slideLayout" Target="../slideLayouts/slideLayout19.xml"/><Relationship Id="rId4" Type="http://schemas.openxmlformats.org/officeDocument/2006/relationships/image" Target="../media/image73.png"/></Relationships>
</file>

<file path=ppt/slides/_rels/slide7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1.xml"/><Relationship Id="rId1" Type="http://schemas.openxmlformats.org/officeDocument/2006/relationships/slideLayout" Target="../slideLayouts/slideLayout19.xml"/><Relationship Id="rId5" Type="http://schemas.openxmlformats.org/officeDocument/2006/relationships/image" Target="../media/image75.png"/><Relationship Id="rId4" Type="http://schemas.openxmlformats.org/officeDocument/2006/relationships/image" Target="../media/image74.png"/></Relationships>
</file>

<file path=ppt/slides/_rels/slide7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2.xml"/><Relationship Id="rId1" Type="http://schemas.openxmlformats.org/officeDocument/2006/relationships/slideLayout" Target="../slideLayouts/slideLayout19.xml"/><Relationship Id="rId4" Type="http://schemas.openxmlformats.org/officeDocument/2006/relationships/image" Target="../media/image76.pn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3.xml"/><Relationship Id="rId1" Type="http://schemas.openxmlformats.org/officeDocument/2006/relationships/slideLayout" Target="../slideLayouts/slideLayout19.xml"/><Relationship Id="rId4" Type="http://schemas.openxmlformats.org/officeDocument/2006/relationships/image" Target="../media/image77.png"/></Relationships>
</file>

<file path=ppt/slides/_rels/slide8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4.xml"/><Relationship Id="rId1" Type="http://schemas.openxmlformats.org/officeDocument/2006/relationships/slideLayout" Target="../slideLayouts/slideLayout19.xml"/><Relationship Id="rId4" Type="http://schemas.openxmlformats.org/officeDocument/2006/relationships/image" Target="../media/image78.png"/></Relationships>
</file>

<file path=ppt/slides/_rels/slide8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5.xml"/><Relationship Id="rId1" Type="http://schemas.openxmlformats.org/officeDocument/2006/relationships/slideLayout" Target="../slideLayouts/slideLayout19.xml"/><Relationship Id="rId4" Type="http://schemas.openxmlformats.org/officeDocument/2006/relationships/image" Target="../media/image79.png"/></Relationships>
</file>

<file path=ppt/slides/_rels/slide83.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35.xml"/></Relationships>
</file>

<file path=ppt/slides/_rels/slide84.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png"/><Relationship Id="rId1" Type="http://schemas.openxmlformats.org/officeDocument/2006/relationships/slideLayout" Target="../slideLayouts/slideLayout36.xml"/><Relationship Id="rId4" Type="http://schemas.openxmlformats.org/officeDocument/2006/relationships/image" Target="../media/image83.jpg"/></Relationships>
</file>

<file path=ppt/slides/_rels/slide8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g"/><Relationship Id="rId1" Type="http://schemas.openxmlformats.org/officeDocument/2006/relationships/slideLayout" Target="../slideLayouts/slideLayout36.xml"/></Relationships>
</file>

<file path=ppt/slides/_rels/slide86.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png"/><Relationship Id="rId1" Type="http://schemas.openxmlformats.org/officeDocument/2006/relationships/slideLayout" Target="../slideLayouts/slideLayout36.xml"/></Relationships>
</file>

<file path=ppt/slides/_rels/slide87.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5.png"/><Relationship Id="rId1" Type="http://schemas.openxmlformats.org/officeDocument/2006/relationships/slideLayout" Target="../slideLayouts/slideLayout36.xml"/></Relationships>
</file>

<file path=ppt/slides/_rels/slide8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g"/><Relationship Id="rId1" Type="http://schemas.openxmlformats.org/officeDocument/2006/relationships/slideLayout" Target="../slideLayouts/slideLayout36.xml"/></Relationships>
</file>

<file path=ppt/slides/_rels/slide89.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png"/><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89.png"/><Relationship Id="rId1" Type="http://schemas.openxmlformats.org/officeDocument/2006/relationships/slideLayout" Target="../slideLayouts/slideLayout36.xml"/></Relationships>
</file>

<file path=ppt/slides/_rels/slide91.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diagramLayout" Target="../diagrams/layout4.xml"/><Relationship Id="rId7" Type="http://schemas.openxmlformats.org/officeDocument/2006/relationships/image" Target="../media/image92.png"/><Relationship Id="rId2" Type="http://schemas.openxmlformats.org/officeDocument/2006/relationships/diagramData" Target="../diagrams/data4.xml"/><Relationship Id="rId1" Type="http://schemas.openxmlformats.org/officeDocument/2006/relationships/slideLayout" Target="../slideLayouts/slideLayout3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 Id="rId9" Type="http://schemas.openxmlformats.org/officeDocument/2006/relationships/image" Target="../media/image85.png"/></Relationships>
</file>

<file path=ppt/slides/_rels/slide92.xml.rels><?xml version="1.0" encoding="UTF-8" standalone="yes"?>
<Relationships xmlns="http://schemas.openxmlformats.org/package/2006/relationships"><Relationship Id="rId8" Type="http://schemas.openxmlformats.org/officeDocument/2006/relationships/diagramLayout" Target="../diagrams/layout6.xml"/><Relationship Id="rId13" Type="http://schemas.openxmlformats.org/officeDocument/2006/relationships/image" Target="../media/image95.png"/><Relationship Id="rId3" Type="http://schemas.openxmlformats.org/officeDocument/2006/relationships/diagramLayout" Target="../diagrams/layout5.xml"/><Relationship Id="rId7" Type="http://schemas.openxmlformats.org/officeDocument/2006/relationships/diagramData" Target="../diagrams/data6.xml"/><Relationship Id="rId12" Type="http://schemas.openxmlformats.org/officeDocument/2006/relationships/image" Target="../media/image94.png"/><Relationship Id="rId2" Type="http://schemas.openxmlformats.org/officeDocument/2006/relationships/diagramData" Target="../diagrams/data5.xml"/><Relationship Id="rId1" Type="http://schemas.openxmlformats.org/officeDocument/2006/relationships/slideLayout" Target="../slideLayouts/slideLayout36.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5" Type="http://schemas.openxmlformats.org/officeDocument/2006/relationships/image" Target="../media/image85.png"/><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 Id="rId14" Type="http://schemas.microsoft.com/office/2007/relationships/hdphoto" Target="../media/hdphoto1.wdp"/></Relationships>
</file>

<file path=ppt/slides/_rels/slide9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6.xml"/></Relationships>
</file>

<file path=ppt/slides/_rels/slide9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96.jpg"/><Relationship Id="rId1" Type="http://schemas.openxmlformats.org/officeDocument/2006/relationships/slideLayout" Target="../slideLayouts/slideLayout36.xml"/></Relationships>
</file>

<file path=ppt/slides/_rels/slide9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97.jpg"/><Relationship Id="rId1" Type="http://schemas.openxmlformats.org/officeDocument/2006/relationships/slideLayout" Target="../slideLayouts/slideLayout36.xml"/></Relationships>
</file>

<file path=ppt/slides/_rels/slide9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98.jpg"/><Relationship Id="rId1" Type="http://schemas.openxmlformats.org/officeDocument/2006/relationships/slideLayout" Target="../slideLayouts/slideLayout36.xml"/></Relationships>
</file>

<file path=ppt/slides/_rels/slide9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99.jpg"/><Relationship Id="rId1" Type="http://schemas.openxmlformats.org/officeDocument/2006/relationships/slideLayout" Target="../slideLayouts/slideLayout36.xml"/></Relationships>
</file>

<file path=ppt/slides/_rels/slide98.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85.png"/><Relationship Id="rId1" Type="http://schemas.openxmlformats.org/officeDocument/2006/relationships/slideLayout" Target="../slideLayouts/slideLayout36.xml"/><Relationship Id="rId4" Type="http://schemas.openxmlformats.org/officeDocument/2006/relationships/image" Target="../media/image101.jpg"/></Relationships>
</file>

<file path=ppt/slides/_rels/slide9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102.jpg"/><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Shape 84"/>
          <p:cNvSpPr txBox="1">
            <a:spLocks noGrp="1"/>
          </p:cNvSpPr>
          <p:nvPr>
            <p:ph type="title"/>
          </p:nvPr>
        </p:nvSpPr>
        <p:spPr>
          <a:xfrm>
            <a:off x="609600" y="1219200"/>
            <a:ext cx="8342313" cy="3559175"/>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r>
              <a:rPr lang="en-US" sz="6000" b="1" cap="small" dirty="0" smtClean="0">
                <a:solidFill>
                  <a:schemeClr val="tx2">
                    <a:lumMod val="50000"/>
                  </a:schemeClr>
                </a:solidFill>
                <a:latin typeface="Calibri"/>
                <a:ea typeface="Calibri"/>
                <a:cs typeface="Calibri"/>
                <a:sym typeface="Calibri"/>
              </a:rPr>
              <a:t>Global airlines</a:t>
            </a:r>
            <a:br>
              <a:rPr lang="en-US" sz="6000" b="1" cap="small" dirty="0" smtClean="0">
                <a:solidFill>
                  <a:schemeClr val="tx2">
                    <a:lumMod val="50000"/>
                  </a:schemeClr>
                </a:solidFill>
                <a:latin typeface="Calibri"/>
                <a:ea typeface="Calibri"/>
                <a:cs typeface="Calibri"/>
                <a:sym typeface="Calibri"/>
              </a:rPr>
            </a:br>
            <a:r>
              <a:rPr lang="en-US" sz="6000" b="1" cap="small" dirty="0">
                <a:solidFill>
                  <a:schemeClr val="tx2">
                    <a:lumMod val="50000"/>
                  </a:schemeClr>
                </a:solidFill>
                <a:latin typeface="Calibri"/>
                <a:ea typeface="Calibri"/>
                <a:cs typeface="Calibri"/>
                <a:sym typeface="Calibri"/>
              </a:rPr>
              <a:t/>
            </a:r>
            <a:br>
              <a:rPr lang="en-US" sz="6000" b="1" cap="small" dirty="0">
                <a:solidFill>
                  <a:schemeClr val="tx2">
                    <a:lumMod val="50000"/>
                  </a:schemeClr>
                </a:solidFill>
                <a:latin typeface="Calibri"/>
                <a:ea typeface="Calibri"/>
                <a:cs typeface="Calibri"/>
                <a:sym typeface="Calibri"/>
              </a:rPr>
            </a:br>
            <a:r>
              <a:rPr lang="en-US" sz="6000" b="1" cap="small" dirty="0" smtClean="0">
                <a:solidFill>
                  <a:schemeClr val="tx2">
                    <a:lumMod val="50000"/>
                  </a:schemeClr>
                </a:solidFill>
                <a:latin typeface="Calibri"/>
                <a:ea typeface="Calibri"/>
                <a:cs typeface="Calibri"/>
                <a:sym typeface="Calibri"/>
              </a:rPr>
              <a:t/>
            </a:r>
            <a:br>
              <a:rPr lang="en-US" sz="6000" b="1" cap="small" dirty="0" smtClean="0">
                <a:solidFill>
                  <a:schemeClr val="tx2">
                    <a:lumMod val="50000"/>
                  </a:schemeClr>
                </a:solidFill>
                <a:latin typeface="Calibri"/>
                <a:ea typeface="Calibri"/>
                <a:cs typeface="Calibri"/>
                <a:sym typeface="Calibri"/>
              </a:rPr>
            </a:br>
            <a:r>
              <a:rPr lang="en-US" sz="2800" b="1" cap="small" dirty="0" smtClean="0">
                <a:solidFill>
                  <a:schemeClr val="tx2">
                    <a:lumMod val="50000"/>
                  </a:schemeClr>
                </a:solidFill>
                <a:latin typeface="Calibri"/>
                <a:ea typeface="Calibri"/>
                <a:cs typeface="Calibri"/>
                <a:sym typeface="Calibri"/>
              </a:rPr>
              <a:t>Ethan lee</a:t>
            </a:r>
            <a:br>
              <a:rPr lang="en-US" sz="2800" b="1" cap="small" dirty="0" smtClean="0">
                <a:solidFill>
                  <a:schemeClr val="tx2">
                    <a:lumMod val="50000"/>
                  </a:schemeClr>
                </a:solidFill>
                <a:latin typeface="Calibri"/>
                <a:ea typeface="Calibri"/>
                <a:cs typeface="Calibri"/>
                <a:sym typeface="Calibri"/>
              </a:rPr>
            </a:br>
            <a:r>
              <a:rPr lang="en-US" sz="2800" b="1" cap="small" dirty="0" err="1" smtClean="0">
                <a:solidFill>
                  <a:schemeClr val="tx2">
                    <a:lumMod val="50000"/>
                  </a:schemeClr>
                </a:solidFill>
                <a:latin typeface="Calibri"/>
                <a:ea typeface="Calibri"/>
                <a:cs typeface="Calibri"/>
                <a:sym typeface="Calibri"/>
              </a:rPr>
              <a:t>nicole</a:t>
            </a:r>
            <a:r>
              <a:rPr lang="en-US" sz="2800" b="1" cap="small" dirty="0" smtClean="0">
                <a:solidFill>
                  <a:schemeClr val="tx2">
                    <a:lumMod val="50000"/>
                  </a:schemeClr>
                </a:solidFill>
                <a:latin typeface="Calibri"/>
                <a:ea typeface="Calibri"/>
                <a:cs typeface="Calibri"/>
                <a:sym typeface="Calibri"/>
              </a:rPr>
              <a:t> </a:t>
            </a:r>
            <a:r>
              <a:rPr lang="en-US" sz="2800" b="1" cap="small" dirty="0" err="1" smtClean="0">
                <a:solidFill>
                  <a:schemeClr val="tx2">
                    <a:lumMod val="50000"/>
                  </a:schemeClr>
                </a:solidFill>
                <a:latin typeface="Calibri"/>
                <a:ea typeface="Calibri"/>
                <a:cs typeface="Calibri"/>
                <a:sym typeface="Calibri"/>
              </a:rPr>
              <a:t>zhou</a:t>
            </a:r>
            <a:r>
              <a:rPr lang="en-US" sz="2800" b="1" cap="small" dirty="0" smtClean="0">
                <a:solidFill>
                  <a:schemeClr val="tx2">
                    <a:lumMod val="50000"/>
                  </a:schemeClr>
                </a:solidFill>
                <a:latin typeface="Calibri"/>
                <a:ea typeface="Calibri"/>
                <a:cs typeface="Calibri"/>
                <a:sym typeface="Calibri"/>
              </a:rPr>
              <a:t/>
            </a:r>
            <a:br>
              <a:rPr lang="en-US" sz="2800" b="1" cap="small" dirty="0" smtClean="0">
                <a:solidFill>
                  <a:schemeClr val="tx2">
                    <a:lumMod val="50000"/>
                  </a:schemeClr>
                </a:solidFill>
                <a:latin typeface="Calibri"/>
                <a:ea typeface="Calibri"/>
                <a:cs typeface="Calibri"/>
                <a:sym typeface="Calibri"/>
              </a:rPr>
            </a:br>
            <a:r>
              <a:rPr lang="en-US" sz="2800" b="1" cap="small" dirty="0" err="1" smtClean="0">
                <a:solidFill>
                  <a:schemeClr val="tx2">
                    <a:lumMod val="50000"/>
                  </a:schemeClr>
                </a:solidFill>
                <a:latin typeface="Calibri"/>
                <a:ea typeface="Calibri"/>
                <a:cs typeface="Calibri"/>
                <a:sym typeface="Calibri"/>
              </a:rPr>
              <a:t>ming</a:t>
            </a:r>
            <a:r>
              <a:rPr lang="en-US" sz="2800" b="1" cap="small" dirty="0" smtClean="0">
                <a:solidFill>
                  <a:schemeClr val="tx2">
                    <a:lumMod val="50000"/>
                  </a:schemeClr>
                </a:solidFill>
                <a:latin typeface="Calibri"/>
                <a:ea typeface="Calibri"/>
                <a:cs typeface="Calibri"/>
                <a:sym typeface="Calibri"/>
              </a:rPr>
              <a:t> </a:t>
            </a:r>
            <a:r>
              <a:rPr lang="en-US" sz="2800" b="1" cap="small" dirty="0" err="1" smtClean="0">
                <a:solidFill>
                  <a:schemeClr val="tx2">
                    <a:lumMod val="50000"/>
                  </a:schemeClr>
                </a:solidFill>
                <a:latin typeface="Calibri"/>
                <a:ea typeface="Calibri"/>
                <a:cs typeface="Calibri"/>
                <a:sym typeface="Calibri"/>
              </a:rPr>
              <a:t>ju</a:t>
            </a:r>
            <a:r>
              <a:rPr lang="en-US" sz="2800" b="1" cap="small" dirty="0" smtClean="0">
                <a:solidFill>
                  <a:schemeClr val="tx2">
                    <a:lumMod val="50000"/>
                  </a:schemeClr>
                </a:solidFill>
                <a:latin typeface="Calibri"/>
                <a:ea typeface="Calibri"/>
                <a:cs typeface="Calibri"/>
                <a:sym typeface="Calibri"/>
              </a:rPr>
              <a:t/>
            </a:r>
            <a:br>
              <a:rPr lang="en-US" sz="2800" b="1" cap="small" dirty="0" smtClean="0">
                <a:solidFill>
                  <a:schemeClr val="tx2">
                    <a:lumMod val="50000"/>
                  </a:schemeClr>
                </a:solidFill>
                <a:latin typeface="Calibri"/>
                <a:ea typeface="Calibri"/>
                <a:cs typeface="Calibri"/>
                <a:sym typeface="Calibri"/>
              </a:rPr>
            </a:br>
            <a:r>
              <a:rPr lang="en-US" sz="2800" b="1" cap="small" dirty="0" err="1" smtClean="0">
                <a:solidFill>
                  <a:schemeClr val="tx2">
                    <a:lumMod val="50000"/>
                  </a:schemeClr>
                </a:solidFill>
                <a:latin typeface="Calibri"/>
                <a:ea typeface="Calibri"/>
                <a:cs typeface="Calibri"/>
                <a:sym typeface="Calibri"/>
              </a:rPr>
              <a:t>victoria</a:t>
            </a:r>
            <a:r>
              <a:rPr lang="en-US" sz="2800" b="1" cap="small" dirty="0" smtClean="0">
                <a:solidFill>
                  <a:schemeClr val="tx2">
                    <a:lumMod val="50000"/>
                  </a:schemeClr>
                </a:solidFill>
                <a:latin typeface="Calibri"/>
                <a:ea typeface="Calibri"/>
                <a:cs typeface="Calibri"/>
                <a:sym typeface="Calibri"/>
              </a:rPr>
              <a:t> </a:t>
            </a:r>
            <a:r>
              <a:rPr lang="en-US" sz="2800" b="1" cap="small" dirty="0" err="1" smtClean="0">
                <a:solidFill>
                  <a:schemeClr val="tx2">
                    <a:lumMod val="50000"/>
                  </a:schemeClr>
                </a:solidFill>
                <a:latin typeface="Calibri"/>
                <a:ea typeface="Calibri"/>
                <a:cs typeface="Calibri"/>
                <a:sym typeface="Calibri"/>
              </a:rPr>
              <a:t>yarotski</a:t>
            </a:r>
            <a:endParaRPr lang="en-US" sz="6000" b="1" i="0" u="none" strike="noStrike" cap="small" baseline="0" dirty="0">
              <a:solidFill>
                <a:schemeClr val="tx2">
                  <a:lumMod val="50000"/>
                </a:schemeClr>
              </a:solidFill>
              <a:latin typeface="Calibri"/>
              <a:ea typeface="Calibri"/>
              <a:cs typeface="Calibri"/>
              <a:sym typeface="Calibri"/>
            </a:endParaRPr>
          </a:p>
        </p:txBody>
      </p:sp>
    </p:spTree>
    <p:extLst>
      <p:ext uri="{BB962C8B-B14F-4D97-AF65-F5344CB8AC3E}">
        <p14:creationId xmlns:p14="http://schemas.microsoft.com/office/powerpoint/2010/main" val="3755863012"/>
      </p:ext>
    </p:extLst>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Regulations</a:t>
            </a:r>
            <a:endParaRPr lang="en-US" sz="4400" dirty="0"/>
          </a:p>
        </p:txBody>
      </p:sp>
      <p:sp>
        <p:nvSpPr>
          <p:cNvPr id="3" name="Text Placeholder 2"/>
          <p:cNvSpPr>
            <a:spLocks noGrp="1"/>
          </p:cNvSpPr>
          <p:nvPr>
            <p:ph sz="quarter" idx="13"/>
          </p:nvPr>
        </p:nvSpPr>
        <p:spPr>
          <a:xfrm>
            <a:off x="457200" y="2367093"/>
            <a:ext cx="4057650" cy="3424107"/>
          </a:xfrm>
        </p:spPr>
        <p:txBody>
          <a:bodyPr wrap="square">
            <a:normAutofit/>
          </a:bodyPr>
          <a:lstStyle/>
          <a:p>
            <a:r>
              <a:rPr lang="en-US" sz="1500" cap="none" dirty="0" smtClean="0">
                <a:solidFill>
                  <a:schemeClr val="dk1"/>
                </a:solidFill>
              </a:rPr>
              <a:t>The civil aeronautics board (CAB), had              previously controlled entry, exit, and the pricing of airline services, as well as inter-carrier         agreements, mergers, and consumer issues</a:t>
            </a:r>
          </a:p>
          <a:p>
            <a:r>
              <a:rPr lang="en-US" sz="1500" cap="none" dirty="0" smtClean="0">
                <a:solidFill>
                  <a:schemeClr val="dk1"/>
                </a:solidFill>
              </a:rPr>
              <a:t>CAB eliminated (deregulation act of 1978)</a:t>
            </a:r>
          </a:p>
          <a:p>
            <a:pPr>
              <a:spcBef>
                <a:spcPts val="0"/>
              </a:spcBef>
              <a:buSzPct val="100000"/>
            </a:pPr>
            <a:r>
              <a:rPr lang="en-US" sz="1500" cap="none" dirty="0" smtClean="0">
                <a:solidFill>
                  <a:srgbClr val="333333"/>
                </a:solidFill>
              </a:rPr>
              <a:t>Federal aviation authority in the US regulate   areas such as safety, environmental impact,       airspace usage, and passenger rights</a:t>
            </a:r>
          </a:p>
          <a:p>
            <a:r>
              <a:rPr lang="en-US" sz="1500" cap="none" dirty="0" err="1" smtClean="0">
                <a:solidFill>
                  <a:srgbClr val="333333"/>
                </a:solidFill>
              </a:rPr>
              <a:t>Cabotage</a:t>
            </a:r>
            <a:r>
              <a:rPr lang="en-US" sz="1500" cap="none" dirty="0" smtClean="0">
                <a:solidFill>
                  <a:srgbClr val="333333"/>
                </a:solidFill>
              </a:rPr>
              <a:t>: the provision of domestic transport   services in a country by companies based in a  different country</a:t>
            </a:r>
          </a:p>
          <a:p>
            <a:endParaRPr lang="en-US" dirty="0" smtClean="0">
              <a:solidFill>
                <a:schemeClr val="dk1"/>
              </a:solidFill>
            </a:endParaRPr>
          </a:p>
          <a:p>
            <a:endParaRPr lang="en-US" dirty="0" smtClean="0">
              <a:solidFill>
                <a:schemeClr val="dk1"/>
              </a:solidFill>
            </a:endParaRPr>
          </a:p>
          <a:p>
            <a:endParaRPr lang="en-US" dirty="0"/>
          </a:p>
        </p:txBody>
      </p:sp>
      <p:sp>
        <p:nvSpPr>
          <p:cNvPr id="4" name="Text Placeholder 3"/>
          <p:cNvSpPr>
            <a:spLocks noGrp="1"/>
          </p:cNvSpPr>
          <p:nvPr>
            <p:ph sz="quarter" idx="14"/>
          </p:nvPr>
        </p:nvSpPr>
        <p:spPr/>
        <p:txBody>
          <a:bodyPr>
            <a:normAutofit/>
          </a:bodyPr>
          <a:lstStyle/>
          <a:p>
            <a:endParaRPr lang="en-US" dirty="0"/>
          </a:p>
        </p:txBody>
      </p:sp>
      <p:pic>
        <p:nvPicPr>
          <p:cNvPr id="174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286000"/>
            <a:ext cx="4572000"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081756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内容占位符 4"/>
          <p:cNvGraphicFramePr>
            <a:graphicFrameLocks noGrp="1"/>
          </p:cNvGraphicFramePr>
          <p:nvPr>
            <p:ph idx="1"/>
            <p:extLst/>
          </p:nvPr>
        </p:nvGraphicFramePr>
        <p:xfrm>
          <a:off x="457200" y="1600200"/>
          <a:ext cx="8229600" cy="46863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矩形 5"/>
          <p:cNvSpPr/>
          <p:nvPr/>
        </p:nvSpPr>
        <p:spPr>
          <a:xfrm>
            <a:off x="179512" y="380350"/>
            <a:ext cx="5554726" cy="923330"/>
          </a:xfrm>
          <a:prstGeom prst="rect">
            <a:avLst/>
          </a:prstGeom>
          <a:noFill/>
        </p:spPr>
        <p:txBody>
          <a:bodyPr wrap="none" lIns="91440" tIns="45720" rIns="91440" bIns="45720">
            <a:spAutoFit/>
          </a:bodyPr>
          <a:lstStyle/>
          <a:p>
            <a:pPr algn="ctr"/>
            <a:r>
              <a:rPr lang="en-US" altLang="zh-CN"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BUSINESS MODEL</a:t>
            </a:r>
            <a:endParaRPr lang="zh-CN" alt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1229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90186" y="81900"/>
            <a:ext cx="1438275"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938802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600200"/>
            <a:ext cx="8229600" cy="4686320"/>
          </a:xfrm>
          <a:prstGeom prst="rect">
            <a:avLst/>
          </a:prstGeom>
        </p:spPr>
        <p:txBody>
          <a:bodyPr/>
          <a:lstStyle/>
          <a:p>
            <a:pPr marL="0" indent="0">
              <a:buNone/>
            </a:pPr>
            <a:r>
              <a:rPr lang="en-US" altLang="zh-CN" b="1" dirty="0">
                <a:solidFill>
                  <a:schemeClr val="accent4">
                    <a:lumMod val="75000"/>
                  </a:schemeClr>
                </a:solidFill>
              </a:rPr>
              <a:t>Gary C. Kelly</a:t>
            </a:r>
            <a:endParaRPr lang="zh-CN" altLang="en-US" b="1" dirty="0">
              <a:solidFill>
                <a:schemeClr val="accent4">
                  <a:lumMod val="75000"/>
                </a:schemeClr>
              </a:solidFill>
            </a:endParaRPr>
          </a:p>
        </p:txBody>
      </p:sp>
      <p:sp>
        <p:nvSpPr>
          <p:cNvPr id="4" name="矩形 3"/>
          <p:cNvSpPr/>
          <p:nvPr/>
        </p:nvSpPr>
        <p:spPr>
          <a:xfrm>
            <a:off x="251520" y="404664"/>
            <a:ext cx="6311088" cy="923330"/>
          </a:xfrm>
          <a:prstGeom prst="rect">
            <a:avLst/>
          </a:prstGeom>
          <a:noFill/>
        </p:spPr>
        <p:txBody>
          <a:bodyPr wrap="none" lIns="91440" tIns="45720" rIns="91440" bIns="45720">
            <a:spAutoFit/>
          </a:bodyPr>
          <a:lstStyle/>
          <a:p>
            <a:pPr algn="ctr"/>
            <a:r>
              <a:rPr lang="en-US" altLang="zh-CN"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Management Team</a:t>
            </a:r>
            <a:endParaRPr lang="zh-CN" alt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2636912"/>
            <a:ext cx="1931987"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矩形 4"/>
          <p:cNvSpPr/>
          <p:nvPr/>
        </p:nvSpPr>
        <p:spPr>
          <a:xfrm>
            <a:off x="3043277" y="1628800"/>
            <a:ext cx="4572000" cy="830997"/>
          </a:xfrm>
          <a:prstGeom prst="rect">
            <a:avLst/>
          </a:prstGeom>
        </p:spPr>
        <p:txBody>
          <a:bodyPr>
            <a:spAutoFit/>
          </a:bodyPr>
          <a:lstStyle/>
          <a:p>
            <a:r>
              <a:rPr lang="en-US" altLang="zh-CN" sz="2400" b="1" dirty="0">
                <a:solidFill>
                  <a:schemeClr val="accent5"/>
                </a:solidFill>
              </a:rPr>
              <a:t>Chairman of the Board, President &amp; Chief Executive Officer</a:t>
            </a:r>
            <a:endParaRPr lang="zh-CN" altLang="en-US" sz="2400" b="1" dirty="0">
              <a:solidFill>
                <a:schemeClr val="accent5"/>
              </a:solidFill>
            </a:endParaRPr>
          </a:p>
        </p:txBody>
      </p:sp>
      <p:sp>
        <p:nvSpPr>
          <p:cNvPr id="6" name="TextBox 5"/>
          <p:cNvSpPr txBox="1"/>
          <p:nvPr/>
        </p:nvSpPr>
        <p:spPr>
          <a:xfrm>
            <a:off x="3043277" y="2780928"/>
            <a:ext cx="5489163" cy="2862322"/>
          </a:xfrm>
          <a:prstGeom prst="rect">
            <a:avLst/>
          </a:prstGeom>
          <a:noFill/>
        </p:spPr>
        <p:txBody>
          <a:bodyPr wrap="square" rtlCol="0">
            <a:spAutoFit/>
          </a:bodyPr>
          <a:lstStyle/>
          <a:p>
            <a:pPr marL="285750" indent="-285750">
              <a:buFont typeface="Wingdings" panose="05000000000000000000" pitchFamily="2" charset="2"/>
              <a:buChar char="l"/>
            </a:pPr>
            <a:r>
              <a:rPr lang="en-US" altLang="zh-CN" b="1" dirty="0"/>
              <a:t>He joined the company in 1986 as </a:t>
            </a:r>
            <a:r>
              <a:rPr lang="en-US" altLang="zh-CN" b="1" dirty="0" smtClean="0"/>
              <a:t>Controller</a:t>
            </a:r>
          </a:p>
          <a:p>
            <a:endParaRPr lang="en-US" altLang="zh-CN" b="1" dirty="0"/>
          </a:p>
          <a:p>
            <a:pPr marL="285750" indent="-285750">
              <a:buFont typeface="Wingdings" panose="05000000000000000000" pitchFamily="2" charset="2"/>
              <a:buChar char="l"/>
            </a:pPr>
            <a:r>
              <a:rPr lang="en-US" altLang="zh-CN" b="1" dirty="0" smtClean="0"/>
              <a:t>He </a:t>
            </a:r>
            <a:r>
              <a:rPr lang="en-US" altLang="zh-CN" b="1" dirty="0"/>
              <a:t>became CFO in 1989 and promoted to CEO and Vice Chairman in 2004</a:t>
            </a:r>
          </a:p>
          <a:p>
            <a:endParaRPr lang="en-US" altLang="zh-CN" b="1" dirty="0" smtClean="0"/>
          </a:p>
          <a:p>
            <a:pPr marL="285750" indent="-285750">
              <a:buFont typeface="Wingdings" panose="05000000000000000000" pitchFamily="2" charset="2"/>
              <a:buChar char="l"/>
            </a:pPr>
            <a:r>
              <a:rPr lang="en-US" altLang="zh-CN" b="1" dirty="0" smtClean="0"/>
              <a:t>He received </a:t>
            </a:r>
            <a:r>
              <a:rPr lang="en-US" altLang="zh-CN" b="1" dirty="0"/>
              <a:t>a B.B.A. in Accounting from the University of Texas at Austin and is a Certified Public Accountant. He is a member of the Texas Society of CPAs</a:t>
            </a:r>
          </a:p>
          <a:p>
            <a:endParaRPr lang="zh-CN" altLang="en-US" dirty="0"/>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5725" y="106214"/>
            <a:ext cx="1438275"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657941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600200"/>
            <a:ext cx="8229600" cy="4686320"/>
          </a:xfrm>
          <a:prstGeom prst="rect">
            <a:avLst/>
          </a:prstGeom>
        </p:spPr>
        <p:txBody>
          <a:bodyPr/>
          <a:lstStyle/>
          <a:p>
            <a:pPr marL="0" indent="0">
              <a:buNone/>
            </a:pPr>
            <a:endParaRPr lang="en-US" altLang="zh-CN" b="1" dirty="0" smtClean="0">
              <a:solidFill>
                <a:schemeClr val="accent4">
                  <a:lumMod val="75000"/>
                </a:schemeClr>
              </a:solidFill>
            </a:endParaRPr>
          </a:p>
          <a:p>
            <a:pPr marL="0" indent="0">
              <a:buNone/>
            </a:pPr>
            <a:endParaRPr lang="en-US" altLang="zh-CN" b="1" dirty="0">
              <a:solidFill>
                <a:schemeClr val="accent4">
                  <a:lumMod val="75000"/>
                </a:schemeClr>
              </a:solidFill>
            </a:endParaRPr>
          </a:p>
          <a:p>
            <a:pPr marL="0" indent="0">
              <a:buNone/>
            </a:pPr>
            <a:endParaRPr lang="en-US" altLang="zh-CN" b="1" dirty="0" smtClean="0">
              <a:solidFill>
                <a:schemeClr val="accent4">
                  <a:lumMod val="75000"/>
                </a:schemeClr>
              </a:solidFill>
            </a:endParaRPr>
          </a:p>
          <a:p>
            <a:pPr marL="0" indent="0">
              <a:buNone/>
            </a:pPr>
            <a:r>
              <a:rPr lang="en-US" altLang="zh-CN" b="1" dirty="0" smtClean="0">
                <a:solidFill>
                  <a:schemeClr val="accent4">
                    <a:lumMod val="75000"/>
                  </a:schemeClr>
                </a:solidFill>
              </a:rPr>
              <a:t>Robert </a:t>
            </a:r>
            <a:r>
              <a:rPr lang="en-US" altLang="zh-CN" b="1" dirty="0">
                <a:solidFill>
                  <a:schemeClr val="accent4">
                    <a:lumMod val="75000"/>
                  </a:schemeClr>
                </a:solidFill>
              </a:rPr>
              <a:t>E. </a:t>
            </a:r>
            <a:r>
              <a:rPr lang="en-US" altLang="zh-CN" b="1" dirty="0" smtClean="0">
                <a:solidFill>
                  <a:schemeClr val="accent4">
                    <a:lumMod val="75000"/>
                  </a:schemeClr>
                </a:solidFill>
              </a:rPr>
              <a:t>Jordan</a:t>
            </a:r>
            <a:endParaRPr lang="en-US" altLang="zh-CN" b="1" dirty="0">
              <a:solidFill>
                <a:schemeClr val="accent4">
                  <a:lumMod val="75000"/>
                </a:schemeClr>
              </a:solidFill>
            </a:endParaRPr>
          </a:p>
          <a:p>
            <a:pPr marL="0" indent="0">
              <a:buNone/>
            </a:pPr>
            <a:endParaRPr lang="zh-CN" altLang="en-US" b="1" dirty="0">
              <a:solidFill>
                <a:schemeClr val="accent4">
                  <a:lumMod val="75000"/>
                </a:schemeClr>
              </a:solidFill>
            </a:endParaRPr>
          </a:p>
        </p:txBody>
      </p:sp>
      <p:sp>
        <p:nvSpPr>
          <p:cNvPr id="4" name="矩形 3"/>
          <p:cNvSpPr/>
          <p:nvPr/>
        </p:nvSpPr>
        <p:spPr>
          <a:xfrm>
            <a:off x="251520" y="404664"/>
            <a:ext cx="6311088" cy="923330"/>
          </a:xfrm>
          <a:prstGeom prst="rect">
            <a:avLst/>
          </a:prstGeom>
          <a:noFill/>
        </p:spPr>
        <p:txBody>
          <a:bodyPr wrap="none" lIns="91440" tIns="45720" rIns="91440" bIns="45720">
            <a:spAutoFit/>
          </a:bodyPr>
          <a:lstStyle/>
          <a:p>
            <a:pPr algn="ctr"/>
            <a:r>
              <a:rPr lang="en-US" altLang="zh-CN"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Management Team</a:t>
            </a:r>
            <a:endParaRPr lang="zh-CN" alt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矩形 4"/>
          <p:cNvSpPr/>
          <p:nvPr/>
        </p:nvSpPr>
        <p:spPr>
          <a:xfrm>
            <a:off x="3779912" y="1609422"/>
            <a:ext cx="4572000" cy="1384995"/>
          </a:xfrm>
          <a:prstGeom prst="rect">
            <a:avLst/>
          </a:prstGeom>
        </p:spPr>
        <p:txBody>
          <a:bodyPr>
            <a:spAutoFit/>
          </a:bodyPr>
          <a:lstStyle/>
          <a:p>
            <a:r>
              <a:rPr lang="en-US" altLang="zh-CN" sz="2000" b="1" dirty="0">
                <a:solidFill>
                  <a:schemeClr val="accent5"/>
                </a:solidFill>
              </a:rPr>
              <a:t>Executive Vice President and Chief Commercial Officer, and President, AirTran Airways</a:t>
            </a:r>
          </a:p>
          <a:p>
            <a:endParaRPr lang="zh-CN" altLang="en-US" sz="2400" b="1" dirty="0">
              <a:solidFill>
                <a:schemeClr val="accent5"/>
              </a:solidFill>
            </a:endParaRPr>
          </a:p>
        </p:txBody>
      </p:sp>
      <p:sp>
        <p:nvSpPr>
          <p:cNvPr id="6" name="TextBox 5"/>
          <p:cNvSpPr txBox="1"/>
          <p:nvPr/>
        </p:nvSpPr>
        <p:spPr>
          <a:xfrm>
            <a:off x="3043277" y="2780928"/>
            <a:ext cx="5489163" cy="3139321"/>
          </a:xfrm>
          <a:prstGeom prst="rect">
            <a:avLst/>
          </a:prstGeom>
          <a:noFill/>
        </p:spPr>
        <p:txBody>
          <a:bodyPr wrap="square" rtlCol="0">
            <a:spAutoFit/>
          </a:bodyPr>
          <a:lstStyle/>
          <a:p>
            <a:pPr marL="285750" indent="-285750">
              <a:buFont typeface="Wingdings" panose="05000000000000000000" pitchFamily="2" charset="2"/>
              <a:buChar char="l"/>
            </a:pPr>
            <a:r>
              <a:rPr lang="en-US" altLang="zh-CN" b="1" dirty="0" smtClean="0"/>
              <a:t>He </a:t>
            </a:r>
            <a:r>
              <a:rPr lang="en-US" altLang="zh-CN" b="1" dirty="0"/>
              <a:t>joined Southwest Airlines in 1988</a:t>
            </a:r>
            <a:endParaRPr lang="en-US" altLang="zh-CN" b="1" dirty="0" smtClean="0"/>
          </a:p>
          <a:p>
            <a:endParaRPr lang="en-US" altLang="zh-CN" b="1" dirty="0"/>
          </a:p>
          <a:p>
            <a:pPr marL="285750" indent="-285750">
              <a:buFont typeface="Wingdings" panose="05000000000000000000" pitchFamily="2" charset="2"/>
              <a:buChar char="l"/>
            </a:pPr>
            <a:r>
              <a:rPr lang="en-US" altLang="zh-CN" b="1" dirty="0" smtClean="0"/>
              <a:t>He has </a:t>
            </a:r>
            <a:r>
              <a:rPr lang="en-US" altLang="zh-CN" b="1" dirty="0"/>
              <a:t>served in roles including Director Revenue Accounting, Corporate Controller, Vice President Procurement, Vice President Technology, Senior Vice President Enterprise Spend Management, and Executive Vice President Strategy and Technology</a:t>
            </a:r>
            <a:endParaRPr lang="en-US" altLang="zh-CN" b="1" dirty="0" smtClean="0"/>
          </a:p>
          <a:p>
            <a:pPr marL="285750" indent="-285750">
              <a:buFont typeface="Wingdings" panose="05000000000000000000" pitchFamily="2" charset="2"/>
              <a:buChar char="l"/>
            </a:pPr>
            <a:endParaRPr lang="en-US" altLang="zh-CN" b="1" dirty="0"/>
          </a:p>
          <a:p>
            <a:pPr marL="285750" indent="-285750">
              <a:buFont typeface="Wingdings" panose="05000000000000000000" pitchFamily="2" charset="2"/>
              <a:buChar char="l"/>
            </a:pPr>
            <a:r>
              <a:rPr lang="en-US" altLang="zh-CN" b="1" dirty="0" smtClean="0"/>
              <a:t>Bob </a:t>
            </a:r>
            <a:r>
              <a:rPr lang="en-US" altLang="zh-CN" b="1" dirty="0"/>
              <a:t>holds an undergraduate degree in Computer Science and a Masters in Business Administration, both from Texas A&amp;M University</a:t>
            </a:r>
            <a:endParaRPr lang="zh-CN" altLang="en-US" b="1"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2774" y="106214"/>
            <a:ext cx="1438275"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484784"/>
            <a:ext cx="1963092" cy="2592288"/>
          </a:xfrm>
          <a:prstGeom prst="rect">
            <a:avLst/>
          </a:prstGeom>
        </p:spPr>
      </p:pic>
    </p:spTree>
    <p:extLst>
      <p:ext uri="{BB962C8B-B14F-4D97-AF65-F5344CB8AC3E}">
        <p14:creationId xmlns:p14="http://schemas.microsoft.com/office/powerpoint/2010/main" val="191175451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600200"/>
            <a:ext cx="8229600" cy="4686320"/>
          </a:xfrm>
          <a:prstGeom prst="rect">
            <a:avLst/>
          </a:prstGeom>
        </p:spPr>
        <p:txBody>
          <a:bodyPr/>
          <a:lstStyle/>
          <a:p>
            <a:pPr marL="0" indent="0">
              <a:buNone/>
            </a:pPr>
            <a:endParaRPr lang="en-US" altLang="zh-CN" b="1" dirty="0" smtClean="0">
              <a:solidFill>
                <a:schemeClr val="accent4">
                  <a:lumMod val="75000"/>
                </a:schemeClr>
              </a:solidFill>
            </a:endParaRPr>
          </a:p>
          <a:p>
            <a:pPr marL="0" indent="0">
              <a:buNone/>
            </a:pPr>
            <a:endParaRPr lang="en-US" altLang="zh-CN" b="1" dirty="0">
              <a:solidFill>
                <a:schemeClr val="accent4">
                  <a:lumMod val="75000"/>
                </a:schemeClr>
              </a:solidFill>
            </a:endParaRPr>
          </a:p>
          <a:p>
            <a:pPr marL="0" indent="0">
              <a:buNone/>
            </a:pPr>
            <a:endParaRPr lang="en-US" altLang="zh-CN" b="1" dirty="0" smtClean="0">
              <a:solidFill>
                <a:schemeClr val="accent4">
                  <a:lumMod val="75000"/>
                </a:schemeClr>
              </a:solidFill>
            </a:endParaRPr>
          </a:p>
          <a:p>
            <a:pPr marL="0" indent="0">
              <a:buNone/>
            </a:pPr>
            <a:r>
              <a:rPr lang="en-US" altLang="zh-CN" b="1" dirty="0" smtClean="0">
                <a:solidFill>
                  <a:schemeClr val="accent4">
                    <a:lumMod val="75000"/>
                  </a:schemeClr>
                </a:solidFill>
              </a:rPr>
              <a:t>Jeff </a:t>
            </a:r>
            <a:r>
              <a:rPr lang="en-US" altLang="zh-CN" b="1" dirty="0">
                <a:solidFill>
                  <a:schemeClr val="accent4">
                    <a:lumMod val="75000"/>
                  </a:schemeClr>
                </a:solidFill>
              </a:rPr>
              <a:t>Lamb</a:t>
            </a:r>
          </a:p>
          <a:p>
            <a:pPr marL="0" indent="0">
              <a:buNone/>
            </a:pPr>
            <a:endParaRPr lang="zh-CN" altLang="en-US" b="1" dirty="0">
              <a:solidFill>
                <a:schemeClr val="accent4">
                  <a:lumMod val="75000"/>
                </a:schemeClr>
              </a:solidFill>
            </a:endParaRPr>
          </a:p>
        </p:txBody>
      </p:sp>
      <p:sp>
        <p:nvSpPr>
          <p:cNvPr id="4" name="矩形 3"/>
          <p:cNvSpPr/>
          <p:nvPr/>
        </p:nvSpPr>
        <p:spPr>
          <a:xfrm>
            <a:off x="251520" y="404664"/>
            <a:ext cx="6311088" cy="923330"/>
          </a:xfrm>
          <a:prstGeom prst="rect">
            <a:avLst/>
          </a:prstGeom>
          <a:noFill/>
        </p:spPr>
        <p:txBody>
          <a:bodyPr wrap="none" lIns="91440" tIns="45720" rIns="91440" bIns="45720">
            <a:spAutoFit/>
          </a:bodyPr>
          <a:lstStyle/>
          <a:p>
            <a:pPr algn="ctr"/>
            <a:r>
              <a:rPr lang="en-US" altLang="zh-CN"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Management Team</a:t>
            </a:r>
            <a:endParaRPr lang="zh-CN" alt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矩形 4"/>
          <p:cNvSpPr/>
          <p:nvPr/>
        </p:nvSpPr>
        <p:spPr>
          <a:xfrm>
            <a:off x="3407064" y="1586999"/>
            <a:ext cx="4572000" cy="1200329"/>
          </a:xfrm>
          <a:prstGeom prst="rect">
            <a:avLst/>
          </a:prstGeom>
        </p:spPr>
        <p:txBody>
          <a:bodyPr>
            <a:spAutoFit/>
          </a:bodyPr>
          <a:lstStyle/>
          <a:p>
            <a:r>
              <a:rPr lang="en-US" altLang="zh-CN" sz="2400" b="1" dirty="0">
                <a:solidFill>
                  <a:schemeClr val="accent5">
                    <a:lumMod val="60000"/>
                    <a:lumOff val="40000"/>
                  </a:schemeClr>
                </a:solidFill>
              </a:rPr>
              <a:t>Executive Vice President &amp; Chief People &amp; Administrative Office</a:t>
            </a:r>
          </a:p>
          <a:p>
            <a:endParaRPr lang="zh-CN" altLang="en-US" sz="2400" b="1" dirty="0">
              <a:solidFill>
                <a:schemeClr val="accent5"/>
              </a:solidFill>
            </a:endParaRPr>
          </a:p>
        </p:txBody>
      </p:sp>
      <p:sp>
        <p:nvSpPr>
          <p:cNvPr id="6" name="TextBox 5"/>
          <p:cNvSpPr txBox="1"/>
          <p:nvPr/>
        </p:nvSpPr>
        <p:spPr>
          <a:xfrm>
            <a:off x="3043277" y="2780928"/>
            <a:ext cx="5489163" cy="2585323"/>
          </a:xfrm>
          <a:prstGeom prst="rect">
            <a:avLst/>
          </a:prstGeom>
          <a:noFill/>
        </p:spPr>
        <p:txBody>
          <a:bodyPr wrap="square" rtlCol="0">
            <a:spAutoFit/>
          </a:bodyPr>
          <a:lstStyle/>
          <a:p>
            <a:pPr marL="285750" indent="-285750">
              <a:buFont typeface="Wingdings" panose="05000000000000000000" pitchFamily="2" charset="2"/>
              <a:buChar char="l"/>
            </a:pPr>
            <a:r>
              <a:rPr lang="en-US" altLang="zh-CN" b="1" dirty="0" smtClean="0"/>
              <a:t>He </a:t>
            </a:r>
            <a:r>
              <a:rPr lang="en-US" altLang="zh-CN" b="1" dirty="0"/>
              <a:t>joined the company in 2004 as Senior Director People Development</a:t>
            </a:r>
          </a:p>
          <a:p>
            <a:endParaRPr lang="en-US" altLang="zh-CN" b="1" dirty="0" smtClean="0"/>
          </a:p>
          <a:p>
            <a:pPr marL="285750" indent="-285750">
              <a:buFont typeface="Wingdings" panose="05000000000000000000" pitchFamily="2" charset="2"/>
              <a:buChar char="l"/>
            </a:pPr>
            <a:r>
              <a:rPr lang="en-US" altLang="zh-CN" b="1" dirty="0"/>
              <a:t>Prior to joining Southwest Airlines, Jeff worked 12 years at Mesa </a:t>
            </a:r>
            <a:r>
              <a:rPr lang="en-US" altLang="zh-CN" b="1" dirty="0" smtClean="0"/>
              <a:t>Petroleum</a:t>
            </a:r>
          </a:p>
          <a:p>
            <a:pPr marL="285750" indent="-285750">
              <a:buFont typeface="Wingdings" panose="05000000000000000000" pitchFamily="2" charset="2"/>
              <a:buChar char="l"/>
            </a:pPr>
            <a:endParaRPr lang="en-US" altLang="zh-CN" b="1" dirty="0"/>
          </a:p>
          <a:p>
            <a:pPr marL="285750" indent="-285750">
              <a:buFont typeface="Wingdings" panose="05000000000000000000" pitchFamily="2" charset="2"/>
              <a:buChar char="l"/>
            </a:pPr>
            <a:r>
              <a:rPr lang="en-US" altLang="zh-CN" b="1" dirty="0"/>
              <a:t>Jeff completed his undergraduate work at West Texas State University - Canyon, Texas (now West Texas A&amp;M) in 1986</a:t>
            </a:r>
            <a:endParaRPr lang="zh-CN" altLang="en-US" b="1" dirty="0"/>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106" y="1905000"/>
            <a:ext cx="1656184" cy="2111635"/>
          </a:xfrm>
          <a:prstGeom prst="rect">
            <a:avLst/>
          </a:prstGeom>
        </p:spPr>
      </p:pic>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5725" y="106214"/>
            <a:ext cx="1438275"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260848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600200"/>
            <a:ext cx="8229600" cy="4686320"/>
          </a:xfrm>
          <a:prstGeom prst="rect">
            <a:avLst/>
          </a:prstGeom>
        </p:spPr>
        <p:txBody>
          <a:bodyPr/>
          <a:lstStyle/>
          <a:p>
            <a:pPr marL="0" indent="0">
              <a:buNone/>
            </a:pPr>
            <a:endParaRPr lang="en-US" altLang="zh-CN" b="1" dirty="0" smtClean="0">
              <a:solidFill>
                <a:schemeClr val="accent2"/>
              </a:solidFill>
            </a:endParaRPr>
          </a:p>
          <a:p>
            <a:pPr marL="0" indent="0">
              <a:buNone/>
            </a:pPr>
            <a:endParaRPr lang="en-US" altLang="zh-CN" b="1" dirty="0">
              <a:solidFill>
                <a:schemeClr val="accent2"/>
              </a:solidFill>
            </a:endParaRPr>
          </a:p>
          <a:p>
            <a:pPr marL="0" indent="0">
              <a:buNone/>
            </a:pPr>
            <a:endParaRPr lang="en-US" altLang="zh-CN" b="1" dirty="0" smtClean="0">
              <a:solidFill>
                <a:schemeClr val="accent2"/>
              </a:solidFill>
            </a:endParaRPr>
          </a:p>
          <a:p>
            <a:pPr marL="0" indent="0">
              <a:buNone/>
            </a:pPr>
            <a:r>
              <a:rPr lang="en-US" altLang="zh-CN" b="1" dirty="0" smtClean="0">
                <a:solidFill>
                  <a:schemeClr val="accent2"/>
                </a:solidFill>
              </a:rPr>
              <a:t>Ron </a:t>
            </a:r>
            <a:r>
              <a:rPr lang="en-US" altLang="zh-CN" b="1" dirty="0">
                <a:solidFill>
                  <a:schemeClr val="accent2"/>
                </a:solidFill>
              </a:rPr>
              <a:t>Ricks</a:t>
            </a:r>
          </a:p>
          <a:p>
            <a:pPr marL="0" indent="0">
              <a:buNone/>
            </a:pPr>
            <a:endParaRPr lang="zh-CN" altLang="en-US" b="1" dirty="0">
              <a:solidFill>
                <a:schemeClr val="accent4">
                  <a:lumMod val="75000"/>
                </a:schemeClr>
              </a:solidFill>
            </a:endParaRPr>
          </a:p>
        </p:txBody>
      </p:sp>
      <p:sp>
        <p:nvSpPr>
          <p:cNvPr id="4" name="矩形 3"/>
          <p:cNvSpPr/>
          <p:nvPr/>
        </p:nvSpPr>
        <p:spPr>
          <a:xfrm>
            <a:off x="251520" y="404664"/>
            <a:ext cx="6311088" cy="923330"/>
          </a:xfrm>
          <a:prstGeom prst="rect">
            <a:avLst/>
          </a:prstGeom>
          <a:noFill/>
        </p:spPr>
        <p:txBody>
          <a:bodyPr wrap="none" lIns="91440" tIns="45720" rIns="91440" bIns="45720">
            <a:spAutoFit/>
          </a:bodyPr>
          <a:lstStyle/>
          <a:p>
            <a:pPr algn="ctr"/>
            <a:r>
              <a:rPr lang="en-US" altLang="zh-CN"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Management Team</a:t>
            </a:r>
            <a:endParaRPr lang="zh-CN" alt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矩形 4"/>
          <p:cNvSpPr/>
          <p:nvPr/>
        </p:nvSpPr>
        <p:spPr>
          <a:xfrm>
            <a:off x="3407064" y="1586999"/>
            <a:ext cx="4572000" cy="1200329"/>
          </a:xfrm>
          <a:prstGeom prst="rect">
            <a:avLst/>
          </a:prstGeom>
        </p:spPr>
        <p:txBody>
          <a:bodyPr>
            <a:spAutoFit/>
          </a:bodyPr>
          <a:lstStyle/>
          <a:p>
            <a:r>
              <a:rPr lang="en-US" altLang="zh-CN" sz="2400" b="1" dirty="0">
                <a:solidFill>
                  <a:schemeClr val="accent5">
                    <a:lumMod val="60000"/>
                    <a:lumOff val="40000"/>
                  </a:schemeClr>
                </a:solidFill>
              </a:rPr>
              <a:t>Executive Vice President &amp; Chief People &amp; Administrative Office</a:t>
            </a:r>
          </a:p>
          <a:p>
            <a:endParaRPr lang="zh-CN" altLang="en-US" sz="2400" b="1" dirty="0">
              <a:solidFill>
                <a:schemeClr val="accent5"/>
              </a:solidFill>
            </a:endParaRPr>
          </a:p>
        </p:txBody>
      </p:sp>
      <p:sp>
        <p:nvSpPr>
          <p:cNvPr id="6" name="TextBox 5"/>
          <p:cNvSpPr txBox="1"/>
          <p:nvPr/>
        </p:nvSpPr>
        <p:spPr>
          <a:xfrm>
            <a:off x="3043277" y="2780928"/>
            <a:ext cx="5489163" cy="2862322"/>
          </a:xfrm>
          <a:prstGeom prst="rect">
            <a:avLst/>
          </a:prstGeom>
          <a:noFill/>
        </p:spPr>
        <p:txBody>
          <a:bodyPr wrap="square" rtlCol="0">
            <a:spAutoFit/>
          </a:bodyPr>
          <a:lstStyle/>
          <a:p>
            <a:pPr marL="285750" indent="-285750">
              <a:buFont typeface="Wingdings" panose="05000000000000000000" pitchFamily="2" charset="2"/>
              <a:buChar char="l"/>
            </a:pPr>
            <a:r>
              <a:rPr lang="en-US" altLang="zh-CN" b="1" dirty="0"/>
              <a:t>Before joining Southwest Airlines, </a:t>
            </a:r>
            <a:r>
              <a:rPr lang="en-US" altLang="zh-CN" b="1" dirty="0" smtClean="0"/>
              <a:t>he </a:t>
            </a:r>
            <a:r>
              <a:rPr lang="en-US" altLang="zh-CN" b="1" dirty="0"/>
              <a:t>was a partner in the San Antonio law firm founded by Herb Kelleher, where </a:t>
            </a:r>
            <a:r>
              <a:rPr lang="en-US" altLang="zh-CN" b="1" dirty="0" smtClean="0"/>
              <a:t>he </a:t>
            </a:r>
            <a:r>
              <a:rPr lang="en-US" altLang="zh-CN" b="1" dirty="0"/>
              <a:t>worked extensively on the Southwest Airlines' account. All together, </a:t>
            </a:r>
            <a:r>
              <a:rPr lang="en-US" altLang="zh-CN" b="1" dirty="0" smtClean="0"/>
              <a:t>he </a:t>
            </a:r>
            <a:r>
              <a:rPr lang="en-US" altLang="zh-CN" b="1" dirty="0"/>
              <a:t>has represented Southwest since 1981</a:t>
            </a:r>
          </a:p>
          <a:p>
            <a:endParaRPr lang="en-US" altLang="zh-CN" b="1" dirty="0" smtClean="0"/>
          </a:p>
          <a:p>
            <a:pPr marL="285750" indent="-285750">
              <a:buFont typeface="Wingdings" panose="05000000000000000000" pitchFamily="2" charset="2"/>
              <a:buChar char="l"/>
            </a:pPr>
            <a:r>
              <a:rPr lang="en-US" altLang="zh-CN" b="1" dirty="0" smtClean="0"/>
              <a:t>He </a:t>
            </a:r>
            <a:r>
              <a:rPr lang="en-US" altLang="zh-CN" b="1" dirty="0"/>
              <a:t>has an undergraduate degree from the University of Texas at Austin, and, earned a law degree from George Washington University, in Washington, D.C</a:t>
            </a:r>
            <a:r>
              <a:rPr lang="en-US" altLang="zh-CN" b="1" dirty="0" smtClean="0"/>
              <a:t>.</a:t>
            </a:r>
            <a:endParaRPr lang="en-US" altLang="zh-CN" b="1" dirty="0"/>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905000"/>
            <a:ext cx="1693816" cy="2232248"/>
          </a:xfrm>
          <a:prstGeom prst="rect">
            <a:avLst/>
          </a:prstGeom>
        </p:spPr>
      </p:pic>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5725" y="106214"/>
            <a:ext cx="1438275"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859292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600200"/>
            <a:ext cx="8229600" cy="4686320"/>
          </a:xfrm>
          <a:prstGeom prst="rect">
            <a:avLst/>
          </a:prstGeom>
        </p:spPr>
        <p:txBody>
          <a:bodyPr/>
          <a:lstStyle/>
          <a:p>
            <a:pPr marL="0" indent="0">
              <a:buNone/>
            </a:pPr>
            <a:r>
              <a:rPr lang="en-US" altLang="zh-CN" b="1" dirty="0">
                <a:solidFill>
                  <a:schemeClr val="accent4">
                    <a:lumMod val="75000"/>
                  </a:schemeClr>
                </a:solidFill>
              </a:rPr>
              <a:t>Mike Van de </a:t>
            </a:r>
            <a:r>
              <a:rPr lang="en-US" altLang="zh-CN" b="1" dirty="0" err="1">
                <a:solidFill>
                  <a:schemeClr val="accent4">
                    <a:lumMod val="75000"/>
                  </a:schemeClr>
                </a:solidFill>
              </a:rPr>
              <a:t>Ven</a:t>
            </a:r>
            <a:endParaRPr lang="en-US" altLang="zh-CN" b="1" dirty="0">
              <a:solidFill>
                <a:schemeClr val="accent4">
                  <a:lumMod val="75000"/>
                </a:schemeClr>
              </a:solidFill>
            </a:endParaRPr>
          </a:p>
          <a:p>
            <a:pPr marL="0" indent="0">
              <a:buNone/>
            </a:pPr>
            <a:endParaRPr lang="zh-CN" altLang="en-US" b="1" dirty="0">
              <a:solidFill>
                <a:schemeClr val="accent4">
                  <a:lumMod val="75000"/>
                </a:schemeClr>
              </a:solidFill>
            </a:endParaRPr>
          </a:p>
        </p:txBody>
      </p:sp>
      <p:sp>
        <p:nvSpPr>
          <p:cNvPr id="4" name="矩形 3"/>
          <p:cNvSpPr/>
          <p:nvPr/>
        </p:nvSpPr>
        <p:spPr>
          <a:xfrm>
            <a:off x="251520" y="404664"/>
            <a:ext cx="6311088" cy="923330"/>
          </a:xfrm>
          <a:prstGeom prst="rect">
            <a:avLst/>
          </a:prstGeom>
          <a:noFill/>
        </p:spPr>
        <p:txBody>
          <a:bodyPr wrap="none" lIns="91440" tIns="45720" rIns="91440" bIns="45720">
            <a:spAutoFit/>
          </a:bodyPr>
          <a:lstStyle/>
          <a:p>
            <a:pPr algn="ctr"/>
            <a:r>
              <a:rPr lang="en-US" altLang="zh-CN"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Management Team</a:t>
            </a:r>
            <a:endParaRPr lang="zh-CN" alt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矩形 4"/>
          <p:cNvSpPr/>
          <p:nvPr/>
        </p:nvSpPr>
        <p:spPr>
          <a:xfrm>
            <a:off x="3668558" y="1580599"/>
            <a:ext cx="4572000" cy="1200329"/>
          </a:xfrm>
          <a:prstGeom prst="rect">
            <a:avLst/>
          </a:prstGeom>
        </p:spPr>
        <p:txBody>
          <a:bodyPr>
            <a:spAutoFit/>
          </a:bodyPr>
          <a:lstStyle/>
          <a:p>
            <a:r>
              <a:rPr lang="en-US" altLang="zh-CN" sz="2400" b="1" dirty="0">
                <a:solidFill>
                  <a:schemeClr val="accent5">
                    <a:lumMod val="60000"/>
                    <a:lumOff val="40000"/>
                  </a:schemeClr>
                </a:solidFill>
              </a:rPr>
              <a:t>Executive Vice President &amp; Chief Operating Officer</a:t>
            </a:r>
          </a:p>
          <a:p>
            <a:endParaRPr lang="zh-CN" altLang="en-US" sz="2400" b="1" dirty="0">
              <a:solidFill>
                <a:schemeClr val="accent5"/>
              </a:solidFill>
            </a:endParaRPr>
          </a:p>
        </p:txBody>
      </p:sp>
      <p:sp>
        <p:nvSpPr>
          <p:cNvPr id="6" name="TextBox 5"/>
          <p:cNvSpPr txBox="1"/>
          <p:nvPr/>
        </p:nvSpPr>
        <p:spPr>
          <a:xfrm>
            <a:off x="3043277" y="2780928"/>
            <a:ext cx="5489163" cy="3139321"/>
          </a:xfrm>
          <a:prstGeom prst="rect">
            <a:avLst/>
          </a:prstGeom>
          <a:noFill/>
        </p:spPr>
        <p:txBody>
          <a:bodyPr wrap="square" rtlCol="0">
            <a:spAutoFit/>
          </a:bodyPr>
          <a:lstStyle/>
          <a:p>
            <a:pPr marL="285750" indent="-285750">
              <a:buFont typeface="Wingdings" panose="05000000000000000000" pitchFamily="2" charset="2"/>
              <a:buChar char="l"/>
            </a:pPr>
            <a:r>
              <a:rPr lang="en-US" altLang="zh-CN" b="1" dirty="0" smtClean="0"/>
              <a:t>He </a:t>
            </a:r>
            <a:r>
              <a:rPr lang="en-US" altLang="zh-CN" b="1" dirty="0"/>
              <a:t>joined the company in </a:t>
            </a:r>
            <a:r>
              <a:rPr lang="en-US" altLang="zh-CN" b="1" dirty="0" smtClean="0"/>
              <a:t>1993.</a:t>
            </a:r>
            <a:endParaRPr lang="en-US" altLang="zh-CN" b="1" dirty="0"/>
          </a:p>
          <a:p>
            <a:endParaRPr lang="en-US" altLang="zh-CN" b="1" dirty="0" smtClean="0"/>
          </a:p>
          <a:p>
            <a:pPr marL="285750" indent="-285750">
              <a:buFont typeface="Wingdings" panose="05000000000000000000" pitchFamily="2" charset="2"/>
              <a:buChar char="l"/>
            </a:pPr>
            <a:r>
              <a:rPr lang="en-US" altLang="zh-CN" b="1" dirty="0"/>
              <a:t> </a:t>
            </a:r>
            <a:r>
              <a:rPr lang="en-US" altLang="zh-CN" b="1" dirty="0" smtClean="0"/>
              <a:t>He has </a:t>
            </a:r>
            <a:r>
              <a:rPr lang="en-US" altLang="zh-CN" b="1" dirty="0"/>
              <a:t>held several positions at Southwest such as Executive Vice President of Aircraft Operations, Senior Vice President of Planning, Vice President Financial Planning &amp; Analysis, Senior Director of Financial Planning &amp; Analysis, Director of Financial Planning, and Director of Internal </a:t>
            </a:r>
            <a:r>
              <a:rPr lang="en-US" altLang="zh-CN" b="1" dirty="0" smtClean="0"/>
              <a:t>Audit</a:t>
            </a:r>
          </a:p>
          <a:p>
            <a:pPr marL="285750" indent="-285750">
              <a:buFont typeface="Wingdings" panose="05000000000000000000" pitchFamily="2" charset="2"/>
              <a:buChar char="l"/>
            </a:pPr>
            <a:endParaRPr lang="en-US" altLang="zh-CN" b="1" dirty="0" smtClean="0"/>
          </a:p>
          <a:p>
            <a:pPr marL="285750" indent="-285750">
              <a:buFont typeface="Wingdings" panose="05000000000000000000" pitchFamily="2" charset="2"/>
              <a:buChar char="l"/>
            </a:pPr>
            <a:r>
              <a:rPr lang="en-US" altLang="zh-CN" b="1" dirty="0" smtClean="0"/>
              <a:t>He </a:t>
            </a:r>
            <a:r>
              <a:rPr lang="en-US" altLang="zh-CN" b="1" dirty="0"/>
              <a:t>received a B.B.A. from the University of Texas at Austin. He is also a Certified Public Accountant</a:t>
            </a: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327994"/>
            <a:ext cx="1656184" cy="2111635"/>
          </a:xfrm>
          <a:prstGeom prst="rect">
            <a:avLst/>
          </a:prstGeom>
        </p:spPr>
      </p:pic>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5725" y="106214"/>
            <a:ext cx="1438275"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207224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600200"/>
            <a:ext cx="8229600" cy="4686320"/>
          </a:xfrm>
          <a:prstGeom prst="rect">
            <a:avLst/>
          </a:prstGeom>
        </p:spPr>
        <p:txBody>
          <a:bodyPr/>
          <a:lstStyle/>
          <a:p>
            <a:pPr marL="0" indent="0">
              <a:buNone/>
            </a:pPr>
            <a:endParaRPr lang="en-US" altLang="zh-CN" b="1" dirty="0" smtClean="0">
              <a:solidFill>
                <a:schemeClr val="accent4">
                  <a:lumMod val="75000"/>
                </a:schemeClr>
              </a:solidFill>
            </a:endParaRPr>
          </a:p>
          <a:p>
            <a:pPr marL="0" indent="0">
              <a:buNone/>
            </a:pPr>
            <a:endParaRPr lang="en-US" altLang="zh-CN" b="1" dirty="0">
              <a:solidFill>
                <a:schemeClr val="accent4">
                  <a:lumMod val="75000"/>
                </a:schemeClr>
              </a:solidFill>
            </a:endParaRPr>
          </a:p>
          <a:p>
            <a:pPr marL="0" indent="0">
              <a:buNone/>
            </a:pPr>
            <a:r>
              <a:rPr lang="en-US" altLang="zh-CN" b="1" dirty="0" smtClean="0">
                <a:solidFill>
                  <a:schemeClr val="accent4">
                    <a:lumMod val="75000"/>
                  </a:schemeClr>
                </a:solidFill>
              </a:rPr>
              <a:t>Tammy </a:t>
            </a:r>
            <a:r>
              <a:rPr lang="en-US" altLang="zh-CN" b="1" dirty="0" err="1">
                <a:solidFill>
                  <a:schemeClr val="accent4">
                    <a:lumMod val="75000"/>
                  </a:schemeClr>
                </a:solidFill>
              </a:rPr>
              <a:t>Romo</a:t>
            </a:r>
            <a:endParaRPr lang="en-US" altLang="zh-CN" b="1" dirty="0">
              <a:solidFill>
                <a:schemeClr val="accent4">
                  <a:lumMod val="75000"/>
                </a:schemeClr>
              </a:solidFill>
            </a:endParaRPr>
          </a:p>
          <a:p>
            <a:pPr marL="0" indent="0">
              <a:buNone/>
            </a:pPr>
            <a:endParaRPr lang="en-US" altLang="zh-CN" b="1" dirty="0">
              <a:solidFill>
                <a:schemeClr val="accent4">
                  <a:lumMod val="75000"/>
                </a:schemeClr>
              </a:solidFill>
            </a:endParaRPr>
          </a:p>
        </p:txBody>
      </p:sp>
      <p:sp>
        <p:nvSpPr>
          <p:cNvPr id="4" name="矩形 3"/>
          <p:cNvSpPr/>
          <p:nvPr/>
        </p:nvSpPr>
        <p:spPr>
          <a:xfrm>
            <a:off x="251520" y="404664"/>
            <a:ext cx="6311088" cy="923330"/>
          </a:xfrm>
          <a:prstGeom prst="rect">
            <a:avLst/>
          </a:prstGeom>
          <a:noFill/>
        </p:spPr>
        <p:txBody>
          <a:bodyPr wrap="none" lIns="91440" tIns="45720" rIns="91440" bIns="45720">
            <a:spAutoFit/>
          </a:bodyPr>
          <a:lstStyle/>
          <a:p>
            <a:pPr algn="ctr"/>
            <a:r>
              <a:rPr lang="en-US" altLang="zh-CN"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Management Team</a:t>
            </a:r>
            <a:endParaRPr lang="zh-CN" alt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矩形 4"/>
          <p:cNvSpPr/>
          <p:nvPr/>
        </p:nvSpPr>
        <p:spPr>
          <a:xfrm>
            <a:off x="3668558" y="1580599"/>
            <a:ext cx="4572000" cy="1200329"/>
          </a:xfrm>
          <a:prstGeom prst="rect">
            <a:avLst/>
          </a:prstGeom>
        </p:spPr>
        <p:txBody>
          <a:bodyPr>
            <a:spAutoFit/>
          </a:bodyPr>
          <a:lstStyle/>
          <a:p>
            <a:r>
              <a:rPr lang="en-US" altLang="zh-CN" sz="2400" b="1" dirty="0">
                <a:solidFill>
                  <a:schemeClr val="accent5">
                    <a:lumMod val="60000"/>
                    <a:lumOff val="40000"/>
                  </a:schemeClr>
                </a:solidFill>
              </a:rPr>
              <a:t>Senior Vice President Finance &amp; Chief Financial Officer</a:t>
            </a:r>
          </a:p>
          <a:p>
            <a:endParaRPr lang="zh-CN" altLang="en-US" sz="2400" b="1" dirty="0">
              <a:solidFill>
                <a:schemeClr val="accent5"/>
              </a:solidFill>
            </a:endParaRPr>
          </a:p>
        </p:txBody>
      </p:sp>
      <p:sp>
        <p:nvSpPr>
          <p:cNvPr id="6" name="TextBox 5"/>
          <p:cNvSpPr txBox="1"/>
          <p:nvPr/>
        </p:nvSpPr>
        <p:spPr>
          <a:xfrm>
            <a:off x="3043277" y="2780928"/>
            <a:ext cx="5489163" cy="2585323"/>
          </a:xfrm>
          <a:prstGeom prst="rect">
            <a:avLst/>
          </a:prstGeom>
          <a:noFill/>
        </p:spPr>
        <p:txBody>
          <a:bodyPr wrap="square" rtlCol="0">
            <a:spAutoFit/>
          </a:bodyPr>
          <a:lstStyle/>
          <a:p>
            <a:pPr marL="285750" indent="-285750">
              <a:buFont typeface="Wingdings" panose="05000000000000000000" pitchFamily="2" charset="2"/>
              <a:buChar char="l"/>
            </a:pPr>
            <a:r>
              <a:rPr lang="en-US" altLang="zh-CN" b="1" dirty="0" smtClean="0"/>
              <a:t>She </a:t>
            </a:r>
            <a:r>
              <a:rPr lang="en-US" altLang="zh-CN" b="1" dirty="0"/>
              <a:t>joined the company in </a:t>
            </a:r>
            <a:r>
              <a:rPr lang="en-US" altLang="zh-CN" b="1" dirty="0" smtClean="0"/>
              <a:t>1991 and she became </a:t>
            </a:r>
            <a:r>
              <a:rPr lang="en-US" altLang="zh-CN" b="1" dirty="0"/>
              <a:t>Senior Vice President Planning in </a:t>
            </a:r>
            <a:r>
              <a:rPr lang="en-US" altLang="zh-CN" b="1" dirty="0" smtClean="0"/>
              <a:t>2010</a:t>
            </a:r>
          </a:p>
          <a:p>
            <a:pPr marL="285750" indent="-285750">
              <a:buFont typeface="Wingdings" panose="05000000000000000000" pitchFamily="2" charset="2"/>
              <a:buChar char="l"/>
            </a:pPr>
            <a:endParaRPr lang="en-US" altLang="zh-CN" b="1" dirty="0" smtClean="0"/>
          </a:p>
          <a:p>
            <a:pPr marL="285750" indent="-285750">
              <a:buFont typeface="Wingdings" panose="05000000000000000000" pitchFamily="2" charset="2"/>
              <a:buChar char="l"/>
            </a:pPr>
            <a:r>
              <a:rPr lang="en-US" altLang="zh-CN" b="1" dirty="0" smtClean="0"/>
              <a:t>Senior </a:t>
            </a:r>
            <a:r>
              <a:rPr lang="en-US" altLang="zh-CN" b="1" dirty="0"/>
              <a:t>Vice President Finance and Chief Financial Officer since September </a:t>
            </a:r>
            <a:r>
              <a:rPr lang="en-US" altLang="zh-CN" b="1" dirty="0" smtClean="0"/>
              <a:t>2012</a:t>
            </a:r>
          </a:p>
          <a:p>
            <a:endParaRPr lang="en-US" altLang="zh-CN" b="1" dirty="0"/>
          </a:p>
          <a:p>
            <a:pPr marL="285750" indent="-285750">
              <a:buFont typeface="Wingdings" panose="05000000000000000000" pitchFamily="2" charset="2"/>
              <a:buChar char="l"/>
            </a:pPr>
            <a:r>
              <a:rPr lang="en-US" altLang="zh-CN" b="1" dirty="0" smtClean="0"/>
              <a:t>She received </a:t>
            </a:r>
            <a:r>
              <a:rPr lang="en-US" altLang="zh-CN" b="1" dirty="0"/>
              <a:t>a B.B.A. in accounting from the University of Texas at Austin</a:t>
            </a:r>
          </a:p>
          <a:p>
            <a:pPr marL="285750" indent="-285750">
              <a:buFont typeface="Wingdings" panose="05000000000000000000" pitchFamily="2" charset="2"/>
              <a:buChar char="l"/>
            </a:pPr>
            <a:endParaRPr lang="en-US" altLang="zh-CN" b="1"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5725" y="106214"/>
            <a:ext cx="1438275"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447800"/>
            <a:ext cx="1895475" cy="2481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416564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39552" y="332656"/>
            <a:ext cx="3936783" cy="923330"/>
          </a:xfrm>
          <a:prstGeom prst="rect">
            <a:avLst/>
          </a:prstGeom>
          <a:noFill/>
        </p:spPr>
        <p:txBody>
          <a:bodyPr wrap="none" lIns="91440" tIns="45720" rIns="91440" bIns="45720">
            <a:spAutoFit/>
          </a:bodyPr>
          <a:lstStyle/>
          <a:p>
            <a:r>
              <a:rPr lang="en-US" altLang="zh-CN"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operations</a:t>
            </a:r>
            <a:endParaRPr lang="zh-CN" alt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7" name="内容占位符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83959" y="2667000"/>
            <a:ext cx="4701545" cy="3332163"/>
          </a:xfrm>
          <a:prstGeom prst="rect">
            <a:avLst/>
          </a:prstGeom>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4274" y="175196"/>
            <a:ext cx="1438275"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389447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600200"/>
            <a:ext cx="8229600" cy="4686320"/>
          </a:xfrm>
          <a:prstGeom prst="rect">
            <a:avLst/>
          </a:prstGeom>
        </p:spPr>
        <p:txBody>
          <a:bodyPr>
            <a:normAutofit/>
          </a:bodyPr>
          <a:lstStyle/>
          <a:p>
            <a:pPr>
              <a:buFont typeface="Wingdings" panose="05000000000000000000" pitchFamily="2" charset="2"/>
              <a:buChar char="u"/>
            </a:pPr>
            <a:r>
              <a:rPr lang="en-US" altLang="zh-CN" sz="2800" b="1" dirty="0"/>
              <a:t>Record first quarter operating income of $215 million; $</a:t>
            </a:r>
            <a:r>
              <a:rPr lang="en-US" altLang="zh-CN" sz="2800" b="1" dirty="0" smtClean="0"/>
              <a:t>242 </a:t>
            </a:r>
            <a:r>
              <a:rPr lang="en-US" altLang="zh-CN" sz="2800" b="1" dirty="0"/>
              <a:t>million excluding special </a:t>
            </a:r>
            <a:r>
              <a:rPr lang="en-US" altLang="zh-CN" sz="2800" b="1" dirty="0" smtClean="0"/>
              <a:t>items</a:t>
            </a:r>
          </a:p>
          <a:p>
            <a:pPr>
              <a:buFont typeface="Wingdings" panose="05000000000000000000" pitchFamily="2" charset="2"/>
              <a:buChar char="u"/>
            </a:pPr>
            <a:r>
              <a:rPr lang="en-US" altLang="zh-CN" sz="2800" b="1" dirty="0"/>
              <a:t>Return on invested </a:t>
            </a:r>
            <a:r>
              <a:rPr lang="en-US" altLang="zh-CN" sz="2800" b="1" dirty="0" smtClean="0"/>
              <a:t>capital</a:t>
            </a:r>
            <a:r>
              <a:rPr lang="en-US" altLang="zh-CN" sz="2800" b="1" dirty="0"/>
              <a:t>,</a:t>
            </a:r>
            <a:r>
              <a:rPr lang="en-US" altLang="zh-CN" sz="2800" b="1" dirty="0" smtClean="0"/>
              <a:t> </a:t>
            </a:r>
            <a:r>
              <a:rPr lang="en-US" altLang="zh-CN" sz="2800" b="1" dirty="0"/>
              <a:t>before taxes and excluding special items (ROIC), for the 12 months ended March 31, 2014, of </a:t>
            </a:r>
            <a:r>
              <a:rPr lang="en-US" altLang="zh-CN" sz="2800" b="1" dirty="0" smtClean="0"/>
              <a:t>14.2</a:t>
            </a:r>
          </a:p>
          <a:p>
            <a:pPr>
              <a:buFont typeface="Wingdings" panose="05000000000000000000" pitchFamily="2" charset="2"/>
              <a:buChar char="u"/>
            </a:pPr>
            <a:endParaRPr lang="en-US" altLang="zh-CN" sz="2800" b="1" dirty="0" smtClean="0"/>
          </a:p>
          <a:p>
            <a:pPr>
              <a:buFont typeface="Wingdings" panose="05000000000000000000" pitchFamily="2" charset="2"/>
              <a:buChar char="u"/>
            </a:pPr>
            <a:endParaRPr lang="en-US" altLang="zh-CN" sz="2800" b="1" dirty="0" smtClean="0"/>
          </a:p>
        </p:txBody>
      </p:sp>
      <p:sp>
        <p:nvSpPr>
          <p:cNvPr id="4" name="矩形 3"/>
          <p:cNvSpPr/>
          <p:nvPr/>
        </p:nvSpPr>
        <p:spPr>
          <a:xfrm>
            <a:off x="378661" y="548680"/>
            <a:ext cx="7070846" cy="646331"/>
          </a:xfrm>
          <a:prstGeom prst="rect">
            <a:avLst/>
          </a:prstGeom>
          <a:noFill/>
        </p:spPr>
        <p:txBody>
          <a:bodyPr wrap="none" lIns="91440" tIns="45720" rIns="91440" bIns="45720">
            <a:spAutoFit/>
          </a:bodyPr>
          <a:lstStyle/>
          <a:p>
            <a:r>
              <a:rPr lang="en-US" altLang="zh-CN"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Quarterly Operating Statistics</a:t>
            </a:r>
            <a:endParaRPr lang="zh-CN" alt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7295" y="116632"/>
            <a:ext cx="1438275"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9" y="4005064"/>
            <a:ext cx="9144000" cy="621978"/>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35" y="4618198"/>
            <a:ext cx="9144000" cy="754240"/>
          </a:xfrm>
          <a:prstGeom prst="rect">
            <a:avLst/>
          </a:prstGeom>
        </p:spPr>
      </p:pic>
    </p:spTree>
    <p:extLst>
      <p:ext uri="{BB962C8B-B14F-4D97-AF65-F5344CB8AC3E}">
        <p14:creationId xmlns:p14="http://schemas.microsoft.com/office/powerpoint/2010/main" val="70412297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59686" y="404664"/>
            <a:ext cx="6511141" cy="584775"/>
          </a:xfrm>
          <a:prstGeom prst="rect">
            <a:avLst/>
          </a:prstGeom>
          <a:noFill/>
        </p:spPr>
        <p:txBody>
          <a:bodyPr wrap="none" lIns="91440" tIns="45720" rIns="91440" bIns="45720">
            <a:spAutoFit/>
          </a:bodyPr>
          <a:lstStyle/>
          <a:p>
            <a:r>
              <a:rPr lang="en-US" altLang="zh-CN"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Operating </a:t>
            </a:r>
            <a:r>
              <a:rPr lang="en-US" altLang="zh-CN"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REVENUES &amp; EXPENSES</a:t>
            </a:r>
            <a:endParaRPr lang="zh-CN" altLang="en-US"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5725" y="106214"/>
            <a:ext cx="1438275"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内容占位符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5800" y="1600200"/>
            <a:ext cx="8230018" cy="4094163"/>
          </a:xfrm>
          <a:prstGeom prst="rect">
            <a:avLst/>
          </a:prstGeom>
        </p:spPr>
      </p:pic>
    </p:spTree>
    <p:extLst>
      <p:ext uri="{BB962C8B-B14F-4D97-AF65-F5344CB8AC3E}">
        <p14:creationId xmlns:p14="http://schemas.microsoft.com/office/powerpoint/2010/main" val="35149512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457200" y="228600"/>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baseline="0">
                <a:solidFill>
                  <a:schemeClr val="dk1"/>
                </a:solidFill>
                <a:latin typeface="Calibri"/>
                <a:ea typeface="Calibri"/>
                <a:cs typeface="Calibri"/>
                <a:sym typeface="Calibri"/>
              </a:rPr>
              <a:t>Technology</a:t>
            </a:r>
          </a:p>
        </p:txBody>
      </p:sp>
      <p:sp>
        <p:nvSpPr>
          <p:cNvPr id="133" name="Shape 133"/>
          <p:cNvSpPr txBox="1">
            <a:spLocks noGrp="1"/>
          </p:cNvSpPr>
          <p:nvPr>
            <p:ph sz="quarter" idx="13"/>
          </p:nvPr>
        </p:nvSpPr>
        <p:spPr>
          <a:xfrm>
            <a:off x="4876800" y="1600200"/>
            <a:ext cx="4038599" cy="4525963"/>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Calibri"/>
              <a:buChar char="•"/>
            </a:pPr>
            <a:r>
              <a:rPr lang="en-US" sz="2000" dirty="0">
                <a:solidFill>
                  <a:schemeClr val="dk1"/>
                </a:solidFill>
                <a:latin typeface="Calibri"/>
                <a:ea typeface="Calibri"/>
                <a:cs typeface="Calibri"/>
                <a:sym typeface="Calibri"/>
              </a:rPr>
              <a:t>G</a:t>
            </a:r>
            <a:r>
              <a:rPr lang="en-US" sz="2000" b="0" i="0" u="none" strike="noStrike" cap="none" baseline="0" dirty="0" smtClean="0">
                <a:solidFill>
                  <a:schemeClr val="dk1"/>
                </a:solidFill>
                <a:latin typeface="Calibri"/>
                <a:ea typeface="Calibri"/>
                <a:cs typeface="Calibri"/>
                <a:sym typeface="Calibri"/>
              </a:rPr>
              <a:t>rowth </a:t>
            </a:r>
            <a:r>
              <a:rPr lang="en-US" sz="2000" b="0" i="0" u="none" strike="noStrike" cap="none" baseline="0" dirty="0">
                <a:solidFill>
                  <a:schemeClr val="dk1"/>
                </a:solidFill>
                <a:latin typeface="Calibri"/>
                <a:ea typeface="Calibri"/>
                <a:cs typeface="Calibri"/>
                <a:sym typeface="Calibri"/>
              </a:rPr>
              <a:t>of online price </a:t>
            </a:r>
            <a:r>
              <a:rPr lang="en-US" sz="2000" b="0" i="0" u="none" strike="noStrike" cap="none" baseline="0" dirty="0" smtClean="0">
                <a:solidFill>
                  <a:schemeClr val="dk1"/>
                </a:solidFill>
                <a:latin typeface="Calibri"/>
                <a:ea typeface="Calibri"/>
                <a:cs typeface="Calibri"/>
                <a:sym typeface="Calibri"/>
              </a:rPr>
              <a:t>                  comparison </a:t>
            </a:r>
            <a:r>
              <a:rPr lang="en-US" sz="2000" b="0" i="0" u="none" strike="noStrike" cap="none" baseline="0" dirty="0">
                <a:solidFill>
                  <a:schemeClr val="dk1"/>
                </a:solidFill>
                <a:latin typeface="Calibri"/>
                <a:ea typeface="Calibri"/>
                <a:cs typeface="Calibri"/>
                <a:sym typeface="Calibri"/>
              </a:rPr>
              <a:t>sites</a:t>
            </a:r>
          </a:p>
          <a:p>
            <a:pPr marL="342900" marR="0" lvl="0" indent="-342900" algn="l" rtl="0">
              <a:spcBef>
                <a:spcPts val="640"/>
              </a:spcBef>
              <a:buClr>
                <a:schemeClr val="dk1"/>
              </a:buClr>
              <a:buSzPct val="100000"/>
              <a:buFont typeface="Calibri"/>
              <a:buChar char="•"/>
            </a:pPr>
            <a:r>
              <a:rPr lang="en-US" cap="none" dirty="0" smtClean="0">
                <a:solidFill>
                  <a:schemeClr val="dk1"/>
                </a:solidFill>
                <a:latin typeface="Calibri"/>
                <a:ea typeface="Calibri"/>
                <a:cs typeface="Calibri"/>
                <a:sym typeface="Calibri"/>
              </a:rPr>
              <a:t>Engine design improvements:     more soundproof, fuel-efficient</a:t>
            </a:r>
          </a:p>
          <a:p>
            <a:pPr marL="342900" marR="0" lvl="0" indent="-342900" algn="l" rtl="0">
              <a:spcBef>
                <a:spcPts val="640"/>
              </a:spcBef>
              <a:buClr>
                <a:schemeClr val="dk1"/>
              </a:buClr>
              <a:buSzPct val="100000"/>
              <a:buFont typeface="Calibri"/>
              <a:buChar char="•"/>
            </a:pPr>
            <a:r>
              <a:rPr lang="en-US" cap="none" dirty="0" smtClean="0">
                <a:solidFill>
                  <a:schemeClr val="dk1"/>
                </a:solidFill>
                <a:latin typeface="Calibri"/>
                <a:ea typeface="Calibri"/>
                <a:cs typeface="Calibri"/>
                <a:sym typeface="Calibri"/>
              </a:rPr>
              <a:t>Self check-in kiosks</a:t>
            </a:r>
          </a:p>
          <a:p>
            <a:pPr marL="342900" marR="0" lvl="0" indent="-342900" algn="l" rtl="0">
              <a:spcBef>
                <a:spcPts val="640"/>
              </a:spcBef>
              <a:buClr>
                <a:schemeClr val="dk1"/>
              </a:buClr>
              <a:buSzPct val="100000"/>
              <a:buFont typeface="Calibri"/>
              <a:buChar char="•"/>
            </a:pPr>
            <a:r>
              <a:rPr lang="en-US" cap="none" dirty="0" err="1" smtClean="0">
                <a:solidFill>
                  <a:schemeClr val="dk1"/>
                </a:solidFill>
                <a:latin typeface="Calibri"/>
                <a:ea typeface="Calibri"/>
                <a:cs typeface="Calibri"/>
                <a:sym typeface="Calibri"/>
              </a:rPr>
              <a:t>Wi-fi</a:t>
            </a:r>
            <a:endParaRPr lang="en-US" cap="none" dirty="0">
              <a:solidFill>
                <a:schemeClr val="dk1"/>
              </a:solidFill>
              <a:latin typeface="Calibri"/>
              <a:ea typeface="Calibri"/>
              <a:cs typeface="Calibri"/>
              <a:sym typeface="Calibri"/>
            </a:endParaRPr>
          </a:p>
        </p:txBody>
      </p:sp>
      <p:sp>
        <p:nvSpPr>
          <p:cNvPr id="2" name="Text Placeholder 1"/>
          <p:cNvSpPr>
            <a:spLocks noGrp="1"/>
          </p:cNvSpPr>
          <p:nvPr>
            <p:ph sz="quarter" idx="14"/>
          </p:nvPr>
        </p:nvSpPr>
        <p:spPr>
          <a:xfrm>
            <a:off x="304800" y="1600200"/>
            <a:ext cx="4038599" cy="4525963"/>
          </a:xfrm>
        </p:spPr>
        <p:txBody>
          <a:bodyPr/>
          <a:lstStyle/>
          <a:p>
            <a:endParaRPr lang="en-US" dirty="0"/>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0"/>
            <a:ext cx="4586111"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8352489"/>
      </p:ext>
    </p:extLst>
  </p:cSld>
  <p:clrMapOvr>
    <a:masterClrMapping/>
  </p:clrMapOvr>
  <p:transition spd="slow">
    <p:cut/>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59686" y="404664"/>
            <a:ext cx="6511141" cy="584775"/>
          </a:xfrm>
          <a:prstGeom prst="rect">
            <a:avLst/>
          </a:prstGeom>
          <a:noFill/>
        </p:spPr>
        <p:txBody>
          <a:bodyPr wrap="none" lIns="91440" tIns="45720" rIns="91440" bIns="45720">
            <a:spAutoFit/>
          </a:bodyPr>
          <a:lstStyle/>
          <a:p>
            <a:r>
              <a:rPr lang="en-US" altLang="zh-CN"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Operating </a:t>
            </a:r>
            <a:r>
              <a:rPr lang="en-US" altLang="zh-CN"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REVENUES &amp; EXPENSES</a:t>
            </a:r>
            <a:endParaRPr lang="zh-CN" altLang="en-US"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5725" y="106214"/>
            <a:ext cx="1438275"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内容占位符 1"/>
          <p:cNvSpPr>
            <a:spLocks noGrp="1"/>
          </p:cNvSpPr>
          <p:nvPr>
            <p:ph idx="1"/>
          </p:nvPr>
        </p:nvSpPr>
        <p:spPr>
          <a:xfrm>
            <a:off x="457200" y="1600200"/>
            <a:ext cx="8229600" cy="4686320"/>
          </a:xfrm>
          <a:prstGeom prst="rect">
            <a:avLst/>
          </a:prstGeom>
        </p:spPr>
        <p:txBody>
          <a:bodyPr>
            <a:normAutofit/>
          </a:bodyPr>
          <a:lstStyle/>
          <a:p>
            <a:r>
              <a:rPr lang="en-US" altLang="zh-CN" sz="2800" b="1" dirty="0" smtClean="0"/>
              <a:t>The total operating revenues in the first quarter in 2014 is $4166 millions which increased by 2.0%</a:t>
            </a:r>
          </a:p>
          <a:p>
            <a:pPr marL="0" indent="0">
              <a:buNone/>
            </a:pPr>
            <a:endParaRPr lang="en-US" altLang="zh-CN" sz="2800" b="1" dirty="0" smtClean="0"/>
          </a:p>
          <a:p>
            <a:r>
              <a:rPr lang="en-US" altLang="zh-CN" sz="2800" b="1" dirty="0" smtClean="0"/>
              <a:t>The total operating expenses in the first quarter in 2014 is $3951 millions which decreased by 1.6% </a:t>
            </a:r>
          </a:p>
          <a:p>
            <a:endParaRPr lang="en-US" altLang="zh-CN" sz="2800" b="1" dirty="0"/>
          </a:p>
          <a:p>
            <a:r>
              <a:rPr lang="en-US" altLang="zh-CN" sz="2800" b="1" dirty="0" smtClean="0"/>
              <a:t>The maintenance materials and repairs cost is only $250 millions which decreased  by 14.1% compared with last quarter in 2013</a:t>
            </a:r>
            <a:endParaRPr lang="zh-CN" altLang="en-US" sz="2800" b="1" dirty="0"/>
          </a:p>
        </p:txBody>
      </p:sp>
    </p:spTree>
    <p:extLst>
      <p:ext uri="{BB962C8B-B14F-4D97-AF65-F5344CB8AC3E}">
        <p14:creationId xmlns:p14="http://schemas.microsoft.com/office/powerpoint/2010/main" val="82843688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2992" y="1242262"/>
            <a:ext cx="7704856" cy="5321509"/>
          </a:xfrm>
          <a:prstGeom prst="rect">
            <a:avLst/>
          </a:prstGeom>
        </p:spPr>
      </p:pic>
      <p:sp>
        <p:nvSpPr>
          <p:cNvPr id="4" name="矩形 3"/>
          <p:cNvSpPr/>
          <p:nvPr/>
        </p:nvSpPr>
        <p:spPr>
          <a:xfrm>
            <a:off x="623192" y="404664"/>
            <a:ext cx="6178936" cy="830997"/>
          </a:xfrm>
          <a:prstGeom prst="rect">
            <a:avLst/>
          </a:prstGeom>
          <a:noFill/>
        </p:spPr>
        <p:txBody>
          <a:bodyPr wrap="none" lIns="91440" tIns="45720" rIns="91440" bIns="45720">
            <a:spAutoFit/>
          </a:bodyPr>
          <a:lstStyle/>
          <a:p>
            <a:pPr algn="ctr"/>
            <a:r>
              <a:rPr lang="en-US" altLang="zh-CN"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Operating Statistics</a:t>
            </a:r>
            <a:endParaRPr lang="zh-CN" alt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8711" y="155881"/>
            <a:ext cx="1438275"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616587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23192" y="404664"/>
            <a:ext cx="6178936" cy="830997"/>
          </a:xfrm>
          <a:prstGeom prst="rect">
            <a:avLst/>
          </a:prstGeom>
          <a:noFill/>
        </p:spPr>
        <p:txBody>
          <a:bodyPr wrap="none" lIns="91440" tIns="45720" rIns="91440" bIns="45720">
            <a:spAutoFit/>
          </a:bodyPr>
          <a:lstStyle/>
          <a:p>
            <a:pPr algn="ctr"/>
            <a:r>
              <a:rPr lang="en-US" altLang="zh-CN"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Operating Statistics</a:t>
            </a:r>
            <a:endParaRPr lang="zh-CN" alt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8711" y="155881"/>
            <a:ext cx="1438275"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内容占位符 1"/>
          <p:cNvSpPr>
            <a:spLocks noGrp="1"/>
          </p:cNvSpPr>
          <p:nvPr>
            <p:ph idx="1"/>
          </p:nvPr>
        </p:nvSpPr>
        <p:spPr>
          <a:xfrm>
            <a:off x="457200" y="1600200"/>
            <a:ext cx="8229600" cy="4686320"/>
          </a:xfrm>
          <a:prstGeom prst="rect">
            <a:avLst/>
          </a:prstGeom>
        </p:spPr>
        <p:txBody>
          <a:bodyPr>
            <a:normAutofit/>
          </a:bodyPr>
          <a:lstStyle/>
          <a:p>
            <a:r>
              <a:rPr lang="en-US" altLang="zh-CN" sz="2800" b="1" dirty="0" smtClean="0"/>
              <a:t>The </a:t>
            </a:r>
            <a:r>
              <a:rPr lang="en-US" altLang="zh-CN" sz="2800" b="1" dirty="0"/>
              <a:t>Revenue passengers </a:t>
            </a:r>
            <a:r>
              <a:rPr lang="en-US" altLang="zh-CN" sz="2800" b="1" dirty="0" smtClean="0"/>
              <a:t>carried decreased by 0.6%</a:t>
            </a:r>
          </a:p>
          <a:p>
            <a:pPr marL="0" indent="0">
              <a:buNone/>
            </a:pPr>
            <a:endParaRPr lang="en-US" altLang="zh-CN" sz="2800" b="1" dirty="0" smtClean="0"/>
          </a:p>
          <a:p>
            <a:r>
              <a:rPr lang="en-US" altLang="zh-CN" sz="2800" b="1" dirty="0" smtClean="0"/>
              <a:t>The </a:t>
            </a:r>
            <a:r>
              <a:rPr lang="en-US" altLang="zh-CN" sz="2800" b="1" dirty="0"/>
              <a:t>Revenue passenger </a:t>
            </a:r>
            <a:r>
              <a:rPr lang="en-US" altLang="zh-CN" sz="2800" b="1" dirty="0" smtClean="0"/>
              <a:t>miles increased by 1.7%</a:t>
            </a:r>
          </a:p>
          <a:p>
            <a:pPr marL="0" indent="0">
              <a:buNone/>
            </a:pPr>
            <a:endParaRPr lang="en-US" altLang="zh-CN" sz="2800" b="1" dirty="0"/>
          </a:p>
          <a:p>
            <a:r>
              <a:rPr lang="en-US" altLang="zh-CN" sz="2800" b="1" dirty="0" smtClean="0"/>
              <a:t>The load factor increased by 2.2%</a:t>
            </a:r>
          </a:p>
          <a:p>
            <a:pPr marL="0" indent="0">
              <a:buNone/>
            </a:pPr>
            <a:endParaRPr lang="en-US" altLang="zh-CN" sz="2800" b="1" dirty="0" smtClean="0"/>
          </a:p>
          <a:p>
            <a:r>
              <a:rPr lang="en-US" altLang="zh-CN" sz="2800" b="1" dirty="0" smtClean="0"/>
              <a:t> The </a:t>
            </a:r>
            <a:r>
              <a:rPr lang="en-US" altLang="zh-CN" sz="2800" b="1" dirty="0"/>
              <a:t>Average passenger </a:t>
            </a:r>
            <a:r>
              <a:rPr lang="en-US" altLang="zh-CN" sz="2800" b="1" dirty="0" smtClean="0"/>
              <a:t>fare increased by 3.1% </a:t>
            </a:r>
            <a:endParaRPr lang="zh-CN" altLang="en-US" sz="2800" b="1" dirty="0"/>
          </a:p>
        </p:txBody>
      </p:sp>
    </p:spTree>
    <p:extLst>
      <p:ext uri="{BB962C8B-B14F-4D97-AF65-F5344CB8AC3E}">
        <p14:creationId xmlns:p14="http://schemas.microsoft.com/office/powerpoint/2010/main" val="374309515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67544" y="548680"/>
            <a:ext cx="6943503" cy="830997"/>
          </a:xfrm>
          <a:prstGeom prst="rect">
            <a:avLst/>
          </a:prstGeom>
          <a:noFill/>
        </p:spPr>
        <p:txBody>
          <a:bodyPr wrap="none" lIns="91440" tIns="45720" rIns="91440" bIns="45720">
            <a:spAutoFit/>
          </a:bodyPr>
          <a:lstStyle/>
          <a:p>
            <a:r>
              <a:rPr lang="en-US" altLang="zh-CN"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Fuel </a:t>
            </a:r>
            <a:r>
              <a:rPr lang="en-US" altLang="zh-CN" sz="4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hedging strategy</a:t>
            </a:r>
            <a:endParaRPr lang="zh-CN" alt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5725" y="116632"/>
            <a:ext cx="1438275"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内容占位符 6"/>
          <p:cNvSpPr>
            <a:spLocks noGrp="1"/>
          </p:cNvSpPr>
          <p:nvPr>
            <p:ph idx="1"/>
          </p:nvPr>
        </p:nvSpPr>
        <p:spPr>
          <a:xfrm>
            <a:off x="457200" y="1600200"/>
            <a:ext cx="8291264" cy="4781128"/>
          </a:xfrm>
          <a:prstGeom prst="rect">
            <a:avLst/>
          </a:prstGeom>
        </p:spPr>
        <p:txBody>
          <a:bodyPr>
            <a:normAutofit fontScale="40000" lnSpcReduction="20000"/>
          </a:bodyPr>
          <a:lstStyle/>
          <a:p>
            <a:r>
              <a:rPr lang="en-US" altLang="zh-CN" sz="4200" b="1" dirty="0"/>
              <a:t>The Company enters into fuel derivative contracts to manage its risk associated with significant </a:t>
            </a:r>
            <a:r>
              <a:rPr lang="en-US" altLang="zh-CN" sz="4200" b="1" dirty="0" smtClean="0"/>
              <a:t>increases in </a:t>
            </a:r>
            <a:r>
              <a:rPr lang="en-US" altLang="zh-CN" sz="4200" b="1" dirty="0"/>
              <a:t>fuel </a:t>
            </a:r>
            <a:r>
              <a:rPr lang="en-US" altLang="zh-CN" sz="4200" b="1" dirty="0" smtClean="0"/>
              <a:t>prices</a:t>
            </a:r>
            <a:endParaRPr lang="en-US" altLang="zh-CN" sz="4200" b="1" dirty="0"/>
          </a:p>
          <a:p>
            <a:pPr marL="0" indent="0">
              <a:buNone/>
            </a:pPr>
            <a:endParaRPr lang="en-US" altLang="zh-CN" sz="4200" b="1" dirty="0"/>
          </a:p>
          <a:p>
            <a:r>
              <a:rPr lang="en-US" altLang="zh-CN" sz="4200" b="1" dirty="0" smtClean="0"/>
              <a:t>Jet </a:t>
            </a:r>
            <a:r>
              <a:rPr lang="en-US" altLang="zh-CN" sz="4200" b="1" dirty="0"/>
              <a:t>fuel prices were </a:t>
            </a:r>
            <a:r>
              <a:rPr lang="en-US" altLang="zh-CN" sz="4200" b="1" dirty="0" smtClean="0"/>
              <a:t>less volatile </a:t>
            </a:r>
            <a:r>
              <a:rPr lang="en-US" altLang="zh-CN" sz="4200" b="1" dirty="0"/>
              <a:t>in 2013 than in some </a:t>
            </a:r>
            <a:r>
              <a:rPr lang="en-US" altLang="zh-CN" sz="4200" b="1" dirty="0" smtClean="0"/>
              <a:t>previous  years and they </a:t>
            </a:r>
            <a:r>
              <a:rPr lang="en-US" altLang="zh-CN" sz="4200" b="1" dirty="0"/>
              <a:t>remain at high </a:t>
            </a:r>
            <a:r>
              <a:rPr lang="en-US" altLang="zh-CN" sz="4200" b="1" dirty="0" smtClean="0"/>
              <a:t>levels</a:t>
            </a:r>
          </a:p>
          <a:p>
            <a:pPr marL="0" indent="0">
              <a:buNone/>
            </a:pPr>
            <a:endParaRPr lang="en-US" altLang="zh-CN" sz="4200" b="1" dirty="0"/>
          </a:p>
          <a:p>
            <a:r>
              <a:rPr lang="en-US" altLang="zh-CN" sz="4200" b="1" dirty="0"/>
              <a:t>T</a:t>
            </a:r>
            <a:r>
              <a:rPr lang="en-US" altLang="zh-CN" sz="4200" b="1" dirty="0" smtClean="0"/>
              <a:t>he </a:t>
            </a:r>
            <a:r>
              <a:rPr lang="en-US" altLang="zh-CN" sz="4200" b="1" dirty="0"/>
              <a:t>cost of hedging has increased in recent years with </a:t>
            </a:r>
            <a:r>
              <a:rPr lang="en-US" altLang="zh-CN" sz="4200" b="1" dirty="0" smtClean="0"/>
              <a:t>current sustained </a:t>
            </a:r>
            <a:r>
              <a:rPr lang="en-US" altLang="zh-CN" sz="4200" b="1" dirty="0"/>
              <a:t>high jet fuel prices and the potential for volatility in the fuel </a:t>
            </a:r>
            <a:r>
              <a:rPr lang="en-US" altLang="zh-CN" sz="4200" b="1" dirty="0" smtClean="0"/>
              <a:t>market</a:t>
            </a:r>
          </a:p>
          <a:p>
            <a:pPr marL="0" indent="0">
              <a:buNone/>
            </a:pPr>
            <a:endParaRPr lang="en-US" altLang="zh-CN" sz="4200" b="1" dirty="0" smtClean="0"/>
          </a:p>
          <a:p>
            <a:r>
              <a:rPr lang="en-US" altLang="zh-CN" sz="4200" b="1" dirty="0"/>
              <a:t>However, The Company is also subject to the risk that the fuel derivatives it uses to hedge against fuel price volatility do not provide adequate protection</a:t>
            </a:r>
          </a:p>
          <a:p>
            <a:pPr marL="0" indent="0">
              <a:buNone/>
            </a:pPr>
            <a:endParaRPr lang="en-US" altLang="zh-CN" sz="4200" b="1" dirty="0" smtClean="0"/>
          </a:p>
          <a:p>
            <a:r>
              <a:rPr lang="en-US" altLang="zh-CN" sz="4200" b="1" dirty="0" smtClean="0"/>
              <a:t>The </a:t>
            </a:r>
            <a:r>
              <a:rPr lang="en-US" altLang="zh-CN" sz="4200" b="1" dirty="0"/>
              <a:t>Company held a net position of fuel derivative instruments that </a:t>
            </a:r>
            <a:r>
              <a:rPr lang="en-US" altLang="zh-CN" sz="4200" b="1" dirty="0" smtClean="0"/>
              <a:t>represent a </a:t>
            </a:r>
            <a:r>
              <a:rPr lang="en-US" altLang="zh-CN" sz="4200" b="1" dirty="0"/>
              <a:t>hedge for a portion of its anticipated jet fuel purchases for each year from 2014 through </a:t>
            </a:r>
            <a:r>
              <a:rPr lang="en-US" altLang="zh-CN" sz="4200" b="1" dirty="0" smtClean="0"/>
              <a:t>2017</a:t>
            </a:r>
          </a:p>
          <a:p>
            <a:endParaRPr lang="en-US" altLang="zh-CN" dirty="0"/>
          </a:p>
          <a:p>
            <a:endParaRPr lang="zh-CN" altLang="en-US" dirty="0"/>
          </a:p>
        </p:txBody>
      </p:sp>
    </p:spTree>
    <p:extLst>
      <p:ext uri="{BB962C8B-B14F-4D97-AF65-F5344CB8AC3E}">
        <p14:creationId xmlns:p14="http://schemas.microsoft.com/office/powerpoint/2010/main" val="52320097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1556792"/>
            <a:ext cx="8229600" cy="3680971"/>
          </a:xfrm>
          <a:prstGeom prst="rect">
            <a:avLst/>
          </a:prstGeom>
        </p:spPr>
      </p:pic>
      <p:sp>
        <p:nvSpPr>
          <p:cNvPr id="4" name="矩形 3"/>
          <p:cNvSpPr/>
          <p:nvPr/>
        </p:nvSpPr>
        <p:spPr>
          <a:xfrm>
            <a:off x="467544" y="548680"/>
            <a:ext cx="6943503" cy="830997"/>
          </a:xfrm>
          <a:prstGeom prst="rect">
            <a:avLst/>
          </a:prstGeom>
          <a:noFill/>
        </p:spPr>
        <p:txBody>
          <a:bodyPr wrap="none" lIns="91440" tIns="45720" rIns="91440" bIns="45720">
            <a:spAutoFit/>
          </a:bodyPr>
          <a:lstStyle/>
          <a:p>
            <a:r>
              <a:rPr lang="en-US" altLang="zh-CN"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Fuel </a:t>
            </a:r>
            <a:r>
              <a:rPr lang="en-US" altLang="zh-CN" sz="4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hedging strategy</a:t>
            </a:r>
            <a:endParaRPr lang="zh-CN" alt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5725" y="116632"/>
            <a:ext cx="1438275"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95536" y="5517232"/>
            <a:ext cx="8424936" cy="1477328"/>
          </a:xfrm>
          <a:prstGeom prst="rect">
            <a:avLst/>
          </a:prstGeom>
          <a:noFill/>
        </p:spPr>
        <p:txBody>
          <a:bodyPr wrap="square" rtlCol="0">
            <a:spAutoFit/>
          </a:bodyPr>
          <a:lstStyle/>
          <a:p>
            <a:pPr marL="285750" indent="-285750">
              <a:buFont typeface="Arial" panose="020B0604020202020204" pitchFamily="34" charset="0"/>
              <a:buChar char="•"/>
            </a:pPr>
            <a:r>
              <a:rPr lang="en-US" altLang="zh-CN" b="1" dirty="0" smtClean="0"/>
              <a:t>The average price of per Gallon was decreased to 3.16 in 2013</a:t>
            </a:r>
          </a:p>
          <a:p>
            <a:endParaRPr lang="en-US" altLang="zh-CN" b="1" dirty="0" smtClean="0"/>
          </a:p>
          <a:p>
            <a:pPr marL="285750" indent="-285750">
              <a:buFont typeface="Arial" panose="020B0604020202020204" pitchFamily="34" charset="0"/>
              <a:buChar char="•"/>
            </a:pPr>
            <a:r>
              <a:rPr lang="en-CA" altLang="zh-CN" b="1" dirty="0" smtClean="0">
                <a:solidFill>
                  <a:prstClr val="black"/>
                </a:solidFill>
              </a:rPr>
              <a:t>Fuel </a:t>
            </a:r>
            <a:r>
              <a:rPr lang="en-CA" altLang="zh-CN" b="1" dirty="0">
                <a:solidFill>
                  <a:prstClr val="black"/>
                </a:solidFill>
              </a:rPr>
              <a:t>costs have represented the </a:t>
            </a:r>
            <a:r>
              <a:rPr lang="en-CA" altLang="zh-CN" b="1" dirty="0" smtClean="0">
                <a:solidFill>
                  <a:prstClr val="black"/>
                </a:solidFill>
              </a:rPr>
              <a:t>second </a:t>
            </a:r>
            <a:r>
              <a:rPr lang="en-CA" altLang="zh-CN" b="1" dirty="0">
                <a:solidFill>
                  <a:prstClr val="black"/>
                </a:solidFill>
              </a:rPr>
              <a:t>largest expense for </a:t>
            </a:r>
            <a:r>
              <a:rPr lang="en-CA" altLang="zh-CN" b="1" dirty="0" smtClean="0">
                <a:solidFill>
                  <a:prstClr val="black"/>
                </a:solidFill>
              </a:rPr>
              <a:t>Southwest</a:t>
            </a:r>
            <a:r>
              <a:rPr lang="en-CA" altLang="zh-CN" dirty="0" smtClean="0">
                <a:solidFill>
                  <a:prstClr val="black"/>
                </a:solidFill>
              </a:rPr>
              <a:t>.</a:t>
            </a:r>
            <a:endParaRPr lang="en-CA" altLang="zh-CN" dirty="0">
              <a:solidFill>
                <a:prstClr val="black"/>
              </a:solidFill>
            </a:endParaRPr>
          </a:p>
          <a:p>
            <a:endParaRPr lang="en-US" altLang="zh-CN" dirty="0" smtClean="0"/>
          </a:p>
          <a:p>
            <a:r>
              <a:rPr lang="en-US" altLang="zh-CN" dirty="0" smtClean="0"/>
              <a:t> </a:t>
            </a:r>
            <a:endParaRPr lang="zh-CN" altLang="en-US" dirty="0"/>
          </a:p>
        </p:txBody>
      </p:sp>
    </p:spTree>
    <p:extLst>
      <p:ext uri="{BB962C8B-B14F-4D97-AF65-F5344CB8AC3E}">
        <p14:creationId xmlns:p14="http://schemas.microsoft.com/office/powerpoint/2010/main" val="382404605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67544" y="548680"/>
            <a:ext cx="6943503" cy="830997"/>
          </a:xfrm>
          <a:prstGeom prst="rect">
            <a:avLst/>
          </a:prstGeom>
          <a:noFill/>
        </p:spPr>
        <p:txBody>
          <a:bodyPr wrap="none" lIns="91440" tIns="45720" rIns="91440" bIns="45720">
            <a:spAutoFit/>
          </a:bodyPr>
          <a:lstStyle/>
          <a:p>
            <a:r>
              <a:rPr lang="en-US" altLang="zh-CN"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Fuel </a:t>
            </a:r>
            <a:r>
              <a:rPr lang="en-US" altLang="zh-CN" sz="4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hedging strategy</a:t>
            </a:r>
            <a:endParaRPr lang="zh-CN" alt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5725" y="116632"/>
            <a:ext cx="1438275"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内容占位符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9512" y="1556792"/>
            <a:ext cx="8702811" cy="144016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888" y="3068960"/>
            <a:ext cx="8713605" cy="1823205"/>
          </a:xfrm>
          <a:prstGeom prst="rect">
            <a:avLst/>
          </a:prstGeom>
        </p:spPr>
      </p:pic>
      <p:sp>
        <p:nvSpPr>
          <p:cNvPr id="8" name="TextBox 7"/>
          <p:cNvSpPr txBox="1"/>
          <p:nvPr/>
        </p:nvSpPr>
        <p:spPr>
          <a:xfrm>
            <a:off x="367549" y="5229200"/>
            <a:ext cx="8496944" cy="1200329"/>
          </a:xfrm>
          <a:prstGeom prst="rect">
            <a:avLst/>
          </a:prstGeom>
          <a:noFill/>
        </p:spPr>
        <p:txBody>
          <a:bodyPr wrap="square" rtlCol="0">
            <a:spAutoFit/>
          </a:bodyPr>
          <a:lstStyle/>
          <a:p>
            <a:pPr marL="285750" indent="-285750">
              <a:buFont typeface="Wingdings" panose="05000000000000000000" pitchFamily="2" charset="2"/>
              <a:buChar char="Ø"/>
            </a:pPr>
            <a:r>
              <a:rPr lang="en-US" altLang="zh-CN" b="1" dirty="0" smtClean="0"/>
              <a:t> The fuel and oil expense drop by 6.7% in 2013</a:t>
            </a:r>
          </a:p>
          <a:p>
            <a:endParaRPr lang="en-US" altLang="zh-CN" b="1" dirty="0" smtClean="0"/>
          </a:p>
          <a:p>
            <a:pPr marL="285750" indent="-285750">
              <a:buFont typeface="Wingdings" panose="05000000000000000000" pitchFamily="2" charset="2"/>
              <a:buChar char="Ø"/>
            </a:pPr>
            <a:r>
              <a:rPr lang="en-US" altLang="zh-CN" b="1" dirty="0"/>
              <a:t> </a:t>
            </a:r>
            <a:r>
              <a:rPr lang="en-US" altLang="zh-CN" b="1" dirty="0" smtClean="0"/>
              <a:t>However, if company </a:t>
            </a:r>
            <a:r>
              <a:rPr lang="en-US" altLang="zh-CN" b="1" dirty="0"/>
              <a:t>heavily lock in high prices, they lose money when prices drop</a:t>
            </a:r>
          </a:p>
          <a:p>
            <a:r>
              <a:rPr lang="en-US" altLang="zh-CN" dirty="0" smtClean="0"/>
              <a:t> </a:t>
            </a:r>
            <a:endParaRPr lang="zh-CN" altLang="en-US" dirty="0"/>
          </a:p>
        </p:txBody>
      </p:sp>
    </p:spTree>
    <p:extLst>
      <p:ext uri="{BB962C8B-B14F-4D97-AF65-F5344CB8AC3E}">
        <p14:creationId xmlns:p14="http://schemas.microsoft.com/office/powerpoint/2010/main" val="27539986"/>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95536" y="332656"/>
            <a:ext cx="5747086" cy="923330"/>
          </a:xfrm>
          <a:prstGeom prst="rect">
            <a:avLst/>
          </a:prstGeom>
          <a:noFill/>
        </p:spPr>
        <p:txBody>
          <a:bodyPr wrap="none" lIns="91440" tIns="45720" rIns="91440" bIns="45720">
            <a:spAutoFit/>
          </a:bodyPr>
          <a:lstStyle/>
          <a:p>
            <a:pPr algn="ctr"/>
            <a:r>
              <a:rPr lang="en-US" altLang="zh-CN"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FINANCIAL REVIEW</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9998" y="151425"/>
            <a:ext cx="1438275"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614021" y="2667000"/>
            <a:ext cx="4441421" cy="333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903777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21479" y="404664"/>
            <a:ext cx="4136069" cy="769441"/>
          </a:xfrm>
          <a:prstGeom prst="rect">
            <a:avLst/>
          </a:prstGeom>
          <a:noFill/>
        </p:spPr>
        <p:txBody>
          <a:bodyPr wrap="none" lIns="91440" tIns="45720" rIns="91440" bIns="45720">
            <a:spAutoFit/>
          </a:bodyPr>
          <a:lstStyle/>
          <a:p>
            <a:r>
              <a:rPr lang="de-DE" altLang="zh-CN" sz="4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Balance </a:t>
            </a:r>
            <a:r>
              <a:rPr lang="de-DE" altLang="zh-CN"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Sheet</a:t>
            </a:r>
            <a:endParaRPr lang="zh-CN" altLang="en-US" sz="4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5725" y="106214"/>
            <a:ext cx="1438275"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内容占位符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76400" y="1143000"/>
            <a:ext cx="6313637" cy="5516425"/>
          </a:xfrm>
          <a:prstGeom prst="rect">
            <a:avLst/>
          </a:prstGeom>
        </p:spPr>
      </p:pic>
    </p:spTree>
    <p:extLst>
      <p:ext uri="{BB962C8B-B14F-4D97-AF65-F5344CB8AC3E}">
        <p14:creationId xmlns:p14="http://schemas.microsoft.com/office/powerpoint/2010/main" val="282972143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553" y="1266974"/>
            <a:ext cx="7272808" cy="5415209"/>
          </a:xfrm>
          <a:prstGeom prst="rect">
            <a:avLst/>
          </a:prstGeom>
        </p:spPr>
      </p:pic>
      <p:sp>
        <p:nvSpPr>
          <p:cNvPr id="4" name="矩形 3"/>
          <p:cNvSpPr/>
          <p:nvPr/>
        </p:nvSpPr>
        <p:spPr>
          <a:xfrm>
            <a:off x="221479" y="404664"/>
            <a:ext cx="7395999" cy="769441"/>
          </a:xfrm>
          <a:prstGeom prst="rect">
            <a:avLst/>
          </a:prstGeom>
          <a:noFill/>
        </p:spPr>
        <p:txBody>
          <a:bodyPr wrap="none" lIns="91440" tIns="45720" rIns="91440" bIns="45720">
            <a:spAutoFit/>
          </a:bodyPr>
          <a:lstStyle/>
          <a:p>
            <a:r>
              <a:rPr lang="de-DE" altLang="zh-CN" sz="4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Balance Sheet </a:t>
            </a:r>
            <a:r>
              <a:rPr lang="de-DE" altLang="zh-CN"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r>
              <a:rPr lang="en-US" altLang="zh-CN" sz="4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quarterly</a:t>
            </a:r>
            <a:r>
              <a:rPr lang="de-DE" altLang="zh-CN" sz="4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endParaRPr lang="zh-CN" altLang="en-US" sz="4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5725" y="106214"/>
            <a:ext cx="1438275"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679258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80361" y="383090"/>
            <a:ext cx="7648023" cy="646331"/>
          </a:xfrm>
          <a:prstGeom prst="rect">
            <a:avLst/>
          </a:prstGeom>
          <a:noFill/>
        </p:spPr>
        <p:txBody>
          <a:bodyPr wrap="square" lIns="91440" tIns="45720" rIns="91440" bIns="45720">
            <a:spAutoFit/>
          </a:bodyPr>
          <a:lstStyle/>
          <a:p>
            <a:r>
              <a:rPr lang="en-US" altLang="zh-CN"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Income statement </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6336" y="140133"/>
            <a:ext cx="1438275"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内容占位符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1277" y="1371600"/>
            <a:ext cx="6507107" cy="4934920"/>
          </a:xfrm>
          <a:prstGeom prst="rect">
            <a:avLst/>
          </a:prstGeom>
        </p:spPr>
      </p:pic>
    </p:spTree>
    <p:extLst>
      <p:ext uri="{BB962C8B-B14F-4D97-AF65-F5344CB8AC3E}">
        <p14:creationId xmlns:p14="http://schemas.microsoft.com/office/powerpoint/2010/main" val="4716268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Shape 126"/>
          <p:cNvSpPr txBox="1">
            <a:spLocks noGrp="1"/>
          </p:cNvSpPr>
          <p:nvPr>
            <p:ph type="title"/>
          </p:nvPr>
        </p:nvSpPr>
        <p:spPr>
          <a:xfrm>
            <a:off x="685800" y="304800"/>
            <a:ext cx="7773338" cy="1596177"/>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baseline="0" dirty="0">
                <a:solidFill>
                  <a:schemeClr val="dk1"/>
                </a:solidFill>
                <a:latin typeface="Calibri"/>
                <a:ea typeface="Calibri"/>
                <a:cs typeface="Calibri"/>
                <a:sym typeface="Calibri"/>
              </a:rPr>
              <a:t>Product Differentiation</a:t>
            </a:r>
          </a:p>
        </p:txBody>
      </p:sp>
      <p:sp>
        <p:nvSpPr>
          <p:cNvPr id="127" name="Shape 127"/>
          <p:cNvSpPr txBox="1">
            <a:spLocks noGrp="1"/>
          </p:cNvSpPr>
          <p:nvPr>
            <p:ph sz="quarter" idx="13"/>
          </p:nvPr>
        </p:nvSpPr>
        <p:spPr>
          <a:xfrm>
            <a:off x="546100" y="1488346"/>
            <a:ext cx="7772870" cy="3424107"/>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Calibri"/>
              <a:buChar char="•"/>
            </a:pPr>
            <a:r>
              <a:rPr lang="en-US" sz="1800" b="0" i="0" u="none" strike="noStrike" cap="none" baseline="0" dirty="0">
                <a:solidFill>
                  <a:schemeClr val="dk1"/>
                </a:solidFill>
                <a:latin typeface="+mj-lt"/>
                <a:ea typeface="Calibri"/>
                <a:cs typeface="Calibri"/>
                <a:sym typeface="Calibri"/>
              </a:rPr>
              <a:t>Extra leg room</a:t>
            </a:r>
          </a:p>
          <a:p>
            <a:pPr marL="342900" marR="0" lvl="0" indent="-342900" algn="l" rtl="0">
              <a:spcBef>
                <a:spcPts val="640"/>
              </a:spcBef>
              <a:buClr>
                <a:schemeClr val="dk1"/>
              </a:buClr>
              <a:buSzPct val="100000"/>
              <a:buFont typeface="Calibri"/>
              <a:buChar char="•"/>
            </a:pPr>
            <a:r>
              <a:rPr lang="en-US" sz="1800" b="0" i="0" u="none" strike="noStrike" cap="none" baseline="0" dirty="0">
                <a:solidFill>
                  <a:schemeClr val="dk1"/>
                </a:solidFill>
                <a:latin typeface="+mj-lt"/>
                <a:ea typeface="Calibri"/>
                <a:cs typeface="Calibri"/>
                <a:sym typeface="Calibri"/>
              </a:rPr>
              <a:t>In-flight entertainment</a:t>
            </a:r>
          </a:p>
          <a:p>
            <a:pPr marL="342900" marR="0" lvl="0" indent="-342900" algn="l" rtl="0">
              <a:spcBef>
                <a:spcPts val="640"/>
              </a:spcBef>
              <a:buClr>
                <a:schemeClr val="dk1"/>
              </a:buClr>
              <a:buSzPct val="100000"/>
              <a:buFont typeface="Calibri"/>
              <a:buChar char="•"/>
            </a:pPr>
            <a:r>
              <a:rPr lang="en-US" sz="1800" b="0" i="0" u="none" strike="noStrike" cap="none" baseline="0" dirty="0">
                <a:solidFill>
                  <a:schemeClr val="dk1"/>
                </a:solidFill>
                <a:latin typeface="+mj-lt"/>
                <a:ea typeface="Calibri"/>
                <a:cs typeface="Calibri"/>
                <a:sym typeface="Calibri"/>
              </a:rPr>
              <a:t>Loyalty programs</a:t>
            </a:r>
            <a:r>
              <a:rPr lang="en-US" sz="1600" b="0" i="0" u="none" strike="noStrike" cap="none" baseline="0" dirty="0">
                <a:solidFill>
                  <a:schemeClr val="dk1"/>
                </a:solidFill>
                <a:latin typeface="+mj-lt"/>
                <a:ea typeface="Calibri"/>
                <a:cs typeface="Calibri"/>
                <a:sym typeface="Calibri"/>
              </a:rPr>
              <a:t> </a:t>
            </a:r>
            <a:r>
              <a:rPr lang="en-US" sz="1600" b="0" i="0" u="none" strike="noStrike" cap="none" baseline="0" dirty="0" smtClean="0">
                <a:solidFill>
                  <a:schemeClr val="dk1"/>
                </a:solidFill>
                <a:latin typeface="+mj-lt"/>
                <a:ea typeface="Calibri"/>
                <a:cs typeface="Calibri"/>
                <a:sym typeface="Calibri"/>
              </a:rPr>
              <a:t>(JA</a:t>
            </a:r>
            <a:r>
              <a:rPr lang="en-US" sz="1600" cap="none" dirty="0" smtClean="0">
                <a:solidFill>
                  <a:schemeClr val="dk1"/>
                </a:solidFill>
                <a:latin typeface="+mj-lt"/>
                <a:ea typeface="Calibri"/>
                <a:cs typeface="Calibri"/>
                <a:sym typeface="Calibri"/>
              </a:rPr>
              <a:t>L mileage bank, united airlines mileage plus etc</a:t>
            </a:r>
            <a:r>
              <a:rPr lang="en-US" sz="1600" dirty="0" smtClean="0">
                <a:solidFill>
                  <a:schemeClr val="dk1"/>
                </a:solidFill>
                <a:latin typeface="+mj-lt"/>
                <a:ea typeface="Calibri"/>
                <a:cs typeface="Calibri"/>
                <a:sym typeface="Calibri"/>
              </a:rPr>
              <a:t>.)</a:t>
            </a:r>
            <a:endParaRPr lang="en-US" sz="1600" dirty="0">
              <a:solidFill>
                <a:schemeClr val="dk1"/>
              </a:solidFill>
              <a:latin typeface="+mj-lt"/>
              <a:ea typeface="Calibri"/>
            </a:endParaRPr>
          </a:p>
          <a:p>
            <a:pPr marL="342900" marR="0" lvl="0" indent="-342900" algn="l" rtl="0">
              <a:spcBef>
                <a:spcPts val="640"/>
              </a:spcBef>
              <a:buClr>
                <a:schemeClr val="dk1"/>
              </a:buClr>
              <a:buSzPct val="100000"/>
              <a:buFont typeface="Calibri"/>
              <a:buChar char="•"/>
            </a:pPr>
            <a:r>
              <a:rPr lang="en-US" sz="1800" cap="none" dirty="0" smtClean="0">
                <a:solidFill>
                  <a:schemeClr val="dk1"/>
                </a:solidFill>
                <a:latin typeface="+mj-lt"/>
              </a:rPr>
              <a:t>Ancillary revenue structure  (bag fees) </a:t>
            </a:r>
            <a:endParaRPr lang="en-US" sz="1800" cap="none" dirty="0">
              <a:solidFill>
                <a:schemeClr val="dk1"/>
              </a:solidFill>
              <a:latin typeface="+mj-lt"/>
            </a:endParaRPr>
          </a:p>
        </p:txBody>
      </p:sp>
      <p:pic>
        <p:nvPicPr>
          <p:cNvPr id="1433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89" r="7008" b="9343"/>
          <a:stretch/>
        </p:blipFill>
        <p:spPr bwMode="auto">
          <a:xfrm>
            <a:off x="533400" y="3505200"/>
            <a:ext cx="4267200" cy="3165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3185094"/>
      </p:ext>
    </p:extLst>
  </p:cSld>
  <p:clrMapOvr>
    <a:masterClrMapping/>
  </p:clrMapOvr>
  <p:transition spd="slow">
    <p:cut/>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42632" y="1434720"/>
            <a:ext cx="7291979" cy="5313363"/>
          </a:xfrm>
          <a:prstGeom prst="rect">
            <a:avLst/>
          </a:prstGeom>
        </p:spPr>
      </p:pic>
      <p:sp>
        <p:nvSpPr>
          <p:cNvPr id="4" name="矩形 3"/>
          <p:cNvSpPr/>
          <p:nvPr/>
        </p:nvSpPr>
        <p:spPr>
          <a:xfrm>
            <a:off x="380361" y="140133"/>
            <a:ext cx="7648023" cy="1323439"/>
          </a:xfrm>
          <a:prstGeom prst="rect">
            <a:avLst/>
          </a:prstGeom>
          <a:noFill/>
        </p:spPr>
        <p:txBody>
          <a:bodyPr wrap="square" lIns="91440" tIns="45720" rIns="91440" bIns="45720">
            <a:spAutoFit/>
          </a:bodyPr>
          <a:lstStyle/>
          <a:p>
            <a:r>
              <a:rPr lang="en-US" altLang="zh-CN"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Income statement </a:t>
            </a:r>
            <a:endParaRPr lang="en-US" altLang="zh-CN"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r>
              <a:rPr lang="en-US" altLang="zh-CN"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r>
              <a:rPr lang="en-US" altLang="zh-CN"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Quarterly)</a:t>
            </a:r>
            <a:endParaRPr lang="zh-CN" altLang="en-US"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6336" y="140133"/>
            <a:ext cx="1438275"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773138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67544" y="328811"/>
            <a:ext cx="5952527" cy="769441"/>
          </a:xfrm>
          <a:prstGeom prst="rect">
            <a:avLst/>
          </a:prstGeom>
          <a:noFill/>
        </p:spPr>
        <p:txBody>
          <a:bodyPr wrap="none" lIns="91440" tIns="45720" rIns="91440" bIns="45720">
            <a:spAutoFit/>
          </a:bodyPr>
          <a:lstStyle/>
          <a:p>
            <a:r>
              <a:rPr lang="en-US" altLang="zh-CN" sz="4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CASH FLOW STATEMENT</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6336" y="116632"/>
            <a:ext cx="1438275"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内容占位符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86001" y="1143000"/>
            <a:ext cx="5957488" cy="5575310"/>
          </a:xfrm>
          <a:prstGeom prst="rect">
            <a:avLst/>
          </a:prstGeom>
        </p:spPr>
      </p:pic>
    </p:spTree>
    <p:extLst>
      <p:ext uri="{BB962C8B-B14F-4D97-AF65-F5344CB8AC3E}">
        <p14:creationId xmlns:p14="http://schemas.microsoft.com/office/powerpoint/2010/main" val="16084298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1007" y="1676400"/>
            <a:ext cx="6500398" cy="4953000"/>
          </a:xfrm>
          <a:prstGeom prst="rect">
            <a:avLst/>
          </a:prstGeom>
        </p:spPr>
      </p:pic>
      <p:sp>
        <p:nvSpPr>
          <p:cNvPr id="4" name="矩形 3"/>
          <p:cNvSpPr/>
          <p:nvPr/>
        </p:nvSpPr>
        <p:spPr>
          <a:xfrm>
            <a:off x="683568" y="116632"/>
            <a:ext cx="5952527" cy="1446550"/>
          </a:xfrm>
          <a:prstGeom prst="rect">
            <a:avLst/>
          </a:prstGeom>
          <a:noFill/>
        </p:spPr>
        <p:txBody>
          <a:bodyPr wrap="none" lIns="91440" tIns="45720" rIns="91440" bIns="45720">
            <a:spAutoFit/>
          </a:bodyPr>
          <a:lstStyle/>
          <a:p>
            <a:r>
              <a:rPr lang="en-US" altLang="zh-CN" sz="4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CASH FLOW STATEMENT</a:t>
            </a:r>
          </a:p>
          <a:p>
            <a:r>
              <a:rPr lang="en-US" altLang="zh-CN"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(QUALTERLY)</a:t>
            </a:r>
            <a:endParaRPr lang="en-US" altLang="zh-CN" sz="4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6336" y="116632"/>
            <a:ext cx="1438275"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247882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内容占位符 4"/>
          <p:cNvGraphicFramePr>
            <a:graphicFrameLocks noGrp="1"/>
          </p:cNvGraphicFramePr>
          <p:nvPr>
            <p:ph idx="1"/>
            <p:extLst>
              <p:ext uri="{D42A27DB-BD31-4B8C-83A1-F6EECF244321}">
                <p14:modId xmlns:p14="http://schemas.microsoft.com/office/powerpoint/2010/main" val="181548598"/>
              </p:ext>
            </p:extLst>
          </p:nvPr>
        </p:nvGraphicFramePr>
        <p:xfrm>
          <a:off x="457200" y="1600200"/>
          <a:ext cx="8229600" cy="4686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矩形 3"/>
          <p:cNvSpPr/>
          <p:nvPr/>
        </p:nvSpPr>
        <p:spPr>
          <a:xfrm>
            <a:off x="467544" y="404664"/>
            <a:ext cx="4847417" cy="923330"/>
          </a:xfrm>
          <a:prstGeom prst="rect">
            <a:avLst/>
          </a:prstGeom>
          <a:noFill/>
        </p:spPr>
        <p:txBody>
          <a:bodyPr wrap="none" lIns="91440" tIns="45720" rIns="91440" bIns="45720">
            <a:spAutoFit/>
          </a:bodyPr>
          <a:lstStyle/>
          <a:p>
            <a:pPr algn="ctr"/>
            <a:r>
              <a:rPr lang="en-US" altLang="zh-CN"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SWOT ANALYSIS</a:t>
            </a:r>
            <a:endParaRPr lang="zh-CN" alt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20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96336" y="106214"/>
            <a:ext cx="1438275"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778883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内容占位符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1600" y="1412776"/>
            <a:ext cx="6976063" cy="5232047"/>
          </a:xfrm>
          <a:prstGeom prst="rect">
            <a:avLst/>
          </a:prstGeom>
        </p:spPr>
      </p:pic>
      <p:sp>
        <p:nvSpPr>
          <p:cNvPr id="4" name="矩形 3"/>
          <p:cNvSpPr/>
          <p:nvPr/>
        </p:nvSpPr>
        <p:spPr>
          <a:xfrm>
            <a:off x="395536" y="332656"/>
            <a:ext cx="5944320" cy="923330"/>
          </a:xfrm>
          <a:prstGeom prst="rect">
            <a:avLst/>
          </a:prstGeom>
          <a:noFill/>
        </p:spPr>
        <p:txBody>
          <a:bodyPr wrap="none" lIns="91440" tIns="45720" rIns="91440" bIns="45720">
            <a:spAutoFit/>
          </a:bodyPr>
          <a:lstStyle/>
          <a:p>
            <a:r>
              <a:rPr lang="en-CA" altLang="zh-CN"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RECOMMENDATION</a:t>
            </a:r>
            <a:endParaRPr lang="zh-CN" alt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9631" y="197421"/>
            <a:ext cx="1438275"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矩形 6"/>
          <p:cNvSpPr/>
          <p:nvPr/>
        </p:nvSpPr>
        <p:spPr>
          <a:xfrm rot="656489">
            <a:off x="1043608" y="1700808"/>
            <a:ext cx="2042547"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altLang="zh-CN" sz="5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HOLD!</a:t>
            </a:r>
            <a:endParaRPr lang="zh-CN" altLang="en-US"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355034520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dirty="0"/>
          </a:p>
        </p:txBody>
      </p:sp>
      <p:pic>
        <p:nvPicPr>
          <p:cNvPr id="6" name="Content Placeholder 5"/>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3752" y="1484784"/>
            <a:ext cx="9036496" cy="5266190"/>
          </a:xfrm>
        </p:spPr>
      </p:pic>
      <p:pic>
        <p:nvPicPr>
          <p:cNvPr id="4" name="Picture 1" descr="C:\Users\Ruirui\AppData\Roaming\Tencent\Users\536515882\QQ\WinTemp\RichOle\4WC19OUON7O2NA14SF0A)T4.jpg"/>
          <p:cNvPicPr>
            <a:picLocks noChangeAspect="1" noChangeArrowheads="1"/>
          </p:cNvPicPr>
          <p:nvPr/>
        </p:nvPicPr>
        <p:blipFill>
          <a:blip r:embed="rId4" cstate="print"/>
          <a:srcRect/>
          <a:stretch>
            <a:fillRect/>
          </a:stretch>
        </p:blipFill>
        <p:spPr bwMode="auto">
          <a:xfrm>
            <a:off x="0" y="0"/>
            <a:ext cx="9144000" cy="1484784"/>
          </a:xfrm>
          <a:prstGeom prst="rect">
            <a:avLst/>
          </a:prstGeom>
          <a:noFill/>
        </p:spPr>
      </p:pic>
    </p:spTree>
    <p:extLst>
      <p:ext uri="{BB962C8B-B14F-4D97-AF65-F5344CB8AC3E}">
        <p14:creationId xmlns:p14="http://schemas.microsoft.com/office/powerpoint/2010/main" val="3323678378"/>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thaypacific.jpg"/>
          <p:cNvPicPr>
            <a:picLocks noChangeAspect="1"/>
          </p:cNvPicPr>
          <p:nvPr/>
        </p:nvPicPr>
        <p:blipFill>
          <a:blip r:embed="rId3" cstate="print"/>
          <a:stretch>
            <a:fillRect/>
          </a:stretch>
        </p:blipFill>
        <p:spPr>
          <a:xfrm>
            <a:off x="7668344" y="0"/>
            <a:ext cx="1261374" cy="994886"/>
          </a:xfrm>
          <a:prstGeom prst="rect">
            <a:avLst/>
          </a:prstGeom>
        </p:spPr>
      </p:pic>
      <p:sp>
        <p:nvSpPr>
          <p:cNvPr id="12" name="Title 1"/>
          <p:cNvSpPr txBox="1">
            <a:spLocks/>
          </p:cNvSpPr>
          <p:nvPr/>
        </p:nvSpPr>
        <p:spPr>
          <a:xfrm>
            <a:off x="214282" y="571480"/>
            <a:ext cx="8229600" cy="741705"/>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z="3200" dirty="0" smtClean="0">
                <a:solidFill>
                  <a:schemeClr val="accent5">
                    <a:lumMod val="75000"/>
                  </a:schemeClr>
                </a:solidFill>
                <a:latin typeface="Times New Roman" panose="02020603050405020304" pitchFamily="18" charset="0"/>
                <a:ea typeface="+mj-ea"/>
                <a:cs typeface="Times New Roman" panose="02020603050405020304" pitchFamily="18" charset="0"/>
              </a:rPr>
              <a:t>STOCK INFORMATION</a:t>
            </a:r>
          </a:p>
        </p:txBody>
      </p:sp>
      <p:pic>
        <p:nvPicPr>
          <p:cNvPr id="16" name="Content Placeholder 15"/>
          <p:cNvPicPr>
            <a:picLocks noGrp="1" noChangeAspect="1"/>
          </p:cNvPicPr>
          <p:nvPr>
            <p:ph sz="quarter" idx="13"/>
          </p:nvPr>
        </p:nvPicPr>
        <p:blipFill>
          <a:blip r:embed="rId4">
            <a:extLst>
              <a:ext uri="{28A0092B-C50C-407E-A947-70E740481C1C}">
                <a14:useLocalDpi xmlns:a14="http://schemas.microsoft.com/office/drawing/2010/main" val="0"/>
              </a:ext>
            </a:extLst>
          </a:blip>
          <a:stretch>
            <a:fillRect/>
          </a:stretch>
        </p:blipFill>
        <p:spPr bwMode="auto">
          <a:xfrm>
            <a:off x="349991" y="1247726"/>
            <a:ext cx="8208912" cy="1022598"/>
          </a:xfrm>
          <a:prstGeom prst="rect">
            <a:avLst/>
          </a:prstGeom>
          <a:ln>
            <a:noFill/>
          </a:ln>
        </p:spPr>
        <p:style>
          <a:lnRef idx="2">
            <a:schemeClr val="accent3"/>
          </a:lnRef>
          <a:fillRef idx="1">
            <a:schemeClr val="lt1"/>
          </a:fillRef>
          <a:effectRef idx="0">
            <a:schemeClr val="accent3"/>
          </a:effectRef>
          <a:fontRef idx="minor">
            <a:schemeClr val="dk1"/>
          </a:fontRef>
        </p:style>
      </p:pic>
      <p:pic>
        <p:nvPicPr>
          <p:cNvPr id="20" name="Picture 19"/>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4000"/>
                    </a14:imgEffect>
                    <a14:imgEffect>
                      <a14:colorTemperature colorTemp="5385"/>
                    </a14:imgEffect>
                    <a14:imgEffect>
                      <a14:saturation sat="155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49991" y="2294934"/>
            <a:ext cx="8076979" cy="4389120"/>
          </a:xfrm>
          <a:prstGeom prst="rect">
            <a:avLst/>
          </a:prstGeom>
        </p:spPr>
      </p:pic>
      <p:sp>
        <p:nvSpPr>
          <p:cNvPr id="23" name="Rectangle 22"/>
          <p:cNvSpPr/>
          <p:nvPr/>
        </p:nvSpPr>
        <p:spPr>
          <a:xfrm>
            <a:off x="35690" y="1118316"/>
            <a:ext cx="9144000" cy="71438"/>
          </a:xfrm>
          <a:prstGeom prst="rect">
            <a:avLst/>
          </a:prstGeom>
          <a:solidFill>
            <a:schemeClr val="accent1">
              <a:lumMod val="75000"/>
            </a:schemeClr>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solidFill>
                <a:schemeClr val="accent1">
                  <a:lumMod val="75000"/>
                </a:schemeClr>
              </a:solidFill>
            </a:endParaRPr>
          </a:p>
        </p:txBody>
      </p:sp>
      <p:sp>
        <p:nvSpPr>
          <p:cNvPr id="27" name="Rectangle 26"/>
          <p:cNvSpPr/>
          <p:nvPr/>
        </p:nvSpPr>
        <p:spPr>
          <a:xfrm>
            <a:off x="7596336" y="1541722"/>
            <a:ext cx="720080" cy="51912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ction Button: Custom 27">
            <a:hlinkClick r:id="" action="ppaction://noaction" highlightClick="1"/>
          </p:cNvPr>
          <p:cNvSpPr/>
          <p:nvPr/>
        </p:nvSpPr>
        <p:spPr>
          <a:xfrm>
            <a:off x="4788024" y="1247726"/>
            <a:ext cx="432048" cy="293996"/>
          </a:xfrm>
          <a:prstGeom prst="actionButtonBlank">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ction Button: Custom 28">
            <a:hlinkClick r:id="" action="ppaction://noaction" highlightClick="1"/>
          </p:cNvPr>
          <p:cNvSpPr/>
          <p:nvPr/>
        </p:nvSpPr>
        <p:spPr>
          <a:xfrm>
            <a:off x="349991" y="2270324"/>
            <a:ext cx="8093891" cy="1230684"/>
          </a:xfrm>
          <a:prstGeom prst="actionButtonBlank">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ction Button: Custom 29">
            <a:hlinkClick r:id="" action="ppaction://noaction" highlightClick="1"/>
          </p:cNvPr>
          <p:cNvSpPr/>
          <p:nvPr/>
        </p:nvSpPr>
        <p:spPr>
          <a:xfrm>
            <a:off x="349991" y="4077072"/>
            <a:ext cx="8093891" cy="504056"/>
          </a:xfrm>
          <a:prstGeom prst="actionButtonBlank">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ction Button: Custom 30">
            <a:hlinkClick r:id="" action="ppaction://noaction" highlightClick="1"/>
          </p:cNvPr>
          <p:cNvSpPr/>
          <p:nvPr/>
        </p:nvSpPr>
        <p:spPr>
          <a:xfrm>
            <a:off x="349991" y="5517232"/>
            <a:ext cx="8076979" cy="288032"/>
          </a:xfrm>
          <a:prstGeom prst="actionButtonBlank">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109683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lvl="0">
              <a:spcBef>
                <a:spcPct val="0"/>
              </a:spcBef>
              <a:defRPr/>
            </a:pPr>
            <a:r>
              <a:rPr lang="en-CA" sz="3200" dirty="0">
                <a:solidFill>
                  <a:schemeClr val="accent5">
                    <a:lumMod val="75000"/>
                  </a:schemeClr>
                </a:solidFill>
                <a:latin typeface="Times New Roman" panose="02020603050405020304" pitchFamily="18" charset="0"/>
                <a:cs typeface="Times New Roman" panose="02020603050405020304" pitchFamily="18" charset="0"/>
              </a:rPr>
              <a:t>1 </a:t>
            </a:r>
            <a:r>
              <a:rPr lang="en-CA" sz="3200" dirty="0" smtClean="0">
                <a:solidFill>
                  <a:schemeClr val="accent5">
                    <a:lumMod val="75000"/>
                  </a:schemeClr>
                </a:solidFill>
                <a:latin typeface="Times New Roman" panose="02020603050405020304" pitchFamily="18" charset="0"/>
                <a:cs typeface="Times New Roman" panose="02020603050405020304" pitchFamily="18" charset="0"/>
              </a:rPr>
              <a:t>DAY </a:t>
            </a:r>
            <a:r>
              <a:rPr lang="en-CA" sz="3200" dirty="0">
                <a:solidFill>
                  <a:schemeClr val="accent5">
                    <a:lumMod val="75000"/>
                  </a:schemeClr>
                </a:solidFill>
                <a:latin typeface="Times New Roman" panose="02020603050405020304" pitchFamily="18" charset="0"/>
                <a:cs typeface="Times New Roman" panose="02020603050405020304" pitchFamily="18" charset="0"/>
              </a:rPr>
              <a:t>STOCK PRICE MOVEMENTS</a:t>
            </a:r>
          </a:p>
        </p:txBody>
      </p:sp>
      <p:pic>
        <p:nvPicPr>
          <p:cNvPr id="13" name="Picture 12" descr="cathaypacific.jpg"/>
          <p:cNvPicPr>
            <a:picLocks noChangeAspect="1"/>
          </p:cNvPicPr>
          <p:nvPr/>
        </p:nvPicPr>
        <p:blipFill>
          <a:blip r:embed="rId3" cstate="print"/>
          <a:stretch>
            <a:fillRect/>
          </a:stretch>
        </p:blipFill>
        <p:spPr>
          <a:xfrm>
            <a:off x="7668344" y="0"/>
            <a:ext cx="1261374" cy="994886"/>
          </a:xfrm>
          <a:prstGeom prst="rect">
            <a:avLst/>
          </a:prstGeom>
        </p:spPr>
      </p:pic>
      <p:sp>
        <p:nvSpPr>
          <p:cNvPr id="16" name="Rectangle 15"/>
          <p:cNvSpPr/>
          <p:nvPr/>
        </p:nvSpPr>
        <p:spPr>
          <a:xfrm>
            <a:off x="0" y="1071546"/>
            <a:ext cx="9144000" cy="71438"/>
          </a:xfrm>
          <a:prstGeom prst="rect">
            <a:avLst/>
          </a:prstGeom>
          <a:solidFill>
            <a:schemeClr val="accent1">
              <a:lumMod val="75000"/>
            </a:schemeClr>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solidFill>
                <a:schemeClr val="accent1">
                  <a:lumMod val="75000"/>
                </a:schemeClr>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428" y="1230569"/>
            <a:ext cx="8221736" cy="5438791"/>
          </a:xfrm>
          <a:prstGeom prst="rect">
            <a:avLst/>
          </a:prstGeom>
        </p:spPr>
      </p:pic>
    </p:spTree>
    <p:extLst>
      <p:ext uri="{BB962C8B-B14F-4D97-AF65-F5344CB8AC3E}">
        <p14:creationId xmlns:p14="http://schemas.microsoft.com/office/powerpoint/2010/main" val="427288403"/>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7454062" cy="985312"/>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z="3200" dirty="0" smtClean="0">
                <a:solidFill>
                  <a:schemeClr val="accent5">
                    <a:lumMod val="75000"/>
                  </a:schemeClr>
                </a:solidFill>
                <a:latin typeface="Times New Roman" panose="02020603050405020304" pitchFamily="18" charset="0"/>
                <a:ea typeface="+mj-ea"/>
                <a:cs typeface="Times New Roman" panose="02020603050405020304" pitchFamily="18" charset="0"/>
              </a:rPr>
              <a:t>1 YEAR STOCK PRICE MOVEMENTS</a:t>
            </a:r>
            <a:endParaRPr kumimoji="0" lang="en-CA" sz="3200" b="0"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mj-ea"/>
              <a:cs typeface="Times New Roman" panose="02020603050405020304" pitchFamily="18" charset="0"/>
            </a:endParaRPr>
          </a:p>
        </p:txBody>
      </p:sp>
      <p:pic>
        <p:nvPicPr>
          <p:cNvPr id="13" name="Picture 12" descr="cathaypacific.jpg"/>
          <p:cNvPicPr>
            <a:picLocks noChangeAspect="1"/>
          </p:cNvPicPr>
          <p:nvPr/>
        </p:nvPicPr>
        <p:blipFill>
          <a:blip r:embed="rId3" cstate="print"/>
          <a:stretch>
            <a:fillRect/>
          </a:stretch>
        </p:blipFill>
        <p:spPr>
          <a:xfrm>
            <a:off x="7668344" y="0"/>
            <a:ext cx="1261374" cy="994886"/>
          </a:xfrm>
          <a:prstGeom prst="rect">
            <a:avLst/>
          </a:prstGeom>
        </p:spPr>
      </p:pic>
      <p:sp>
        <p:nvSpPr>
          <p:cNvPr id="5" name="Rectangle 4"/>
          <p:cNvSpPr/>
          <p:nvPr/>
        </p:nvSpPr>
        <p:spPr>
          <a:xfrm>
            <a:off x="0" y="1071546"/>
            <a:ext cx="9144000" cy="71438"/>
          </a:xfrm>
          <a:prstGeom prst="rect">
            <a:avLst/>
          </a:prstGeom>
          <a:solidFill>
            <a:schemeClr val="tx2">
              <a:lumMod val="75000"/>
            </a:schemeClr>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934" y="1169500"/>
            <a:ext cx="7973948" cy="5688500"/>
          </a:xfrm>
          <a:prstGeom prst="rect">
            <a:avLst/>
          </a:prstGeom>
        </p:spPr>
      </p:pic>
    </p:spTree>
    <p:extLst>
      <p:ext uri="{BB962C8B-B14F-4D97-AF65-F5344CB8AC3E}">
        <p14:creationId xmlns:p14="http://schemas.microsoft.com/office/powerpoint/2010/main" val="2037605599"/>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z="3200" dirty="0" smtClean="0">
                <a:solidFill>
                  <a:schemeClr val="accent5">
                    <a:lumMod val="75000"/>
                  </a:schemeClr>
                </a:solidFill>
                <a:latin typeface="Times New Roman" panose="02020603050405020304" pitchFamily="18" charset="0"/>
                <a:ea typeface="+mj-ea"/>
                <a:cs typeface="Times New Roman" panose="02020603050405020304" pitchFamily="18" charset="0"/>
              </a:rPr>
              <a:t>5 YEAR STOCK PRICE MOVEMENTS</a:t>
            </a:r>
            <a:endParaRPr kumimoji="0" lang="en-CA" sz="3200" b="0"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mj-ea"/>
              <a:cs typeface="Times New Roman" panose="02020603050405020304" pitchFamily="18" charset="0"/>
            </a:endParaRPr>
          </a:p>
        </p:txBody>
      </p:sp>
      <p:pic>
        <p:nvPicPr>
          <p:cNvPr id="13" name="Picture 12" descr="cathaypacific.jpg"/>
          <p:cNvPicPr>
            <a:picLocks noChangeAspect="1"/>
          </p:cNvPicPr>
          <p:nvPr/>
        </p:nvPicPr>
        <p:blipFill>
          <a:blip r:embed="rId3" cstate="print"/>
          <a:stretch>
            <a:fillRect/>
          </a:stretch>
        </p:blipFill>
        <p:spPr>
          <a:xfrm>
            <a:off x="7668344" y="0"/>
            <a:ext cx="1261374" cy="994886"/>
          </a:xfrm>
          <a:prstGeom prst="rect">
            <a:avLst/>
          </a:prstGeom>
        </p:spPr>
      </p:pic>
      <p:sp>
        <p:nvSpPr>
          <p:cNvPr id="5" name="Rectangle 4"/>
          <p:cNvSpPr/>
          <p:nvPr/>
        </p:nvSpPr>
        <p:spPr>
          <a:xfrm>
            <a:off x="0" y="1071546"/>
            <a:ext cx="9144000" cy="71438"/>
          </a:xfrm>
          <a:prstGeom prst="rect">
            <a:avLst/>
          </a:prstGeom>
          <a:solidFill>
            <a:schemeClr val="tx2">
              <a:lumMod val="75000"/>
            </a:schemeClr>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918" y="1219644"/>
            <a:ext cx="8206246" cy="5634726"/>
          </a:xfrm>
          <a:prstGeom prst="rect">
            <a:avLst/>
          </a:prstGeom>
        </p:spPr>
      </p:pic>
    </p:spTree>
    <p:extLst>
      <p:ext uri="{BB962C8B-B14F-4D97-AF65-F5344CB8AC3E}">
        <p14:creationId xmlns:p14="http://schemas.microsoft.com/office/powerpoint/2010/main" val="7061625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7773338" cy="1596177"/>
          </a:xfrm>
        </p:spPr>
        <p:txBody>
          <a:bodyPr/>
          <a:lstStyle/>
          <a:p>
            <a:r>
              <a:rPr lang="en-US" sz="4400" cap="none" dirty="0" smtClean="0"/>
              <a:t>Fleet</a:t>
            </a:r>
            <a:endParaRPr lang="en-US" sz="4400" cap="none" dirty="0"/>
          </a:p>
        </p:txBody>
      </p:sp>
      <p:sp>
        <p:nvSpPr>
          <p:cNvPr id="3" name="Text Placeholder 2"/>
          <p:cNvSpPr>
            <a:spLocks noGrp="1"/>
          </p:cNvSpPr>
          <p:nvPr>
            <p:ph sz="quarter" idx="13"/>
          </p:nvPr>
        </p:nvSpPr>
        <p:spPr/>
        <p:txBody>
          <a:bodyPr/>
          <a:lstStyle/>
          <a:p>
            <a:endParaRPr lang="en-US" dirty="0"/>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074" t="6048" r="4436" b="17054"/>
          <a:stretch/>
        </p:blipFill>
        <p:spPr bwMode="auto">
          <a:xfrm>
            <a:off x="1676400" y="1453019"/>
            <a:ext cx="5826691" cy="4902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531379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CA" sz="3200" b="0" i="0" u="none" strike="noStrike" kern="1200" cap="none" spc="0" normalizeH="0" baseline="0" noProof="0" dirty="0" smtClean="0">
                <a:ln>
                  <a:noFill/>
                </a:ln>
                <a:solidFill>
                  <a:schemeClr val="accent5">
                    <a:lumMod val="75000"/>
                  </a:schemeClr>
                </a:solidFill>
                <a:effectLst/>
                <a:uLnTx/>
                <a:uFillTx/>
                <a:latin typeface="Times New Roman" panose="02020603050405020304" pitchFamily="18" charset="0"/>
                <a:ea typeface="+mj-ea"/>
                <a:cs typeface="Times New Roman" panose="02020603050405020304" pitchFamily="18" charset="0"/>
              </a:rPr>
              <a:t>5</a:t>
            </a:r>
            <a:r>
              <a:rPr kumimoji="0" lang="en-CA" sz="3200" b="0" i="0" u="none" strike="noStrike" kern="1200" cap="none" spc="0" normalizeH="0" noProof="0" dirty="0" smtClean="0">
                <a:ln>
                  <a:noFill/>
                </a:ln>
                <a:solidFill>
                  <a:schemeClr val="accent5">
                    <a:lumMod val="75000"/>
                  </a:schemeClr>
                </a:solidFill>
                <a:effectLst/>
                <a:uLnTx/>
                <a:uFillTx/>
                <a:latin typeface="Times New Roman" panose="02020603050405020304" pitchFamily="18" charset="0"/>
                <a:ea typeface="+mj-ea"/>
                <a:cs typeface="Times New Roman" panose="02020603050405020304" pitchFamily="18" charset="0"/>
              </a:rPr>
              <a:t> YEAR VS. AIRLINE INDEX</a:t>
            </a:r>
            <a:endParaRPr kumimoji="0" lang="en-CA" sz="3200" b="0"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mj-ea"/>
              <a:cs typeface="Times New Roman" panose="02020603050405020304" pitchFamily="18" charset="0"/>
            </a:endParaRPr>
          </a:p>
        </p:txBody>
      </p:sp>
      <p:pic>
        <p:nvPicPr>
          <p:cNvPr id="13" name="Picture 12" descr="cathaypacific.jpg"/>
          <p:cNvPicPr>
            <a:picLocks noChangeAspect="1"/>
          </p:cNvPicPr>
          <p:nvPr/>
        </p:nvPicPr>
        <p:blipFill>
          <a:blip r:embed="rId3" cstate="print"/>
          <a:stretch>
            <a:fillRect/>
          </a:stretch>
        </p:blipFill>
        <p:spPr>
          <a:xfrm>
            <a:off x="7668344" y="0"/>
            <a:ext cx="1261374" cy="994886"/>
          </a:xfrm>
          <a:prstGeom prst="rect">
            <a:avLst/>
          </a:prstGeom>
        </p:spPr>
      </p:pic>
      <p:sp>
        <p:nvSpPr>
          <p:cNvPr id="5" name="Rectangle 4"/>
          <p:cNvSpPr/>
          <p:nvPr/>
        </p:nvSpPr>
        <p:spPr>
          <a:xfrm>
            <a:off x="0" y="1071546"/>
            <a:ext cx="9144000" cy="71438"/>
          </a:xfrm>
          <a:prstGeom prst="rect">
            <a:avLst/>
          </a:prstGeom>
          <a:solidFill>
            <a:schemeClr val="tx2">
              <a:lumMod val="75000"/>
            </a:schemeClr>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12776"/>
            <a:ext cx="9144000" cy="5184575"/>
          </a:xfrm>
          <a:prstGeom prst="rect">
            <a:avLst/>
          </a:prstGeom>
        </p:spPr>
      </p:pic>
    </p:spTree>
    <p:extLst>
      <p:ext uri="{BB962C8B-B14F-4D97-AF65-F5344CB8AC3E}">
        <p14:creationId xmlns:p14="http://schemas.microsoft.com/office/powerpoint/2010/main" val="2981190801"/>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CA" sz="3200" b="0" i="0" u="none" strike="noStrike" kern="1200" cap="none" spc="0" normalizeH="0" baseline="0" noProof="0" dirty="0" smtClean="0">
                <a:ln>
                  <a:noFill/>
                </a:ln>
                <a:solidFill>
                  <a:schemeClr val="accent5">
                    <a:lumMod val="75000"/>
                  </a:schemeClr>
                </a:solidFill>
                <a:effectLst/>
                <a:uLnTx/>
                <a:uFillTx/>
                <a:latin typeface="Times New Roman" panose="02020603050405020304" pitchFamily="18" charset="0"/>
                <a:ea typeface="+mj-ea"/>
                <a:cs typeface="Times New Roman" panose="02020603050405020304" pitchFamily="18" charset="0"/>
              </a:rPr>
              <a:t>5</a:t>
            </a:r>
            <a:r>
              <a:rPr kumimoji="0" lang="en-CA" sz="3200" b="0" i="0" u="none" strike="noStrike" kern="1200" cap="none" spc="0" normalizeH="0" noProof="0" dirty="0" smtClean="0">
                <a:ln>
                  <a:noFill/>
                </a:ln>
                <a:solidFill>
                  <a:schemeClr val="accent5">
                    <a:lumMod val="75000"/>
                  </a:schemeClr>
                </a:solidFill>
                <a:effectLst/>
                <a:uLnTx/>
                <a:uFillTx/>
                <a:latin typeface="Times New Roman" panose="02020603050405020304" pitchFamily="18" charset="0"/>
                <a:ea typeface="+mj-ea"/>
                <a:cs typeface="Times New Roman" panose="02020603050405020304" pitchFamily="18" charset="0"/>
              </a:rPr>
              <a:t> YEAR VS. HANGSENG INDEX</a:t>
            </a:r>
            <a:endParaRPr kumimoji="0" lang="en-CA" sz="3200" b="0"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mj-ea"/>
              <a:cs typeface="Times New Roman" panose="02020603050405020304" pitchFamily="18" charset="0"/>
            </a:endParaRPr>
          </a:p>
        </p:txBody>
      </p:sp>
      <p:pic>
        <p:nvPicPr>
          <p:cNvPr id="13" name="Picture 12" descr="cathaypacific.jpg"/>
          <p:cNvPicPr>
            <a:picLocks noChangeAspect="1"/>
          </p:cNvPicPr>
          <p:nvPr/>
        </p:nvPicPr>
        <p:blipFill>
          <a:blip r:embed="rId3" cstate="print"/>
          <a:stretch>
            <a:fillRect/>
          </a:stretch>
        </p:blipFill>
        <p:spPr>
          <a:xfrm>
            <a:off x="7668344" y="0"/>
            <a:ext cx="1261374" cy="994886"/>
          </a:xfrm>
          <a:prstGeom prst="rect">
            <a:avLst/>
          </a:prstGeom>
        </p:spPr>
      </p:pic>
      <p:sp>
        <p:nvSpPr>
          <p:cNvPr id="4" name="Rectangle 3"/>
          <p:cNvSpPr/>
          <p:nvPr/>
        </p:nvSpPr>
        <p:spPr>
          <a:xfrm>
            <a:off x="0" y="1071546"/>
            <a:ext cx="9144000" cy="71438"/>
          </a:xfrm>
          <a:prstGeom prst="rect">
            <a:avLst/>
          </a:prstGeom>
          <a:solidFill>
            <a:schemeClr val="tx2">
              <a:lumMod val="75000"/>
            </a:schemeClr>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 y="1340768"/>
            <a:ext cx="9144000" cy="5377708"/>
          </a:xfrm>
          <a:prstGeom prst="rect">
            <a:avLst/>
          </a:prstGeom>
        </p:spPr>
      </p:pic>
    </p:spTree>
    <p:extLst>
      <p:ext uri="{BB962C8B-B14F-4D97-AF65-F5344CB8AC3E}">
        <p14:creationId xmlns:p14="http://schemas.microsoft.com/office/powerpoint/2010/main" val="3827078120"/>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z="3200" dirty="0" smtClean="0">
                <a:solidFill>
                  <a:schemeClr val="accent5">
                    <a:lumMod val="75000"/>
                  </a:schemeClr>
                </a:solidFill>
                <a:latin typeface="Times New Roman" panose="02020603050405020304" pitchFamily="18" charset="0"/>
                <a:ea typeface="+mj-ea"/>
                <a:cs typeface="Times New Roman" panose="02020603050405020304" pitchFamily="18" charset="0"/>
              </a:rPr>
              <a:t>5 YEAR VS. OIL &amp; GAS</a:t>
            </a:r>
            <a:endParaRPr kumimoji="0" lang="en-CA" sz="3200" b="0"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mj-ea"/>
              <a:cs typeface="Times New Roman" panose="02020603050405020304" pitchFamily="18" charset="0"/>
            </a:endParaRPr>
          </a:p>
        </p:txBody>
      </p:sp>
      <p:pic>
        <p:nvPicPr>
          <p:cNvPr id="13" name="Picture 12" descr="cathaypacific.jpg"/>
          <p:cNvPicPr>
            <a:picLocks noChangeAspect="1"/>
          </p:cNvPicPr>
          <p:nvPr/>
        </p:nvPicPr>
        <p:blipFill>
          <a:blip r:embed="rId3" cstate="print"/>
          <a:stretch>
            <a:fillRect/>
          </a:stretch>
        </p:blipFill>
        <p:spPr>
          <a:xfrm>
            <a:off x="7668344" y="0"/>
            <a:ext cx="1261374" cy="994886"/>
          </a:xfrm>
          <a:prstGeom prst="rect">
            <a:avLst/>
          </a:prstGeom>
        </p:spPr>
      </p:pic>
      <p:sp>
        <p:nvSpPr>
          <p:cNvPr id="4" name="Rectangle 3"/>
          <p:cNvSpPr/>
          <p:nvPr/>
        </p:nvSpPr>
        <p:spPr>
          <a:xfrm>
            <a:off x="0" y="1071546"/>
            <a:ext cx="9144000" cy="71438"/>
          </a:xfrm>
          <a:prstGeom prst="rect">
            <a:avLst/>
          </a:prstGeom>
          <a:solidFill>
            <a:schemeClr val="tx2">
              <a:lumMod val="75000"/>
            </a:schemeClr>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19644"/>
            <a:ext cx="9144000" cy="5449716"/>
          </a:xfrm>
          <a:prstGeom prst="rect">
            <a:avLst/>
          </a:prstGeom>
        </p:spPr>
      </p:pic>
    </p:spTree>
    <p:extLst>
      <p:ext uri="{BB962C8B-B14F-4D97-AF65-F5344CB8AC3E}">
        <p14:creationId xmlns:p14="http://schemas.microsoft.com/office/powerpoint/2010/main" val="138241722"/>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z="3200" dirty="0" smtClean="0">
                <a:solidFill>
                  <a:schemeClr val="accent5">
                    <a:lumMod val="75000"/>
                  </a:schemeClr>
                </a:solidFill>
                <a:latin typeface="Times New Roman" panose="02020603050405020304" pitchFamily="18" charset="0"/>
                <a:ea typeface="+mj-ea"/>
                <a:cs typeface="Times New Roman" panose="02020603050405020304" pitchFamily="18" charset="0"/>
              </a:rPr>
              <a:t>10 YEAR SUMMARY</a:t>
            </a:r>
            <a:endParaRPr kumimoji="0" lang="en-CA" sz="3200" b="0"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mj-ea"/>
              <a:cs typeface="Times New Roman" panose="02020603050405020304" pitchFamily="18" charset="0"/>
            </a:endParaRPr>
          </a:p>
        </p:txBody>
      </p:sp>
      <p:pic>
        <p:nvPicPr>
          <p:cNvPr id="13" name="Picture 12" descr="cathaypacific.jpg"/>
          <p:cNvPicPr>
            <a:picLocks noChangeAspect="1"/>
          </p:cNvPicPr>
          <p:nvPr/>
        </p:nvPicPr>
        <p:blipFill>
          <a:blip r:embed="rId3" cstate="print"/>
          <a:stretch>
            <a:fillRect/>
          </a:stretch>
        </p:blipFill>
        <p:spPr>
          <a:xfrm>
            <a:off x="7668344" y="0"/>
            <a:ext cx="1261374" cy="994886"/>
          </a:xfrm>
          <a:prstGeom prst="rect">
            <a:avLst/>
          </a:prstGeom>
        </p:spPr>
      </p:pic>
      <p:sp>
        <p:nvSpPr>
          <p:cNvPr id="4" name="Rectangle 3"/>
          <p:cNvSpPr/>
          <p:nvPr/>
        </p:nvSpPr>
        <p:spPr>
          <a:xfrm>
            <a:off x="0" y="1071546"/>
            <a:ext cx="9144000" cy="71438"/>
          </a:xfrm>
          <a:prstGeom prst="rect">
            <a:avLst/>
          </a:prstGeom>
          <a:solidFill>
            <a:schemeClr val="tx2">
              <a:lumMod val="75000"/>
            </a:schemeClr>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solidFill>
                <a:schemeClr val="accent1">
                  <a:lumMod val="75000"/>
                </a:schemeClr>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1" y="1219644"/>
            <a:ext cx="9144000" cy="5638356"/>
          </a:xfrm>
          <a:prstGeom prst="rect">
            <a:avLst/>
          </a:prstGeom>
        </p:spPr>
      </p:pic>
    </p:spTree>
    <p:extLst>
      <p:ext uri="{BB962C8B-B14F-4D97-AF65-F5344CB8AC3E}">
        <p14:creationId xmlns:p14="http://schemas.microsoft.com/office/powerpoint/2010/main" val="3474533439"/>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z="3200" dirty="0" smtClean="0">
                <a:solidFill>
                  <a:schemeClr val="accent1">
                    <a:lumMod val="75000"/>
                  </a:schemeClr>
                </a:solidFill>
                <a:latin typeface="Times New Roman" panose="02020603050405020304" pitchFamily="18" charset="0"/>
                <a:ea typeface="+mj-ea"/>
                <a:cs typeface="Times New Roman" panose="02020603050405020304" pitchFamily="18" charset="0"/>
              </a:rPr>
              <a:t>KEY STATISTICS</a:t>
            </a:r>
            <a:endParaRPr kumimoji="0" lang="en-CA" sz="32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endParaRPr>
          </a:p>
        </p:txBody>
      </p:sp>
      <p:pic>
        <p:nvPicPr>
          <p:cNvPr id="13" name="Picture 12" descr="cathaypacific.jpg"/>
          <p:cNvPicPr>
            <a:picLocks noChangeAspect="1"/>
          </p:cNvPicPr>
          <p:nvPr/>
        </p:nvPicPr>
        <p:blipFill>
          <a:blip r:embed="rId3" cstate="print"/>
          <a:stretch>
            <a:fillRect/>
          </a:stretch>
        </p:blipFill>
        <p:spPr>
          <a:xfrm>
            <a:off x="7668344" y="0"/>
            <a:ext cx="1261374" cy="994886"/>
          </a:xfrm>
          <a:prstGeom prst="rect">
            <a:avLst/>
          </a:prstGeom>
        </p:spPr>
      </p:pic>
      <p:sp>
        <p:nvSpPr>
          <p:cNvPr id="4" name="Rectangle 3"/>
          <p:cNvSpPr/>
          <p:nvPr/>
        </p:nvSpPr>
        <p:spPr>
          <a:xfrm>
            <a:off x="0" y="1071546"/>
            <a:ext cx="9144000" cy="71438"/>
          </a:xfrm>
          <a:prstGeom prst="rect">
            <a:avLst/>
          </a:prstGeom>
          <a:solidFill>
            <a:schemeClr val="tx2">
              <a:lumMod val="75000"/>
            </a:schemeClr>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8" name="Picture 7"/>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13986" y="1340768"/>
            <a:ext cx="8182450" cy="5328592"/>
          </a:xfrm>
          <a:prstGeom prst="rect">
            <a:avLst/>
          </a:prstGeom>
        </p:spPr>
      </p:pic>
      <p:sp>
        <p:nvSpPr>
          <p:cNvPr id="6" name="TextBox 5"/>
          <p:cNvSpPr txBox="1"/>
          <p:nvPr/>
        </p:nvSpPr>
        <p:spPr>
          <a:xfrm>
            <a:off x="319813" y="1322568"/>
            <a:ext cx="8176623" cy="731520"/>
          </a:xfrm>
          <a:prstGeom prst="rect">
            <a:avLst/>
          </a:prstGeom>
          <a:noFill/>
          <a:ln w="38100">
            <a:solidFill>
              <a:schemeClr val="tx2">
                <a:lumMod val="75000"/>
              </a:schemeClr>
            </a:solidFill>
          </a:ln>
        </p:spPr>
        <p:style>
          <a:lnRef idx="2">
            <a:schemeClr val="accent2"/>
          </a:lnRef>
          <a:fillRef idx="1">
            <a:schemeClr val="lt1"/>
          </a:fillRef>
          <a:effectRef idx="0">
            <a:schemeClr val="accent2"/>
          </a:effectRef>
          <a:fontRef idx="minor">
            <a:schemeClr val="dk1"/>
          </a:fontRef>
        </p:style>
        <p:txBody>
          <a:bodyPr wrap="square" bIns="144000" rtlCol="0">
            <a:spAutoFit/>
          </a:bodyPr>
          <a:lstStyle/>
          <a:p>
            <a:endParaRPr lang="zh-CN" altLang="en-US" dirty="0"/>
          </a:p>
        </p:txBody>
      </p:sp>
      <p:sp>
        <p:nvSpPr>
          <p:cNvPr id="7" name="TextBox 6"/>
          <p:cNvSpPr txBox="1"/>
          <p:nvPr/>
        </p:nvSpPr>
        <p:spPr>
          <a:xfrm>
            <a:off x="346615" y="5229200"/>
            <a:ext cx="8138160" cy="365760"/>
          </a:xfrm>
          <a:prstGeom prst="rect">
            <a:avLst/>
          </a:prstGeom>
          <a:noFill/>
          <a:ln w="38100">
            <a:solidFill>
              <a:schemeClr val="tx2">
                <a:lumMod val="75000"/>
              </a:schemeClr>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endParaRPr lang="zh-CN" altLang="en-US" dirty="0"/>
          </a:p>
        </p:txBody>
      </p:sp>
      <p:sp>
        <p:nvSpPr>
          <p:cNvPr id="2" name="Action Button: Custom 1">
            <a:hlinkClick r:id="" action="ppaction://noaction" highlightClick="1"/>
          </p:cNvPr>
          <p:cNvSpPr/>
          <p:nvPr/>
        </p:nvSpPr>
        <p:spPr>
          <a:xfrm>
            <a:off x="319813" y="3479871"/>
            <a:ext cx="8176623" cy="360040"/>
          </a:xfrm>
          <a:prstGeom prst="actionButtonBlank">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ction Button: Custom 2">
            <a:hlinkClick r:id="" action="ppaction://noaction" highlightClick="1"/>
          </p:cNvPr>
          <p:cNvSpPr/>
          <p:nvPr/>
        </p:nvSpPr>
        <p:spPr>
          <a:xfrm>
            <a:off x="313986" y="4509120"/>
            <a:ext cx="8170789" cy="432048"/>
          </a:xfrm>
          <a:prstGeom prst="actionButtonBlank">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8605025"/>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2-11-10 at 9.56.48 PM.png"/>
          <p:cNvPicPr>
            <a:picLocks noChangeAspect="1"/>
          </p:cNvPicPr>
          <p:nvPr/>
        </p:nvPicPr>
        <p:blipFill rotWithShape="1">
          <a:blip r:embed="rId3">
            <a:extLst>
              <a:ext uri="{28A0092B-C50C-407E-A947-70E740481C1C}">
                <a14:useLocalDpi xmlns:a14="http://schemas.microsoft.com/office/drawing/2010/main" val="0"/>
              </a:ext>
            </a:extLst>
          </a:blip>
          <a:srcRect b="4376"/>
          <a:stretch/>
        </p:blipFill>
        <p:spPr>
          <a:xfrm>
            <a:off x="0" y="111425"/>
            <a:ext cx="9144000" cy="6557935"/>
          </a:xfrm>
          <a:prstGeom prst="rect">
            <a:avLst/>
          </a:prstGeom>
        </p:spPr>
      </p:pic>
      <p:sp>
        <p:nvSpPr>
          <p:cNvPr id="8" name="Rectangle 7"/>
          <p:cNvSpPr/>
          <p:nvPr/>
        </p:nvSpPr>
        <p:spPr>
          <a:xfrm>
            <a:off x="251520" y="260648"/>
            <a:ext cx="4572000" cy="707886"/>
          </a:xfrm>
          <a:prstGeom prst="rect">
            <a:avLst/>
          </a:prstGeom>
        </p:spPr>
        <p:txBody>
          <a:bodyPr>
            <a:spAutoFit/>
          </a:bodyPr>
          <a:lstStyle/>
          <a:p>
            <a:r>
              <a:rPr lang="en-US" altLang="zh-CN" sz="2000" b="1" dirty="0" smtClean="0">
                <a:solidFill>
                  <a:schemeClr val="tx2">
                    <a:lumMod val="75000"/>
                  </a:schemeClr>
                </a:solidFill>
                <a:latin typeface="Arial "/>
              </a:rPr>
              <a:t>182 destinations in 41 countries and territories </a:t>
            </a:r>
            <a:endParaRPr lang="zh-CN" altLang="en-US" sz="2000" b="1" dirty="0">
              <a:solidFill>
                <a:schemeClr val="tx2">
                  <a:lumMod val="75000"/>
                </a:schemeClr>
              </a:solidFill>
              <a:latin typeface="Arial "/>
            </a:endParaRPr>
          </a:p>
        </p:txBody>
      </p:sp>
      <p:pic>
        <p:nvPicPr>
          <p:cNvPr id="13" name="Picture 12" descr="cathaypacific.jpg"/>
          <p:cNvPicPr>
            <a:picLocks noChangeAspect="1"/>
          </p:cNvPicPr>
          <p:nvPr/>
        </p:nvPicPr>
        <p:blipFill>
          <a:blip r:embed="rId4" cstate="print"/>
          <a:stretch>
            <a:fillRect/>
          </a:stretch>
        </p:blipFill>
        <p:spPr>
          <a:xfrm>
            <a:off x="7643834" y="142852"/>
            <a:ext cx="1261374" cy="994886"/>
          </a:xfrm>
          <a:prstGeom prst="rect">
            <a:avLst/>
          </a:prstGeom>
        </p:spPr>
      </p:pic>
    </p:spTree>
    <p:extLst>
      <p:ext uri="{BB962C8B-B14F-4D97-AF65-F5344CB8AC3E}">
        <p14:creationId xmlns:p14="http://schemas.microsoft.com/office/powerpoint/2010/main" val="1022525728"/>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z="3200" dirty="0" smtClean="0">
                <a:solidFill>
                  <a:schemeClr val="accent1">
                    <a:lumMod val="75000"/>
                  </a:schemeClr>
                </a:solidFill>
                <a:latin typeface="Times New Roman" panose="02020603050405020304" pitchFamily="18" charset="0"/>
                <a:ea typeface="+mj-ea"/>
                <a:cs typeface="Times New Roman" panose="02020603050405020304" pitchFamily="18" charset="0"/>
              </a:rPr>
              <a:t>COMPANY PROFILE</a:t>
            </a:r>
            <a:endParaRPr kumimoji="0" lang="en-CA" sz="32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endParaRPr>
          </a:p>
        </p:txBody>
      </p:sp>
      <p:pic>
        <p:nvPicPr>
          <p:cNvPr id="13" name="Picture 12" descr="cathaypacific.jpg"/>
          <p:cNvPicPr>
            <a:picLocks noChangeAspect="1"/>
          </p:cNvPicPr>
          <p:nvPr/>
        </p:nvPicPr>
        <p:blipFill>
          <a:blip r:embed="rId3" cstate="print"/>
          <a:stretch>
            <a:fillRect/>
          </a:stretch>
        </p:blipFill>
        <p:spPr>
          <a:xfrm>
            <a:off x="7668344" y="0"/>
            <a:ext cx="1261374" cy="994886"/>
          </a:xfrm>
          <a:prstGeom prst="rect">
            <a:avLst/>
          </a:prstGeom>
        </p:spPr>
      </p:pic>
      <p:sp>
        <p:nvSpPr>
          <p:cNvPr id="4" name="Rectangle 3"/>
          <p:cNvSpPr/>
          <p:nvPr/>
        </p:nvSpPr>
        <p:spPr>
          <a:xfrm>
            <a:off x="0" y="1071546"/>
            <a:ext cx="9144000" cy="71438"/>
          </a:xfrm>
          <a:prstGeom prst="rect">
            <a:avLst/>
          </a:prstGeom>
          <a:solidFill>
            <a:schemeClr val="tx2">
              <a:lumMod val="75000"/>
            </a:schemeClr>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sp>
        <p:nvSpPr>
          <p:cNvPr id="6" name="Content Placeholder 3"/>
          <p:cNvSpPr>
            <a:spLocks noGrp="1"/>
          </p:cNvSpPr>
          <p:nvPr>
            <p:ph sz="quarter" idx="13"/>
          </p:nvPr>
        </p:nvSpPr>
        <p:spPr>
          <a:xfrm>
            <a:off x="457200" y="1600200"/>
            <a:ext cx="5122912" cy="4525963"/>
          </a:xfrm>
        </p:spPr>
        <p:txBody>
          <a:bodyPr>
            <a:noAutofit/>
          </a:bodyPr>
          <a:lstStyle/>
          <a:p>
            <a:r>
              <a:rPr lang="en-US" altLang="zh-CN" sz="1300" dirty="0" smtClean="0"/>
              <a:t>Registered and based in Hong </a:t>
            </a:r>
            <a:r>
              <a:rPr lang="en-US" altLang="zh-CN" sz="1300" dirty="0" smtClean="0"/>
              <a:t>Kong</a:t>
            </a:r>
            <a:endParaRPr lang="en-US" altLang="zh-CN" sz="1300" dirty="0" smtClean="0"/>
          </a:p>
          <a:p>
            <a:r>
              <a:rPr lang="en-US" altLang="zh-CN" sz="1300" dirty="0" smtClean="0"/>
              <a:t>Offering scheduled passenger and cargo services to 182 destinations in 41 countries and </a:t>
            </a:r>
            <a:r>
              <a:rPr lang="en-CA" altLang="zh-CN" sz="1300" dirty="0" smtClean="0"/>
              <a:t>territories around the </a:t>
            </a:r>
            <a:r>
              <a:rPr lang="en-CA" altLang="zh-CN" sz="1300" dirty="0" smtClean="0"/>
              <a:t>world</a:t>
            </a:r>
            <a:endParaRPr lang="en-CA" altLang="zh-CN" sz="1300" dirty="0" smtClean="0"/>
          </a:p>
          <a:p>
            <a:r>
              <a:rPr lang="en-US" altLang="zh-CN" sz="1300" dirty="0" smtClean="0"/>
              <a:t>Founded in 1946 and remains deeply committed to its home base, making substantial investments to develop Hong Kong as one of the world’s leading international aviation </a:t>
            </a:r>
            <a:r>
              <a:rPr lang="en-US" altLang="zh-CN" sz="1300" dirty="0" smtClean="0"/>
              <a:t>hubs</a:t>
            </a:r>
            <a:endParaRPr lang="en-CA" altLang="zh-CN" sz="1300" dirty="0" smtClean="0"/>
          </a:p>
          <a:p>
            <a:r>
              <a:rPr lang="en-CA" altLang="zh-CN" sz="1300" dirty="0" smtClean="0"/>
              <a:t>In </a:t>
            </a:r>
            <a:r>
              <a:rPr lang="en-US" altLang="zh-CN" sz="1300" dirty="0" smtClean="0"/>
              <a:t>addition to its current fleet of 140 wide-bodied aircraft, </a:t>
            </a:r>
            <a:r>
              <a:rPr lang="en-CA" altLang="zh-CN" sz="1300" dirty="0" smtClean="0"/>
              <a:t>Cathay Pacific continues </a:t>
            </a:r>
            <a:r>
              <a:rPr lang="en-US" altLang="zh-CN" sz="1300" dirty="0" smtClean="0"/>
              <a:t>to invest heavily in its home city and has another 93 new aircraft due for </a:t>
            </a:r>
            <a:r>
              <a:rPr lang="en-CA" altLang="zh-CN" sz="1300" dirty="0" smtClean="0"/>
              <a:t>delivery up to </a:t>
            </a:r>
            <a:r>
              <a:rPr lang="en-CA" altLang="zh-CN" sz="1300" dirty="0" smtClean="0"/>
              <a:t>2024</a:t>
            </a:r>
            <a:endParaRPr lang="en-CA" altLang="zh-CN" sz="1300" dirty="0" smtClean="0"/>
          </a:p>
          <a:p>
            <a:r>
              <a:rPr lang="en-US" altLang="zh-CN" sz="1300" dirty="0" smtClean="0"/>
              <a:t>Cathay Pacific and its subsidiaries employ some 31,800 people worldwide (more than 24,481 of them in Hong Kong) </a:t>
            </a:r>
          </a:p>
          <a:p>
            <a:r>
              <a:rPr lang="en-US" altLang="zh-CN" sz="1300" dirty="0" smtClean="0"/>
              <a:t>Cathay Pacific is listed on The Stock Exchange of Hong Kong Limited, as are its substantial shareholders Swire Pacific Limited (45%), CITIC Pacific Limited(1.98%) and Air China(29.99%)</a:t>
            </a:r>
            <a:endParaRPr lang="zh-CN" altLang="en-US" sz="1300" dirty="0" smtClean="0"/>
          </a:p>
        </p:txBody>
      </p:sp>
      <p:pic>
        <p:nvPicPr>
          <p:cNvPr id="5" name="Content Placeholder 1" descr="Screen Shot 2012-11-10 at 9.59.36 PM.png"/>
          <p:cNvPicPr>
            <a:picLocks noGrp="1" noChangeAspect="1"/>
          </p:cNvPicPr>
          <p:nvPr>
            <p:ph sz="half" idx="4294967295"/>
          </p:nvPr>
        </p:nvPicPr>
        <p:blipFill>
          <a:blip r:embed="rId4">
            <a:extLst>
              <a:ext uri="{28A0092B-C50C-407E-A947-70E740481C1C}">
                <a14:useLocalDpi xmlns:a14="http://schemas.microsoft.com/office/drawing/2010/main" val="0"/>
              </a:ext>
            </a:extLst>
          </a:blip>
          <a:srcRect l="-35035" r="-35035"/>
          <a:stretch>
            <a:fillRect/>
          </a:stretch>
        </p:blipFill>
        <p:spPr>
          <a:xfrm>
            <a:off x="5105400" y="1557338"/>
            <a:ext cx="4038600" cy="4525962"/>
          </a:xfrm>
          <a:prstGeom prst="rect">
            <a:avLst/>
          </a:prstGeom>
        </p:spPr>
      </p:pic>
    </p:spTree>
    <p:extLst>
      <p:ext uri="{BB962C8B-B14F-4D97-AF65-F5344CB8AC3E}">
        <p14:creationId xmlns:p14="http://schemas.microsoft.com/office/powerpoint/2010/main" val="503339087"/>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z="3200" dirty="0" smtClean="0">
                <a:solidFill>
                  <a:schemeClr val="accent1">
                    <a:lumMod val="75000"/>
                  </a:schemeClr>
                </a:solidFill>
                <a:latin typeface="Times New Roman" panose="02020603050405020304" pitchFamily="18" charset="0"/>
                <a:ea typeface="+mj-ea"/>
                <a:cs typeface="Times New Roman" panose="02020603050405020304" pitchFamily="18" charset="0"/>
              </a:rPr>
              <a:t>COMPANY HISTORY</a:t>
            </a:r>
            <a:endParaRPr kumimoji="0" lang="en-CA" sz="32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endParaRPr>
          </a:p>
        </p:txBody>
      </p:sp>
      <p:pic>
        <p:nvPicPr>
          <p:cNvPr id="13" name="Picture 12" descr="cathaypacific.jpg"/>
          <p:cNvPicPr>
            <a:picLocks noChangeAspect="1"/>
          </p:cNvPicPr>
          <p:nvPr/>
        </p:nvPicPr>
        <p:blipFill>
          <a:blip r:embed="rId3" cstate="print"/>
          <a:stretch>
            <a:fillRect/>
          </a:stretch>
        </p:blipFill>
        <p:spPr>
          <a:xfrm>
            <a:off x="7668344" y="0"/>
            <a:ext cx="1261374" cy="994886"/>
          </a:xfrm>
          <a:prstGeom prst="rect">
            <a:avLst/>
          </a:prstGeom>
        </p:spPr>
      </p:pic>
      <p:sp>
        <p:nvSpPr>
          <p:cNvPr id="4" name="Rectangle 3"/>
          <p:cNvSpPr/>
          <p:nvPr/>
        </p:nvSpPr>
        <p:spPr>
          <a:xfrm>
            <a:off x="0" y="1071546"/>
            <a:ext cx="9144000" cy="71438"/>
          </a:xfrm>
          <a:prstGeom prst="rect">
            <a:avLst/>
          </a:prstGeom>
          <a:solidFill>
            <a:schemeClr val="tx2">
              <a:lumMod val="75000"/>
            </a:schemeClr>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graphicFrame>
        <p:nvGraphicFramePr>
          <p:cNvPr id="5" name="Diagram 4"/>
          <p:cNvGraphicFramePr/>
          <p:nvPr/>
        </p:nvGraphicFramePr>
        <p:xfrm>
          <a:off x="0" y="1124744"/>
          <a:ext cx="8820472" cy="57332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5" descr="13_pic_ourstory1.jpg"/>
          <p:cNvPicPr>
            <a:picLocks noChangeAspect="1"/>
          </p:cNvPicPr>
          <p:nvPr/>
        </p:nvPicPr>
        <p:blipFill>
          <a:blip r:embed="rId9" cstate="print"/>
          <a:stretch>
            <a:fillRect/>
          </a:stretch>
        </p:blipFill>
        <p:spPr>
          <a:xfrm>
            <a:off x="251520" y="1268760"/>
            <a:ext cx="2800350" cy="2114550"/>
          </a:xfrm>
          <a:prstGeom prst="rect">
            <a:avLst/>
          </a:prstGeom>
        </p:spPr>
      </p:pic>
      <p:pic>
        <p:nvPicPr>
          <p:cNvPr id="7" name="Picture 6" descr="BIZ-CATHAY.jpg"/>
          <p:cNvPicPr>
            <a:picLocks noChangeAspect="1"/>
          </p:cNvPicPr>
          <p:nvPr/>
        </p:nvPicPr>
        <p:blipFill>
          <a:blip r:embed="rId10" cstate="print"/>
          <a:stretch>
            <a:fillRect/>
          </a:stretch>
        </p:blipFill>
        <p:spPr>
          <a:xfrm>
            <a:off x="3995936" y="5085184"/>
            <a:ext cx="4296992" cy="1584176"/>
          </a:xfrm>
          <a:prstGeom prst="rect">
            <a:avLst/>
          </a:prstGeom>
        </p:spPr>
      </p:pic>
    </p:spTree>
    <p:extLst>
      <p:ext uri="{BB962C8B-B14F-4D97-AF65-F5344CB8AC3E}">
        <p14:creationId xmlns:p14="http://schemas.microsoft.com/office/powerpoint/2010/main" val="880948232"/>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z="3200" dirty="0" smtClean="0">
                <a:solidFill>
                  <a:schemeClr val="accent1">
                    <a:lumMod val="75000"/>
                  </a:schemeClr>
                </a:solidFill>
                <a:latin typeface="Times New Roman" panose="02020603050405020304" pitchFamily="18" charset="0"/>
                <a:ea typeface="+mj-ea"/>
                <a:cs typeface="Times New Roman" panose="02020603050405020304" pitchFamily="18" charset="0"/>
              </a:rPr>
              <a:t>COMPANY HISTORY</a:t>
            </a:r>
            <a:endParaRPr kumimoji="0" lang="en-CA" sz="32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endParaRPr>
          </a:p>
        </p:txBody>
      </p:sp>
      <p:pic>
        <p:nvPicPr>
          <p:cNvPr id="13" name="Picture 12" descr="cathaypacific.jpg"/>
          <p:cNvPicPr>
            <a:picLocks noChangeAspect="1"/>
          </p:cNvPicPr>
          <p:nvPr/>
        </p:nvPicPr>
        <p:blipFill>
          <a:blip r:embed="rId3" cstate="print"/>
          <a:stretch>
            <a:fillRect/>
          </a:stretch>
        </p:blipFill>
        <p:spPr>
          <a:xfrm>
            <a:off x="7668344" y="0"/>
            <a:ext cx="1261374" cy="994886"/>
          </a:xfrm>
          <a:prstGeom prst="rect">
            <a:avLst/>
          </a:prstGeom>
        </p:spPr>
      </p:pic>
      <p:sp>
        <p:nvSpPr>
          <p:cNvPr id="4" name="Rectangle 3"/>
          <p:cNvSpPr/>
          <p:nvPr/>
        </p:nvSpPr>
        <p:spPr>
          <a:xfrm>
            <a:off x="0" y="1071546"/>
            <a:ext cx="9144000" cy="71438"/>
          </a:xfrm>
          <a:prstGeom prst="rect">
            <a:avLst/>
          </a:prstGeom>
          <a:solidFill>
            <a:schemeClr val="tx2">
              <a:lumMod val="75000"/>
            </a:schemeClr>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graphicFrame>
        <p:nvGraphicFramePr>
          <p:cNvPr id="5" name="Diagram 4"/>
          <p:cNvGraphicFramePr/>
          <p:nvPr/>
        </p:nvGraphicFramePr>
        <p:xfrm>
          <a:off x="0" y="1124744"/>
          <a:ext cx="8820472" cy="57332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5" descr="20060221_atw.jpg"/>
          <p:cNvPicPr>
            <a:picLocks noChangeAspect="1"/>
          </p:cNvPicPr>
          <p:nvPr/>
        </p:nvPicPr>
        <p:blipFill>
          <a:blip r:embed="rId9" cstate="print"/>
          <a:stretch>
            <a:fillRect/>
          </a:stretch>
        </p:blipFill>
        <p:spPr>
          <a:xfrm>
            <a:off x="323528" y="1196752"/>
            <a:ext cx="2633435" cy="2304256"/>
          </a:xfrm>
          <a:prstGeom prst="rect">
            <a:avLst/>
          </a:prstGeom>
        </p:spPr>
      </p:pic>
      <p:pic>
        <p:nvPicPr>
          <p:cNvPr id="7" name="Picture 6" descr="xin_370603101039151154782.jpg"/>
          <p:cNvPicPr>
            <a:picLocks noChangeAspect="1"/>
          </p:cNvPicPr>
          <p:nvPr/>
        </p:nvPicPr>
        <p:blipFill>
          <a:blip r:embed="rId10" cstate="print"/>
          <a:stretch>
            <a:fillRect/>
          </a:stretch>
        </p:blipFill>
        <p:spPr>
          <a:xfrm>
            <a:off x="6156176" y="4293096"/>
            <a:ext cx="2596443" cy="1800200"/>
          </a:xfrm>
          <a:prstGeom prst="rect">
            <a:avLst/>
          </a:prstGeom>
        </p:spPr>
      </p:pic>
    </p:spTree>
    <p:extLst>
      <p:ext uri="{BB962C8B-B14F-4D97-AF65-F5344CB8AC3E}">
        <p14:creationId xmlns:p14="http://schemas.microsoft.com/office/powerpoint/2010/main" val="3491638480"/>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z="3200" dirty="0" smtClean="0">
                <a:solidFill>
                  <a:schemeClr val="accent1">
                    <a:lumMod val="75000"/>
                  </a:schemeClr>
                </a:solidFill>
                <a:latin typeface="Times New Roman" panose="02020603050405020304" pitchFamily="18" charset="0"/>
                <a:ea typeface="+mj-ea"/>
                <a:cs typeface="Times New Roman" panose="02020603050405020304" pitchFamily="18" charset="0"/>
              </a:rPr>
              <a:t>ANNUAL RESULT</a:t>
            </a:r>
            <a:endParaRPr kumimoji="0" lang="en-CA" sz="32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endParaRPr>
          </a:p>
        </p:txBody>
      </p:sp>
      <p:pic>
        <p:nvPicPr>
          <p:cNvPr id="13" name="Picture 12" descr="cathaypacific.jpg"/>
          <p:cNvPicPr>
            <a:picLocks noChangeAspect="1"/>
          </p:cNvPicPr>
          <p:nvPr/>
        </p:nvPicPr>
        <p:blipFill>
          <a:blip r:embed="rId3" cstate="print"/>
          <a:stretch>
            <a:fillRect/>
          </a:stretch>
        </p:blipFill>
        <p:spPr>
          <a:xfrm>
            <a:off x="7668344" y="0"/>
            <a:ext cx="1261374" cy="994886"/>
          </a:xfrm>
          <a:prstGeom prst="rect">
            <a:avLst/>
          </a:prstGeom>
        </p:spPr>
      </p:pic>
      <p:sp>
        <p:nvSpPr>
          <p:cNvPr id="4" name="Rectangle 3"/>
          <p:cNvSpPr/>
          <p:nvPr/>
        </p:nvSpPr>
        <p:spPr>
          <a:xfrm>
            <a:off x="0" y="1071546"/>
            <a:ext cx="9144000" cy="71438"/>
          </a:xfrm>
          <a:prstGeom prst="rect">
            <a:avLst/>
          </a:prstGeom>
          <a:solidFill>
            <a:schemeClr val="tx2">
              <a:lumMod val="75000"/>
            </a:schemeClr>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219644"/>
            <a:ext cx="9036497" cy="5563408"/>
          </a:xfrm>
          <a:prstGeom prst="rect">
            <a:avLst/>
          </a:prstGeom>
        </p:spPr>
      </p:pic>
      <p:sp>
        <p:nvSpPr>
          <p:cNvPr id="7" name="TextBox 6"/>
          <p:cNvSpPr txBox="1"/>
          <p:nvPr/>
        </p:nvSpPr>
        <p:spPr>
          <a:xfrm>
            <a:off x="8094418" y="3933056"/>
            <a:ext cx="936104" cy="315986"/>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zh-CN" altLang="en-US" dirty="0"/>
          </a:p>
        </p:txBody>
      </p:sp>
      <p:sp>
        <p:nvSpPr>
          <p:cNvPr id="6" name="TextBox 5"/>
          <p:cNvSpPr txBox="1"/>
          <p:nvPr/>
        </p:nvSpPr>
        <p:spPr>
          <a:xfrm>
            <a:off x="8094418" y="3153788"/>
            <a:ext cx="941773" cy="353287"/>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zh-CN" altLang="en-US" dirty="0"/>
          </a:p>
        </p:txBody>
      </p:sp>
    </p:spTree>
    <p:extLst>
      <p:ext uri="{BB962C8B-B14F-4D97-AF65-F5344CB8AC3E}">
        <p14:creationId xmlns:p14="http://schemas.microsoft.com/office/powerpoint/2010/main" val="5117661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7773338" cy="1596177"/>
          </a:xfrm>
        </p:spPr>
        <p:txBody>
          <a:bodyPr/>
          <a:lstStyle/>
          <a:p>
            <a:r>
              <a:rPr lang="en-US" sz="4400" cap="none" dirty="0" smtClean="0"/>
              <a:t>Fleet Cont’d</a:t>
            </a:r>
            <a:endParaRPr lang="en-US" sz="4400" cap="none" dirty="0"/>
          </a:p>
        </p:txBody>
      </p:sp>
      <p:sp>
        <p:nvSpPr>
          <p:cNvPr id="3" name="Text Placeholder 2"/>
          <p:cNvSpPr>
            <a:spLocks noGrp="1"/>
          </p:cNvSpPr>
          <p:nvPr>
            <p:ph sz="quarter" idx="13"/>
          </p:nvPr>
        </p:nvSpPr>
        <p:spPr/>
        <p:txBody>
          <a:bodyPr/>
          <a:lstStyle/>
          <a:p>
            <a:endParaRPr lang="en-US" dirty="0"/>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710" t="6048" r="3891" b="16497"/>
          <a:stretch/>
        </p:blipFill>
        <p:spPr bwMode="auto">
          <a:xfrm>
            <a:off x="1143000" y="1453018"/>
            <a:ext cx="6145902" cy="5100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9892939"/>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z="3200" dirty="0" smtClean="0">
                <a:solidFill>
                  <a:schemeClr val="accent1">
                    <a:lumMod val="75000"/>
                  </a:schemeClr>
                </a:solidFill>
                <a:latin typeface="Times New Roman" panose="02020603050405020304" pitchFamily="18" charset="0"/>
                <a:ea typeface="+mj-ea"/>
                <a:cs typeface="Times New Roman" panose="02020603050405020304" pitchFamily="18" charset="0"/>
              </a:rPr>
              <a:t>FACT SHEET</a:t>
            </a:r>
            <a:endParaRPr kumimoji="0" lang="en-CA" sz="32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endParaRPr>
          </a:p>
        </p:txBody>
      </p:sp>
      <p:pic>
        <p:nvPicPr>
          <p:cNvPr id="13" name="Picture 12" descr="cathaypacific.jpg"/>
          <p:cNvPicPr>
            <a:picLocks noChangeAspect="1"/>
          </p:cNvPicPr>
          <p:nvPr/>
        </p:nvPicPr>
        <p:blipFill>
          <a:blip r:embed="rId3" cstate="print"/>
          <a:stretch>
            <a:fillRect/>
          </a:stretch>
        </p:blipFill>
        <p:spPr>
          <a:xfrm>
            <a:off x="7668344" y="0"/>
            <a:ext cx="1261374" cy="994886"/>
          </a:xfrm>
          <a:prstGeom prst="rect">
            <a:avLst/>
          </a:prstGeom>
        </p:spPr>
      </p:pic>
      <p:sp>
        <p:nvSpPr>
          <p:cNvPr id="4" name="Rectangle 3"/>
          <p:cNvSpPr/>
          <p:nvPr/>
        </p:nvSpPr>
        <p:spPr>
          <a:xfrm>
            <a:off x="0" y="1071546"/>
            <a:ext cx="9144000" cy="71438"/>
          </a:xfrm>
          <a:prstGeom prst="rect">
            <a:avLst/>
          </a:prstGeom>
          <a:solidFill>
            <a:schemeClr val="tx2">
              <a:lumMod val="75000"/>
            </a:schemeClr>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solidFill>
                <a:schemeClr val="tx2">
                  <a:lumMod val="75000"/>
                </a:schemeClr>
              </a:solidFill>
            </a:endParaRPr>
          </a:p>
        </p:txBody>
      </p:sp>
      <p:sp>
        <p:nvSpPr>
          <p:cNvPr id="5" name="Content Placeholder 7"/>
          <p:cNvSpPr>
            <a:spLocks noGrp="1"/>
          </p:cNvSpPr>
          <p:nvPr>
            <p:ph sz="quarter" idx="13"/>
          </p:nvPr>
        </p:nvSpPr>
        <p:spPr>
          <a:xfrm>
            <a:off x="457200" y="1600200"/>
            <a:ext cx="4038600" cy="4525963"/>
          </a:xfrm>
        </p:spPr>
        <p:txBody>
          <a:bodyPr>
            <a:normAutofit/>
          </a:bodyPr>
          <a:lstStyle/>
          <a:p>
            <a:r>
              <a:rPr lang="en-US" altLang="zh-CN" sz="2400" b="1" dirty="0" smtClean="0">
                <a:solidFill>
                  <a:srgbClr val="0070C0"/>
                </a:solidFill>
                <a:latin typeface="Arial "/>
              </a:rPr>
              <a:t>Major shareholders</a:t>
            </a:r>
          </a:p>
          <a:p>
            <a:pPr marL="0" indent="0">
              <a:buNone/>
            </a:pPr>
            <a:endParaRPr lang="en-US" altLang="zh-CN" sz="1600" b="1" dirty="0">
              <a:solidFill>
                <a:srgbClr val="0070C0"/>
              </a:solidFill>
              <a:latin typeface="Arial "/>
            </a:endParaRPr>
          </a:p>
          <a:p>
            <a:pPr marL="0" indent="0">
              <a:buNone/>
            </a:pPr>
            <a:r>
              <a:rPr lang="en-US" altLang="zh-CN" sz="1600" b="1" dirty="0" smtClean="0">
                <a:latin typeface="Arial "/>
              </a:rPr>
              <a:t>Swire Pacific Limited                   </a:t>
            </a:r>
            <a:r>
              <a:rPr lang="en-US" altLang="zh-CN" sz="1600" b="1" dirty="0" smtClean="0">
                <a:solidFill>
                  <a:srgbClr val="C00000"/>
                </a:solidFill>
                <a:latin typeface="Arial "/>
              </a:rPr>
              <a:t>45%</a:t>
            </a:r>
          </a:p>
          <a:p>
            <a:pPr marL="0" indent="0">
              <a:buNone/>
            </a:pPr>
            <a:endParaRPr lang="en-US" altLang="zh-CN" sz="1600" b="1" dirty="0">
              <a:latin typeface="Arial "/>
            </a:endParaRPr>
          </a:p>
          <a:p>
            <a:pPr marL="0" indent="0">
              <a:buNone/>
            </a:pPr>
            <a:r>
              <a:rPr lang="en-US" altLang="zh-CN" sz="1600" b="1" dirty="0" smtClean="0">
                <a:latin typeface="Arial "/>
              </a:rPr>
              <a:t>CITIC Pacific Limited                   </a:t>
            </a:r>
            <a:r>
              <a:rPr lang="en-US" altLang="zh-CN" sz="1600" b="1" dirty="0" smtClean="0">
                <a:solidFill>
                  <a:srgbClr val="C00000"/>
                </a:solidFill>
                <a:latin typeface="Arial "/>
              </a:rPr>
              <a:t>1.98%</a:t>
            </a:r>
          </a:p>
          <a:p>
            <a:pPr marL="0" indent="0">
              <a:buNone/>
            </a:pPr>
            <a:endParaRPr lang="en-US" altLang="zh-CN" sz="1600" b="1" dirty="0">
              <a:latin typeface="Arial "/>
            </a:endParaRPr>
          </a:p>
          <a:p>
            <a:pPr marL="0" indent="0">
              <a:buNone/>
            </a:pPr>
            <a:r>
              <a:rPr lang="en-US" altLang="zh-CN" sz="1600" b="1" dirty="0" smtClean="0">
                <a:latin typeface="Arial "/>
              </a:rPr>
              <a:t>Air China Limited                         </a:t>
            </a:r>
            <a:r>
              <a:rPr lang="en-US" altLang="zh-CN" sz="1600" b="1" dirty="0" smtClean="0">
                <a:solidFill>
                  <a:srgbClr val="C00000"/>
                </a:solidFill>
                <a:latin typeface="Arial "/>
              </a:rPr>
              <a:t>29.99%</a:t>
            </a:r>
            <a:r>
              <a:rPr lang="en-US" altLang="zh-CN" sz="1600" b="1" dirty="0" smtClean="0">
                <a:latin typeface="Arial "/>
              </a:rPr>
              <a:t> </a:t>
            </a:r>
            <a:endParaRPr lang="zh-CN" altLang="en-US" sz="1600" b="1" dirty="0">
              <a:latin typeface="Arial "/>
            </a:endParaRPr>
          </a:p>
        </p:txBody>
      </p:sp>
      <p:sp>
        <p:nvSpPr>
          <p:cNvPr id="6" name="Content Placeholder 8"/>
          <p:cNvSpPr txBox="1">
            <a:spLocks/>
          </p:cNvSpPr>
          <p:nvPr/>
        </p:nvSpPr>
        <p:spPr>
          <a:xfrm>
            <a:off x="4648200" y="1600200"/>
            <a:ext cx="4038600" cy="4525963"/>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zh-CN" sz="2400" b="1" i="0" u="none" strike="noStrike" kern="1200" cap="none" spc="0" normalizeH="0" baseline="0" noProof="0" smtClean="0">
                <a:ln>
                  <a:noFill/>
                </a:ln>
                <a:solidFill>
                  <a:srgbClr val="0070C0"/>
                </a:solidFill>
                <a:effectLst/>
                <a:uLnTx/>
                <a:uFillTx/>
                <a:latin typeface="Arial "/>
                <a:ea typeface="+mn-ea"/>
                <a:cs typeface="+mn-cs"/>
              </a:rPr>
              <a:t>Major subsidiaries and associates </a:t>
            </a:r>
            <a:endParaRPr kumimoji="0" lang="zh-CN" altLang="en-US" sz="2400" b="1" i="0" u="none" strike="noStrike" kern="1200" cap="none" spc="0" normalizeH="0" baseline="0" noProof="0" dirty="0">
              <a:ln>
                <a:noFill/>
              </a:ln>
              <a:solidFill>
                <a:srgbClr val="0070C0"/>
              </a:solidFill>
              <a:effectLst/>
              <a:uLnTx/>
              <a:uFillTx/>
              <a:latin typeface="Arial "/>
              <a:ea typeface="+mn-ea"/>
              <a:cs typeface="+mn-cs"/>
            </a:endParaRPr>
          </a:p>
        </p:txBody>
      </p:sp>
      <p:graphicFrame>
        <p:nvGraphicFramePr>
          <p:cNvPr id="7" name="Table 6"/>
          <p:cNvGraphicFramePr>
            <a:graphicFrameLocks noGrp="1"/>
          </p:cNvGraphicFramePr>
          <p:nvPr>
            <p:extLst/>
          </p:nvPr>
        </p:nvGraphicFramePr>
        <p:xfrm>
          <a:off x="4716016" y="2306320"/>
          <a:ext cx="3816424" cy="4551680"/>
        </p:xfrm>
        <a:graphic>
          <a:graphicData uri="http://schemas.openxmlformats.org/drawingml/2006/table">
            <a:tbl>
              <a:tblPr/>
              <a:tblGrid>
                <a:gridCol w="1872208"/>
                <a:gridCol w="1944216"/>
              </a:tblGrid>
              <a:tr h="554639">
                <a:tc>
                  <a:txBody>
                    <a:bodyPr/>
                    <a:lstStyle/>
                    <a:p>
                      <a:r>
                        <a:rPr lang="en-CA" sz="1600" dirty="0"/>
                        <a:t>Hong Kong Dragon Airlines Limited</a:t>
                      </a:r>
                    </a:p>
                  </a:txBody>
                  <a:tcPr marL="81280" marR="81280" marT="40640" marB="40640" anchor="ctr">
                    <a:lnL>
                      <a:noFill/>
                    </a:lnL>
                    <a:lnR>
                      <a:noFill/>
                    </a:lnR>
                    <a:lnT>
                      <a:noFill/>
                    </a:lnT>
                    <a:lnB>
                      <a:noFill/>
                    </a:lnB>
                  </a:tcPr>
                </a:tc>
                <a:tc>
                  <a:txBody>
                    <a:bodyPr/>
                    <a:lstStyle/>
                    <a:p>
                      <a:pPr algn="r"/>
                      <a:r>
                        <a:rPr lang="en-US" altLang="zh-CN" sz="1600" dirty="0">
                          <a:solidFill>
                            <a:srgbClr val="C00000"/>
                          </a:solidFill>
                        </a:rPr>
                        <a:t>100%</a:t>
                      </a:r>
                    </a:p>
                  </a:txBody>
                  <a:tcPr marL="81280" marR="81280" marT="40640" marB="40640" anchor="ctr">
                    <a:lnL>
                      <a:noFill/>
                    </a:lnL>
                    <a:lnR>
                      <a:noFill/>
                    </a:lnR>
                    <a:lnT>
                      <a:noFill/>
                    </a:lnT>
                    <a:lnB>
                      <a:noFill/>
                    </a:lnB>
                  </a:tcPr>
                </a:tc>
              </a:tr>
              <a:tr h="792341">
                <a:tc>
                  <a:txBody>
                    <a:bodyPr/>
                    <a:lstStyle/>
                    <a:p>
                      <a:r>
                        <a:rPr lang="en-US" sz="1600"/>
                        <a:t>Cathay Pacific Catering Services (HK) Limited</a:t>
                      </a:r>
                    </a:p>
                  </a:txBody>
                  <a:tcPr marL="81280" marR="81280" marT="40640" marB="40640" anchor="ctr">
                    <a:lnL>
                      <a:noFill/>
                    </a:lnL>
                    <a:lnR>
                      <a:noFill/>
                    </a:lnR>
                    <a:lnT>
                      <a:noFill/>
                    </a:lnT>
                    <a:lnB>
                      <a:noFill/>
                    </a:lnB>
                  </a:tcPr>
                </a:tc>
                <a:tc>
                  <a:txBody>
                    <a:bodyPr/>
                    <a:lstStyle/>
                    <a:p>
                      <a:pPr algn="r"/>
                      <a:r>
                        <a:rPr lang="en-US" altLang="zh-CN" sz="1600" dirty="0">
                          <a:solidFill>
                            <a:srgbClr val="C00000"/>
                          </a:solidFill>
                        </a:rPr>
                        <a:t>100%</a:t>
                      </a:r>
                    </a:p>
                  </a:txBody>
                  <a:tcPr marL="81280" marR="81280" marT="40640" marB="40640" anchor="ctr">
                    <a:lnL>
                      <a:noFill/>
                    </a:lnL>
                    <a:lnR>
                      <a:noFill/>
                    </a:lnR>
                    <a:lnT>
                      <a:noFill/>
                    </a:lnT>
                    <a:lnB>
                      <a:noFill/>
                    </a:lnB>
                  </a:tcPr>
                </a:tc>
              </a:tr>
              <a:tr h="554639">
                <a:tc>
                  <a:txBody>
                    <a:bodyPr/>
                    <a:lstStyle/>
                    <a:p>
                      <a:r>
                        <a:rPr lang="en-CA" sz="1600" dirty="0"/>
                        <a:t>Cathay Holidays Limited</a:t>
                      </a:r>
                    </a:p>
                  </a:txBody>
                  <a:tcPr marL="81280" marR="81280" marT="40640" marB="40640" anchor="ctr">
                    <a:lnL>
                      <a:noFill/>
                    </a:lnL>
                    <a:lnR>
                      <a:noFill/>
                    </a:lnR>
                    <a:lnT>
                      <a:noFill/>
                    </a:lnT>
                    <a:lnB>
                      <a:noFill/>
                    </a:lnB>
                  </a:tcPr>
                </a:tc>
                <a:tc>
                  <a:txBody>
                    <a:bodyPr/>
                    <a:lstStyle/>
                    <a:p>
                      <a:pPr algn="r"/>
                      <a:r>
                        <a:rPr lang="en-US" altLang="zh-CN" sz="1600" dirty="0">
                          <a:solidFill>
                            <a:srgbClr val="C00000"/>
                          </a:solidFill>
                        </a:rPr>
                        <a:t>100%</a:t>
                      </a:r>
                    </a:p>
                  </a:txBody>
                  <a:tcPr marL="81280" marR="81280" marT="40640" marB="40640" anchor="ctr">
                    <a:lnL>
                      <a:noFill/>
                    </a:lnL>
                    <a:lnR>
                      <a:noFill/>
                    </a:lnR>
                    <a:lnT>
                      <a:noFill/>
                    </a:lnT>
                    <a:lnB>
                      <a:noFill/>
                    </a:lnB>
                  </a:tcPr>
                </a:tc>
              </a:tr>
              <a:tr h="554639">
                <a:tc>
                  <a:txBody>
                    <a:bodyPr/>
                    <a:lstStyle/>
                    <a:p>
                      <a:r>
                        <a:rPr lang="en-CA" sz="1600"/>
                        <a:t>Vogue Laundry Services Limited</a:t>
                      </a:r>
                    </a:p>
                  </a:txBody>
                  <a:tcPr marL="81280" marR="81280" marT="40640" marB="40640" anchor="ctr">
                    <a:lnL>
                      <a:noFill/>
                    </a:lnL>
                    <a:lnR>
                      <a:noFill/>
                    </a:lnR>
                    <a:lnT>
                      <a:noFill/>
                    </a:lnT>
                    <a:lnB>
                      <a:noFill/>
                    </a:lnB>
                  </a:tcPr>
                </a:tc>
                <a:tc>
                  <a:txBody>
                    <a:bodyPr/>
                    <a:lstStyle/>
                    <a:p>
                      <a:pPr algn="r"/>
                      <a:r>
                        <a:rPr lang="en-US" altLang="zh-CN" sz="1600" dirty="0">
                          <a:solidFill>
                            <a:srgbClr val="C00000"/>
                          </a:solidFill>
                        </a:rPr>
                        <a:t>100%</a:t>
                      </a:r>
                    </a:p>
                  </a:txBody>
                  <a:tcPr marL="81280" marR="81280" marT="40640" marB="40640" anchor="ctr">
                    <a:lnL>
                      <a:noFill/>
                    </a:lnL>
                    <a:lnR>
                      <a:noFill/>
                    </a:lnR>
                    <a:lnT>
                      <a:noFill/>
                    </a:lnT>
                    <a:lnB>
                      <a:noFill/>
                    </a:lnB>
                  </a:tcPr>
                </a:tc>
              </a:tr>
              <a:tr h="554639">
                <a:tc>
                  <a:txBody>
                    <a:bodyPr/>
                    <a:lstStyle/>
                    <a:p>
                      <a:r>
                        <a:rPr lang="en-CA" sz="1600"/>
                        <a:t>Hong Kong Airport Services Limited</a:t>
                      </a:r>
                    </a:p>
                  </a:txBody>
                  <a:tcPr marL="81280" marR="81280" marT="40640" marB="40640" anchor="ctr">
                    <a:lnL>
                      <a:noFill/>
                    </a:lnL>
                    <a:lnR>
                      <a:noFill/>
                    </a:lnR>
                    <a:lnT>
                      <a:noFill/>
                    </a:lnT>
                    <a:lnB>
                      <a:noFill/>
                    </a:lnB>
                  </a:tcPr>
                </a:tc>
                <a:tc>
                  <a:txBody>
                    <a:bodyPr/>
                    <a:lstStyle/>
                    <a:p>
                      <a:pPr algn="r"/>
                      <a:r>
                        <a:rPr lang="en-US" altLang="zh-CN" sz="1600" dirty="0">
                          <a:solidFill>
                            <a:srgbClr val="C00000"/>
                          </a:solidFill>
                        </a:rPr>
                        <a:t>100%</a:t>
                      </a:r>
                    </a:p>
                  </a:txBody>
                  <a:tcPr marL="81280" marR="81280" marT="40640" marB="40640" anchor="ctr">
                    <a:lnL>
                      <a:noFill/>
                    </a:lnL>
                    <a:lnR>
                      <a:noFill/>
                    </a:lnR>
                    <a:lnT>
                      <a:noFill/>
                    </a:lnT>
                    <a:lnB>
                      <a:noFill/>
                    </a:lnB>
                  </a:tcPr>
                </a:tc>
              </a:tr>
              <a:tr h="554639">
                <a:tc>
                  <a:txBody>
                    <a:bodyPr/>
                    <a:lstStyle/>
                    <a:p>
                      <a:r>
                        <a:rPr lang="en-CA" sz="1600"/>
                        <a:t>Cathay Pacific Services Limited</a:t>
                      </a:r>
                    </a:p>
                  </a:txBody>
                  <a:tcPr marL="81280" marR="81280" marT="40640" marB="40640" anchor="ctr">
                    <a:lnL>
                      <a:noFill/>
                    </a:lnL>
                    <a:lnR>
                      <a:noFill/>
                    </a:lnR>
                    <a:lnT>
                      <a:noFill/>
                    </a:lnT>
                    <a:lnB>
                      <a:noFill/>
                    </a:lnB>
                  </a:tcPr>
                </a:tc>
                <a:tc>
                  <a:txBody>
                    <a:bodyPr/>
                    <a:lstStyle/>
                    <a:p>
                      <a:pPr algn="r"/>
                      <a:r>
                        <a:rPr lang="en-US" altLang="zh-CN" sz="1600" dirty="0">
                          <a:solidFill>
                            <a:srgbClr val="C00000"/>
                          </a:solidFill>
                        </a:rPr>
                        <a:t>100%</a:t>
                      </a:r>
                    </a:p>
                  </a:txBody>
                  <a:tcPr marL="81280" marR="81280" marT="40640" marB="40640" anchor="ctr">
                    <a:lnL>
                      <a:noFill/>
                    </a:lnL>
                    <a:lnR>
                      <a:noFill/>
                    </a:lnR>
                    <a:lnT>
                      <a:noFill/>
                    </a:lnT>
                    <a:lnB>
                      <a:noFill/>
                    </a:lnB>
                  </a:tcPr>
                </a:tc>
              </a:tr>
              <a:tr h="554639">
                <a:tc>
                  <a:txBody>
                    <a:bodyPr/>
                    <a:lstStyle/>
                    <a:p>
                      <a:r>
                        <a:rPr lang="en-US" sz="1600" dirty="0"/>
                        <a:t>AHK Air Hong Kong Limited</a:t>
                      </a:r>
                    </a:p>
                  </a:txBody>
                  <a:tcPr marL="81280" marR="81280" marT="40640" marB="40640" anchor="ctr">
                    <a:lnL>
                      <a:noFill/>
                    </a:lnL>
                    <a:lnR>
                      <a:noFill/>
                    </a:lnR>
                    <a:lnT>
                      <a:noFill/>
                    </a:lnT>
                    <a:lnB>
                      <a:noFill/>
                    </a:lnB>
                  </a:tcPr>
                </a:tc>
                <a:tc>
                  <a:txBody>
                    <a:bodyPr/>
                    <a:lstStyle/>
                    <a:p>
                      <a:pPr algn="r"/>
                      <a:r>
                        <a:rPr lang="en-US" altLang="zh-CN" sz="1600" dirty="0">
                          <a:solidFill>
                            <a:srgbClr val="C00000"/>
                          </a:solidFill>
                        </a:rPr>
                        <a:t>60%</a:t>
                      </a:r>
                    </a:p>
                  </a:txBody>
                  <a:tcPr marL="81280" marR="81280" marT="40640" marB="40640" anchor="ctr">
                    <a:lnL>
                      <a:noFill/>
                    </a:lnL>
                    <a:lnR>
                      <a:noFill/>
                    </a:lnR>
                    <a:lnT>
                      <a:noFill/>
                    </a:lnT>
                    <a:lnB>
                      <a:noFill/>
                    </a:lnB>
                  </a:tcPr>
                </a:tc>
              </a:tr>
              <a:tr h="316937">
                <a:tc>
                  <a:txBody>
                    <a:bodyPr/>
                    <a:lstStyle/>
                    <a:p>
                      <a:r>
                        <a:rPr lang="en-CA" sz="1600" dirty="0"/>
                        <a:t>Air China Limited</a:t>
                      </a:r>
                    </a:p>
                  </a:txBody>
                  <a:tcPr marL="81280" marR="81280" marT="40640" marB="40640" anchor="ctr">
                    <a:lnL>
                      <a:noFill/>
                    </a:lnL>
                    <a:lnR>
                      <a:noFill/>
                    </a:lnR>
                    <a:lnT>
                      <a:noFill/>
                    </a:lnT>
                    <a:lnB>
                      <a:noFill/>
                    </a:lnB>
                  </a:tcPr>
                </a:tc>
                <a:tc>
                  <a:txBody>
                    <a:bodyPr/>
                    <a:lstStyle/>
                    <a:p>
                      <a:pPr algn="r"/>
                      <a:r>
                        <a:rPr lang="en-US" altLang="zh-CN" sz="1600" dirty="0" smtClean="0">
                          <a:solidFill>
                            <a:srgbClr val="C00000"/>
                          </a:solidFill>
                        </a:rPr>
                        <a:t>20.13%</a:t>
                      </a:r>
                      <a:endParaRPr lang="en-US" altLang="zh-CN" sz="1600" dirty="0">
                        <a:solidFill>
                          <a:srgbClr val="C00000"/>
                        </a:solidFill>
                      </a:endParaRPr>
                    </a:p>
                  </a:txBody>
                  <a:tcPr marL="81280" marR="81280" marT="40640" marB="40640" anchor="ctr">
                    <a:lnL>
                      <a:noFill/>
                    </a:lnL>
                    <a:lnR>
                      <a:noFill/>
                    </a:lnR>
                    <a:lnT>
                      <a:noFill/>
                    </a:lnT>
                    <a:lnB>
                      <a:noFill/>
                    </a:lnB>
                  </a:tcPr>
                </a:tc>
              </a:tr>
            </a:tbl>
          </a:graphicData>
        </a:graphic>
      </p:graphicFrame>
    </p:spTree>
    <p:extLst>
      <p:ext uri="{BB962C8B-B14F-4D97-AF65-F5344CB8AC3E}">
        <p14:creationId xmlns:p14="http://schemas.microsoft.com/office/powerpoint/2010/main" val="1355123070"/>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z="3200" dirty="0" smtClean="0">
                <a:solidFill>
                  <a:schemeClr val="accent1">
                    <a:lumMod val="75000"/>
                  </a:schemeClr>
                </a:solidFill>
                <a:latin typeface="Times New Roman" panose="02020603050405020304" pitchFamily="18" charset="0"/>
                <a:ea typeface="+mj-ea"/>
                <a:cs typeface="Times New Roman" panose="02020603050405020304" pitchFamily="18" charset="0"/>
              </a:rPr>
              <a:t>FLEET PROFILE</a:t>
            </a:r>
            <a:endParaRPr kumimoji="0" lang="en-CA" sz="32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endParaRPr>
          </a:p>
        </p:txBody>
      </p:sp>
      <p:pic>
        <p:nvPicPr>
          <p:cNvPr id="13" name="Picture 12" descr="cathaypacific.jpg"/>
          <p:cNvPicPr>
            <a:picLocks noChangeAspect="1"/>
          </p:cNvPicPr>
          <p:nvPr/>
        </p:nvPicPr>
        <p:blipFill>
          <a:blip r:embed="rId3" cstate="print"/>
          <a:stretch>
            <a:fillRect/>
          </a:stretch>
        </p:blipFill>
        <p:spPr>
          <a:xfrm>
            <a:off x="7668344" y="0"/>
            <a:ext cx="1261374" cy="994886"/>
          </a:xfrm>
          <a:prstGeom prst="rect">
            <a:avLst/>
          </a:prstGeom>
        </p:spPr>
      </p:pic>
      <p:sp>
        <p:nvSpPr>
          <p:cNvPr id="4" name="Rectangle 3"/>
          <p:cNvSpPr/>
          <p:nvPr/>
        </p:nvSpPr>
        <p:spPr>
          <a:xfrm>
            <a:off x="0" y="1071546"/>
            <a:ext cx="9144000" cy="71438"/>
          </a:xfrm>
          <a:prstGeom prst="rect">
            <a:avLst/>
          </a:prstGeom>
          <a:solidFill>
            <a:schemeClr val="tx2">
              <a:lumMod val="75000"/>
            </a:schemeClr>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91385"/>
            <a:ext cx="9144000" cy="5584328"/>
          </a:xfrm>
          <a:prstGeom prst="rect">
            <a:avLst/>
          </a:prstGeom>
        </p:spPr>
      </p:pic>
    </p:spTree>
    <p:extLst>
      <p:ext uri="{BB962C8B-B14F-4D97-AF65-F5344CB8AC3E}">
        <p14:creationId xmlns:p14="http://schemas.microsoft.com/office/powerpoint/2010/main" val="2955507643"/>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642918"/>
            <a:ext cx="7772400"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4400" b="1" i="0" u="none" strike="noStrike" kern="1200" cap="none" spc="0" normalizeH="0" baseline="0" noProof="0" dirty="0" smtClean="0">
                <a:ln>
                  <a:noFill/>
                </a:ln>
                <a:solidFill>
                  <a:schemeClr val="accent5">
                    <a:lumMod val="50000"/>
                  </a:schemeClr>
                </a:solidFill>
                <a:effectLst/>
                <a:uLnTx/>
                <a:uFillTx/>
                <a:latin typeface="+mj-lt"/>
                <a:ea typeface="+mj-ea"/>
                <a:cs typeface="+mj-cs"/>
              </a:rPr>
              <a:t>MANAGEMENT TEAM</a:t>
            </a:r>
            <a:endParaRPr kumimoji="0" lang="zh-CN" altLang="en-US" sz="4400" b="1" i="0" u="none" strike="noStrike" kern="1200" cap="none" spc="0" normalizeH="0" baseline="0" noProof="0" dirty="0">
              <a:ln>
                <a:noFill/>
              </a:ln>
              <a:solidFill>
                <a:schemeClr val="accent5">
                  <a:lumMod val="50000"/>
                </a:schemeClr>
              </a:solidFill>
              <a:effectLst/>
              <a:uLnTx/>
              <a:uFillTx/>
              <a:latin typeface="+mj-lt"/>
              <a:ea typeface="+mj-ea"/>
              <a:cs typeface="+mj-cs"/>
            </a:endParaRPr>
          </a:p>
        </p:txBody>
      </p:sp>
    </p:spTree>
    <p:extLst>
      <p:ext uri="{BB962C8B-B14F-4D97-AF65-F5344CB8AC3E}">
        <p14:creationId xmlns:p14="http://schemas.microsoft.com/office/powerpoint/2010/main" val="1624972266"/>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z="3200" dirty="0" smtClean="0">
                <a:solidFill>
                  <a:schemeClr val="accent1">
                    <a:lumMod val="75000"/>
                  </a:schemeClr>
                </a:solidFill>
                <a:latin typeface="Times New Roman" panose="02020603050405020304" pitchFamily="18" charset="0"/>
                <a:ea typeface="+mj-ea"/>
                <a:cs typeface="Times New Roman" panose="02020603050405020304" pitchFamily="18" charset="0"/>
              </a:rPr>
              <a:t>MANAGEMENT TEAM</a:t>
            </a:r>
            <a:endParaRPr kumimoji="0" lang="en-CA" sz="32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endParaRPr>
          </a:p>
        </p:txBody>
      </p:sp>
      <p:pic>
        <p:nvPicPr>
          <p:cNvPr id="13" name="Picture 12" descr="cathaypacific.jpg"/>
          <p:cNvPicPr>
            <a:picLocks noChangeAspect="1"/>
          </p:cNvPicPr>
          <p:nvPr/>
        </p:nvPicPr>
        <p:blipFill>
          <a:blip r:embed="rId3" cstate="print"/>
          <a:stretch>
            <a:fillRect/>
          </a:stretch>
        </p:blipFill>
        <p:spPr>
          <a:xfrm>
            <a:off x="7668344" y="0"/>
            <a:ext cx="1261374" cy="994886"/>
          </a:xfrm>
          <a:prstGeom prst="rect">
            <a:avLst/>
          </a:prstGeom>
        </p:spPr>
      </p:pic>
      <p:sp>
        <p:nvSpPr>
          <p:cNvPr id="4" name="Rectangle 3"/>
          <p:cNvSpPr/>
          <p:nvPr/>
        </p:nvSpPr>
        <p:spPr>
          <a:xfrm>
            <a:off x="0" y="1071546"/>
            <a:ext cx="9144000" cy="71438"/>
          </a:xfrm>
          <a:prstGeom prst="rect">
            <a:avLst/>
          </a:prstGeom>
          <a:solidFill>
            <a:schemeClr val="tx2">
              <a:lumMod val="75000"/>
            </a:schemeClr>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sp>
        <p:nvSpPr>
          <p:cNvPr id="6" name="Rectangle 5"/>
          <p:cNvSpPr/>
          <p:nvPr/>
        </p:nvSpPr>
        <p:spPr>
          <a:xfrm>
            <a:off x="539552" y="1772816"/>
            <a:ext cx="5544616" cy="4555093"/>
          </a:xfrm>
          <a:prstGeom prst="rect">
            <a:avLst/>
          </a:prstGeom>
        </p:spPr>
        <p:txBody>
          <a:bodyPr wrap="square">
            <a:spAutoFit/>
          </a:bodyPr>
          <a:lstStyle/>
          <a:p>
            <a:r>
              <a:rPr lang="en-US" altLang="zh-CN" sz="2000" b="1" dirty="0" smtClean="0">
                <a:solidFill>
                  <a:schemeClr val="accent1">
                    <a:lumMod val="75000"/>
                  </a:schemeClr>
                </a:solidFill>
              </a:rPr>
              <a:t>John </a:t>
            </a:r>
            <a:r>
              <a:rPr lang="en-US" altLang="zh-CN" sz="2000" b="1" dirty="0" err="1" smtClean="0">
                <a:solidFill>
                  <a:schemeClr val="accent1">
                    <a:lumMod val="75000"/>
                  </a:schemeClr>
                </a:solidFill>
              </a:rPr>
              <a:t>Slosar</a:t>
            </a:r>
            <a:endParaRPr lang="en-US" altLang="zh-CN" sz="2000" b="1" dirty="0" smtClean="0">
              <a:solidFill>
                <a:schemeClr val="accent1">
                  <a:lumMod val="75000"/>
                </a:schemeClr>
              </a:solidFill>
            </a:endParaRPr>
          </a:p>
          <a:p>
            <a:endParaRPr lang="en-US" dirty="0" smtClean="0">
              <a:solidFill>
                <a:schemeClr val="accent1">
                  <a:lumMod val="75000"/>
                </a:schemeClr>
              </a:solidFill>
            </a:endParaRPr>
          </a:p>
          <a:p>
            <a:pPr marL="285750" indent="-285750">
              <a:buFont typeface="Arial" panose="020B0604020202020204" pitchFamily="34" charset="0"/>
              <a:buChar char="•"/>
            </a:pPr>
            <a:r>
              <a:rPr lang="en-US" dirty="0" smtClean="0">
                <a:solidFill>
                  <a:schemeClr val="accent1">
                    <a:lumMod val="75000"/>
                  </a:schemeClr>
                </a:solidFill>
              </a:rPr>
              <a:t>Chairman </a:t>
            </a:r>
            <a:r>
              <a:rPr lang="en-US" dirty="0">
                <a:solidFill>
                  <a:schemeClr val="accent1">
                    <a:lumMod val="75000"/>
                  </a:schemeClr>
                </a:solidFill>
              </a:rPr>
              <a:t>of Cathay Pacific on 14 March 2014. </a:t>
            </a:r>
            <a:endParaRPr lang="en-US" dirty="0" smtClean="0">
              <a:solidFill>
                <a:schemeClr val="accent1">
                  <a:lumMod val="75000"/>
                </a:schemeClr>
              </a:solidFill>
            </a:endParaRPr>
          </a:p>
          <a:p>
            <a:r>
              <a:rPr lang="en-US" dirty="0" smtClean="0">
                <a:solidFill>
                  <a:schemeClr val="accent1">
                    <a:lumMod val="75000"/>
                  </a:schemeClr>
                </a:solidFill>
              </a:rPr>
              <a:t>      Director </a:t>
            </a:r>
            <a:r>
              <a:rPr lang="en-US" dirty="0">
                <a:solidFill>
                  <a:schemeClr val="accent1">
                    <a:lumMod val="75000"/>
                  </a:schemeClr>
                </a:solidFill>
              </a:rPr>
              <a:t>of the airline since July 2007.  </a:t>
            </a:r>
            <a:endParaRPr lang="en-US" dirty="0" smtClean="0">
              <a:solidFill>
                <a:schemeClr val="accent1">
                  <a:lumMod val="75000"/>
                </a:schemeClr>
              </a:solidFill>
            </a:endParaRPr>
          </a:p>
          <a:p>
            <a:endParaRPr lang="en-US" dirty="0" smtClean="0">
              <a:solidFill>
                <a:schemeClr val="accent1">
                  <a:lumMod val="75000"/>
                </a:schemeClr>
              </a:solidFill>
            </a:endParaRPr>
          </a:p>
          <a:p>
            <a:pPr marL="285750" indent="-285750">
              <a:buFont typeface="Arial" panose="020B0604020202020204" pitchFamily="34" charset="0"/>
              <a:buChar char="•"/>
            </a:pPr>
            <a:r>
              <a:rPr lang="en-US" dirty="0" smtClean="0">
                <a:solidFill>
                  <a:schemeClr val="accent1">
                    <a:lumMod val="75000"/>
                  </a:schemeClr>
                </a:solidFill>
              </a:rPr>
              <a:t>Chief </a:t>
            </a:r>
            <a:r>
              <a:rPr lang="en-US" dirty="0">
                <a:solidFill>
                  <a:schemeClr val="accent1">
                    <a:lumMod val="75000"/>
                  </a:schemeClr>
                </a:solidFill>
              </a:rPr>
              <a:t>Operating Officer in July 2007 and Chief Executive in March 2011. </a:t>
            </a:r>
            <a:endParaRPr lang="en-US" dirty="0" smtClean="0">
              <a:solidFill>
                <a:schemeClr val="accent1">
                  <a:lumMod val="75000"/>
                </a:schemeClr>
              </a:solidFill>
            </a:endParaRPr>
          </a:p>
          <a:p>
            <a:endParaRPr lang="en-US" dirty="0" smtClean="0">
              <a:solidFill>
                <a:schemeClr val="accent1">
                  <a:lumMod val="75000"/>
                </a:schemeClr>
              </a:solidFill>
            </a:endParaRPr>
          </a:p>
          <a:p>
            <a:pPr marL="285750" indent="-285750">
              <a:buFont typeface="Arial" panose="020B0604020202020204" pitchFamily="34" charset="0"/>
              <a:buChar char="•"/>
            </a:pPr>
            <a:r>
              <a:rPr lang="en-US" dirty="0" smtClean="0">
                <a:solidFill>
                  <a:schemeClr val="accent1">
                    <a:lumMod val="75000"/>
                  </a:schemeClr>
                </a:solidFill>
              </a:rPr>
              <a:t>Joined </a:t>
            </a:r>
            <a:r>
              <a:rPr lang="en-US" dirty="0">
                <a:solidFill>
                  <a:schemeClr val="accent1">
                    <a:lumMod val="75000"/>
                  </a:schemeClr>
                </a:solidFill>
              </a:rPr>
              <a:t>the Swire group in 1980 and has worked with the group in Hong Kong, the United States and Thailand. </a:t>
            </a:r>
          </a:p>
          <a:p>
            <a:endParaRPr lang="en-US" dirty="0" smtClean="0">
              <a:solidFill>
                <a:schemeClr val="accent1">
                  <a:lumMod val="75000"/>
                </a:schemeClr>
              </a:solidFill>
            </a:endParaRPr>
          </a:p>
          <a:p>
            <a:pPr marL="285750" indent="-285750">
              <a:buFont typeface="Arial" panose="020B0604020202020204" pitchFamily="34" charset="0"/>
              <a:buChar char="•"/>
            </a:pPr>
            <a:r>
              <a:rPr lang="en-US" dirty="0" smtClean="0">
                <a:solidFill>
                  <a:schemeClr val="accent1">
                    <a:lumMod val="75000"/>
                  </a:schemeClr>
                </a:solidFill>
              </a:rPr>
              <a:t>Also </a:t>
            </a:r>
            <a:r>
              <a:rPr lang="en-US" dirty="0">
                <a:solidFill>
                  <a:schemeClr val="accent1">
                    <a:lumMod val="75000"/>
                  </a:schemeClr>
                </a:solidFill>
              </a:rPr>
              <a:t>Chairman of John Swire &amp; Sons (H.K.) Limited, Swire Pacific Limited, Swire Properties Limited and Hong Kong Aircraft Engineering Company </a:t>
            </a:r>
            <a:r>
              <a:rPr lang="en-US" dirty="0" smtClean="0">
                <a:solidFill>
                  <a:schemeClr val="accent1">
                    <a:lumMod val="75000"/>
                  </a:schemeClr>
                </a:solidFill>
              </a:rPr>
              <a:t>Limited.</a:t>
            </a:r>
            <a:endParaRPr lang="en-US" altLang="zh-CN" dirty="0" smtClean="0">
              <a:solidFill>
                <a:schemeClr val="accent1">
                  <a:lumMod val="75000"/>
                </a:schemeClr>
              </a:solidFill>
            </a:endParaRPr>
          </a:p>
          <a:p>
            <a:endParaRPr lang="en-US" altLang="zh-CN" dirty="0" smtClean="0">
              <a:solidFill>
                <a:srgbClr val="C00000"/>
              </a:solidFill>
            </a:endParaRPr>
          </a:p>
        </p:txBody>
      </p:sp>
      <p:pic>
        <p:nvPicPr>
          <p:cNvPr id="2052" name="Picture 4" descr="John Slos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3469" y="1490639"/>
            <a:ext cx="1984995" cy="2235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1011801"/>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z="3200" dirty="0" smtClean="0">
                <a:solidFill>
                  <a:schemeClr val="accent1">
                    <a:lumMod val="75000"/>
                  </a:schemeClr>
                </a:solidFill>
                <a:latin typeface="Times New Roman" panose="02020603050405020304" pitchFamily="18" charset="0"/>
                <a:ea typeface="+mj-ea"/>
                <a:cs typeface="Times New Roman" panose="02020603050405020304" pitchFamily="18" charset="0"/>
              </a:rPr>
              <a:t>MANAGEMENT TEAM</a:t>
            </a:r>
            <a:endParaRPr kumimoji="0" lang="en-CA" sz="32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endParaRPr>
          </a:p>
        </p:txBody>
      </p:sp>
      <p:pic>
        <p:nvPicPr>
          <p:cNvPr id="13" name="Picture 12" descr="cathaypacific.jpg"/>
          <p:cNvPicPr>
            <a:picLocks noChangeAspect="1"/>
          </p:cNvPicPr>
          <p:nvPr/>
        </p:nvPicPr>
        <p:blipFill>
          <a:blip r:embed="rId3" cstate="print"/>
          <a:stretch>
            <a:fillRect/>
          </a:stretch>
        </p:blipFill>
        <p:spPr>
          <a:xfrm>
            <a:off x="7668344" y="0"/>
            <a:ext cx="1261374" cy="994886"/>
          </a:xfrm>
          <a:prstGeom prst="rect">
            <a:avLst/>
          </a:prstGeom>
        </p:spPr>
      </p:pic>
      <p:sp>
        <p:nvSpPr>
          <p:cNvPr id="4" name="Rectangle 3"/>
          <p:cNvSpPr/>
          <p:nvPr/>
        </p:nvSpPr>
        <p:spPr>
          <a:xfrm>
            <a:off x="0" y="1071546"/>
            <a:ext cx="9144000" cy="71438"/>
          </a:xfrm>
          <a:prstGeom prst="rect">
            <a:avLst/>
          </a:prstGeom>
          <a:solidFill>
            <a:schemeClr val="tx2">
              <a:lumMod val="75000"/>
            </a:schemeClr>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5" name="Picture 1" descr="C:\Users\Ruirui\AppData\Roaming\Tencent\Users\536515882\QQ\WinTemp\RichOle\F}9{GTN8G%KX9L74P$(@ZQO.jpg"/>
          <p:cNvPicPr>
            <a:picLocks noChangeAspect="1" noChangeArrowheads="1"/>
          </p:cNvPicPr>
          <p:nvPr/>
        </p:nvPicPr>
        <p:blipFill>
          <a:blip r:embed="rId4" cstate="print"/>
          <a:srcRect/>
          <a:stretch>
            <a:fillRect/>
          </a:stretch>
        </p:blipFill>
        <p:spPr bwMode="auto">
          <a:xfrm>
            <a:off x="6732240" y="1412776"/>
            <a:ext cx="1728192" cy="2304256"/>
          </a:xfrm>
          <a:prstGeom prst="rect">
            <a:avLst/>
          </a:prstGeom>
          <a:noFill/>
        </p:spPr>
      </p:pic>
      <p:sp>
        <p:nvSpPr>
          <p:cNvPr id="7" name="Rectangle 6"/>
          <p:cNvSpPr/>
          <p:nvPr/>
        </p:nvSpPr>
        <p:spPr>
          <a:xfrm>
            <a:off x="611560" y="1700808"/>
            <a:ext cx="1368152" cy="400110"/>
          </a:xfrm>
          <a:prstGeom prst="rect">
            <a:avLst/>
          </a:prstGeom>
        </p:spPr>
        <p:txBody>
          <a:bodyPr wrap="square">
            <a:spAutoFit/>
          </a:bodyPr>
          <a:lstStyle/>
          <a:p>
            <a:r>
              <a:rPr lang="en-CA" altLang="zh-CN" sz="2000" b="1" dirty="0" smtClean="0">
                <a:solidFill>
                  <a:schemeClr val="accent1">
                    <a:lumMod val="75000"/>
                  </a:schemeClr>
                </a:solidFill>
              </a:rPr>
              <a:t>Ivan</a:t>
            </a:r>
            <a:r>
              <a:rPr lang="en-CA" altLang="zh-CN" b="1" dirty="0" smtClean="0">
                <a:solidFill>
                  <a:schemeClr val="accent1">
                    <a:lumMod val="75000"/>
                  </a:schemeClr>
                </a:solidFill>
              </a:rPr>
              <a:t> </a:t>
            </a:r>
            <a:r>
              <a:rPr lang="en-CA" altLang="zh-CN" sz="2000" b="1" dirty="0" smtClean="0">
                <a:solidFill>
                  <a:schemeClr val="accent1">
                    <a:lumMod val="75000"/>
                  </a:schemeClr>
                </a:solidFill>
              </a:rPr>
              <a:t>Chu</a:t>
            </a:r>
            <a:endParaRPr lang="zh-CN" altLang="en-US" dirty="0">
              <a:solidFill>
                <a:schemeClr val="accent1">
                  <a:lumMod val="75000"/>
                </a:schemeClr>
              </a:solidFill>
            </a:endParaRPr>
          </a:p>
        </p:txBody>
      </p:sp>
      <p:sp>
        <p:nvSpPr>
          <p:cNvPr id="2" name="Rectangle 1"/>
          <p:cNvSpPr/>
          <p:nvPr/>
        </p:nvSpPr>
        <p:spPr>
          <a:xfrm>
            <a:off x="671377" y="2285960"/>
            <a:ext cx="4572000" cy="4524315"/>
          </a:xfrm>
          <a:prstGeom prst="rect">
            <a:avLst/>
          </a:prstGeom>
        </p:spPr>
        <p:txBody>
          <a:bodyPr>
            <a:spAutoFit/>
          </a:bodyPr>
          <a:lstStyle/>
          <a:p>
            <a:pPr marL="285750" indent="-285750">
              <a:buFont typeface="Arial" panose="020B0604020202020204" pitchFamily="34" charset="0"/>
              <a:buChar char="•"/>
            </a:pPr>
            <a:r>
              <a:rPr lang="en-US" dirty="0" smtClean="0">
                <a:solidFill>
                  <a:schemeClr val="accent1">
                    <a:lumMod val="75000"/>
                  </a:schemeClr>
                </a:solidFill>
                <a:latin typeface="Arial" panose="020B0604020202020204" pitchFamily="34" charset="0"/>
              </a:rPr>
              <a:t>Chief </a:t>
            </a:r>
            <a:r>
              <a:rPr lang="en-US" dirty="0">
                <a:solidFill>
                  <a:schemeClr val="accent1">
                    <a:lumMod val="75000"/>
                  </a:schemeClr>
                </a:solidFill>
                <a:latin typeface="Arial" panose="020B0604020202020204" pitchFamily="34" charset="0"/>
              </a:rPr>
              <a:t>Executive of Cathay Pacific on 14 March 2014</a:t>
            </a:r>
            <a:r>
              <a:rPr lang="en-US" dirty="0" smtClean="0">
                <a:solidFill>
                  <a:schemeClr val="accent1">
                    <a:lumMod val="75000"/>
                  </a:schemeClr>
                </a:solidFill>
                <a:latin typeface="Arial" panose="020B0604020202020204" pitchFamily="34" charset="0"/>
              </a:rPr>
              <a:t>.</a:t>
            </a:r>
          </a:p>
          <a:p>
            <a:r>
              <a:rPr lang="en-US" dirty="0">
                <a:solidFill>
                  <a:schemeClr val="accent1">
                    <a:lumMod val="75000"/>
                  </a:schemeClr>
                </a:solidFill>
                <a:latin typeface="Arial" panose="020B0604020202020204" pitchFamily="34" charset="0"/>
              </a:rPr>
              <a:t>  </a:t>
            </a:r>
          </a:p>
          <a:p>
            <a:pPr marL="285750" indent="-285750">
              <a:buFont typeface="Arial" panose="020B0604020202020204" pitchFamily="34" charset="0"/>
              <a:buChar char="•"/>
            </a:pPr>
            <a:r>
              <a:rPr lang="en-US" dirty="0" smtClean="0">
                <a:solidFill>
                  <a:schemeClr val="accent1">
                    <a:lumMod val="75000"/>
                  </a:schemeClr>
                </a:solidFill>
                <a:latin typeface="Arial" panose="020B0604020202020204" pitchFamily="34" charset="0"/>
              </a:rPr>
              <a:t>Chairman </a:t>
            </a:r>
            <a:r>
              <a:rPr lang="en-US" dirty="0">
                <a:solidFill>
                  <a:schemeClr val="accent1">
                    <a:lumMod val="75000"/>
                  </a:schemeClr>
                </a:solidFill>
                <a:latin typeface="Arial" panose="020B0604020202020204" pitchFamily="34" charset="0"/>
              </a:rPr>
              <a:t>of Hong Kong Dragon Airlines Limited and a Director of John Swire &amp; Sons (H.K.) Limited and Swire Pacific Limited. </a:t>
            </a:r>
            <a:endParaRPr lang="en-US" dirty="0" smtClean="0">
              <a:solidFill>
                <a:schemeClr val="accent1">
                  <a:lumMod val="75000"/>
                </a:schemeClr>
              </a:solidFill>
              <a:latin typeface="Arial" panose="020B0604020202020204" pitchFamily="34" charset="0"/>
            </a:endParaRPr>
          </a:p>
          <a:p>
            <a:endParaRPr lang="en-US" dirty="0">
              <a:solidFill>
                <a:schemeClr val="accent1">
                  <a:lumMod val="75000"/>
                </a:schemeClr>
              </a:solidFill>
              <a:latin typeface="Arial" panose="020B0604020202020204" pitchFamily="34" charset="0"/>
            </a:endParaRPr>
          </a:p>
          <a:p>
            <a:pPr marL="285750" indent="-285750">
              <a:buFont typeface="Arial" panose="020B0604020202020204" pitchFamily="34" charset="0"/>
              <a:buChar char="•"/>
            </a:pPr>
            <a:r>
              <a:rPr lang="en-US" dirty="0" smtClean="0">
                <a:solidFill>
                  <a:schemeClr val="accent1">
                    <a:lumMod val="75000"/>
                  </a:schemeClr>
                </a:solidFill>
                <a:latin typeface="Arial" panose="020B0604020202020204" pitchFamily="34" charset="0"/>
              </a:rPr>
              <a:t> </a:t>
            </a:r>
            <a:r>
              <a:rPr lang="en-US" dirty="0">
                <a:solidFill>
                  <a:schemeClr val="accent1">
                    <a:lumMod val="75000"/>
                  </a:schemeClr>
                </a:solidFill>
                <a:latin typeface="Arial" panose="020B0604020202020204" pitchFamily="34" charset="0"/>
              </a:rPr>
              <a:t>Director Service Delivery for Cathay Pacific in September 2008 and Chief Operating Officer in March 2011. </a:t>
            </a:r>
            <a:r>
              <a:rPr lang="en-US" dirty="0" smtClean="0">
                <a:solidFill>
                  <a:schemeClr val="accent1">
                    <a:lumMod val="75000"/>
                  </a:schemeClr>
                </a:solidFill>
                <a:latin typeface="Arial" panose="020B0604020202020204" pitchFamily="34" charset="0"/>
              </a:rPr>
              <a:t> </a:t>
            </a:r>
          </a:p>
          <a:p>
            <a:pPr marL="285750" indent="-285750">
              <a:buFont typeface="Arial" panose="020B0604020202020204" pitchFamily="34" charset="0"/>
              <a:buChar char="•"/>
            </a:pPr>
            <a:endParaRPr lang="en-US" dirty="0">
              <a:solidFill>
                <a:schemeClr val="accent1">
                  <a:lumMod val="75000"/>
                </a:schemeClr>
              </a:solidFill>
              <a:latin typeface="Arial" panose="020B0604020202020204" pitchFamily="34" charset="0"/>
            </a:endParaRPr>
          </a:p>
          <a:p>
            <a:pPr marL="285750" indent="-285750">
              <a:buFont typeface="Arial" panose="020B0604020202020204" pitchFamily="34" charset="0"/>
              <a:buChar char="•"/>
            </a:pPr>
            <a:r>
              <a:rPr lang="en-US" dirty="0" smtClean="0">
                <a:solidFill>
                  <a:schemeClr val="accent1">
                    <a:lumMod val="75000"/>
                  </a:schemeClr>
                </a:solidFill>
                <a:latin typeface="Arial" panose="020B0604020202020204" pitchFamily="34" charset="0"/>
              </a:rPr>
              <a:t>Joined </a:t>
            </a:r>
            <a:r>
              <a:rPr lang="en-US" dirty="0">
                <a:solidFill>
                  <a:schemeClr val="accent1">
                    <a:lumMod val="75000"/>
                  </a:schemeClr>
                </a:solidFill>
                <a:latin typeface="Arial" panose="020B0604020202020204" pitchFamily="34" charset="0"/>
              </a:rPr>
              <a:t>the Swire group in 1984 and has worked with the group in Hong Kong, Mainland China, Taiwan, Thailand and Australia. </a:t>
            </a:r>
            <a:endParaRPr lang="en-US" dirty="0">
              <a:solidFill>
                <a:schemeClr val="accent1">
                  <a:lumMod val="75000"/>
                </a:schemeClr>
              </a:solidFill>
            </a:endParaRPr>
          </a:p>
        </p:txBody>
      </p:sp>
    </p:spTree>
    <p:extLst>
      <p:ext uri="{BB962C8B-B14F-4D97-AF65-F5344CB8AC3E}">
        <p14:creationId xmlns:p14="http://schemas.microsoft.com/office/powerpoint/2010/main" val="498230601"/>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CA" sz="3200" b="0" i="0" u="none" strike="noStrike" kern="1200" cap="none" spc="0" normalizeH="0" baseline="0" noProof="0" dirty="0" smtClean="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rPr>
              <a:t>MANAGEMENT</a:t>
            </a:r>
            <a:r>
              <a:rPr kumimoji="0" lang="en-CA" sz="3200" b="0" i="0" u="none" strike="noStrike" kern="1200" cap="none" spc="0" normalizeH="0" noProof="0" dirty="0" smtClean="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rPr>
              <a:t> TEAM</a:t>
            </a:r>
            <a:endParaRPr kumimoji="0" lang="en-CA" sz="32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endParaRPr>
          </a:p>
        </p:txBody>
      </p:sp>
      <p:pic>
        <p:nvPicPr>
          <p:cNvPr id="13" name="Picture 12" descr="cathaypacific.jpg"/>
          <p:cNvPicPr>
            <a:picLocks noChangeAspect="1"/>
          </p:cNvPicPr>
          <p:nvPr/>
        </p:nvPicPr>
        <p:blipFill>
          <a:blip r:embed="rId3" cstate="print"/>
          <a:stretch>
            <a:fillRect/>
          </a:stretch>
        </p:blipFill>
        <p:spPr>
          <a:xfrm>
            <a:off x="7668344" y="0"/>
            <a:ext cx="1261374" cy="994886"/>
          </a:xfrm>
          <a:prstGeom prst="rect">
            <a:avLst/>
          </a:prstGeom>
        </p:spPr>
      </p:pic>
      <p:sp>
        <p:nvSpPr>
          <p:cNvPr id="4" name="Rectangle 3"/>
          <p:cNvSpPr/>
          <p:nvPr/>
        </p:nvSpPr>
        <p:spPr>
          <a:xfrm>
            <a:off x="0" y="1071546"/>
            <a:ext cx="9144000" cy="71438"/>
          </a:xfrm>
          <a:prstGeom prst="rect">
            <a:avLst/>
          </a:prstGeom>
          <a:solidFill>
            <a:schemeClr val="tx2">
              <a:lumMod val="75000"/>
            </a:schemeClr>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sp>
        <p:nvSpPr>
          <p:cNvPr id="7" name="Rectangle 6"/>
          <p:cNvSpPr/>
          <p:nvPr/>
        </p:nvSpPr>
        <p:spPr>
          <a:xfrm>
            <a:off x="611560" y="1772816"/>
            <a:ext cx="1800200" cy="400110"/>
          </a:xfrm>
          <a:prstGeom prst="rect">
            <a:avLst/>
          </a:prstGeom>
        </p:spPr>
        <p:txBody>
          <a:bodyPr wrap="square">
            <a:spAutoFit/>
          </a:bodyPr>
          <a:lstStyle/>
          <a:p>
            <a:r>
              <a:rPr lang="en-CA" altLang="zh-CN" sz="2000" b="1" dirty="0" smtClean="0">
                <a:solidFill>
                  <a:schemeClr val="accent1">
                    <a:lumMod val="75000"/>
                  </a:schemeClr>
                </a:solidFill>
              </a:rPr>
              <a:t>Rupert Hogg</a:t>
            </a:r>
            <a:endParaRPr lang="zh-CN" altLang="en-US" sz="2000" dirty="0">
              <a:solidFill>
                <a:schemeClr val="accent1">
                  <a:lumMod val="75000"/>
                </a:schemeClr>
              </a:solidFill>
            </a:endParaRPr>
          </a:p>
        </p:txBody>
      </p:sp>
      <p:sp>
        <p:nvSpPr>
          <p:cNvPr id="2" name="Rectangle 1"/>
          <p:cNvSpPr/>
          <p:nvPr/>
        </p:nvSpPr>
        <p:spPr>
          <a:xfrm>
            <a:off x="612288" y="2513751"/>
            <a:ext cx="4572000" cy="3693319"/>
          </a:xfrm>
          <a:prstGeom prst="rect">
            <a:avLst/>
          </a:prstGeom>
        </p:spPr>
        <p:txBody>
          <a:bodyPr>
            <a:spAutoFit/>
          </a:bodyPr>
          <a:lstStyle/>
          <a:p>
            <a:pPr marL="285750" indent="-285750">
              <a:buFont typeface="Arial" panose="020B0604020202020204" pitchFamily="34" charset="0"/>
              <a:buChar char="•"/>
            </a:pPr>
            <a:r>
              <a:rPr lang="en-US" dirty="0" smtClean="0">
                <a:solidFill>
                  <a:schemeClr val="accent1">
                    <a:lumMod val="75000"/>
                  </a:schemeClr>
                </a:solidFill>
                <a:latin typeface="Arial" panose="020B0604020202020204" pitchFamily="34" charset="0"/>
              </a:rPr>
              <a:t>Director </a:t>
            </a:r>
            <a:r>
              <a:rPr lang="en-US" dirty="0">
                <a:solidFill>
                  <a:schemeClr val="accent1">
                    <a:lumMod val="75000"/>
                  </a:schemeClr>
                </a:solidFill>
                <a:latin typeface="Arial" panose="020B0604020202020204" pitchFamily="34" charset="0"/>
              </a:rPr>
              <a:t>and Chief Operating Officer of Cathay Pacific on 14 March 2014. </a:t>
            </a:r>
          </a:p>
          <a:p>
            <a:pPr marL="285750" indent="-285750">
              <a:buFont typeface="Arial" panose="020B0604020202020204" pitchFamily="34" charset="0"/>
              <a:buChar char="•"/>
            </a:pPr>
            <a:endParaRPr lang="en-US" dirty="0" smtClean="0">
              <a:solidFill>
                <a:schemeClr val="accent1">
                  <a:lumMod val="75000"/>
                </a:schemeClr>
              </a:solidFill>
              <a:latin typeface="Arial" panose="020B0604020202020204" pitchFamily="34" charset="0"/>
            </a:endParaRPr>
          </a:p>
          <a:p>
            <a:pPr marL="285750" indent="-285750">
              <a:buFont typeface="Arial" panose="020B0604020202020204" pitchFamily="34" charset="0"/>
              <a:buChar char="•"/>
            </a:pPr>
            <a:r>
              <a:rPr lang="en-US" dirty="0" smtClean="0">
                <a:solidFill>
                  <a:schemeClr val="accent1">
                    <a:lumMod val="75000"/>
                  </a:schemeClr>
                </a:solidFill>
                <a:latin typeface="Arial" panose="020B0604020202020204" pitchFamily="34" charset="0"/>
              </a:rPr>
              <a:t>Director </a:t>
            </a:r>
            <a:r>
              <a:rPr lang="en-US" dirty="0">
                <a:solidFill>
                  <a:schemeClr val="accent1">
                    <a:lumMod val="75000"/>
                  </a:schemeClr>
                </a:solidFill>
                <a:latin typeface="Arial" panose="020B0604020202020204" pitchFamily="34" charset="0"/>
              </a:rPr>
              <a:t>Cargo in September 2008 and Director Sales &amp; Marketing in August 2010.  </a:t>
            </a:r>
          </a:p>
          <a:p>
            <a:pPr marL="285750" indent="-285750">
              <a:buFont typeface="Arial" panose="020B0604020202020204" pitchFamily="34" charset="0"/>
              <a:buChar char="•"/>
            </a:pPr>
            <a:r>
              <a:rPr lang="en-US" dirty="0" smtClean="0">
                <a:solidFill>
                  <a:schemeClr val="accent1">
                    <a:lumMod val="75000"/>
                  </a:schemeClr>
                </a:solidFill>
                <a:latin typeface="Arial" panose="020B0604020202020204" pitchFamily="34" charset="0"/>
              </a:rPr>
              <a:t>Joined </a:t>
            </a:r>
            <a:r>
              <a:rPr lang="en-US" dirty="0">
                <a:solidFill>
                  <a:schemeClr val="accent1">
                    <a:lumMod val="75000"/>
                  </a:schemeClr>
                </a:solidFill>
                <a:latin typeface="Arial" panose="020B0604020202020204" pitchFamily="34" charset="0"/>
              </a:rPr>
              <a:t>the Swire group in 1986 and has worked with the group in Hong Kong, Southeast Asia, Australia and the United Kingdom. </a:t>
            </a:r>
          </a:p>
          <a:p>
            <a:pPr marL="285750" indent="-285750">
              <a:buFont typeface="Arial" panose="020B0604020202020204" pitchFamily="34" charset="0"/>
              <a:buChar char="•"/>
            </a:pPr>
            <a:r>
              <a:rPr lang="en-US" dirty="0" smtClean="0">
                <a:solidFill>
                  <a:schemeClr val="accent1">
                    <a:lumMod val="75000"/>
                  </a:schemeClr>
                </a:solidFill>
                <a:latin typeface="Arial" panose="020B0604020202020204" pitchFamily="34" charset="0"/>
              </a:rPr>
              <a:t>Chairman </a:t>
            </a:r>
            <a:r>
              <a:rPr lang="en-US" dirty="0">
                <a:solidFill>
                  <a:schemeClr val="accent1">
                    <a:lumMod val="75000"/>
                  </a:schemeClr>
                </a:solidFill>
                <a:latin typeface="Arial" panose="020B0604020202020204" pitchFamily="34" charset="0"/>
              </a:rPr>
              <a:t>of AHK Air Hong Kong Limited and a Director of Hong Kong Dragon Airlines Limited.</a:t>
            </a:r>
            <a:endParaRPr lang="en-US" dirty="0">
              <a:solidFill>
                <a:schemeClr val="accent1">
                  <a:lumMod val="75000"/>
                </a:schemeClr>
              </a:solidFill>
            </a:endParaRPr>
          </a:p>
        </p:txBody>
      </p:sp>
      <p:pic>
        <p:nvPicPr>
          <p:cNvPr id="5122" name="Picture 2" descr="Rupert Hogg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4208" y="1503172"/>
            <a:ext cx="1845008" cy="2078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4052899"/>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572100" y="5387975"/>
            <a:ext cx="3571900"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4400" b="1" i="0" u="none" strike="noStrike" kern="1200" cap="none" spc="0" normalizeH="0" baseline="0" noProof="0" dirty="0" smtClean="0">
                <a:ln>
                  <a:noFill/>
                </a:ln>
                <a:solidFill>
                  <a:schemeClr val="tx2">
                    <a:lumMod val="75000"/>
                  </a:schemeClr>
                </a:solidFill>
                <a:effectLst/>
                <a:uLnTx/>
                <a:uFillTx/>
                <a:latin typeface="+mj-lt"/>
                <a:ea typeface="+mj-ea"/>
                <a:cs typeface="+mj-cs"/>
              </a:rPr>
              <a:t>OPERATIONS</a:t>
            </a:r>
            <a:endParaRPr kumimoji="0" lang="zh-CN" altLang="en-US" sz="4400" b="1" i="0" u="none" strike="noStrike" kern="1200" cap="none" spc="0" normalizeH="0" baseline="0" noProof="0" dirty="0">
              <a:ln>
                <a:noFill/>
              </a:ln>
              <a:solidFill>
                <a:schemeClr val="tx2">
                  <a:lumMod val="75000"/>
                </a:schemeClr>
              </a:solidFill>
              <a:effectLst/>
              <a:uLnTx/>
              <a:uFillTx/>
              <a:latin typeface="+mj-lt"/>
              <a:ea typeface="+mj-ea"/>
              <a:cs typeface="+mj-cs"/>
            </a:endParaRPr>
          </a:p>
        </p:txBody>
      </p:sp>
    </p:spTree>
    <p:extLst>
      <p:ext uri="{BB962C8B-B14F-4D97-AF65-F5344CB8AC3E}">
        <p14:creationId xmlns:p14="http://schemas.microsoft.com/office/powerpoint/2010/main" val="1129535612"/>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z="3200" dirty="0" smtClean="0">
                <a:solidFill>
                  <a:schemeClr val="accent1">
                    <a:lumMod val="75000"/>
                  </a:schemeClr>
                </a:solidFill>
                <a:latin typeface="Times New Roman" panose="02020603050405020304" pitchFamily="18" charset="0"/>
                <a:ea typeface="+mj-ea"/>
                <a:cs typeface="Times New Roman" panose="02020603050405020304" pitchFamily="18" charset="0"/>
              </a:rPr>
              <a:t>OPERATING PROFITS</a:t>
            </a:r>
            <a:endParaRPr kumimoji="0" lang="en-CA" sz="32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endParaRPr>
          </a:p>
        </p:txBody>
      </p:sp>
      <p:pic>
        <p:nvPicPr>
          <p:cNvPr id="13" name="Picture 12" descr="cathaypacific.jpg"/>
          <p:cNvPicPr>
            <a:picLocks noChangeAspect="1"/>
          </p:cNvPicPr>
          <p:nvPr/>
        </p:nvPicPr>
        <p:blipFill>
          <a:blip r:embed="rId3" cstate="print"/>
          <a:stretch>
            <a:fillRect/>
          </a:stretch>
        </p:blipFill>
        <p:spPr>
          <a:xfrm>
            <a:off x="7668344" y="0"/>
            <a:ext cx="1261374" cy="994886"/>
          </a:xfrm>
          <a:prstGeom prst="rect">
            <a:avLst/>
          </a:prstGeom>
        </p:spPr>
      </p:pic>
      <p:sp>
        <p:nvSpPr>
          <p:cNvPr id="4" name="Rectangle 3"/>
          <p:cNvSpPr/>
          <p:nvPr/>
        </p:nvSpPr>
        <p:spPr>
          <a:xfrm>
            <a:off x="0" y="1071546"/>
            <a:ext cx="9144000" cy="71438"/>
          </a:xfrm>
          <a:prstGeom prst="rect">
            <a:avLst/>
          </a:prstGeom>
          <a:solidFill>
            <a:schemeClr val="tx2">
              <a:lumMod val="75000"/>
            </a:schemeClr>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3" name="Content Placeholder 2"/>
          <p:cNvPicPr>
            <a:picLocks noGrp="1" noChangeAspect="1"/>
          </p:cNvPicPr>
          <p:nvPr>
            <p:ph sz="quarter" idx="13"/>
          </p:nvPr>
        </p:nvPicPr>
        <p:blipFill>
          <a:blip r:embed="rId4">
            <a:extLst>
              <a:ext uri="{28A0092B-C50C-407E-A947-70E740481C1C}">
                <a14:useLocalDpi xmlns:a14="http://schemas.microsoft.com/office/drawing/2010/main" val="0"/>
              </a:ext>
            </a:extLst>
          </a:blip>
          <a:stretch>
            <a:fillRect/>
          </a:stretch>
        </p:blipFill>
        <p:spPr>
          <a:xfrm>
            <a:off x="214282" y="1515734"/>
            <a:ext cx="8766547" cy="4145514"/>
          </a:xfrm>
        </p:spPr>
      </p:pic>
    </p:spTree>
    <p:extLst>
      <p:ext uri="{BB962C8B-B14F-4D97-AF65-F5344CB8AC3E}">
        <p14:creationId xmlns:p14="http://schemas.microsoft.com/office/powerpoint/2010/main" val="943221756"/>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z="3200" dirty="0" smtClean="0">
                <a:solidFill>
                  <a:schemeClr val="accent1">
                    <a:lumMod val="75000"/>
                  </a:schemeClr>
                </a:solidFill>
                <a:latin typeface="Times New Roman" panose="02020603050405020304" pitchFamily="18" charset="0"/>
                <a:ea typeface="+mj-ea"/>
                <a:cs typeface="Times New Roman" panose="02020603050405020304" pitchFamily="18" charset="0"/>
              </a:rPr>
              <a:t>OPERATING RESULTS ANALYSIS</a:t>
            </a:r>
            <a:endParaRPr kumimoji="0" lang="en-CA" sz="32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endParaRPr>
          </a:p>
        </p:txBody>
      </p:sp>
      <p:pic>
        <p:nvPicPr>
          <p:cNvPr id="13" name="Picture 12" descr="cathaypacific.jpg"/>
          <p:cNvPicPr>
            <a:picLocks noChangeAspect="1"/>
          </p:cNvPicPr>
          <p:nvPr/>
        </p:nvPicPr>
        <p:blipFill>
          <a:blip r:embed="rId3" cstate="print"/>
          <a:stretch>
            <a:fillRect/>
          </a:stretch>
        </p:blipFill>
        <p:spPr>
          <a:xfrm>
            <a:off x="7668344" y="0"/>
            <a:ext cx="1261374" cy="994886"/>
          </a:xfrm>
          <a:prstGeom prst="rect">
            <a:avLst/>
          </a:prstGeom>
        </p:spPr>
      </p:pic>
      <p:sp>
        <p:nvSpPr>
          <p:cNvPr id="4" name="Rectangle 3"/>
          <p:cNvSpPr/>
          <p:nvPr/>
        </p:nvSpPr>
        <p:spPr>
          <a:xfrm>
            <a:off x="0" y="1071546"/>
            <a:ext cx="9144000" cy="71438"/>
          </a:xfrm>
          <a:prstGeom prst="rect">
            <a:avLst/>
          </a:prstGeom>
          <a:solidFill>
            <a:schemeClr val="tx2">
              <a:lumMod val="75000"/>
            </a:schemeClr>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52" y="1157547"/>
            <a:ext cx="9036496" cy="5595590"/>
          </a:xfrm>
          <a:prstGeom prst="rect">
            <a:avLst/>
          </a:prstGeom>
        </p:spPr>
      </p:pic>
      <p:sp>
        <p:nvSpPr>
          <p:cNvPr id="6" name="TextBox 5"/>
          <p:cNvSpPr txBox="1"/>
          <p:nvPr/>
        </p:nvSpPr>
        <p:spPr>
          <a:xfrm>
            <a:off x="5874358" y="3573016"/>
            <a:ext cx="1217921" cy="358826"/>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zh-CN" altLang="en-US" dirty="0"/>
          </a:p>
        </p:txBody>
      </p:sp>
      <p:sp>
        <p:nvSpPr>
          <p:cNvPr id="7" name="TextBox 6"/>
          <p:cNvSpPr txBox="1"/>
          <p:nvPr/>
        </p:nvSpPr>
        <p:spPr>
          <a:xfrm>
            <a:off x="5971711" y="2816854"/>
            <a:ext cx="1152128" cy="369332"/>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zh-CN" altLang="en-US" dirty="0"/>
          </a:p>
        </p:txBody>
      </p:sp>
      <p:sp>
        <p:nvSpPr>
          <p:cNvPr id="8" name="TextBox 7"/>
          <p:cNvSpPr txBox="1"/>
          <p:nvPr/>
        </p:nvSpPr>
        <p:spPr>
          <a:xfrm>
            <a:off x="2987824" y="6309320"/>
            <a:ext cx="1008112" cy="369332"/>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zh-CN" altLang="en-US" dirty="0"/>
          </a:p>
        </p:txBody>
      </p:sp>
    </p:spTree>
    <p:extLst>
      <p:ext uri="{BB962C8B-B14F-4D97-AF65-F5344CB8AC3E}">
        <p14:creationId xmlns:p14="http://schemas.microsoft.com/office/powerpoint/2010/main" val="2101264518"/>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z="3200" dirty="0" smtClean="0">
                <a:solidFill>
                  <a:schemeClr val="accent1">
                    <a:lumMod val="75000"/>
                  </a:schemeClr>
                </a:solidFill>
                <a:latin typeface="Times New Roman" panose="02020603050405020304" pitchFamily="18" charset="0"/>
                <a:ea typeface="+mj-ea"/>
                <a:cs typeface="Times New Roman" panose="02020603050405020304" pitchFamily="18" charset="0"/>
              </a:rPr>
              <a:t>HIGHLIGHTS OF PERFORMANCE</a:t>
            </a:r>
            <a:endParaRPr kumimoji="0" lang="en-CA" sz="32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endParaRPr>
          </a:p>
        </p:txBody>
      </p:sp>
      <p:pic>
        <p:nvPicPr>
          <p:cNvPr id="13" name="Picture 12" descr="cathaypacific.jpg"/>
          <p:cNvPicPr>
            <a:picLocks noChangeAspect="1"/>
          </p:cNvPicPr>
          <p:nvPr/>
        </p:nvPicPr>
        <p:blipFill>
          <a:blip r:embed="rId3" cstate="print"/>
          <a:stretch>
            <a:fillRect/>
          </a:stretch>
        </p:blipFill>
        <p:spPr>
          <a:xfrm>
            <a:off x="7668344" y="0"/>
            <a:ext cx="1261374" cy="994886"/>
          </a:xfrm>
          <a:prstGeom prst="rect">
            <a:avLst/>
          </a:prstGeom>
        </p:spPr>
      </p:pic>
      <p:sp>
        <p:nvSpPr>
          <p:cNvPr id="4" name="Rectangle 3"/>
          <p:cNvSpPr/>
          <p:nvPr/>
        </p:nvSpPr>
        <p:spPr>
          <a:xfrm>
            <a:off x="0" y="1071546"/>
            <a:ext cx="9144000" cy="71438"/>
          </a:xfrm>
          <a:prstGeom prst="rect">
            <a:avLst/>
          </a:prstGeom>
          <a:solidFill>
            <a:schemeClr val="tx2">
              <a:lumMod val="75000"/>
            </a:schemeClr>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04" y="1124744"/>
            <a:ext cx="9122296" cy="5664952"/>
          </a:xfrm>
          <a:prstGeom prst="rect">
            <a:avLst/>
          </a:prstGeom>
        </p:spPr>
      </p:pic>
    </p:spTree>
    <p:extLst>
      <p:ext uri="{BB962C8B-B14F-4D97-AF65-F5344CB8AC3E}">
        <p14:creationId xmlns:p14="http://schemas.microsoft.com/office/powerpoint/2010/main" val="9766994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
            <a:ext cx="7773338" cy="1596177"/>
          </a:xfrm>
        </p:spPr>
        <p:txBody>
          <a:bodyPr/>
          <a:lstStyle/>
          <a:p>
            <a:r>
              <a:rPr lang="en-US" sz="4400" cap="none" dirty="0" smtClean="0"/>
              <a:t>Airport Traffic</a:t>
            </a:r>
            <a:endParaRPr lang="en-US" sz="4400" cap="none" dirty="0"/>
          </a:p>
        </p:txBody>
      </p:sp>
      <p:sp>
        <p:nvSpPr>
          <p:cNvPr id="3" name="Text Placeholder 2"/>
          <p:cNvSpPr>
            <a:spLocks noGrp="1"/>
          </p:cNvSpPr>
          <p:nvPr>
            <p:ph sz="quarter" idx="13"/>
          </p:nvPr>
        </p:nvSpPr>
        <p:spPr/>
        <p:txBody>
          <a:bodyPr/>
          <a:lstStyle/>
          <a:p>
            <a:endParaRPr lang="en-US" dirty="0"/>
          </a:p>
        </p:txBody>
      </p:sp>
      <p:pic>
        <p:nvPicPr>
          <p:cNvPr id="819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755" t="6280" r="6119" b="15986"/>
          <a:stretch/>
        </p:blipFill>
        <p:spPr bwMode="auto">
          <a:xfrm>
            <a:off x="1524000" y="1890760"/>
            <a:ext cx="5765105" cy="4979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6525928"/>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z="3200" dirty="0" smtClean="0">
                <a:solidFill>
                  <a:schemeClr val="accent1">
                    <a:lumMod val="75000"/>
                  </a:schemeClr>
                </a:solidFill>
                <a:latin typeface="Times New Roman" panose="02020603050405020304" pitchFamily="18" charset="0"/>
                <a:ea typeface="+mj-ea"/>
                <a:cs typeface="Times New Roman" panose="02020603050405020304" pitchFamily="18" charset="0"/>
              </a:rPr>
              <a:t>PASSENGER SERVICES</a:t>
            </a:r>
            <a:endParaRPr kumimoji="0" lang="en-CA" sz="32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endParaRPr>
          </a:p>
        </p:txBody>
      </p:sp>
      <p:pic>
        <p:nvPicPr>
          <p:cNvPr id="13" name="Picture 12" descr="cathaypacific.jpg"/>
          <p:cNvPicPr>
            <a:picLocks noChangeAspect="1"/>
          </p:cNvPicPr>
          <p:nvPr/>
        </p:nvPicPr>
        <p:blipFill>
          <a:blip r:embed="rId3" cstate="print"/>
          <a:stretch>
            <a:fillRect/>
          </a:stretch>
        </p:blipFill>
        <p:spPr>
          <a:xfrm>
            <a:off x="7668344" y="0"/>
            <a:ext cx="1261374" cy="994886"/>
          </a:xfrm>
          <a:prstGeom prst="rect">
            <a:avLst/>
          </a:prstGeom>
        </p:spPr>
      </p:pic>
      <p:sp>
        <p:nvSpPr>
          <p:cNvPr id="4" name="Rectangle 3"/>
          <p:cNvSpPr/>
          <p:nvPr/>
        </p:nvSpPr>
        <p:spPr>
          <a:xfrm>
            <a:off x="0" y="1071546"/>
            <a:ext cx="9144000" cy="71438"/>
          </a:xfrm>
          <a:prstGeom prst="rect">
            <a:avLst/>
          </a:prstGeom>
          <a:solidFill>
            <a:schemeClr val="tx2">
              <a:lumMod val="75000"/>
            </a:schemeClr>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sp>
        <p:nvSpPr>
          <p:cNvPr id="2" name="Rectangle 1"/>
          <p:cNvSpPr/>
          <p:nvPr/>
        </p:nvSpPr>
        <p:spPr>
          <a:xfrm>
            <a:off x="183108" y="1242073"/>
            <a:ext cx="8666281" cy="646331"/>
          </a:xfrm>
          <a:prstGeom prst="rect">
            <a:avLst/>
          </a:prstGeom>
        </p:spPr>
        <p:txBody>
          <a:bodyPr wrap="square">
            <a:spAutoFit/>
          </a:bodyPr>
          <a:lstStyle/>
          <a:p>
            <a:r>
              <a:rPr lang="en-US" dirty="0">
                <a:solidFill>
                  <a:schemeClr val="accent1">
                    <a:lumMod val="75000"/>
                  </a:schemeClr>
                </a:solidFill>
              </a:rPr>
              <a:t>Available seat </a:t>
            </a:r>
            <a:r>
              <a:rPr lang="en-US" dirty="0" smtClean="0">
                <a:solidFill>
                  <a:schemeClr val="accent1">
                    <a:lumMod val="75000"/>
                  </a:schemeClr>
                </a:solidFill>
              </a:rPr>
              <a:t>kilometers </a:t>
            </a:r>
            <a:r>
              <a:rPr lang="en-US" dirty="0">
                <a:solidFill>
                  <a:schemeClr val="accent1">
                    <a:lumMod val="75000"/>
                  </a:schemeClr>
                </a:solidFill>
              </a:rPr>
              <a:t>(“ASK”), load factor and yield by region for </a:t>
            </a:r>
          </a:p>
          <a:p>
            <a:r>
              <a:rPr lang="en-US" dirty="0">
                <a:solidFill>
                  <a:schemeClr val="accent1">
                    <a:lumMod val="75000"/>
                  </a:schemeClr>
                </a:solidFill>
              </a:rPr>
              <a:t>Cathay Pacific and </a:t>
            </a:r>
            <a:r>
              <a:rPr lang="en-US" dirty="0" smtClean="0">
                <a:solidFill>
                  <a:schemeClr val="accent1">
                    <a:lumMod val="75000"/>
                  </a:schemeClr>
                </a:solidFill>
              </a:rPr>
              <a:t>Dragon air </a:t>
            </a:r>
            <a:r>
              <a:rPr lang="en-US" dirty="0">
                <a:solidFill>
                  <a:schemeClr val="accent1">
                    <a:lumMod val="75000"/>
                  </a:schemeClr>
                </a:solidFill>
              </a:rPr>
              <a:t>passenger services for 2013 were as follows:</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5" y="1888404"/>
            <a:ext cx="8534183" cy="4636940"/>
          </a:xfrm>
          <a:prstGeom prst="rect">
            <a:avLst/>
          </a:prstGeom>
        </p:spPr>
      </p:pic>
    </p:spTree>
    <p:extLst>
      <p:ext uri="{BB962C8B-B14F-4D97-AF65-F5344CB8AC3E}">
        <p14:creationId xmlns:p14="http://schemas.microsoft.com/office/powerpoint/2010/main" val="3463965152"/>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cathaypacific.jpg"/>
          <p:cNvPicPr>
            <a:picLocks noChangeAspect="1"/>
          </p:cNvPicPr>
          <p:nvPr/>
        </p:nvPicPr>
        <p:blipFill>
          <a:blip r:embed="rId3" cstate="print"/>
          <a:stretch>
            <a:fillRect/>
          </a:stretch>
        </p:blipFill>
        <p:spPr>
          <a:xfrm>
            <a:off x="7668344" y="0"/>
            <a:ext cx="1080120" cy="851925"/>
          </a:xfrm>
          <a:prstGeom prst="rect">
            <a:avLst/>
          </a:prstGeom>
        </p:spPr>
      </p:pic>
      <p:sp>
        <p:nvSpPr>
          <p:cNvPr id="12" name="Title 1"/>
          <p:cNvSpPr txBox="1">
            <a:spLocks/>
          </p:cNvSpPr>
          <p:nvPr/>
        </p:nvSpPr>
        <p:spPr>
          <a:xfrm>
            <a:off x="214282" y="57148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CA" sz="3200" b="0" i="0" u="none" strike="noStrike" kern="1200" cap="none" spc="0" normalizeH="0" baseline="0" noProof="0" dirty="0" smtClean="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rPr>
              <a:t>PASSENGER</a:t>
            </a:r>
            <a:r>
              <a:rPr kumimoji="0" lang="en-CA" sz="3200" b="0" i="0" u="none" strike="noStrike" kern="1200" cap="none" spc="0" normalizeH="0" noProof="0" dirty="0" smtClean="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rPr>
              <a:t> SERVICES – KEY NUMBERS</a:t>
            </a:r>
            <a:endParaRPr kumimoji="0" lang="en-CA" sz="32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endParaRPr>
          </a:p>
        </p:txBody>
      </p:sp>
      <p:sp>
        <p:nvSpPr>
          <p:cNvPr id="4" name="Rectangle 3"/>
          <p:cNvSpPr/>
          <p:nvPr/>
        </p:nvSpPr>
        <p:spPr>
          <a:xfrm>
            <a:off x="0" y="1071546"/>
            <a:ext cx="9144000" cy="71438"/>
          </a:xfrm>
          <a:prstGeom prst="rect">
            <a:avLst/>
          </a:prstGeom>
          <a:solidFill>
            <a:schemeClr val="tx2">
              <a:lumMod val="75000"/>
            </a:schemeClr>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552" y="1219644"/>
            <a:ext cx="6098434" cy="5161684"/>
          </a:xfrm>
          <a:prstGeom prst="rect">
            <a:avLst/>
          </a:prstGeom>
        </p:spPr>
      </p:pic>
    </p:spTree>
    <p:extLst>
      <p:ext uri="{BB962C8B-B14F-4D97-AF65-F5344CB8AC3E}">
        <p14:creationId xmlns:p14="http://schemas.microsoft.com/office/powerpoint/2010/main" val="1703182163"/>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z="3200" dirty="0" smtClean="0">
                <a:solidFill>
                  <a:schemeClr val="accent1">
                    <a:lumMod val="75000"/>
                  </a:schemeClr>
                </a:solidFill>
                <a:latin typeface="Times New Roman" panose="02020603050405020304" pitchFamily="18" charset="0"/>
                <a:ea typeface="+mj-ea"/>
                <a:cs typeface="Times New Roman" panose="02020603050405020304" pitchFamily="18" charset="0"/>
              </a:rPr>
              <a:t>PASSENGER YIELD</a:t>
            </a:r>
            <a:endParaRPr kumimoji="0" lang="en-CA" sz="32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endParaRPr>
          </a:p>
        </p:txBody>
      </p:sp>
      <p:pic>
        <p:nvPicPr>
          <p:cNvPr id="13" name="Picture 12" descr="cathaypacific.jpg"/>
          <p:cNvPicPr>
            <a:picLocks noChangeAspect="1"/>
          </p:cNvPicPr>
          <p:nvPr/>
        </p:nvPicPr>
        <p:blipFill>
          <a:blip r:embed="rId3" cstate="print"/>
          <a:stretch>
            <a:fillRect/>
          </a:stretch>
        </p:blipFill>
        <p:spPr>
          <a:xfrm>
            <a:off x="7668344" y="0"/>
            <a:ext cx="1261374" cy="994886"/>
          </a:xfrm>
          <a:prstGeom prst="rect">
            <a:avLst/>
          </a:prstGeom>
        </p:spPr>
      </p:pic>
      <p:sp>
        <p:nvSpPr>
          <p:cNvPr id="4" name="Rectangle 3"/>
          <p:cNvSpPr/>
          <p:nvPr/>
        </p:nvSpPr>
        <p:spPr>
          <a:xfrm>
            <a:off x="0" y="1071546"/>
            <a:ext cx="9144000" cy="71438"/>
          </a:xfrm>
          <a:prstGeom prst="rect">
            <a:avLst/>
          </a:prstGeom>
          <a:solidFill>
            <a:schemeClr val="tx2">
              <a:lumMod val="75000"/>
            </a:schemeClr>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1268760"/>
            <a:ext cx="7856301" cy="5080107"/>
          </a:xfrm>
          <a:prstGeom prst="rect">
            <a:avLst/>
          </a:prstGeom>
        </p:spPr>
      </p:pic>
    </p:spTree>
    <p:extLst>
      <p:ext uri="{BB962C8B-B14F-4D97-AF65-F5344CB8AC3E}">
        <p14:creationId xmlns:p14="http://schemas.microsoft.com/office/powerpoint/2010/main" val="103546698"/>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z="3200" dirty="0" smtClean="0">
                <a:solidFill>
                  <a:schemeClr val="accent1">
                    <a:lumMod val="75000"/>
                  </a:schemeClr>
                </a:solidFill>
                <a:latin typeface="Times New Roman" panose="02020603050405020304" pitchFamily="18" charset="0"/>
                <a:ea typeface="+mj-ea"/>
                <a:cs typeface="Times New Roman" panose="02020603050405020304" pitchFamily="18" charset="0"/>
              </a:rPr>
              <a:t>CARGO SERVICES</a:t>
            </a:r>
            <a:endParaRPr kumimoji="0" lang="en-CA" sz="32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endParaRPr>
          </a:p>
        </p:txBody>
      </p:sp>
      <p:pic>
        <p:nvPicPr>
          <p:cNvPr id="13" name="Picture 12" descr="cathaypacific.jpg"/>
          <p:cNvPicPr>
            <a:picLocks noChangeAspect="1"/>
          </p:cNvPicPr>
          <p:nvPr/>
        </p:nvPicPr>
        <p:blipFill>
          <a:blip r:embed="rId3" cstate="print"/>
          <a:stretch>
            <a:fillRect/>
          </a:stretch>
        </p:blipFill>
        <p:spPr>
          <a:xfrm>
            <a:off x="7668344" y="0"/>
            <a:ext cx="1261374" cy="994886"/>
          </a:xfrm>
          <a:prstGeom prst="rect">
            <a:avLst/>
          </a:prstGeom>
        </p:spPr>
      </p:pic>
      <p:sp>
        <p:nvSpPr>
          <p:cNvPr id="4" name="Rectangle 3"/>
          <p:cNvSpPr/>
          <p:nvPr/>
        </p:nvSpPr>
        <p:spPr>
          <a:xfrm>
            <a:off x="0" y="1071546"/>
            <a:ext cx="9144000" cy="71438"/>
          </a:xfrm>
          <a:prstGeom prst="rect">
            <a:avLst/>
          </a:prstGeom>
          <a:solidFill>
            <a:schemeClr val="tx2">
              <a:lumMod val="75000"/>
            </a:schemeClr>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282" y="1359690"/>
            <a:ext cx="8308385" cy="1781277"/>
          </a:xfrm>
          <a:prstGeom prst="rect">
            <a:avLst/>
          </a:prstGeom>
        </p:spPr>
      </p:pic>
      <p:sp>
        <p:nvSpPr>
          <p:cNvPr id="7" name="TextBox 6"/>
          <p:cNvSpPr txBox="1"/>
          <p:nvPr/>
        </p:nvSpPr>
        <p:spPr>
          <a:xfrm>
            <a:off x="4427984" y="2492896"/>
            <a:ext cx="936104" cy="369332"/>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zh-CN" altLang="en-US" dirty="0"/>
          </a:p>
        </p:txBody>
      </p:sp>
      <p:sp>
        <p:nvSpPr>
          <p:cNvPr id="8" name="Rectangle 7"/>
          <p:cNvSpPr/>
          <p:nvPr/>
        </p:nvSpPr>
        <p:spPr>
          <a:xfrm>
            <a:off x="651200" y="3327448"/>
            <a:ext cx="7953247" cy="3046988"/>
          </a:xfrm>
          <a:prstGeom prst="rect">
            <a:avLst/>
          </a:prstGeom>
        </p:spPr>
        <p:txBody>
          <a:bodyPr wrap="square">
            <a:spAutoFit/>
          </a:bodyPr>
          <a:lstStyle/>
          <a:p>
            <a:r>
              <a:rPr lang="en-US" sz="2400" dirty="0" smtClean="0">
                <a:solidFill>
                  <a:schemeClr val="accent1">
                    <a:lumMod val="75000"/>
                  </a:schemeClr>
                </a:solidFill>
              </a:rPr>
              <a:t>• </a:t>
            </a:r>
            <a:r>
              <a:rPr lang="en-US" sz="2400" dirty="0">
                <a:solidFill>
                  <a:schemeClr val="accent1">
                    <a:lumMod val="75000"/>
                  </a:schemeClr>
                </a:solidFill>
              </a:rPr>
              <a:t>Cargo turnover decreased by 6.1% to </a:t>
            </a:r>
            <a:r>
              <a:rPr lang="en-US" sz="2400" dirty="0" smtClean="0">
                <a:solidFill>
                  <a:schemeClr val="accent1">
                    <a:lumMod val="75000"/>
                  </a:schemeClr>
                </a:solidFill>
              </a:rPr>
              <a:t>HK$20,293million</a:t>
            </a:r>
            <a:r>
              <a:rPr lang="en-US" sz="2400" dirty="0">
                <a:solidFill>
                  <a:schemeClr val="accent1">
                    <a:lumMod val="75000"/>
                  </a:schemeClr>
                </a:solidFill>
              </a:rPr>
              <a:t>, </a:t>
            </a:r>
            <a:r>
              <a:rPr lang="en-US" sz="2400" dirty="0" smtClean="0">
                <a:solidFill>
                  <a:schemeClr val="accent1">
                    <a:lumMod val="75000"/>
                  </a:schemeClr>
                </a:solidFill>
              </a:rPr>
              <a:t>with </a:t>
            </a:r>
            <a:r>
              <a:rPr lang="en-US" sz="2400" dirty="0">
                <a:solidFill>
                  <a:schemeClr val="accent1">
                    <a:lumMod val="75000"/>
                  </a:schemeClr>
                </a:solidFill>
              </a:rPr>
              <a:t>a 1.7% increase in capacity. </a:t>
            </a:r>
            <a:endParaRPr lang="en-US" sz="2400" dirty="0" smtClean="0">
              <a:solidFill>
                <a:schemeClr val="accent1">
                  <a:lumMod val="75000"/>
                </a:schemeClr>
              </a:solidFill>
            </a:endParaRPr>
          </a:p>
          <a:p>
            <a:endParaRPr lang="en-US" sz="2400" dirty="0">
              <a:solidFill>
                <a:schemeClr val="accent1">
                  <a:lumMod val="75000"/>
                </a:schemeClr>
              </a:solidFill>
            </a:endParaRPr>
          </a:p>
          <a:p>
            <a:r>
              <a:rPr lang="en-US" sz="2400" dirty="0" smtClean="0">
                <a:solidFill>
                  <a:schemeClr val="accent1">
                    <a:lumMod val="75000"/>
                  </a:schemeClr>
                </a:solidFill>
              </a:rPr>
              <a:t>• </a:t>
            </a:r>
            <a:r>
              <a:rPr lang="en-US" sz="2400" dirty="0">
                <a:solidFill>
                  <a:schemeClr val="accent1">
                    <a:lumMod val="75000"/>
                  </a:schemeClr>
                </a:solidFill>
              </a:rPr>
              <a:t>The cargo load factor decreased by 2.4 percentage points. </a:t>
            </a:r>
          </a:p>
          <a:p>
            <a:r>
              <a:rPr lang="en-US" sz="2400" dirty="0">
                <a:solidFill>
                  <a:schemeClr val="accent1">
                    <a:lumMod val="75000"/>
                  </a:schemeClr>
                </a:solidFill>
              </a:rPr>
              <a:t>The cargo yield decreased by 4.1% to HK$2.32</a:t>
            </a:r>
            <a:r>
              <a:rPr lang="en-US" sz="2400" dirty="0" smtClean="0">
                <a:solidFill>
                  <a:schemeClr val="accent1">
                    <a:lumMod val="75000"/>
                  </a:schemeClr>
                </a:solidFill>
              </a:rPr>
              <a:t>.</a:t>
            </a:r>
          </a:p>
          <a:p>
            <a:endParaRPr lang="en-US" sz="2400" dirty="0">
              <a:solidFill>
                <a:schemeClr val="accent1">
                  <a:lumMod val="75000"/>
                </a:schemeClr>
              </a:solidFill>
            </a:endParaRPr>
          </a:p>
          <a:p>
            <a:r>
              <a:rPr lang="en-US" sz="2400" dirty="0" smtClean="0">
                <a:solidFill>
                  <a:schemeClr val="accent1">
                    <a:lumMod val="75000"/>
                  </a:schemeClr>
                </a:solidFill>
              </a:rPr>
              <a:t>•The </a:t>
            </a:r>
            <a:r>
              <a:rPr lang="en-US" sz="2400" dirty="0">
                <a:solidFill>
                  <a:schemeClr val="accent1">
                    <a:lumMod val="75000"/>
                  </a:schemeClr>
                </a:solidFill>
              </a:rPr>
              <a:t>revenue load factor increased by 1.3 percentage </a:t>
            </a:r>
          </a:p>
          <a:p>
            <a:r>
              <a:rPr lang="en-US" sz="2400" dirty="0">
                <a:solidFill>
                  <a:schemeClr val="accent1">
                    <a:lumMod val="75000"/>
                  </a:schemeClr>
                </a:solidFill>
              </a:rPr>
              <a:t>points to 77.5%. The breakeven load factor was 74.6%.</a:t>
            </a:r>
          </a:p>
        </p:txBody>
      </p:sp>
    </p:spTree>
    <p:extLst>
      <p:ext uri="{BB962C8B-B14F-4D97-AF65-F5344CB8AC3E}">
        <p14:creationId xmlns:p14="http://schemas.microsoft.com/office/powerpoint/2010/main" val="448081905"/>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z="3200" dirty="0" smtClean="0">
                <a:solidFill>
                  <a:schemeClr val="accent1">
                    <a:lumMod val="75000"/>
                  </a:schemeClr>
                </a:solidFill>
                <a:latin typeface="Times New Roman" panose="02020603050405020304" pitchFamily="18" charset="0"/>
                <a:ea typeface="+mj-ea"/>
                <a:cs typeface="Times New Roman" panose="02020603050405020304" pitchFamily="18" charset="0"/>
              </a:rPr>
              <a:t>TURNOVER</a:t>
            </a:r>
            <a:endParaRPr kumimoji="0" lang="en-CA" sz="32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endParaRPr>
          </a:p>
        </p:txBody>
      </p:sp>
      <p:pic>
        <p:nvPicPr>
          <p:cNvPr id="13" name="Picture 12" descr="cathaypacific.jpg"/>
          <p:cNvPicPr>
            <a:picLocks noChangeAspect="1"/>
          </p:cNvPicPr>
          <p:nvPr/>
        </p:nvPicPr>
        <p:blipFill>
          <a:blip r:embed="rId3" cstate="print"/>
          <a:stretch>
            <a:fillRect/>
          </a:stretch>
        </p:blipFill>
        <p:spPr>
          <a:xfrm>
            <a:off x="7668344" y="0"/>
            <a:ext cx="1261374" cy="994886"/>
          </a:xfrm>
          <a:prstGeom prst="rect">
            <a:avLst/>
          </a:prstGeom>
        </p:spPr>
      </p:pic>
      <p:sp>
        <p:nvSpPr>
          <p:cNvPr id="4" name="Rectangle 3"/>
          <p:cNvSpPr/>
          <p:nvPr/>
        </p:nvSpPr>
        <p:spPr>
          <a:xfrm>
            <a:off x="0" y="1071546"/>
            <a:ext cx="9144000" cy="71438"/>
          </a:xfrm>
          <a:prstGeom prst="rect">
            <a:avLst/>
          </a:prstGeom>
          <a:solidFill>
            <a:schemeClr val="tx2">
              <a:lumMod val="75000"/>
            </a:schemeClr>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6" name="Picture 5" descr="Screen Shot 2012-11-10 at 10.58.4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33" y="1186511"/>
            <a:ext cx="8208912" cy="2608183"/>
          </a:xfrm>
          <a:prstGeom prst="rect">
            <a:avLst/>
          </a:prstGeom>
        </p:spPr>
      </p:pic>
      <p:sp>
        <p:nvSpPr>
          <p:cNvPr id="3" name="Rectangle 2"/>
          <p:cNvSpPr/>
          <p:nvPr/>
        </p:nvSpPr>
        <p:spPr>
          <a:xfrm>
            <a:off x="395536" y="4149080"/>
            <a:ext cx="8208912" cy="1015663"/>
          </a:xfrm>
          <a:prstGeom prst="rect">
            <a:avLst/>
          </a:prstGeom>
        </p:spPr>
        <p:txBody>
          <a:bodyPr wrap="square">
            <a:spAutoFit/>
          </a:bodyPr>
          <a:lstStyle/>
          <a:p>
            <a:r>
              <a:rPr lang="en-US" dirty="0"/>
              <a:t> </a:t>
            </a:r>
            <a:r>
              <a:rPr lang="en-US" sz="2000" dirty="0">
                <a:solidFill>
                  <a:schemeClr val="accent1">
                    <a:lumMod val="75000"/>
                  </a:schemeClr>
                </a:solidFill>
              </a:rPr>
              <a:t>Group turnover increased by 1.1% in 2013 compared with 2012</a:t>
            </a:r>
            <a:r>
              <a:rPr lang="en-US" sz="2000" dirty="0" smtClean="0">
                <a:solidFill>
                  <a:schemeClr val="accent1">
                    <a:lumMod val="75000"/>
                  </a:schemeClr>
                </a:solidFill>
              </a:rPr>
              <a:t>.</a:t>
            </a:r>
          </a:p>
          <a:p>
            <a:endParaRPr lang="en-US" sz="2000" dirty="0">
              <a:solidFill>
                <a:schemeClr val="accent1">
                  <a:lumMod val="75000"/>
                </a:schemeClr>
              </a:solidFill>
            </a:endParaRPr>
          </a:p>
          <a:p>
            <a:endParaRPr lang="en-US" sz="2000" dirty="0">
              <a:solidFill>
                <a:schemeClr val="accent1">
                  <a:lumMod val="75000"/>
                </a:schemeClr>
              </a:solidFill>
            </a:endParaRPr>
          </a:p>
        </p:txBody>
      </p:sp>
    </p:spTree>
    <p:extLst>
      <p:ext uri="{BB962C8B-B14F-4D97-AF65-F5344CB8AC3E}">
        <p14:creationId xmlns:p14="http://schemas.microsoft.com/office/powerpoint/2010/main" val="3348119898"/>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z="3200" dirty="0" smtClean="0">
                <a:solidFill>
                  <a:schemeClr val="accent1">
                    <a:lumMod val="75000"/>
                  </a:schemeClr>
                </a:solidFill>
                <a:latin typeface="Times New Roman" panose="02020603050405020304" pitchFamily="18" charset="0"/>
                <a:ea typeface="+mj-ea"/>
                <a:cs typeface="Times New Roman" panose="02020603050405020304" pitchFamily="18" charset="0"/>
              </a:rPr>
              <a:t>TURNOVER</a:t>
            </a:r>
            <a:endParaRPr kumimoji="0" lang="en-CA" sz="32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endParaRPr>
          </a:p>
        </p:txBody>
      </p:sp>
      <p:pic>
        <p:nvPicPr>
          <p:cNvPr id="13" name="Picture 12" descr="cathaypacific.jpg"/>
          <p:cNvPicPr>
            <a:picLocks noChangeAspect="1"/>
          </p:cNvPicPr>
          <p:nvPr/>
        </p:nvPicPr>
        <p:blipFill>
          <a:blip r:embed="rId3" cstate="print"/>
          <a:stretch>
            <a:fillRect/>
          </a:stretch>
        </p:blipFill>
        <p:spPr>
          <a:xfrm>
            <a:off x="7668344" y="0"/>
            <a:ext cx="1261374" cy="994886"/>
          </a:xfrm>
          <a:prstGeom prst="rect">
            <a:avLst/>
          </a:prstGeom>
        </p:spPr>
      </p:pic>
      <p:sp>
        <p:nvSpPr>
          <p:cNvPr id="4" name="Rectangle 3"/>
          <p:cNvSpPr/>
          <p:nvPr/>
        </p:nvSpPr>
        <p:spPr>
          <a:xfrm>
            <a:off x="0" y="1071546"/>
            <a:ext cx="9144000" cy="71438"/>
          </a:xfrm>
          <a:prstGeom prst="rect">
            <a:avLst/>
          </a:prstGeom>
          <a:solidFill>
            <a:schemeClr val="tx2">
              <a:lumMod val="75000"/>
            </a:schemeClr>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1251798"/>
            <a:ext cx="8424936" cy="5467724"/>
          </a:xfrm>
          <a:prstGeom prst="rect">
            <a:avLst/>
          </a:prstGeom>
        </p:spPr>
      </p:pic>
    </p:spTree>
    <p:extLst>
      <p:ext uri="{BB962C8B-B14F-4D97-AF65-F5344CB8AC3E}">
        <p14:creationId xmlns:p14="http://schemas.microsoft.com/office/powerpoint/2010/main" val="2331042303"/>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CA" sz="3200" b="0" i="0" u="none" strike="noStrike" kern="1200" cap="none" spc="0" normalizeH="0" baseline="0" noProof="0" dirty="0" smtClean="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rPr>
              <a:t>OPERATING</a:t>
            </a:r>
            <a:r>
              <a:rPr kumimoji="0" lang="en-CA" sz="3200" b="0" i="0" u="none" strike="noStrike" kern="1200" cap="none" spc="0" normalizeH="0" noProof="0" dirty="0" smtClean="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rPr>
              <a:t> EXPENSES</a:t>
            </a:r>
            <a:endParaRPr kumimoji="0" lang="en-CA" sz="32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endParaRPr>
          </a:p>
        </p:txBody>
      </p:sp>
      <p:pic>
        <p:nvPicPr>
          <p:cNvPr id="13" name="Picture 12" descr="cathaypacific.jpg"/>
          <p:cNvPicPr>
            <a:picLocks noChangeAspect="1"/>
          </p:cNvPicPr>
          <p:nvPr/>
        </p:nvPicPr>
        <p:blipFill>
          <a:blip r:embed="rId3" cstate="print"/>
          <a:stretch>
            <a:fillRect/>
          </a:stretch>
        </p:blipFill>
        <p:spPr>
          <a:xfrm>
            <a:off x="7668344" y="0"/>
            <a:ext cx="1261374" cy="994886"/>
          </a:xfrm>
          <a:prstGeom prst="rect">
            <a:avLst/>
          </a:prstGeom>
        </p:spPr>
      </p:pic>
      <p:sp>
        <p:nvSpPr>
          <p:cNvPr id="4" name="Rectangle 3"/>
          <p:cNvSpPr/>
          <p:nvPr/>
        </p:nvSpPr>
        <p:spPr>
          <a:xfrm>
            <a:off x="0" y="1071546"/>
            <a:ext cx="9144000" cy="71438"/>
          </a:xfrm>
          <a:prstGeom prst="rect">
            <a:avLst/>
          </a:prstGeom>
          <a:solidFill>
            <a:schemeClr val="tx2">
              <a:lumMod val="75000"/>
            </a:schemeClr>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4" y="1219644"/>
            <a:ext cx="9142056" cy="5233692"/>
          </a:xfrm>
          <a:prstGeom prst="rect">
            <a:avLst/>
          </a:prstGeom>
        </p:spPr>
      </p:pic>
    </p:spTree>
    <p:extLst>
      <p:ext uri="{BB962C8B-B14F-4D97-AF65-F5344CB8AC3E}">
        <p14:creationId xmlns:p14="http://schemas.microsoft.com/office/powerpoint/2010/main" val="988186972"/>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z="3200" dirty="0" smtClean="0">
                <a:solidFill>
                  <a:schemeClr val="accent1">
                    <a:lumMod val="75000"/>
                  </a:schemeClr>
                </a:solidFill>
                <a:latin typeface="Times New Roman" panose="02020603050405020304" pitchFamily="18" charset="0"/>
                <a:ea typeface="+mj-ea"/>
                <a:cs typeface="Times New Roman" panose="02020603050405020304" pitchFamily="18" charset="0"/>
              </a:rPr>
              <a:t>FUEL FACTORS</a:t>
            </a:r>
            <a:endParaRPr kumimoji="0" lang="en-CA" sz="32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endParaRPr>
          </a:p>
        </p:txBody>
      </p:sp>
      <p:pic>
        <p:nvPicPr>
          <p:cNvPr id="13" name="Picture 12" descr="cathaypacific.jpg"/>
          <p:cNvPicPr>
            <a:picLocks noChangeAspect="1"/>
          </p:cNvPicPr>
          <p:nvPr/>
        </p:nvPicPr>
        <p:blipFill>
          <a:blip r:embed="rId3" cstate="print"/>
          <a:stretch>
            <a:fillRect/>
          </a:stretch>
        </p:blipFill>
        <p:spPr>
          <a:xfrm>
            <a:off x="7668344" y="0"/>
            <a:ext cx="1261374" cy="994886"/>
          </a:xfrm>
          <a:prstGeom prst="rect">
            <a:avLst/>
          </a:prstGeom>
        </p:spPr>
      </p:pic>
      <p:sp>
        <p:nvSpPr>
          <p:cNvPr id="4" name="Rectangle 3"/>
          <p:cNvSpPr/>
          <p:nvPr/>
        </p:nvSpPr>
        <p:spPr>
          <a:xfrm>
            <a:off x="0" y="1071546"/>
            <a:ext cx="9144000" cy="71438"/>
          </a:xfrm>
          <a:prstGeom prst="rect">
            <a:avLst/>
          </a:prstGeom>
          <a:solidFill>
            <a:schemeClr val="tx2">
              <a:lumMod val="75000"/>
            </a:schemeClr>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369" y="1340768"/>
            <a:ext cx="8770349" cy="5256584"/>
          </a:xfrm>
          <a:prstGeom prst="rect">
            <a:avLst/>
          </a:prstGeom>
        </p:spPr>
      </p:pic>
      <p:sp>
        <p:nvSpPr>
          <p:cNvPr id="6" name="TextBox 5"/>
          <p:cNvSpPr txBox="1"/>
          <p:nvPr/>
        </p:nvSpPr>
        <p:spPr>
          <a:xfrm>
            <a:off x="6228184" y="3599728"/>
            <a:ext cx="1080120" cy="369332"/>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zh-CN" altLang="en-US" dirty="0"/>
          </a:p>
        </p:txBody>
      </p:sp>
      <p:sp>
        <p:nvSpPr>
          <p:cNvPr id="7" name="TextBox 6"/>
          <p:cNvSpPr txBox="1"/>
          <p:nvPr/>
        </p:nvSpPr>
        <p:spPr>
          <a:xfrm>
            <a:off x="3131840" y="3599868"/>
            <a:ext cx="955146" cy="369332"/>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zh-CN" altLang="en-US" dirty="0"/>
          </a:p>
        </p:txBody>
      </p:sp>
    </p:spTree>
    <p:extLst>
      <p:ext uri="{BB962C8B-B14F-4D97-AF65-F5344CB8AC3E}">
        <p14:creationId xmlns:p14="http://schemas.microsoft.com/office/powerpoint/2010/main" val="4258305294"/>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z="3200" dirty="0" smtClean="0">
                <a:solidFill>
                  <a:schemeClr val="accent1">
                    <a:lumMod val="75000"/>
                  </a:schemeClr>
                </a:solidFill>
                <a:latin typeface="Times New Roman" panose="02020603050405020304" pitchFamily="18" charset="0"/>
                <a:ea typeface="+mj-ea"/>
                <a:cs typeface="Times New Roman" panose="02020603050405020304" pitchFamily="18" charset="0"/>
              </a:rPr>
              <a:t>FUEL EXPENDITURE AND HEDGING</a:t>
            </a:r>
            <a:endParaRPr kumimoji="0" lang="en-CA" sz="32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endParaRPr>
          </a:p>
        </p:txBody>
      </p:sp>
      <p:pic>
        <p:nvPicPr>
          <p:cNvPr id="13" name="Picture 12" descr="cathaypacific.jpg"/>
          <p:cNvPicPr>
            <a:picLocks noChangeAspect="1"/>
          </p:cNvPicPr>
          <p:nvPr/>
        </p:nvPicPr>
        <p:blipFill>
          <a:blip r:embed="rId3" cstate="print"/>
          <a:stretch>
            <a:fillRect/>
          </a:stretch>
        </p:blipFill>
        <p:spPr>
          <a:xfrm>
            <a:off x="7668344" y="0"/>
            <a:ext cx="1261374" cy="994886"/>
          </a:xfrm>
          <a:prstGeom prst="rect">
            <a:avLst/>
          </a:prstGeom>
        </p:spPr>
      </p:pic>
      <p:sp>
        <p:nvSpPr>
          <p:cNvPr id="4" name="Rectangle 3"/>
          <p:cNvSpPr/>
          <p:nvPr/>
        </p:nvSpPr>
        <p:spPr>
          <a:xfrm>
            <a:off x="0" y="1071546"/>
            <a:ext cx="9144000" cy="71438"/>
          </a:xfrm>
          <a:prstGeom prst="rect">
            <a:avLst/>
          </a:prstGeom>
          <a:solidFill>
            <a:schemeClr val="tx2">
              <a:lumMod val="75000"/>
            </a:schemeClr>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283" y="1791140"/>
            <a:ext cx="8679398" cy="3150028"/>
          </a:xfrm>
          <a:prstGeom prst="rect">
            <a:avLst/>
          </a:prstGeom>
        </p:spPr>
      </p:pic>
    </p:spTree>
    <p:extLst>
      <p:ext uri="{BB962C8B-B14F-4D97-AF65-F5344CB8AC3E}">
        <p14:creationId xmlns:p14="http://schemas.microsoft.com/office/powerpoint/2010/main" val="2376553889"/>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z="3200" dirty="0" smtClean="0">
                <a:solidFill>
                  <a:schemeClr val="accent1">
                    <a:lumMod val="75000"/>
                  </a:schemeClr>
                </a:solidFill>
                <a:latin typeface="Times New Roman" panose="02020603050405020304" pitchFamily="18" charset="0"/>
                <a:ea typeface="+mj-ea"/>
                <a:cs typeface="Times New Roman" panose="02020603050405020304" pitchFamily="18" charset="0"/>
              </a:rPr>
              <a:t>FUEL HEDGING Exposure</a:t>
            </a:r>
            <a:endParaRPr kumimoji="0" lang="en-CA" sz="32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endParaRPr>
          </a:p>
        </p:txBody>
      </p:sp>
      <p:pic>
        <p:nvPicPr>
          <p:cNvPr id="13" name="Picture 12" descr="cathaypacific.jpg"/>
          <p:cNvPicPr>
            <a:picLocks noChangeAspect="1"/>
          </p:cNvPicPr>
          <p:nvPr/>
        </p:nvPicPr>
        <p:blipFill>
          <a:blip r:embed="rId3" cstate="print"/>
          <a:stretch>
            <a:fillRect/>
          </a:stretch>
        </p:blipFill>
        <p:spPr>
          <a:xfrm>
            <a:off x="7668344" y="0"/>
            <a:ext cx="1261374" cy="994886"/>
          </a:xfrm>
          <a:prstGeom prst="rect">
            <a:avLst/>
          </a:prstGeom>
        </p:spPr>
      </p:pic>
      <p:sp>
        <p:nvSpPr>
          <p:cNvPr id="4" name="Rectangle 3"/>
          <p:cNvSpPr/>
          <p:nvPr/>
        </p:nvSpPr>
        <p:spPr>
          <a:xfrm>
            <a:off x="0" y="1071546"/>
            <a:ext cx="9144000" cy="71438"/>
          </a:xfrm>
          <a:prstGeom prst="rect">
            <a:avLst/>
          </a:prstGeom>
          <a:solidFill>
            <a:schemeClr val="tx2">
              <a:lumMod val="75000"/>
            </a:schemeClr>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592" y="1484783"/>
            <a:ext cx="6912768" cy="5548337"/>
          </a:xfrm>
          <a:prstGeom prst="rect">
            <a:avLst/>
          </a:prstGeom>
        </p:spPr>
      </p:pic>
    </p:spTree>
    <p:extLst>
      <p:ext uri="{BB962C8B-B14F-4D97-AF65-F5344CB8AC3E}">
        <p14:creationId xmlns:p14="http://schemas.microsoft.com/office/powerpoint/2010/main" val="12641136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231" y="228600"/>
            <a:ext cx="7773338" cy="1596177"/>
          </a:xfrm>
        </p:spPr>
        <p:txBody>
          <a:bodyPr>
            <a:normAutofit/>
          </a:bodyPr>
          <a:lstStyle/>
          <a:p>
            <a:r>
              <a:rPr lang="en-US" sz="4400" cap="none" dirty="0" smtClean="0"/>
              <a:t>Global Air Traffic By Region</a:t>
            </a:r>
            <a:endParaRPr lang="en-US" sz="4400" cap="none" dirty="0"/>
          </a:p>
        </p:txBody>
      </p:sp>
      <p:sp>
        <p:nvSpPr>
          <p:cNvPr id="3" name="Text Placeholder 2"/>
          <p:cNvSpPr>
            <a:spLocks noGrp="1"/>
          </p:cNvSpPr>
          <p:nvPr>
            <p:ph sz="quarter" idx="13"/>
          </p:nvPr>
        </p:nvSpPr>
        <p:spPr/>
        <p:txBody>
          <a:bodyPr/>
          <a:lstStyle/>
          <a:p>
            <a:endParaRPr 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752600"/>
            <a:ext cx="8458200" cy="4995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5339545"/>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57224" y="1357298"/>
            <a:ext cx="5286412"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4400" b="1" i="0" u="none" strike="noStrike" kern="1200" cap="none" spc="0" normalizeH="0" baseline="0" noProof="0" dirty="0" smtClean="0">
                <a:ln>
                  <a:noFill/>
                </a:ln>
                <a:solidFill>
                  <a:schemeClr val="accent5">
                    <a:lumMod val="50000"/>
                  </a:schemeClr>
                </a:solidFill>
                <a:effectLst/>
                <a:uLnTx/>
                <a:uFillTx/>
                <a:latin typeface="+mj-lt"/>
                <a:ea typeface="+mj-ea"/>
                <a:cs typeface="+mj-cs"/>
              </a:rPr>
              <a:t>FINANCIAL</a:t>
            </a:r>
            <a:r>
              <a:rPr kumimoji="0" lang="en-US" altLang="zh-CN" sz="4400" b="1" i="0" u="none" strike="noStrike" kern="1200" cap="none" spc="0" normalizeH="0" noProof="0" dirty="0" smtClean="0">
                <a:ln>
                  <a:noFill/>
                </a:ln>
                <a:solidFill>
                  <a:schemeClr val="accent5">
                    <a:lumMod val="50000"/>
                  </a:schemeClr>
                </a:solidFill>
                <a:effectLst/>
                <a:uLnTx/>
                <a:uFillTx/>
                <a:latin typeface="+mj-lt"/>
                <a:ea typeface="+mj-ea"/>
                <a:cs typeface="+mj-cs"/>
              </a:rPr>
              <a:t> REVIEW</a:t>
            </a:r>
            <a:endParaRPr kumimoji="0" lang="zh-CN" altLang="en-US" sz="4400" b="1" i="0" u="none" strike="noStrike" kern="1200" cap="none" spc="0" normalizeH="0" baseline="0" noProof="0" dirty="0">
              <a:ln>
                <a:noFill/>
              </a:ln>
              <a:solidFill>
                <a:schemeClr val="accent5">
                  <a:lumMod val="50000"/>
                </a:schemeClr>
              </a:solidFill>
              <a:effectLst/>
              <a:uLnTx/>
              <a:uFillTx/>
              <a:latin typeface="+mj-lt"/>
              <a:ea typeface="+mj-ea"/>
              <a:cs typeface="+mj-cs"/>
            </a:endParaRPr>
          </a:p>
        </p:txBody>
      </p:sp>
    </p:spTree>
    <p:extLst>
      <p:ext uri="{BB962C8B-B14F-4D97-AF65-F5344CB8AC3E}">
        <p14:creationId xmlns:p14="http://schemas.microsoft.com/office/powerpoint/2010/main" val="34202695"/>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176823" y="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CA" sz="2400" b="0" i="0" u="none" strike="noStrike" kern="1200" cap="none" spc="0" normalizeH="0" baseline="0" noProof="0" dirty="0" smtClean="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rPr>
              <a:t>BALANCE</a:t>
            </a:r>
            <a:r>
              <a:rPr kumimoji="0" lang="en-CA" sz="2400" b="0" i="0" u="none" strike="noStrike" kern="1200" cap="none" spc="0" normalizeH="0" noProof="0" dirty="0" smtClean="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rPr>
              <a:t> SHEET </a:t>
            </a:r>
            <a:endParaRPr kumimoji="0" lang="en-CA" sz="24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endParaRPr>
          </a:p>
        </p:txBody>
      </p:sp>
      <p:pic>
        <p:nvPicPr>
          <p:cNvPr id="13" name="Picture 12" descr="cathaypacific.jpg"/>
          <p:cNvPicPr>
            <a:picLocks noChangeAspect="1"/>
          </p:cNvPicPr>
          <p:nvPr/>
        </p:nvPicPr>
        <p:blipFill>
          <a:blip r:embed="rId3" cstate="print"/>
          <a:stretch>
            <a:fillRect/>
          </a:stretch>
        </p:blipFill>
        <p:spPr>
          <a:xfrm>
            <a:off x="7845167" y="8400"/>
            <a:ext cx="738079" cy="582147"/>
          </a:xfrm>
          <a:prstGeom prst="rect">
            <a:avLst/>
          </a:prstGeom>
        </p:spPr>
      </p:pic>
      <p:sp>
        <p:nvSpPr>
          <p:cNvPr id="4" name="Rectangle 3"/>
          <p:cNvSpPr/>
          <p:nvPr/>
        </p:nvSpPr>
        <p:spPr>
          <a:xfrm>
            <a:off x="0" y="429692"/>
            <a:ext cx="9144000" cy="71438"/>
          </a:xfrm>
          <a:prstGeom prst="rect">
            <a:avLst/>
          </a:prstGeom>
          <a:solidFill>
            <a:schemeClr val="tx2">
              <a:lumMod val="75000"/>
            </a:schemeClr>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618" y="501131"/>
            <a:ext cx="8066805" cy="6356870"/>
          </a:xfrm>
          <a:prstGeom prst="rect">
            <a:avLst/>
          </a:prstGeom>
        </p:spPr>
      </p:pic>
    </p:spTree>
    <p:extLst>
      <p:ext uri="{BB962C8B-B14F-4D97-AF65-F5344CB8AC3E}">
        <p14:creationId xmlns:p14="http://schemas.microsoft.com/office/powerpoint/2010/main" val="3316035662"/>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86199" y="12652"/>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CA" sz="2400" b="0" i="0" u="none" strike="noStrike" kern="1200" cap="none" spc="0" normalizeH="0" baseline="0" noProof="0" dirty="0" smtClean="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rPr>
              <a:t>INCOME</a:t>
            </a:r>
            <a:r>
              <a:rPr kumimoji="0" lang="en-CA" sz="2400" b="0" i="0" u="none" strike="noStrike" kern="1200" cap="none" spc="0" normalizeH="0" noProof="0" dirty="0" smtClean="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rPr>
              <a:t> STATEMENT</a:t>
            </a:r>
            <a:endParaRPr kumimoji="0" lang="en-CA" sz="24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endParaRPr>
          </a:p>
        </p:txBody>
      </p:sp>
      <p:pic>
        <p:nvPicPr>
          <p:cNvPr id="13" name="Picture 12" descr="cathaypacific.jpg"/>
          <p:cNvPicPr>
            <a:picLocks noChangeAspect="1"/>
          </p:cNvPicPr>
          <p:nvPr/>
        </p:nvPicPr>
        <p:blipFill>
          <a:blip r:embed="rId3" cstate="print"/>
          <a:stretch>
            <a:fillRect/>
          </a:stretch>
        </p:blipFill>
        <p:spPr>
          <a:xfrm>
            <a:off x="7657314" y="12652"/>
            <a:ext cx="729477" cy="575362"/>
          </a:xfrm>
          <a:prstGeom prst="rect">
            <a:avLst/>
          </a:prstGeom>
        </p:spPr>
      </p:pic>
      <p:sp>
        <p:nvSpPr>
          <p:cNvPr id="4" name="Rectangle 3"/>
          <p:cNvSpPr/>
          <p:nvPr/>
        </p:nvSpPr>
        <p:spPr>
          <a:xfrm>
            <a:off x="15207" y="420990"/>
            <a:ext cx="9144000" cy="71438"/>
          </a:xfrm>
          <a:prstGeom prst="rect">
            <a:avLst/>
          </a:prstGeom>
          <a:solidFill>
            <a:schemeClr val="tx2">
              <a:lumMod val="75000"/>
            </a:schemeClr>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99" y="492428"/>
            <a:ext cx="9073008" cy="6365572"/>
          </a:xfrm>
          <a:prstGeom prst="rect">
            <a:avLst/>
          </a:prstGeom>
        </p:spPr>
      </p:pic>
    </p:spTree>
    <p:extLst>
      <p:ext uri="{BB962C8B-B14F-4D97-AF65-F5344CB8AC3E}">
        <p14:creationId xmlns:p14="http://schemas.microsoft.com/office/powerpoint/2010/main" val="470875898"/>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36512" y="139918"/>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CA" sz="2400" b="0" i="0" u="none" strike="noStrike" kern="1200" cap="none" spc="0" normalizeH="0" baseline="0" noProof="0" dirty="0" smtClean="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rPr>
              <a:t>CASH</a:t>
            </a:r>
            <a:r>
              <a:rPr kumimoji="0" lang="en-CA" sz="2400" b="0" i="0" u="none" strike="noStrike" kern="1200" cap="none" spc="0" normalizeH="0" noProof="0" dirty="0" smtClean="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rPr>
              <a:t> FLOW STATEMENT </a:t>
            </a:r>
            <a:endParaRPr kumimoji="0" lang="en-CA" sz="24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endParaRPr>
          </a:p>
        </p:txBody>
      </p:sp>
      <p:pic>
        <p:nvPicPr>
          <p:cNvPr id="13" name="Picture 12" descr="cathaypacific.jpg"/>
          <p:cNvPicPr>
            <a:picLocks noChangeAspect="1"/>
          </p:cNvPicPr>
          <p:nvPr/>
        </p:nvPicPr>
        <p:blipFill>
          <a:blip r:embed="rId3" cstate="print"/>
          <a:stretch>
            <a:fillRect/>
          </a:stretch>
        </p:blipFill>
        <p:spPr>
          <a:xfrm>
            <a:off x="7668344" y="0"/>
            <a:ext cx="1049823" cy="828029"/>
          </a:xfrm>
          <a:prstGeom prst="rect">
            <a:avLst/>
          </a:prstGeom>
        </p:spPr>
      </p:pic>
      <p:sp>
        <p:nvSpPr>
          <p:cNvPr id="4" name="Rectangle 3"/>
          <p:cNvSpPr/>
          <p:nvPr/>
        </p:nvSpPr>
        <p:spPr>
          <a:xfrm>
            <a:off x="-18575" y="629066"/>
            <a:ext cx="9144000" cy="71438"/>
          </a:xfrm>
          <a:prstGeom prst="rect">
            <a:avLst/>
          </a:prstGeom>
          <a:solidFill>
            <a:schemeClr val="tx2">
              <a:lumMod val="75000"/>
            </a:schemeClr>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12" y="828029"/>
            <a:ext cx="8640960" cy="5995733"/>
          </a:xfrm>
          <a:prstGeom prst="rect">
            <a:avLst/>
          </a:prstGeom>
        </p:spPr>
      </p:pic>
    </p:spTree>
    <p:extLst>
      <p:ext uri="{BB962C8B-B14F-4D97-AF65-F5344CB8AC3E}">
        <p14:creationId xmlns:p14="http://schemas.microsoft.com/office/powerpoint/2010/main" val="1868952317"/>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CA" sz="3200" b="0" i="0" u="none" strike="noStrike" kern="1200" cap="none" spc="0" normalizeH="0" baseline="0" noProof="0" dirty="0" smtClean="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rPr>
              <a:t>RECOMMENDATION</a:t>
            </a:r>
            <a:endParaRPr kumimoji="0" lang="en-CA" sz="3200" b="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endParaRPr>
          </a:p>
        </p:txBody>
      </p:sp>
      <p:pic>
        <p:nvPicPr>
          <p:cNvPr id="13" name="Picture 12" descr="cathaypacific.jpg"/>
          <p:cNvPicPr>
            <a:picLocks noChangeAspect="1"/>
          </p:cNvPicPr>
          <p:nvPr/>
        </p:nvPicPr>
        <p:blipFill>
          <a:blip r:embed="rId3" cstate="print"/>
          <a:stretch>
            <a:fillRect/>
          </a:stretch>
        </p:blipFill>
        <p:spPr>
          <a:xfrm>
            <a:off x="7668344" y="0"/>
            <a:ext cx="1261374" cy="994886"/>
          </a:xfrm>
          <a:prstGeom prst="rect">
            <a:avLst/>
          </a:prstGeom>
        </p:spPr>
      </p:pic>
      <p:sp>
        <p:nvSpPr>
          <p:cNvPr id="4" name="Rectangle 3"/>
          <p:cNvSpPr/>
          <p:nvPr/>
        </p:nvSpPr>
        <p:spPr>
          <a:xfrm>
            <a:off x="0" y="1071546"/>
            <a:ext cx="9144000" cy="71438"/>
          </a:xfrm>
          <a:prstGeom prst="rect">
            <a:avLst/>
          </a:prstGeom>
          <a:solidFill>
            <a:schemeClr val="tx2">
              <a:lumMod val="75000"/>
            </a:schemeClr>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5" name="Picture 4" descr="Screen Shot 2012-11-10 at 11.09.1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28" y="1196752"/>
            <a:ext cx="9126571" cy="5429140"/>
          </a:xfrm>
          <a:prstGeom prst="rect">
            <a:avLst/>
          </a:prstGeom>
        </p:spPr>
      </p:pic>
      <p:sp>
        <p:nvSpPr>
          <p:cNvPr id="6" name="TextBox 5"/>
          <p:cNvSpPr txBox="1"/>
          <p:nvPr/>
        </p:nvSpPr>
        <p:spPr>
          <a:xfrm>
            <a:off x="4572000" y="1628800"/>
            <a:ext cx="2736304" cy="830997"/>
          </a:xfrm>
          <a:prstGeom prst="rect">
            <a:avLst/>
          </a:prstGeom>
          <a:noFill/>
        </p:spPr>
        <p:txBody>
          <a:bodyPr wrap="square" rtlCol="0">
            <a:spAutoFit/>
          </a:bodyPr>
          <a:lstStyle/>
          <a:p>
            <a:pPr algn="ctr"/>
            <a:r>
              <a:rPr lang="en-US" altLang="zh-CN" sz="4800" b="1" dirty="0" smtClean="0">
                <a:solidFill>
                  <a:srgbClr val="C00000"/>
                </a:solidFill>
              </a:rPr>
              <a:t>HOLD!</a:t>
            </a:r>
            <a:endParaRPr lang="zh-CN" altLang="en-US" sz="4800" b="1" dirty="0">
              <a:solidFill>
                <a:srgbClr val="C00000"/>
              </a:solidFill>
            </a:endParaRPr>
          </a:p>
        </p:txBody>
      </p:sp>
    </p:spTree>
    <p:extLst>
      <p:ext uri="{BB962C8B-B14F-4D97-AF65-F5344CB8AC3E}">
        <p14:creationId xmlns:p14="http://schemas.microsoft.com/office/powerpoint/2010/main" val="8827149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Shape 139"/>
          <p:cNvSpPr txBox="1">
            <a:spLocks noGrp="1"/>
          </p:cNvSpPr>
          <p:nvPr>
            <p:ph type="title"/>
          </p:nvPr>
        </p:nvSpPr>
        <p:spPr>
          <a:prstGeom prst="rect">
            <a:avLst/>
          </a:prstGeom>
        </p:spPr>
        <p:txBody>
          <a:bodyPr lIns="91425" tIns="91425" rIns="91425" bIns="91425" anchor="ctr" anchorCtr="0">
            <a:noAutofit/>
          </a:bodyPr>
          <a:lstStyle/>
          <a:p>
            <a:pPr>
              <a:spcBef>
                <a:spcPts val="0"/>
              </a:spcBef>
              <a:buNone/>
            </a:pPr>
            <a:r>
              <a:rPr lang="en-US" sz="4400" cap="none" dirty="0" smtClean="0"/>
              <a:t>Substitutes</a:t>
            </a:r>
            <a:endParaRPr lang="en-US" sz="4400" cap="none" dirty="0"/>
          </a:p>
        </p:txBody>
      </p:sp>
      <p:sp>
        <p:nvSpPr>
          <p:cNvPr id="140" name="Shape 140"/>
          <p:cNvSpPr txBox="1">
            <a:spLocks noGrp="1"/>
          </p:cNvSpPr>
          <p:nvPr>
            <p:ph sz="quarter" idx="13"/>
          </p:nvPr>
        </p:nvSpPr>
        <p:spPr>
          <a:xfrm>
            <a:off x="651118" y="2033718"/>
            <a:ext cx="7772870" cy="3424107"/>
          </a:xfrm>
          <a:prstGeom prst="rect">
            <a:avLst/>
          </a:prstGeom>
        </p:spPr>
        <p:txBody>
          <a:bodyPr lIns="91425" tIns="91425" rIns="91425" bIns="91425" anchor="t" anchorCtr="0">
            <a:noAutofit/>
          </a:bodyPr>
          <a:lstStyle/>
          <a:p>
            <a:pPr marL="457200" lvl="0" indent="-317500" rtl="0">
              <a:spcBef>
                <a:spcPts val="0"/>
              </a:spcBef>
              <a:buClr>
                <a:schemeClr val="dk1"/>
              </a:buClr>
              <a:buSzPct val="100000"/>
              <a:buFont typeface="Calibri"/>
              <a:buChar char="•"/>
            </a:pPr>
            <a:r>
              <a:rPr lang="en-US" sz="2000" cap="none" dirty="0" smtClean="0"/>
              <a:t>US: few substitutes for international air travel</a:t>
            </a:r>
          </a:p>
          <a:p>
            <a:pPr marL="457200" lvl="0" indent="-317500" rtl="0">
              <a:spcBef>
                <a:spcPts val="0"/>
              </a:spcBef>
              <a:buClr>
                <a:schemeClr val="dk1"/>
              </a:buClr>
              <a:buSzPct val="100000"/>
              <a:buFont typeface="Calibri"/>
              <a:buChar char="•"/>
            </a:pPr>
            <a:r>
              <a:rPr lang="en-US" sz="2000" cap="none" dirty="0" smtClean="0"/>
              <a:t>EU: well developed land transport system</a:t>
            </a:r>
          </a:p>
          <a:p>
            <a:pPr marL="457200" lvl="0" indent="-317500" rtl="0">
              <a:spcBef>
                <a:spcPts val="0"/>
              </a:spcBef>
              <a:buClr>
                <a:schemeClr val="dk1"/>
              </a:buClr>
              <a:buSzPct val="100000"/>
              <a:buFont typeface="Calibri"/>
              <a:buChar char="•"/>
            </a:pPr>
            <a:r>
              <a:rPr lang="en-US" sz="2000" cap="none" dirty="0" smtClean="0"/>
              <a:t>Asia: domestic flights easily substitutable, international travel less        vulnerable to threat of substitutes </a:t>
            </a:r>
          </a:p>
          <a:p>
            <a:pPr marL="457200" lvl="0" indent="-317500" rtl="0">
              <a:spcBef>
                <a:spcPts val="0"/>
              </a:spcBef>
              <a:buClr>
                <a:schemeClr val="dk1"/>
              </a:buClr>
              <a:buSzPct val="100000"/>
              <a:buFont typeface="Calibri"/>
              <a:buChar char="•"/>
            </a:pPr>
            <a:r>
              <a:rPr lang="en-US" sz="2000" cap="none" dirty="0" smtClean="0"/>
              <a:t>Virtual meetings</a:t>
            </a:r>
            <a:endParaRPr lang="en-US" sz="2000" cap="none" dirty="0"/>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628" y="4191000"/>
            <a:ext cx="8705850" cy="2533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8159269"/>
      </p:ext>
    </p:extLst>
  </p:cSld>
  <p:clrMapOvr>
    <a:masterClrMapping/>
  </p:clrMapOvr>
  <p:transition spd="slow">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Shape 197"/>
          <p:cNvSpPr txBox="1">
            <a:spLocks noGrp="1"/>
          </p:cNvSpPr>
          <p:nvPr>
            <p:ph type="title"/>
          </p:nvPr>
        </p:nvSpPr>
        <p:spPr>
          <a:xfrm>
            <a:off x="685800" y="228600"/>
            <a:ext cx="7773338" cy="1596177"/>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baseline="0">
                <a:solidFill>
                  <a:schemeClr val="dk1"/>
                </a:solidFill>
                <a:latin typeface="Calibri"/>
                <a:ea typeface="Calibri"/>
                <a:cs typeface="Calibri"/>
                <a:sym typeface="Calibri"/>
              </a:rPr>
              <a:t>Competition</a:t>
            </a:r>
          </a:p>
        </p:txBody>
      </p:sp>
      <p:sp>
        <p:nvSpPr>
          <p:cNvPr id="198" name="Shape 198"/>
          <p:cNvSpPr txBox="1">
            <a:spLocks noGrp="1"/>
          </p:cNvSpPr>
          <p:nvPr>
            <p:ph sz="quarter" idx="13"/>
          </p:nvPr>
        </p:nvSpPr>
        <p:spPr>
          <a:xfrm>
            <a:off x="558800" y="1600200"/>
            <a:ext cx="7772870" cy="3424107"/>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Calibri"/>
              <a:buChar char="•"/>
            </a:pPr>
            <a:r>
              <a:rPr lang="en-US" sz="2400" b="0" i="0" u="none" strike="noStrike" cap="none" baseline="0" dirty="0">
                <a:solidFill>
                  <a:schemeClr val="dk1"/>
                </a:solidFill>
                <a:latin typeface="Calibri"/>
                <a:ea typeface="Calibri"/>
                <a:cs typeface="Calibri"/>
                <a:sym typeface="Calibri"/>
              </a:rPr>
              <a:t>High levels of competition despite good growth</a:t>
            </a:r>
          </a:p>
          <a:p>
            <a:pPr marL="342900" marR="0" lvl="0" indent="-342900" algn="l" rtl="0">
              <a:spcBef>
                <a:spcPts val="640"/>
              </a:spcBef>
              <a:buClr>
                <a:schemeClr val="dk1"/>
              </a:buClr>
              <a:buSzPct val="100000"/>
              <a:buFont typeface="Calibri"/>
              <a:buChar char="•"/>
            </a:pPr>
            <a:r>
              <a:rPr lang="en-US" sz="2400" b="0" i="0" u="none" strike="noStrike" cap="none" baseline="0" dirty="0">
                <a:solidFill>
                  <a:schemeClr val="dk1"/>
                </a:solidFill>
                <a:latin typeface="Calibri"/>
                <a:ea typeface="Calibri"/>
                <a:cs typeface="Calibri"/>
                <a:sym typeface="Calibri"/>
              </a:rPr>
              <a:t>Competitor size and high exit costs</a:t>
            </a:r>
          </a:p>
          <a:p>
            <a:pPr marL="342900" marR="0" lvl="0" indent="-342900" algn="l" rtl="0">
              <a:spcBef>
                <a:spcPts val="640"/>
              </a:spcBef>
              <a:buClr>
                <a:schemeClr val="dk1"/>
              </a:buClr>
              <a:buSzPct val="100000"/>
              <a:buFont typeface="Calibri"/>
              <a:buChar char="•"/>
            </a:pPr>
            <a:r>
              <a:rPr lang="en-US" sz="2400" b="0" i="0" u="none" strike="noStrike" cap="none" baseline="0" dirty="0">
                <a:solidFill>
                  <a:schemeClr val="dk1"/>
                </a:solidFill>
                <a:latin typeface="Calibri"/>
                <a:ea typeface="Calibri"/>
                <a:cs typeface="Calibri"/>
                <a:sym typeface="Calibri"/>
              </a:rPr>
              <a:t>Low switching costs for buyers</a:t>
            </a:r>
          </a:p>
          <a:p>
            <a:pPr marL="342900" marR="0" lvl="0" indent="-342900" algn="l" rtl="0">
              <a:spcBef>
                <a:spcPts val="640"/>
              </a:spcBef>
              <a:buClr>
                <a:schemeClr val="dk1"/>
              </a:buClr>
              <a:buSzPct val="100000"/>
              <a:buFont typeface="Calibri"/>
              <a:buChar char="•"/>
            </a:pPr>
            <a:r>
              <a:rPr lang="en-US" sz="2400" b="0" i="0" u="none" strike="noStrike" cap="none" baseline="0" dirty="0">
                <a:solidFill>
                  <a:schemeClr val="dk1"/>
                </a:solidFill>
                <a:latin typeface="Calibri"/>
                <a:ea typeface="Calibri"/>
                <a:cs typeface="Calibri"/>
                <a:sym typeface="Calibri"/>
              </a:rPr>
              <a:t>Highly sensitivity to the state of the global economy</a:t>
            </a:r>
          </a:p>
          <a:p>
            <a:pPr marL="342900" marR="0" lvl="0" indent="-342900" algn="l" rtl="0">
              <a:spcBef>
                <a:spcPts val="640"/>
              </a:spcBef>
              <a:buClr>
                <a:schemeClr val="dk1"/>
              </a:buClr>
              <a:buSzPct val="100000"/>
              <a:buFont typeface="Calibri"/>
              <a:buChar char="•"/>
            </a:pPr>
            <a:r>
              <a:rPr lang="en-US" sz="2400" b="0" i="0" u="none" strike="noStrike" cap="none" baseline="0" dirty="0">
                <a:solidFill>
                  <a:schemeClr val="dk1"/>
                </a:solidFill>
                <a:latin typeface="Calibri"/>
                <a:ea typeface="Calibri"/>
                <a:cs typeface="Calibri"/>
                <a:sym typeface="Calibri"/>
              </a:rPr>
              <a:t>price of fuel in constant fluctuation</a:t>
            </a: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876800"/>
            <a:ext cx="8542130"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6142470"/>
      </p:ext>
    </p:extLst>
  </p:cSld>
  <p:clrMapOvr>
    <a:masterClrMapping/>
  </p:clrMapOvr>
  <p:transition spd="slow">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Shape 209"/>
          <p:cNvSpPr txBox="1">
            <a:spLocks noGrp="1"/>
          </p:cNvSpPr>
          <p:nvPr>
            <p:ph type="title"/>
          </p:nvPr>
        </p:nvSpPr>
        <p:spPr>
          <a:prstGeom prst="rect">
            <a:avLst/>
          </a:prstGeom>
        </p:spPr>
        <p:txBody>
          <a:bodyPr lIns="91425" tIns="91425" rIns="91425" bIns="91425" anchor="ctr" anchorCtr="0">
            <a:noAutofit/>
          </a:bodyPr>
          <a:lstStyle/>
          <a:p>
            <a:pPr>
              <a:spcBef>
                <a:spcPts val="0"/>
              </a:spcBef>
              <a:buNone/>
            </a:pPr>
            <a:r>
              <a:rPr lang="en-US" sz="4400" cap="none" dirty="0" smtClean="0"/>
              <a:t>Industry Factors</a:t>
            </a:r>
            <a:endParaRPr lang="en-US" sz="4400" cap="none" dirty="0"/>
          </a:p>
        </p:txBody>
      </p:sp>
      <p:sp>
        <p:nvSpPr>
          <p:cNvPr id="210" name="Shape 210"/>
          <p:cNvSpPr txBox="1">
            <a:spLocks noGrp="1"/>
          </p:cNvSpPr>
          <p:nvPr>
            <p:ph sz="quarter" idx="13"/>
          </p:nvPr>
        </p:nvSpPr>
        <p:spPr>
          <a:prstGeom prst="rect">
            <a:avLst/>
          </a:prstGeom>
        </p:spPr>
        <p:txBody>
          <a:bodyPr lIns="91425" tIns="91425" rIns="91425" bIns="91425" anchor="t" anchorCtr="0">
            <a:noAutofit/>
          </a:bodyPr>
          <a:lstStyle/>
          <a:p>
            <a:pPr marL="457200" lvl="0" indent="-228600" rtl="0">
              <a:lnSpc>
                <a:spcPct val="115000"/>
              </a:lnSpc>
              <a:spcBef>
                <a:spcPts val="0"/>
              </a:spcBef>
              <a:buNone/>
            </a:pPr>
            <a:endParaRPr lang="en-US" sz="1100" cap="none" dirty="0" smtClean="0">
              <a:solidFill>
                <a:schemeClr val="dk1"/>
              </a:solidFill>
            </a:endParaRPr>
          </a:p>
          <a:p>
            <a:pPr marL="457200" lvl="0" indent="-317500" rtl="0">
              <a:spcBef>
                <a:spcPts val="0"/>
              </a:spcBef>
              <a:buClr>
                <a:schemeClr val="dk1"/>
              </a:buClr>
              <a:buSzPct val="100000"/>
              <a:buFont typeface="Calibri"/>
              <a:buChar char="•"/>
            </a:pPr>
            <a:r>
              <a:rPr lang="en-US" sz="2000" cap="none" dirty="0" smtClean="0"/>
              <a:t>High </a:t>
            </a:r>
            <a:r>
              <a:rPr lang="en-US" sz="2000" cap="none" dirty="0" err="1" smtClean="0"/>
              <a:t>labour</a:t>
            </a:r>
            <a:r>
              <a:rPr lang="en-US" sz="2000" cap="none" dirty="0" smtClean="0"/>
              <a:t>, oil and fuel costs</a:t>
            </a:r>
          </a:p>
          <a:p>
            <a:pPr marL="457200" lvl="0" indent="-317500" rtl="0">
              <a:spcBef>
                <a:spcPts val="0"/>
              </a:spcBef>
              <a:buClr>
                <a:schemeClr val="dk1"/>
              </a:buClr>
              <a:buSzPct val="100000"/>
              <a:buFont typeface="Calibri"/>
              <a:buChar char="•"/>
            </a:pPr>
            <a:r>
              <a:rPr lang="en-US" sz="2000" cap="none" dirty="0" smtClean="0"/>
              <a:t>Strength of industry highly correlated with strength of the global        economy</a:t>
            </a:r>
          </a:p>
          <a:p>
            <a:pPr marL="457200" lvl="0" indent="-317500" rtl="0">
              <a:spcBef>
                <a:spcPts val="0"/>
              </a:spcBef>
              <a:buClr>
                <a:schemeClr val="dk1"/>
              </a:buClr>
              <a:buSzPct val="100000"/>
              <a:buFont typeface="Calibri"/>
              <a:buChar char="•"/>
            </a:pPr>
            <a:r>
              <a:rPr lang="en-US" sz="2000" cap="none" dirty="0" smtClean="0"/>
              <a:t>Struggle to achieve operational efficiency</a:t>
            </a:r>
          </a:p>
          <a:p>
            <a:pPr marL="457200" lvl="0" indent="-317500" rtl="0">
              <a:spcBef>
                <a:spcPts val="0"/>
              </a:spcBef>
              <a:buClr>
                <a:schemeClr val="dk1"/>
              </a:buClr>
              <a:buSzPct val="100000"/>
              <a:buFont typeface="Calibri"/>
              <a:buChar char="•"/>
            </a:pPr>
            <a:r>
              <a:rPr lang="en-US" sz="2000" cap="none" dirty="0" smtClean="0"/>
              <a:t>Airport capacity</a:t>
            </a:r>
          </a:p>
          <a:p>
            <a:pPr marL="457200" lvl="0" indent="-317500" rtl="0">
              <a:spcBef>
                <a:spcPts val="0"/>
              </a:spcBef>
              <a:buClr>
                <a:schemeClr val="dk1"/>
              </a:buClr>
              <a:buSzPct val="100000"/>
              <a:buFont typeface="Calibri"/>
              <a:buChar char="•"/>
            </a:pPr>
            <a:r>
              <a:rPr lang="en-US" sz="2000" cap="none" dirty="0" smtClean="0"/>
              <a:t>Large capital asset investment</a:t>
            </a:r>
          </a:p>
          <a:p>
            <a:pPr marL="457200" lvl="0" indent="-317500" rtl="0">
              <a:spcBef>
                <a:spcPts val="0"/>
              </a:spcBef>
              <a:buClr>
                <a:schemeClr val="dk1"/>
              </a:buClr>
              <a:buSzPct val="100000"/>
              <a:buFont typeface="Calibri"/>
              <a:buChar char="•"/>
            </a:pPr>
            <a:r>
              <a:rPr lang="en-US" sz="2000" cap="none" dirty="0" smtClean="0"/>
              <a:t>Low profit margins</a:t>
            </a:r>
          </a:p>
          <a:p>
            <a:pPr marL="457200" lvl="0" indent="-317500">
              <a:spcBef>
                <a:spcPts val="0"/>
              </a:spcBef>
              <a:buClr>
                <a:schemeClr val="dk1"/>
              </a:buClr>
              <a:buSzPct val="100000"/>
              <a:buFont typeface="Calibri"/>
              <a:buChar char="•"/>
            </a:pPr>
            <a:r>
              <a:rPr lang="en-US" sz="2000" cap="none" dirty="0" smtClean="0"/>
              <a:t>Political tensions in Ukraine driving up oil prices and slowing growth in emerging markets</a:t>
            </a:r>
            <a:endParaRPr lang="en-US" sz="2000" cap="none" dirty="0"/>
          </a:p>
        </p:txBody>
      </p:sp>
    </p:spTree>
    <p:extLst>
      <p:ext uri="{BB962C8B-B14F-4D97-AF65-F5344CB8AC3E}">
        <p14:creationId xmlns:p14="http://schemas.microsoft.com/office/powerpoint/2010/main" val="1741605641"/>
      </p:ext>
    </p:extLst>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2400"/>
            <a:ext cx="11582400" cy="723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4" name="Shape 84"/>
          <p:cNvSpPr txBox="1">
            <a:spLocks noGrp="1"/>
          </p:cNvSpPr>
          <p:nvPr>
            <p:ph type="title"/>
          </p:nvPr>
        </p:nvSpPr>
        <p:spPr>
          <a:xfrm>
            <a:off x="1143000" y="0"/>
            <a:ext cx="8342313" cy="3559175"/>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r>
              <a:rPr lang="en-US" sz="6000" b="1" i="0" u="none" strike="noStrike" cap="small" baseline="0" dirty="0">
                <a:solidFill>
                  <a:schemeClr val="bg1"/>
                </a:solidFill>
                <a:latin typeface="Calibri"/>
                <a:ea typeface="Calibri"/>
                <a:cs typeface="Calibri"/>
                <a:sym typeface="Calibri"/>
              </a:rPr>
              <a:t>Airline Industry Overview</a:t>
            </a:r>
          </a:p>
        </p:txBody>
      </p:sp>
    </p:spTree>
    <p:extLst>
      <p:ext uri="{BB962C8B-B14F-4D97-AF65-F5344CB8AC3E}">
        <p14:creationId xmlns:p14="http://schemas.microsoft.com/office/powerpoint/2010/main" val="2149472185"/>
      </p:ext>
    </p:extLst>
  </p:cSld>
  <p:clrMapOvr>
    <a:masterClrMapping/>
  </p:clrMapOvr>
  <p:transition spd="slow">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Shape 203"/>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baseline="0" dirty="0">
                <a:solidFill>
                  <a:schemeClr val="dk1"/>
                </a:solidFill>
                <a:latin typeface="Calibri"/>
                <a:ea typeface="Calibri"/>
                <a:cs typeface="Calibri"/>
                <a:sym typeface="Calibri"/>
              </a:rPr>
              <a:t>Market Factors</a:t>
            </a:r>
          </a:p>
        </p:txBody>
      </p:sp>
      <p:sp>
        <p:nvSpPr>
          <p:cNvPr id="204" name="Shape 204"/>
          <p:cNvSpPr txBox="1">
            <a:spLocks noGrp="1"/>
          </p:cNvSpPr>
          <p:nvPr>
            <p:ph sz="quarter" idx="13"/>
          </p:nvPr>
        </p:nvSpPr>
        <p:spPr>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Calibri"/>
              <a:buChar char="•"/>
            </a:pPr>
            <a:r>
              <a:rPr lang="en-US" b="0" i="0" u="none" strike="noStrike" cap="none" baseline="0" dirty="0" smtClean="0">
                <a:solidFill>
                  <a:schemeClr val="dk1"/>
                </a:solidFill>
                <a:latin typeface="Calibri"/>
                <a:ea typeface="Calibri"/>
                <a:cs typeface="Calibri"/>
                <a:sym typeface="Calibri"/>
              </a:rPr>
              <a:t>Minimal product differentiation</a:t>
            </a:r>
          </a:p>
          <a:p>
            <a:pPr marL="342900" marR="0" lvl="0" indent="-342900" algn="l" rtl="0">
              <a:spcBef>
                <a:spcPts val="640"/>
              </a:spcBef>
              <a:buClr>
                <a:schemeClr val="dk1"/>
              </a:buClr>
              <a:buSzPct val="100000"/>
              <a:buFont typeface="Calibri"/>
              <a:buChar char="•"/>
            </a:pPr>
            <a:r>
              <a:rPr lang="en-US" b="0" i="0" u="none" strike="noStrike" cap="none" baseline="0" dirty="0" smtClean="0">
                <a:solidFill>
                  <a:schemeClr val="dk1"/>
                </a:solidFill>
                <a:latin typeface="Calibri"/>
                <a:ea typeface="Calibri"/>
                <a:cs typeface="Calibri"/>
                <a:sym typeface="Calibri"/>
              </a:rPr>
              <a:t>High price sensitivity</a:t>
            </a:r>
          </a:p>
          <a:p>
            <a:pPr marL="342900" marR="0" lvl="0" indent="-342900" algn="l" rtl="0">
              <a:spcBef>
                <a:spcPts val="640"/>
              </a:spcBef>
              <a:buClr>
                <a:schemeClr val="dk1"/>
              </a:buClr>
              <a:buSzPct val="100000"/>
              <a:buFont typeface="Calibri"/>
              <a:buChar char="•"/>
            </a:pPr>
            <a:r>
              <a:rPr lang="en-US" b="0" i="0" u="none" strike="noStrike" cap="none" baseline="0" dirty="0" smtClean="0">
                <a:solidFill>
                  <a:schemeClr val="dk1"/>
                </a:solidFill>
                <a:latin typeface="Calibri"/>
                <a:ea typeface="Calibri"/>
                <a:cs typeface="Calibri"/>
                <a:sym typeface="Calibri"/>
              </a:rPr>
              <a:t>High supplier power (</a:t>
            </a:r>
            <a:r>
              <a:rPr lang="en-US" cap="none" dirty="0">
                <a:solidFill>
                  <a:schemeClr val="dk1"/>
                </a:solidFill>
                <a:latin typeface="Calibri"/>
                <a:ea typeface="Calibri"/>
                <a:cs typeface="Calibri"/>
                <a:sym typeface="Calibri"/>
              </a:rPr>
              <a:t>B</a:t>
            </a:r>
            <a:r>
              <a:rPr lang="en-US" b="0" i="0" u="none" strike="noStrike" cap="none" baseline="0" dirty="0" smtClean="0">
                <a:solidFill>
                  <a:schemeClr val="dk1"/>
                </a:solidFill>
                <a:latin typeface="Calibri"/>
                <a:ea typeface="Calibri"/>
                <a:cs typeface="Calibri"/>
                <a:sym typeface="Calibri"/>
              </a:rPr>
              <a:t>oeing      and Airbus)</a:t>
            </a:r>
          </a:p>
          <a:p>
            <a:pPr marL="342900" marR="0" lvl="0" indent="-342900" algn="l" rtl="0">
              <a:spcBef>
                <a:spcPts val="640"/>
              </a:spcBef>
              <a:buClr>
                <a:schemeClr val="dk1"/>
              </a:buClr>
              <a:buSzPct val="100000"/>
              <a:buFont typeface="Calibri"/>
              <a:buChar char="•"/>
            </a:pPr>
            <a:r>
              <a:rPr lang="en-US" b="0" i="0" u="none" strike="noStrike" cap="none" baseline="0" dirty="0" smtClean="0">
                <a:solidFill>
                  <a:schemeClr val="dk1"/>
                </a:solidFill>
                <a:latin typeface="Calibri"/>
                <a:ea typeface="Calibri"/>
                <a:cs typeface="Calibri"/>
                <a:sym typeface="Calibri"/>
              </a:rPr>
              <a:t>Low risk of new entrants (high  capital requirements)</a:t>
            </a:r>
          </a:p>
          <a:p>
            <a:pPr marL="342900" marR="0" lvl="0" indent="-342900" algn="l" rtl="0">
              <a:spcBef>
                <a:spcPts val="640"/>
              </a:spcBef>
              <a:buClr>
                <a:schemeClr val="dk1"/>
              </a:buClr>
              <a:buSzPct val="100000"/>
              <a:buFont typeface="Calibri"/>
              <a:buChar char="•"/>
            </a:pPr>
            <a:r>
              <a:rPr lang="en-US" cap="none" dirty="0" smtClean="0">
                <a:solidFill>
                  <a:schemeClr val="dk1"/>
                </a:solidFill>
                <a:latin typeface="Calibri"/>
                <a:ea typeface="Calibri"/>
                <a:cs typeface="Calibri"/>
                <a:sym typeface="Calibri"/>
              </a:rPr>
              <a:t>Moderate buyer power</a:t>
            </a:r>
          </a:p>
          <a:p>
            <a:pPr marL="342900" marR="0" lvl="0" indent="-139700" algn="l" rtl="0">
              <a:spcBef>
                <a:spcPts val="640"/>
              </a:spcBef>
              <a:buClr>
                <a:schemeClr val="dk1"/>
              </a:buClr>
              <a:buFont typeface="Calibri"/>
              <a:buNone/>
            </a:pPr>
            <a:endParaRPr sz="3200" b="0" i="0" u="none" strike="noStrike" cap="none" baseline="0" dirty="0">
              <a:solidFill>
                <a:schemeClr val="dk1"/>
              </a:solidFill>
              <a:latin typeface="Calibri"/>
              <a:ea typeface="Calibri"/>
              <a:cs typeface="Calibri"/>
              <a:sym typeface="Calibri"/>
            </a:endParaRPr>
          </a:p>
          <a:p>
            <a:pPr marL="342900" marR="0" lvl="0" indent="-139700" algn="l" rtl="0">
              <a:spcBef>
                <a:spcPts val="640"/>
              </a:spcBef>
              <a:buClr>
                <a:schemeClr val="dk1"/>
              </a:buClr>
              <a:buFont typeface="Calibri"/>
              <a:buNone/>
            </a:pPr>
            <a:endParaRPr sz="3200" b="0" i="0" u="none" strike="noStrike" cap="none" baseline="0" dirty="0">
              <a:solidFill>
                <a:schemeClr val="dk1"/>
              </a:solidFill>
              <a:latin typeface="Calibri"/>
              <a:ea typeface="Calibri"/>
              <a:cs typeface="Calibri"/>
              <a:sym typeface="Calibri"/>
            </a:endParaRPr>
          </a:p>
        </p:txBody>
      </p:sp>
      <p:sp>
        <p:nvSpPr>
          <p:cNvPr id="2" name="Text Placeholder 1"/>
          <p:cNvSpPr>
            <a:spLocks noGrp="1"/>
          </p:cNvSpPr>
          <p:nvPr>
            <p:ph sz="quarter" idx="14"/>
          </p:nvPr>
        </p:nvSpPr>
        <p:spPr/>
        <p:txBody>
          <a:bodyPr/>
          <a:lstStyle/>
          <a:p>
            <a:endParaRPr lang="en-US"/>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7700" y="2438400"/>
            <a:ext cx="4579916" cy="3025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576779"/>
      </p:ext>
    </p:extLst>
  </p:cSld>
  <p:clrMapOvr>
    <a:masterClrMapping/>
  </p:clrMapOvr>
  <p:transition spd="slow">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699057" y="457200"/>
            <a:ext cx="7773338" cy="1596177"/>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baseline="0" dirty="0">
                <a:solidFill>
                  <a:schemeClr val="dk1"/>
                </a:solidFill>
                <a:latin typeface="Calibri"/>
                <a:ea typeface="Calibri"/>
                <a:cs typeface="Calibri"/>
                <a:sym typeface="Calibri"/>
              </a:rPr>
              <a:t>Market Volume</a:t>
            </a:r>
          </a:p>
        </p:txBody>
      </p:sp>
      <p:sp>
        <p:nvSpPr>
          <p:cNvPr id="146" name="Shape 146"/>
          <p:cNvSpPr txBox="1">
            <a:spLocks noGrp="1"/>
          </p:cNvSpPr>
          <p:nvPr>
            <p:ph sz="quarter" idx="13"/>
          </p:nvPr>
        </p:nvSpPr>
        <p:spPr>
          <a:xfrm>
            <a:off x="560382" y="1752600"/>
            <a:ext cx="7772870" cy="3424107"/>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Calibri"/>
              <a:buChar char="•"/>
            </a:pPr>
            <a:r>
              <a:rPr lang="en-US" b="0" i="0" u="none" strike="noStrike" cap="none" baseline="0" dirty="0" smtClean="0">
                <a:solidFill>
                  <a:schemeClr val="dk1"/>
                </a:solidFill>
                <a:latin typeface="Calibri"/>
                <a:ea typeface="Calibri"/>
                <a:cs typeface="Calibri"/>
                <a:sym typeface="Calibri"/>
              </a:rPr>
              <a:t>The global airlines industry grew by 2.2% in 2013 to reach a volume of 2,617.3 million passengers</a:t>
            </a:r>
            <a:endParaRPr lang="en-US" b="0" i="0" u="none" strike="noStrike" cap="none" baseline="0" dirty="0">
              <a:solidFill>
                <a:schemeClr val="dk1"/>
              </a:solidFill>
              <a:latin typeface="Calibri"/>
              <a:ea typeface="Calibri"/>
              <a:cs typeface="Calibri"/>
              <a:sym typeface="Calibri"/>
            </a:endParaRPr>
          </a:p>
        </p:txBody>
      </p:sp>
      <p:pic>
        <p:nvPicPr>
          <p:cNvPr id="147" name="Shape 147"/>
          <p:cNvPicPr preferRelativeResize="0"/>
          <p:nvPr/>
        </p:nvPicPr>
        <p:blipFill>
          <a:blip r:embed="rId3"/>
          <a:stretch>
            <a:fillRect/>
          </a:stretch>
        </p:blipFill>
        <p:spPr>
          <a:xfrm>
            <a:off x="762000" y="2691425"/>
            <a:ext cx="7495052" cy="4166575"/>
          </a:xfrm>
          <a:prstGeom prst="rect">
            <a:avLst/>
          </a:prstGeom>
        </p:spPr>
      </p:pic>
    </p:spTree>
    <p:extLst>
      <p:ext uri="{BB962C8B-B14F-4D97-AF65-F5344CB8AC3E}">
        <p14:creationId xmlns:p14="http://schemas.microsoft.com/office/powerpoint/2010/main" val="4032693044"/>
      </p:ext>
    </p:extLst>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685800" y="304800"/>
            <a:ext cx="7773338" cy="1596177"/>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baseline="0" dirty="0">
                <a:solidFill>
                  <a:schemeClr val="dk1"/>
                </a:solidFill>
                <a:latin typeface="Calibri"/>
                <a:ea typeface="Calibri"/>
                <a:cs typeface="Calibri"/>
                <a:sym typeface="Calibri"/>
              </a:rPr>
              <a:t>Market Value</a:t>
            </a:r>
          </a:p>
        </p:txBody>
      </p:sp>
      <p:sp>
        <p:nvSpPr>
          <p:cNvPr id="153" name="Shape 153"/>
          <p:cNvSpPr txBox="1">
            <a:spLocks noGrp="1"/>
          </p:cNvSpPr>
          <p:nvPr>
            <p:ph sz="quarter" idx="13"/>
          </p:nvPr>
        </p:nvSpPr>
        <p:spPr>
          <a:xfrm>
            <a:off x="585300" y="1447800"/>
            <a:ext cx="7772870" cy="3424107"/>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Calibri"/>
              <a:buChar char="•"/>
            </a:pPr>
            <a:r>
              <a:rPr lang="en-US" sz="2400" b="0" i="0" u="none" strike="noStrike" cap="none" baseline="0" dirty="0" smtClean="0">
                <a:solidFill>
                  <a:schemeClr val="dk1"/>
                </a:solidFill>
                <a:latin typeface="Calibri"/>
                <a:ea typeface="Calibri"/>
                <a:cs typeface="Calibri"/>
                <a:sym typeface="Calibri"/>
              </a:rPr>
              <a:t>The global airlines industry grew by 4.4% in 2013 to reach a value of $591,217.9 million.</a:t>
            </a:r>
          </a:p>
          <a:p>
            <a:pPr marL="342900" marR="0" lvl="0" indent="-342900" algn="l" rtl="0">
              <a:spcBef>
                <a:spcPts val="640"/>
              </a:spcBef>
              <a:buClr>
                <a:schemeClr val="dk1"/>
              </a:buClr>
              <a:buFont typeface="Calibri"/>
              <a:buChar char="•"/>
            </a:pPr>
            <a:endParaRPr sz="3200" b="0" i="0" u="none" strike="noStrike" cap="none" baseline="0" dirty="0">
              <a:solidFill>
                <a:schemeClr val="dk1"/>
              </a:solidFill>
              <a:latin typeface="Calibri"/>
              <a:ea typeface="Calibri"/>
              <a:cs typeface="Calibri"/>
              <a:sym typeface="Calibri"/>
            </a:endParaRPr>
          </a:p>
        </p:txBody>
      </p:sp>
      <p:pic>
        <p:nvPicPr>
          <p:cNvPr id="154" name="Shape 154"/>
          <p:cNvPicPr preferRelativeResize="0"/>
          <p:nvPr/>
        </p:nvPicPr>
        <p:blipFill>
          <a:blip r:embed="rId3"/>
          <a:stretch>
            <a:fillRect/>
          </a:stretch>
        </p:blipFill>
        <p:spPr>
          <a:xfrm>
            <a:off x="812800" y="2702700"/>
            <a:ext cx="7550729" cy="4168000"/>
          </a:xfrm>
          <a:prstGeom prst="rect">
            <a:avLst/>
          </a:prstGeom>
        </p:spPr>
      </p:pic>
    </p:spTree>
    <p:extLst>
      <p:ext uri="{BB962C8B-B14F-4D97-AF65-F5344CB8AC3E}">
        <p14:creationId xmlns:p14="http://schemas.microsoft.com/office/powerpoint/2010/main" val="3051361658"/>
      </p:ext>
    </p:extLst>
  </p:cSld>
  <p:clrMapOvr>
    <a:masterClrMapping/>
  </p:clrMapOvr>
  <p:transition spd="slow">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baseline="0" dirty="0">
                <a:solidFill>
                  <a:schemeClr val="dk1"/>
                </a:solidFill>
                <a:latin typeface="Calibri"/>
                <a:ea typeface="Calibri"/>
                <a:cs typeface="Calibri"/>
                <a:sym typeface="Calibri"/>
              </a:rPr>
              <a:t>Market Growth</a:t>
            </a:r>
          </a:p>
        </p:txBody>
      </p:sp>
      <p:sp>
        <p:nvSpPr>
          <p:cNvPr id="160" name="Shape 160"/>
          <p:cNvSpPr txBox="1">
            <a:spLocks noGrp="1"/>
          </p:cNvSpPr>
          <p:nvPr>
            <p:ph sz="quarter" idx="13"/>
          </p:nvPr>
        </p:nvSpPr>
        <p:spPr>
          <a:prstGeom prst="rect">
            <a:avLst/>
          </a:prstGeom>
          <a:noFill/>
          <a:ln>
            <a:noFill/>
          </a:ln>
        </p:spPr>
        <p:txBody>
          <a:bodyPr lIns="91425" tIns="45700" rIns="91425" bIns="45700" anchor="t" anchorCtr="0">
            <a:noAutofit/>
          </a:bodyPr>
          <a:lstStyle/>
          <a:p>
            <a:pPr marL="342900" marR="0" lvl="0" indent="-342900" algn="l" rtl="0">
              <a:lnSpc>
                <a:spcPct val="80000"/>
              </a:lnSpc>
              <a:spcBef>
                <a:spcPts val="0"/>
              </a:spcBef>
              <a:buClr>
                <a:schemeClr val="dk1"/>
              </a:buClr>
              <a:buSzPct val="98333"/>
              <a:buFont typeface="Calibri"/>
              <a:buChar char="•"/>
            </a:pPr>
            <a:r>
              <a:rPr lang="en-US" sz="2800" b="0" i="0" u="none" strike="noStrike" cap="none" baseline="0" dirty="0" smtClean="0">
                <a:solidFill>
                  <a:schemeClr val="dk1"/>
                </a:solidFill>
                <a:latin typeface="Calibri"/>
                <a:ea typeface="Calibri"/>
                <a:cs typeface="Calibri"/>
                <a:sym typeface="Calibri"/>
              </a:rPr>
              <a:t>The global airlines industry had total revenues of $591,217.9m in 2013</a:t>
            </a:r>
          </a:p>
          <a:p>
            <a:pPr marL="342900" marR="0" lvl="0" indent="-154940" algn="l" rtl="0">
              <a:lnSpc>
                <a:spcPct val="80000"/>
              </a:lnSpc>
              <a:spcBef>
                <a:spcPts val="592"/>
              </a:spcBef>
              <a:buClr>
                <a:schemeClr val="dk1"/>
              </a:buClr>
              <a:buFont typeface="Calibri"/>
              <a:buNone/>
            </a:pPr>
            <a:endParaRPr lang="en-US" sz="2800" b="0" i="0" u="none" strike="noStrike" cap="none" baseline="0" dirty="0" smtClean="0">
              <a:solidFill>
                <a:schemeClr val="dk1"/>
              </a:solidFill>
              <a:latin typeface="Calibri"/>
              <a:ea typeface="Calibri"/>
              <a:cs typeface="Calibri"/>
              <a:sym typeface="Calibri"/>
            </a:endParaRPr>
          </a:p>
          <a:p>
            <a:pPr marL="342900" marR="0" lvl="0" indent="-342900" algn="l" rtl="0">
              <a:lnSpc>
                <a:spcPct val="80000"/>
              </a:lnSpc>
              <a:spcBef>
                <a:spcPts val="590"/>
              </a:spcBef>
              <a:buClr>
                <a:schemeClr val="dk1"/>
              </a:buClr>
              <a:buSzPct val="98333"/>
              <a:buFont typeface="Calibri"/>
              <a:buChar char="•"/>
            </a:pPr>
            <a:r>
              <a:rPr lang="en-US" sz="2800" b="0" i="0" u="none" strike="noStrike" cap="none" baseline="0" dirty="0" smtClean="0">
                <a:solidFill>
                  <a:schemeClr val="dk1"/>
                </a:solidFill>
                <a:latin typeface="Calibri"/>
                <a:ea typeface="Calibri"/>
                <a:cs typeface="Calibri"/>
                <a:sym typeface="Calibri"/>
              </a:rPr>
              <a:t>Compound annual growth rate (CAGR) equaled     8.4% between 2009 and 2013</a:t>
            </a:r>
          </a:p>
          <a:p>
            <a:pPr marL="342900" marR="0" lvl="0" indent="-154940" algn="l" rtl="0">
              <a:lnSpc>
                <a:spcPct val="80000"/>
              </a:lnSpc>
              <a:spcBef>
                <a:spcPts val="592"/>
              </a:spcBef>
              <a:buClr>
                <a:schemeClr val="dk1"/>
              </a:buClr>
              <a:buFont typeface="Calibri"/>
              <a:buNone/>
            </a:pPr>
            <a:endParaRPr lang="en-US" sz="2800" b="0" i="0" u="none" strike="noStrike" cap="none" baseline="0" dirty="0" smtClean="0">
              <a:solidFill>
                <a:schemeClr val="dk1"/>
              </a:solidFill>
              <a:latin typeface="Calibri"/>
              <a:ea typeface="Calibri"/>
              <a:cs typeface="Calibri"/>
              <a:sym typeface="Calibri"/>
            </a:endParaRPr>
          </a:p>
          <a:p>
            <a:pPr marL="342900" marR="0" lvl="0" indent="-342900" algn="l" rtl="0">
              <a:lnSpc>
                <a:spcPct val="80000"/>
              </a:lnSpc>
              <a:spcBef>
                <a:spcPts val="590"/>
              </a:spcBef>
              <a:buClr>
                <a:schemeClr val="dk1"/>
              </a:buClr>
              <a:buSzPct val="98333"/>
              <a:buFont typeface="Calibri"/>
              <a:buChar char="•"/>
            </a:pPr>
            <a:r>
              <a:rPr lang="en-US" sz="2800" b="0" i="0" u="none" strike="noStrike" cap="none" baseline="0" dirty="0" smtClean="0">
                <a:solidFill>
                  <a:schemeClr val="dk1"/>
                </a:solidFill>
                <a:latin typeface="Calibri"/>
                <a:ea typeface="Calibri"/>
                <a:cs typeface="Calibri"/>
                <a:sym typeface="Calibri"/>
              </a:rPr>
              <a:t>European and </a:t>
            </a:r>
            <a:r>
              <a:rPr lang="en-US" sz="2800" cap="none" dirty="0" smtClean="0">
                <a:solidFill>
                  <a:schemeClr val="dk1"/>
                </a:solidFill>
                <a:latin typeface="Calibri"/>
                <a:ea typeface="Calibri"/>
                <a:cs typeface="Calibri"/>
                <a:sym typeface="Calibri"/>
              </a:rPr>
              <a:t>A</a:t>
            </a:r>
            <a:r>
              <a:rPr lang="en-US" sz="2800" b="0" i="0" u="none" strike="noStrike" cap="none" baseline="0" dirty="0" smtClean="0">
                <a:solidFill>
                  <a:schemeClr val="dk1"/>
                </a:solidFill>
                <a:latin typeface="Calibri"/>
                <a:ea typeface="Calibri"/>
                <a:cs typeface="Calibri"/>
                <a:sym typeface="Calibri"/>
              </a:rPr>
              <a:t>sia-Pacific industries grew with     CAGRs of 9% and 12.1% respectively, over the       same period ($180,945.8m and $139,349.3m in    2013)</a:t>
            </a:r>
            <a:endParaRPr lang="en-US" sz="280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8042199"/>
      </p:ext>
    </p:extLst>
  </p:cSld>
  <p:clrMapOvr>
    <a:masterClrMapping/>
  </p:clrMapOvr>
  <p:transition spd="slow">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baseline="0">
                <a:solidFill>
                  <a:schemeClr val="dk1"/>
                </a:solidFill>
                <a:latin typeface="Calibri"/>
                <a:ea typeface="Calibri"/>
                <a:cs typeface="Calibri"/>
                <a:sym typeface="Calibri"/>
              </a:rPr>
              <a:t>Market Growth Cont’d</a:t>
            </a:r>
          </a:p>
        </p:txBody>
      </p:sp>
      <p:sp>
        <p:nvSpPr>
          <p:cNvPr id="166" name="Shape 166"/>
          <p:cNvSpPr txBox="1">
            <a:spLocks noGrp="1"/>
          </p:cNvSpPr>
          <p:nvPr>
            <p:ph sz="quarter" idx="13"/>
          </p:nvPr>
        </p:nvSpPr>
        <p:spPr>
          <a:prstGeom prst="rect">
            <a:avLst/>
          </a:prstGeom>
          <a:noFill/>
          <a:ln>
            <a:noFill/>
          </a:ln>
        </p:spPr>
        <p:txBody>
          <a:bodyPr lIns="91425" tIns="45700" rIns="91425" bIns="45700" anchor="t" anchorCtr="0">
            <a:noAutofit/>
          </a:bodyPr>
          <a:lstStyle/>
          <a:p>
            <a:pPr marL="342900" marR="0" lvl="0" indent="-342900" algn="l" rtl="0">
              <a:lnSpc>
                <a:spcPct val="80000"/>
              </a:lnSpc>
              <a:spcBef>
                <a:spcPts val="0"/>
              </a:spcBef>
              <a:buClr>
                <a:schemeClr val="dk1"/>
              </a:buClr>
              <a:buSzPct val="98333"/>
              <a:buFont typeface="Calibri"/>
              <a:buChar char="•"/>
            </a:pPr>
            <a:r>
              <a:rPr lang="en-US" sz="2950" b="0" i="0" u="none" strike="noStrike" cap="none" baseline="0" dirty="0">
                <a:solidFill>
                  <a:schemeClr val="dk1"/>
                </a:solidFill>
                <a:latin typeface="Calibri"/>
                <a:ea typeface="Calibri"/>
                <a:cs typeface="Calibri"/>
                <a:sym typeface="Calibri"/>
              </a:rPr>
              <a:t>Industry volume increased with a CAGR of 3.8% between 2009-2013 (2,617.3 million </a:t>
            </a:r>
            <a:r>
              <a:rPr lang="en-US" sz="2950" b="0" i="0" u="none" strike="noStrike" cap="none" baseline="0" dirty="0" smtClean="0">
                <a:solidFill>
                  <a:schemeClr val="dk1"/>
                </a:solidFill>
                <a:latin typeface="Calibri"/>
                <a:ea typeface="Calibri"/>
                <a:cs typeface="Calibri"/>
                <a:sym typeface="Calibri"/>
              </a:rPr>
              <a:t>                   passengers </a:t>
            </a:r>
            <a:r>
              <a:rPr lang="en-US" sz="2950" b="0" i="0" u="none" strike="noStrike" cap="none" baseline="0" dirty="0">
                <a:solidFill>
                  <a:schemeClr val="dk1"/>
                </a:solidFill>
                <a:latin typeface="Calibri"/>
                <a:ea typeface="Calibri"/>
                <a:cs typeface="Calibri"/>
                <a:sym typeface="Calibri"/>
              </a:rPr>
              <a:t>in 2013</a:t>
            </a:r>
            <a:r>
              <a:rPr lang="en-US" sz="2950" b="0" i="0" u="none" strike="noStrike" cap="none" baseline="0" dirty="0" smtClean="0">
                <a:solidFill>
                  <a:schemeClr val="dk1"/>
                </a:solidFill>
                <a:latin typeface="Calibri"/>
                <a:ea typeface="Calibri"/>
                <a:cs typeface="Calibri"/>
                <a:sym typeface="Calibri"/>
              </a:rPr>
              <a:t>)</a:t>
            </a:r>
            <a:endParaRPr sz="2950" b="0" i="0" u="none" strike="noStrike" cap="none" baseline="0" dirty="0">
              <a:solidFill>
                <a:schemeClr val="dk1"/>
              </a:solidFill>
              <a:latin typeface="Calibri"/>
              <a:ea typeface="Calibri"/>
              <a:cs typeface="Calibri"/>
              <a:sym typeface="Calibri"/>
            </a:endParaRPr>
          </a:p>
          <a:p>
            <a:pPr marL="342900" marR="0" lvl="0" indent="-342900" algn="l" rtl="0">
              <a:lnSpc>
                <a:spcPct val="80000"/>
              </a:lnSpc>
              <a:spcBef>
                <a:spcPts val="590"/>
              </a:spcBef>
              <a:buClr>
                <a:schemeClr val="dk1"/>
              </a:buClr>
              <a:buSzPct val="98333"/>
              <a:buFont typeface="Calibri"/>
              <a:buChar char="•"/>
            </a:pPr>
            <a:r>
              <a:rPr lang="en-US" sz="2950" b="0" i="0" u="none" strike="noStrike" cap="none" baseline="0" dirty="0">
                <a:solidFill>
                  <a:schemeClr val="dk1"/>
                </a:solidFill>
                <a:latin typeface="Calibri"/>
                <a:ea typeface="Calibri"/>
                <a:cs typeface="Calibri"/>
                <a:sym typeface="Calibri"/>
              </a:rPr>
              <a:t>The domestic segment had the highest volume in the global airlines industry in 2013 (1,695.6 million passengers</a:t>
            </a:r>
            <a:r>
              <a:rPr lang="en-US" sz="2950" b="0" i="0" u="none" strike="noStrike" cap="none" baseline="0" dirty="0" smtClean="0">
                <a:solidFill>
                  <a:schemeClr val="dk1"/>
                </a:solidFill>
                <a:latin typeface="Calibri"/>
                <a:ea typeface="Calibri"/>
                <a:cs typeface="Calibri"/>
                <a:sym typeface="Calibri"/>
              </a:rPr>
              <a:t>)</a:t>
            </a:r>
            <a:endParaRPr sz="2950" b="0" i="0" u="none" strike="noStrike" cap="none" baseline="0" dirty="0">
              <a:solidFill>
                <a:schemeClr val="dk1"/>
              </a:solidFill>
              <a:latin typeface="Calibri"/>
              <a:ea typeface="Calibri"/>
              <a:cs typeface="Calibri"/>
              <a:sym typeface="Calibri"/>
            </a:endParaRPr>
          </a:p>
          <a:p>
            <a:pPr marL="342900" marR="0" lvl="0" indent="-342900" algn="l" rtl="0">
              <a:lnSpc>
                <a:spcPct val="80000"/>
              </a:lnSpc>
              <a:spcBef>
                <a:spcPts val="590"/>
              </a:spcBef>
              <a:buClr>
                <a:schemeClr val="dk1"/>
              </a:buClr>
              <a:buSzPct val="98333"/>
              <a:buFont typeface="Calibri"/>
              <a:buChar char="•"/>
            </a:pPr>
            <a:r>
              <a:rPr lang="en-US" sz="2950" b="0" i="0" u="none" strike="noStrike" cap="none" baseline="0" dirty="0">
                <a:solidFill>
                  <a:schemeClr val="dk1"/>
                </a:solidFill>
                <a:latin typeface="Calibri"/>
                <a:ea typeface="Calibri"/>
                <a:cs typeface="Calibri"/>
                <a:sym typeface="Calibri"/>
              </a:rPr>
              <a:t>International segment had a volume of 921.7 </a:t>
            </a:r>
            <a:r>
              <a:rPr lang="en-US" sz="2950" b="0" i="0" u="none" strike="noStrike" cap="none" baseline="0" dirty="0" smtClean="0">
                <a:solidFill>
                  <a:schemeClr val="dk1"/>
                </a:solidFill>
                <a:latin typeface="Calibri"/>
                <a:ea typeface="Calibri"/>
                <a:cs typeface="Calibri"/>
                <a:sym typeface="Calibri"/>
              </a:rPr>
              <a:t> million </a:t>
            </a:r>
            <a:r>
              <a:rPr lang="en-US" sz="2950" b="0" i="0" u="none" strike="noStrike" cap="none" baseline="0" dirty="0">
                <a:solidFill>
                  <a:schemeClr val="dk1"/>
                </a:solidFill>
                <a:latin typeface="Calibri"/>
                <a:ea typeface="Calibri"/>
                <a:cs typeface="Calibri"/>
                <a:sym typeface="Calibri"/>
              </a:rPr>
              <a:t>passengers in 2013</a:t>
            </a:r>
          </a:p>
        </p:txBody>
      </p:sp>
    </p:spTree>
    <p:extLst>
      <p:ext uri="{BB962C8B-B14F-4D97-AF65-F5344CB8AC3E}">
        <p14:creationId xmlns:p14="http://schemas.microsoft.com/office/powerpoint/2010/main" val="1362807752"/>
      </p:ext>
    </p:extLst>
  </p:cSld>
  <p:clrMapOvr>
    <a:masterClrMapping/>
  </p:clrMapOvr>
  <p:transition spd="slow">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Shape 171"/>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baseline="0">
                <a:solidFill>
                  <a:schemeClr val="dk1"/>
                </a:solidFill>
                <a:latin typeface="Calibri"/>
                <a:ea typeface="Calibri"/>
                <a:cs typeface="Calibri"/>
                <a:sym typeface="Calibri"/>
              </a:rPr>
              <a:t>Market Segmentation</a:t>
            </a:r>
          </a:p>
        </p:txBody>
      </p:sp>
      <p:sp>
        <p:nvSpPr>
          <p:cNvPr id="172" name="Shape 172"/>
          <p:cNvSpPr txBox="1">
            <a:spLocks noGrp="1"/>
          </p:cNvSpPr>
          <p:nvPr>
            <p:ph sz="quarter" idx="13"/>
          </p:nvPr>
        </p:nvSpPr>
        <p:spPr>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Calibri"/>
              <a:buChar char="•"/>
            </a:pPr>
            <a:r>
              <a:rPr lang="en-US" sz="3200" b="0" i="0" u="none" strike="noStrike" cap="none" baseline="0" dirty="0">
                <a:solidFill>
                  <a:schemeClr val="dk1"/>
                </a:solidFill>
                <a:latin typeface="Calibri"/>
                <a:ea typeface="Calibri"/>
                <a:cs typeface="Calibri"/>
                <a:sym typeface="Calibri"/>
              </a:rPr>
              <a:t>Domestic segment represents the largest </a:t>
            </a:r>
            <a:r>
              <a:rPr lang="en-US" sz="3200" b="0" i="0" u="none" strike="noStrike" cap="none" baseline="0" dirty="0" smtClean="0">
                <a:solidFill>
                  <a:schemeClr val="dk1"/>
                </a:solidFill>
                <a:latin typeface="Calibri"/>
                <a:ea typeface="Calibri"/>
                <a:cs typeface="Calibri"/>
                <a:sym typeface="Calibri"/>
              </a:rPr>
              <a:t>   segment </a:t>
            </a:r>
            <a:r>
              <a:rPr lang="en-US" sz="3200" b="0" i="0" u="none" strike="noStrike" cap="none" baseline="0" dirty="0">
                <a:solidFill>
                  <a:schemeClr val="dk1"/>
                </a:solidFill>
                <a:latin typeface="Calibri"/>
                <a:ea typeface="Calibri"/>
                <a:cs typeface="Calibri"/>
                <a:sym typeface="Calibri"/>
              </a:rPr>
              <a:t>of the global airlines industry, </a:t>
            </a:r>
            <a:r>
              <a:rPr lang="en-US" sz="3200" b="0" i="0" u="none" strike="noStrike" cap="none" baseline="0" dirty="0" smtClean="0">
                <a:solidFill>
                  <a:schemeClr val="dk1"/>
                </a:solidFill>
                <a:latin typeface="Calibri"/>
                <a:ea typeface="Calibri"/>
                <a:cs typeface="Calibri"/>
                <a:sym typeface="Calibri"/>
              </a:rPr>
              <a:t>       accounting </a:t>
            </a:r>
            <a:r>
              <a:rPr lang="en-US" sz="3200" b="0" i="0" u="none" strike="noStrike" cap="none" baseline="0" dirty="0">
                <a:solidFill>
                  <a:schemeClr val="dk1"/>
                </a:solidFill>
                <a:latin typeface="Calibri"/>
                <a:ea typeface="Calibri"/>
                <a:cs typeface="Calibri"/>
                <a:sym typeface="Calibri"/>
              </a:rPr>
              <a:t>for 64.8% of total </a:t>
            </a:r>
            <a:r>
              <a:rPr lang="en-US" sz="3200" b="0" i="0" u="none" strike="noStrike" cap="none" baseline="0" dirty="0" smtClean="0">
                <a:solidFill>
                  <a:schemeClr val="dk1"/>
                </a:solidFill>
                <a:latin typeface="Calibri"/>
                <a:ea typeface="Calibri"/>
                <a:cs typeface="Calibri"/>
                <a:sym typeface="Calibri"/>
              </a:rPr>
              <a:t>volume</a:t>
            </a:r>
            <a:endParaRPr sz="3200" b="0" i="0" u="none" strike="noStrike" cap="none" baseline="0" dirty="0">
              <a:solidFill>
                <a:schemeClr val="dk1"/>
              </a:solidFill>
              <a:latin typeface="Calibri"/>
              <a:ea typeface="Calibri"/>
              <a:cs typeface="Calibri"/>
              <a:sym typeface="Calibri"/>
            </a:endParaRPr>
          </a:p>
          <a:p>
            <a:pPr marL="342900" marR="0" lvl="0" indent="-342900" algn="l" rtl="0">
              <a:spcBef>
                <a:spcPts val="640"/>
              </a:spcBef>
              <a:buClr>
                <a:schemeClr val="dk1"/>
              </a:buClr>
              <a:buSzPct val="100000"/>
              <a:buFont typeface="Calibri"/>
              <a:buChar char="•"/>
            </a:pPr>
            <a:r>
              <a:rPr lang="en-US" sz="3200" b="0" i="0" u="none" strike="noStrike" cap="none" baseline="0" dirty="0">
                <a:solidFill>
                  <a:schemeClr val="dk1"/>
                </a:solidFill>
                <a:latin typeface="Calibri"/>
                <a:ea typeface="Calibri"/>
                <a:cs typeface="Calibri"/>
                <a:sym typeface="Calibri"/>
              </a:rPr>
              <a:t>International segment accounts for the </a:t>
            </a:r>
            <a:r>
              <a:rPr lang="en-US" sz="3200" b="0" i="0" u="none" strike="noStrike" cap="none" baseline="0" dirty="0" smtClean="0">
                <a:solidFill>
                  <a:schemeClr val="dk1"/>
                </a:solidFill>
                <a:latin typeface="Calibri"/>
                <a:ea typeface="Calibri"/>
                <a:cs typeface="Calibri"/>
                <a:sym typeface="Calibri"/>
              </a:rPr>
              <a:t>       remaining </a:t>
            </a:r>
            <a:r>
              <a:rPr lang="en-US" sz="3200" b="0" i="0" u="none" strike="noStrike" cap="none" baseline="0" dirty="0">
                <a:solidFill>
                  <a:schemeClr val="dk1"/>
                </a:solidFill>
                <a:latin typeface="Calibri"/>
                <a:ea typeface="Calibri"/>
                <a:cs typeface="Calibri"/>
                <a:sym typeface="Calibri"/>
              </a:rPr>
              <a:t>35.2% of volume</a:t>
            </a:r>
          </a:p>
          <a:p>
            <a:pPr marL="0" marR="0" lvl="0" indent="0" algn="l" rtl="0">
              <a:spcBef>
                <a:spcPts val="640"/>
              </a:spcBef>
              <a:buNone/>
            </a:pPr>
            <a:endParaRPr sz="320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2142684"/>
      </p:ext>
    </p:extLst>
  </p:cSld>
  <p:clrMapOvr>
    <a:masterClrMapping/>
  </p:clrMapOvr>
  <p:transition spd="slow">
    <p:cu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Shape 177"/>
          <p:cNvSpPr txBox="1">
            <a:spLocks noGrp="1"/>
          </p:cNvSpPr>
          <p:nvPr>
            <p:ph type="title"/>
          </p:nvPr>
        </p:nvSpPr>
        <p:spPr>
          <a:xfrm>
            <a:off x="685331" y="304800"/>
            <a:ext cx="7773338" cy="1596177"/>
          </a:xfrm>
          <a:prstGeom prst="rect">
            <a:avLst/>
          </a:prstGeom>
        </p:spPr>
        <p:txBody>
          <a:bodyPr lIns="91425" tIns="91425" rIns="91425" bIns="91425" anchor="ctr" anchorCtr="0">
            <a:noAutofit/>
          </a:bodyPr>
          <a:lstStyle/>
          <a:p>
            <a:pPr>
              <a:spcBef>
                <a:spcPts val="0"/>
              </a:spcBef>
              <a:buNone/>
            </a:pPr>
            <a:r>
              <a:rPr lang="en-US" sz="4400" cap="none" dirty="0" smtClean="0"/>
              <a:t>Industry Category Segmentation</a:t>
            </a:r>
            <a:endParaRPr lang="en-US" sz="4400" cap="none" dirty="0"/>
          </a:p>
        </p:txBody>
      </p:sp>
      <p:sp>
        <p:nvSpPr>
          <p:cNvPr id="178" name="Shape 178"/>
          <p:cNvSpPr txBox="1">
            <a:spLocks noGrp="1"/>
          </p:cNvSpPr>
          <p:nvPr>
            <p:ph sz="quarter" idx="13"/>
          </p:nvPr>
        </p:nvSpPr>
        <p:spPr>
          <a:prstGeom prst="rect">
            <a:avLst/>
          </a:prstGeom>
        </p:spPr>
        <p:txBody>
          <a:bodyPr lIns="91425" tIns="91425" rIns="91425" bIns="91425" anchor="t" anchorCtr="0">
            <a:noAutofit/>
          </a:bodyPr>
          <a:lstStyle/>
          <a:p>
            <a:pPr>
              <a:spcBef>
                <a:spcPts val="0"/>
              </a:spcBef>
              <a:buNone/>
            </a:pPr>
            <a:endParaRPr/>
          </a:p>
        </p:txBody>
      </p:sp>
      <p:pic>
        <p:nvPicPr>
          <p:cNvPr id="179" name="Shape 179"/>
          <p:cNvPicPr preferRelativeResize="0"/>
          <p:nvPr/>
        </p:nvPicPr>
        <p:blipFill>
          <a:blip r:embed="rId3"/>
          <a:stretch>
            <a:fillRect/>
          </a:stretch>
        </p:blipFill>
        <p:spPr>
          <a:xfrm>
            <a:off x="0" y="1676400"/>
            <a:ext cx="9144000" cy="5075135"/>
          </a:xfrm>
          <a:prstGeom prst="rect">
            <a:avLst/>
          </a:prstGeom>
        </p:spPr>
      </p:pic>
    </p:spTree>
    <p:extLst>
      <p:ext uri="{BB962C8B-B14F-4D97-AF65-F5344CB8AC3E}">
        <p14:creationId xmlns:p14="http://schemas.microsoft.com/office/powerpoint/2010/main" val="2769027045"/>
      </p:ext>
    </p:extLst>
  </p:cSld>
  <p:clrMapOvr>
    <a:masterClrMapping/>
  </p:clrMapOvr>
  <p:transition spd="slow">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Shape 184"/>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baseline="0">
                <a:solidFill>
                  <a:schemeClr val="dk1"/>
                </a:solidFill>
                <a:latin typeface="Calibri"/>
                <a:ea typeface="Calibri"/>
                <a:cs typeface="Calibri"/>
                <a:sym typeface="Calibri"/>
              </a:rPr>
              <a:t>Market Segmentation Cont’d</a:t>
            </a:r>
          </a:p>
        </p:txBody>
      </p:sp>
      <p:sp>
        <p:nvSpPr>
          <p:cNvPr id="185" name="Shape 185"/>
          <p:cNvSpPr txBox="1">
            <a:spLocks noGrp="1"/>
          </p:cNvSpPr>
          <p:nvPr>
            <p:ph sz="quarter" idx="13"/>
          </p:nvPr>
        </p:nvSpPr>
        <p:spPr>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Calibri"/>
              <a:buChar char="•"/>
            </a:pPr>
            <a:r>
              <a:rPr lang="en-US" sz="3200" b="0" i="0" u="none" strike="noStrike" cap="none" baseline="0" dirty="0">
                <a:solidFill>
                  <a:schemeClr val="dk1"/>
                </a:solidFill>
                <a:latin typeface="Calibri"/>
                <a:ea typeface="Calibri"/>
                <a:cs typeface="Calibri"/>
                <a:sym typeface="Calibri"/>
              </a:rPr>
              <a:t>The Americas account for 41.9% of the </a:t>
            </a:r>
            <a:r>
              <a:rPr lang="en-US" sz="3200" b="0" i="0" u="none" strike="noStrike" cap="none" baseline="0" dirty="0" smtClean="0">
                <a:solidFill>
                  <a:schemeClr val="dk1"/>
                </a:solidFill>
                <a:latin typeface="Calibri"/>
                <a:ea typeface="Calibri"/>
                <a:cs typeface="Calibri"/>
                <a:sym typeface="Calibri"/>
              </a:rPr>
              <a:t>        global </a:t>
            </a:r>
            <a:r>
              <a:rPr lang="en-US" sz="3200" b="0" i="0" u="none" strike="noStrike" cap="none" baseline="0" dirty="0">
                <a:solidFill>
                  <a:schemeClr val="dk1"/>
                </a:solidFill>
                <a:latin typeface="Calibri"/>
                <a:ea typeface="Calibri"/>
                <a:cs typeface="Calibri"/>
                <a:sym typeface="Calibri"/>
              </a:rPr>
              <a:t>airlines industry </a:t>
            </a:r>
            <a:r>
              <a:rPr lang="en-US" sz="3200" b="0" i="0" u="none" strike="noStrike" cap="none" baseline="0" dirty="0" smtClean="0">
                <a:solidFill>
                  <a:schemeClr val="dk1"/>
                </a:solidFill>
                <a:latin typeface="Calibri"/>
                <a:ea typeface="Calibri"/>
                <a:cs typeface="Calibri"/>
                <a:sym typeface="Calibri"/>
              </a:rPr>
              <a:t>value</a:t>
            </a:r>
            <a:endParaRPr sz="3200" b="0" i="0" u="none" strike="noStrike" cap="none" baseline="0" dirty="0">
              <a:solidFill>
                <a:schemeClr val="dk1"/>
              </a:solidFill>
              <a:latin typeface="Calibri"/>
              <a:ea typeface="Calibri"/>
              <a:cs typeface="Calibri"/>
              <a:sym typeface="Calibri"/>
            </a:endParaRPr>
          </a:p>
          <a:p>
            <a:pPr marL="342900" marR="0" lvl="0" indent="-342900" algn="l" rtl="0">
              <a:spcBef>
                <a:spcPts val="640"/>
              </a:spcBef>
              <a:buClr>
                <a:schemeClr val="dk1"/>
              </a:buClr>
              <a:buSzPct val="100000"/>
              <a:buFont typeface="Calibri"/>
              <a:buChar char="•"/>
            </a:pPr>
            <a:r>
              <a:rPr lang="en-US" sz="3200" b="0" i="0" u="none" strike="noStrike" cap="none" baseline="0" dirty="0">
                <a:solidFill>
                  <a:schemeClr val="dk1"/>
                </a:solidFill>
                <a:latin typeface="Calibri"/>
                <a:ea typeface="Calibri"/>
                <a:cs typeface="Calibri"/>
                <a:sym typeface="Calibri"/>
              </a:rPr>
              <a:t>Europe accounts for 30.6% of the global </a:t>
            </a:r>
            <a:r>
              <a:rPr lang="en-US" sz="3200" b="0" i="0" u="none" strike="noStrike" cap="none" baseline="0" dirty="0" smtClean="0">
                <a:solidFill>
                  <a:schemeClr val="dk1"/>
                </a:solidFill>
                <a:latin typeface="Calibri"/>
                <a:ea typeface="Calibri"/>
                <a:cs typeface="Calibri"/>
                <a:sym typeface="Calibri"/>
              </a:rPr>
              <a:t>      industry </a:t>
            </a:r>
            <a:r>
              <a:rPr lang="en-US" sz="3200" b="0" i="0" u="none" strike="noStrike" cap="none" baseline="0" dirty="0">
                <a:solidFill>
                  <a:schemeClr val="dk1"/>
                </a:solidFill>
                <a:latin typeface="Calibri"/>
                <a:ea typeface="Calibri"/>
                <a:cs typeface="Calibri"/>
                <a:sym typeface="Calibri"/>
              </a:rPr>
              <a:t>value</a:t>
            </a:r>
          </a:p>
          <a:p>
            <a:pPr marL="342900" marR="0" lvl="0" indent="-342900" algn="l" rtl="0">
              <a:spcBef>
                <a:spcPts val="640"/>
              </a:spcBef>
              <a:buClr>
                <a:schemeClr val="dk1"/>
              </a:buClr>
              <a:buSzPct val="100000"/>
              <a:buFont typeface="Calibri"/>
              <a:buChar char="•"/>
            </a:pPr>
            <a:r>
              <a:rPr lang="en-US" sz="3200" cap="none" dirty="0" smtClean="0">
                <a:solidFill>
                  <a:schemeClr val="dk1"/>
                </a:solidFill>
                <a:latin typeface="Calibri"/>
                <a:ea typeface="Calibri"/>
                <a:cs typeface="Calibri"/>
                <a:sym typeface="Calibri"/>
              </a:rPr>
              <a:t>Asia-pacific, middle east and </a:t>
            </a:r>
            <a:r>
              <a:rPr lang="en-US" sz="3200" cap="none" dirty="0" err="1" smtClean="0">
                <a:solidFill>
                  <a:schemeClr val="dk1"/>
                </a:solidFill>
                <a:latin typeface="Calibri"/>
                <a:ea typeface="Calibri"/>
                <a:cs typeface="Calibri"/>
                <a:sym typeface="Calibri"/>
              </a:rPr>
              <a:t>africa</a:t>
            </a:r>
            <a:r>
              <a:rPr lang="en-US" sz="3200" cap="none" dirty="0" smtClean="0">
                <a:solidFill>
                  <a:schemeClr val="dk1"/>
                </a:solidFill>
                <a:latin typeface="Calibri"/>
                <a:ea typeface="Calibri"/>
                <a:cs typeface="Calibri"/>
                <a:sym typeface="Calibri"/>
              </a:rPr>
              <a:t> account for the remaining 27.5%</a:t>
            </a:r>
            <a:endParaRPr lang="en-US" sz="3200"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72736305"/>
      </p:ext>
    </p:extLst>
  </p:cSld>
  <p:clrMapOvr>
    <a:masterClrMapping/>
  </p:clrMapOvr>
  <p:transition spd="slow">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152400" y="274637"/>
            <a:ext cx="8839200" cy="1143000"/>
          </a:xfrm>
          <a:prstGeom prst="rect">
            <a:avLst/>
          </a:prstGeom>
        </p:spPr>
        <p:txBody>
          <a:bodyPr lIns="91425" tIns="91425" rIns="91425" bIns="91425" anchor="ctr" anchorCtr="0">
            <a:noAutofit/>
          </a:bodyPr>
          <a:lstStyle/>
          <a:p>
            <a:pPr>
              <a:spcBef>
                <a:spcPts val="0"/>
              </a:spcBef>
              <a:buNone/>
            </a:pPr>
            <a:r>
              <a:rPr lang="en-US" sz="4400" cap="none" dirty="0" smtClean="0"/>
              <a:t>Industry Geography Segmentation</a:t>
            </a:r>
            <a:endParaRPr lang="en-US" sz="4400" cap="none" dirty="0"/>
          </a:p>
        </p:txBody>
      </p:sp>
      <p:sp>
        <p:nvSpPr>
          <p:cNvPr id="191" name="Shape 191"/>
          <p:cNvSpPr txBox="1">
            <a:spLocks noGrp="1"/>
          </p:cNvSpPr>
          <p:nvPr>
            <p:ph sz="quarter" idx="13"/>
          </p:nvPr>
        </p:nvSpPr>
        <p:spPr>
          <a:prstGeom prst="rect">
            <a:avLst/>
          </a:prstGeom>
        </p:spPr>
        <p:txBody>
          <a:bodyPr lIns="91425" tIns="91425" rIns="91425" bIns="91425" anchor="t" anchorCtr="0">
            <a:noAutofit/>
          </a:bodyPr>
          <a:lstStyle/>
          <a:p>
            <a:pPr>
              <a:spcBef>
                <a:spcPts val="0"/>
              </a:spcBef>
              <a:buNone/>
            </a:pPr>
            <a:endParaRPr/>
          </a:p>
        </p:txBody>
      </p:sp>
      <p:pic>
        <p:nvPicPr>
          <p:cNvPr id="192" name="Shape 192"/>
          <p:cNvPicPr preferRelativeResize="0"/>
          <p:nvPr/>
        </p:nvPicPr>
        <p:blipFill>
          <a:blip r:embed="rId3"/>
          <a:stretch>
            <a:fillRect/>
          </a:stretch>
        </p:blipFill>
        <p:spPr>
          <a:xfrm>
            <a:off x="-20877" y="1731744"/>
            <a:ext cx="9144000" cy="5089722"/>
          </a:xfrm>
          <a:prstGeom prst="rect">
            <a:avLst/>
          </a:prstGeom>
        </p:spPr>
      </p:pic>
    </p:spTree>
    <p:extLst>
      <p:ext uri="{BB962C8B-B14F-4D97-AF65-F5344CB8AC3E}">
        <p14:creationId xmlns:p14="http://schemas.microsoft.com/office/powerpoint/2010/main" val="1674336674"/>
      </p:ext>
    </p:extLst>
  </p:cSld>
  <p:clrMapOvr>
    <a:masterClrMapping/>
  </p:clrMapOvr>
  <p:transition spd="slow">
    <p:cu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Shape 215"/>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baseline="0" dirty="0">
                <a:solidFill>
                  <a:schemeClr val="dk1"/>
                </a:solidFill>
                <a:latin typeface="Calibri"/>
                <a:ea typeface="Calibri"/>
                <a:cs typeface="Calibri"/>
                <a:sym typeface="Calibri"/>
              </a:rPr>
              <a:t>Current Trends: Asia</a:t>
            </a:r>
          </a:p>
        </p:txBody>
      </p:sp>
      <p:sp>
        <p:nvSpPr>
          <p:cNvPr id="216" name="Shape 216"/>
          <p:cNvSpPr txBox="1">
            <a:spLocks noGrp="1"/>
          </p:cNvSpPr>
          <p:nvPr>
            <p:ph sz="quarter" idx="13"/>
          </p:nvPr>
        </p:nvSpPr>
        <p:spPr>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Calibri"/>
              <a:buChar char="•"/>
            </a:pPr>
            <a:r>
              <a:rPr lang="en-US" b="0" i="0" u="none" strike="noStrike" cap="none" baseline="0" dirty="0" smtClean="0">
                <a:solidFill>
                  <a:schemeClr val="dk1"/>
                </a:solidFill>
                <a:latin typeface="Calibri"/>
                <a:ea typeface="Calibri"/>
                <a:cs typeface="Calibri"/>
                <a:sym typeface="Calibri"/>
              </a:rPr>
              <a:t>Economic uncertainty in china </a:t>
            </a:r>
          </a:p>
          <a:p>
            <a:pPr marL="342900" marR="0" lvl="0" indent="-342900" algn="l" rtl="0">
              <a:spcBef>
                <a:spcPts val="640"/>
              </a:spcBef>
              <a:buClr>
                <a:schemeClr val="dk1"/>
              </a:buClr>
              <a:buSzPct val="100000"/>
              <a:buFont typeface="Calibri"/>
              <a:buChar char="•"/>
            </a:pPr>
            <a:r>
              <a:rPr lang="en-US" b="0" i="0" u="none" strike="noStrike" cap="none" baseline="0" dirty="0" smtClean="0">
                <a:solidFill>
                  <a:schemeClr val="dk1"/>
                </a:solidFill>
                <a:latin typeface="Calibri"/>
                <a:ea typeface="Calibri"/>
                <a:cs typeface="Calibri"/>
                <a:sym typeface="Calibri"/>
              </a:rPr>
              <a:t>Rising infrastructure costs</a:t>
            </a:r>
          </a:p>
          <a:p>
            <a:pPr marL="342900" marR="0" lvl="0" indent="-342900" algn="l" rtl="0">
              <a:spcBef>
                <a:spcPts val="640"/>
              </a:spcBef>
              <a:buClr>
                <a:schemeClr val="dk1"/>
              </a:buClr>
              <a:buSzPct val="100000"/>
              <a:buFont typeface="Calibri"/>
              <a:buChar char="•"/>
            </a:pPr>
            <a:r>
              <a:rPr lang="en-US" b="0" i="0" u="none" strike="noStrike" cap="none" baseline="0" dirty="0" smtClean="0">
                <a:solidFill>
                  <a:schemeClr val="dk1"/>
                </a:solidFill>
                <a:latin typeface="Calibri"/>
                <a:ea typeface="Calibri"/>
                <a:cs typeface="Calibri"/>
                <a:sym typeface="Calibri"/>
              </a:rPr>
              <a:t>Inefficiencies in air traffic         management</a:t>
            </a:r>
          </a:p>
          <a:p>
            <a:pPr marL="342900" marR="0" lvl="0" indent="-342900" algn="l" rtl="0">
              <a:spcBef>
                <a:spcPts val="640"/>
              </a:spcBef>
              <a:buClr>
                <a:schemeClr val="dk1"/>
              </a:buClr>
              <a:buSzPct val="100000"/>
              <a:buFont typeface="Calibri"/>
              <a:buChar char="•"/>
            </a:pPr>
            <a:r>
              <a:rPr lang="en-US" cap="none" dirty="0" smtClean="0">
                <a:solidFill>
                  <a:schemeClr val="dk1"/>
                </a:solidFill>
                <a:latin typeface="Calibri"/>
                <a:ea typeface="Calibri"/>
                <a:cs typeface="Calibri"/>
                <a:sym typeface="Calibri"/>
              </a:rPr>
              <a:t>Malaysian airlines flight              disappearance</a:t>
            </a:r>
          </a:p>
          <a:p>
            <a:pPr marL="342900" marR="0" lvl="0" indent="-342900" algn="l" rtl="0">
              <a:spcBef>
                <a:spcPts val="640"/>
              </a:spcBef>
              <a:buClr>
                <a:schemeClr val="dk1"/>
              </a:buClr>
              <a:buSzPct val="100000"/>
              <a:buFont typeface="Calibri"/>
              <a:buChar char="•"/>
            </a:pPr>
            <a:r>
              <a:rPr lang="en-US" cap="none" dirty="0" smtClean="0">
                <a:solidFill>
                  <a:schemeClr val="dk1"/>
                </a:solidFill>
                <a:latin typeface="Calibri"/>
                <a:ea typeface="Calibri"/>
                <a:cs typeface="Calibri"/>
                <a:sym typeface="Calibri"/>
              </a:rPr>
              <a:t>Largest and fastest growing      market</a:t>
            </a:r>
            <a:endParaRPr lang="en-US" cap="none" dirty="0">
              <a:solidFill>
                <a:schemeClr val="dk1"/>
              </a:solidFill>
              <a:latin typeface="Calibri"/>
              <a:ea typeface="Calibri"/>
              <a:cs typeface="Calibri"/>
              <a:sym typeface="Calibri"/>
            </a:endParaRPr>
          </a:p>
        </p:txBody>
      </p:sp>
      <p:sp>
        <p:nvSpPr>
          <p:cNvPr id="2" name="Text Placeholder 1"/>
          <p:cNvSpPr>
            <a:spLocks noGrp="1"/>
          </p:cNvSpPr>
          <p:nvPr>
            <p:ph sz="quarter" idx="14"/>
          </p:nvPr>
        </p:nvSpPr>
        <p:spPr/>
        <p:txBody>
          <a:bodyPr/>
          <a:lstStyle/>
          <a:p>
            <a:endParaRPr lang="en-US" dirty="0"/>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743200"/>
            <a:ext cx="4559610"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2330696"/>
      </p:ext>
    </p:extLst>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Shape 90"/>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baseline="0" dirty="0">
                <a:solidFill>
                  <a:schemeClr val="dk1"/>
                </a:solidFill>
                <a:latin typeface="Calibri"/>
                <a:ea typeface="Calibri"/>
                <a:cs typeface="Calibri"/>
                <a:sym typeface="Calibri"/>
              </a:rPr>
              <a:t>Introduction</a:t>
            </a:r>
          </a:p>
        </p:txBody>
      </p:sp>
      <p:sp>
        <p:nvSpPr>
          <p:cNvPr id="91" name="Shape 91"/>
          <p:cNvSpPr txBox="1">
            <a:spLocks noGrp="1"/>
          </p:cNvSpPr>
          <p:nvPr>
            <p:ph sz="quarter" idx="13"/>
          </p:nvPr>
        </p:nvSpPr>
        <p:spPr>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Calibri"/>
              <a:buChar char="•"/>
            </a:pPr>
            <a:r>
              <a:rPr lang="en-US" sz="3200" b="0" i="0" u="none" strike="noStrike" cap="none" baseline="0" dirty="0">
                <a:solidFill>
                  <a:schemeClr val="dk1"/>
                </a:solidFill>
                <a:latin typeface="Calibri"/>
                <a:ea typeface="Calibri"/>
                <a:cs typeface="Calibri"/>
                <a:sym typeface="Calibri"/>
              </a:rPr>
              <a:t>The airlines industry comprises passenger </a:t>
            </a:r>
            <a:endParaRPr lang="en-US" sz="3200" cap="none" dirty="0">
              <a:solidFill>
                <a:schemeClr val="dk1"/>
              </a:solidFill>
              <a:latin typeface="Calibri"/>
              <a:ea typeface="Calibri"/>
              <a:cs typeface="Calibri"/>
              <a:sym typeface="Calibri"/>
            </a:endParaRPr>
          </a:p>
          <a:p>
            <a:pPr marL="0" marR="0" lvl="0" indent="0" algn="l" rtl="0">
              <a:spcBef>
                <a:spcPts val="0"/>
              </a:spcBef>
              <a:buClr>
                <a:schemeClr val="dk1"/>
              </a:buClr>
              <a:buSzPct val="100000"/>
              <a:buNone/>
            </a:pPr>
            <a:r>
              <a:rPr lang="en-US" sz="3200" b="0" i="0" u="none" strike="noStrike" cap="none" baseline="0" dirty="0" smtClean="0">
                <a:solidFill>
                  <a:schemeClr val="dk1"/>
                </a:solidFill>
                <a:latin typeface="Calibri"/>
                <a:ea typeface="Calibri"/>
                <a:cs typeface="Calibri"/>
                <a:sym typeface="Calibri"/>
              </a:rPr>
              <a:t>air </a:t>
            </a:r>
            <a:r>
              <a:rPr lang="en-US" sz="3200" b="0" i="0" u="none" strike="noStrike" cap="none" baseline="0" dirty="0">
                <a:solidFill>
                  <a:schemeClr val="dk1"/>
                </a:solidFill>
                <a:latin typeface="Calibri"/>
                <a:ea typeface="Calibri"/>
                <a:cs typeface="Calibri"/>
                <a:sym typeface="Calibri"/>
              </a:rPr>
              <a:t>transportation (scheduled and chartered</a:t>
            </a:r>
            <a:r>
              <a:rPr lang="en-US" sz="3200" b="0" i="0" u="none" strike="noStrike" cap="none" baseline="0" dirty="0" smtClean="0">
                <a:solidFill>
                  <a:schemeClr val="dk1"/>
                </a:solidFill>
                <a:latin typeface="Calibri"/>
                <a:ea typeface="Calibri"/>
                <a:cs typeface="Calibri"/>
                <a:sym typeface="Calibri"/>
              </a:rPr>
              <a:t>)</a:t>
            </a:r>
            <a:endParaRPr dirty="0"/>
          </a:p>
          <a:p>
            <a:pPr marL="342900" marR="0" lvl="0" indent="-342900" algn="l" rtl="0">
              <a:spcBef>
                <a:spcPts val="640"/>
              </a:spcBef>
              <a:buClr>
                <a:schemeClr val="dk1"/>
              </a:buClr>
              <a:buSzPct val="100000"/>
              <a:buFont typeface="Calibri"/>
              <a:buChar char="•"/>
            </a:pPr>
            <a:r>
              <a:rPr lang="en-US" sz="3200" b="0" i="0" u="none" strike="noStrike" cap="none" baseline="0" dirty="0">
                <a:solidFill>
                  <a:schemeClr val="dk1"/>
                </a:solidFill>
                <a:latin typeface="Calibri"/>
                <a:ea typeface="Calibri"/>
                <a:cs typeface="Calibri"/>
                <a:sym typeface="Calibri"/>
              </a:rPr>
              <a:t>Current global industry consists of over </a:t>
            </a:r>
            <a:endParaRPr lang="en-US" sz="3200" b="0" i="0" u="none" strike="noStrike" cap="none" baseline="0" dirty="0" smtClean="0">
              <a:solidFill>
                <a:schemeClr val="dk1"/>
              </a:solidFill>
              <a:latin typeface="Calibri"/>
              <a:ea typeface="Calibri"/>
              <a:cs typeface="Calibri"/>
              <a:sym typeface="Calibri"/>
            </a:endParaRPr>
          </a:p>
          <a:p>
            <a:pPr marL="0" marR="0" lvl="0" indent="0" algn="l" rtl="0">
              <a:spcBef>
                <a:spcPts val="640"/>
              </a:spcBef>
              <a:buClr>
                <a:schemeClr val="dk1"/>
              </a:buClr>
              <a:buSzPct val="100000"/>
              <a:buNone/>
            </a:pPr>
            <a:r>
              <a:rPr lang="en-US" sz="3200" b="0" i="0" u="none" strike="noStrike" cap="none" baseline="0" dirty="0" smtClean="0">
                <a:solidFill>
                  <a:schemeClr val="dk1"/>
                </a:solidFill>
                <a:latin typeface="Calibri"/>
                <a:ea typeface="Calibri"/>
                <a:cs typeface="Calibri"/>
                <a:sym typeface="Calibri"/>
              </a:rPr>
              <a:t>2,300 </a:t>
            </a:r>
            <a:r>
              <a:rPr lang="en-US" sz="3200" b="0" i="0" u="none" strike="noStrike" cap="none" baseline="0" dirty="0">
                <a:solidFill>
                  <a:schemeClr val="dk1"/>
                </a:solidFill>
                <a:latin typeface="Calibri"/>
                <a:ea typeface="Calibri"/>
                <a:cs typeface="Calibri"/>
                <a:sym typeface="Calibri"/>
              </a:rPr>
              <a:t>airlines operating more than 23,000 </a:t>
            </a:r>
            <a:r>
              <a:rPr lang="en-US" sz="3200" b="0" i="0" u="none" strike="noStrike" cap="none" baseline="0" dirty="0" smtClean="0">
                <a:solidFill>
                  <a:schemeClr val="dk1"/>
                </a:solidFill>
                <a:latin typeface="Calibri"/>
                <a:ea typeface="Calibri"/>
                <a:cs typeface="Calibri"/>
                <a:sym typeface="Calibri"/>
              </a:rPr>
              <a:t>aircraft</a:t>
            </a:r>
            <a:endParaRPr lang="en-US" sz="320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89156871"/>
      </p:ext>
    </p:extLst>
  </p:cSld>
  <p:clrMapOvr>
    <a:masterClrMapping/>
  </p:clrMapOvr>
  <p:transition spd="slow">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Shape 221"/>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baseline="0">
                <a:solidFill>
                  <a:schemeClr val="dk1"/>
                </a:solidFill>
                <a:latin typeface="Calibri"/>
                <a:ea typeface="Calibri"/>
                <a:cs typeface="Calibri"/>
                <a:sym typeface="Calibri"/>
              </a:rPr>
              <a:t>Current Trends: Europe</a:t>
            </a:r>
          </a:p>
        </p:txBody>
      </p:sp>
      <p:sp>
        <p:nvSpPr>
          <p:cNvPr id="222" name="Shape 222"/>
          <p:cNvSpPr txBox="1">
            <a:spLocks noGrp="1"/>
          </p:cNvSpPr>
          <p:nvPr>
            <p:ph sz="quarter" idx="13"/>
          </p:nvPr>
        </p:nvSpPr>
        <p:spPr>
          <a:xfrm>
            <a:off x="4495800" y="1524000"/>
            <a:ext cx="4343399" cy="4602163"/>
          </a:xfrm>
          <a:prstGeom prst="rect">
            <a:avLst/>
          </a:prstGeom>
          <a:noFill/>
          <a:ln>
            <a:noFill/>
          </a:ln>
        </p:spPr>
        <p:txBody>
          <a:bodyPr lIns="91425" tIns="45700" rIns="91425" bIns="45700" anchor="t" anchorCtr="0">
            <a:noAutofit/>
          </a:bodyPr>
          <a:lstStyle/>
          <a:p>
            <a:pPr marL="457200" marR="0" lvl="0" indent="-431800" algn="l" rtl="0">
              <a:spcBef>
                <a:spcPts val="0"/>
              </a:spcBef>
              <a:buClr>
                <a:schemeClr val="dk1"/>
              </a:buClr>
              <a:buSzPct val="100000"/>
              <a:buFont typeface="Calibri"/>
              <a:buChar char="•"/>
            </a:pPr>
            <a:r>
              <a:rPr lang="en-US" sz="2800" cap="none" dirty="0" smtClean="0">
                <a:solidFill>
                  <a:schemeClr val="dk1"/>
                </a:solidFill>
                <a:latin typeface="Calibri"/>
                <a:ea typeface="Calibri"/>
                <a:cs typeface="Calibri"/>
                <a:sym typeface="Calibri"/>
              </a:rPr>
              <a:t>Slow growth due to           unstable economies</a:t>
            </a:r>
          </a:p>
          <a:p>
            <a:pPr marL="457200" marR="0" lvl="0" indent="-431800" algn="l" rtl="0">
              <a:spcBef>
                <a:spcPts val="0"/>
              </a:spcBef>
              <a:buClr>
                <a:schemeClr val="dk1"/>
              </a:buClr>
              <a:buSzPct val="100000"/>
              <a:buFont typeface="Calibri"/>
              <a:buChar char="•"/>
            </a:pPr>
            <a:r>
              <a:rPr lang="en-US" sz="2800" cap="none" dirty="0" smtClean="0">
                <a:solidFill>
                  <a:schemeClr val="dk1"/>
                </a:solidFill>
                <a:latin typeface="Calibri"/>
                <a:ea typeface="Calibri"/>
                <a:cs typeface="Calibri"/>
                <a:sym typeface="Calibri"/>
              </a:rPr>
              <a:t>Luggage mishandling (9   bags per 1000                   passengers mishandled    in 2013)</a:t>
            </a:r>
            <a:endParaRPr lang="en-US" sz="2800" cap="none" dirty="0">
              <a:solidFill>
                <a:schemeClr val="dk1"/>
              </a:solidFill>
              <a:latin typeface="Calibri"/>
              <a:ea typeface="Calibri"/>
              <a:cs typeface="Calibri"/>
              <a:sym typeface="Calibri"/>
            </a:endParaRPr>
          </a:p>
        </p:txBody>
      </p:sp>
      <p:sp>
        <p:nvSpPr>
          <p:cNvPr id="2" name="Text Placeholder 1"/>
          <p:cNvSpPr>
            <a:spLocks noGrp="1"/>
          </p:cNvSpPr>
          <p:nvPr>
            <p:ph sz="quarter" idx="14"/>
          </p:nvPr>
        </p:nvSpPr>
        <p:spPr>
          <a:xfrm>
            <a:off x="228600" y="1600200"/>
            <a:ext cx="4038599" cy="4525963"/>
          </a:xfrm>
        </p:spPr>
        <p:txBody>
          <a:bodyPr/>
          <a:lstStyle/>
          <a:p>
            <a:endParaRPr lang="en-US" dirty="0"/>
          </a:p>
        </p:txBody>
      </p:sp>
      <p:pic>
        <p:nvPicPr>
          <p:cNvPr id="2355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157" r="18591"/>
          <a:stretch/>
        </p:blipFill>
        <p:spPr bwMode="auto">
          <a:xfrm>
            <a:off x="228600" y="1600200"/>
            <a:ext cx="3920646"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7679176"/>
      </p:ext>
    </p:extLst>
  </p:cSld>
  <p:clrMapOvr>
    <a:masterClrMapping/>
  </p:clrMapOvr>
  <p:transition spd="slow">
    <p:cu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Shape 227"/>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baseline="0">
                <a:solidFill>
                  <a:schemeClr val="dk1"/>
                </a:solidFill>
                <a:latin typeface="Calibri"/>
                <a:ea typeface="Calibri"/>
                <a:cs typeface="Calibri"/>
                <a:sym typeface="Calibri"/>
              </a:rPr>
              <a:t>Current Trends: Americas</a:t>
            </a:r>
          </a:p>
        </p:txBody>
      </p:sp>
      <p:sp>
        <p:nvSpPr>
          <p:cNvPr id="228" name="Shape 228"/>
          <p:cNvSpPr txBox="1">
            <a:spLocks noGrp="1"/>
          </p:cNvSpPr>
          <p:nvPr>
            <p:ph sz="quarter" idx="13"/>
          </p:nvPr>
        </p:nvSpPr>
        <p:spPr>
          <a:prstGeom prst="rect">
            <a:avLst/>
          </a:prstGeom>
          <a:noFill/>
          <a:ln>
            <a:noFill/>
          </a:ln>
        </p:spPr>
        <p:txBody>
          <a:bodyPr lIns="91425" tIns="45700" rIns="91425" bIns="45700" anchor="t" anchorCtr="0">
            <a:noAutofit/>
          </a:bodyPr>
          <a:lstStyle/>
          <a:p>
            <a:pPr marL="457200" marR="0" lvl="0" indent="-431800" algn="l" rtl="0">
              <a:spcBef>
                <a:spcPts val="0"/>
              </a:spcBef>
              <a:buClr>
                <a:schemeClr val="dk1"/>
              </a:buClr>
              <a:buSzPct val="100000"/>
              <a:buFont typeface="Calibri"/>
              <a:buChar char="•"/>
            </a:pPr>
            <a:r>
              <a:rPr lang="en-US" cap="none" dirty="0" smtClean="0">
                <a:solidFill>
                  <a:schemeClr val="dk1"/>
                </a:solidFill>
                <a:latin typeface="Calibri"/>
                <a:ea typeface="Calibri"/>
                <a:cs typeface="Calibri"/>
                <a:sym typeface="Calibri"/>
              </a:rPr>
              <a:t>Consolidation (</a:t>
            </a:r>
            <a:r>
              <a:rPr lang="en-US" cap="none" dirty="0" err="1" smtClean="0">
                <a:solidFill>
                  <a:schemeClr val="dk1"/>
                </a:solidFill>
                <a:latin typeface="Calibri"/>
                <a:ea typeface="Calibri"/>
                <a:cs typeface="Calibri"/>
                <a:sym typeface="Calibri"/>
              </a:rPr>
              <a:t>american</a:t>
            </a:r>
            <a:r>
              <a:rPr lang="en-US" cap="none" dirty="0" smtClean="0">
                <a:solidFill>
                  <a:schemeClr val="dk1"/>
                </a:solidFill>
                <a:latin typeface="Calibri"/>
                <a:ea typeface="Calibri"/>
                <a:cs typeface="Calibri"/>
                <a:sym typeface="Calibri"/>
              </a:rPr>
              <a:t> airlines and US airways)</a:t>
            </a:r>
          </a:p>
          <a:p>
            <a:pPr marL="457200" marR="0" lvl="0" indent="-431800" algn="l" rtl="0">
              <a:spcBef>
                <a:spcPts val="0"/>
              </a:spcBef>
              <a:buClr>
                <a:schemeClr val="dk1"/>
              </a:buClr>
              <a:buSzPct val="100000"/>
              <a:buFont typeface="Calibri"/>
              <a:buChar char="•"/>
            </a:pPr>
            <a:r>
              <a:rPr lang="en-US" cap="none" dirty="0" smtClean="0">
                <a:solidFill>
                  <a:schemeClr val="dk1"/>
                </a:solidFill>
                <a:latin typeface="Calibri"/>
                <a:ea typeface="Calibri"/>
                <a:cs typeface="Calibri"/>
                <a:sym typeface="Calibri"/>
              </a:rPr>
              <a:t>Costs driven down</a:t>
            </a:r>
          </a:p>
          <a:p>
            <a:pPr marL="457200" marR="0" lvl="0" indent="-431800" algn="l" rtl="0">
              <a:spcBef>
                <a:spcPts val="0"/>
              </a:spcBef>
              <a:buClr>
                <a:schemeClr val="dk1"/>
              </a:buClr>
              <a:buSzPct val="100000"/>
              <a:buFont typeface="Calibri"/>
              <a:buChar char="•"/>
            </a:pPr>
            <a:r>
              <a:rPr lang="en-US" cap="none" dirty="0" smtClean="0">
                <a:solidFill>
                  <a:schemeClr val="dk1"/>
                </a:solidFill>
                <a:latin typeface="Calibri"/>
                <a:ea typeface="Calibri"/>
                <a:cs typeface="Calibri"/>
                <a:sym typeface="Calibri"/>
              </a:rPr>
              <a:t>Growth of low-cost carriers</a:t>
            </a:r>
            <a:endParaRPr lang="en-US" cap="none" dirty="0">
              <a:solidFill>
                <a:schemeClr val="dk1"/>
              </a:solidFill>
              <a:latin typeface="Calibri"/>
              <a:ea typeface="Calibri"/>
              <a:cs typeface="Calibri"/>
              <a:sym typeface="Calibri"/>
            </a:endParaRPr>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681400"/>
            <a:ext cx="4982086" cy="3158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657148"/>
      </p:ext>
    </p:extLst>
  </p:cSld>
  <p:clrMapOvr>
    <a:masterClrMapping/>
  </p:clrMapOvr>
  <p:transition spd="slow">
    <p:cu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2590800"/>
            <a:ext cx="2624175" cy="1741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3" name="Shape 233"/>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baseline="0" dirty="0">
                <a:solidFill>
                  <a:schemeClr val="dk1"/>
                </a:solidFill>
                <a:latin typeface="Calibri"/>
                <a:ea typeface="Calibri"/>
                <a:cs typeface="Calibri"/>
                <a:sym typeface="Calibri"/>
              </a:rPr>
              <a:t>Hedging</a:t>
            </a:r>
          </a:p>
        </p:txBody>
      </p:sp>
      <p:sp>
        <p:nvSpPr>
          <p:cNvPr id="234" name="Shape 234"/>
          <p:cNvSpPr txBox="1">
            <a:spLocks noGrp="1"/>
          </p:cNvSpPr>
          <p:nvPr>
            <p:ph sz="quarter" idx="13"/>
          </p:nvPr>
        </p:nvSpPr>
        <p:spPr>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Calibri"/>
              <a:buChar char="•"/>
            </a:pPr>
            <a:r>
              <a:rPr lang="en-US" sz="2800" b="0" i="0" u="none" strike="noStrike" cap="none" baseline="0" dirty="0">
                <a:solidFill>
                  <a:schemeClr val="dk1"/>
                </a:solidFill>
                <a:latin typeface="Calibri"/>
                <a:ea typeface="Calibri"/>
                <a:cs typeface="Calibri"/>
                <a:sym typeface="Calibri"/>
              </a:rPr>
              <a:t>Fuel</a:t>
            </a:r>
          </a:p>
          <a:p>
            <a:pPr marL="342900" marR="0" lvl="0" indent="-342900" algn="l" rtl="0">
              <a:spcBef>
                <a:spcPts val="640"/>
              </a:spcBef>
              <a:buClr>
                <a:schemeClr val="dk1"/>
              </a:buClr>
              <a:buSzPct val="100000"/>
              <a:buFont typeface="Calibri"/>
              <a:buChar char="•"/>
            </a:pPr>
            <a:r>
              <a:rPr lang="en-US" sz="2800" b="0" i="0" u="none" strike="noStrike" cap="none" baseline="0" dirty="0">
                <a:solidFill>
                  <a:schemeClr val="dk1"/>
                </a:solidFill>
                <a:latin typeface="Calibri"/>
                <a:ea typeface="Calibri"/>
                <a:cs typeface="Calibri"/>
                <a:sym typeface="Calibri"/>
              </a:rPr>
              <a:t>Oil</a:t>
            </a:r>
          </a:p>
          <a:p>
            <a:pPr marL="342900" marR="0" lvl="0" indent="-342900" algn="l" rtl="0">
              <a:spcBef>
                <a:spcPts val="640"/>
              </a:spcBef>
              <a:buClr>
                <a:schemeClr val="dk1"/>
              </a:buClr>
              <a:buSzPct val="100000"/>
              <a:buFont typeface="Calibri"/>
              <a:buChar char="•"/>
            </a:pPr>
            <a:r>
              <a:rPr lang="en-US" sz="2800" cap="none" dirty="0" smtClean="0">
                <a:solidFill>
                  <a:schemeClr val="dk1"/>
                </a:solidFill>
                <a:latin typeface="Calibri"/>
                <a:ea typeface="Calibri"/>
                <a:cs typeface="Calibri"/>
                <a:sym typeface="Calibri"/>
              </a:rPr>
              <a:t>Hedging instruments: options, futures,          swaps</a:t>
            </a:r>
            <a:endParaRPr lang="en-US" sz="2800" cap="none" dirty="0">
              <a:solidFill>
                <a:schemeClr val="dk1"/>
              </a:solidFill>
              <a:latin typeface="Calibri"/>
              <a:ea typeface="Calibri"/>
              <a:cs typeface="Calibri"/>
              <a:sym typeface="Calibri"/>
            </a:endParaRPr>
          </a:p>
        </p:txBody>
      </p:sp>
      <p:sp>
        <p:nvSpPr>
          <p:cNvPr id="2" name="Text Placeholder 1"/>
          <p:cNvSpPr>
            <a:spLocks noGrp="1"/>
          </p:cNvSpPr>
          <p:nvPr>
            <p:ph sz="quarter" idx="14"/>
          </p:nvPr>
        </p:nvSpPr>
        <p:spPr/>
        <p:txBody>
          <a:bodyPr/>
          <a:lstStyle/>
          <a:p>
            <a:endParaRPr lang="en-US"/>
          </a:p>
        </p:txBody>
      </p:sp>
    </p:spTree>
    <p:extLst>
      <p:ext uri="{BB962C8B-B14F-4D97-AF65-F5344CB8AC3E}">
        <p14:creationId xmlns:p14="http://schemas.microsoft.com/office/powerpoint/2010/main" val="3756928509"/>
      </p:ext>
    </p:extLst>
  </p:cSld>
  <p:clrMapOvr>
    <a:masterClrMapping/>
  </p:clrMapOvr>
  <p:transition spd="slow">
    <p:cu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302" y="304800"/>
            <a:ext cx="7773338" cy="1596177"/>
          </a:xfrm>
        </p:spPr>
        <p:txBody>
          <a:bodyPr/>
          <a:lstStyle/>
          <a:p>
            <a:r>
              <a:rPr lang="en-US" sz="4400" cap="none" dirty="0" smtClean="0"/>
              <a:t>Oil And Jet Fuel Prices</a:t>
            </a:r>
            <a:endParaRPr lang="en-US" sz="4400" cap="none" dirty="0"/>
          </a:p>
        </p:txBody>
      </p:sp>
      <p:sp>
        <p:nvSpPr>
          <p:cNvPr id="3" name="Text Placeholder 2"/>
          <p:cNvSpPr>
            <a:spLocks noGrp="1"/>
          </p:cNvSpPr>
          <p:nvPr>
            <p:ph sz="quarter" idx="13"/>
          </p:nvPr>
        </p:nvSpPr>
        <p:spPr/>
        <p:txBody>
          <a:bodyPr/>
          <a:lstStyle/>
          <a:p>
            <a:endParaRPr lang="en-US" dirty="0"/>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528" t="6883" r="4982" b="15939"/>
          <a:stretch/>
        </p:blipFill>
        <p:spPr bwMode="auto">
          <a:xfrm>
            <a:off x="1524000" y="1600200"/>
            <a:ext cx="5927943" cy="5006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87884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Shape 239"/>
          <p:cNvSpPr txBox="1">
            <a:spLocks noGrp="1"/>
          </p:cNvSpPr>
          <p:nvPr>
            <p:ph type="title"/>
          </p:nvPr>
        </p:nvSpPr>
        <p:spPr>
          <a:xfrm>
            <a:off x="609600" y="296123"/>
            <a:ext cx="7773338" cy="1596177"/>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cap="none" dirty="0" smtClean="0">
                <a:solidFill>
                  <a:schemeClr val="dk1"/>
                </a:solidFill>
                <a:latin typeface="Calibri"/>
                <a:ea typeface="Calibri"/>
                <a:cs typeface="Calibri"/>
                <a:sym typeface="Calibri"/>
              </a:rPr>
              <a:t>Jet Fuel As Percentage Of Total    Operating Costs</a:t>
            </a:r>
            <a:endParaRPr lang="en-US" sz="4400" cap="none" dirty="0">
              <a:solidFill>
                <a:schemeClr val="dk1"/>
              </a:solidFill>
              <a:latin typeface="Calibri"/>
              <a:ea typeface="Calibri"/>
              <a:cs typeface="Calibri"/>
              <a:sym typeface="Calibri"/>
            </a:endParaRPr>
          </a:p>
        </p:txBody>
      </p:sp>
      <p:sp>
        <p:nvSpPr>
          <p:cNvPr id="240" name="Shape 240"/>
          <p:cNvSpPr txBox="1">
            <a:spLocks noGrp="1"/>
          </p:cNvSpPr>
          <p:nvPr>
            <p:ph sz="quarter" idx="13"/>
          </p:nvPr>
        </p:nvSpPr>
        <p:spPr>
          <a:prstGeom prst="rect">
            <a:avLst/>
          </a:prstGeom>
          <a:noFill/>
          <a:ln>
            <a:noFill/>
          </a:ln>
        </p:spPr>
        <p:txBody>
          <a:bodyPr lIns="91425" tIns="45700" rIns="91425" bIns="45700" anchor="t" anchorCtr="0">
            <a:noAutofit/>
          </a:bodyPr>
          <a:lstStyle/>
          <a:p>
            <a:pPr marL="342900" marR="0" lvl="0" indent="-139700" algn="l" rtl="0">
              <a:spcBef>
                <a:spcPts val="0"/>
              </a:spcBef>
              <a:buClr>
                <a:schemeClr val="dk1"/>
              </a:buClr>
              <a:buFont typeface="Calibri"/>
              <a:buNone/>
            </a:pPr>
            <a:endParaRPr sz="3200" b="0" i="0" u="none" strike="noStrike" cap="none" baseline="0" dirty="0">
              <a:solidFill>
                <a:schemeClr val="dk1"/>
              </a:solidFill>
              <a:latin typeface="Calibri"/>
              <a:ea typeface="Calibri"/>
              <a:cs typeface="Calibri"/>
              <a:sym typeface="Calibri"/>
            </a:endParaRPr>
          </a:p>
        </p:txBody>
      </p:sp>
      <p:pic>
        <p:nvPicPr>
          <p:cNvPr id="241" name="Shape 241"/>
          <p:cNvPicPr preferRelativeResize="0"/>
          <p:nvPr/>
        </p:nvPicPr>
        <p:blipFill>
          <a:blip r:embed="rId3"/>
          <a:stretch>
            <a:fillRect/>
          </a:stretch>
        </p:blipFill>
        <p:spPr>
          <a:xfrm>
            <a:off x="0" y="1905000"/>
            <a:ext cx="4952338" cy="4038600"/>
          </a:xfrm>
          <a:prstGeom prst="rect">
            <a:avLst/>
          </a:prstGeom>
        </p:spPr>
      </p:pic>
      <p:pic>
        <p:nvPicPr>
          <p:cNvPr id="51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5634" t="20043" r="4164" b="15733"/>
          <a:stretch/>
        </p:blipFill>
        <p:spPr bwMode="auto">
          <a:xfrm>
            <a:off x="5469211" y="1752601"/>
            <a:ext cx="3641768"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1160741"/>
      </p:ext>
    </p:extLst>
  </p:cSld>
  <p:clrMapOvr>
    <a:masterClrMapping/>
  </p:clrMapOvr>
  <p:transition spd="slow">
    <p:cu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773338" cy="1596177"/>
          </a:xfrm>
        </p:spPr>
        <p:txBody>
          <a:bodyPr/>
          <a:lstStyle/>
          <a:p>
            <a:r>
              <a:rPr lang="en-US" sz="4400" cap="none" dirty="0" smtClean="0"/>
              <a:t>Profit Margins</a:t>
            </a:r>
            <a:endParaRPr lang="en-US" sz="4400" cap="none" dirty="0"/>
          </a:p>
        </p:txBody>
      </p:sp>
      <p:sp>
        <p:nvSpPr>
          <p:cNvPr id="3" name="Text Placeholder 2"/>
          <p:cNvSpPr>
            <a:spLocks noGrp="1"/>
          </p:cNvSpPr>
          <p:nvPr>
            <p:ph sz="quarter" idx="13"/>
          </p:nvPr>
        </p:nvSpPr>
        <p:spPr/>
        <p:txBody>
          <a:bodyPr/>
          <a:lstStyle/>
          <a:p>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24000"/>
            <a:ext cx="7344608" cy="4614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064891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cap="none" dirty="0" smtClean="0"/>
              <a:t>Cost Structure</a:t>
            </a:r>
            <a:endParaRPr lang="en-US" sz="4400" cap="none" dirty="0"/>
          </a:p>
        </p:txBody>
      </p:sp>
      <p:sp>
        <p:nvSpPr>
          <p:cNvPr id="3" name="Text Placeholder 2"/>
          <p:cNvSpPr>
            <a:spLocks noGrp="1"/>
          </p:cNvSpPr>
          <p:nvPr>
            <p:ph sz="quarter" idx="13"/>
          </p:nvPr>
        </p:nvSpPr>
        <p:spPr/>
        <p:txBody>
          <a:bodyPr/>
          <a:lstStyle/>
          <a:p>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981200"/>
            <a:ext cx="5681662" cy="4774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76495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Shape 246"/>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baseline="0">
                <a:solidFill>
                  <a:schemeClr val="dk1"/>
                </a:solidFill>
                <a:latin typeface="Calibri"/>
                <a:ea typeface="Calibri"/>
                <a:cs typeface="Calibri"/>
                <a:sym typeface="Calibri"/>
              </a:rPr>
              <a:t>Current Outlook</a:t>
            </a:r>
          </a:p>
        </p:txBody>
      </p:sp>
      <p:sp>
        <p:nvSpPr>
          <p:cNvPr id="247" name="Shape 247"/>
          <p:cNvSpPr txBox="1">
            <a:spLocks noGrp="1"/>
          </p:cNvSpPr>
          <p:nvPr>
            <p:ph sz="quarter" idx="13"/>
          </p:nvPr>
        </p:nvSpPr>
        <p:spPr>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buClr>
                <a:schemeClr val="dk1"/>
              </a:buClr>
              <a:buSzPct val="100000"/>
              <a:buFont typeface="Calibri"/>
              <a:buChar char="•"/>
            </a:pPr>
            <a:r>
              <a:rPr lang="en-US" sz="3200" b="0" i="0" u="none" strike="noStrike" cap="none" baseline="0" dirty="0">
                <a:solidFill>
                  <a:schemeClr val="dk1"/>
                </a:solidFill>
                <a:latin typeface="Calibri"/>
                <a:ea typeface="Calibri"/>
                <a:cs typeface="Calibri"/>
                <a:sym typeface="Calibri"/>
              </a:rPr>
              <a:t>Global airline industry expected to make an all-time high net profit of $19.7 billion in 2014 (IATA)</a:t>
            </a:r>
          </a:p>
          <a:p>
            <a:pPr marL="342900" marR="0" lvl="0" indent="-139700" algn="l" rtl="0">
              <a:lnSpc>
                <a:spcPct val="90000"/>
              </a:lnSpc>
              <a:spcBef>
                <a:spcPts val="640"/>
              </a:spcBef>
              <a:buClr>
                <a:schemeClr val="dk1"/>
              </a:buClr>
              <a:buFont typeface="Calibri"/>
              <a:buNone/>
            </a:pPr>
            <a:endParaRPr sz="3200" b="0" i="0" u="none" strike="noStrike" cap="none" baseline="0" dirty="0">
              <a:solidFill>
                <a:schemeClr val="dk1"/>
              </a:solidFill>
              <a:latin typeface="Calibri"/>
              <a:ea typeface="Calibri"/>
              <a:cs typeface="Calibri"/>
              <a:sym typeface="Calibri"/>
            </a:endParaRPr>
          </a:p>
          <a:p>
            <a:pPr marL="342900" marR="0" lvl="0" indent="-342900" algn="l" rtl="0">
              <a:lnSpc>
                <a:spcPct val="90000"/>
              </a:lnSpc>
              <a:spcBef>
                <a:spcPts val="640"/>
              </a:spcBef>
              <a:buClr>
                <a:schemeClr val="dk1"/>
              </a:buClr>
              <a:buSzPct val="100000"/>
              <a:buFont typeface="Calibri"/>
              <a:buChar char="•"/>
            </a:pPr>
            <a:r>
              <a:rPr lang="en-US" sz="3200" dirty="0">
                <a:solidFill>
                  <a:schemeClr val="dk1"/>
                </a:solidFill>
                <a:latin typeface="Calibri"/>
                <a:ea typeface="Calibri"/>
                <a:cs typeface="Calibri"/>
                <a:sym typeface="Calibri"/>
              </a:rPr>
              <a:t>R</a:t>
            </a:r>
            <a:r>
              <a:rPr lang="en-US" sz="3200" b="0" i="0" u="none" strike="noStrike" cap="none" baseline="0" dirty="0" smtClean="0">
                <a:solidFill>
                  <a:schemeClr val="dk1"/>
                </a:solidFill>
                <a:latin typeface="Calibri"/>
                <a:ea typeface="Calibri"/>
                <a:cs typeface="Calibri"/>
                <a:sym typeface="Calibri"/>
              </a:rPr>
              <a:t>eturn </a:t>
            </a:r>
            <a:r>
              <a:rPr lang="en-US" sz="3200" b="0" i="0" u="none" strike="noStrike" cap="none" baseline="0" dirty="0">
                <a:solidFill>
                  <a:schemeClr val="dk1"/>
                </a:solidFill>
                <a:latin typeface="Calibri"/>
                <a:ea typeface="Calibri"/>
                <a:cs typeface="Calibri"/>
                <a:sym typeface="Calibri"/>
              </a:rPr>
              <a:t>on invested capital improving, but </a:t>
            </a:r>
            <a:r>
              <a:rPr lang="en-US" sz="3200" b="0" i="0" u="none" strike="noStrike" cap="none" baseline="0" dirty="0" smtClean="0">
                <a:solidFill>
                  <a:schemeClr val="dk1"/>
                </a:solidFill>
                <a:latin typeface="Calibri"/>
                <a:ea typeface="Calibri"/>
                <a:cs typeface="Calibri"/>
                <a:sym typeface="Calibri"/>
              </a:rPr>
              <a:t>   still </a:t>
            </a:r>
            <a:r>
              <a:rPr lang="en-US" sz="3200" b="0" i="0" u="none" strike="noStrike" cap="none" baseline="0" dirty="0">
                <a:solidFill>
                  <a:schemeClr val="dk1"/>
                </a:solidFill>
                <a:latin typeface="Calibri"/>
                <a:ea typeface="Calibri"/>
                <a:cs typeface="Calibri"/>
                <a:sym typeface="Calibri"/>
              </a:rPr>
              <a:t>low at  5.4%</a:t>
            </a:r>
          </a:p>
          <a:p>
            <a:pPr marL="342900" marR="0" lvl="0" indent="-139700" algn="l" rtl="0">
              <a:lnSpc>
                <a:spcPct val="90000"/>
              </a:lnSpc>
              <a:spcBef>
                <a:spcPts val="640"/>
              </a:spcBef>
              <a:buClr>
                <a:schemeClr val="dk1"/>
              </a:buClr>
              <a:buFont typeface="Calibri"/>
              <a:buNone/>
            </a:pPr>
            <a:endParaRPr sz="3200" b="0" i="0" u="none" strike="noStrike" cap="none" baseline="0" dirty="0">
              <a:solidFill>
                <a:schemeClr val="dk1"/>
              </a:solidFill>
              <a:latin typeface="Calibri"/>
              <a:ea typeface="Calibri"/>
              <a:cs typeface="Calibri"/>
              <a:sym typeface="Calibri"/>
            </a:endParaRPr>
          </a:p>
          <a:p>
            <a:pPr marL="342900" marR="0" lvl="0" indent="-342900" algn="l" rtl="0">
              <a:lnSpc>
                <a:spcPct val="90000"/>
              </a:lnSpc>
              <a:spcBef>
                <a:spcPts val="640"/>
              </a:spcBef>
              <a:buClr>
                <a:schemeClr val="dk1"/>
              </a:buClr>
              <a:buSzPct val="100000"/>
              <a:buFont typeface="Calibri"/>
              <a:buChar char="•"/>
            </a:pPr>
            <a:r>
              <a:rPr lang="en-US" sz="3200" dirty="0">
                <a:solidFill>
                  <a:schemeClr val="dk1"/>
                </a:solidFill>
                <a:latin typeface="Calibri"/>
                <a:ea typeface="Calibri"/>
                <a:cs typeface="Calibri"/>
                <a:sym typeface="Calibri"/>
              </a:rPr>
              <a:t>P</a:t>
            </a:r>
            <a:r>
              <a:rPr lang="en-US" sz="3200" b="0" i="0" u="none" strike="noStrike" cap="none" baseline="0" dirty="0" smtClean="0">
                <a:solidFill>
                  <a:schemeClr val="dk1"/>
                </a:solidFill>
                <a:latin typeface="Calibri"/>
                <a:ea typeface="Calibri"/>
                <a:cs typeface="Calibri"/>
                <a:sym typeface="Calibri"/>
              </a:rPr>
              <a:t>assenger </a:t>
            </a:r>
            <a:r>
              <a:rPr lang="en-US" sz="3200" b="0" i="0" u="none" strike="noStrike" cap="none" baseline="0" dirty="0">
                <a:solidFill>
                  <a:schemeClr val="dk1"/>
                </a:solidFill>
                <a:latin typeface="Calibri"/>
                <a:ea typeface="Calibri"/>
                <a:cs typeface="Calibri"/>
                <a:sym typeface="Calibri"/>
              </a:rPr>
              <a:t>load factors expected exceed 80% this year (first time)</a:t>
            </a:r>
          </a:p>
          <a:p>
            <a:pPr marL="342900" marR="0" lvl="0" indent="-139700" algn="l" rtl="0">
              <a:lnSpc>
                <a:spcPct val="90000"/>
              </a:lnSpc>
              <a:spcBef>
                <a:spcPts val="640"/>
              </a:spcBef>
              <a:buClr>
                <a:schemeClr val="dk1"/>
              </a:buClr>
              <a:buFont typeface="Calibri"/>
              <a:buNone/>
            </a:pPr>
            <a:endParaRPr sz="3200" b="0" i="0" u="none" strike="noStrike" cap="none" baseline="0" dirty="0">
              <a:solidFill>
                <a:schemeClr val="dk1"/>
              </a:solidFill>
              <a:latin typeface="Calibri"/>
              <a:ea typeface="Calibri"/>
              <a:cs typeface="Calibri"/>
              <a:sym typeface="Calibri"/>
            </a:endParaRPr>
          </a:p>
          <a:p>
            <a:pPr marL="0" marR="0" lvl="0" indent="0" algn="l" rtl="0">
              <a:lnSpc>
                <a:spcPct val="90000"/>
              </a:lnSpc>
              <a:spcBef>
                <a:spcPts val="640"/>
              </a:spcBef>
              <a:buClr>
                <a:schemeClr val="dk1"/>
              </a:buClr>
              <a:buFont typeface="Calibri"/>
              <a:buNone/>
            </a:pPr>
            <a:endParaRPr sz="320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8745821"/>
      </p:ext>
    </p:extLst>
  </p:cSld>
  <p:clrMapOvr>
    <a:masterClrMapping/>
  </p:clrMapOvr>
  <p:transition spd="slow">
    <p:cu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Shape 252"/>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baseline="0">
                <a:solidFill>
                  <a:schemeClr val="dk1"/>
                </a:solidFill>
                <a:latin typeface="Calibri"/>
                <a:ea typeface="Calibri"/>
                <a:cs typeface="Calibri"/>
                <a:sym typeface="Calibri"/>
              </a:rPr>
              <a:t>Current Outlook Cont’d</a:t>
            </a:r>
          </a:p>
        </p:txBody>
      </p:sp>
      <p:sp>
        <p:nvSpPr>
          <p:cNvPr id="253" name="Shape 253"/>
          <p:cNvSpPr txBox="1">
            <a:spLocks noGrp="1"/>
          </p:cNvSpPr>
          <p:nvPr>
            <p:ph sz="quarter" idx="13"/>
          </p:nvPr>
        </p:nvSpPr>
        <p:spPr>
          <a:prstGeom prst="rect">
            <a:avLst/>
          </a:prstGeom>
          <a:noFill/>
          <a:ln>
            <a:noFill/>
          </a:ln>
        </p:spPr>
        <p:txBody>
          <a:bodyPr lIns="91425" tIns="45700" rIns="91425" bIns="45700" anchor="t" anchorCtr="0">
            <a:noAutofit/>
          </a:bodyPr>
          <a:lstStyle/>
          <a:p>
            <a:pPr marL="342900" marR="0" lvl="0" indent="-342900" algn="l" rtl="0">
              <a:lnSpc>
                <a:spcPct val="80000"/>
              </a:lnSpc>
              <a:spcBef>
                <a:spcPts val="0"/>
              </a:spcBef>
              <a:buClr>
                <a:schemeClr val="dk1"/>
              </a:buClr>
              <a:buSzPct val="100000"/>
              <a:buFont typeface="Calibri"/>
              <a:buChar char="•"/>
            </a:pPr>
            <a:r>
              <a:rPr lang="en-US" sz="2700" b="0" i="0" u="none" strike="noStrike" cap="none" baseline="0" dirty="0">
                <a:solidFill>
                  <a:schemeClr val="dk1"/>
                </a:solidFill>
                <a:latin typeface="Calibri"/>
                <a:ea typeface="Calibri"/>
                <a:cs typeface="Calibri"/>
                <a:sym typeface="Calibri"/>
              </a:rPr>
              <a:t>Available seats will continue to increase; projected 3.5 million in 2014 (3.4 million in 2013 and 3.2 </a:t>
            </a:r>
            <a:r>
              <a:rPr lang="en-US" sz="2700" b="0" i="0" u="none" strike="noStrike" cap="none" baseline="0" dirty="0" smtClean="0">
                <a:solidFill>
                  <a:schemeClr val="dk1"/>
                </a:solidFill>
                <a:latin typeface="Calibri"/>
                <a:ea typeface="Calibri"/>
                <a:cs typeface="Calibri"/>
                <a:sym typeface="Calibri"/>
              </a:rPr>
              <a:t>        million </a:t>
            </a:r>
            <a:r>
              <a:rPr lang="en-US" sz="2700" b="0" i="0" u="none" strike="noStrike" cap="none" baseline="0" dirty="0">
                <a:solidFill>
                  <a:schemeClr val="dk1"/>
                </a:solidFill>
                <a:latin typeface="Calibri"/>
                <a:ea typeface="Calibri"/>
                <a:cs typeface="Calibri"/>
                <a:sym typeface="Calibri"/>
              </a:rPr>
              <a:t>in 2012)</a:t>
            </a:r>
          </a:p>
          <a:p>
            <a:pPr marL="342900" marR="0" lvl="0" indent="-170180" algn="l" rtl="0">
              <a:lnSpc>
                <a:spcPct val="80000"/>
              </a:lnSpc>
              <a:spcBef>
                <a:spcPts val="544"/>
              </a:spcBef>
              <a:buClr>
                <a:schemeClr val="dk1"/>
              </a:buClr>
              <a:buFont typeface="Calibri"/>
              <a:buNone/>
            </a:pPr>
            <a:endParaRPr sz="2700" b="0" i="0" u="none" strike="noStrike" cap="none" baseline="0" dirty="0">
              <a:solidFill>
                <a:schemeClr val="dk1"/>
              </a:solidFill>
              <a:latin typeface="Calibri"/>
              <a:ea typeface="Calibri"/>
              <a:cs typeface="Calibri"/>
              <a:sym typeface="Calibri"/>
            </a:endParaRPr>
          </a:p>
          <a:p>
            <a:pPr marL="342900" marR="0" lvl="0" indent="-342900" algn="l" rtl="0">
              <a:lnSpc>
                <a:spcPct val="80000"/>
              </a:lnSpc>
              <a:spcBef>
                <a:spcPts val="540"/>
              </a:spcBef>
              <a:buClr>
                <a:schemeClr val="dk1"/>
              </a:buClr>
              <a:buSzPct val="100000"/>
              <a:buFont typeface="Calibri"/>
              <a:buChar char="•"/>
            </a:pPr>
            <a:r>
              <a:rPr lang="en-US" sz="2700" b="0" i="0" u="none" strike="noStrike" cap="none" baseline="0" dirty="0">
                <a:solidFill>
                  <a:schemeClr val="dk1"/>
                </a:solidFill>
                <a:latin typeface="Calibri"/>
                <a:ea typeface="Calibri"/>
                <a:cs typeface="Calibri"/>
                <a:sym typeface="Calibri"/>
              </a:rPr>
              <a:t>fuel use per revenue ton kilometer (RTK), (currently in long-term decline) will drop 1.9% in 2014 </a:t>
            </a:r>
            <a:endParaRPr sz="2700" b="0" i="0" u="none" strike="noStrike" cap="none" baseline="0" dirty="0">
              <a:solidFill>
                <a:schemeClr val="dk1"/>
              </a:solidFill>
              <a:latin typeface="Calibri"/>
              <a:ea typeface="Calibri"/>
              <a:cs typeface="Calibri"/>
              <a:sym typeface="Calibri"/>
            </a:endParaRPr>
          </a:p>
          <a:p>
            <a:pPr marL="0" marR="0" lvl="0" indent="0" algn="l" rtl="0">
              <a:lnSpc>
                <a:spcPct val="80000"/>
              </a:lnSpc>
              <a:spcBef>
                <a:spcPts val="544"/>
              </a:spcBef>
              <a:buClr>
                <a:schemeClr val="dk1"/>
              </a:buClr>
              <a:buFont typeface="Calibri"/>
              <a:buNone/>
            </a:pPr>
            <a:endParaRPr sz="2700" b="0" i="0" u="none" strike="noStrike" cap="none" baseline="0" dirty="0">
              <a:solidFill>
                <a:schemeClr val="dk1"/>
              </a:solidFill>
              <a:latin typeface="Calibri"/>
              <a:ea typeface="Calibri"/>
              <a:cs typeface="Calibri"/>
              <a:sym typeface="Calibri"/>
            </a:endParaRPr>
          </a:p>
          <a:p>
            <a:pPr marL="342900" marR="0" lvl="0" indent="-342900" algn="l" rtl="0">
              <a:lnSpc>
                <a:spcPct val="80000"/>
              </a:lnSpc>
              <a:spcBef>
                <a:spcPts val="540"/>
              </a:spcBef>
              <a:buClr>
                <a:schemeClr val="dk1"/>
              </a:buClr>
              <a:buSzPct val="100000"/>
              <a:buFont typeface="Calibri"/>
              <a:buChar char="•"/>
            </a:pPr>
            <a:r>
              <a:rPr lang="en-US" sz="2700" b="0" i="0" u="none" strike="noStrike" cap="none" baseline="0" dirty="0">
                <a:solidFill>
                  <a:schemeClr val="dk1"/>
                </a:solidFill>
                <a:latin typeface="Calibri"/>
                <a:ea typeface="Calibri"/>
                <a:cs typeface="Calibri"/>
                <a:sym typeface="Calibri"/>
              </a:rPr>
              <a:t>Reduce airline fuel costs by $4 billion (IATA)</a:t>
            </a:r>
          </a:p>
          <a:p>
            <a:pPr marL="0" marR="0" lvl="0" indent="0" algn="l" rtl="0">
              <a:lnSpc>
                <a:spcPct val="80000"/>
              </a:lnSpc>
              <a:spcBef>
                <a:spcPts val="540"/>
              </a:spcBef>
              <a:buClr>
                <a:schemeClr val="dk1"/>
              </a:buClr>
              <a:buSzPct val="25000"/>
              <a:buFont typeface="Calibri"/>
              <a:buNone/>
            </a:pPr>
            <a:endParaRPr lang="en-US" sz="2700" b="0" i="0" u="none" strike="noStrike" cap="none" baseline="0" dirty="0">
              <a:solidFill>
                <a:schemeClr val="dk1"/>
              </a:solidFill>
              <a:latin typeface="Calibri"/>
              <a:ea typeface="Calibri"/>
              <a:cs typeface="Calibri"/>
              <a:sym typeface="Calibri"/>
            </a:endParaRPr>
          </a:p>
          <a:p>
            <a:pPr marL="342900" marR="0" lvl="0" indent="-170180" algn="l" rtl="0">
              <a:lnSpc>
                <a:spcPct val="80000"/>
              </a:lnSpc>
              <a:spcBef>
                <a:spcPts val="544"/>
              </a:spcBef>
              <a:buClr>
                <a:schemeClr val="dk1"/>
              </a:buClr>
              <a:buFont typeface="Calibri"/>
              <a:buNone/>
            </a:pPr>
            <a:endParaRPr sz="270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66348316"/>
      </p:ext>
    </p:extLst>
  </p:cSld>
  <p:clrMapOvr>
    <a:masterClrMapping/>
  </p:clrMapOvr>
  <p:transition spd="slow">
    <p:cu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Shape 258"/>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baseline="0">
                <a:solidFill>
                  <a:schemeClr val="dk1"/>
                </a:solidFill>
                <a:latin typeface="Calibri"/>
                <a:ea typeface="Calibri"/>
                <a:cs typeface="Calibri"/>
                <a:sym typeface="Calibri"/>
              </a:rPr>
              <a:t>Current Outlook Cont’d (2)</a:t>
            </a:r>
          </a:p>
        </p:txBody>
      </p:sp>
      <p:sp>
        <p:nvSpPr>
          <p:cNvPr id="259" name="Shape 259"/>
          <p:cNvSpPr txBox="1">
            <a:spLocks noGrp="1"/>
          </p:cNvSpPr>
          <p:nvPr>
            <p:ph sz="quarter" idx="13"/>
          </p:nvPr>
        </p:nvSpPr>
        <p:spPr>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buClr>
                <a:schemeClr val="dk1"/>
              </a:buClr>
              <a:buSzPct val="98333"/>
              <a:buFont typeface="Calibri"/>
              <a:buChar char="•"/>
            </a:pPr>
            <a:r>
              <a:rPr lang="en-US" sz="2950" b="0" i="0" u="none" strike="noStrike" cap="none" baseline="0" dirty="0">
                <a:solidFill>
                  <a:schemeClr val="dk1"/>
                </a:solidFill>
                <a:latin typeface="Calibri"/>
                <a:ea typeface="Calibri"/>
                <a:cs typeface="Calibri"/>
                <a:sym typeface="Calibri"/>
              </a:rPr>
              <a:t>Airlines set to receive over 1,400 new aircraft </a:t>
            </a:r>
            <a:r>
              <a:rPr lang="en-US" sz="2950" b="0" i="0" u="none" strike="noStrike" cap="none" baseline="0" dirty="0" smtClean="0">
                <a:solidFill>
                  <a:schemeClr val="dk1"/>
                </a:solidFill>
                <a:latin typeface="Calibri"/>
                <a:ea typeface="Calibri"/>
                <a:cs typeface="Calibri"/>
                <a:sym typeface="Calibri"/>
              </a:rPr>
              <a:t>    this </a:t>
            </a:r>
            <a:r>
              <a:rPr lang="en-US" sz="2950" b="0" i="0" u="none" strike="noStrike" cap="none" baseline="0" dirty="0">
                <a:solidFill>
                  <a:schemeClr val="dk1"/>
                </a:solidFill>
                <a:latin typeface="Calibri"/>
                <a:ea typeface="Calibri"/>
                <a:cs typeface="Calibri"/>
                <a:sym typeface="Calibri"/>
              </a:rPr>
              <a:t>year ($150 billion)</a:t>
            </a:r>
          </a:p>
          <a:p>
            <a:pPr marL="342900" marR="0" lvl="0" indent="-154940" algn="l" rtl="0">
              <a:lnSpc>
                <a:spcPct val="90000"/>
              </a:lnSpc>
              <a:spcBef>
                <a:spcPts val="592"/>
              </a:spcBef>
              <a:buClr>
                <a:schemeClr val="dk1"/>
              </a:buClr>
              <a:buFont typeface="Calibri"/>
              <a:buNone/>
            </a:pPr>
            <a:endParaRPr sz="2950" b="0" i="0" u="none" strike="noStrike" cap="none" baseline="0" dirty="0">
              <a:solidFill>
                <a:schemeClr val="dk1"/>
              </a:solidFill>
              <a:latin typeface="Calibri"/>
              <a:ea typeface="Calibri"/>
              <a:cs typeface="Calibri"/>
              <a:sym typeface="Calibri"/>
            </a:endParaRPr>
          </a:p>
          <a:p>
            <a:pPr marL="342900" marR="0" lvl="0" indent="-342900" algn="l" rtl="0">
              <a:lnSpc>
                <a:spcPct val="90000"/>
              </a:lnSpc>
              <a:spcBef>
                <a:spcPts val="590"/>
              </a:spcBef>
              <a:buClr>
                <a:schemeClr val="dk1"/>
              </a:buClr>
              <a:buSzPct val="98333"/>
              <a:buFont typeface="Calibri"/>
              <a:buChar char="•"/>
            </a:pPr>
            <a:r>
              <a:rPr lang="en-US" sz="2950" b="0" i="0" u="none" strike="noStrike" cap="none" baseline="0" dirty="0">
                <a:solidFill>
                  <a:schemeClr val="dk1"/>
                </a:solidFill>
                <a:latin typeface="Calibri"/>
                <a:ea typeface="Calibri"/>
                <a:cs typeface="Calibri"/>
                <a:sym typeface="Calibri"/>
              </a:rPr>
              <a:t>Over half of these aircrafts will replace old, less fuel-efficient aircraft</a:t>
            </a:r>
          </a:p>
          <a:p>
            <a:pPr marL="342900" marR="0" lvl="0" indent="-154940" algn="l" rtl="0">
              <a:lnSpc>
                <a:spcPct val="90000"/>
              </a:lnSpc>
              <a:spcBef>
                <a:spcPts val="592"/>
              </a:spcBef>
              <a:buClr>
                <a:schemeClr val="dk1"/>
              </a:buClr>
              <a:buFont typeface="Calibri"/>
              <a:buNone/>
            </a:pPr>
            <a:endParaRPr sz="2950" b="0" i="0" u="none" strike="noStrike" cap="none" baseline="0" dirty="0">
              <a:solidFill>
                <a:schemeClr val="dk1"/>
              </a:solidFill>
              <a:latin typeface="Calibri"/>
              <a:ea typeface="Calibri"/>
              <a:cs typeface="Calibri"/>
              <a:sym typeface="Calibri"/>
            </a:endParaRPr>
          </a:p>
          <a:p>
            <a:pPr marL="342900" marR="0" lvl="0" indent="-342900" algn="l" rtl="0">
              <a:lnSpc>
                <a:spcPct val="90000"/>
              </a:lnSpc>
              <a:spcBef>
                <a:spcPts val="590"/>
              </a:spcBef>
              <a:buClr>
                <a:schemeClr val="dk1"/>
              </a:buClr>
              <a:buSzPct val="98333"/>
              <a:buFont typeface="Calibri"/>
              <a:buChar char="•"/>
            </a:pPr>
            <a:r>
              <a:rPr lang="en-US" sz="2950" b="0" i="0" u="none" strike="noStrike" cap="none" baseline="0" dirty="0">
                <a:solidFill>
                  <a:schemeClr val="dk1"/>
                </a:solidFill>
                <a:latin typeface="Calibri"/>
                <a:ea typeface="Calibri"/>
                <a:cs typeface="Calibri"/>
                <a:sym typeface="Calibri"/>
              </a:rPr>
              <a:t>Delta Airlines ordered 15 new Airbus Group A321 aircraft ($1.65 billion) to start being </a:t>
            </a:r>
            <a:r>
              <a:rPr lang="en-US" sz="2950" b="0" i="0" u="none" strike="noStrike" cap="none" baseline="0" dirty="0" smtClean="0">
                <a:solidFill>
                  <a:schemeClr val="dk1"/>
                </a:solidFill>
                <a:latin typeface="Calibri"/>
                <a:ea typeface="Calibri"/>
                <a:cs typeface="Calibri"/>
                <a:sym typeface="Calibri"/>
              </a:rPr>
              <a:t>              delivered </a:t>
            </a:r>
            <a:r>
              <a:rPr lang="en-US" sz="2950" b="0" i="0" u="none" strike="noStrike" cap="none" baseline="0" dirty="0">
                <a:solidFill>
                  <a:schemeClr val="dk1"/>
                </a:solidFill>
                <a:latin typeface="Calibri"/>
                <a:ea typeface="Calibri"/>
                <a:cs typeface="Calibri"/>
                <a:sym typeface="Calibri"/>
              </a:rPr>
              <a:t>in 2018</a:t>
            </a:r>
          </a:p>
        </p:txBody>
      </p:sp>
    </p:spTree>
    <p:extLst>
      <p:ext uri="{BB962C8B-B14F-4D97-AF65-F5344CB8AC3E}">
        <p14:creationId xmlns:p14="http://schemas.microsoft.com/office/powerpoint/2010/main" val="3896803420"/>
      </p:ext>
    </p:extLst>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Shape 96"/>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baseline="0">
                <a:solidFill>
                  <a:schemeClr val="dk1"/>
                </a:solidFill>
                <a:latin typeface="Calibri"/>
                <a:ea typeface="Calibri"/>
                <a:cs typeface="Calibri"/>
                <a:sym typeface="Calibri"/>
              </a:rPr>
              <a:t>Terminology</a:t>
            </a:r>
          </a:p>
        </p:txBody>
      </p:sp>
      <p:sp>
        <p:nvSpPr>
          <p:cNvPr id="97" name="Shape 97"/>
          <p:cNvSpPr txBox="1">
            <a:spLocks noGrp="1"/>
          </p:cNvSpPr>
          <p:nvPr>
            <p:ph sz="quarter" idx="13"/>
          </p:nvPr>
        </p:nvSpPr>
        <p:spPr>
          <a:prstGeom prst="rect">
            <a:avLst/>
          </a:prstGeom>
          <a:noFill/>
          <a:ln>
            <a:noFill/>
          </a:ln>
        </p:spPr>
        <p:txBody>
          <a:bodyPr lIns="91425" tIns="45700" rIns="91425" bIns="45700" anchor="t" anchorCtr="0">
            <a:noAutofit/>
          </a:bodyPr>
          <a:lstStyle/>
          <a:p>
            <a:pPr marL="342900" marR="0" lvl="0" indent="-342900" algn="l" rtl="0">
              <a:lnSpc>
                <a:spcPct val="80000"/>
              </a:lnSpc>
              <a:spcBef>
                <a:spcPts val="0"/>
              </a:spcBef>
              <a:buClr>
                <a:schemeClr val="dk1"/>
              </a:buClr>
              <a:buSzPct val="100000"/>
              <a:buFont typeface="Souce Sans Pro"/>
              <a:buChar char="•"/>
            </a:pPr>
            <a:r>
              <a:rPr lang="en-US" sz="2500" b="0" i="0" u="none" strike="noStrike" cap="none" baseline="0" dirty="0">
                <a:solidFill>
                  <a:schemeClr val="dk1"/>
                </a:solidFill>
                <a:latin typeface="Souce Sans Pro"/>
                <a:ea typeface="Souce Sans Pro"/>
                <a:cs typeface="Souce Sans Pro"/>
                <a:sym typeface="Souce Sans Pro"/>
              </a:rPr>
              <a:t>ATK: Available </a:t>
            </a:r>
            <a:r>
              <a:rPr lang="en-US" sz="2500" b="0" i="0" u="none" strike="noStrike" cap="none" baseline="0" dirty="0" err="1">
                <a:solidFill>
                  <a:schemeClr val="dk1"/>
                </a:solidFill>
                <a:latin typeface="Souce Sans Pro"/>
                <a:ea typeface="Souce Sans Pro"/>
                <a:cs typeface="Souce Sans Pro"/>
                <a:sym typeface="Souce Sans Pro"/>
              </a:rPr>
              <a:t>Tonne</a:t>
            </a:r>
            <a:r>
              <a:rPr lang="en-US" sz="2500" b="0" i="0" u="none" strike="noStrike" cap="none" baseline="0" dirty="0">
                <a:solidFill>
                  <a:schemeClr val="dk1"/>
                </a:solidFill>
                <a:latin typeface="Souce Sans Pro"/>
                <a:ea typeface="Souce Sans Pro"/>
                <a:cs typeface="Souce Sans Pro"/>
                <a:sym typeface="Souce Sans Pro"/>
              </a:rPr>
              <a:t> Kilometer (Capacity)</a:t>
            </a:r>
          </a:p>
          <a:p>
            <a:pPr marL="0" marR="0" lvl="0" indent="0" algn="l" rtl="0">
              <a:lnSpc>
                <a:spcPct val="80000"/>
              </a:lnSpc>
              <a:spcBef>
                <a:spcPts val="500"/>
              </a:spcBef>
              <a:buClr>
                <a:schemeClr val="dk1"/>
              </a:buClr>
              <a:buSzPct val="25000"/>
              <a:buFont typeface="Souce Sans Pro"/>
              <a:buNone/>
            </a:pPr>
            <a:r>
              <a:rPr lang="en-US" sz="2500" b="0" i="0" u="none" strike="noStrike" cap="none" baseline="0" dirty="0">
                <a:solidFill>
                  <a:schemeClr val="dk1"/>
                </a:solidFill>
                <a:latin typeface="Souce Sans Pro"/>
                <a:ea typeface="Souce Sans Pro"/>
                <a:cs typeface="Souce Sans Pro"/>
                <a:sym typeface="Souce Sans Pro"/>
              </a:rPr>
              <a:t>	= Passenger and cargo capacity</a:t>
            </a:r>
          </a:p>
          <a:p>
            <a:pPr marL="342900" marR="0" lvl="0" indent="-185420" algn="l" rtl="0">
              <a:lnSpc>
                <a:spcPct val="80000"/>
              </a:lnSpc>
              <a:spcBef>
                <a:spcPts val="496"/>
              </a:spcBef>
              <a:buClr>
                <a:schemeClr val="dk1"/>
              </a:buClr>
              <a:buFont typeface="Calibri"/>
              <a:buNone/>
            </a:pPr>
            <a:endParaRPr sz="2500" b="0" i="0" u="none" strike="noStrike" cap="none" baseline="0" dirty="0">
              <a:solidFill>
                <a:schemeClr val="dk1"/>
              </a:solidFill>
              <a:latin typeface="Souce Sans Pro"/>
              <a:ea typeface="Souce Sans Pro"/>
              <a:cs typeface="Souce Sans Pro"/>
              <a:sym typeface="Souce Sans Pro"/>
            </a:endParaRPr>
          </a:p>
          <a:p>
            <a:pPr marL="342900" marR="0" lvl="0" indent="-342900" algn="l" rtl="0">
              <a:lnSpc>
                <a:spcPct val="80000"/>
              </a:lnSpc>
              <a:spcBef>
                <a:spcPts val="500"/>
              </a:spcBef>
              <a:buClr>
                <a:schemeClr val="dk1"/>
              </a:buClr>
              <a:buSzPct val="100000"/>
              <a:buFont typeface="Souce Sans Pro"/>
              <a:buChar char="•"/>
            </a:pPr>
            <a:r>
              <a:rPr lang="en-US" sz="2500" b="0" i="0" u="none" strike="noStrike" cap="none" baseline="0" dirty="0">
                <a:solidFill>
                  <a:schemeClr val="dk1"/>
                </a:solidFill>
                <a:latin typeface="Souce Sans Pro"/>
                <a:ea typeface="Souce Sans Pro"/>
                <a:cs typeface="Souce Sans Pro"/>
                <a:sym typeface="Souce Sans Pro"/>
              </a:rPr>
              <a:t>ASK: Available Seat Kilometer (Capacity) </a:t>
            </a:r>
          </a:p>
          <a:p>
            <a:pPr marL="0" marR="0" lvl="0" indent="0" algn="l" rtl="0">
              <a:lnSpc>
                <a:spcPct val="80000"/>
              </a:lnSpc>
              <a:spcBef>
                <a:spcPts val="500"/>
              </a:spcBef>
              <a:buClr>
                <a:schemeClr val="dk1"/>
              </a:buClr>
              <a:buSzPct val="25000"/>
              <a:buFont typeface="Souce Sans Pro"/>
              <a:buNone/>
            </a:pPr>
            <a:r>
              <a:rPr lang="en-US" sz="2500" b="0" i="0" u="none" strike="noStrike" cap="none" baseline="0" dirty="0">
                <a:solidFill>
                  <a:schemeClr val="dk1"/>
                </a:solidFill>
                <a:latin typeface="Souce Sans Pro"/>
                <a:ea typeface="Souce Sans Pro"/>
                <a:cs typeface="Souce Sans Pro"/>
                <a:sym typeface="Souce Sans Pro"/>
              </a:rPr>
              <a:t>	= [Number of seats] * [kilometers flown]</a:t>
            </a:r>
          </a:p>
          <a:p>
            <a:pPr marL="342900" marR="0" lvl="0" indent="-185420" algn="l" rtl="0">
              <a:lnSpc>
                <a:spcPct val="80000"/>
              </a:lnSpc>
              <a:spcBef>
                <a:spcPts val="496"/>
              </a:spcBef>
              <a:buClr>
                <a:schemeClr val="dk1"/>
              </a:buClr>
              <a:buFont typeface="Calibri"/>
              <a:buNone/>
            </a:pPr>
            <a:endParaRPr sz="2500" b="0" i="0" u="none" strike="noStrike" cap="none" baseline="0" dirty="0">
              <a:solidFill>
                <a:schemeClr val="dk1"/>
              </a:solidFill>
              <a:latin typeface="Souce Sans Pro"/>
              <a:ea typeface="Souce Sans Pro"/>
              <a:cs typeface="Souce Sans Pro"/>
              <a:sym typeface="Souce Sans Pro"/>
            </a:endParaRPr>
          </a:p>
          <a:p>
            <a:pPr marL="342900" marR="0" lvl="0" indent="-342900" algn="l" rtl="0">
              <a:lnSpc>
                <a:spcPct val="80000"/>
              </a:lnSpc>
              <a:spcBef>
                <a:spcPts val="500"/>
              </a:spcBef>
              <a:buClr>
                <a:schemeClr val="dk1"/>
              </a:buClr>
              <a:buSzPct val="100000"/>
              <a:buFont typeface="Souce Sans Pro"/>
              <a:buChar char="•"/>
            </a:pPr>
            <a:r>
              <a:rPr lang="en-US" sz="2500" b="0" i="0" u="none" strike="noStrike" cap="none" baseline="0" dirty="0">
                <a:solidFill>
                  <a:schemeClr val="dk1"/>
                </a:solidFill>
                <a:latin typeface="Souce Sans Pro"/>
                <a:ea typeface="Souce Sans Pro"/>
                <a:cs typeface="Souce Sans Pro"/>
                <a:sym typeface="Souce Sans Pro"/>
              </a:rPr>
              <a:t>RPK: Revenue Passenger Kilometer (Traffic)</a:t>
            </a:r>
          </a:p>
          <a:p>
            <a:pPr marL="0" marR="0" lvl="0" indent="0" algn="l" rtl="0">
              <a:lnSpc>
                <a:spcPct val="80000"/>
              </a:lnSpc>
              <a:spcBef>
                <a:spcPts val="500"/>
              </a:spcBef>
              <a:buClr>
                <a:schemeClr val="dk1"/>
              </a:buClr>
              <a:buSzPct val="25000"/>
              <a:buFont typeface="Souce Sans Pro"/>
              <a:buNone/>
            </a:pPr>
            <a:r>
              <a:rPr lang="en-US" sz="2500" b="0" i="0" u="none" strike="noStrike" cap="none" baseline="0" dirty="0">
                <a:solidFill>
                  <a:schemeClr val="dk1"/>
                </a:solidFill>
                <a:latin typeface="Souce Sans Pro"/>
                <a:ea typeface="Souce Sans Pro"/>
                <a:cs typeface="Souce Sans Pro"/>
                <a:sym typeface="Souce Sans Pro"/>
              </a:rPr>
              <a:t>	= [Number of paying passengers] * [kilometers </a:t>
            </a:r>
            <a:r>
              <a:rPr lang="en-US" sz="2500" b="0" i="0" u="none" strike="noStrike" cap="none" baseline="0" dirty="0" smtClean="0">
                <a:solidFill>
                  <a:schemeClr val="dk1"/>
                </a:solidFill>
                <a:latin typeface="Souce Sans Pro"/>
                <a:ea typeface="Souce Sans Pro"/>
                <a:cs typeface="Souce Sans Pro"/>
                <a:sym typeface="Souce Sans Pro"/>
              </a:rPr>
              <a:t>      	flown</a:t>
            </a:r>
            <a:r>
              <a:rPr lang="en-US" sz="2500" b="0" i="0" u="none" strike="noStrike" cap="none" baseline="0" dirty="0">
                <a:solidFill>
                  <a:schemeClr val="dk1"/>
                </a:solidFill>
                <a:latin typeface="Souce Sans Pro"/>
                <a:ea typeface="Souce Sans Pro"/>
                <a:cs typeface="Souce Sans Pro"/>
                <a:sym typeface="Souce Sans Pro"/>
              </a:rPr>
              <a:t>]</a:t>
            </a:r>
          </a:p>
          <a:p>
            <a:pPr marL="342900" marR="0" lvl="0" indent="-185420" algn="l" rtl="0">
              <a:lnSpc>
                <a:spcPct val="80000"/>
              </a:lnSpc>
              <a:spcBef>
                <a:spcPts val="496"/>
              </a:spcBef>
              <a:buClr>
                <a:schemeClr val="dk1"/>
              </a:buClr>
              <a:buFont typeface="Calibri"/>
              <a:buNone/>
            </a:pPr>
            <a:endParaRPr sz="2500" b="0" i="0" u="none" strike="noStrike" cap="none" baseline="0" dirty="0">
              <a:solidFill>
                <a:schemeClr val="dk1"/>
              </a:solidFill>
              <a:latin typeface="Souce Sans Pro"/>
              <a:ea typeface="Souce Sans Pro"/>
              <a:cs typeface="Souce Sans Pro"/>
              <a:sym typeface="Souce Sans Pro"/>
            </a:endParaRPr>
          </a:p>
          <a:p>
            <a:pPr marL="342900" marR="0" lvl="0" indent="-342900" algn="l" rtl="0">
              <a:lnSpc>
                <a:spcPct val="80000"/>
              </a:lnSpc>
              <a:spcBef>
                <a:spcPts val="500"/>
              </a:spcBef>
              <a:buClr>
                <a:schemeClr val="dk1"/>
              </a:buClr>
              <a:buSzPct val="100000"/>
              <a:buFont typeface="Souce Sans Pro"/>
              <a:buChar char="•"/>
            </a:pPr>
            <a:r>
              <a:rPr lang="en-US" sz="2500" b="0" i="0" u="none" strike="noStrike" cap="none" baseline="0" dirty="0">
                <a:solidFill>
                  <a:schemeClr val="dk1"/>
                </a:solidFill>
                <a:latin typeface="Souce Sans Pro"/>
                <a:ea typeface="Souce Sans Pro"/>
                <a:cs typeface="Souce Sans Pro"/>
                <a:sym typeface="Souce Sans Pro"/>
              </a:rPr>
              <a:t>FTK: Freight </a:t>
            </a:r>
            <a:r>
              <a:rPr lang="en-US" sz="2500" b="0" i="0" u="none" strike="noStrike" cap="none" baseline="0" dirty="0" err="1">
                <a:solidFill>
                  <a:schemeClr val="dk1"/>
                </a:solidFill>
                <a:latin typeface="Souce Sans Pro"/>
                <a:ea typeface="Souce Sans Pro"/>
                <a:cs typeface="Souce Sans Pro"/>
                <a:sym typeface="Souce Sans Pro"/>
              </a:rPr>
              <a:t>Tonne</a:t>
            </a:r>
            <a:r>
              <a:rPr lang="en-US" sz="2500" b="0" i="0" u="none" strike="noStrike" cap="none" baseline="0" dirty="0">
                <a:solidFill>
                  <a:schemeClr val="dk1"/>
                </a:solidFill>
                <a:latin typeface="Souce Sans Pro"/>
                <a:ea typeface="Souce Sans Pro"/>
                <a:cs typeface="Souce Sans Pro"/>
                <a:sym typeface="Souce Sans Pro"/>
              </a:rPr>
              <a:t> Kilometer (Traffic)</a:t>
            </a:r>
          </a:p>
          <a:p>
            <a:pPr marL="0" marR="0" lvl="0" indent="0" algn="l" rtl="0">
              <a:lnSpc>
                <a:spcPct val="80000"/>
              </a:lnSpc>
              <a:spcBef>
                <a:spcPts val="500"/>
              </a:spcBef>
              <a:buClr>
                <a:schemeClr val="dk1"/>
              </a:buClr>
              <a:buSzPct val="25000"/>
              <a:buFont typeface="Souce Sans Pro"/>
              <a:buNone/>
            </a:pPr>
            <a:r>
              <a:rPr lang="en-US" sz="2500" b="0" i="0" u="none" strike="noStrike" cap="none" baseline="0" dirty="0">
                <a:solidFill>
                  <a:schemeClr val="dk1"/>
                </a:solidFill>
                <a:latin typeface="Souce Sans Pro"/>
                <a:ea typeface="Souce Sans Pro"/>
                <a:cs typeface="Souce Sans Pro"/>
                <a:sym typeface="Souce Sans Pro"/>
              </a:rPr>
              <a:t>	= [Freight </a:t>
            </a:r>
            <a:r>
              <a:rPr lang="en-US" sz="2500" b="0" i="0" u="none" strike="noStrike" cap="none" baseline="0" dirty="0" err="1">
                <a:solidFill>
                  <a:schemeClr val="dk1"/>
                </a:solidFill>
                <a:latin typeface="Souce Sans Pro"/>
                <a:ea typeface="Souce Sans Pro"/>
                <a:cs typeface="Souce Sans Pro"/>
                <a:sym typeface="Souce Sans Pro"/>
              </a:rPr>
              <a:t>tonnes</a:t>
            </a:r>
            <a:r>
              <a:rPr lang="en-US" sz="2500" b="0" i="0" u="none" strike="noStrike" cap="none" baseline="0" dirty="0">
                <a:solidFill>
                  <a:schemeClr val="dk1"/>
                </a:solidFill>
                <a:latin typeface="Souce Sans Pro"/>
                <a:ea typeface="Souce Sans Pro"/>
                <a:cs typeface="Souce Sans Pro"/>
                <a:sym typeface="Souce Sans Pro"/>
              </a:rPr>
              <a:t> carried] * [kilometers flown]</a:t>
            </a:r>
          </a:p>
          <a:p>
            <a:pPr marL="342900" marR="0" lvl="0" indent="-185420" algn="l" rtl="0">
              <a:lnSpc>
                <a:spcPct val="80000"/>
              </a:lnSpc>
              <a:spcBef>
                <a:spcPts val="496"/>
              </a:spcBef>
              <a:buClr>
                <a:schemeClr val="dk1"/>
              </a:buClr>
              <a:buFont typeface="Calibri"/>
              <a:buNone/>
            </a:pPr>
            <a:endParaRPr sz="250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58264500"/>
      </p:ext>
    </p:extLst>
  </p:cSld>
  <p:clrMapOvr>
    <a:masterClrMapping/>
  </p:clrMapOvr>
  <p:transition spd="slow">
    <p:cu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Shape 264"/>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baseline="0">
                <a:solidFill>
                  <a:schemeClr val="dk1"/>
                </a:solidFill>
                <a:latin typeface="Calibri"/>
                <a:ea typeface="Calibri"/>
                <a:cs typeface="Calibri"/>
                <a:sym typeface="Calibri"/>
              </a:rPr>
              <a:t>Current Outlook Cont’d (3)</a:t>
            </a:r>
          </a:p>
        </p:txBody>
      </p:sp>
      <p:sp>
        <p:nvSpPr>
          <p:cNvPr id="265" name="Shape 265"/>
          <p:cNvSpPr txBox="1">
            <a:spLocks noGrp="1"/>
          </p:cNvSpPr>
          <p:nvPr>
            <p:ph sz="quarter" idx="13"/>
          </p:nvPr>
        </p:nvSpPr>
        <p:spPr>
          <a:prstGeom prst="rect">
            <a:avLst/>
          </a:prstGeom>
          <a:noFill/>
          <a:ln>
            <a:noFill/>
          </a:ln>
        </p:spPr>
        <p:txBody>
          <a:bodyPr lIns="91425" tIns="45700" rIns="91425" bIns="45700" anchor="t" anchorCtr="0">
            <a:noAutofit/>
          </a:bodyPr>
          <a:lstStyle/>
          <a:p>
            <a:pPr marL="342900" marR="0" lvl="0" indent="-342900" algn="l" rtl="0">
              <a:lnSpc>
                <a:spcPct val="80000"/>
              </a:lnSpc>
              <a:spcBef>
                <a:spcPts val="0"/>
              </a:spcBef>
              <a:buClr>
                <a:schemeClr val="dk1"/>
              </a:buClr>
              <a:buSzPct val="98333"/>
              <a:buFont typeface="Calibri"/>
              <a:buChar char="•"/>
            </a:pPr>
            <a:r>
              <a:rPr lang="en-US" sz="2950" b="0" i="0" u="none" strike="noStrike" cap="none" baseline="0" dirty="0">
                <a:solidFill>
                  <a:schemeClr val="dk1"/>
                </a:solidFill>
                <a:latin typeface="Calibri"/>
                <a:ea typeface="Calibri"/>
                <a:cs typeface="Calibri"/>
                <a:sym typeface="Calibri"/>
              </a:rPr>
              <a:t>U.S. and Canada expected to have industry's </a:t>
            </a:r>
            <a:r>
              <a:rPr lang="en-US" sz="2950" b="0" i="0" u="none" strike="noStrike" cap="none" baseline="0" dirty="0" smtClean="0">
                <a:solidFill>
                  <a:schemeClr val="dk1"/>
                </a:solidFill>
                <a:latin typeface="Calibri"/>
                <a:ea typeface="Calibri"/>
                <a:cs typeface="Calibri"/>
                <a:sym typeface="Calibri"/>
              </a:rPr>
              <a:t>    best </a:t>
            </a:r>
            <a:r>
              <a:rPr lang="en-US" sz="2950" b="0" i="0" u="none" strike="noStrike" cap="none" baseline="0" dirty="0">
                <a:solidFill>
                  <a:schemeClr val="dk1"/>
                </a:solidFill>
                <a:latin typeface="Calibri"/>
                <a:ea typeface="Calibri"/>
                <a:cs typeface="Calibri"/>
                <a:sym typeface="Calibri"/>
              </a:rPr>
              <a:t>margins this year: post-tax </a:t>
            </a:r>
            <a:r>
              <a:rPr lang="en-US" sz="2950" b="0" i="0" u="none" strike="noStrike" cap="none" baseline="0" dirty="0" smtClean="0">
                <a:solidFill>
                  <a:schemeClr val="dk1"/>
                </a:solidFill>
                <a:latin typeface="Calibri"/>
                <a:ea typeface="Calibri"/>
                <a:cs typeface="Calibri"/>
                <a:sym typeface="Calibri"/>
              </a:rPr>
              <a:t>profit                 </a:t>
            </a:r>
            <a:r>
              <a:rPr lang="en-US" sz="2950" b="0" i="0" u="none" strike="noStrike" cap="none" baseline="0" dirty="0">
                <a:solidFill>
                  <a:schemeClr val="dk1"/>
                </a:solidFill>
                <a:latin typeface="Calibri"/>
                <a:ea typeface="Calibri"/>
                <a:cs typeface="Calibri"/>
                <a:sym typeface="Calibri"/>
              </a:rPr>
              <a:t>estimated at 4.3% of total revenue</a:t>
            </a:r>
          </a:p>
          <a:p>
            <a:pPr marL="342900" marR="0" lvl="0" indent="-154940" algn="l" rtl="0">
              <a:lnSpc>
                <a:spcPct val="80000"/>
              </a:lnSpc>
              <a:spcBef>
                <a:spcPts val="592"/>
              </a:spcBef>
              <a:buClr>
                <a:schemeClr val="dk1"/>
              </a:buClr>
              <a:buFont typeface="Calibri"/>
              <a:buNone/>
            </a:pPr>
            <a:endParaRPr sz="2950" b="0" i="0" u="none" strike="noStrike" cap="none" baseline="0" dirty="0">
              <a:solidFill>
                <a:schemeClr val="dk1"/>
              </a:solidFill>
              <a:latin typeface="Calibri"/>
              <a:ea typeface="Calibri"/>
              <a:cs typeface="Calibri"/>
              <a:sym typeface="Calibri"/>
            </a:endParaRPr>
          </a:p>
          <a:p>
            <a:pPr marL="342900" marR="0" lvl="0" indent="-342900" algn="l" rtl="0">
              <a:lnSpc>
                <a:spcPct val="80000"/>
              </a:lnSpc>
              <a:spcBef>
                <a:spcPts val="590"/>
              </a:spcBef>
              <a:buClr>
                <a:schemeClr val="dk1"/>
              </a:buClr>
              <a:buSzPct val="98333"/>
              <a:buFont typeface="Calibri"/>
              <a:buChar char="•"/>
            </a:pPr>
            <a:r>
              <a:rPr lang="en-US" sz="2950" b="0" i="0" u="none" strike="noStrike" cap="none" baseline="0" dirty="0">
                <a:solidFill>
                  <a:schemeClr val="dk1"/>
                </a:solidFill>
                <a:latin typeface="Calibri"/>
                <a:ea typeface="Calibri"/>
                <a:cs typeface="Calibri"/>
                <a:sym typeface="Calibri"/>
              </a:rPr>
              <a:t>Estimated after-tax profits for Latin American </a:t>
            </a:r>
            <a:r>
              <a:rPr lang="en-US" sz="2950" b="0" i="0" u="none" strike="noStrike" cap="none" baseline="0" dirty="0" smtClean="0">
                <a:solidFill>
                  <a:schemeClr val="dk1"/>
                </a:solidFill>
                <a:latin typeface="Calibri"/>
                <a:ea typeface="Calibri"/>
                <a:cs typeface="Calibri"/>
                <a:sym typeface="Calibri"/>
              </a:rPr>
              <a:t>   Airlines </a:t>
            </a:r>
            <a:r>
              <a:rPr lang="en-US" sz="2950" b="0" i="0" u="none" strike="noStrike" cap="none" baseline="0" dirty="0">
                <a:solidFill>
                  <a:schemeClr val="dk1"/>
                </a:solidFill>
                <a:latin typeface="Calibri"/>
                <a:ea typeface="Calibri"/>
                <a:cs typeface="Calibri"/>
                <a:sym typeface="Calibri"/>
              </a:rPr>
              <a:t>are at 3% and 2.6% for the Middle East</a:t>
            </a:r>
          </a:p>
          <a:p>
            <a:pPr marL="342900" marR="0" lvl="0" indent="-154940" algn="l" rtl="0">
              <a:lnSpc>
                <a:spcPct val="80000"/>
              </a:lnSpc>
              <a:spcBef>
                <a:spcPts val="592"/>
              </a:spcBef>
              <a:buClr>
                <a:schemeClr val="dk1"/>
              </a:buClr>
              <a:buFont typeface="Calibri"/>
              <a:buNone/>
            </a:pPr>
            <a:endParaRPr sz="2950" b="0" i="0" u="none" strike="noStrike" cap="none" baseline="0" dirty="0">
              <a:solidFill>
                <a:schemeClr val="dk1"/>
              </a:solidFill>
              <a:latin typeface="Calibri"/>
              <a:ea typeface="Calibri"/>
              <a:cs typeface="Calibri"/>
              <a:sym typeface="Calibri"/>
            </a:endParaRPr>
          </a:p>
          <a:p>
            <a:pPr marL="342900" marR="0" lvl="0" indent="-342900" algn="l" rtl="0">
              <a:lnSpc>
                <a:spcPct val="80000"/>
              </a:lnSpc>
              <a:spcBef>
                <a:spcPts val="590"/>
              </a:spcBef>
              <a:buClr>
                <a:schemeClr val="dk1"/>
              </a:buClr>
              <a:buSzPct val="98333"/>
              <a:buFont typeface="Calibri"/>
              <a:buChar char="•"/>
            </a:pPr>
            <a:r>
              <a:rPr lang="en-US" sz="2950" b="0" i="0" u="none" strike="noStrike" cap="none" baseline="0" dirty="0">
                <a:solidFill>
                  <a:schemeClr val="dk1"/>
                </a:solidFill>
                <a:latin typeface="Calibri"/>
                <a:ea typeface="Calibri"/>
                <a:cs typeface="Calibri"/>
                <a:sym typeface="Calibri"/>
              </a:rPr>
              <a:t>European airlines expected to generate 1.3% </a:t>
            </a:r>
            <a:r>
              <a:rPr lang="en-US" sz="2950" b="0" i="0" u="none" strike="noStrike" cap="none" baseline="0" dirty="0" smtClean="0">
                <a:solidFill>
                  <a:schemeClr val="dk1"/>
                </a:solidFill>
                <a:latin typeface="Calibri"/>
                <a:ea typeface="Calibri"/>
                <a:cs typeface="Calibri"/>
                <a:sym typeface="Calibri"/>
              </a:rPr>
              <a:t>    profit </a:t>
            </a:r>
            <a:r>
              <a:rPr lang="en-US" sz="2950" b="0" i="0" u="none" strike="noStrike" cap="none" baseline="0" dirty="0">
                <a:solidFill>
                  <a:schemeClr val="dk1"/>
                </a:solidFill>
                <a:latin typeface="Calibri"/>
                <a:ea typeface="Calibri"/>
                <a:cs typeface="Calibri"/>
                <a:sym typeface="Calibri"/>
              </a:rPr>
              <a:t>and Asian airlines are expected to book </a:t>
            </a:r>
            <a:r>
              <a:rPr lang="en-US" sz="2950" b="0" i="0" u="none" strike="noStrike" cap="none" baseline="0" dirty="0" smtClean="0">
                <a:solidFill>
                  <a:schemeClr val="dk1"/>
                </a:solidFill>
                <a:latin typeface="Calibri"/>
                <a:ea typeface="Calibri"/>
                <a:cs typeface="Calibri"/>
                <a:sym typeface="Calibri"/>
              </a:rPr>
              <a:t> profit </a:t>
            </a:r>
            <a:r>
              <a:rPr lang="en-US" sz="2950" b="0" i="0" u="none" strike="noStrike" cap="none" baseline="0" dirty="0">
                <a:solidFill>
                  <a:schemeClr val="dk1"/>
                </a:solidFill>
                <a:latin typeface="Calibri"/>
                <a:ea typeface="Calibri"/>
                <a:cs typeface="Calibri"/>
                <a:sym typeface="Calibri"/>
              </a:rPr>
              <a:t>of 1.6% ($3.2 billion) (IATA)</a:t>
            </a:r>
          </a:p>
        </p:txBody>
      </p:sp>
    </p:spTree>
    <p:extLst>
      <p:ext uri="{BB962C8B-B14F-4D97-AF65-F5344CB8AC3E}">
        <p14:creationId xmlns:p14="http://schemas.microsoft.com/office/powerpoint/2010/main" val="2794337740"/>
      </p:ext>
    </p:extLst>
  </p:cSld>
  <p:clrMapOvr>
    <a:masterClrMapping/>
  </p:clrMapOvr>
  <p:transition spd="slow">
    <p:cu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cap="none" dirty="0" smtClean="0"/>
              <a:t>GDP Growth And Forecasts</a:t>
            </a:r>
            <a:endParaRPr lang="en-US" sz="4400" cap="none" dirty="0"/>
          </a:p>
        </p:txBody>
      </p:sp>
      <p:sp>
        <p:nvSpPr>
          <p:cNvPr id="3" name="Text Placeholder 2"/>
          <p:cNvSpPr>
            <a:spLocks noGrp="1"/>
          </p:cNvSpPr>
          <p:nvPr>
            <p:ph sz="quarter" idx="13"/>
          </p:nvPr>
        </p:nvSpPr>
        <p:spPr/>
        <p:txBody>
          <a:bodyPr/>
          <a:lstStyle/>
          <a:p>
            <a:endParaRPr lang="en-US" dirty="0"/>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7782" t="19764" r="4436" b="15455"/>
          <a:stretch/>
        </p:blipFill>
        <p:spPr bwMode="auto">
          <a:xfrm>
            <a:off x="2362200" y="1828800"/>
            <a:ext cx="3962400"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617360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cap="none" dirty="0" smtClean="0">
                <a:solidFill>
                  <a:schemeClr val="tx2">
                    <a:lumMod val="50000"/>
                  </a:schemeClr>
                </a:solidFill>
              </a:rPr>
              <a:t>Market Developments</a:t>
            </a:r>
            <a:endParaRPr lang="en-US" sz="4400" cap="none" dirty="0">
              <a:solidFill>
                <a:schemeClr val="tx2">
                  <a:lumMod val="50000"/>
                </a:schemeClr>
              </a:solidFill>
            </a:endParaRPr>
          </a:p>
        </p:txBody>
      </p:sp>
      <p:sp>
        <p:nvSpPr>
          <p:cNvPr id="3" name="Text Placeholder 2"/>
          <p:cNvSpPr>
            <a:spLocks noGrp="1"/>
          </p:cNvSpPr>
          <p:nvPr>
            <p:ph sz="quarter" idx="13"/>
          </p:nvPr>
        </p:nvSpPr>
        <p:spPr/>
        <p:txBody>
          <a:bodyPr/>
          <a:lstStyle/>
          <a:p>
            <a:endParaRPr lang="en-US"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893" t="19298" r="3526" b="15521"/>
          <a:stretch/>
        </p:blipFill>
        <p:spPr bwMode="auto">
          <a:xfrm>
            <a:off x="838200" y="1828800"/>
            <a:ext cx="7543800" cy="4953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847426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cap="none" dirty="0" smtClean="0"/>
              <a:t>Market Developments </a:t>
            </a:r>
            <a:r>
              <a:rPr lang="en-US" sz="4400" cap="none" dirty="0" err="1" smtClean="0"/>
              <a:t>Cont</a:t>
            </a:r>
            <a:r>
              <a:rPr lang="en-US" sz="4400" cap="none" dirty="0" smtClean="0"/>
              <a:t>’</a:t>
            </a:r>
            <a:endParaRPr lang="en-US" sz="4400" cap="none" dirty="0"/>
          </a:p>
        </p:txBody>
      </p:sp>
      <p:sp>
        <p:nvSpPr>
          <p:cNvPr id="3" name="Text Placeholder 2"/>
          <p:cNvSpPr>
            <a:spLocks noGrp="1"/>
          </p:cNvSpPr>
          <p:nvPr>
            <p:ph sz="quarter" idx="13"/>
          </p:nvPr>
        </p:nvSpPr>
        <p:spPr/>
        <p:txBody>
          <a:bodyPr/>
          <a:lstStyle/>
          <a:p>
            <a:endParaRPr lang="en-US" dirty="0"/>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800" t="6327" r="5528" b="16775"/>
          <a:stretch/>
        </p:blipFill>
        <p:spPr bwMode="auto">
          <a:xfrm>
            <a:off x="1371600" y="1968500"/>
            <a:ext cx="5638800" cy="4788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266066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Shape 271"/>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baseline="0">
                <a:solidFill>
                  <a:schemeClr val="dk1"/>
                </a:solidFill>
                <a:latin typeface="Calibri"/>
                <a:ea typeface="Calibri"/>
                <a:cs typeface="Calibri"/>
                <a:sym typeface="Calibri"/>
              </a:rPr>
              <a:t>Future Outlook</a:t>
            </a:r>
          </a:p>
        </p:txBody>
      </p:sp>
      <p:sp>
        <p:nvSpPr>
          <p:cNvPr id="272" name="Shape 272"/>
          <p:cNvSpPr txBox="1">
            <a:spLocks noGrp="1"/>
          </p:cNvSpPr>
          <p:nvPr>
            <p:ph sz="quarter" idx="13"/>
          </p:nvPr>
        </p:nvSpPr>
        <p:spPr>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Calibri"/>
              <a:buChar char="•"/>
            </a:pPr>
            <a:r>
              <a:rPr lang="en-US" sz="3200" b="0" i="0" u="none" strike="noStrike" cap="none" baseline="0" dirty="0">
                <a:solidFill>
                  <a:schemeClr val="dk1"/>
                </a:solidFill>
                <a:latin typeface="Calibri"/>
                <a:ea typeface="Calibri"/>
                <a:cs typeface="Calibri"/>
                <a:sym typeface="Calibri"/>
              </a:rPr>
              <a:t>Industry growth expected to decelerate</a:t>
            </a:r>
          </a:p>
          <a:p>
            <a:pPr marL="342900" marR="0" lvl="0" indent="-342900" algn="l" rtl="0">
              <a:spcBef>
                <a:spcPts val="640"/>
              </a:spcBef>
              <a:buClr>
                <a:schemeClr val="dk1"/>
              </a:buClr>
              <a:buSzPct val="100000"/>
              <a:buFont typeface="Calibri"/>
              <a:buChar char="•"/>
            </a:pPr>
            <a:r>
              <a:rPr lang="en-US" sz="3200" b="0" i="0" u="none" strike="noStrike" cap="none" baseline="0" dirty="0">
                <a:solidFill>
                  <a:schemeClr val="dk1"/>
                </a:solidFill>
                <a:latin typeface="Calibri"/>
                <a:ea typeface="Calibri"/>
                <a:cs typeface="Calibri"/>
                <a:sym typeface="Calibri"/>
              </a:rPr>
              <a:t>The global airlines industry is forecast to </a:t>
            </a:r>
            <a:r>
              <a:rPr lang="en-US" sz="3200" b="0" i="0" u="none" strike="noStrike" cap="none" baseline="0" dirty="0" smtClean="0">
                <a:solidFill>
                  <a:schemeClr val="dk1"/>
                </a:solidFill>
                <a:latin typeface="Calibri"/>
                <a:ea typeface="Calibri"/>
                <a:cs typeface="Calibri"/>
                <a:sym typeface="Calibri"/>
              </a:rPr>
              <a:t>    have </a:t>
            </a:r>
            <a:r>
              <a:rPr lang="en-US" sz="3200" b="0" i="0" u="none" strike="noStrike" cap="none" baseline="0" dirty="0">
                <a:solidFill>
                  <a:schemeClr val="dk1"/>
                </a:solidFill>
                <a:latin typeface="Calibri"/>
                <a:ea typeface="Calibri"/>
                <a:cs typeface="Calibri"/>
                <a:sym typeface="Calibri"/>
              </a:rPr>
              <a:t>a value of $725,172.5 million in 2018 </a:t>
            </a:r>
            <a:r>
              <a:rPr lang="en-US" sz="3200" b="0" i="0" u="none" strike="noStrike" cap="none" baseline="0" dirty="0" smtClean="0">
                <a:solidFill>
                  <a:schemeClr val="dk1"/>
                </a:solidFill>
                <a:latin typeface="Calibri"/>
                <a:ea typeface="Calibri"/>
                <a:cs typeface="Calibri"/>
                <a:sym typeface="Calibri"/>
              </a:rPr>
              <a:t> (</a:t>
            </a:r>
            <a:r>
              <a:rPr lang="en-US" sz="3200" b="0" i="0" u="none" strike="noStrike" cap="none" baseline="0" dirty="0">
                <a:solidFill>
                  <a:schemeClr val="dk1"/>
                </a:solidFill>
                <a:latin typeface="Calibri"/>
                <a:ea typeface="Calibri"/>
                <a:cs typeface="Calibri"/>
                <a:sym typeface="Calibri"/>
              </a:rPr>
              <a:t>increase of 22.7% since 2013)</a:t>
            </a:r>
          </a:p>
          <a:p>
            <a:pPr marL="342900" marR="0" lvl="0" indent="-342900" algn="l" rtl="0">
              <a:spcBef>
                <a:spcPts val="640"/>
              </a:spcBef>
              <a:buClr>
                <a:schemeClr val="dk1"/>
              </a:buClr>
              <a:buSzPct val="100000"/>
              <a:buFont typeface="Calibri"/>
              <a:buChar char="•"/>
            </a:pPr>
            <a:r>
              <a:rPr lang="en-US" sz="3200" b="0" i="0" u="none" strike="noStrike" cap="none" baseline="0" dirty="0">
                <a:solidFill>
                  <a:schemeClr val="dk1"/>
                </a:solidFill>
                <a:latin typeface="Calibri"/>
                <a:ea typeface="Calibri"/>
                <a:cs typeface="Calibri"/>
                <a:sym typeface="Calibri"/>
              </a:rPr>
              <a:t>Forecasted volume of 2,839.4 </a:t>
            </a:r>
            <a:r>
              <a:rPr lang="en-US" sz="3200" b="0" i="0" u="none" strike="noStrike" cap="none" baseline="0" dirty="0" smtClean="0">
                <a:solidFill>
                  <a:schemeClr val="dk1"/>
                </a:solidFill>
                <a:latin typeface="Calibri"/>
                <a:ea typeface="Calibri"/>
                <a:cs typeface="Calibri"/>
                <a:sym typeface="Calibri"/>
              </a:rPr>
              <a:t>million             </a:t>
            </a:r>
            <a:r>
              <a:rPr lang="en-US" sz="3200" b="0" i="0" u="none" strike="noStrike" cap="none" baseline="0" dirty="0">
                <a:solidFill>
                  <a:schemeClr val="dk1"/>
                </a:solidFill>
                <a:latin typeface="Calibri"/>
                <a:ea typeface="Calibri"/>
                <a:cs typeface="Calibri"/>
                <a:sym typeface="Calibri"/>
              </a:rPr>
              <a:t>passengers in 2018 (increase of 8.5% since 2013)</a:t>
            </a:r>
          </a:p>
        </p:txBody>
      </p:sp>
    </p:spTree>
    <p:extLst>
      <p:ext uri="{BB962C8B-B14F-4D97-AF65-F5344CB8AC3E}">
        <p14:creationId xmlns:p14="http://schemas.microsoft.com/office/powerpoint/2010/main" val="1412694045"/>
      </p:ext>
    </p:extLst>
  </p:cSld>
  <p:clrMapOvr>
    <a:masterClrMapping/>
  </p:clrMapOvr>
  <p:transition spd="slow">
    <p:cu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Shape 277"/>
          <p:cNvSpPr txBox="1">
            <a:spLocks noGrp="1"/>
          </p:cNvSpPr>
          <p:nvPr>
            <p:ph type="title"/>
          </p:nvPr>
        </p:nvSpPr>
        <p:spPr>
          <a:xfrm>
            <a:off x="685331" y="304800"/>
            <a:ext cx="7773338" cy="1596177"/>
          </a:xfrm>
          <a:prstGeom prst="rect">
            <a:avLst/>
          </a:prstGeom>
        </p:spPr>
        <p:txBody>
          <a:bodyPr lIns="91425" tIns="91425" rIns="91425" bIns="91425" anchor="ctr" anchorCtr="0">
            <a:noAutofit/>
          </a:bodyPr>
          <a:lstStyle/>
          <a:p>
            <a:pPr>
              <a:spcBef>
                <a:spcPts val="0"/>
              </a:spcBef>
              <a:buNone/>
            </a:pPr>
            <a:r>
              <a:rPr lang="en-US" sz="4400" cap="none" dirty="0" smtClean="0"/>
              <a:t>Industry Value Forecast</a:t>
            </a:r>
            <a:endParaRPr lang="en-US" sz="4400" cap="none" dirty="0"/>
          </a:p>
        </p:txBody>
      </p:sp>
      <p:sp>
        <p:nvSpPr>
          <p:cNvPr id="278" name="Shape 278"/>
          <p:cNvSpPr txBox="1">
            <a:spLocks noGrp="1"/>
          </p:cNvSpPr>
          <p:nvPr>
            <p:ph sz="quarter" idx="13"/>
          </p:nvPr>
        </p:nvSpPr>
        <p:spPr>
          <a:prstGeom prst="rect">
            <a:avLst/>
          </a:prstGeom>
        </p:spPr>
        <p:txBody>
          <a:bodyPr lIns="91425" tIns="91425" rIns="91425" bIns="91425" anchor="t" anchorCtr="0">
            <a:noAutofit/>
          </a:bodyPr>
          <a:lstStyle/>
          <a:p>
            <a:pPr>
              <a:spcBef>
                <a:spcPts val="0"/>
              </a:spcBef>
              <a:buNone/>
            </a:pPr>
            <a:endParaRPr/>
          </a:p>
        </p:txBody>
      </p:sp>
      <p:pic>
        <p:nvPicPr>
          <p:cNvPr id="279" name="Shape 279"/>
          <p:cNvPicPr preferRelativeResize="0"/>
          <p:nvPr/>
        </p:nvPicPr>
        <p:blipFill>
          <a:blip r:embed="rId3"/>
          <a:stretch>
            <a:fillRect/>
          </a:stretch>
        </p:blipFill>
        <p:spPr>
          <a:xfrm>
            <a:off x="0" y="1676400"/>
            <a:ext cx="9144000" cy="5067050"/>
          </a:xfrm>
          <a:prstGeom prst="rect">
            <a:avLst/>
          </a:prstGeom>
        </p:spPr>
      </p:pic>
    </p:spTree>
    <p:extLst>
      <p:ext uri="{BB962C8B-B14F-4D97-AF65-F5344CB8AC3E}">
        <p14:creationId xmlns:p14="http://schemas.microsoft.com/office/powerpoint/2010/main" val="15889927"/>
      </p:ext>
    </p:extLst>
  </p:cSld>
  <p:clrMapOvr>
    <a:masterClrMapping/>
  </p:clrMapOvr>
  <p:transition spd="slow">
    <p:cu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Shape 284"/>
          <p:cNvSpPr txBox="1">
            <a:spLocks noGrp="1"/>
          </p:cNvSpPr>
          <p:nvPr>
            <p:ph type="title"/>
          </p:nvPr>
        </p:nvSpPr>
        <p:spPr>
          <a:xfrm>
            <a:off x="609600" y="381000"/>
            <a:ext cx="7773338" cy="1596177"/>
          </a:xfrm>
          <a:prstGeom prst="rect">
            <a:avLst/>
          </a:prstGeom>
        </p:spPr>
        <p:txBody>
          <a:bodyPr lIns="91425" tIns="91425" rIns="91425" bIns="91425" anchor="ctr" anchorCtr="0">
            <a:noAutofit/>
          </a:bodyPr>
          <a:lstStyle/>
          <a:p>
            <a:pPr>
              <a:spcBef>
                <a:spcPts val="0"/>
              </a:spcBef>
              <a:buNone/>
            </a:pPr>
            <a:r>
              <a:rPr lang="en-US" sz="4400" cap="none" dirty="0" smtClean="0"/>
              <a:t>Industry Volume Forecast</a:t>
            </a:r>
            <a:endParaRPr lang="en-US" sz="4400" cap="none" dirty="0"/>
          </a:p>
        </p:txBody>
      </p:sp>
      <p:sp>
        <p:nvSpPr>
          <p:cNvPr id="285" name="Shape 285"/>
          <p:cNvSpPr txBox="1">
            <a:spLocks noGrp="1"/>
          </p:cNvSpPr>
          <p:nvPr>
            <p:ph sz="quarter" idx="13"/>
          </p:nvPr>
        </p:nvSpPr>
        <p:spPr>
          <a:prstGeom prst="rect">
            <a:avLst/>
          </a:prstGeom>
        </p:spPr>
        <p:txBody>
          <a:bodyPr lIns="91425" tIns="91425" rIns="91425" bIns="91425" anchor="t" anchorCtr="0">
            <a:noAutofit/>
          </a:bodyPr>
          <a:lstStyle/>
          <a:p>
            <a:pPr>
              <a:spcBef>
                <a:spcPts val="0"/>
              </a:spcBef>
              <a:buNone/>
            </a:pPr>
            <a:endParaRPr/>
          </a:p>
        </p:txBody>
      </p:sp>
      <p:pic>
        <p:nvPicPr>
          <p:cNvPr id="286" name="Shape 286"/>
          <p:cNvPicPr preferRelativeResize="0"/>
          <p:nvPr/>
        </p:nvPicPr>
        <p:blipFill>
          <a:blip r:embed="rId3"/>
          <a:stretch>
            <a:fillRect/>
          </a:stretch>
        </p:blipFill>
        <p:spPr>
          <a:xfrm>
            <a:off x="-152400" y="1676400"/>
            <a:ext cx="9144000" cy="5081618"/>
          </a:xfrm>
          <a:prstGeom prst="rect">
            <a:avLst/>
          </a:prstGeom>
        </p:spPr>
      </p:pic>
    </p:spTree>
    <p:extLst>
      <p:ext uri="{BB962C8B-B14F-4D97-AF65-F5344CB8AC3E}">
        <p14:creationId xmlns:p14="http://schemas.microsoft.com/office/powerpoint/2010/main" val="2343753743"/>
      </p:ext>
    </p:extLst>
  </p:cSld>
  <p:clrMapOvr>
    <a:masterClrMapping/>
  </p:clrMapOvr>
  <p:transition spd="slow">
    <p:cu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Shape 291"/>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baseline="0">
                <a:solidFill>
                  <a:schemeClr val="dk1"/>
                </a:solidFill>
                <a:latin typeface="Calibri"/>
                <a:ea typeface="Calibri"/>
                <a:cs typeface="Calibri"/>
                <a:sym typeface="Calibri"/>
              </a:rPr>
              <a:t>Future Outlook Cont’d</a:t>
            </a:r>
          </a:p>
        </p:txBody>
      </p:sp>
      <p:sp>
        <p:nvSpPr>
          <p:cNvPr id="292" name="Shape 292"/>
          <p:cNvSpPr txBox="1">
            <a:spLocks noGrp="1"/>
          </p:cNvSpPr>
          <p:nvPr>
            <p:ph sz="quarter" idx="13"/>
          </p:nvPr>
        </p:nvSpPr>
        <p:spPr>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Calibri"/>
              <a:buChar char="•"/>
            </a:pPr>
            <a:r>
              <a:rPr lang="en-US" sz="3200" b="0" i="0" u="none" strike="noStrike" cap="none" baseline="0" dirty="0">
                <a:solidFill>
                  <a:schemeClr val="dk1"/>
                </a:solidFill>
                <a:latin typeface="Calibri"/>
                <a:ea typeface="Calibri"/>
                <a:cs typeface="Calibri"/>
                <a:sym typeface="Calibri"/>
              </a:rPr>
              <a:t>CAGR of 1.7% for the 2013-2018 period</a:t>
            </a:r>
          </a:p>
          <a:p>
            <a:pPr marL="342900" marR="0" lvl="0" indent="-342900" algn="l" rtl="0">
              <a:spcBef>
                <a:spcPts val="640"/>
              </a:spcBef>
              <a:buClr>
                <a:schemeClr val="dk1"/>
              </a:buClr>
              <a:buSzPct val="100000"/>
              <a:buFont typeface="Calibri"/>
              <a:buChar char="•"/>
            </a:pPr>
            <a:r>
              <a:rPr lang="en-US" sz="3200" b="0" i="0" u="none" strike="noStrike" cap="none" baseline="0" dirty="0">
                <a:solidFill>
                  <a:schemeClr val="dk1"/>
                </a:solidFill>
                <a:latin typeface="Calibri"/>
                <a:ea typeface="Calibri"/>
                <a:cs typeface="Calibri"/>
                <a:sym typeface="Calibri"/>
              </a:rPr>
              <a:t>Industry value of $728,018.6m by the </a:t>
            </a:r>
            <a:r>
              <a:rPr lang="en-US" sz="3200" b="0" i="0" u="none" strike="noStrike" cap="none" baseline="0" dirty="0" smtClean="0">
                <a:solidFill>
                  <a:schemeClr val="dk1"/>
                </a:solidFill>
                <a:latin typeface="Calibri"/>
                <a:ea typeface="Calibri"/>
                <a:cs typeface="Calibri"/>
                <a:sym typeface="Calibri"/>
              </a:rPr>
              <a:t>end  of </a:t>
            </a:r>
            <a:r>
              <a:rPr lang="en-US" sz="3200" b="0" i="0" u="none" strike="noStrike" cap="none" baseline="0" dirty="0">
                <a:solidFill>
                  <a:schemeClr val="dk1"/>
                </a:solidFill>
                <a:latin typeface="Calibri"/>
                <a:ea typeface="Calibri"/>
                <a:cs typeface="Calibri"/>
                <a:sym typeface="Calibri"/>
              </a:rPr>
              <a:t>2018</a:t>
            </a:r>
          </a:p>
          <a:p>
            <a:pPr marL="342900" marR="0" lvl="0" indent="-342900" algn="l" rtl="0">
              <a:spcBef>
                <a:spcPts val="640"/>
              </a:spcBef>
              <a:buClr>
                <a:schemeClr val="dk1"/>
              </a:buClr>
              <a:buSzPct val="100000"/>
              <a:buFont typeface="Calibri"/>
              <a:buChar char="•"/>
            </a:pPr>
            <a:r>
              <a:rPr lang="en-US" sz="3200" b="0" i="0" u="none" strike="noStrike" cap="none" baseline="0" dirty="0">
                <a:solidFill>
                  <a:schemeClr val="dk1"/>
                </a:solidFill>
                <a:latin typeface="Calibri"/>
                <a:ea typeface="Calibri"/>
                <a:cs typeface="Calibri"/>
                <a:sym typeface="Calibri"/>
              </a:rPr>
              <a:t>European and Asia-Pacific industries expected to growth with CAGRs of 3.5% and 6.5% respectively, over the same </a:t>
            </a:r>
            <a:r>
              <a:rPr lang="en-US" sz="3200" b="0" i="0" u="none" strike="noStrike" cap="none" baseline="0" dirty="0" smtClean="0">
                <a:solidFill>
                  <a:schemeClr val="dk1"/>
                </a:solidFill>
                <a:latin typeface="Calibri"/>
                <a:ea typeface="Calibri"/>
                <a:cs typeface="Calibri"/>
                <a:sym typeface="Calibri"/>
              </a:rPr>
              <a:t>period                </a:t>
            </a:r>
            <a:r>
              <a:rPr lang="en-US" sz="3200" b="0" i="0" u="none" strike="noStrike" cap="none" baseline="0" dirty="0">
                <a:solidFill>
                  <a:schemeClr val="dk1"/>
                </a:solidFill>
                <a:latin typeface="Calibri"/>
                <a:ea typeface="Calibri"/>
                <a:cs typeface="Calibri"/>
                <a:sym typeface="Calibri"/>
              </a:rPr>
              <a:t>($215,221.2m and $191,006.2m in 2018)</a:t>
            </a:r>
          </a:p>
        </p:txBody>
      </p:sp>
    </p:spTree>
    <p:extLst>
      <p:ext uri="{BB962C8B-B14F-4D97-AF65-F5344CB8AC3E}">
        <p14:creationId xmlns:p14="http://schemas.microsoft.com/office/powerpoint/2010/main" val="129172417"/>
      </p:ext>
    </p:extLst>
  </p:cSld>
  <p:clrMapOvr>
    <a:masterClrMapping/>
  </p:clrMapOvr>
  <p:transition spd="slow">
    <p:cu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z="3200" dirty="0" smtClean="0">
                <a:solidFill>
                  <a:schemeClr val="accent1">
                    <a:lumMod val="75000"/>
                  </a:schemeClr>
                </a:solidFill>
                <a:latin typeface="Times New Roman" panose="02020603050405020304" pitchFamily="18" charset="0"/>
                <a:ea typeface="+mj-ea"/>
                <a:cs typeface="Times New Roman" panose="02020603050405020304" pitchFamily="18" charset="0"/>
              </a:rPr>
              <a:t>1</a:t>
            </a:r>
          </a:p>
        </p:txBody>
      </p:sp>
      <p:sp>
        <p:nvSpPr>
          <p:cNvPr id="5" name="Rectangle 4"/>
          <p:cNvSpPr/>
          <p:nvPr/>
        </p:nvSpPr>
        <p:spPr>
          <a:xfrm>
            <a:off x="0" y="1071546"/>
            <a:ext cx="9144000" cy="71438"/>
          </a:xfrm>
          <a:prstGeom prst="rect">
            <a:avLst/>
          </a:prstGeom>
          <a:solidFill>
            <a:schemeClr val="tx2">
              <a:lumMod val="75000"/>
            </a:schemeClr>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1026" name="Picture 2" descr="https://encrypted-tbn0.gstatic.com/images?q=tbn:ANd9GcTQXbgXPaUct5WN8XTE9_LmS6iVh57AAJeS0QhQxjr1jBduL3p0DQ3Ezf2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3400" y="152380"/>
            <a:ext cx="87249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220200"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1"/>
          <p:cNvSpPr txBox="1"/>
          <p:nvPr/>
        </p:nvSpPr>
        <p:spPr>
          <a:xfrm>
            <a:off x="1447800" y="4114800"/>
            <a:ext cx="7272808" cy="104644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6200" b="1" dirty="0" smtClean="0">
                <a:solidFill>
                  <a:srgbClr val="002060"/>
                </a:solidFill>
              </a:rPr>
              <a:t>Singapore Airlines</a:t>
            </a:r>
            <a:endParaRPr lang="zh-CN" altLang="en-US" sz="6200" b="1" dirty="0">
              <a:solidFill>
                <a:srgbClr val="002060"/>
              </a:solidFill>
            </a:endParaRPr>
          </a:p>
        </p:txBody>
      </p:sp>
    </p:spTree>
    <p:extLst>
      <p:ext uri="{BB962C8B-B14F-4D97-AF65-F5344CB8AC3E}">
        <p14:creationId xmlns:p14="http://schemas.microsoft.com/office/powerpoint/2010/main" val="205104599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z="3200" dirty="0" smtClean="0">
                <a:solidFill>
                  <a:schemeClr val="accent1">
                    <a:lumMod val="75000"/>
                  </a:schemeClr>
                </a:solidFill>
                <a:latin typeface="Times New Roman" panose="02020603050405020304" pitchFamily="18" charset="0"/>
                <a:ea typeface="+mj-ea"/>
                <a:cs typeface="Times New Roman" panose="02020603050405020304" pitchFamily="18" charset="0"/>
              </a:rPr>
              <a:t>STOCK INFORMATION</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CA" sz="3200" dirty="0" smtClean="0">
              <a:solidFill>
                <a:schemeClr val="accent1">
                  <a:lumMod val="75000"/>
                </a:schemeClr>
              </a:solidFill>
              <a:latin typeface="Times New Roman" panose="02020603050405020304" pitchFamily="18" charset="0"/>
              <a:ea typeface="+mj-ea"/>
              <a:cs typeface="Times New Roman" panose="02020603050405020304" pitchFamily="18" charset="0"/>
            </a:endParaRPr>
          </a:p>
        </p:txBody>
      </p:sp>
      <p:sp>
        <p:nvSpPr>
          <p:cNvPr id="5" name="Rectangle 4"/>
          <p:cNvSpPr/>
          <p:nvPr/>
        </p:nvSpPr>
        <p:spPr>
          <a:xfrm>
            <a:off x="0" y="1071546"/>
            <a:ext cx="9144000" cy="71438"/>
          </a:xfrm>
          <a:prstGeom prst="rect">
            <a:avLst/>
          </a:prstGeom>
          <a:solidFill>
            <a:schemeClr val="tx2">
              <a:lumMod val="75000"/>
            </a:schemeClr>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1026" name="Picture 2" descr="https://encrypted-tbn0.gstatic.com/images?q=tbn:ANd9GcTQXbgXPaUct5WN8XTE9_LmS6iVh57AAJeS0QhQxjr1jBduL3p0DQ3Ezf2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3400" y="152380"/>
            <a:ext cx="872490" cy="8382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jhl30\Desktop\Capture12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164081"/>
            <a:ext cx="9144000" cy="469391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2164081"/>
            <a:ext cx="9144000" cy="274319"/>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9"/>
          <p:cNvSpPr/>
          <p:nvPr/>
        </p:nvSpPr>
        <p:spPr>
          <a:xfrm>
            <a:off x="0" y="5715000"/>
            <a:ext cx="9144000" cy="274319"/>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Rectangle 10"/>
          <p:cNvSpPr/>
          <p:nvPr/>
        </p:nvSpPr>
        <p:spPr>
          <a:xfrm>
            <a:off x="0" y="3048000"/>
            <a:ext cx="9144000" cy="274319"/>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Rectangle 12"/>
          <p:cNvSpPr/>
          <p:nvPr/>
        </p:nvSpPr>
        <p:spPr>
          <a:xfrm>
            <a:off x="0" y="6588299"/>
            <a:ext cx="9144000" cy="274319"/>
          </a:xfrm>
          <a:prstGeom prst="rect">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Picture 2"/>
          <p:cNvPicPr>
            <a:picLocks noChangeAspect="1"/>
          </p:cNvPicPr>
          <p:nvPr/>
        </p:nvPicPr>
        <p:blipFill>
          <a:blip r:embed="rId5"/>
          <a:stretch>
            <a:fillRect/>
          </a:stretch>
        </p:blipFill>
        <p:spPr>
          <a:xfrm>
            <a:off x="-20956" y="1142984"/>
            <a:ext cx="9164955" cy="1009646"/>
          </a:xfrm>
          <a:prstGeom prst="rect">
            <a:avLst/>
          </a:prstGeom>
        </p:spPr>
      </p:pic>
    </p:spTree>
    <p:extLst>
      <p:ext uri="{BB962C8B-B14F-4D97-AF65-F5344CB8AC3E}">
        <p14:creationId xmlns:p14="http://schemas.microsoft.com/office/powerpoint/2010/main" val="24637051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baseline="0">
                <a:solidFill>
                  <a:schemeClr val="dk1"/>
                </a:solidFill>
                <a:latin typeface="Calibri"/>
                <a:ea typeface="Calibri"/>
                <a:cs typeface="Calibri"/>
                <a:sym typeface="Calibri"/>
              </a:rPr>
              <a:t>Terminology Cont’d</a:t>
            </a:r>
          </a:p>
        </p:txBody>
      </p:sp>
      <p:sp>
        <p:nvSpPr>
          <p:cNvPr id="103" name="Shape 103"/>
          <p:cNvSpPr txBox="1">
            <a:spLocks noGrp="1"/>
          </p:cNvSpPr>
          <p:nvPr>
            <p:ph sz="quarter" idx="13"/>
          </p:nvPr>
        </p:nvSpPr>
        <p:spPr>
          <a:prstGeom prst="rect">
            <a:avLst/>
          </a:prstGeom>
          <a:noFill/>
          <a:ln>
            <a:noFill/>
          </a:ln>
        </p:spPr>
        <p:txBody>
          <a:bodyPr lIns="91425" tIns="45700" rIns="91425" bIns="45700" anchor="t" anchorCtr="0">
            <a:noAutofit/>
          </a:bodyPr>
          <a:lstStyle/>
          <a:p>
            <a:pPr marL="342900" marR="0" lvl="0" indent="-342900" algn="l" rtl="0">
              <a:lnSpc>
                <a:spcPct val="80000"/>
              </a:lnSpc>
              <a:spcBef>
                <a:spcPts val="0"/>
              </a:spcBef>
              <a:buClr>
                <a:schemeClr val="dk1"/>
              </a:buClr>
              <a:buSzPct val="98333"/>
              <a:buFont typeface="Souce Sans Pro"/>
              <a:buChar char="•"/>
            </a:pPr>
            <a:r>
              <a:rPr lang="en-US" sz="2950" b="0" i="0" u="none" strike="noStrike" cap="none" baseline="0" dirty="0">
                <a:solidFill>
                  <a:schemeClr val="dk1"/>
                </a:solidFill>
                <a:latin typeface="Souce Sans Pro"/>
                <a:ea typeface="Souce Sans Pro"/>
                <a:cs typeface="Souce Sans Pro"/>
                <a:sym typeface="Souce Sans Pro"/>
              </a:rPr>
              <a:t>YIELD</a:t>
            </a:r>
          </a:p>
          <a:p>
            <a:pPr marL="0" marR="0" lvl="0" indent="0" algn="l" rtl="0">
              <a:lnSpc>
                <a:spcPct val="80000"/>
              </a:lnSpc>
              <a:spcBef>
                <a:spcPts val="590"/>
              </a:spcBef>
              <a:buClr>
                <a:schemeClr val="dk1"/>
              </a:buClr>
              <a:buSzPct val="25000"/>
              <a:buFont typeface="Souce Sans Pro"/>
              <a:buNone/>
            </a:pPr>
            <a:r>
              <a:rPr lang="en-US" sz="2950" b="0" i="0" u="none" strike="noStrike" cap="none" baseline="0" dirty="0">
                <a:solidFill>
                  <a:schemeClr val="dk1"/>
                </a:solidFill>
                <a:latin typeface="Souce Sans Pro"/>
                <a:ea typeface="Souce Sans Pro"/>
                <a:cs typeface="Souce Sans Pro"/>
                <a:sym typeface="Souce Sans Pro"/>
              </a:rPr>
              <a:t>	= [Revenue] / [RPK]</a:t>
            </a:r>
          </a:p>
          <a:p>
            <a:pPr marL="342900" marR="0" lvl="0" indent="-154940" algn="l" rtl="0">
              <a:lnSpc>
                <a:spcPct val="80000"/>
              </a:lnSpc>
              <a:spcBef>
                <a:spcPts val="592"/>
              </a:spcBef>
              <a:buClr>
                <a:schemeClr val="dk1"/>
              </a:buClr>
              <a:buFont typeface="Calibri"/>
              <a:buNone/>
            </a:pPr>
            <a:endParaRPr sz="2950" b="0" i="0" u="none" strike="noStrike" cap="none" baseline="0" dirty="0">
              <a:solidFill>
                <a:schemeClr val="dk1"/>
              </a:solidFill>
              <a:latin typeface="Souce Sans Pro"/>
              <a:ea typeface="Souce Sans Pro"/>
              <a:cs typeface="Souce Sans Pro"/>
              <a:sym typeface="Souce Sans Pro"/>
            </a:endParaRPr>
          </a:p>
          <a:p>
            <a:pPr marL="342900" marR="0" lvl="0" indent="-342900" algn="l" rtl="0">
              <a:lnSpc>
                <a:spcPct val="80000"/>
              </a:lnSpc>
              <a:spcBef>
                <a:spcPts val="590"/>
              </a:spcBef>
              <a:buClr>
                <a:schemeClr val="dk1"/>
              </a:buClr>
              <a:buSzPct val="98333"/>
              <a:buFont typeface="Souce Sans Pro"/>
              <a:buChar char="•"/>
            </a:pPr>
            <a:r>
              <a:rPr lang="en-US" sz="2950" b="0" i="0" u="none" strike="noStrike" cap="none" baseline="0" dirty="0">
                <a:solidFill>
                  <a:schemeClr val="dk1"/>
                </a:solidFill>
                <a:latin typeface="Souce Sans Pro"/>
                <a:ea typeface="Souce Sans Pro"/>
                <a:cs typeface="Souce Sans Pro"/>
                <a:sym typeface="Souce Sans Pro"/>
              </a:rPr>
              <a:t>LF: Load Factor (Capacity Utilization)</a:t>
            </a:r>
          </a:p>
          <a:p>
            <a:pPr marL="0" marR="0" lvl="0" indent="0" algn="l" rtl="0">
              <a:lnSpc>
                <a:spcPct val="80000"/>
              </a:lnSpc>
              <a:spcBef>
                <a:spcPts val="590"/>
              </a:spcBef>
              <a:buClr>
                <a:schemeClr val="dk1"/>
              </a:buClr>
              <a:buSzPct val="25000"/>
              <a:buFont typeface="Souce Sans Pro"/>
              <a:buNone/>
            </a:pPr>
            <a:r>
              <a:rPr lang="en-US" sz="2950" b="0" i="0" u="none" strike="noStrike" cap="none" baseline="0" dirty="0">
                <a:solidFill>
                  <a:schemeClr val="dk1"/>
                </a:solidFill>
                <a:latin typeface="Souce Sans Pro"/>
                <a:ea typeface="Souce Sans Pro"/>
                <a:cs typeface="Souce Sans Pro"/>
                <a:sym typeface="Souce Sans Pro"/>
              </a:rPr>
              <a:t>	= [RPK] / [ASK]  </a:t>
            </a:r>
          </a:p>
          <a:p>
            <a:pPr marL="0" marR="0" lvl="0" indent="0" algn="l" rtl="0">
              <a:lnSpc>
                <a:spcPct val="80000"/>
              </a:lnSpc>
              <a:spcBef>
                <a:spcPts val="590"/>
              </a:spcBef>
              <a:buClr>
                <a:schemeClr val="dk1"/>
              </a:buClr>
              <a:buSzPct val="25000"/>
              <a:buFont typeface="Souce Sans Pro"/>
              <a:buNone/>
            </a:pPr>
            <a:r>
              <a:rPr lang="en-US" sz="2950" b="0" i="0" u="none" strike="noStrike" cap="none" baseline="0" dirty="0">
                <a:solidFill>
                  <a:schemeClr val="dk1"/>
                </a:solidFill>
                <a:latin typeface="Souce Sans Pro"/>
                <a:ea typeface="Souce Sans Pro"/>
                <a:cs typeface="Souce Sans Pro"/>
                <a:sym typeface="Souce Sans Pro"/>
              </a:rPr>
              <a:t>	= [number of passengers]/[number of </a:t>
            </a:r>
            <a:r>
              <a:rPr lang="en-US" sz="2950" b="0" i="0" u="none" strike="noStrike" cap="none" baseline="0" dirty="0" smtClean="0">
                <a:solidFill>
                  <a:schemeClr val="dk1"/>
                </a:solidFill>
                <a:latin typeface="Souce Sans Pro"/>
                <a:ea typeface="Souce Sans Pro"/>
                <a:cs typeface="Souce Sans Pro"/>
                <a:sym typeface="Souce Sans Pro"/>
              </a:rPr>
              <a:t>                                               	seats</a:t>
            </a:r>
            <a:r>
              <a:rPr lang="en-US" sz="2950" b="0" i="0" u="none" strike="noStrike" cap="none" baseline="0" dirty="0">
                <a:solidFill>
                  <a:schemeClr val="dk1"/>
                </a:solidFill>
                <a:latin typeface="Souce Sans Pro"/>
                <a:ea typeface="Souce Sans Pro"/>
                <a:cs typeface="Souce Sans Pro"/>
                <a:sym typeface="Souce Sans Pro"/>
              </a:rPr>
              <a:t>]</a:t>
            </a:r>
          </a:p>
          <a:p>
            <a:pPr marL="342900" marR="0" lvl="0" indent="-154940" algn="l" rtl="0">
              <a:lnSpc>
                <a:spcPct val="80000"/>
              </a:lnSpc>
              <a:spcBef>
                <a:spcPts val="592"/>
              </a:spcBef>
              <a:buClr>
                <a:schemeClr val="dk1"/>
              </a:buClr>
              <a:buFont typeface="Calibri"/>
              <a:buNone/>
            </a:pPr>
            <a:endParaRPr sz="2950" b="0" i="0" u="none" strike="noStrike" cap="none" baseline="0" dirty="0">
              <a:solidFill>
                <a:schemeClr val="dk1"/>
              </a:solidFill>
              <a:latin typeface="Souce Sans Pro"/>
              <a:ea typeface="Souce Sans Pro"/>
              <a:cs typeface="Souce Sans Pro"/>
              <a:sym typeface="Souce Sans Pro"/>
            </a:endParaRPr>
          </a:p>
          <a:p>
            <a:pPr marL="342900" marR="0" lvl="0" indent="-342900" algn="l" rtl="0">
              <a:lnSpc>
                <a:spcPct val="80000"/>
              </a:lnSpc>
              <a:spcBef>
                <a:spcPts val="590"/>
              </a:spcBef>
              <a:buClr>
                <a:schemeClr val="dk1"/>
              </a:buClr>
              <a:buSzPct val="98333"/>
              <a:buFont typeface="Souce Sans Pro"/>
              <a:buChar char="•"/>
            </a:pPr>
            <a:r>
              <a:rPr lang="en-US" sz="2950" b="0" i="0" u="none" strike="noStrike" cap="none" baseline="0" dirty="0">
                <a:solidFill>
                  <a:schemeClr val="dk1"/>
                </a:solidFill>
                <a:latin typeface="Souce Sans Pro"/>
                <a:ea typeface="Souce Sans Pro"/>
                <a:cs typeface="Souce Sans Pro"/>
                <a:sym typeface="Souce Sans Pro"/>
              </a:rPr>
              <a:t>Break Even LF: Unit cost / Yield </a:t>
            </a:r>
          </a:p>
          <a:p>
            <a:pPr marL="0" marR="0" lvl="0" indent="0" algn="l" rtl="0">
              <a:lnSpc>
                <a:spcPct val="80000"/>
              </a:lnSpc>
              <a:spcBef>
                <a:spcPts val="590"/>
              </a:spcBef>
              <a:buClr>
                <a:schemeClr val="dk1"/>
              </a:buClr>
              <a:buSzPct val="25000"/>
              <a:buFont typeface="Souce Sans Pro"/>
              <a:buNone/>
            </a:pPr>
            <a:r>
              <a:rPr lang="en-US" sz="2950" b="0" i="0" u="none" strike="noStrike" cap="none" baseline="0" dirty="0" smtClean="0">
                <a:solidFill>
                  <a:schemeClr val="dk1"/>
                </a:solidFill>
                <a:latin typeface="Souce Sans Pro"/>
                <a:ea typeface="Souce Sans Pro"/>
                <a:cs typeface="Souce Sans Pro"/>
                <a:sym typeface="Souce Sans Pro"/>
              </a:rPr>
              <a:t>i.e</a:t>
            </a:r>
            <a:r>
              <a:rPr lang="en-US" sz="2950" b="0" i="0" u="none" strike="noStrike" cap="none" baseline="0" dirty="0">
                <a:solidFill>
                  <a:schemeClr val="dk1"/>
                </a:solidFill>
                <a:latin typeface="Souce Sans Pro"/>
                <a:ea typeface="Souce Sans Pro"/>
                <a:cs typeface="Souce Sans Pro"/>
                <a:sym typeface="Souce Sans Pro"/>
              </a:rPr>
              <a:t>. Operating cost = Operating Revenue</a:t>
            </a:r>
          </a:p>
          <a:p>
            <a:pPr marL="342900" marR="0" lvl="0" indent="-154940" algn="l" rtl="0">
              <a:lnSpc>
                <a:spcPct val="80000"/>
              </a:lnSpc>
              <a:spcBef>
                <a:spcPts val="592"/>
              </a:spcBef>
              <a:buClr>
                <a:schemeClr val="dk1"/>
              </a:buClr>
              <a:buFont typeface="Calibri"/>
              <a:buNone/>
            </a:pPr>
            <a:endParaRPr sz="295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24276401"/>
      </p:ext>
    </p:extLst>
  </p:cSld>
  <p:clrMapOvr>
    <a:masterClrMapping/>
  </p:clrMapOvr>
  <p:transition spd="slow">
    <p:cu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a:spcBef>
                <a:spcPct val="0"/>
              </a:spcBef>
              <a:defRPr/>
            </a:pPr>
            <a:r>
              <a:rPr lang="en-CA" sz="3200" dirty="0" smtClean="0">
                <a:solidFill>
                  <a:schemeClr val="accent1">
                    <a:lumMod val="75000"/>
                  </a:schemeClr>
                </a:solidFill>
                <a:latin typeface="Times New Roman" panose="02020603050405020304" pitchFamily="18" charset="0"/>
                <a:cs typeface="Times New Roman" panose="02020603050405020304" pitchFamily="18" charset="0"/>
              </a:rPr>
              <a:t>1 YEAR </a:t>
            </a:r>
            <a:r>
              <a:rPr lang="en-CA" sz="3200" dirty="0">
                <a:solidFill>
                  <a:schemeClr val="accent1">
                    <a:lumMod val="75000"/>
                  </a:schemeClr>
                </a:solidFill>
                <a:latin typeface="Times New Roman" panose="02020603050405020304" pitchFamily="18" charset="0"/>
                <a:cs typeface="Times New Roman" panose="02020603050405020304" pitchFamily="18" charset="0"/>
              </a:rPr>
              <a:t>STOCK PRICE MOVEMENTS</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CA" sz="3200" dirty="0" smtClean="0">
              <a:solidFill>
                <a:schemeClr val="accent1">
                  <a:lumMod val="75000"/>
                </a:schemeClr>
              </a:solidFill>
              <a:latin typeface="Times New Roman" panose="02020603050405020304" pitchFamily="18" charset="0"/>
              <a:ea typeface="+mj-ea"/>
              <a:cs typeface="Times New Roman" panose="02020603050405020304" pitchFamily="18" charset="0"/>
            </a:endParaRPr>
          </a:p>
        </p:txBody>
      </p:sp>
      <p:sp>
        <p:nvSpPr>
          <p:cNvPr id="5" name="Rectangle 4"/>
          <p:cNvSpPr/>
          <p:nvPr/>
        </p:nvSpPr>
        <p:spPr>
          <a:xfrm>
            <a:off x="0" y="1071546"/>
            <a:ext cx="9144000" cy="71438"/>
          </a:xfrm>
          <a:prstGeom prst="rect">
            <a:avLst/>
          </a:prstGeom>
          <a:solidFill>
            <a:schemeClr val="tx2">
              <a:lumMod val="75000"/>
            </a:schemeClr>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1026" name="Picture 2" descr="https://encrypted-tbn0.gstatic.com/images?q=tbn:ANd9GcTQXbgXPaUct5WN8XTE9_LmS6iVh57AAJeS0QhQxjr1jBduL3p0DQ3Ezf2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3400" y="152380"/>
            <a:ext cx="872490" cy="8382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jhl30\Desktop\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42984"/>
            <a:ext cx="9144000" cy="5715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370510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a:spcBef>
                <a:spcPct val="0"/>
              </a:spcBef>
              <a:defRPr/>
            </a:pPr>
            <a:r>
              <a:rPr lang="en-CA" sz="3200" dirty="0" smtClean="0">
                <a:solidFill>
                  <a:schemeClr val="accent1">
                    <a:lumMod val="75000"/>
                  </a:schemeClr>
                </a:solidFill>
                <a:latin typeface="Times New Roman" panose="02020603050405020304" pitchFamily="18" charset="0"/>
                <a:cs typeface="Times New Roman" panose="02020603050405020304" pitchFamily="18" charset="0"/>
              </a:rPr>
              <a:t>5 </a:t>
            </a:r>
            <a:r>
              <a:rPr lang="en-CA" sz="3200" dirty="0">
                <a:solidFill>
                  <a:schemeClr val="accent1">
                    <a:lumMod val="75000"/>
                  </a:schemeClr>
                </a:solidFill>
                <a:latin typeface="Times New Roman" panose="02020603050405020304" pitchFamily="18" charset="0"/>
                <a:cs typeface="Times New Roman" panose="02020603050405020304" pitchFamily="18" charset="0"/>
              </a:rPr>
              <a:t>YEAR STOCK PRICE MOVEMENTS</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CA" sz="3200" dirty="0" smtClean="0">
              <a:solidFill>
                <a:schemeClr val="accent1">
                  <a:lumMod val="75000"/>
                </a:schemeClr>
              </a:solidFill>
              <a:latin typeface="Times New Roman" panose="02020603050405020304" pitchFamily="18" charset="0"/>
              <a:ea typeface="+mj-ea"/>
              <a:cs typeface="Times New Roman" panose="02020603050405020304" pitchFamily="18" charset="0"/>
            </a:endParaRPr>
          </a:p>
        </p:txBody>
      </p:sp>
      <p:sp>
        <p:nvSpPr>
          <p:cNvPr id="5" name="Rectangle 4"/>
          <p:cNvSpPr/>
          <p:nvPr/>
        </p:nvSpPr>
        <p:spPr>
          <a:xfrm>
            <a:off x="0" y="1071546"/>
            <a:ext cx="9144000" cy="71438"/>
          </a:xfrm>
          <a:prstGeom prst="rect">
            <a:avLst/>
          </a:prstGeom>
          <a:solidFill>
            <a:schemeClr val="tx2">
              <a:lumMod val="75000"/>
            </a:schemeClr>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1026" name="Picture 2" descr="https://encrypted-tbn0.gstatic.com/images?q=tbn:ANd9GcTQXbgXPaUct5WN8XTE9_LmS6iVh57AAJeS0QhQxjr1jBduL3p0DQ3Ezf2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3400" y="152380"/>
            <a:ext cx="872490" cy="8382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jhl30\Desktop\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5" y="1142984"/>
            <a:ext cx="9140175" cy="5715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370510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lvl="0">
              <a:spcBef>
                <a:spcPct val="0"/>
              </a:spcBef>
              <a:defRPr/>
            </a:pPr>
            <a:r>
              <a:rPr lang="en-US" sz="3200" dirty="0" smtClean="0">
                <a:solidFill>
                  <a:schemeClr val="accent1">
                    <a:lumMod val="75000"/>
                  </a:schemeClr>
                </a:solidFill>
                <a:latin typeface="Times New Roman" panose="02020603050405020304" pitchFamily="18" charset="0"/>
                <a:ea typeface="+mj-ea"/>
                <a:cs typeface="Times New Roman" panose="02020603050405020304" pitchFamily="18" charset="0"/>
              </a:rPr>
              <a:t>5 </a:t>
            </a:r>
            <a:r>
              <a:rPr lang="en-US" sz="3200" dirty="0">
                <a:solidFill>
                  <a:schemeClr val="accent1">
                    <a:lumMod val="75000"/>
                  </a:schemeClr>
                </a:solidFill>
                <a:latin typeface="Times New Roman" panose="02020603050405020304" pitchFamily="18" charset="0"/>
                <a:ea typeface="+mj-ea"/>
                <a:cs typeface="Times New Roman" panose="02020603050405020304" pitchFamily="18" charset="0"/>
              </a:rPr>
              <a:t>YEAR VS. AIRLINE INDEX</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CA" sz="3200" dirty="0" smtClean="0">
              <a:solidFill>
                <a:schemeClr val="accent1">
                  <a:lumMod val="75000"/>
                </a:schemeClr>
              </a:solidFill>
              <a:latin typeface="Times New Roman" panose="02020603050405020304" pitchFamily="18" charset="0"/>
              <a:ea typeface="+mj-ea"/>
              <a:cs typeface="Times New Roman" panose="02020603050405020304" pitchFamily="18" charset="0"/>
            </a:endParaRPr>
          </a:p>
        </p:txBody>
      </p:sp>
      <p:sp>
        <p:nvSpPr>
          <p:cNvPr id="5" name="Rectangle 4"/>
          <p:cNvSpPr/>
          <p:nvPr/>
        </p:nvSpPr>
        <p:spPr>
          <a:xfrm>
            <a:off x="0" y="1071546"/>
            <a:ext cx="9144000" cy="71438"/>
          </a:xfrm>
          <a:prstGeom prst="rect">
            <a:avLst/>
          </a:prstGeom>
          <a:solidFill>
            <a:schemeClr val="tx2">
              <a:lumMod val="75000"/>
            </a:schemeClr>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1026" name="Picture 2" descr="https://encrypted-tbn0.gstatic.com/images?q=tbn:ANd9GcTQXbgXPaUct5WN8XTE9_LmS6iVh57AAJeS0QhQxjr1jBduL3p0DQ3Ezf2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3400" y="152380"/>
            <a:ext cx="872490" cy="8382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jhl30\Desktop\sadsads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 y="1162034"/>
            <a:ext cx="9105900" cy="5695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370510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lvl="0">
              <a:spcBef>
                <a:spcPct val="0"/>
              </a:spcBef>
              <a:defRPr/>
            </a:pPr>
            <a:r>
              <a:rPr lang="en-US" sz="3200" dirty="0">
                <a:solidFill>
                  <a:schemeClr val="accent1">
                    <a:lumMod val="75000"/>
                  </a:schemeClr>
                </a:solidFill>
                <a:latin typeface="Times New Roman" panose="02020603050405020304" pitchFamily="18" charset="0"/>
                <a:cs typeface="Times New Roman" panose="02020603050405020304" pitchFamily="18" charset="0"/>
              </a:rPr>
              <a:t>3</a:t>
            </a:r>
            <a:r>
              <a:rPr lang="en-US" sz="3200"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3200" dirty="0">
                <a:solidFill>
                  <a:schemeClr val="accent1">
                    <a:lumMod val="75000"/>
                  </a:schemeClr>
                </a:solidFill>
                <a:latin typeface="Times New Roman" panose="02020603050405020304" pitchFamily="18" charset="0"/>
                <a:cs typeface="Times New Roman" panose="02020603050405020304" pitchFamily="18" charset="0"/>
              </a:rPr>
              <a:t>YEAR </a:t>
            </a:r>
            <a:r>
              <a:rPr lang="en-US" sz="3200" dirty="0" smtClean="0">
                <a:solidFill>
                  <a:schemeClr val="accent1">
                    <a:lumMod val="75000"/>
                  </a:schemeClr>
                </a:solidFill>
                <a:latin typeface="Times New Roman" panose="02020603050405020304" pitchFamily="18" charset="0"/>
                <a:cs typeface="Times New Roman" panose="02020603050405020304" pitchFamily="18" charset="0"/>
              </a:rPr>
              <a:t>VS</a:t>
            </a:r>
            <a:r>
              <a:rPr lang="en-US" sz="3200" dirty="0">
                <a:solidFill>
                  <a:schemeClr val="accent1">
                    <a:lumMod val="75000"/>
                  </a:schemeClr>
                </a:solidFill>
                <a:latin typeface="Times New Roman" panose="02020603050405020304" pitchFamily="18" charset="0"/>
                <a:cs typeface="Times New Roman" panose="02020603050405020304" pitchFamily="18" charset="0"/>
              </a:rPr>
              <a:t> </a:t>
            </a:r>
            <a:r>
              <a:rPr lang="en-US" sz="3200" dirty="0" smtClean="0">
                <a:solidFill>
                  <a:schemeClr val="accent1">
                    <a:lumMod val="75000"/>
                  </a:schemeClr>
                </a:solidFill>
                <a:latin typeface="Times New Roman" panose="02020603050405020304" pitchFamily="18" charset="0"/>
                <a:cs typeface="Times New Roman" panose="02020603050405020304" pitchFamily="18" charset="0"/>
              </a:rPr>
              <a:t>JAPAN AIRLINE </a:t>
            </a:r>
            <a:endParaRPr lang="en-US" sz="3200"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5" name="Rectangle 4"/>
          <p:cNvSpPr/>
          <p:nvPr/>
        </p:nvSpPr>
        <p:spPr>
          <a:xfrm>
            <a:off x="0" y="1071546"/>
            <a:ext cx="9144000" cy="71438"/>
          </a:xfrm>
          <a:prstGeom prst="rect">
            <a:avLst/>
          </a:prstGeom>
          <a:solidFill>
            <a:schemeClr val="tx2">
              <a:lumMod val="75000"/>
            </a:schemeClr>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1026" name="Picture 2" descr="https://encrypted-tbn0.gstatic.com/images?q=tbn:ANd9GcTQXbgXPaUct5WN8XTE9_LmS6iVh57AAJeS0QhQxjr1jBduL3p0DQ3Ezf2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3400" y="152380"/>
            <a:ext cx="872490" cy="8382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jhl30\Desktop\sadsadasada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62034"/>
            <a:ext cx="9144000" cy="5695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370510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a:spcBef>
                <a:spcPct val="0"/>
              </a:spcBef>
              <a:defRPr/>
            </a:pPr>
            <a:r>
              <a:rPr lang="en-US" sz="3200" dirty="0">
                <a:solidFill>
                  <a:schemeClr val="accent1">
                    <a:lumMod val="75000"/>
                  </a:schemeClr>
                </a:solidFill>
                <a:latin typeface="Times New Roman" panose="02020603050405020304" pitchFamily="18" charset="0"/>
                <a:cs typeface="Times New Roman" panose="02020603050405020304" pitchFamily="18" charset="0"/>
              </a:rPr>
              <a:t>3</a:t>
            </a:r>
            <a:r>
              <a:rPr lang="en-US" sz="3200"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3200" dirty="0">
                <a:solidFill>
                  <a:schemeClr val="accent1">
                    <a:lumMod val="75000"/>
                  </a:schemeClr>
                </a:solidFill>
                <a:latin typeface="Times New Roman" panose="02020603050405020304" pitchFamily="18" charset="0"/>
                <a:cs typeface="Times New Roman" panose="02020603050405020304" pitchFamily="18" charset="0"/>
              </a:rPr>
              <a:t>YEAR VS </a:t>
            </a:r>
            <a:r>
              <a:rPr lang="en-US" sz="3200" dirty="0" smtClean="0">
                <a:solidFill>
                  <a:schemeClr val="accent1">
                    <a:lumMod val="75000"/>
                  </a:schemeClr>
                </a:solidFill>
                <a:latin typeface="Times New Roman" panose="02020603050405020304" pitchFamily="18" charset="0"/>
                <a:cs typeface="Times New Roman" panose="02020603050405020304" pitchFamily="18" charset="0"/>
              </a:rPr>
              <a:t>Malaysian </a:t>
            </a:r>
            <a:r>
              <a:rPr lang="en-US" sz="3200" dirty="0">
                <a:solidFill>
                  <a:schemeClr val="accent1">
                    <a:lumMod val="75000"/>
                  </a:schemeClr>
                </a:solidFill>
                <a:latin typeface="Times New Roman" panose="02020603050405020304" pitchFamily="18" charset="0"/>
                <a:cs typeface="Times New Roman" panose="02020603050405020304" pitchFamily="18" charset="0"/>
              </a:rPr>
              <a:t>Airline System </a:t>
            </a:r>
            <a:r>
              <a:rPr lang="en-US" sz="3200" dirty="0" err="1">
                <a:solidFill>
                  <a:schemeClr val="accent1">
                    <a:lumMod val="75000"/>
                  </a:schemeClr>
                </a:solidFill>
                <a:latin typeface="Times New Roman" panose="02020603050405020304" pitchFamily="18" charset="0"/>
                <a:cs typeface="Times New Roman" panose="02020603050405020304" pitchFamily="18" charset="0"/>
              </a:rPr>
              <a:t>Berhad</a:t>
            </a:r>
            <a:r>
              <a:rPr lang="en-US" sz="3200" dirty="0">
                <a:solidFill>
                  <a:schemeClr val="accent1">
                    <a:lumMod val="75000"/>
                  </a:schemeClr>
                </a:solidFill>
                <a:latin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CA" sz="3200" dirty="0" smtClean="0">
              <a:solidFill>
                <a:schemeClr val="accent1">
                  <a:lumMod val="75000"/>
                </a:schemeClr>
              </a:solidFill>
              <a:latin typeface="Times New Roman" panose="02020603050405020304" pitchFamily="18" charset="0"/>
              <a:ea typeface="+mj-ea"/>
              <a:cs typeface="Times New Roman" panose="02020603050405020304" pitchFamily="18" charset="0"/>
            </a:endParaRPr>
          </a:p>
        </p:txBody>
      </p:sp>
      <p:sp>
        <p:nvSpPr>
          <p:cNvPr id="5" name="Rectangle 4"/>
          <p:cNvSpPr/>
          <p:nvPr/>
        </p:nvSpPr>
        <p:spPr>
          <a:xfrm>
            <a:off x="0" y="1071546"/>
            <a:ext cx="9144000" cy="71438"/>
          </a:xfrm>
          <a:prstGeom prst="rect">
            <a:avLst/>
          </a:prstGeom>
          <a:solidFill>
            <a:schemeClr val="tx2">
              <a:lumMod val="75000"/>
            </a:schemeClr>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1026" name="Picture 2" descr="https://encrypted-tbn0.gstatic.com/images?q=tbn:ANd9GcTQXbgXPaUct5WN8XTE9_LmS6iVh57AAJeS0QhQxjr1jBduL3p0DQ3Ezf2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3400" y="152380"/>
            <a:ext cx="872490" cy="83820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jhl30\Desktop\fdfdf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4" y="1162034"/>
            <a:ext cx="9143206" cy="5695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370510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76200" y="580989"/>
            <a:ext cx="85344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z="3200" dirty="0" smtClean="0">
                <a:solidFill>
                  <a:schemeClr val="accent1">
                    <a:lumMod val="75000"/>
                  </a:schemeClr>
                </a:solidFill>
                <a:latin typeface="Times New Roman" panose="02020603050405020304" pitchFamily="18" charset="0"/>
                <a:ea typeface="+mj-ea"/>
                <a:cs typeface="Times New Roman" panose="02020603050405020304" pitchFamily="18" charset="0"/>
              </a:rPr>
              <a:t>3 YEAR VS JAPAN VS MALAYSIAN AIRLINE</a:t>
            </a:r>
          </a:p>
        </p:txBody>
      </p:sp>
      <p:sp>
        <p:nvSpPr>
          <p:cNvPr id="5" name="Rectangle 4"/>
          <p:cNvSpPr/>
          <p:nvPr/>
        </p:nvSpPr>
        <p:spPr>
          <a:xfrm>
            <a:off x="0" y="1071546"/>
            <a:ext cx="9144000" cy="71438"/>
          </a:xfrm>
          <a:prstGeom prst="rect">
            <a:avLst/>
          </a:prstGeom>
          <a:solidFill>
            <a:schemeClr val="tx2">
              <a:lumMod val="75000"/>
            </a:schemeClr>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1026" name="Picture 2" descr="https://encrypted-tbn0.gstatic.com/images?q=tbn:ANd9GcTQXbgXPaUct5WN8XTE9_LmS6iVh57AAJeS0QhQxjr1jBduL3p0DQ3Ezf2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3400" y="152380"/>
            <a:ext cx="872490" cy="838200"/>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jhl30\Desktop\SDASDSSAD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64378"/>
            <a:ext cx="9144000" cy="5693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370510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lvl="0">
              <a:spcBef>
                <a:spcPct val="0"/>
              </a:spcBef>
              <a:defRPr/>
            </a:pPr>
            <a:r>
              <a:rPr lang="en-CA" sz="3200" dirty="0" smtClean="0">
                <a:solidFill>
                  <a:schemeClr val="accent1">
                    <a:lumMod val="75000"/>
                  </a:schemeClr>
                </a:solidFill>
                <a:latin typeface="Times New Roman" panose="02020603050405020304" pitchFamily="18" charset="0"/>
                <a:ea typeface="+mj-ea"/>
                <a:cs typeface="Times New Roman" panose="02020603050405020304" pitchFamily="18" charset="0"/>
              </a:rPr>
              <a:t>COMPANY </a:t>
            </a:r>
            <a:r>
              <a:rPr lang="en-CA" sz="3200" dirty="0">
                <a:solidFill>
                  <a:schemeClr val="accent1">
                    <a:lumMod val="75000"/>
                  </a:schemeClr>
                </a:solidFill>
                <a:latin typeface="Times New Roman" panose="02020603050405020304" pitchFamily="18" charset="0"/>
                <a:ea typeface="+mj-ea"/>
                <a:cs typeface="Times New Roman" panose="02020603050405020304" pitchFamily="18" charset="0"/>
              </a:rPr>
              <a:t>PROFILE</a:t>
            </a:r>
            <a:endParaRPr lang="en-CA" sz="3200" dirty="0" smtClean="0">
              <a:solidFill>
                <a:schemeClr val="accent1">
                  <a:lumMod val="75000"/>
                </a:schemeClr>
              </a:solidFill>
              <a:latin typeface="Times New Roman" panose="02020603050405020304" pitchFamily="18" charset="0"/>
              <a:ea typeface="+mj-ea"/>
              <a:cs typeface="Times New Roman" panose="02020603050405020304" pitchFamily="18" charset="0"/>
            </a:endParaRPr>
          </a:p>
        </p:txBody>
      </p:sp>
      <p:sp>
        <p:nvSpPr>
          <p:cNvPr id="5" name="Rectangle 4"/>
          <p:cNvSpPr/>
          <p:nvPr/>
        </p:nvSpPr>
        <p:spPr>
          <a:xfrm>
            <a:off x="0" y="1071546"/>
            <a:ext cx="9144000" cy="71438"/>
          </a:xfrm>
          <a:prstGeom prst="rect">
            <a:avLst/>
          </a:prstGeom>
          <a:solidFill>
            <a:schemeClr val="tx2">
              <a:lumMod val="75000"/>
            </a:schemeClr>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1026" name="Picture 2" descr="https://encrypted-tbn0.gstatic.com/images?q=tbn:ANd9GcTQXbgXPaUct5WN8XTE9_LmS6iVh57AAJeS0QhQxjr1jBduL3p0DQ3Ezf2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3400" y="152380"/>
            <a:ext cx="872490" cy="838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77446" y="1219631"/>
            <a:ext cx="4287263" cy="5078313"/>
          </a:xfrm>
          <a:prstGeom prst="rect">
            <a:avLst/>
          </a:prstGeom>
          <a:noFill/>
        </p:spPr>
        <p:txBody>
          <a:bodyPr wrap="square" rtlCol="0">
            <a:spAutoFit/>
          </a:bodyPr>
          <a:lstStyle/>
          <a:p>
            <a:pPr marL="342900" indent="-342900">
              <a:buFont typeface="Wingdings" pitchFamily="2" charset="2"/>
              <a:buChar char="Ø"/>
            </a:pPr>
            <a:r>
              <a:rPr lang="en-US" altLang="zh-CN" dirty="0" smtClean="0">
                <a:latin typeface="Franklin Gothic Medium" pitchFamily="34" charset="0"/>
                <a:cs typeface="Times New Roman" pitchFamily="18" charset="0"/>
              </a:rPr>
              <a:t>Founded in 1972</a:t>
            </a:r>
          </a:p>
          <a:p>
            <a:pPr marL="342900" indent="-342900">
              <a:buFont typeface="Wingdings" pitchFamily="2" charset="2"/>
              <a:buChar char="Ø"/>
            </a:pPr>
            <a:endParaRPr lang="en-US" altLang="zh-CN" dirty="0" smtClean="0">
              <a:latin typeface="Franklin Gothic Medium" pitchFamily="34" charset="0"/>
              <a:cs typeface="Times New Roman" pitchFamily="18" charset="0"/>
            </a:endParaRPr>
          </a:p>
          <a:p>
            <a:pPr marL="342900" indent="-342900">
              <a:buFont typeface="Wingdings" pitchFamily="2" charset="2"/>
              <a:buChar char="Ø"/>
            </a:pPr>
            <a:r>
              <a:rPr lang="en-US" altLang="zh-CN" dirty="0" smtClean="0">
                <a:latin typeface="Franklin Gothic Medium" pitchFamily="34" charset="0"/>
                <a:cs typeface="Times New Roman" pitchFamily="18" charset="0"/>
              </a:rPr>
              <a:t>A regional airline =&gt; One of the most respected travel brands around the world</a:t>
            </a:r>
          </a:p>
          <a:p>
            <a:pPr marL="342900" indent="-342900">
              <a:buFont typeface="Wingdings" pitchFamily="2" charset="2"/>
              <a:buChar char="Ø"/>
            </a:pPr>
            <a:endParaRPr lang="en-US" altLang="zh-CN" dirty="0" smtClean="0">
              <a:latin typeface="Franklin Gothic Medium" pitchFamily="34" charset="0"/>
              <a:cs typeface="Times New Roman" pitchFamily="18" charset="0"/>
            </a:endParaRPr>
          </a:p>
          <a:p>
            <a:pPr marL="342900" indent="-342900">
              <a:buFont typeface="Wingdings" pitchFamily="2" charset="2"/>
              <a:buChar char="Ø"/>
            </a:pPr>
            <a:r>
              <a:rPr lang="en-US" altLang="zh-CN" dirty="0" smtClean="0">
                <a:latin typeface="Franklin Gothic Medium" pitchFamily="34" charset="0"/>
                <a:cs typeface="Times New Roman" pitchFamily="18" charset="0"/>
              </a:rPr>
              <a:t>Based at Singapore </a:t>
            </a:r>
            <a:r>
              <a:rPr lang="en-US" altLang="zh-CN" dirty="0" err="1" smtClean="0">
                <a:latin typeface="Franklin Gothic Medium" pitchFamily="34" charset="0"/>
                <a:cs typeface="Times New Roman" pitchFamily="18" charset="0"/>
              </a:rPr>
              <a:t>Changi</a:t>
            </a:r>
            <a:r>
              <a:rPr lang="en-US" altLang="zh-CN" dirty="0" smtClean="0">
                <a:latin typeface="Franklin Gothic Medium" pitchFamily="34" charset="0"/>
                <a:cs typeface="Times New Roman" pitchFamily="18" charset="0"/>
              </a:rPr>
              <a:t> Airport </a:t>
            </a:r>
          </a:p>
          <a:p>
            <a:pPr marL="342900" indent="-342900">
              <a:buFont typeface="Wingdings" pitchFamily="2" charset="2"/>
              <a:buChar char="Ø"/>
            </a:pPr>
            <a:endParaRPr lang="en-US" altLang="zh-CN" dirty="0" smtClean="0">
              <a:latin typeface="Franklin Gothic Medium" pitchFamily="34" charset="0"/>
              <a:cs typeface="Times New Roman" pitchFamily="18" charset="0"/>
            </a:endParaRPr>
          </a:p>
          <a:p>
            <a:pPr marL="342900" indent="-342900">
              <a:buFont typeface="Wingdings" pitchFamily="2" charset="2"/>
              <a:buChar char="Ø"/>
            </a:pPr>
            <a:r>
              <a:rPr lang="en-US" altLang="zh-CN" dirty="0" smtClean="0">
                <a:latin typeface="Franklin Gothic Medium" pitchFamily="34" charset="0"/>
                <a:cs typeface="Times New Roman" pitchFamily="18" charset="0"/>
              </a:rPr>
              <a:t>has a strong hub in Singapore and has a large geographical spread.</a:t>
            </a:r>
          </a:p>
          <a:p>
            <a:pPr marL="342900" indent="-342900">
              <a:buFont typeface="Wingdings" pitchFamily="2" charset="2"/>
              <a:buChar char="Ø"/>
            </a:pPr>
            <a:endParaRPr lang="en-US" altLang="zh-CN" dirty="0">
              <a:latin typeface="Franklin Gothic Medium" pitchFamily="34" charset="0"/>
              <a:cs typeface="Times New Roman" pitchFamily="18" charset="0"/>
            </a:endParaRPr>
          </a:p>
          <a:p>
            <a:pPr marL="342900" indent="-342900">
              <a:buFont typeface="Wingdings" pitchFamily="2" charset="2"/>
              <a:buChar char="Ø"/>
            </a:pPr>
            <a:r>
              <a:rPr lang="en-US" altLang="zh-CN" dirty="0" smtClean="0">
                <a:latin typeface="Franklin Gothic Medium" pitchFamily="34" charset="0"/>
                <a:cs typeface="Times New Roman" pitchFamily="18" charset="0"/>
              </a:rPr>
              <a:t>Use a fleet of wide-body Boeing and Airbus aircraft including A380</a:t>
            </a:r>
          </a:p>
          <a:p>
            <a:endParaRPr lang="en-US" altLang="zh-CN" dirty="0" smtClean="0">
              <a:latin typeface="Franklin Gothic Medium" pitchFamily="34" charset="0"/>
              <a:cs typeface="Times New Roman" pitchFamily="18" charset="0"/>
            </a:endParaRPr>
          </a:p>
          <a:p>
            <a:pPr marL="342900" indent="-342900">
              <a:buFont typeface="Wingdings" pitchFamily="2" charset="2"/>
              <a:buChar char="Ø"/>
            </a:pPr>
            <a:r>
              <a:rPr lang="en-US" altLang="zh-CN" dirty="0" smtClean="0">
                <a:latin typeface="Franklin Gothic Medium" pitchFamily="34" charset="0"/>
                <a:cs typeface="Times New Roman" pitchFamily="18" charset="0"/>
              </a:rPr>
              <a:t>Join the Star Alliance on April 1, 2000</a:t>
            </a:r>
          </a:p>
          <a:p>
            <a:pPr marL="285750" indent="-285750">
              <a:buFont typeface="Arial" pitchFamily="34" charset="0"/>
              <a:buChar char="•"/>
            </a:pPr>
            <a:endParaRPr lang="en-US" altLang="zh-CN" dirty="0" smtClean="0"/>
          </a:p>
          <a:p>
            <a:pPr marL="285750" indent="-285750">
              <a:buFont typeface="Arial" pitchFamily="34" charset="0"/>
              <a:buChar char="•"/>
            </a:pPr>
            <a:endParaRPr lang="en-US" altLang="zh-CN" dirty="0" smtClean="0"/>
          </a:p>
          <a:p>
            <a:pPr marL="285750" indent="-285750">
              <a:buFont typeface="Arial" pitchFamily="34" charset="0"/>
              <a:buChar char="•"/>
            </a:pPr>
            <a:endParaRPr lang="zh-CN" altLang="en-US" dirty="0"/>
          </a:p>
        </p:txBody>
      </p:sp>
      <p:pic>
        <p:nvPicPr>
          <p:cNvPr id="7" name="Picture 6"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9301" y="4221088"/>
            <a:ext cx="2023586" cy="1648427"/>
          </a:xfrm>
          <a:prstGeom prst="rect">
            <a:avLst/>
          </a:prstGeom>
        </p:spPr>
      </p:pic>
      <p:pic>
        <p:nvPicPr>
          <p:cNvPr id="8" name="Picture 7"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1531" y="1298245"/>
            <a:ext cx="4104456" cy="2897616"/>
          </a:xfrm>
          <a:prstGeom prst="rect">
            <a:avLst/>
          </a:prstGeom>
        </p:spPr>
      </p:pic>
      <p:pic>
        <p:nvPicPr>
          <p:cNvPr id="9" name="Picture 8" descr="Screen Clippi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3759" y="4221088"/>
            <a:ext cx="2052228" cy="1648426"/>
          </a:xfrm>
          <a:prstGeom prst="rect">
            <a:avLst/>
          </a:prstGeom>
        </p:spPr>
      </p:pic>
    </p:spTree>
    <p:extLst>
      <p:ext uri="{BB962C8B-B14F-4D97-AF65-F5344CB8AC3E}">
        <p14:creationId xmlns:p14="http://schemas.microsoft.com/office/powerpoint/2010/main" val="246370510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lvl="0">
              <a:spcBef>
                <a:spcPct val="0"/>
              </a:spcBef>
              <a:defRPr/>
            </a:pPr>
            <a:r>
              <a:rPr lang="en-CA" sz="3200" dirty="0" smtClean="0">
                <a:solidFill>
                  <a:schemeClr val="accent1">
                    <a:lumMod val="75000"/>
                  </a:schemeClr>
                </a:solidFill>
                <a:latin typeface="Times New Roman" panose="02020603050405020304" pitchFamily="18" charset="0"/>
                <a:ea typeface="+mj-ea"/>
                <a:cs typeface="Times New Roman" panose="02020603050405020304" pitchFamily="18" charset="0"/>
              </a:rPr>
              <a:t>GLOBAL </a:t>
            </a:r>
            <a:r>
              <a:rPr lang="en-CA" sz="3200" dirty="0">
                <a:solidFill>
                  <a:schemeClr val="accent1">
                    <a:lumMod val="75000"/>
                  </a:schemeClr>
                </a:solidFill>
                <a:latin typeface="Times New Roman" panose="02020603050405020304" pitchFamily="18" charset="0"/>
                <a:ea typeface="+mj-ea"/>
                <a:cs typeface="Times New Roman" panose="02020603050405020304" pitchFamily="18" charset="0"/>
              </a:rPr>
              <a:t>ROUTE MAP</a:t>
            </a:r>
            <a:endParaRPr lang="en-CA" sz="3200" dirty="0" smtClean="0">
              <a:solidFill>
                <a:schemeClr val="accent1">
                  <a:lumMod val="75000"/>
                </a:schemeClr>
              </a:solidFill>
              <a:latin typeface="Times New Roman" panose="02020603050405020304" pitchFamily="18" charset="0"/>
              <a:ea typeface="+mj-ea"/>
              <a:cs typeface="Times New Roman" panose="02020603050405020304" pitchFamily="18" charset="0"/>
            </a:endParaRPr>
          </a:p>
        </p:txBody>
      </p:sp>
      <p:sp>
        <p:nvSpPr>
          <p:cNvPr id="5" name="Rectangle 4"/>
          <p:cNvSpPr/>
          <p:nvPr/>
        </p:nvSpPr>
        <p:spPr>
          <a:xfrm>
            <a:off x="0" y="1071546"/>
            <a:ext cx="9144000" cy="71438"/>
          </a:xfrm>
          <a:prstGeom prst="rect">
            <a:avLst/>
          </a:prstGeom>
          <a:solidFill>
            <a:schemeClr val="tx2">
              <a:lumMod val="75000"/>
            </a:schemeClr>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1026" name="Picture 2" descr="https://encrypted-tbn0.gstatic.com/images?q=tbn:ANd9GcTQXbgXPaUct5WN8XTE9_LmS6iVh57AAJeS0QhQxjr1jBduL3p0DQ3Ezf2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3400" y="152380"/>
            <a:ext cx="872490" cy="838200"/>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jhl30\Desktop\asdsa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42984"/>
            <a:ext cx="9144000" cy="5715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370510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200" dirty="0" smtClean="0">
                <a:solidFill>
                  <a:schemeClr val="accent1">
                    <a:lumMod val="75000"/>
                  </a:schemeClr>
                </a:solidFill>
                <a:latin typeface="Times New Roman" panose="02020603050405020304" pitchFamily="18" charset="0"/>
                <a:ea typeface="+mj-ea"/>
                <a:cs typeface="Times New Roman" panose="02020603050405020304" pitchFamily="18" charset="0"/>
              </a:rPr>
              <a:t>COMPNAY HISTORY</a:t>
            </a:r>
            <a:endParaRPr lang="en-CA" sz="3200" dirty="0" smtClean="0">
              <a:solidFill>
                <a:schemeClr val="accent1">
                  <a:lumMod val="75000"/>
                </a:schemeClr>
              </a:solidFill>
              <a:latin typeface="Times New Roman" panose="02020603050405020304" pitchFamily="18" charset="0"/>
              <a:ea typeface="+mj-ea"/>
              <a:cs typeface="Times New Roman" panose="02020603050405020304" pitchFamily="18" charset="0"/>
            </a:endParaRPr>
          </a:p>
        </p:txBody>
      </p:sp>
      <p:sp>
        <p:nvSpPr>
          <p:cNvPr id="5" name="Rectangle 4"/>
          <p:cNvSpPr/>
          <p:nvPr/>
        </p:nvSpPr>
        <p:spPr>
          <a:xfrm>
            <a:off x="0" y="1071546"/>
            <a:ext cx="9144000" cy="71438"/>
          </a:xfrm>
          <a:prstGeom prst="rect">
            <a:avLst/>
          </a:prstGeom>
          <a:solidFill>
            <a:schemeClr val="tx2">
              <a:lumMod val="75000"/>
            </a:schemeClr>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1026" name="Picture 2" descr="https://encrypted-tbn0.gstatic.com/images?q=tbn:ANd9GcTQXbgXPaUct5WN8XTE9_LmS6iVh57AAJeS0QhQxjr1jBduL3p0DQ3Ezf2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3400" y="152380"/>
            <a:ext cx="872490" cy="8382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 y="1142984"/>
            <a:ext cx="9144000" cy="5715016"/>
          </a:xfrm>
          <a:prstGeom prst="rect">
            <a:avLst/>
          </a:prstGeom>
        </p:spPr>
      </p:pic>
    </p:spTree>
    <p:extLst>
      <p:ext uri="{BB962C8B-B14F-4D97-AF65-F5344CB8AC3E}">
        <p14:creationId xmlns:p14="http://schemas.microsoft.com/office/powerpoint/2010/main" val="14599447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lvl="0">
              <a:spcBef>
                <a:spcPct val="0"/>
              </a:spcBef>
              <a:defRPr/>
            </a:pPr>
            <a:r>
              <a:rPr lang="en-CA" sz="3200" dirty="0">
                <a:solidFill>
                  <a:schemeClr val="accent1">
                    <a:lumMod val="75000"/>
                  </a:schemeClr>
                </a:solidFill>
                <a:latin typeface="Times New Roman" panose="02020603050405020304" pitchFamily="18" charset="0"/>
                <a:ea typeface="+mj-ea"/>
                <a:cs typeface="Times New Roman" panose="02020603050405020304" pitchFamily="18" charset="0"/>
              </a:rPr>
              <a:t>THE GROUP FLEET PROFILE</a:t>
            </a:r>
            <a:endParaRPr lang="en-CA" sz="3200" dirty="0" smtClean="0">
              <a:solidFill>
                <a:schemeClr val="accent1">
                  <a:lumMod val="75000"/>
                </a:schemeClr>
              </a:solidFill>
              <a:latin typeface="Times New Roman" panose="02020603050405020304" pitchFamily="18" charset="0"/>
              <a:ea typeface="+mj-ea"/>
              <a:cs typeface="Times New Roman" panose="02020603050405020304" pitchFamily="18" charset="0"/>
            </a:endParaRPr>
          </a:p>
        </p:txBody>
      </p:sp>
      <p:sp>
        <p:nvSpPr>
          <p:cNvPr id="5" name="Rectangle 4"/>
          <p:cNvSpPr/>
          <p:nvPr/>
        </p:nvSpPr>
        <p:spPr>
          <a:xfrm>
            <a:off x="0" y="1071546"/>
            <a:ext cx="9144000" cy="71438"/>
          </a:xfrm>
          <a:prstGeom prst="rect">
            <a:avLst/>
          </a:prstGeom>
          <a:solidFill>
            <a:schemeClr val="tx2">
              <a:lumMod val="75000"/>
            </a:schemeClr>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1026" name="Picture 2" descr="https://encrypted-tbn0.gstatic.com/images?q=tbn:ANd9GcTQXbgXPaUct5WN8XTE9_LmS6iVh57AAJeS0QhQxjr1jBduL3p0DQ3Ezf2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3400" y="152380"/>
            <a:ext cx="87249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C:\Users\jhl30\Desktop\fgfg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190608"/>
            <a:ext cx="8534400" cy="5667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37051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Shape 114"/>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baseline="0" dirty="0" smtClean="0">
                <a:solidFill>
                  <a:schemeClr val="dk1"/>
                </a:solidFill>
                <a:latin typeface="Calibri"/>
                <a:ea typeface="Calibri"/>
                <a:cs typeface="Calibri"/>
                <a:sym typeface="Calibri"/>
              </a:rPr>
              <a:t>Structure</a:t>
            </a:r>
            <a:endParaRPr lang="en-US" sz="4400" b="0" i="0" u="none" strike="noStrike" cap="none" baseline="0" dirty="0">
              <a:solidFill>
                <a:schemeClr val="dk1"/>
              </a:solidFill>
              <a:latin typeface="Calibri"/>
              <a:ea typeface="Calibri"/>
              <a:cs typeface="Calibri"/>
              <a:sym typeface="Calibri"/>
            </a:endParaRPr>
          </a:p>
        </p:txBody>
      </p:sp>
      <p:sp>
        <p:nvSpPr>
          <p:cNvPr id="115" name="Shape 115"/>
          <p:cNvSpPr txBox="1">
            <a:spLocks noGrp="1"/>
          </p:cNvSpPr>
          <p:nvPr>
            <p:ph sz="quarter" idx="13"/>
          </p:nvPr>
        </p:nvSpPr>
        <p:spPr>
          <a:xfrm>
            <a:off x="457200" y="1600200"/>
            <a:ext cx="8534400" cy="4876800"/>
          </a:xfrm>
          <a:prstGeom prst="rect">
            <a:avLst/>
          </a:prstGeom>
          <a:noFill/>
          <a:ln>
            <a:noFill/>
          </a:ln>
        </p:spPr>
        <p:txBody>
          <a:bodyPr lIns="91425" tIns="45700" rIns="91425" bIns="45700" anchor="t" anchorCtr="0">
            <a:noAutofit/>
          </a:bodyPr>
          <a:lstStyle/>
          <a:p>
            <a:pPr marL="114300" lvl="0" indent="0" rtl="0">
              <a:lnSpc>
                <a:spcPct val="115000"/>
              </a:lnSpc>
              <a:spcBef>
                <a:spcPts val="0"/>
              </a:spcBef>
              <a:buClr>
                <a:schemeClr val="dk1"/>
              </a:buClr>
              <a:buSzPct val="100000"/>
              <a:buNone/>
            </a:pPr>
            <a:r>
              <a:rPr lang="en-US" sz="2800" b="0" i="0" u="none" strike="noStrike" cap="none" baseline="0" dirty="0">
                <a:solidFill>
                  <a:schemeClr val="dk1"/>
                </a:solidFill>
                <a:latin typeface="Calibri"/>
                <a:ea typeface="Calibri"/>
                <a:cs typeface="Calibri"/>
                <a:sym typeface="Calibri"/>
              </a:rPr>
              <a:t>Hub and </a:t>
            </a:r>
            <a:r>
              <a:rPr lang="en-US" sz="2800" b="0" i="0" u="none" strike="noStrike" cap="none" baseline="0" dirty="0" smtClean="0">
                <a:solidFill>
                  <a:schemeClr val="dk1"/>
                </a:solidFill>
                <a:latin typeface="Calibri"/>
                <a:ea typeface="Calibri"/>
                <a:cs typeface="Calibri"/>
                <a:sym typeface="Calibri"/>
              </a:rPr>
              <a:t>Spoke</a:t>
            </a:r>
            <a:r>
              <a:rPr lang="en-US" sz="2800" dirty="0" smtClean="0">
                <a:solidFill>
                  <a:schemeClr val="dk1"/>
                </a:solidFill>
                <a:latin typeface="Calibri"/>
                <a:ea typeface="Calibri"/>
                <a:cs typeface="Calibri"/>
                <a:sym typeface="Calibri"/>
              </a:rPr>
              <a:t> </a:t>
            </a:r>
          </a:p>
          <a:p>
            <a:pPr marL="400050" indent="-285750">
              <a:lnSpc>
                <a:spcPct val="115000"/>
              </a:lnSpc>
              <a:spcBef>
                <a:spcPts val="0"/>
              </a:spcBef>
              <a:buSzPct val="100000"/>
            </a:pPr>
            <a:r>
              <a:rPr lang="en-US" sz="1800" dirty="0">
                <a:solidFill>
                  <a:schemeClr val="dk1"/>
                </a:solidFill>
              </a:rPr>
              <a:t>L</a:t>
            </a:r>
            <a:r>
              <a:rPr lang="en-US" sz="1800" dirty="0" smtClean="0">
                <a:solidFill>
                  <a:schemeClr val="dk1"/>
                </a:solidFill>
              </a:rPr>
              <a:t>egacy </a:t>
            </a:r>
            <a:r>
              <a:rPr lang="en-US" sz="1800" dirty="0">
                <a:solidFill>
                  <a:schemeClr val="dk1"/>
                </a:solidFill>
              </a:rPr>
              <a:t>carriers use this system for distant, </a:t>
            </a:r>
            <a:endParaRPr lang="en-US" sz="1800" dirty="0" smtClean="0">
              <a:solidFill>
                <a:schemeClr val="dk1"/>
              </a:solidFill>
            </a:endParaRPr>
          </a:p>
          <a:p>
            <a:pPr marL="114300" indent="0">
              <a:lnSpc>
                <a:spcPct val="115000"/>
              </a:lnSpc>
              <a:spcBef>
                <a:spcPts val="0"/>
              </a:spcBef>
              <a:buSzPct val="100000"/>
              <a:buNone/>
            </a:pPr>
            <a:r>
              <a:rPr lang="en-US" sz="1800" dirty="0">
                <a:solidFill>
                  <a:schemeClr val="dk1"/>
                </a:solidFill>
              </a:rPr>
              <a:t> </a:t>
            </a:r>
            <a:r>
              <a:rPr lang="en-US" sz="1800" dirty="0" smtClean="0">
                <a:solidFill>
                  <a:schemeClr val="dk1"/>
                </a:solidFill>
              </a:rPr>
              <a:t>    international routes</a:t>
            </a:r>
          </a:p>
          <a:p>
            <a:pPr marL="400050" indent="-285750">
              <a:lnSpc>
                <a:spcPct val="115000"/>
              </a:lnSpc>
              <a:spcBef>
                <a:spcPts val="0"/>
              </a:spcBef>
              <a:buSzPct val="100000"/>
            </a:pPr>
            <a:r>
              <a:rPr lang="en-US" sz="1800" dirty="0">
                <a:solidFill>
                  <a:schemeClr val="dk1"/>
                </a:solidFill>
              </a:rPr>
              <a:t>U</a:t>
            </a:r>
            <a:r>
              <a:rPr lang="en-US" sz="1800" dirty="0" smtClean="0">
                <a:solidFill>
                  <a:schemeClr val="dk1"/>
                </a:solidFill>
              </a:rPr>
              <a:t>se </a:t>
            </a:r>
            <a:r>
              <a:rPr lang="en-US" sz="1800" dirty="0">
                <a:solidFill>
                  <a:schemeClr val="dk1"/>
                </a:solidFill>
              </a:rPr>
              <a:t>airport as </a:t>
            </a:r>
            <a:r>
              <a:rPr lang="en-US" sz="1800" dirty="0" smtClean="0">
                <a:solidFill>
                  <a:schemeClr val="dk1"/>
                </a:solidFill>
              </a:rPr>
              <a:t>hub</a:t>
            </a:r>
          </a:p>
          <a:p>
            <a:pPr marL="400050" indent="-285750">
              <a:lnSpc>
                <a:spcPct val="115000"/>
              </a:lnSpc>
              <a:spcBef>
                <a:spcPts val="0"/>
              </a:spcBef>
              <a:buSzPct val="100000"/>
            </a:pPr>
            <a:r>
              <a:rPr lang="en-US" sz="1800" dirty="0">
                <a:solidFill>
                  <a:schemeClr val="dk1"/>
                </a:solidFill>
              </a:rPr>
              <a:t>I</a:t>
            </a:r>
            <a:r>
              <a:rPr lang="en-US" sz="1800" dirty="0" smtClean="0">
                <a:solidFill>
                  <a:schemeClr val="dk1"/>
                </a:solidFill>
              </a:rPr>
              <a:t>nflexible</a:t>
            </a:r>
            <a:endParaRPr lang="en-US" sz="1800" dirty="0">
              <a:solidFill>
                <a:schemeClr val="dk1"/>
              </a:solidFill>
            </a:endParaRPr>
          </a:p>
          <a:p>
            <a:pPr marL="0" marR="0" lvl="0" indent="0" algn="l" rtl="0">
              <a:spcBef>
                <a:spcPts val="0"/>
              </a:spcBef>
              <a:buNone/>
            </a:pPr>
            <a:endParaRPr sz="3200" dirty="0">
              <a:solidFill>
                <a:schemeClr val="dk1"/>
              </a:solidFill>
              <a:latin typeface="Calibri"/>
              <a:ea typeface="Calibri"/>
              <a:cs typeface="Calibri"/>
              <a:sym typeface="Calibri"/>
            </a:endParaRPr>
          </a:p>
          <a:p>
            <a:pPr marL="114300" lvl="0" indent="0" rtl="0">
              <a:lnSpc>
                <a:spcPct val="115000"/>
              </a:lnSpc>
              <a:spcBef>
                <a:spcPts val="0"/>
              </a:spcBef>
              <a:buClr>
                <a:schemeClr val="dk1"/>
              </a:buClr>
              <a:buSzPct val="100000"/>
              <a:buNone/>
            </a:pPr>
            <a:r>
              <a:rPr lang="en-US" sz="2800" b="0" i="0" u="none" strike="noStrike" cap="none" baseline="0" dirty="0">
                <a:solidFill>
                  <a:schemeClr val="dk1"/>
                </a:solidFill>
                <a:latin typeface="Calibri"/>
                <a:ea typeface="Calibri"/>
                <a:cs typeface="Calibri"/>
                <a:sym typeface="Calibri"/>
              </a:rPr>
              <a:t>Point to </a:t>
            </a:r>
            <a:r>
              <a:rPr lang="en-US" sz="2800" b="0" i="0" u="none" strike="noStrike" cap="none" baseline="0" dirty="0" smtClean="0">
                <a:solidFill>
                  <a:schemeClr val="dk1"/>
                </a:solidFill>
                <a:latin typeface="Calibri"/>
                <a:ea typeface="Calibri"/>
                <a:cs typeface="Calibri"/>
                <a:sym typeface="Calibri"/>
              </a:rPr>
              <a:t>Point </a:t>
            </a:r>
            <a:r>
              <a:rPr lang="en-US" sz="2800" dirty="0" smtClean="0">
                <a:solidFill>
                  <a:schemeClr val="dk1"/>
                </a:solidFill>
              </a:rPr>
              <a:t> </a:t>
            </a:r>
          </a:p>
          <a:p>
            <a:pPr marL="400050" indent="-285750">
              <a:lnSpc>
                <a:spcPct val="115000"/>
              </a:lnSpc>
              <a:spcBef>
                <a:spcPts val="0"/>
              </a:spcBef>
              <a:buSzPct val="100000"/>
            </a:pPr>
            <a:r>
              <a:rPr lang="en-US" sz="1800" dirty="0">
                <a:solidFill>
                  <a:schemeClr val="dk1"/>
                </a:solidFill>
              </a:rPr>
              <a:t>L</a:t>
            </a:r>
            <a:r>
              <a:rPr lang="en-US" sz="1800" dirty="0" smtClean="0">
                <a:solidFill>
                  <a:schemeClr val="dk1"/>
                </a:solidFill>
              </a:rPr>
              <a:t>ow cost-carriers use this system for shorter</a:t>
            </a:r>
            <a:r>
              <a:rPr lang="en-US" sz="1800" dirty="0">
                <a:solidFill>
                  <a:schemeClr val="dk1"/>
                </a:solidFill>
              </a:rPr>
              <a:t> </a:t>
            </a:r>
            <a:endParaRPr lang="en-US" sz="1800" dirty="0" smtClean="0">
              <a:solidFill>
                <a:schemeClr val="dk1"/>
              </a:solidFill>
            </a:endParaRPr>
          </a:p>
          <a:p>
            <a:pPr marL="114300" indent="0">
              <a:lnSpc>
                <a:spcPct val="115000"/>
              </a:lnSpc>
              <a:spcBef>
                <a:spcPts val="0"/>
              </a:spcBef>
              <a:buSzPct val="100000"/>
              <a:buNone/>
            </a:pPr>
            <a:r>
              <a:rPr lang="en-US" sz="1800" dirty="0">
                <a:solidFill>
                  <a:schemeClr val="dk1"/>
                </a:solidFill>
              </a:rPr>
              <a:t> </a:t>
            </a:r>
            <a:r>
              <a:rPr lang="en-US" sz="1800" dirty="0" smtClean="0">
                <a:solidFill>
                  <a:schemeClr val="dk1"/>
                </a:solidFill>
              </a:rPr>
              <a:t>    </a:t>
            </a:r>
            <a:r>
              <a:rPr lang="en-US" sz="1800" dirty="0" smtClean="0">
                <a:solidFill>
                  <a:schemeClr val="dk1"/>
                </a:solidFill>
              </a:rPr>
              <a:t>routes</a:t>
            </a:r>
            <a:r>
              <a:rPr lang="en-US" sz="1800" dirty="0" smtClean="0">
                <a:solidFill>
                  <a:schemeClr val="dk1"/>
                </a:solidFill>
              </a:rPr>
              <a:t>, </a:t>
            </a:r>
            <a:r>
              <a:rPr lang="en-US" sz="1800" dirty="0" smtClean="0">
                <a:solidFill>
                  <a:schemeClr val="dk1"/>
                </a:solidFill>
              </a:rPr>
              <a:t>usually </a:t>
            </a:r>
            <a:r>
              <a:rPr lang="en-US" sz="1800" dirty="0" smtClean="0">
                <a:solidFill>
                  <a:schemeClr val="dk1"/>
                </a:solidFill>
              </a:rPr>
              <a:t>regional </a:t>
            </a:r>
            <a:r>
              <a:rPr lang="en-US" sz="1800" dirty="0">
                <a:solidFill>
                  <a:schemeClr val="dk1"/>
                </a:solidFill>
              </a:rPr>
              <a:t>or </a:t>
            </a:r>
            <a:r>
              <a:rPr lang="en-US" sz="1800" dirty="0" smtClean="0">
                <a:solidFill>
                  <a:schemeClr val="dk1"/>
                </a:solidFill>
              </a:rPr>
              <a:t>domestic</a:t>
            </a:r>
          </a:p>
          <a:p>
            <a:pPr marL="400050" indent="-285750">
              <a:lnSpc>
                <a:spcPct val="115000"/>
              </a:lnSpc>
              <a:spcBef>
                <a:spcPts val="0"/>
              </a:spcBef>
              <a:buSzPct val="100000"/>
            </a:pPr>
            <a:r>
              <a:rPr lang="en-US" sz="1800" dirty="0" smtClean="0">
                <a:solidFill>
                  <a:schemeClr val="dk1"/>
                </a:solidFill>
              </a:rPr>
              <a:t>Less flexible</a:t>
            </a:r>
          </a:p>
          <a:p>
            <a:pPr marL="400050" indent="-285750">
              <a:lnSpc>
                <a:spcPct val="115000"/>
              </a:lnSpc>
              <a:spcBef>
                <a:spcPts val="0"/>
              </a:spcBef>
              <a:buSzPct val="100000"/>
            </a:pPr>
            <a:r>
              <a:rPr lang="en-US" sz="1800" dirty="0">
                <a:solidFill>
                  <a:schemeClr val="dk1"/>
                </a:solidFill>
              </a:rPr>
              <a:t>M</a:t>
            </a:r>
            <a:r>
              <a:rPr lang="en-US" sz="1800" dirty="0" smtClean="0">
                <a:solidFill>
                  <a:schemeClr val="dk1"/>
                </a:solidFill>
              </a:rPr>
              <a:t>ore </a:t>
            </a:r>
            <a:r>
              <a:rPr lang="en-US" sz="1800" dirty="0">
                <a:solidFill>
                  <a:schemeClr val="dk1"/>
                </a:solidFill>
              </a:rPr>
              <a:t>price effective</a:t>
            </a:r>
          </a:p>
          <a:p>
            <a:pPr marL="342900" marR="0" lvl="0" indent="-139700" algn="l" rtl="0">
              <a:spcBef>
                <a:spcPts val="640"/>
              </a:spcBef>
              <a:buClr>
                <a:schemeClr val="dk1"/>
              </a:buClr>
              <a:buFont typeface="Calibri"/>
              <a:buNone/>
            </a:pPr>
            <a:endParaRPr sz="3200" b="0" i="0" u="none" strike="noStrike" cap="none" baseline="0" dirty="0">
              <a:solidFill>
                <a:schemeClr val="dk1"/>
              </a:solidFill>
              <a:latin typeface="Calibri"/>
              <a:ea typeface="Calibri"/>
              <a:cs typeface="Calibri"/>
              <a:sym typeface="Calibri"/>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294009"/>
            <a:ext cx="2771775" cy="2445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50000"/>
          <a:stretch/>
        </p:blipFill>
        <p:spPr bwMode="auto">
          <a:xfrm>
            <a:off x="6324600" y="4343400"/>
            <a:ext cx="2619375"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3905814"/>
      </p:ext>
    </p:extLst>
  </p:cSld>
  <p:clrMapOvr>
    <a:masterClrMapping/>
  </p:clrMapOvr>
  <p:transition spd="slow">
    <p:cut/>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z="3200" dirty="0" smtClean="0">
                <a:solidFill>
                  <a:schemeClr val="accent1">
                    <a:lumMod val="75000"/>
                  </a:schemeClr>
                </a:solidFill>
                <a:latin typeface="Times New Roman" panose="02020603050405020304" pitchFamily="18" charset="0"/>
                <a:ea typeface="+mj-ea"/>
                <a:cs typeface="Times New Roman" panose="02020603050405020304" pitchFamily="18" charset="0"/>
              </a:rPr>
              <a:t>1</a:t>
            </a:r>
          </a:p>
        </p:txBody>
      </p:sp>
      <p:sp>
        <p:nvSpPr>
          <p:cNvPr id="5" name="Rectangle 4"/>
          <p:cNvSpPr/>
          <p:nvPr/>
        </p:nvSpPr>
        <p:spPr>
          <a:xfrm>
            <a:off x="0" y="1071546"/>
            <a:ext cx="9144000" cy="71438"/>
          </a:xfrm>
          <a:prstGeom prst="rect">
            <a:avLst/>
          </a:prstGeom>
          <a:solidFill>
            <a:schemeClr val="tx2">
              <a:lumMod val="75000"/>
            </a:schemeClr>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1026" name="Picture 2" descr="https://encrypted-tbn0.gstatic.com/images?q=tbn:ANd9GcTQXbgXPaUct5WN8XTE9_LmS6iVh57AAJeS0QhQxjr1jBduL3p0DQ3Ezf2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3400" y="152380"/>
            <a:ext cx="872490" cy="838200"/>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descr="http://www.theluxtraveller.com/wp-content/uploads/2013/07/sing-air-busines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050"/>
            <a:ext cx="9144000" cy="687705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nvSpPr>
        <p:spPr>
          <a:xfrm>
            <a:off x="295275" y="941388"/>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b="1" dirty="0" smtClean="0">
                <a:solidFill>
                  <a:srgbClr val="002060"/>
                </a:solidFill>
              </a:rPr>
              <a:t>MANAGEMENT TEAM</a:t>
            </a:r>
            <a:endParaRPr lang="zh-CN" altLang="en-US" b="1" dirty="0">
              <a:solidFill>
                <a:srgbClr val="002060"/>
              </a:solidFill>
            </a:endParaRPr>
          </a:p>
        </p:txBody>
      </p:sp>
    </p:spTree>
    <p:extLst>
      <p:ext uri="{BB962C8B-B14F-4D97-AF65-F5344CB8AC3E}">
        <p14:creationId xmlns:p14="http://schemas.microsoft.com/office/powerpoint/2010/main" val="246370510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lvl="0">
              <a:spcBef>
                <a:spcPct val="0"/>
              </a:spcBef>
              <a:defRPr/>
            </a:pPr>
            <a:r>
              <a:rPr lang="en-US" sz="3200" dirty="0">
                <a:solidFill>
                  <a:schemeClr val="accent1">
                    <a:lumMod val="75000"/>
                  </a:schemeClr>
                </a:solidFill>
                <a:latin typeface="Times New Roman" panose="02020603050405020304" pitchFamily="18" charset="0"/>
                <a:ea typeface="+mj-ea"/>
                <a:cs typeface="Times New Roman" panose="02020603050405020304" pitchFamily="18" charset="0"/>
              </a:rPr>
              <a:t>Stephen Lee </a:t>
            </a:r>
            <a:r>
              <a:rPr lang="en-US" sz="3200" dirty="0" err="1">
                <a:solidFill>
                  <a:schemeClr val="accent1">
                    <a:lumMod val="75000"/>
                  </a:schemeClr>
                </a:solidFill>
                <a:latin typeface="Times New Roman" panose="02020603050405020304" pitchFamily="18" charset="0"/>
                <a:ea typeface="+mj-ea"/>
                <a:cs typeface="Times New Roman" panose="02020603050405020304" pitchFamily="18" charset="0"/>
              </a:rPr>
              <a:t>Ching</a:t>
            </a:r>
            <a:r>
              <a:rPr lang="en-US" sz="3200" dirty="0">
                <a:solidFill>
                  <a:schemeClr val="accent1">
                    <a:lumMod val="75000"/>
                  </a:schemeClr>
                </a:solidFill>
                <a:latin typeface="Times New Roman" panose="02020603050405020304" pitchFamily="18" charset="0"/>
                <a:ea typeface="+mj-ea"/>
                <a:cs typeface="Times New Roman" panose="02020603050405020304" pitchFamily="18" charset="0"/>
              </a:rPr>
              <a:t> Yen (BOD Chairman)</a:t>
            </a:r>
            <a:endParaRPr lang="en-CA" sz="3200" dirty="0" smtClean="0">
              <a:solidFill>
                <a:schemeClr val="accent1">
                  <a:lumMod val="75000"/>
                </a:schemeClr>
              </a:solidFill>
              <a:latin typeface="Times New Roman" panose="02020603050405020304" pitchFamily="18" charset="0"/>
              <a:ea typeface="+mj-ea"/>
              <a:cs typeface="Times New Roman" panose="02020603050405020304" pitchFamily="18" charset="0"/>
            </a:endParaRPr>
          </a:p>
        </p:txBody>
      </p:sp>
      <p:sp>
        <p:nvSpPr>
          <p:cNvPr id="5" name="Rectangle 4"/>
          <p:cNvSpPr/>
          <p:nvPr/>
        </p:nvSpPr>
        <p:spPr>
          <a:xfrm>
            <a:off x="0" y="1071546"/>
            <a:ext cx="9144000" cy="71438"/>
          </a:xfrm>
          <a:prstGeom prst="rect">
            <a:avLst/>
          </a:prstGeom>
          <a:solidFill>
            <a:schemeClr val="tx2">
              <a:lumMod val="75000"/>
            </a:schemeClr>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1026" name="Picture 2" descr="https://encrypted-tbn0.gstatic.com/images?q=tbn:ANd9GcTQXbgXPaUct5WN8XTE9_LmS6iVh57AAJeS0QhQxjr1jBduL3p0DQ3Ezf2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3400" y="152380"/>
            <a:ext cx="872490" cy="838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182920"/>
            <a:ext cx="6074093" cy="6370975"/>
          </a:xfrm>
          <a:prstGeom prst="rect">
            <a:avLst/>
          </a:prstGeom>
          <a:noFill/>
        </p:spPr>
        <p:txBody>
          <a:bodyPr wrap="square" rtlCol="0">
            <a:spAutoFit/>
          </a:bodyPr>
          <a:lstStyle/>
          <a:p>
            <a:endParaRPr lang="en-US" altLang="zh-CN" sz="1700" b="1" dirty="0" smtClean="0">
              <a:solidFill>
                <a:srgbClr val="1F187A"/>
              </a:solidFill>
              <a:latin typeface="Franklin Gothic Medium" pitchFamily="34" charset="0"/>
              <a:cs typeface="Arial" pitchFamily="34" charset="0"/>
            </a:endParaRPr>
          </a:p>
          <a:p>
            <a:pPr marL="342900" indent="-342900">
              <a:buFont typeface="Wingdings" pitchFamily="2" charset="2"/>
              <a:buChar char="Ø"/>
            </a:pPr>
            <a:r>
              <a:rPr lang="en-US" altLang="zh-CN" sz="1700" dirty="0" smtClean="0">
                <a:latin typeface="Franklin Gothic Medium" pitchFamily="34" charset="0"/>
                <a:cs typeface="Times New Roman" pitchFamily="18" charset="0"/>
              </a:rPr>
              <a:t>Chairman of BOD since January 2006</a:t>
            </a:r>
          </a:p>
          <a:p>
            <a:pPr marL="342900" indent="-342900">
              <a:buFont typeface="Wingdings" pitchFamily="2" charset="2"/>
              <a:buChar char="Ø"/>
            </a:pPr>
            <a:endParaRPr lang="en-US" altLang="zh-CN" sz="1700" dirty="0" smtClean="0">
              <a:latin typeface="Franklin Gothic Medium" pitchFamily="34" charset="0"/>
              <a:cs typeface="Times New Roman" pitchFamily="18" charset="0"/>
            </a:endParaRPr>
          </a:p>
          <a:p>
            <a:pPr marL="342900" indent="-342900">
              <a:buFont typeface="Wingdings" pitchFamily="2" charset="2"/>
              <a:buChar char="Ø"/>
            </a:pPr>
            <a:r>
              <a:rPr lang="en-US" altLang="zh-CN" sz="1700" dirty="0" smtClean="0">
                <a:latin typeface="Franklin Gothic Medium" pitchFamily="34" charset="0"/>
                <a:cs typeface="Times New Roman" pitchFamily="18" charset="0"/>
              </a:rPr>
              <a:t>Managing Director of Shanghai Commercial and Savings Bank Ltd. (Taiwan) and Great Malaysia Textile Investments </a:t>
            </a:r>
            <a:r>
              <a:rPr lang="en-US" altLang="zh-CN" sz="1700" dirty="0" err="1" smtClean="0">
                <a:latin typeface="Franklin Gothic Medium" pitchFamily="34" charset="0"/>
                <a:cs typeface="Times New Roman" pitchFamily="18" charset="0"/>
              </a:rPr>
              <a:t>Pte</a:t>
            </a:r>
            <a:r>
              <a:rPr lang="en-US" altLang="zh-CN" sz="1700" dirty="0" smtClean="0">
                <a:latin typeface="Franklin Gothic Medium" pitchFamily="34" charset="0"/>
                <a:cs typeface="Times New Roman" pitchFamily="18" charset="0"/>
              </a:rPr>
              <a:t> Ltd. </a:t>
            </a:r>
          </a:p>
          <a:p>
            <a:pPr marL="342900" indent="-342900">
              <a:buFont typeface="Wingdings" pitchFamily="2" charset="2"/>
              <a:buChar char="Ø"/>
            </a:pPr>
            <a:endParaRPr lang="en-US" altLang="zh-CN" sz="1700" dirty="0">
              <a:latin typeface="Franklin Gothic Medium" pitchFamily="34" charset="0"/>
              <a:cs typeface="Times New Roman" pitchFamily="18" charset="0"/>
            </a:endParaRPr>
          </a:p>
          <a:p>
            <a:pPr marL="342900" indent="-342900">
              <a:buFont typeface="Wingdings" pitchFamily="2" charset="2"/>
              <a:buChar char="Ø"/>
            </a:pPr>
            <a:r>
              <a:rPr lang="en-US" altLang="zh-CN" sz="1700" dirty="0" smtClean="0">
                <a:latin typeface="Franklin Gothic Medium" pitchFamily="34" charset="0"/>
                <a:cs typeface="Times New Roman" pitchFamily="18" charset="0"/>
              </a:rPr>
              <a:t>President of the Singapore National Employers Federation since 1988 and is a Council Member of the Singapore National Wages Council </a:t>
            </a:r>
          </a:p>
          <a:p>
            <a:pPr marL="342900" indent="-342900">
              <a:buFont typeface="Wingdings" pitchFamily="2" charset="2"/>
              <a:buChar char="Ø"/>
            </a:pPr>
            <a:endParaRPr lang="en-US" altLang="zh-CN" sz="1700" dirty="0">
              <a:latin typeface="Franklin Gothic Medium" pitchFamily="34" charset="0"/>
              <a:cs typeface="Times New Roman" pitchFamily="18" charset="0"/>
            </a:endParaRPr>
          </a:p>
          <a:p>
            <a:pPr marL="342900" indent="-342900">
              <a:buFont typeface="Wingdings" pitchFamily="2" charset="2"/>
              <a:buChar char="Ø"/>
            </a:pPr>
            <a:r>
              <a:rPr lang="en-US" altLang="zh-CN" sz="1700" dirty="0" smtClean="0">
                <a:latin typeface="Franklin Gothic Medium" pitchFamily="34" charset="0"/>
                <a:cs typeface="Times New Roman" pitchFamily="18" charset="0"/>
              </a:rPr>
              <a:t>Nominated Member of Parliament from 1994-1997 </a:t>
            </a:r>
          </a:p>
          <a:p>
            <a:pPr marL="342900" indent="-342900">
              <a:buFont typeface="Wingdings" pitchFamily="2" charset="2"/>
              <a:buChar char="Ø"/>
            </a:pPr>
            <a:endParaRPr lang="en-US" altLang="zh-CN" sz="1700" dirty="0">
              <a:latin typeface="Franklin Gothic Medium" pitchFamily="34" charset="0"/>
              <a:cs typeface="Times New Roman" pitchFamily="18" charset="0"/>
            </a:endParaRPr>
          </a:p>
          <a:p>
            <a:pPr marL="342900" indent="-342900">
              <a:buFont typeface="Wingdings" pitchFamily="2" charset="2"/>
              <a:buChar char="Ø"/>
            </a:pPr>
            <a:r>
              <a:rPr lang="en-US" altLang="zh-CN" sz="1700" dirty="0" smtClean="0">
                <a:latin typeface="Franklin Gothic Medium" pitchFamily="34" charset="0"/>
                <a:cs typeface="Times New Roman" pitchFamily="18" charset="0"/>
              </a:rPr>
              <a:t>Awarded the Distinguished Service Order Award in 2006 and the Public Service Star Award in 1998</a:t>
            </a:r>
          </a:p>
          <a:p>
            <a:pPr marL="342900" indent="-342900">
              <a:buFont typeface="Wingdings" pitchFamily="2" charset="2"/>
              <a:buChar char="Ø"/>
            </a:pPr>
            <a:endParaRPr lang="en-US" altLang="zh-CN" sz="1700" dirty="0">
              <a:latin typeface="Franklin Gothic Medium" pitchFamily="34" charset="0"/>
              <a:cs typeface="Times New Roman" pitchFamily="18" charset="0"/>
            </a:endParaRPr>
          </a:p>
          <a:p>
            <a:pPr marL="342900" indent="-342900">
              <a:buFont typeface="Wingdings" pitchFamily="2" charset="2"/>
              <a:buChar char="Ø"/>
            </a:pPr>
            <a:r>
              <a:rPr lang="en-US" altLang="zh-CN" sz="1700" dirty="0" smtClean="0">
                <a:latin typeface="Franklin Gothic Medium" pitchFamily="34" charset="0"/>
                <a:cs typeface="Times New Roman" pitchFamily="18" charset="0"/>
              </a:rPr>
              <a:t>Chairman of the Singapore Business Federation from 2002 to 2008 and International Enterprise Singapore from 1995 to 2002</a:t>
            </a:r>
            <a:endParaRPr lang="en-US" altLang="zh-CN" sz="1700" dirty="0">
              <a:latin typeface="Franklin Gothic Medium" pitchFamily="34" charset="0"/>
              <a:cs typeface="Times New Roman" pitchFamily="18" charset="0"/>
            </a:endParaRPr>
          </a:p>
          <a:p>
            <a:pPr marL="342900" indent="-342900">
              <a:buFont typeface="Wingdings" pitchFamily="2" charset="2"/>
              <a:buChar char="Ø"/>
            </a:pPr>
            <a:r>
              <a:rPr lang="en-US" altLang="zh-CN" sz="1700" dirty="0" smtClean="0">
                <a:latin typeface="Franklin Gothic Medium" pitchFamily="34" charset="0"/>
                <a:cs typeface="Times New Roman" pitchFamily="18" charset="0"/>
              </a:rPr>
              <a:t>Education: MBA in Northwestern University, Illinois, US (1973)</a:t>
            </a:r>
          </a:p>
          <a:p>
            <a:endParaRPr lang="en-US" altLang="zh-CN" sz="1700" dirty="0" smtClean="0"/>
          </a:p>
          <a:p>
            <a:pPr marL="285750" indent="-285750">
              <a:buFont typeface="Arial" pitchFamily="34" charset="0"/>
              <a:buChar char="•"/>
            </a:pPr>
            <a:endParaRPr lang="en-US" altLang="zh-CN" sz="1700" dirty="0" smtClean="0"/>
          </a:p>
          <a:p>
            <a:pPr marL="285750" indent="-285750">
              <a:buFont typeface="Arial" pitchFamily="34" charset="0"/>
              <a:buChar char="•"/>
            </a:pPr>
            <a:endParaRPr lang="zh-CN" altLang="en-US" sz="1700" dirty="0"/>
          </a:p>
        </p:txBody>
      </p:sp>
      <p:pic>
        <p:nvPicPr>
          <p:cNvPr id="8" name="Picture 7"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7164" y="1524000"/>
            <a:ext cx="2648726" cy="3718812"/>
          </a:xfrm>
          <a:prstGeom prst="rect">
            <a:avLst/>
          </a:prstGeom>
        </p:spPr>
      </p:pic>
    </p:spTree>
    <p:extLst>
      <p:ext uri="{BB962C8B-B14F-4D97-AF65-F5344CB8AC3E}">
        <p14:creationId xmlns:p14="http://schemas.microsoft.com/office/powerpoint/2010/main" val="246370510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lvl="0">
              <a:spcBef>
                <a:spcPct val="0"/>
              </a:spcBef>
              <a:defRPr/>
            </a:pPr>
            <a:r>
              <a:rPr lang="en-CA" sz="3200" dirty="0">
                <a:solidFill>
                  <a:schemeClr val="accent1">
                    <a:lumMod val="75000"/>
                  </a:schemeClr>
                </a:solidFill>
                <a:latin typeface="Times New Roman" panose="02020603050405020304" pitchFamily="18" charset="0"/>
                <a:ea typeface="+mj-ea"/>
                <a:cs typeface="Times New Roman" panose="02020603050405020304" pitchFamily="18" charset="0"/>
              </a:rPr>
              <a:t>Goh </a:t>
            </a:r>
            <a:r>
              <a:rPr lang="en-CA" sz="3200" dirty="0" err="1">
                <a:solidFill>
                  <a:schemeClr val="accent1">
                    <a:lumMod val="75000"/>
                  </a:schemeClr>
                </a:solidFill>
                <a:latin typeface="Times New Roman" panose="02020603050405020304" pitchFamily="18" charset="0"/>
                <a:ea typeface="+mj-ea"/>
                <a:cs typeface="Times New Roman" panose="02020603050405020304" pitchFamily="18" charset="0"/>
              </a:rPr>
              <a:t>Choon</a:t>
            </a:r>
            <a:r>
              <a:rPr lang="en-CA" sz="3200" dirty="0">
                <a:solidFill>
                  <a:schemeClr val="accent1">
                    <a:lumMod val="75000"/>
                  </a:schemeClr>
                </a:solidFill>
                <a:latin typeface="Times New Roman" panose="02020603050405020304" pitchFamily="18" charset="0"/>
                <a:ea typeface="+mj-ea"/>
                <a:cs typeface="Times New Roman" panose="02020603050405020304" pitchFamily="18" charset="0"/>
              </a:rPr>
              <a:t> </a:t>
            </a:r>
            <a:r>
              <a:rPr lang="en-CA" sz="3200" dirty="0" err="1">
                <a:solidFill>
                  <a:schemeClr val="accent1">
                    <a:lumMod val="75000"/>
                  </a:schemeClr>
                </a:solidFill>
                <a:latin typeface="Times New Roman" panose="02020603050405020304" pitchFamily="18" charset="0"/>
                <a:ea typeface="+mj-ea"/>
                <a:cs typeface="Times New Roman" panose="02020603050405020304" pitchFamily="18" charset="0"/>
              </a:rPr>
              <a:t>Phong</a:t>
            </a:r>
            <a:r>
              <a:rPr lang="en-CA" sz="3200" dirty="0">
                <a:solidFill>
                  <a:schemeClr val="accent1">
                    <a:lumMod val="75000"/>
                  </a:schemeClr>
                </a:solidFill>
                <a:latin typeface="Times New Roman" panose="02020603050405020304" pitchFamily="18" charset="0"/>
                <a:ea typeface="+mj-ea"/>
                <a:cs typeface="Times New Roman" panose="02020603050405020304" pitchFamily="18" charset="0"/>
              </a:rPr>
              <a:t> (CEO)</a:t>
            </a:r>
            <a:endParaRPr lang="en-CA" sz="3200" dirty="0" smtClean="0">
              <a:solidFill>
                <a:schemeClr val="accent1">
                  <a:lumMod val="75000"/>
                </a:schemeClr>
              </a:solidFill>
              <a:latin typeface="Times New Roman" panose="02020603050405020304" pitchFamily="18" charset="0"/>
              <a:ea typeface="+mj-ea"/>
              <a:cs typeface="Times New Roman" panose="02020603050405020304" pitchFamily="18" charset="0"/>
            </a:endParaRPr>
          </a:p>
        </p:txBody>
      </p:sp>
      <p:sp>
        <p:nvSpPr>
          <p:cNvPr id="5" name="Rectangle 4"/>
          <p:cNvSpPr/>
          <p:nvPr/>
        </p:nvSpPr>
        <p:spPr>
          <a:xfrm>
            <a:off x="0" y="1071546"/>
            <a:ext cx="9144000" cy="71438"/>
          </a:xfrm>
          <a:prstGeom prst="rect">
            <a:avLst/>
          </a:prstGeom>
          <a:solidFill>
            <a:schemeClr val="tx2">
              <a:lumMod val="75000"/>
            </a:schemeClr>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1026" name="Picture 2" descr="https://encrypted-tbn0.gstatic.com/images?q=tbn:ANd9GcTQXbgXPaUct5WN8XTE9_LmS6iVh57AAJeS0QhQxjr1jBduL3p0DQ3Ezf2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3400" y="152380"/>
            <a:ext cx="872490" cy="838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5554" y="925894"/>
            <a:ext cx="6565894" cy="7155805"/>
          </a:xfrm>
          <a:prstGeom prst="rect">
            <a:avLst/>
          </a:prstGeom>
          <a:noFill/>
        </p:spPr>
        <p:txBody>
          <a:bodyPr wrap="square" rtlCol="0">
            <a:spAutoFit/>
          </a:bodyPr>
          <a:lstStyle/>
          <a:p>
            <a:endParaRPr lang="en-US" altLang="zh-CN" sz="1700" b="1" dirty="0" smtClean="0">
              <a:solidFill>
                <a:srgbClr val="1F187A"/>
              </a:solidFill>
              <a:latin typeface="Franklin Gothic Medium" pitchFamily="34" charset="0"/>
              <a:cs typeface="Arial" pitchFamily="34" charset="0"/>
            </a:endParaRPr>
          </a:p>
          <a:p>
            <a:pPr marL="342900" indent="-342900">
              <a:buFont typeface="Wingdings" pitchFamily="2" charset="2"/>
              <a:buChar char="Ø"/>
            </a:pPr>
            <a:r>
              <a:rPr lang="en-US" altLang="zh-CN" sz="1700" dirty="0" smtClean="0">
                <a:latin typeface="Franklin Gothic Medium" pitchFamily="34" charset="0"/>
                <a:cs typeface="Times New Roman" pitchFamily="18" charset="0"/>
              </a:rPr>
              <a:t>CEO since January 1, 2011 and  Appointed  Director  on October  1, 2010</a:t>
            </a:r>
          </a:p>
          <a:p>
            <a:endParaRPr lang="en-US" altLang="zh-CN" sz="1700" dirty="0" smtClean="0">
              <a:latin typeface="Franklin Gothic Medium" pitchFamily="34" charset="0"/>
              <a:cs typeface="Times New Roman" pitchFamily="18" charset="0"/>
            </a:endParaRPr>
          </a:p>
          <a:p>
            <a:pPr marL="342900" indent="-342900">
              <a:buFont typeface="Wingdings" pitchFamily="2" charset="2"/>
              <a:buChar char="Ø"/>
            </a:pPr>
            <a:r>
              <a:rPr lang="en-US" altLang="zh-CN" sz="1700" dirty="0" smtClean="0">
                <a:latin typeface="Franklin Gothic Medium" pitchFamily="34" charset="0"/>
                <a:cs typeface="Times New Roman" pitchFamily="18" charset="0"/>
              </a:rPr>
              <a:t>Joined SIA in 1990 and served in various key positions</a:t>
            </a:r>
          </a:p>
          <a:p>
            <a:pPr marL="342900" indent="-342900">
              <a:buFont typeface="Wingdings" pitchFamily="2" charset="2"/>
              <a:buChar char="Ø"/>
            </a:pPr>
            <a:endParaRPr lang="en-US" altLang="zh-CN" sz="1700" dirty="0">
              <a:latin typeface="Franklin Gothic Medium" pitchFamily="34" charset="0"/>
              <a:cs typeface="Times New Roman" pitchFamily="18" charset="0"/>
            </a:endParaRPr>
          </a:p>
          <a:p>
            <a:pPr marL="342900" indent="-342900">
              <a:buFont typeface="Wingdings" pitchFamily="2" charset="2"/>
              <a:buChar char="Ø"/>
            </a:pPr>
            <a:r>
              <a:rPr lang="en-US" altLang="zh-CN" sz="1700" dirty="0" smtClean="0">
                <a:latin typeface="Franklin Gothic Medium" pitchFamily="34" charset="0"/>
                <a:cs typeface="Times New Roman" pitchFamily="18" charset="0"/>
              </a:rPr>
              <a:t>Divisional Vice President  Commercial Technology of  SIA in 1999 and Senior Vice President for Commercial Technology in 2000</a:t>
            </a:r>
          </a:p>
          <a:p>
            <a:pPr marL="342900" indent="-342900">
              <a:buFont typeface="Wingdings" pitchFamily="2" charset="2"/>
              <a:buChar char="Ø"/>
            </a:pPr>
            <a:endParaRPr lang="en-US" altLang="zh-CN" sz="1700" dirty="0">
              <a:latin typeface="Franklin Gothic Medium" pitchFamily="34" charset="0"/>
              <a:cs typeface="Times New Roman" pitchFamily="18" charset="0"/>
            </a:endParaRPr>
          </a:p>
          <a:p>
            <a:pPr marL="342900" indent="-342900">
              <a:buFont typeface="Wingdings" pitchFamily="2" charset="2"/>
              <a:buChar char="Ø"/>
            </a:pPr>
            <a:r>
              <a:rPr lang="en-US" altLang="zh-CN" sz="1700" dirty="0" err="1" smtClean="0">
                <a:latin typeface="Franklin Gothic Medium" pitchFamily="34" charset="0"/>
                <a:cs typeface="Times New Roman" pitchFamily="18" charset="0"/>
              </a:rPr>
              <a:t>Cjhairman</a:t>
            </a:r>
            <a:r>
              <a:rPr lang="en-US" altLang="zh-CN" sz="1700" dirty="0" smtClean="0">
                <a:latin typeface="Franklin Gothic Medium" pitchFamily="34" charset="0"/>
                <a:cs typeface="Times New Roman" pitchFamily="18" charset="0"/>
              </a:rPr>
              <a:t> of </a:t>
            </a:r>
            <a:r>
              <a:rPr lang="en-US" altLang="zh-CN" sz="1700" dirty="0" err="1" smtClean="0">
                <a:latin typeface="Franklin Gothic Medium" pitchFamily="34" charset="0"/>
                <a:cs typeface="Times New Roman" pitchFamily="18" charset="0"/>
              </a:rPr>
              <a:t>SilkAir</a:t>
            </a:r>
            <a:r>
              <a:rPr lang="en-US" altLang="zh-CN" sz="1700" dirty="0" smtClean="0">
                <a:latin typeface="Franklin Gothic Medium" pitchFamily="34" charset="0"/>
                <a:cs typeface="Times New Roman" pitchFamily="18" charset="0"/>
              </a:rPr>
              <a:t> (Singapore) Private </a:t>
            </a:r>
            <a:r>
              <a:rPr lang="en-US" altLang="zh-CN" sz="1700" dirty="0" err="1" smtClean="0">
                <a:latin typeface="Franklin Gothic Medium" pitchFamily="34" charset="0"/>
                <a:cs typeface="Times New Roman" pitchFamily="18" charset="0"/>
              </a:rPr>
              <a:t>Limted</a:t>
            </a:r>
            <a:r>
              <a:rPr lang="en-US" altLang="zh-CN" sz="1700" dirty="0" smtClean="0">
                <a:latin typeface="Franklin Gothic Medium" pitchFamily="34" charset="0"/>
                <a:cs typeface="Times New Roman" pitchFamily="18" charset="0"/>
              </a:rPr>
              <a:t> and a Member of the Board of Governors at IATA</a:t>
            </a:r>
          </a:p>
          <a:p>
            <a:pPr marL="342900" indent="-342900">
              <a:buFont typeface="Wingdings" pitchFamily="2" charset="2"/>
              <a:buChar char="Ø"/>
            </a:pPr>
            <a:endParaRPr lang="en-US" altLang="zh-CN" sz="1700" dirty="0" smtClean="0">
              <a:latin typeface="Franklin Gothic Medium" pitchFamily="34" charset="0"/>
              <a:cs typeface="Times New Roman" pitchFamily="18" charset="0"/>
            </a:endParaRPr>
          </a:p>
          <a:p>
            <a:pPr marL="342900" indent="-342900">
              <a:buFont typeface="Wingdings" pitchFamily="2" charset="2"/>
              <a:buChar char="Ø"/>
            </a:pPr>
            <a:r>
              <a:rPr lang="en-US" altLang="zh-CN" sz="1700" dirty="0" smtClean="0">
                <a:latin typeface="Franklin Gothic Medium" pitchFamily="34" charset="0"/>
                <a:cs typeface="Times New Roman" pitchFamily="18" charset="0"/>
              </a:rPr>
              <a:t>Executive Vice President of  Marketing and the Sales Regions from March 2010 to January 1, 2011</a:t>
            </a:r>
          </a:p>
          <a:p>
            <a:pPr marL="342900" indent="-342900">
              <a:buFont typeface="Wingdings" pitchFamily="2" charset="2"/>
              <a:buChar char="Ø"/>
            </a:pPr>
            <a:endParaRPr lang="en-US" altLang="zh-CN" sz="1700" dirty="0">
              <a:latin typeface="Franklin Gothic Medium" pitchFamily="34" charset="0"/>
              <a:cs typeface="Times New Roman" pitchFamily="18" charset="0"/>
            </a:endParaRPr>
          </a:p>
          <a:p>
            <a:pPr marL="342900" indent="-342900">
              <a:buFont typeface="Wingdings" pitchFamily="2" charset="2"/>
              <a:buChar char="Ø"/>
            </a:pPr>
            <a:r>
              <a:rPr lang="en-US" altLang="zh-CN" sz="1700" dirty="0" smtClean="0">
                <a:latin typeface="Franklin Gothic Medium" pitchFamily="34" charset="0"/>
                <a:cs typeface="Times New Roman" pitchFamily="18" charset="0"/>
              </a:rPr>
              <a:t>President of Singapore Airlines Cargo </a:t>
            </a:r>
            <a:r>
              <a:rPr lang="en-US" altLang="zh-CN" sz="1700" dirty="0" err="1" smtClean="0">
                <a:latin typeface="Franklin Gothic Medium" pitchFamily="34" charset="0"/>
                <a:cs typeface="Times New Roman" pitchFamily="18" charset="0"/>
              </a:rPr>
              <a:t>Pte</a:t>
            </a:r>
            <a:r>
              <a:rPr lang="en-US" altLang="zh-CN" sz="1700" dirty="0" smtClean="0">
                <a:latin typeface="Franklin Gothic Medium" pitchFamily="34" charset="0"/>
                <a:cs typeface="Times New Roman" pitchFamily="18" charset="0"/>
              </a:rPr>
              <a:t> Ltd. since June 1, 2006</a:t>
            </a:r>
          </a:p>
          <a:p>
            <a:pPr marL="342900" indent="-342900">
              <a:buFont typeface="Wingdings" pitchFamily="2" charset="2"/>
              <a:buChar char="Ø"/>
            </a:pPr>
            <a:endParaRPr lang="en-US" altLang="zh-CN" sz="1700" dirty="0">
              <a:latin typeface="Franklin Gothic Medium" pitchFamily="34" charset="0"/>
              <a:cs typeface="Times New Roman" pitchFamily="18" charset="0"/>
            </a:endParaRPr>
          </a:p>
          <a:p>
            <a:pPr marL="342900" indent="-342900">
              <a:buFont typeface="Wingdings" pitchFamily="2" charset="2"/>
              <a:buChar char="Ø"/>
            </a:pPr>
            <a:r>
              <a:rPr lang="en-US" altLang="zh-CN" sz="1700" dirty="0" smtClean="0">
                <a:latin typeface="Franklin Gothic Medium" pitchFamily="34" charset="0"/>
                <a:cs typeface="Times New Roman" pitchFamily="18" charset="0"/>
              </a:rPr>
              <a:t>Education: a </a:t>
            </a:r>
            <a:r>
              <a:rPr lang="en-US" altLang="zh-CN" sz="1700" dirty="0">
                <a:latin typeface="Franklin Gothic Medium" pitchFamily="34" charset="0"/>
                <a:cs typeface="Times New Roman" pitchFamily="18" charset="0"/>
              </a:rPr>
              <a:t>M</a:t>
            </a:r>
            <a:r>
              <a:rPr lang="en-US" altLang="zh-CN" sz="1700" dirty="0" smtClean="0">
                <a:latin typeface="Franklin Gothic Medium" pitchFamily="34" charset="0"/>
                <a:cs typeface="Times New Roman" pitchFamily="18" charset="0"/>
              </a:rPr>
              <a:t>S degree in Computer Science &amp; Electrical Engineering and three BS degrees in Computer Science &amp; Engineering, Management Science and Cognitive Science, all from the Massachusetts Institute of Technology.</a:t>
            </a:r>
          </a:p>
          <a:p>
            <a:pPr marL="342900" indent="-342900">
              <a:buFont typeface="Wingdings" pitchFamily="2" charset="2"/>
              <a:buChar char="Ø"/>
            </a:pPr>
            <a:endParaRPr lang="en-US" altLang="zh-CN" sz="1700" dirty="0" smtClean="0">
              <a:latin typeface="Times New Roman" pitchFamily="18" charset="0"/>
              <a:cs typeface="Times New Roman" pitchFamily="18" charset="0"/>
            </a:endParaRPr>
          </a:p>
          <a:p>
            <a:pPr marL="342900" indent="-342900">
              <a:buFont typeface="Wingdings" pitchFamily="2" charset="2"/>
              <a:buChar char="Ø"/>
            </a:pPr>
            <a:endParaRPr lang="en-US" altLang="zh-CN" sz="1700" dirty="0" smtClean="0">
              <a:latin typeface="Times New Roman" pitchFamily="18" charset="0"/>
              <a:cs typeface="Times New Roman" pitchFamily="18" charset="0"/>
            </a:endParaRPr>
          </a:p>
          <a:p>
            <a:endParaRPr lang="en-US" altLang="zh-CN" sz="1700" dirty="0" smtClean="0"/>
          </a:p>
          <a:p>
            <a:pPr marL="285750" indent="-285750">
              <a:buFont typeface="Arial" pitchFamily="34" charset="0"/>
              <a:buChar char="•"/>
            </a:pPr>
            <a:endParaRPr lang="en-US" altLang="zh-CN" sz="1700" dirty="0" smtClean="0"/>
          </a:p>
          <a:p>
            <a:pPr marL="285750" indent="-285750">
              <a:buFont typeface="Arial" pitchFamily="34" charset="0"/>
              <a:buChar char="•"/>
            </a:pPr>
            <a:endParaRPr lang="zh-CN" altLang="en-US" sz="1700" dirty="0"/>
          </a:p>
        </p:txBody>
      </p:sp>
      <p:pic>
        <p:nvPicPr>
          <p:cNvPr id="7" name="Picture 6"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0023" y="1714480"/>
            <a:ext cx="2351666" cy="3286145"/>
          </a:xfrm>
          <a:prstGeom prst="rect">
            <a:avLst/>
          </a:prstGeom>
        </p:spPr>
      </p:pic>
    </p:spTree>
    <p:extLst>
      <p:ext uri="{BB962C8B-B14F-4D97-AF65-F5344CB8AC3E}">
        <p14:creationId xmlns:p14="http://schemas.microsoft.com/office/powerpoint/2010/main" val="246370510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1911" y="2534"/>
            <a:ext cx="1428431" cy="1481337"/>
          </a:xfrm>
          <a:prstGeom prst="rect">
            <a:avLst/>
          </a:prstGeom>
        </p:spPr>
      </p:pic>
      <p:cxnSp>
        <p:nvCxnSpPr>
          <p:cNvPr id="8" name="Elbow Connector 7"/>
          <p:cNvCxnSpPr/>
          <p:nvPr/>
        </p:nvCxnSpPr>
        <p:spPr>
          <a:xfrm>
            <a:off x="251520" y="5013176"/>
            <a:ext cx="8640960" cy="12700"/>
          </a:xfrm>
          <a:prstGeom prst="bentConnector3">
            <a:avLst>
              <a:gd name="adj1" fmla="val 100082"/>
            </a:avLst>
          </a:prstGeom>
          <a:ln>
            <a:solidFill>
              <a:srgbClr val="FFC000"/>
            </a:solidFill>
          </a:ln>
        </p:spPr>
        <p:style>
          <a:lnRef idx="1">
            <a:schemeClr val="accent6"/>
          </a:lnRef>
          <a:fillRef idx="0">
            <a:schemeClr val="accent6"/>
          </a:fillRef>
          <a:effectRef idx="0">
            <a:schemeClr val="accent6"/>
          </a:effectRef>
          <a:fontRef idx="minor">
            <a:schemeClr val="tx1"/>
          </a:fontRef>
        </p:style>
      </p:cxnSp>
      <p:pic>
        <p:nvPicPr>
          <p:cNvPr id="3" name="Picture 2"/>
          <p:cNvPicPr>
            <a:picLocks noChangeAspect="1"/>
          </p:cNvPicPr>
          <p:nvPr/>
        </p:nvPicPr>
        <p:blipFill>
          <a:blip r:embed="rId4"/>
          <a:stretch>
            <a:fillRect/>
          </a:stretch>
        </p:blipFill>
        <p:spPr>
          <a:xfrm>
            <a:off x="0" y="2534"/>
            <a:ext cx="9144000" cy="6855466"/>
          </a:xfrm>
          <a:prstGeom prst="rect">
            <a:avLst/>
          </a:prstGeom>
        </p:spPr>
      </p:pic>
      <p:sp>
        <p:nvSpPr>
          <p:cNvPr id="7" name="Title 1"/>
          <p:cNvSpPr>
            <a:spLocks noGrp="1"/>
          </p:cNvSpPr>
          <p:nvPr>
            <p:ph type="ctrTitle"/>
          </p:nvPr>
        </p:nvSpPr>
        <p:spPr>
          <a:xfrm>
            <a:off x="1981200" y="302818"/>
            <a:ext cx="7772400" cy="1470025"/>
          </a:xfrm>
        </p:spPr>
        <p:txBody>
          <a:bodyPr>
            <a:normAutofit/>
          </a:bodyPr>
          <a:lstStyle/>
          <a:p>
            <a:pPr algn="l"/>
            <a:r>
              <a:rPr lang="en-US" altLang="zh-CN" b="1" dirty="0" smtClean="0">
                <a:solidFill>
                  <a:srgbClr val="002060"/>
                </a:solidFill>
              </a:rPr>
              <a:t>OPERATIONS PERFORMANCE</a:t>
            </a:r>
            <a:endParaRPr lang="zh-CN" altLang="en-US" b="1" dirty="0">
              <a:solidFill>
                <a:srgbClr val="002060"/>
              </a:solidFill>
            </a:endParaRPr>
          </a:p>
        </p:txBody>
      </p:sp>
    </p:spTree>
    <p:extLst>
      <p:ext uri="{BB962C8B-B14F-4D97-AF65-F5344CB8AC3E}">
        <p14:creationId xmlns:p14="http://schemas.microsoft.com/office/powerpoint/2010/main" val="209288046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lvl="0">
              <a:spcBef>
                <a:spcPct val="0"/>
              </a:spcBef>
              <a:defRPr/>
            </a:pPr>
            <a:r>
              <a:rPr lang="en-CA" sz="3200" dirty="0">
                <a:solidFill>
                  <a:schemeClr val="accent1">
                    <a:lumMod val="75000"/>
                  </a:schemeClr>
                </a:solidFill>
                <a:latin typeface="Times New Roman" panose="02020603050405020304" pitchFamily="18" charset="0"/>
                <a:ea typeface="+mj-ea"/>
                <a:cs typeface="Times New Roman" panose="02020603050405020304" pitchFamily="18" charset="0"/>
              </a:rPr>
              <a:t>INFORMATION OF SHAREHOLDINGS</a:t>
            </a:r>
            <a:endParaRPr lang="en-CA" sz="3200" dirty="0" smtClean="0">
              <a:solidFill>
                <a:schemeClr val="accent1">
                  <a:lumMod val="75000"/>
                </a:schemeClr>
              </a:solidFill>
              <a:latin typeface="Times New Roman" panose="02020603050405020304" pitchFamily="18" charset="0"/>
              <a:ea typeface="+mj-ea"/>
              <a:cs typeface="Times New Roman" panose="02020603050405020304" pitchFamily="18" charset="0"/>
            </a:endParaRPr>
          </a:p>
        </p:txBody>
      </p:sp>
      <p:sp>
        <p:nvSpPr>
          <p:cNvPr id="5" name="Rectangle 4"/>
          <p:cNvSpPr/>
          <p:nvPr/>
        </p:nvSpPr>
        <p:spPr>
          <a:xfrm>
            <a:off x="0" y="1071546"/>
            <a:ext cx="9144000" cy="71438"/>
          </a:xfrm>
          <a:prstGeom prst="rect">
            <a:avLst/>
          </a:prstGeom>
          <a:solidFill>
            <a:schemeClr val="tx2">
              <a:lumMod val="75000"/>
            </a:schemeClr>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1026" name="Picture 2" descr="https://encrypted-tbn0.gstatic.com/images?q=tbn:ANd9GcTQXbgXPaUct5WN8XTE9_LmS6iVh57AAJeS0QhQxjr1jBduL3p0DQ3Ezf2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3400" y="152380"/>
            <a:ext cx="87249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C:\Users\jhl30\Desktop\sdsadasaasas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 y="1162034"/>
            <a:ext cx="9134475" cy="569596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525" y="1714480"/>
            <a:ext cx="9134475" cy="495320"/>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370510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lvl="0">
              <a:spcBef>
                <a:spcPct val="0"/>
              </a:spcBef>
              <a:defRPr/>
            </a:pPr>
            <a:r>
              <a:rPr lang="en-CA" sz="3200" dirty="0">
                <a:solidFill>
                  <a:schemeClr val="accent1">
                    <a:lumMod val="75000"/>
                  </a:schemeClr>
                </a:solidFill>
                <a:latin typeface="Times New Roman" panose="02020603050405020304" pitchFamily="18" charset="0"/>
                <a:ea typeface="+mj-ea"/>
                <a:cs typeface="Times New Roman" panose="02020603050405020304" pitchFamily="18" charset="0"/>
              </a:rPr>
              <a:t>REVENUE</a:t>
            </a:r>
            <a:endParaRPr lang="en-CA" sz="3200" dirty="0" smtClean="0">
              <a:solidFill>
                <a:schemeClr val="accent1">
                  <a:lumMod val="75000"/>
                </a:schemeClr>
              </a:solidFill>
              <a:latin typeface="Times New Roman" panose="02020603050405020304" pitchFamily="18" charset="0"/>
              <a:ea typeface="+mj-ea"/>
              <a:cs typeface="Times New Roman" panose="02020603050405020304" pitchFamily="18" charset="0"/>
            </a:endParaRPr>
          </a:p>
        </p:txBody>
      </p:sp>
      <p:sp>
        <p:nvSpPr>
          <p:cNvPr id="5" name="Rectangle 4"/>
          <p:cNvSpPr/>
          <p:nvPr/>
        </p:nvSpPr>
        <p:spPr>
          <a:xfrm>
            <a:off x="0" y="1071546"/>
            <a:ext cx="9144000" cy="71438"/>
          </a:xfrm>
          <a:prstGeom prst="rect">
            <a:avLst/>
          </a:prstGeom>
          <a:solidFill>
            <a:schemeClr val="tx2">
              <a:lumMod val="75000"/>
            </a:schemeClr>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1026" name="Picture 2" descr="https://encrypted-tbn0.gstatic.com/images?q=tbn:ANd9GcTQXbgXPaUct5WN8XTE9_LmS6iVh57AAJeS0QhQxjr1jBduL3p0DQ3Ezf2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3400" y="152380"/>
            <a:ext cx="872490" cy="838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533400" y="1371600"/>
            <a:ext cx="7772400" cy="5105400"/>
          </a:xfrm>
          <a:prstGeom prst="rect">
            <a:avLst/>
          </a:prstGeom>
        </p:spPr>
      </p:pic>
      <p:sp>
        <p:nvSpPr>
          <p:cNvPr id="7" name="Rectangle 6"/>
          <p:cNvSpPr/>
          <p:nvPr/>
        </p:nvSpPr>
        <p:spPr>
          <a:xfrm>
            <a:off x="6324600" y="5715000"/>
            <a:ext cx="15240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Rectangle 7"/>
          <p:cNvSpPr/>
          <p:nvPr/>
        </p:nvSpPr>
        <p:spPr>
          <a:xfrm>
            <a:off x="838200" y="5715000"/>
            <a:ext cx="914400" cy="3566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46370510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lvl="0">
              <a:spcBef>
                <a:spcPct val="0"/>
              </a:spcBef>
              <a:defRPr/>
            </a:pPr>
            <a:r>
              <a:rPr lang="en-CA" sz="3200" dirty="0">
                <a:solidFill>
                  <a:schemeClr val="accent1">
                    <a:lumMod val="75000"/>
                  </a:schemeClr>
                </a:solidFill>
                <a:latin typeface="Times New Roman" panose="02020603050405020304" pitchFamily="18" charset="0"/>
                <a:ea typeface="+mj-ea"/>
                <a:cs typeface="Times New Roman" panose="02020603050405020304" pitchFamily="18" charset="0"/>
              </a:rPr>
              <a:t>REVENUE COMPOSITION</a:t>
            </a:r>
            <a:endParaRPr lang="en-CA" sz="3200" dirty="0" smtClean="0">
              <a:solidFill>
                <a:schemeClr val="accent1">
                  <a:lumMod val="75000"/>
                </a:schemeClr>
              </a:solidFill>
              <a:latin typeface="Times New Roman" panose="02020603050405020304" pitchFamily="18" charset="0"/>
              <a:ea typeface="+mj-ea"/>
              <a:cs typeface="Times New Roman" panose="02020603050405020304" pitchFamily="18" charset="0"/>
            </a:endParaRPr>
          </a:p>
        </p:txBody>
      </p:sp>
      <p:sp>
        <p:nvSpPr>
          <p:cNvPr id="5" name="Rectangle 4"/>
          <p:cNvSpPr/>
          <p:nvPr/>
        </p:nvSpPr>
        <p:spPr>
          <a:xfrm>
            <a:off x="0" y="1071546"/>
            <a:ext cx="9144000" cy="71438"/>
          </a:xfrm>
          <a:prstGeom prst="rect">
            <a:avLst/>
          </a:prstGeom>
          <a:solidFill>
            <a:schemeClr val="tx2">
              <a:lumMod val="75000"/>
            </a:schemeClr>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1026" name="Picture 2" descr="https://encrypted-tbn0.gstatic.com/images?q=tbn:ANd9GcTQXbgXPaUct5WN8XTE9_LmS6iVh57AAJeS0QhQxjr1jBduL3p0DQ3Ezf2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3400" y="152380"/>
            <a:ext cx="872490" cy="8382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72" y="1905000"/>
            <a:ext cx="8929718" cy="2743200"/>
          </a:xfrm>
          <a:prstGeom prst="rect">
            <a:avLst/>
          </a:prstGeom>
        </p:spPr>
      </p:pic>
      <p:sp>
        <p:nvSpPr>
          <p:cNvPr id="4" name="Rectangle 3"/>
          <p:cNvSpPr/>
          <p:nvPr/>
        </p:nvSpPr>
        <p:spPr>
          <a:xfrm>
            <a:off x="96172" y="2743200"/>
            <a:ext cx="1656428" cy="1371600"/>
          </a:xfrm>
          <a:prstGeom prst="rect">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426724236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lvl="0">
              <a:spcBef>
                <a:spcPct val="0"/>
              </a:spcBef>
              <a:defRPr/>
            </a:pPr>
            <a:r>
              <a:rPr lang="en-CA" sz="3200" dirty="0">
                <a:solidFill>
                  <a:schemeClr val="accent1">
                    <a:lumMod val="75000"/>
                  </a:schemeClr>
                </a:solidFill>
                <a:latin typeface="Times New Roman" panose="02020603050405020304" pitchFamily="18" charset="0"/>
                <a:ea typeface="+mj-ea"/>
                <a:cs typeface="Times New Roman" panose="02020603050405020304" pitchFamily="18" charset="0"/>
              </a:rPr>
              <a:t>EXPENDITURE</a:t>
            </a:r>
            <a:endParaRPr lang="en-CA" sz="3200" dirty="0" smtClean="0">
              <a:solidFill>
                <a:schemeClr val="accent1">
                  <a:lumMod val="75000"/>
                </a:schemeClr>
              </a:solidFill>
              <a:latin typeface="Times New Roman" panose="02020603050405020304" pitchFamily="18" charset="0"/>
              <a:ea typeface="+mj-ea"/>
              <a:cs typeface="Times New Roman" panose="02020603050405020304" pitchFamily="18" charset="0"/>
            </a:endParaRPr>
          </a:p>
        </p:txBody>
      </p:sp>
      <p:sp>
        <p:nvSpPr>
          <p:cNvPr id="5" name="Rectangle 4"/>
          <p:cNvSpPr/>
          <p:nvPr/>
        </p:nvSpPr>
        <p:spPr>
          <a:xfrm>
            <a:off x="0" y="1071546"/>
            <a:ext cx="9144000" cy="71438"/>
          </a:xfrm>
          <a:prstGeom prst="rect">
            <a:avLst/>
          </a:prstGeom>
          <a:solidFill>
            <a:schemeClr val="tx2">
              <a:lumMod val="75000"/>
            </a:schemeClr>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1026" name="Picture 2" descr="https://encrypted-tbn0.gstatic.com/images?q=tbn:ANd9GcTQXbgXPaUct5WN8XTE9_LmS6iVh57AAJeS0QhQxjr1jBduL3p0DQ3Ezf2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3400" y="152380"/>
            <a:ext cx="872490" cy="838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1465583" y="1741912"/>
            <a:ext cx="6724393" cy="4914920"/>
          </a:xfrm>
          <a:prstGeom prst="rect">
            <a:avLst/>
          </a:prstGeom>
        </p:spPr>
      </p:pic>
      <p:sp>
        <p:nvSpPr>
          <p:cNvPr id="8" name="Rectangle 7"/>
          <p:cNvSpPr/>
          <p:nvPr/>
        </p:nvSpPr>
        <p:spPr>
          <a:xfrm>
            <a:off x="6248400" y="5943600"/>
            <a:ext cx="1371600" cy="3566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Rectangle 8"/>
          <p:cNvSpPr/>
          <p:nvPr/>
        </p:nvSpPr>
        <p:spPr>
          <a:xfrm>
            <a:off x="1981200" y="5974080"/>
            <a:ext cx="1371600" cy="3566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426724236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lvl="0">
              <a:spcBef>
                <a:spcPct val="0"/>
              </a:spcBef>
              <a:defRPr/>
            </a:pPr>
            <a:r>
              <a:rPr lang="en-CA" sz="3200" dirty="0">
                <a:solidFill>
                  <a:schemeClr val="accent1">
                    <a:lumMod val="75000"/>
                  </a:schemeClr>
                </a:solidFill>
                <a:latin typeface="Times New Roman" panose="02020603050405020304" pitchFamily="18" charset="0"/>
                <a:ea typeface="+mj-ea"/>
                <a:cs typeface="Times New Roman" panose="02020603050405020304" pitchFamily="18" charset="0"/>
              </a:rPr>
              <a:t>EXPENDITURE CONT.</a:t>
            </a:r>
            <a:endParaRPr lang="en-CA" sz="3200" dirty="0" smtClean="0">
              <a:solidFill>
                <a:schemeClr val="accent1">
                  <a:lumMod val="75000"/>
                </a:schemeClr>
              </a:solidFill>
              <a:latin typeface="Times New Roman" panose="02020603050405020304" pitchFamily="18" charset="0"/>
              <a:ea typeface="+mj-ea"/>
              <a:cs typeface="Times New Roman" panose="02020603050405020304" pitchFamily="18" charset="0"/>
            </a:endParaRPr>
          </a:p>
        </p:txBody>
      </p:sp>
      <p:sp>
        <p:nvSpPr>
          <p:cNvPr id="5" name="Rectangle 4"/>
          <p:cNvSpPr/>
          <p:nvPr/>
        </p:nvSpPr>
        <p:spPr>
          <a:xfrm>
            <a:off x="0" y="1071546"/>
            <a:ext cx="9144000" cy="71438"/>
          </a:xfrm>
          <a:prstGeom prst="rect">
            <a:avLst/>
          </a:prstGeom>
          <a:solidFill>
            <a:schemeClr val="tx2">
              <a:lumMod val="75000"/>
            </a:schemeClr>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1026" name="Picture 2" descr="https://encrypted-tbn0.gstatic.com/images?q=tbn:ANd9GcTQXbgXPaUct5WN8XTE9_LmS6iVh57AAJeS0QhQxjr1jBduL3p0DQ3Ezf2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3400" y="152380"/>
            <a:ext cx="872490" cy="838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1052482" y="1643050"/>
            <a:ext cx="7391400" cy="4630006"/>
          </a:xfrm>
          <a:prstGeom prst="rect">
            <a:avLst/>
          </a:prstGeom>
        </p:spPr>
      </p:pic>
      <p:sp>
        <p:nvSpPr>
          <p:cNvPr id="9" name="Rectangle 8"/>
          <p:cNvSpPr/>
          <p:nvPr/>
        </p:nvSpPr>
        <p:spPr>
          <a:xfrm>
            <a:off x="6553200" y="5715000"/>
            <a:ext cx="1600200" cy="3566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Rectangle 9"/>
          <p:cNvSpPr/>
          <p:nvPr/>
        </p:nvSpPr>
        <p:spPr>
          <a:xfrm>
            <a:off x="1371600" y="5715272"/>
            <a:ext cx="609600" cy="3566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9935336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lvl="0">
              <a:spcBef>
                <a:spcPct val="0"/>
              </a:spcBef>
              <a:defRPr/>
            </a:pPr>
            <a:r>
              <a:rPr lang="en-US" sz="3200" dirty="0">
                <a:solidFill>
                  <a:schemeClr val="accent1">
                    <a:lumMod val="75000"/>
                  </a:schemeClr>
                </a:solidFill>
                <a:latin typeface="Times New Roman" panose="02020603050405020304" pitchFamily="18" charset="0"/>
                <a:ea typeface="+mj-ea"/>
                <a:cs typeface="Times New Roman" panose="02020603050405020304" pitchFamily="18" charset="0"/>
              </a:rPr>
              <a:t>TRENDS IN FUEL PRICE AND COST</a:t>
            </a:r>
            <a:endParaRPr lang="en-CA" sz="3200" dirty="0" smtClean="0">
              <a:solidFill>
                <a:schemeClr val="accent1">
                  <a:lumMod val="75000"/>
                </a:schemeClr>
              </a:solidFill>
              <a:latin typeface="Times New Roman" panose="02020603050405020304" pitchFamily="18" charset="0"/>
              <a:ea typeface="+mj-ea"/>
              <a:cs typeface="Times New Roman" panose="02020603050405020304" pitchFamily="18" charset="0"/>
            </a:endParaRPr>
          </a:p>
        </p:txBody>
      </p:sp>
      <p:sp>
        <p:nvSpPr>
          <p:cNvPr id="5" name="Rectangle 4"/>
          <p:cNvSpPr/>
          <p:nvPr/>
        </p:nvSpPr>
        <p:spPr>
          <a:xfrm>
            <a:off x="0" y="1071546"/>
            <a:ext cx="9144000" cy="71438"/>
          </a:xfrm>
          <a:prstGeom prst="rect">
            <a:avLst/>
          </a:prstGeom>
          <a:solidFill>
            <a:schemeClr val="tx2">
              <a:lumMod val="75000"/>
            </a:schemeClr>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1026" name="Picture 2" descr="https://encrypted-tbn0.gstatic.com/images?q=tbn:ANd9GcTQXbgXPaUct5WN8XTE9_LmS6iVh57AAJeS0QhQxjr1jBduL3p0DQ3Ezf2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3400" y="152380"/>
            <a:ext cx="872490" cy="8382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547687" y="1518078"/>
            <a:ext cx="8048625" cy="4076720"/>
          </a:xfrm>
          <a:prstGeom prst="rect">
            <a:avLst/>
          </a:prstGeom>
        </p:spPr>
      </p:pic>
    </p:spTree>
    <p:extLst>
      <p:ext uri="{BB962C8B-B14F-4D97-AF65-F5344CB8AC3E}">
        <p14:creationId xmlns:p14="http://schemas.microsoft.com/office/powerpoint/2010/main" val="20360008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Shape 108"/>
          <p:cNvSpPr txBox="1">
            <a:spLocks noGrp="1"/>
          </p:cNvSpPr>
          <p:nvPr>
            <p:ph type="title" idx="4294967295"/>
          </p:nvPr>
        </p:nvSpPr>
        <p:spPr>
          <a:xfrm>
            <a:off x="0" y="274638"/>
            <a:ext cx="8229600" cy="1143000"/>
          </a:xfrm>
          <a:prstGeom prst="rect">
            <a:avLst/>
          </a:prstGeom>
          <a:noFill/>
          <a:ln>
            <a:noFill/>
          </a:ln>
        </p:spPr>
        <p:txBody>
          <a:bodyPr lIns="91425" tIns="45700" rIns="91425" bIns="45700" anchor="ctr" anchorCtr="0">
            <a:noAutofit/>
          </a:bodyPr>
          <a:lstStyle/>
          <a:p>
            <a:pPr lvl="0">
              <a:buSzPct val="25000"/>
            </a:pPr>
            <a:r>
              <a:rPr lang="en-US" sz="4400" dirty="0">
                <a:solidFill>
                  <a:schemeClr val="dk1"/>
                </a:solidFill>
                <a:latin typeface="Calibri"/>
                <a:ea typeface="Calibri"/>
                <a:cs typeface="Calibri"/>
                <a:sym typeface="Calibri"/>
              </a:rPr>
              <a:t>Structure Cont’d</a:t>
            </a:r>
            <a:endParaRPr lang="en-US" sz="4400" b="0" i="0" u="none" strike="noStrike" cap="none" baseline="0" dirty="0">
              <a:solidFill>
                <a:schemeClr val="dk1"/>
              </a:solidFill>
              <a:latin typeface="Calibri"/>
              <a:ea typeface="Calibri"/>
              <a:cs typeface="Calibri"/>
              <a:sym typeface="Calibri"/>
            </a:endParaRPr>
          </a:p>
        </p:txBody>
      </p:sp>
      <p:graphicFrame>
        <p:nvGraphicFramePr>
          <p:cNvPr id="2" name="Diagram 1"/>
          <p:cNvGraphicFramePr/>
          <p:nvPr>
            <p:extLst/>
          </p:nvPr>
        </p:nvGraphicFramePr>
        <p:xfrm>
          <a:off x="304800" y="1524000"/>
          <a:ext cx="8610600" cy="3276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26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50093" y="4022975"/>
            <a:ext cx="5181600" cy="2811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8848365"/>
      </p:ext>
    </p:extLst>
  </p:cSld>
  <p:clrMapOvr>
    <a:masterClrMapping/>
  </p:clrMapOvr>
  <p:transition spd="slow">
    <p:cut/>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lvl="0">
              <a:spcBef>
                <a:spcPct val="0"/>
              </a:spcBef>
              <a:defRPr/>
            </a:pPr>
            <a:r>
              <a:rPr lang="en-US" sz="3200" dirty="0">
                <a:solidFill>
                  <a:schemeClr val="accent1">
                    <a:lumMod val="75000"/>
                  </a:schemeClr>
                </a:solidFill>
                <a:latin typeface="Times New Roman" panose="02020603050405020304" pitchFamily="18" charset="0"/>
                <a:ea typeface="+mj-ea"/>
                <a:cs typeface="Times New Roman" panose="02020603050405020304" pitchFamily="18" charset="0"/>
              </a:rPr>
              <a:t>FUEL EXPENDITURE  </a:t>
            </a:r>
            <a:r>
              <a:rPr lang="en-US" sz="3200" dirty="0" smtClean="0">
                <a:solidFill>
                  <a:schemeClr val="accent1">
                    <a:lumMod val="75000"/>
                  </a:schemeClr>
                </a:solidFill>
                <a:latin typeface="Times New Roman" panose="02020603050405020304" pitchFamily="18" charset="0"/>
                <a:ea typeface="+mj-ea"/>
                <a:cs typeface="Times New Roman" panose="02020603050405020304" pitchFamily="18" charset="0"/>
              </a:rPr>
              <a:t>13/14</a:t>
            </a:r>
            <a:endParaRPr lang="en-CA" sz="3200" dirty="0" smtClean="0">
              <a:solidFill>
                <a:schemeClr val="accent1">
                  <a:lumMod val="75000"/>
                </a:schemeClr>
              </a:solidFill>
              <a:latin typeface="Times New Roman" panose="02020603050405020304" pitchFamily="18" charset="0"/>
              <a:ea typeface="+mj-ea"/>
              <a:cs typeface="Times New Roman" panose="02020603050405020304" pitchFamily="18" charset="0"/>
            </a:endParaRPr>
          </a:p>
        </p:txBody>
      </p:sp>
      <p:sp>
        <p:nvSpPr>
          <p:cNvPr id="5" name="Rectangle 4"/>
          <p:cNvSpPr/>
          <p:nvPr/>
        </p:nvSpPr>
        <p:spPr>
          <a:xfrm>
            <a:off x="0" y="1071546"/>
            <a:ext cx="9144000" cy="71438"/>
          </a:xfrm>
          <a:prstGeom prst="rect">
            <a:avLst/>
          </a:prstGeom>
          <a:solidFill>
            <a:schemeClr val="tx2">
              <a:lumMod val="75000"/>
            </a:schemeClr>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1026" name="Picture 2" descr="https://encrypted-tbn0.gstatic.com/images?q=tbn:ANd9GcTQXbgXPaUct5WN8XTE9_LmS6iVh57AAJeS0QhQxjr1jBduL3p0DQ3Ezf2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3400" y="152380"/>
            <a:ext cx="872490" cy="838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762000" y="1714480"/>
            <a:ext cx="7519358" cy="4800600"/>
          </a:xfrm>
          <a:prstGeom prst="rect">
            <a:avLst/>
          </a:prstGeom>
        </p:spPr>
      </p:pic>
      <p:sp>
        <p:nvSpPr>
          <p:cNvPr id="7" name="Rectangle 6"/>
          <p:cNvSpPr/>
          <p:nvPr/>
        </p:nvSpPr>
        <p:spPr>
          <a:xfrm>
            <a:off x="773502" y="6141211"/>
            <a:ext cx="609600" cy="3566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Rectangle 7"/>
          <p:cNvSpPr/>
          <p:nvPr/>
        </p:nvSpPr>
        <p:spPr>
          <a:xfrm>
            <a:off x="6553200" y="6158464"/>
            <a:ext cx="1600200" cy="2423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Rectangle 8"/>
          <p:cNvSpPr/>
          <p:nvPr/>
        </p:nvSpPr>
        <p:spPr>
          <a:xfrm>
            <a:off x="7834282" y="5962903"/>
            <a:ext cx="319118" cy="3566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56026455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lvl="0">
              <a:spcBef>
                <a:spcPct val="0"/>
              </a:spcBef>
              <a:defRPr/>
            </a:pPr>
            <a:r>
              <a:rPr lang="en-CA" sz="3200" dirty="0">
                <a:solidFill>
                  <a:schemeClr val="accent1">
                    <a:lumMod val="75000"/>
                  </a:schemeClr>
                </a:solidFill>
                <a:latin typeface="Times New Roman" panose="02020603050405020304" pitchFamily="18" charset="0"/>
                <a:ea typeface="+mj-ea"/>
                <a:cs typeface="Times New Roman" panose="02020603050405020304" pitchFamily="18" charset="0"/>
              </a:rPr>
              <a:t>OPERATING PROFITS</a:t>
            </a:r>
            <a:endParaRPr lang="en-CA" sz="3200" dirty="0" smtClean="0">
              <a:solidFill>
                <a:schemeClr val="accent1">
                  <a:lumMod val="75000"/>
                </a:schemeClr>
              </a:solidFill>
              <a:latin typeface="Times New Roman" panose="02020603050405020304" pitchFamily="18" charset="0"/>
              <a:ea typeface="+mj-ea"/>
              <a:cs typeface="Times New Roman" panose="02020603050405020304" pitchFamily="18" charset="0"/>
            </a:endParaRPr>
          </a:p>
        </p:txBody>
      </p:sp>
      <p:sp>
        <p:nvSpPr>
          <p:cNvPr id="5" name="Rectangle 4"/>
          <p:cNvSpPr/>
          <p:nvPr/>
        </p:nvSpPr>
        <p:spPr>
          <a:xfrm>
            <a:off x="0" y="1071546"/>
            <a:ext cx="9144000" cy="71438"/>
          </a:xfrm>
          <a:prstGeom prst="rect">
            <a:avLst/>
          </a:prstGeom>
          <a:solidFill>
            <a:schemeClr val="tx2">
              <a:lumMod val="75000"/>
            </a:schemeClr>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1026" name="Picture 2" descr="https://encrypted-tbn0.gstatic.com/images?q=tbn:ANd9GcTQXbgXPaUct5WN8XTE9_LmS6iVh57AAJeS0QhQxjr1jBduL3p0DQ3Ezf2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3400" y="152380"/>
            <a:ext cx="872490" cy="838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1219200" y="1409680"/>
            <a:ext cx="6998509" cy="5329017"/>
          </a:xfrm>
          <a:prstGeom prst="rect">
            <a:avLst/>
          </a:prstGeom>
        </p:spPr>
      </p:pic>
      <p:sp>
        <p:nvSpPr>
          <p:cNvPr id="4" name="Rectangle 3"/>
          <p:cNvSpPr/>
          <p:nvPr/>
        </p:nvSpPr>
        <p:spPr>
          <a:xfrm>
            <a:off x="1600200" y="6172200"/>
            <a:ext cx="6858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Rectangle 8"/>
          <p:cNvSpPr/>
          <p:nvPr/>
        </p:nvSpPr>
        <p:spPr>
          <a:xfrm>
            <a:off x="6324600" y="6044184"/>
            <a:ext cx="1371600" cy="3566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426724236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a:spcBef>
                <a:spcPct val="0"/>
              </a:spcBef>
              <a:defRPr/>
            </a:pPr>
            <a:r>
              <a:rPr lang="en-CA" altLang="ko-KR" sz="3200" dirty="0">
                <a:solidFill>
                  <a:schemeClr val="accent1">
                    <a:lumMod val="75000"/>
                  </a:schemeClr>
                </a:solidFill>
                <a:latin typeface="Times New Roman" panose="02020603050405020304" pitchFamily="18" charset="0"/>
                <a:cs typeface="Times New Roman" panose="02020603050405020304" pitchFamily="18" charset="0"/>
              </a:rPr>
              <a:t>OPERATING </a:t>
            </a:r>
            <a:r>
              <a:rPr lang="en-CA" altLang="ko-KR" sz="3200" dirty="0" smtClean="0">
                <a:solidFill>
                  <a:schemeClr val="accent1">
                    <a:lumMod val="75000"/>
                  </a:schemeClr>
                </a:solidFill>
                <a:latin typeface="Times New Roman" panose="02020603050405020304" pitchFamily="18" charset="0"/>
                <a:cs typeface="Times New Roman" panose="02020603050405020304" pitchFamily="18" charset="0"/>
              </a:rPr>
              <a:t>PROFITS </a:t>
            </a:r>
            <a:r>
              <a:rPr lang="en-CA" altLang="ko-KR" sz="3200" dirty="0">
                <a:solidFill>
                  <a:schemeClr val="accent1">
                    <a:lumMod val="75000"/>
                  </a:schemeClr>
                </a:solidFill>
                <a:latin typeface="Times New Roman" panose="02020603050405020304" pitchFamily="18" charset="0"/>
                <a:cs typeface="Times New Roman" panose="02020603050405020304" pitchFamily="18" charset="0"/>
              </a:rPr>
              <a:t>CONT.</a:t>
            </a:r>
          </a:p>
          <a:p>
            <a:pPr lvl="0">
              <a:spcBef>
                <a:spcPct val="0"/>
              </a:spcBef>
              <a:defRPr/>
            </a:pPr>
            <a:endParaRPr lang="en-CA" altLang="ko-KR" sz="3200"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5" name="Rectangle 4"/>
          <p:cNvSpPr/>
          <p:nvPr/>
        </p:nvSpPr>
        <p:spPr>
          <a:xfrm>
            <a:off x="0" y="1071546"/>
            <a:ext cx="9144000" cy="71438"/>
          </a:xfrm>
          <a:prstGeom prst="rect">
            <a:avLst/>
          </a:prstGeom>
          <a:solidFill>
            <a:schemeClr val="tx2">
              <a:lumMod val="75000"/>
            </a:schemeClr>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1026" name="Picture 2" descr="https://encrypted-tbn0.gstatic.com/images?q=tbn:ANd9GcTQXbgXPaUct5WN8XTE9_LmS6iVh57AAJeS0QhQxjr1jBduL3p0DQ3Ezf2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3400" y="152380"/>
            <a:ext cx="872490" cy="8382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1447800" y="1643050"/>
            <a:ext cx="6629400" cy="5027842"/>
          </a:xfrm>
          <a:prstGeom prst="rect">
            <a:avLst/>
          </a:prstGeom>
        </p:spPr>
      </p:pic>
      <p:sp>
        <p:nvSpPr>
          <p:cNvPr id="6" name="Rectangle 5"/>
          <p:cNvSpPr/>
          <p:nvPr/>
        </p:nvSpPr>
        <p:spPr>
          <a:xfrm>
            <a:off x="6324600" y="6248400"/>
            <a:ext cx="1371600" cy="2804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Rectangle 6"/>
          <p:cNvSpPr/>
          <p:nvPr/>
        </p:nvSpPr>
        <p:spPr>
          <a:xfrm>
            <a:off x="7200900" y="5928016"/>
            <a:ext cx="495300" cy="3566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Rectangle 7"/>
          <p:cNvSpPr/>
          <p:nvPr/>
        </p:nvSpPr>
        <p:spPr>
          <a:xfrm>
            <a:off x="1676400" y="6172200"/>
            <a:ext cx="609600" cy="3025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426724236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lvl="0">
              <a:spcBef>
                <a:spcPct val="0"/>
              </a:spcBef>
              <a:defRPr/>
            </a:pPr>
            <a:r>
              <a:rPr lang="en-CA" sz="3200" dirty="0" smtClean="0">
                <a:solidFill>
                  <a:schemeClr val="accent1">
                    <a:lumMod val="75000"/>
                  </a:schemeClr>
                </a:solidFill>
                <a:latin typeface="Times New Roman" panose="02020603050405020304" pitchFamily="18" charset="0"/>
                <a:ea typeface="+mj-ea"/>
                <a:cs typeface="Times New Roman" panose="02020603050405020304" pitchFamily="18" charset="0"/>
              </a:rPr>
              <a:t>FINANCIAL HIGHLIGHTS</a:t>
            </a:r>
          </a:p>
        </p:txBody>
      </p:sp>
      <p:sp>
        <p:nvSpPr>
          <p:cNvPr id="5" name="Rectangle 4"/>
          <p:cNvSpPr/>
          <p:nvPr/>
        </p:nvSpPr>
        <p:spPr>
          <a:xfrm>
            <a:off x="0" y="1071546"/>
            <a:ext cx="9144000" cy="71438"/>
          </a:xfrm>
          <a:prstGeom prst="rect">
            <a:avLst/>
          </a:prstGeom>
          <a:solidFill>
            <a:schemeClr val="tx2">
              <a:lumMod val="75000"/>
            </a:schemeClr>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1026" name="Picture 2" descr="https://encrypted-tbn0.gstatic.com/images?q=tbn:ANd9GcTQXbgXPaUct5WN8XTE9_LmS6iVh57AAJeS0QhQxjr1jBduL3p0DQ3Ezf2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3400" y="152380"/>
            <a:ext cx="872490" cy="838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91760" y="2245026"/>
            <a:ext cx="8808080" cy="3764300"/>
          </a:xfrm>
          <a:prstGeom prst="rect">
            <a:avLst/>
          </a:prstGeom>
        </p:spPr>
      </p:pic>
      <p:sp>
        <p:nvSpPr>
          <p:cNvPr id="7" name="Rectangle 6"/>
          <p:cNvSpPr/>
          <p:nvPr/>
        </p:nvSpPr>
        <p:spPr>
          <a:xfrm>
            <a:off x="229522" y="3883336"/>
            <a:ext cx="8382000" cy="228600"/>
          </a:xfrm>
          <a:prstGeom prst="rect">
            <a:avLst/>
          </a:prstGeom>
          <a:no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8" name="Picture 7"/>
          <p:cNvPicPr>
            <a:picLocks noChangeAspect="1"/>
          </p:cNvPicPr>
          <p:nvPr/>
        </p:nvPicPr>
        <p:blipFill>
          <a:blip r:embed="rId5"/>
          <a:stretch>
            <a:fillRect/>
          </a:stretch>
        </p:blipFill>
        <p:spPr>
          <a:xfrm>
            <a:off x="411034" y="1388489"/>
            <a:ext cx="8488806" cy="651982"/>
          </a:xfrm>
          <a:prstGeom prst="rect">
            <a:avLst/>
          </a:prstGeom>
        </p:spPr>
      </p:pic>
    </p:spTree>
    <p:extLst>
      <p:ext uri="{BB962C8B-B14F-4D97-AF65-F5344CB8AC3E}">
        <p14:creationId xmlns:p14="http://schemas.microsoft.com/office/powerpoint/2010/main" val="426724236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lvl="0">
              <a:spcBef>
                <a:spcPct val="0"/>
              </a:spcBef>
              <a:defRPr/>
            </a:pPr>
            <a:endParaRPr lang="en-CA" sz="3200" dirty="0" smtClean="0">
              <a:solidFill>
                <a:schemeClr val="accent1">
                  <a:lumMod val="75000"/>
                </a:schemeClr>
              </a:solidFill>
              <a:latin typeface="Times New Roman" panose="02020603050405020304" pitchFamily="18" charset="0"/>
              <a:ea typeface="+mj-ea"/>
              <a:cs typeface="Times New Roman" panose="02020603050405020304" pitchFamily="18" charset="0"/>
            </a:endParaRPr>
          </a:p>
        </p:txBody>
      </p:sp>
      <p:sp>
        <p:nvSpPr>
          <p:cNvPr id="5" name="Rectangle 4"/>
          <p:cNvSpPr/>
          <p:nvPr/>
        </p:nvSpPr>
        <p:spPr>
          <a:xfrm>
            <a:off x="0" y="1071546"/>
            <a:ext cx="9144000" cy="71438"/>
          </a:xfrm>
          <a:prstGeom prst="rect">
            <a:avLst/>
          </a:prstGeom>
          <a:solidFill>
            <a:schemeClr val="tx2">
              <a:lumMod val="75000"/>
            </a:schemeClr>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1026" name="Picture 2" descr="https://encrypted-tbn0.gstatic.com/images?q=tbn:ANd9GcTQXbgXPaUct5WN8XTE9_LmS6iVh57AAJeS0QhQxjr1jBduL3p0DQ3Ezf2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3400" y="152380"/>
            <a:ext cx="872490" cy="838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0" y="0"/>
            <a:ext cx="9121140" cy="6858000"/>
          </a:xfrm>
          <a:prstGeom prst="rect">
            <a:avLst/>
          </a:prstGeom>
        </p:spPr>
      </p:pic>
      <p:sp>
        <p:nvSpPr>
          <p:cNvPr id="8" name="Title 1"/>
          <p:cNvSpPr txBox="1">
            <a:spLocks/>
          </p:cNvSpPr>
          <p:nvPr/>
        </p:nvSpPr>
        <p:spPr>
          <a:xfrm>
            <a:off x="533400" y="1751056"/>
            <a:ext cx="7772400"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4400" b="1" i="0" u="none" strike="noStrike" kern="1200" cap="none" spc="0" normalizeH="0" baseline="0" noProof="0" dirty="0" smtClean="0">
                <a:ln>
                  <a:noFill/>
                </a:ln>
                <a:solidFill>
                  <a:srgbClr val="0070C0"/>
                </a:solidFill>
                <a:effectLst/>
                <a:uLnTx/>
                <a:uFillTx/>
                <a:latin typeface="+mj-lt"/>
                <a:ea typeface="+mj-ea"/>
                <a:cs typeface="+mj-cs"/>
              </a:rPr>
              <a:t>FINANCIAL REVIEW</a:t>
            </a:r>
            <a:endParaRPr kumimoji="0" lang="zh-CN" altLang="en-US" sz="4400" b="1" i="0" u="none" strike="noStrike" kern="1200" cap="none" spc="0" normalizeH="0" baseline="0" noProof="0" dirty="0">
              <a:ln>
                <a:noFill/>
              </a:ln>
              <a:solidFill>
                <a:srgbClr val="0070C0"/>
              </a:solidFill>
              <a:effectLst/>
              <a:uLnTx/>
              <a:uFillTx/>
              <a:latin typeface="+mj-lt"/>
              <a:ea typeface="+mj-ea"/>
              <a:cs typeface="+mj-cs"/>
            </a:endParaRPr>
          </a:p>
        </p:txBody>
      </p:sp>
    </p:spTree>
    <p:extLst>
      <p:ext uri="{BB962C8B-B14F-4D97-AF65-F5344CB8AC3E}">
        <p14:creationId xmlns:p14="http://schemas.microsoft.com/office/powerpoint/2010/main" val="426724236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lvl="0">
              <a:spcBef>
                <a:spcPct val="0"/>
              </a:spcBef>
              <a:defRPr/>
            </a:pPr>
            <a:r>
              <a:rPr lang="en-CA" sz="3200" dirty="0">
                <a:solidFill>
                  <a:schemeClr val="accent1">
                    <a:lumMod val="75000"/>
                  </a:schemeClr>
                </a:solidFill>
                <a:latin typeface="Times New Roman" panose="02020603050405020304" pitchFamily="18" charset="0"/>
                <a:ea typeface="+mj-ea"/>
                <a:cs typeface="Times New Roman" panose="02020603050405020304" pitchFamily="18" charset="0"/>
              </a:rPr>
              <a:t>BALANCE SHEET</a:t>
            </a:r>
            <a:endParaRPr lang="en-CA" sz="3200" dirty="0" smtClean="0">
              <a:solidFill>
                <a:schemeClr val="accent1">
                  <a:lumMod val="75000"/>
                </a:schemeClr>
              </a:solidFill>
              <a:latin typeface="Times New Roman" panose="02020603050405020304" pitchFamily="18" charset="0"/>
              <a:ea typeface="+mj-ea"/>
              <a:cs typeface="Times New Roman" panose="02020603050405020304" pitchFamily="18" charset="0"/>
            </a:endParaRPr>
          </a:p>
        </p:txBody>
      </p:sp>
      <p:sp>
        <p:nvSpPr>
          <p:cNvPr id="5" name="Rectangle 4"/>
          <p:cNvSpPr/>
          <p:nvPr/>
        </p:nvSpPr>
        <p:spPr>
          <a:xfrm>
            <a:off x="0" y="1071546"/>
            <a:ext cx="9144000" cy="71438"/>
          </a:xfrm>
          <a:prstGeom prst="rect">
            <a:avLst/>
          </a:prstGeom>
          <a:solidFill>
            <a:schemeClr val="tx2">
              <a:lumMod val="75000"/>
            </a:schemeClr>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1026" name="Picture 2" descr="https://encrypted-tbn0.gstatic.com/images?q=tbn:ANd9GcTQXbgXPaUct5WN8XTE9_LmS6iVh57AAJeS0QhQxjr1jBduL3p0DQ3Ezf2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3400" y="152380"/>
            <a:ext cx="872490" cy="8382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1524000" y="1643050"/>
            <a:ext cx="6343650" cy="4610100"/>
          </a:xfrm>
          <a:prstGeom prst="rect">
            <a:avLst/>
          </a:prstGeom>
        </p:spPr>
      </p:pic>
      <p:sp>
        <p:nvSpPr>
          <p:cNvPr id="4" name="Rectangle 3"/>
          <p:cNvSpPr/>
          <p:nvPr/>
        </p:nvSpPr>
        <p:spPr>
          <a:xfrm>
            <a:off x="4596384" y="4160520"/>
            <a:ext cx="2819400" cy="152400"/>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426724236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lvl="0">
              <a:spcBef>
                <a:spcPct val="0"/>
              </a:spcBef>
              <a:defRPr/>
            </a:pPr>
            <a:r>
              <a:rPr lang="en-CA" altLang="ko-KR" sz="3200" dirty="0">
                <a:solidFill>
                  <a:schemeClr val="accent1">
                    <a:lumMod val="75000"/>
                  </a:schemeClr>
                </a:solidFill>
                <a:latin typeface="Times New Roman" panose="02020603050405020304" pitchFamily="18" charset="0"/>
                <a:cs typeface="Times New Roman" panose="02020603050405020304" pitchFamily="18" charset="0"/>
              </a:rPr>
              <a:t>BALANCE </a:t>
            </a:r>
            <a:r>
              <a:rPr lang="en-CA" altLang="ko-KR" sz="3200" dirty="0" smtClean="0">
                <a:solidFill>
                  <a:schemeClr val="accent1">
                    <a:lumMod val="75000"/>
                  </a:schemeClr>
                </a:solidFill>
                <a:latin typeface="Times New Roman" panose="02020603050405020304" pitchFamily="18" charset="0"/>
                <a:cs typeface="Times New Roman" panose="02020603050405020304" pitchFamily="18" charset="0"/>
              </a:rPr>
              <a:t>SHEET CONT.</a:t>
            </a:r>
            <a:endParaRPr lang="en-CA" altLang="ko-KR" sz="3200"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5" name="Rectangle 4"/>
          <p:cNvSpPr/>
          <p:nvPr/>
        </p:nvSpPr>
        <p:spPr>
          <a:xfrm>
            <a:off x="0" y="1071546"/>
            <a:ext cx="9144000" cy="71438"/>
          </a:xfrm>
          <a:prstGeom prst="rect">
            <a:avLst/>
          </a:prstGeom>
          <a:solidFill>
            <a:schemeClr val="tx2">
              <a:lumMod val="75000"/>
            </a:schemeClr>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1026" name="Picture 2" descr="https://encrypted-tbn0.gstatic.com/images?q=tbn:ANd9GcTQXbgXPaUct5WN8XTE9_LmS6iVh57AAJeS0QhQxjr1jBduL3p0DQ3Ezf2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3400" y="152380"/>
            <a:ext cx="872490" cy="8382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371569" y="3352800"/>
            <a:ext cx="6172231" cy="228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4" name="Picture 3"/>
          <p:cNvPicPr>
            <a:picLocks noChangeAspect="1"/>
          </p:cNvPicPr>
          <p:nvPr/>
        </p:nvPicPr>
        <p:blipFill>
          <a:blip r:embed="rId4"/>
          <a:stretch>
            <a:fillRect/>
          </a:stretch>
        </p:blipFill>
        <p:spPr>
          <a:xfrm>
            <a:off x="1481121" y="1533509"/>
            <a:ext cx="6062679" cy="704850"/>
          </a:xfrm>
          <a:prstGeom prst="rect">
            <a:avLst/>
          </a:prstGeom>
        </p:spPr>
      </p:pic>
      <p:pic>
        <p:nvPicPr>
          <p:cNvPr id="2" name="Picture 1"/>
          <p:cNvPicPr>
            <a:picLocks noChangeAspect="1"/>
          </p:cNvPicPr>
          <p:nvPr/>
        </p:nvPicPr>
        <p:blipFill>
          <a:blip r:embed="rId5"/>
          <a:stretch>
            <a:fillRect/>
          </a:stretch>
        </p:blipFill>
        <p:spPr>
          <a:xfrm>
            <a:off x="1371569" y="2214546"/>
            <a:ext cx="6172231" cy="4262454"/>
          </a:xfrm>
          <a:prstGeom prst="rect">
            <a:avLst/>
          </a:prstGeom>
        </p:spPr>
      </p:pic>
      <p:sp>
        <p:nvSpPr>
          <p:cNvPr id="6" name="Rectangle 5"/>
          <p:cNvSpPr/>
          <p:nvPr/>
        </p:nvSpPr>
        <p:spPr>
          <a:xfrm>
            <a:off x="4495800" y="5821680"/>
            <a:ext cx="2971800" cy="152400"/>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32478970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lvl="0">
              <a:spcBef>
                <a:spcPct val="0"/>
              </a:spcBef>
              <a:defRPr/>
            </a:pPr>
            <a:r>
              <a:rPr lang="en-CA" sz="3200" dirty="0">
                <a:solidFill>
                  <a:schemeClr val="accent1">
                    <a:lumMod val="75000"/>
                  </a:schemeClr>
                </a:solidFill>
                <a:latin typeface="Times New Roman" panose="02020603050405020304" pitchFamily="18" charset="0"/>
                <a:ea typeface="+mj-ea"/>
                <a:cs typeface="Times New Roman" panose="02020603050405020304" pitchFamily="18" charset="0"/>
              </a:rPr>
              <a:t>INCOME </a:t>
            </a:r>
            <a:r>
              <a:rPr lang="en-CA" sz="3200" dirty="0" smtClean="0">
                <a:solidFill>
                  <a:schemeClr val="accent1">
                    <a:lumMod val="75000"/>
                  </a:schemeClr>
                </a:solidFill>
                <a:latin typeface="Times New Roman" panose="02020603050405020304" pitchFamily="18" charset="0"/>
                <a:ea typeface="+mj-ea"/>
                <a:cs typeface="Times New Roman" panose="02020603050405020304" pitchFamily="18" charset="0"/>
              </a:rPr>
              <a:t>STATEMENT</a:t>
            </a:r>
          </a:p>
        </p:txBody>
      </p:sp>
      <p:sp>
        <p:nvSpPr>
          <p:cNvPr id="5" name="Rectangle 4"/>
          <p:cNvSpPr/>
          <p:nvPr/>
        </p:nvSpPr>
        <p:spPr>
          <a:xfrm>
            <a:off x="0" y="1071546"/>
            <a:ext cx="9144000" cy="71438"/>
          </a:xfrm>
          <a:prstGeom prst="rect">
            <a:avLst/>
          </a:prstGeom>
          <a:solidFill>
            <a:schemeClr val="tx2">
              <a:lumMod val="75000"/>
            </a:schemeClr>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1026" name="Picture 2" descr="https://encrypted-tbn0.gstatic.com/images?q=tbn:ANd9GcTQXbgXPaUct5WN8XTE9_LmS6iVh57AAJeS0QhQxjr1jBduL3p0DQ3Ezf2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3400" y="152380"/>
            <a:ext cx="872490" cy="8382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214282" y="1981200"/>
            <a:ext cx="8644890" cy="4651228"/>
          </a:xfrm>
          <a:prstGeom prst="rect">
            <a:avLst/>
          </a:prstGeom>
        </p:spPr>
      </p:pic>
    </p:spTree>
    <p:extLst>
      <p:ext uri="{BB962C8B-B14F-4D97-AF65-F5344CB8AC3E}">
        <p14:creationId xmlns:p14="http://schemas.microsoft.com/office/powerpoint/2010/main" val="103164239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lvl="0">
              <a:spcBef>
                <a:spcPct val="0"/>
              </a:spcBef>
              <a:defRPr/>
            </a:pPr>
            <a:r>
              <a:rPr lang="en-CA" altLang="ko-KR" sz="3200" dirty="0">
                <a:solidFill>
                  <a:schemeClr val="accent1">
                    <a:lumMod val="75000"/>
                  </a:schemeClr>
                </a:solidFill>
                <a:latin typeface="Times New Roman" panose="02020603050405020304" pitchFamily="18" charset="0"/>
                <a:cs typeface="Times New Roman" panose="02020603050405020304" pitchFamily="18" charset="0"/>
              </a:rPr>
              <a:t>INCOME </a:t>
            </a:r>
            <a:r>
              <a:rPr lang="en-CA" altLang="ko-KR" sz="3200" dirty="0" smtClean="0">
                <a:solidFill>
                  <a:schemeClr val="accent1">
                    <a:lumMod val="75000"/>
                  </a:schemeClr>
                </a:solidFill>
                <a:latin typeface="Times New Roman" panose="02020603050405020304" pitchFamily="18" charset="0"/>
                <a:cs typeface="Times New Roman" panose="02020603050405020304" pitchFamily="18" charset="0"/>
              </a:rPr>
              <a:t>STATEMENT CONT.</a:t>
            </a:r>
            <a:endParaRPr lang="en-CA" altLang="ko-KR" sz="3200"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5" name="Rectangle 4"/>
          <p:cNvSpPr/>
          <p:nvPr/>
        </p:nvSpPr>
        <p:spPr>
          <a:xfrm>
            <a:off x="0" y="1071546"/>
            <a:ext cx="9144000" cy="71438"/>
          </a:xfrm>
          <a:prstGeom prst="rect">
            <a:avLst/>
          </a:prstGeom>
          <a:solidFill>
            <a:schemeClr val="tx2">
              <a:lumMod val="75000"/>
            </a:schemeClr>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1026" name="Picture 2" descr="https://encrypted-tbn0.gstatic.com/images?q=tbn:ANd9GcTQXbgXPaUct5WN8XTE9_LmS6iVh57AAJeS0QhQxjr1jBduL3p0DQ3Ezf2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3400" y="152380"/>
            <a:ext cx="872490" cy="8382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470270" y="2220642"/>
            <a:ext cx="8125471" cy="4071950"/>
          </a:xfrm>
          <a:prstGeom prst="rect">
            <a:avLst/>
          </a:prstGeom>
        </p:spPr>
      </p:pic>
      <p:pic>
        <p:nvPicPr>
          <p:cNvPr id="3" name="Picture 2"/>
          <p:cNvPicPr>
            <a:picLocks noChangeAspect="1"/>
          </p:cNvPicPr>
          <p:nvPr/>
        </p:nvPicPr>
        <p:blipFill>
          <a:blip r:embed="rId5"/>
          <a:stretch>
            <a:fillRect/>
          </a:stretch>
        </p:blipFill>
        <p:spPr>
          <a:xfrm>
            <a:off x="295824" y="1743053"/>
            <a:ext cx="8474362" cy="514350"/>
          </a:xfrm>
          <a:prstGeom prst="rect">
            <a:avLst/>
          </a:prstGeom>
        </p:spPr>
      </p:pic>
      <p:sp>
        <p:nvSpPr>
          <p:cNvPr id="4" name="Rectangle 3"/>
          <p:cNvSpPr/>
          <p:nvPr/>
        </p:nvSpPr>
        <p:spPr>
          <a:xfrm>
            <a:off x="470270" y="2257403"/>
            <a:ext cx="8216530" cy="180997"/>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Rectangle 5"/>
          <p:cNvSpPr/>
          <p:nvPr/>
        </p:nvSpPr>
        <p:spPr>
          <a:xfrm>
            <a:off x="381000" y="5715000"/>
            <a:ext cx="8305800" cy="577592"/>
          </a:xfrm>
          <a:prstGeom prst="rect">
            <a:avLst/>
          </a:prstGeom>
          <a:no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405078869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lvl="0">
              <a:spcBef>
                <a:spcPct val="0"/>
              </a:spcBef>
              <a:defRPr/>
            </a:pPr>
            <a:r>
              <a:rPr lang="en-CA" sz="3200" dirty="0">
                <a:solidFill>
                  <a:schemeClr val="accent1">
                    <a:lumMod val="75000"/>
                  </a:schemeClr>
                </a:solidFill>
                <a:latin typeface="Times New Roman" panose="02020603050405020304" pitchFamily="18" charset="0"/>
                <a:ea typeface="+mj-ea"/>
                <a:cs typeface="Times New Roman" panose="02020603050405020304" pitchFamily="18" charset="0"/>
              </a:rPr>
              <a:t>DIVIDEND</a:t>
            </a:r>
            <a:endParaRPr lang="en-CA" sz="3200" dirty="0" smtClean="0">
              <a:solidFill>
                <a:schemeClr val="accent1">
                  <a:lumMod val="75000"/>
                </a:schemeClr>
              </a:solidFill>
              <a:latin typeface="Times New Roman" panose="02020603050405020304" pitchFamily="18" charset="0"/>
              <a:ea typeface="+mj-ea"/>
              <a:cs typeface="Times New Roman" panose="02020603050405020304" pitchFamily="18" charset="0"/>
            </a:endParaRPr>
          </a:p>
        </p:txBody>
      </p:sp>
      <p:sp>
        <p:nvSpPr>
          <p:cNvPr id="5" name="Rectangle 4"/>
          <p:cNvSpPr/>
          <p:nvPr/>
        </p:nvSpPr>
        <p:spPr>
          <a:xfrm>
            <a:off x="0" y="1071546"/>
            <a:ext cx="9144000" cy="71438"/>
          </a:xfrm>
          <a:prstGeom prst="rect">
            <a:avLst/>
          </a:prstGeom>
          <a:solidFill>
            <a:schemeClr val="tx2">
              <a:lumMod val="75000"/>
            </a:schemeClr>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1026" name="Picture 2" descr="https://encrypted-tbn0.gstatic.com/images?q=tbn:ANd9GcTQXbgXPaUct5WN8XTE9_LmS6iVh57AAJeS0QhQxjr1jBduL3p0DQ3Ezf2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3400" y="152380"/>
            <a:ext cx="872490" cy="838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1219200" y="1295400"/>
            <a:ext cx="6821658" cy="5257800"/>
          </a:xfrm>
          <a:prstGeom prst="rect">
            <a:avLst/>
          </a:prstGeom>
        </p:spPr>
      </p:pic>
      <p:sp>
        <p:nvSpPr>
          <p:cNvPr id="6" name="Rectangle 5"/>
          <p:cNvSpPr/>
          <p:nvPr/>
        </p:nvSpPr>
        <p:spPr>
          <a:xfrm>
            <a:off x="1524000" y="6019800"/>
            <a:ext cx="609600" cy="3566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Rectangle 6"/>
          <p:cNvSpPr/>
          <p:nvPr/>
        </p:nvSpPr>
        <p:spPr>
          <a:xfrm>
            <a:off x="6324600" y="6019800"/>
            <a:ext cx="1371600" cy="3566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Rectangle 7"/>
          <p:cNvSpPr/>
          <p:nvPr/>
        </p:nvSpPr>
        <p:spPr>
          <a:xfrm>
            <a:off x="7162800" y="5907024"/>
            <a:ext cx="609600" cy="3566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9111901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7773338" cy="1596177"/>
          </a:xfrm>
        </p:spPr>
        <p:txBody>
          <a:bodyPr/>
          <a:lstStyle/>
          <a:p>
            <a:r>
              <a:rPr lang="en-US" sz="4400" dirty="0" smtClean="0"/>
              <a:t>Alliances</a:t>
            </a:r>
            <a:endParaRPr lang="en-US" sz="4400" dirty="0"/>
          </a:p>
        </p:txBody>
      </p:sp>
      <p:sp>
        <p:nvSpPr>
          <p:cNvPr id="3" name="Text Placeholder 2"/>
          <p:cNvSpPr>
            <a:spLocks noGrp="1"/>
          </p:cNvSpPr>
          <p:nvPr>
            <p:ph sz="quarter" idx="13"/>
          </p:nvPr>
        </p:nvSpPr>
        <p:spPr>
          <a:xfrm>
            <a:off x="685800" y="1828800"/>
            <a:ext cx="7772870" cy="3424107"/>
          </a:xfrm>
        </p:spPr>
        <p:txBody>
          <a:bodyPr/>
          <a:lstStyle/>
          <a:p>
            <a:pPr marL="203200" indent="0">
              <a:buNone/>
            </a:pPr>
            <a:r>
              <a:rPr lang="en-US" sz="1800" dirty="0" smtClean="0"/>
              <a:t>Agreement between two or more airlines to cooperate on a </a:t>
            </a:r>
            <a:endParaRPr lang="en-US" sz="1800" dirty="0" smtClean="0"/>
          </a:p>
          <a:p>
            <a:pPr marL="203200" indent="0">
              <a:buNone/>
            </a:pPr>
            <a:r>
              <a:rPr lang="en-US" sz="1800" dirty="0" smtClean="0"/>
              <a:t>substantial </a:t>
            </a:r>
            <a:r>
              <a:rPr lang="en-US" sz="1800" dirty="0" smtClean="0"/>
              <a:t>level</a:t>
            </a:r>
          </a:p>
          <a:p>
            <a:pPr marL="203200" indent="0">
              <a:buNone/>
            </a:pPr>
            <a:endParaRPr lang="en-US" dirty="0"/>
          </a:p>
        </p:txBody>
      </p:sp>
      <p:graphicFrame>
        <p:nvGraphicFramePr>
          <p:cNvPr id="4" name="Diagram 3"/>
          <p:cNvGraphicFramePr/>
          <p:nvPr>
            <p:extLst>
              <p:ext uri="{D42A27DB-BD31-4B8C-83A1-F6EECF244321}">
                <p14:modId xmlns:p14="http://schemas.microsoft.com/office/powerpoint/2010/main" val="3361972"/>
              </p:ext>
            </p:extLst>
          </p:nvPr>
        </p:nvGraphicFramePr>
        <p:xfrm>
          <a:off x="1143000" y="2590800"/>
          <a:ext cx="7315200" cy="426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5301474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lvl="0">
              <a:spcBef>
                <a:spcPct val="0"/>
              </a:spcBef>
              <a:defRPr/>
            </a:pPr>
            <a:r>
              <a:rPr lang="en-CA" sz="3200" dirty="0">
                <a:solidFill>
                  <a:schemeClr val="accent1">
                    <a:lumMod val="75000"/>
                  </a:schemeClr>
                </a:solidFill>
                <a:latin typeface="Times New Roman" panose="02020603050405020304" pitchFamily="18" charset="0"/>
                <a:ea typeface="+mj-ea"/>
                <a:cs typeface="Times New Roman" panose="02020603050405020304" pitchFamily="18" charset="0"/>
              </a:rPr>
              <a:t>CASH FLOW STATEMENT</a:t>
            </a:r>
            <a:endParaRPr lang="en-CA" sz="3200" dirty="0" smtClean="0">
              <a:solidFill>
                <a:schemeClr val="accent1">
                  <a:lumMod val="75000"/>
                </a:schemeClr>
              </a:solidFill>
              <a:latin typeface="Times New Roman" panose="02020603050405020304" pitchFamily="18" charset="0"/>
              <a:ea typeface="+mj-ea"/>
              <a:cs typeface="Times New Roman" panose="02020603050405020304" pitchFamily="18" charset="0"/>
            </a:endParaRPr>
          </a:p>
        </p:txBody>
      </p:sp>
      <p:sp>
        <p:nvSpPr>
          <p:cNvPr id="5" name="Rectangle 4"/>
          <p:cNvSpPr/>
          <p:nvPr/>
        </p:nvSpPr>
        <p:spPr>
          <a:xfrm>
            <a:off x="0" y="1071546"/>
            <a:ext cx="9144000" cy="71438"/>
          </a:xfrm>
          <a:prstGeom prst="rect">
            <a:avLst/>
          </a:prstGeom>
          <a:solidFill>
            <a:schemeClr val="tx2">
              <a:lumMod val="75000"/>
            </a:schemeClr>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1026" name="Picture 2" descr="https://encrypted-tbn0.gstatic.com/images?q=tbn:ANd9GcTQXbgXPaUct5WN8XTE9_LmS6iVh57AAJeS0QhQxjr1jBduL3p0DQ3Ezf2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3400" y="152380"/>
            <a:ext cx="872490" cy="8382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1495425" y="1208710"/>
            <a:ext cx="6153150" cy="5649290"/>
          </a:xfrm>
          <a:prstGeom prst="rect">
            <a:avLst/>
          </a:prstGeom>
        </p:spPr>
      </p:pic>
      <p:sp>
        <p:nvSpPr>
          <p:cNvPr id="3" name="Rectangle 2"/>
          <p:cNvSpPr/>
          <p:nvPr/>
        </p:nvSpPr>
        <p:spPr>
          <a:xfrm>
            <a:off x="1524000" y="6248400"/>
            <a:ext cx="5791200" cy="152400"/>
          </a:xfrm>
          <a:prstGeom prst="rect">
            <a:avLst/>
          </a:pr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Rectangle 6"/>
          <p:cNvSpPr/>
          <p:nvPr/>
        </p:nvSpPr>
        <p:spPr>
          <a:xfrm>
            <a:off x="1530096" y="6644640"/>
            <a:ext cx="5791200" cy="152400"/>
          </a:xfrm>
          <a:prstGeom prst="rect">
            <a:avLst/>
          </a:pr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74250110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lvl="0">
              <a:spcBef>
                <a:spcPct val="0"/>
              </a:spcBef>
              <a:defRPr/>
            </a:pPr>
            <a:r>
              <a:rPr lang="en-CA" altLang="ko-KR" sz="3200" dirty="0">
                <a:solidFill>
                  <a:schemeClr val="accent1">
                    <a:lumMod val="75000"/>
                  </a:schemeClr>
                </a:solidFill>
                <a:latin typeface="Times New Roman" panose="02020603050405020304" pitchFamily="18" charset="0"/>
                <a:cs typeface="Times New Roman" panose="02020603050405020304" pitchFamily="18" charset="0"/>
              </a:rPr>
              <a:t>CASH FLOW </a:t>
            </a:r>
            <a:r>
              <a:rPr lang="en-CA" altLang="ko-KR" sz="3200" dirty="0" smtClean="0">
                <a:solidFill>
                  <a:schemeClr val="accent1">
                    <a:lumMod val="75000"/>
                  </a:schemeClr>
                </a:solidFill>
                <a:latin typeface="Times New Roman" panose="02020603050405020304" pitchFamily="18" charset="0"/>
                <a:cs typeface="Times New Roman" panose="02020603050405020304" pitchFamily="18" charset="0"/>
              </a:rPr>
              <a:t>STATEMENT CONT.</a:t>
            </a:r>
            <a:endParaRPr lang="en-CA" altLang="ko-KR" sz="3200"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5" name="Rectangle 4"/>
          <p:cNvSpPr/>
          <p:nvPr/>
        </p:nvSpPr>
        <p:spPr>
          <a:xfrm>
            <a:off x="0" y="1071546"/>
            <a:ext cx="9144000" cy="71438"/>
          </a:xfrm>
          <a:prstGeom prst="rect">
            <a:avLst/>
          </a:prstGeom>
          <a:solidFill>
            <a:schemeClr val="tx2">
              <a:lumMod val="75000"/>
            </a:schemeClr>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1026" name="Picture 2" descr="https://encrypted-tbn0.gstatic.com/images?q=tbn:ANd9GcTQXbgXPaUct5WN8XTE9_LmS6iVh57AAJeS0QhQxjr1jBduL3p0DQ3Ezf2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3400" y="152380"/>
            <a:ext cx="872490" cy="8382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1633537" y="1178540"/>
            <a:ext cx="5876925" cy="5679460"/>
          </a:xfrm>
          <a:prstGeom prst="rect">
            <a:avLst/>
          </a:prstGeom>
        </p:spPr>
      </p:pic>
      <p:sp>
        <p:nvSpPr>
          <p:cNvPr id="3" name="Rectangle 2"/>
          <p:cNvSpPr/>
          <p:nvPr/>
        </p:nvSpPr>
        <p:spPr>
          <a:xfrm>
            <a:off x="1752600" y="4285488"/>
            <a:ext cx="5638800" cy="152400"/>
          </a:xfrm>
          <a:prstGeom prst="rect">
            <a:avLst/>
          </a:pr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Rectangle 6"/>
          <p:cNvSpPr/>
          <p:nvPr/>
        </p:nvSpPr>
        <p:spPr>
          <a:xfrm>
            <a:off x="1758696" y="4663440"/>
            <a:ext cx="5638800" cy="152400"/>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Rectangle 7"/>
          <p:cNvSpPr/>
          <p:nvPr/>
        </p:nvSpPr>
        <p:spPr>
          <a:xfrm>
            <a:off x="1746504" y="5059680"/>
            <a:ext cx="5638800" cy="152400"/>
          </a:xfrm>
          <a:prstGeom prst="rect">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Rectangle 8"/>
          <p:cNvSpPr/>
          <p:nvPr/>
        </p:nvSpPr>
        <p:spPr>
          <a:xfrm>
            <a:off x="1667256" y="6705600"/>
            <a:ext cx="5800344" cy="140208"/>
          </a:xfrm>
          <a:prstGeom prst="rect">
            <a:avLst/>
          </a:pr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33651173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14282" y="571480"/>
            <a:ext cx="8229600" cy="11430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z="3200" dirty="0" smtClean="0">
                <a:solidFill>
                  <a:schemeClr val="accent1">
                    <a:lumMod val="75000"/>
                  </a:schemeClr>
                </a:solidFill>
                <a:latin typeface="Times New Roman" panose="02020603050405020304" pitchFamily="18" charset="0"/>
                <a:ea typeface="+mj-ea"/>
                <a:cs typeface="Times New Roman" panose="02020603050405020304" pitchFamily="18" charset="0"/>
              </a:rPr>
              <a:t>1</a:t>
            </a:r>
          </a:p>
        </p:txBody>
      </p:sp>
      <p:sp>
        <p:nvSpPr>
          <p:cNvPr id="5" name="Rectangle 4"/>
          <p:cNvSpPr/>
          <p:nvPr/>
        </p:nvSpPr>
        <p:spPr>
          <a:xfrm>
            <a:off x="0" y="1071546"/>
            <a:ext cx="9144000" cy="71438"/>
          </a:xfrm>
          <a:prstGeom prst="rect">
            <a:avLst/>
          </a:prstGeom>
          <a:solidFill>
            <a:schemeClr val="tx2">
              <a:lumMod val="75000"/>
            </a:schemeClr>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pic>
        <p:nvPicPr>
          <p:cNvPr id="1026" name="Picture 2" descr="https://encrypted-tbn0.gstatic.com/images?q=tbn:ANd9GcTQXbgXPaUct5WN8XTE9_LmS6iVh57AAJeS0QhQxjr1jBduL3p0DQ3Ezf2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3400" y="152380"/>
            <a:ext cx="872490" cy="8382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617732" y="0"/>
            <a:ext cx="7827588" cy="1143000"/>
          </a:xfrm>
        </p:spPr>
        <p:txBody>
          <a:bodyPr>
            <a:normAutofit/>
          </a:bodyPr>
          <a:lstStyle/>
          <a:p>
            <a:r>
              <a:rPr lang="en-US" altLang="zh-CN" sz="4000" b="1" dirty="0" smtClean="0">
                <a:solidFill>
                  <a:schemeClr val="bg2"/>
                </a:solidFill>
              </a:rPr>
              <a:t>RECOMMENDATION</a:t>
            </a:r>
            <a:endParaRPr lang="zh-CN" altLang="en-US" sz="4000" b="1" dirty="0">
              <a:solidFill>
                <a:schemeClr val="bg2"/>
              </a:solidFill>
            </a:endParaRPr>
          </a:p>
        </p:txBody>
      </p:sp>
      <p:pic>
        <p:nvPicPr>
          <p:cNvPr id="3" name="Picture 2"/>
          <p:cNvPicPr>
            <a:picLocks noChangeAspect="1"/>
          </p:cNvPicPr>
          <p:nvPr/>
        </p:nvPicPr>
        <p:blipFill>
          <a:blip r:embed="rId4"/>
          <a:stretch>
            <a:fillRect/>
          </a:stretch>
        </p:blipFill>
        <p:spPr>
          <a:xfrm>
            <a:off x="0" y="0"/>
            <a:ext cx="9144000" cy="6858000"/>
          </a:xfrm>
          <a:prstGeom prst="rect">
            <a:avLst/>
          </a:prstGeom>
        </p:spPr>
      </p:pic>
      <p:sp>
        <p:nvSpPr>
          <p:cNvPr id="9" name="Title 1"/>
          <p:cNvSpPr txBox="1">
            <a:spLocks/>
          </p:cNvSpPr>
          <p:nvPr/>
        </p:nvSpPr>
        <p:spPr>
          <a:xfrm>
            <a:off x="762057" y="285740"/>
            <a:ext cx="7827588"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4000" b="1" smtClean="0">
                <a:solidFill>
                  <a:schemeClr val="bg2"/>
                </a:solidFill>
              </a:rPr>
              <a:t>RECOMMENDATION</a:t>
            </a:r>
            <a:endParaRPr lang="zh-CN" altLang="en-US" sz="4000" b="1" dirty="0">
              <a:solidFill>
                <a:schemeClr val="bg2"/>
              </a:solidFill>
            </a:endParaRPr>
          </a:p>
        </p:txBody>
      </p:sp>
      <p:sp>
        <p:nvSpPr>
          <p:cNvPr id="10" name="TextBox 9"/>
          <p:cNvSpPr txBox="1"/>
          <p:nvPr/>
        </p:nvSpPr>
        <p:spPr>
          <a:xfrm>
            <a:off x="3335794" y="3349798"/>
            <a:ext cx="5832648" cy="1015663"/>
          </a:xfrm>
          <a:prstGeom prst="rect">
            <a:avLst/>
          </a:prstGeom>
          <a:noFill/>
        </p:spPr>
        <p:txBody>
          <a:bodyPr wrap="square" rtlCol="0">
            <a:spAutoFit/>
          </a:bodyPr>
          <a:lstStyle/>
          <a:p>
            <a:r>
              <a:rPr lang="en-US" altLang="zh-CN" sz="6000" b="1" dirty="0" smtClean="0">
                <a:latin typeface="Times New Roman" pitchFamily="18" charset="0"/>
                <a:cs typeface="Times New Roman" pitchFamily="18" charset="0"/>
              </a:rPr>
              <a:t>HOLD!</a:t>
            </a:r>
            <a:endParaRPr lang="zh-CN" altLang="en-US" sz="6000" b="1" dirty="0">
              <a:latin typeface="Times New Roman" pitchFamily="18" charset="0"/>
              <a:cs typeface="Times New Roman" pitchFamily="18" charset="0"/>
            </a:endParaRPr>
          </a:p>
        </p:txBody>
      </p:sp>
    </p:spTree>
    <p:extLst>
      <p:ext uri="{BB962C8B-B14F-4D97-AF65-F5344CB8AC3E}">
        <p14:creationId xmlns:p14="http://schemas.microsoft.com/office/powerpoint/2010/main" val="263980926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 y="381000"/>
            <a:ext cx="8128000" cy="6096000"/>
          </a:xfrm>
          <a:prstGeom prst="rect">
            <a:avLst/>
          </a:prstGeom>
        </p:spPr>
      </p:pic>
    </p:spTree>
    <p:extLst>
      <p:ext uri="{BB962C8B-B14F-4D97-AF65-F5344CB8AC3E}">
        <p14:creationId xmlns:p14="http://schemas.microsoft.com/office/powerpoint/2010/main" val="349661860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51520" y="436795"/>
            <a:ext cx="5755102" cy="830997"/>
          </a:xfrm>
          <a:prstGeom prst="rect">
            <a:avLst/>
          </a:prstGeom>
          <a:noFill/>
        </p:spPr>
        <p:txBody>
          <a:bodyPr wrap="none" lIns="91440" tIns="45720" rIns="91440" bIns="45720">
            <a:spAutoFit/>
          </a:bodyPr>
          <a:lstStyle/>
          <a:p>
            <a:pPr algn="ctr"/>
            <a:r>
              <a:rPr lang="en-US" altLang="zh-CN" sz="48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STOCK INFORMATION</a:t>
            </a:r>
            <a:endParaRPr lang="zh-CN" altLang="en-US" sz="48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07494" y="138926"/>
            <a:ext cx="1436506" cy="595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内容占位符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77670" y="1484784"/>
            <a:ext cx="6458442" cy="3816424"/>
          </a:xfrm>
          <a:prstGeom prst="rect">
            <a:avLst/>
          </a:prstGeom>
        </p:spPr>
      </p:pic>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4" y="1484784"/>
            <a:ext cx="2486025" cy="4467225"/>
          </a:xfrm>
          <a:prstGeom prst="rect">
            <a:avLst/>
          </a:prstGeom>
        </p:spPr>
      </p:pic>
      <p:sp>
        <p:nvSpPr>
          <p:cNvPr id="11" name="TextBox 10"/>
          <p:cNvSpPr txBox="1"/>
          <p:nvPr/>
        </p:nvSpPr>
        <p:spPr>
          <a:xfrm>
            <a:off x="2915815" y="5564372"/>
            <a:ext cx="5509931" cy="461665"/>
          </a:xfrm>
          <a:prstGeom prst="rect">
            <a:avLst/>
          </a:prstGeom>
          <a:noFill/>
        </p:spPr>
        <p:txBody>
          <a:bodyPr wrap="square" rtlCol="0">
            <a:spAutoFit/>
          </a:bodyPr>
          <a:lstStyle/>
          <a:p>
            <a:r>
              <a:rPr lang="en-US" altLang="zh-CN" sz="2400" b="1" dirty="0" smtClean="0">
                <a:solidFill>
                  <a:schemeClr val="accent4">
                    <a:lumMod val="50000"/>
                  </a:schemeClr>
                </a:solidFill>
              </a:rPr>
              <a:t>Share outstanding  691,843,000</a:t>
            </a:r>
          </a:p>
        </p:txBody>
      </p:sp>
    </p:spTree>
    <p:extLst>
      <p:ext uri="{BB962C8B-B14F-4D97-AF65-F5344CB8AC3E}">
        <p14:creationId xmlns:p14="http://schemas.microsoft.com/office/powerpoint/2010/main" val="5725476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0" y="1752600"/>
            <a:ext cx="8267553" cy="4398963"/>
          </a:xfrm>
          <a:prstGeom prst="rect">
            <a:avLst/>
          </a:prstGeom>
        </p:spPr>
      </p:pic>
      <p:sp>
        <p:nvSpPr>
          <p:cNvPr id="4" name="矩形 3"/>
          <p:cNvSpPr/>
          <p:nvPr/>
        </p:nvSpPr>
        <p:spPr>
          <a:xfrm>
            <a:off x="539552" y="404664"/>
            <a:ext cx="4608185" cy="923330"/>
          </a:xfrm>
          <a:prstGeom prst="rect">
            <a:avLst/>
          </a:prstGeom>
          <a:noFill/>
        </p:spPr>
        <p:txBody>
          <a:bodyPr wrap="none" lIns="91440" tIns="45720" rIns="91440" bIns="45720">
            <a:spAutoFit/>
          </a:bodyPr>
          <a:lstStyle/>
          <a:p>
            <a:pPr algn="ctr"/>
            <a:r>
              <a:rPr lang="en-US" altLang="zh-CN"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STOCK- 1 YEAR</a:t>
            </a:r>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5725" y="106214"/>
            <a:ext cx="1438275"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008466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39552" y="404664"/>
            <a:ext cx="4608185" cy="923330"/>
          </a:xfrm>
          <a:prstGeom prst="rect">
            <a:avLst/>
          </a:prstGeom>
          <a:noFill/>
        </p:spPr>
        <p:txBody>
          <a:bodyPr wrap="none" lIns="91440" tIns="45720" rIns="91440" bIns="45720">
            <a:spAutoFit/>
          </a:bodyPr>
          <a:lstStyle/>
          <a:p>
            <a:pPr algn="ctr"/>
            <a:r>
              <a:rPr lang="en-US" altLang="zh-CN"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STOCK- 5 YEAR</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5725" y="106214"/>
            <a:ext cx="1438275"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内容占位符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14400" y="1752600"/>
            <a:ext cx="7825506" cy="4170363"/>
          </a:xfrm>
          <a:prstGeom prst="rect">
            <a:avLst/>
          </a:prstGeom>
        </p:spPr>
      </p:pic>
    </p:spTree>
    <p:extLst>
      <p:ext uri="{BB962C8B-B14F-4D97-AF65-F5344CB8AC3E}">
        <p14:creationId xmlns:p14="http://schemas.microsoft.com/office/powerpoint/2010/main" val="40301336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47127" y="404664"/>
            <a:ext cx="4993035" cy="923330"/>
          </a:xfrm>
          <a:prstGeom prst="rect">
            <a:avLst/>
          </a:prstGeom>
          <a:noFill/>
        </p:spPr>
        <p:txBody>
          <a:bodyPr wrap="none" lIns="91440" tIns="45720" rIns="91440" bIns="45720">
            <a:spAutoFit/>
          </a:bodyPr>
          <a:lstStyle/>
          <a:p>
            <a:pPr algn="ctr"/>
            <a:r>
              <a:rPr lang="en-US" altLang="zh-CN"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STOCK- 10 YEAR</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5725" y="106214"/>
            <a:ext cx="1438275"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内容占位符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6800" y="1905000"/>
            <a:ext cx="7549189" cy="4017963"/>
          </a:xfrm>
          <a:prstGeom prst="rect">
            <a:avLst/>
          </a:prstGeom>
        </p:spPr>
      </p:pic>
    </p:spTree>
    <p:extLst>
      <p:ext uri="{BB962C8B-B14F-4D97-AF65-F5344CB8AC3E}">
        <p14:creationId xmlns:p14="http://schemas.microsoft.com/office/powerpoint/2010/main" val="204782125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5400" y="1524000"/>
            <a:ext cx="7257506" cy="4475163"/>
          </a:xfrm>
          <a:prstGeom prst="rect">
            <a:avLst/>
          </a:prstGeom>
        </p:spPr>
      </p:pic>
      <p:sp>
        <p:nvSpPr>
          <p:cNvPr id="4" name="矩形 3"/>
          <p:cNvSpPr/>
          <p:nvPr/>
        </p:nvSpPr>
        <p:spPr>
          <a:xfrm>
            <a:off x="179512" y="435670"/>
            <a:ext cx="7007238" cy="584775"/>
          </a:xfrm>
          <a:prstGeom prst="rect">
            <a:avLst/>
          </a:prstGeom>
          <a:noFill/>
        </p:spPr>
        <p:txBody>
          <a:bodyPr wrap="none" lIns="91440" tIns="45720" rIns="91440" bIns="45720">
            <a:spAutoFit/>
          </a:bodyPr>
          <a:lstStyle/>
          <a:p>
            <a:pPr algn="ctr"/>
            <a:r>
              <a:rPr lang="en-US" altLang="zh-CN" sz="32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I year stock compare with JETBLUE</a:t>
            </a: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6197" y="111793"/>
            <a:ext cx="1438275"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911481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60648" y="210977"/>
            <a:ext cx="8097316" cy="1077218"/>
          </a:xfrm>
          <a:prstGeom prst="rect">
            <a:avLst/>
          </a:prstGeom>
          <a:noFill/>
        </p:spPr>
        <p:txBody>
          <a:bodyPr wrap="square" lIns="91440" tIns="45720" rIns="91440" bIns="45720">
            <a:spAutoFit/>
          </a:bodyPr>
          <a:lstStyle/>
          <a:p>
            <a:pPr algn="ctr"/>
            <a:r>
              <a:rPr lang="en-US" altLang="zh-CN" sz="32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I year stock compare with </a:t>
            </a:r>
          </a:p>
          <a:p>
            <a:pPr algn="ctr"/>
            <a:r>
              <a:rPr lang="en-US" altLang="zh-CN" sz="32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American airliners</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6197" y="111793"/>
            <a:ext cx="1438275"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内容占位符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71600" y="1524000"/>
            <a:ext cx="7253456" cy="4475163"/>
          </a:xfrm>
          <a:prstGeom prst="rect">
            <a:avLst/>
          </a:prstGeom>
        </p:spPr>
      </p:pic>
    </p:spTree>
    <p:extLst>
      <p:ext uri="{BB962C8B-B14F-4D97-AF65-F5344CB8AC3E}">
        <p14:creationId xmlns:p14="http://schemas.microsoft.com/office/powerpoint/2010/main" val="38040626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Alliances Cont’d</a:t>
            </a:r>
            <a:endParaRPr lang="en-US" sz="4400" dirty="0"/>
          </a:p>
        </p:txBody>
      </p:sp>
      <p:sp>
        <p:nvSpPr>
          <p:cNvPr id="3" name="Text Placeholder 2"/>
          <p:cNvSpPr>
            <a:spLocks noGrp="1"/>
          </p:cNvSpPr>
          <p:nvPr>
            <p:ph sz="quarter" idx="13"/>
          </p:nvPr>
        </p:nvSpPr>
        <p:spPr/>
        <p:txBody>
          <a:bodyPr/>
          <a:lstStyle/>
          <a:p>
            <a:endParaRPr lang="en-US" dirty="0"/>
          </a:p>
        </p:txBody>
      </p:sp>
      <p:graphicFrame>
        <p:nvGraphicFramePr>
          <p:cNvPr id="4" name="Diagram 3"/>
          <p:cNvGraphicFramePr/>
          <p:nvPr>
            <p:extLst>
              <p:ext uri="{D42A27DB-BD31-4B8C-83A1-F6EECF244321}">
                <p14:modId xmlns:p14="http://schemas.microsoft.com/office/powerpoint/2010/main" val="231598665"/>
              </p:ext>
            </p:extLst>
          </p:nvPr>
        </p:nvGraphicFramePr>
        <p:xfrm>
          <a:off x="457200" y="16002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8911330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6197" y="111793"/>
            <a:ext cx="1438275"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395536" y="170084"/>
            <a:ext cx="5416868" cy="1077218"/>
          </a:xfrm>
          <a:prstGeom prst="rect">
            <a:avLst/>
          </a:prstGeom>
          <a:noFill/>
        </p:spPr>
        <p:txBody>
          <a:bodyPr wrap="none" lIns="91440" tIns="45720" rIns="91440" bIns="45720">
            <a:spAutoFit/>
          </a:bodyPr>
          <a:lstStyle/>
          <a:p>
            <a:pPr algn="ctr"/>
            <a:r>
              <a:rPr lang="en-US" altLang="zh-CN" sz="32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Comparison </a:t>
            </a:r>
            <a:r>
              <a:rPr lang="en-US" altLang="zh-CN" sz="32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to Dow Jones </a:t>
            </a:r>
            <a:endParaRPr lang="en-US" altLang="zh-CN" sz="32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en-US" altLang="zh-CN" sz="32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Industrial </a:t>
            </a:r>
            <a:r>
              <a:rPr lang="en-US" altLang="zh-CN" sz="32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Average </a:t>
            </a:r>
            <a:endParaRPr lang="zh-CN" altLang="en-US" sz="32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6" name="内容占位符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92635" y="1371600"/>
            <a:ext cx="7402699" cy="4398963"/>
          </a:xfrm>
          <a:prstGeom prst="rect">
            <a:avLst/>
          </a:prstGeom>
        </p:spPr>
      </p:pic>
    </p:spTree>
    <p:extLst>
      <p:ext uri="{BB962C8B-B14F-4D97-AF65-F5344CB8AC3E}">
        <p14:creationId xmlns:p14="http://schemas.microsoft.com/office/powerpoint/2010/main" val="274618405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内容占位符 6"/>
          <p:cNvGraphicFramePr>
            <a:graphicFrameLocks noGrp="1"/>
          </p:cNvGraphicFramePr>
          <p:nvPr>
            <p:ph idx="1"/>
            <p:extLst>
              <p:ext uri="{D42A27DB-BD31-4B8C-83A1-F6EECF244321}">
                <p14:modId xmlns:p14="http://schemas.microsoft.com/office/powerpoint/2010/main" val="508289488"/>
              </p:ext>
            </p:extLst>
          </p:nvPr>
        </p:nvGraphicFramePr>
        <p:xfrm>
          <a:off x="497642" y="1582622"/>
          <a:ext cx="7026685" cy="28544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矩形 3"/>
          <p:cNvSpPr/>
          <p:nvPr/>
        </p:nvSpPr>
        <p:spPr>
          <a:xfrm>
            <a:off x="4479634" y="2967335"/>
            <a:ext cx="184730" cy="923330"/>
          </a:xfrm>
          <a:prstGeom prst="rect">
            <a:avLst/>
          </a:prstGeom>
          <a:noFill/>
        </p:spPr>
        <p:txBody>
          <a:bodyPr wrap="none" lIns="91440" tIns="45720" rIns="91440" bIns="45720">
            <a:spAutoFit/>
          </a:bodyPr>
          <a:lstStyle/>
          <a:p>
            <a:pPr algn="ctr"/>
            <a:endParaRPr lang="zh-CN" alt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矩形 4"/>
          <p:cNvSpPr/>
          <p:nvPr/>
        </p:nvSpPr>
        <p:spPr>
          <a:xfrm>
            <a:off x="498635" y="404664"/>
            <a:ext cx="2705421" cy="923330"/>
          </a:xfrm>
          <a:prstGeom prst="rect">
            <a:avLst/>
          </a:prstGeom>
          <a:noFill/>
        </p:spPr>
        <p:txBody>
          <a:bodyPr wrap="none" lIns="91440" tIns="45720" rIns="91440" bIns="45720">
            <a:spAutoFit/>
          </a:bodyPr>
          <a:lstStyle/>
          <a:p>
            <a:pPr algn="ctr"/>
            <a:r>
              <a:rPr lang="en-US" altLang="zh-CN"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History</a:t>
            </a:r>
            <a:endParaRPr lang="zh-CN" alt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grpSp>
        <p:nvGrpSpPr>
          <p:cNvPr id="13" name="组合 12"/>
          <p:cNvGrpSpPr/>
          <p:nvPr/>
        </p:nvGrpSpPr>
        <p:grpSpPr>
          <a:xfrm>
            <a:off x="2008761" y="4596254"/>
            <a:ext cx="6096000" cy="850540"/>
            <a:chOff x="0" y="3240526"/>
            <a:chExt cx="6096000" cy="850540"/>
          </a:xfrm>
        </p:grpSpPr>
        <p:sp>
          <p:nvSpPr>
            <p:cNvPr id="14" name="圆角矩形 13"/>
            <p:cNvSpPr/>
            <p:nvPr/>
          </p:nvSpPr>
          <p:spPr>
            <a:xfrm>
              <a:off x="0" y="3242747"/>
              <a:ext cx="6096000" cy="848319"/>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r>
                <a:rPr lang="en-US" altLang="zh-CN" b="1" dirty="0" smtClean="0"/>
                <a:t>1978- </a:t>
              </a:r>
              <a:r>
                <a:rPr lang="en-CA" altLang="zh-CN" dirty="0" smtClean="0">
                  <a:solidFill>
                    <a:schemeClr val="tx1"/>
                  </a:solidFill>
                </a:rPr>
                <a:t>first flight destination outside of Texas, Flies to New Orleans</a:t>
              </a:r>
              <a:endParaRPr lang="zh-CN" altLang="en-US" dirty="0" smtClean="0">
                <a:solidFill>
                  <a:schemeClr val="tx1"/>
                </a:solidFill>
              </a:endParaRPr>
            </a:p>
            <a:p>
              <a:pPr lvl="0"/>
              <a:endParaRPr lang="en-CA" altLang="zh-CN" dirty="0" smtClean="0">
                <a:solidFill>
                  <a:srgbClr val="C00000"/>
                </a:solidFill>
              </a:endParaRPr>
            </a:p>
            <a:p>
              <a:endParaRPr lang="zh-CN" altLang="en-US" dirty="0"/>
            </a:p>
          </p:txBody>
        </p:sp>
        <p:sp>
          <p:nvSpPr>
            <p:cNvPr id="15" name="圆角矩形 4"/>
            <p:cNvSpPr/>
            <p:nvPr/>
          </p:nvSpPr>
          <p:spPr>
            <a:xfrm>
              <a:off x="24846" y="3240526"/>
              <a:ext cx="6046308" cy="79862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endParaRPr lang="zh-CN" altLang="en-US" sz="3500" kern="1200"/>
            </a:p>
          </p:txBody>
        </p:sp>
      </p:grpSp>
      <p:grpSp>
        <p:nvGrpSpPr>
          <p:cNvPr id="16" name="组合 15"/>
          <p:cNvGrpSpPr/>
          <p:nvPr/>
        </p:nvGrpSpPr>
        <p:grpSpPr>
          <a:xfrm>
            <a:off x="6804248" y="4293096"/>
            <a:ext cx="556625" cy="556625"/>
            <a:chOff x="5943058" y="1642758"/>
            <a:chExt cx="556625" cy="556625"/>
          </a:xfrm>
        </p:grpSpPr>
        <p:sp>
          <p:nvSpPr>
            <p:cNvPr id="17" name="下箭头 16"/>
            <p:cNvSpPr/>
            <p:nvPr/>
          </p:nvSpPr>
          <p:spPr>
            <a:xfrm>
              <a:off x="5943058" y="1642758"/>
              <a:ext cx="556625" cy="556625"/>
            </a:xfrm>
            <a:prstGeom prst="downArrow">
              <a:avLst>
                <a:gd name="adj1" fmla="val 55000"/>
                <a:gd name="adj2" fmla="val 45000"/>
              </a:avLst>
            </a:prstGeom>
          </p:spPr>
          <p:style>
            <a:lnRef idx="2">
              <a:schemeClr val="accent4">
                <a:tint val="40000"/>
                <a:alpha val="90000"/>
                <a:hueOff val="10040395"/>
                <a:satOff val="-6500"/>
                <a:lumOff val="1624"/>
                <a:alphaOff val="0"/>
              </a:schemeClr>
            </a:lnRef>
            <a:fillRef idx="1">
              <a:schemeClr val="accent4">
                <a:tint val="40000"/>
                <a:alpha val="90000"/>
                <a:hueOff val="10040395"/>
                <a:satOff val="-6500"/>
                <a:lumOff val="1624"/>
                <a:alphaOff val="0"/>
              </a:schemeClr>
            </a:fillRef>
            <a:effectRef idx="0">
              <a:schemeClr val="accent4">
                <a:tint val="40000"/>
                <a:alpha val="90000"/>
                <a:hueOff val="10040395"/>
                <a:satOff val="-6500"/>
                <a:lumOff val="1624"/>
                <a:alphaOff val="0"/>
              </a:schemeClr>
            </a:effectRef>
            <a:fontRef idx="minor">
              <a:schemeClr val="dk1">
                <a:hueOff val="0"/>
                <a:satOff val="0"/>
                <a:lumOff val="0"/>
                <a:alphaOff val="0"/>
              </a:schemeClr>
            </a:fontRef>
          </p:style>
        </p:sp>
        <p:sp>
          <p:nvSpPr>
            <p:cNvPr id="18" name="下箭头 4"/>
            <p:cNvSpPr/>
            <p:nvPr/>
          </p:nvSpPr>
          <p:spPr>
            <a:xfrm>
              <a:off x="6068299" y="1642758"/>
              <a:ext cx="306143" cy="41886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endParaRPr lang="zh-CN" altLang="en-US" sz="2700" kern="1200"/>
            </a:p>
          </p:txBody>
        </p:sp>
      </p:grpSp>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22292" y="5661248"/>
            <a:ext cx="6760955" cy="753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26396" y="5150725"/>
            <a:ext cx="6286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05725" y="106214"/>
            <a:ext cx="1438275"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422916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内容占位符 6"/>
          <p:cNvGraphicFramePr>
            <a:graphicFrameLocks noGrp="1"/>
          </p:cNvGraphicFramePr>
          <p:nvPr>
            <p:ph idx="1"/>
            <p:extLst>
              <p:ext uri="{D42A27DB-BD31-4B8C-83A1-F6EECF244321}">
                <p14:modId xmlns:p14="http://schemas.microsoft.com/office/powerpoint/2010/main" val="1202237157"/>
              </p:ext>
            </p:extLst>
          </p:nvPr>
        </p:nvGraphicFramePr>
        <p:xfrm>
          <a:off x="1043608" y="1825786"/>
          <a:ext cx="5721755" cy="16032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矩形 3"/>
          <p:cNvSpPr/>
          <p:nvPr/>
        </p:nvSpPr>
        <p:spPr>
          <a:xfrm>
            <a:off x="4479634" y="2967335"/>
            <a:ext cx="184730" cy="923330"/>
          </a:xfrm>
          <a:prstGeom prst="rect">
            <a:avLst/>
          </a:prstGeom>
          <a:noFill/>
        </p:spPr>
        <p:txBody>
          <a:bodyPr wrap="none" lIns="91440" tIns="45720" rIns="91440" bIns="45720">
            <a:spAutoFit/>
          </a:bodyPr>
          <a:lstStyle/>
          <a:p>
            <a:pPr algn="ctr"/>
            <a:endParaRPr lang="zh-CN" alt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矩形 4"/>
          <p:cNvSpPr/>
          <p:nvPr/>
        </p:nvSpPr>
        <p:spPr>
          <a:xfrm>
            <a:off x="498635" y="404664"/>
            <a:ext cx="2705421" cy="923330"/>
          </a:xfrm>
          <a:prstGeom prst="rect">
            <a:avLst/>
          </a:prstGeom>
          <a:noFill/>
        </p:spPr>
        <p:txBody>
          <a:bodyPr wrap="none" lIns="91440" tIns="45720" rIns="91440" bIns="45720">
            <a:spAutoFit/>
          </a:bodyPr>
          <a:lstStyle/>
          <a:p>
            <a:pPr algn="ctr"/>
            <a:r>
              <a:rPr lang="en-US" altLang="zh-CN"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History</a:t>
            </a:r>
            <a:endParaRPr lang="zh-CN" alt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graphicFrame>
        <p:nvGraphicFramePr>
          <p:cNvPr id="12" name="内容占位符 6"/>
          <p:cNvGraphicFramePr>
            <a:graphicFrameLocks/>
          </p:cNvGraphicFramePr>
          <p:nvPr>
            <p:extLst>
              <p:ext uri="{D42A27DB-BD31-4B8C-83A1-F6EECF244321}">
                <p14:modId xmlns:p14="http://schemas.microsoft.com/office/powerpoint/2010/main" val="109911664"/>
              </p:ext>
            </p:extLst>
          </p:nvPr>
        </p:nvGraphicFramePr>
        <p:xfrm>
          <a:off x="1263710" y="3418928"/>
          <a:ext cx="6431847" cy="201622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20" name="组合 19"/>
          <p:cNvGrpSpPr/>
          <p:nvPr/>
        </p:nvGrpSpPr>
        <p:grpSpPr>
          <a:xfrm>
            <a:off x="5282622" y="3093338"/>
            <a:ext cx="393163" cy="393163"/>
            <a:chOff x="5556294" y="1160336"/>
            <a:chExt cx="393163" cy="393163"/>
          </a:xfrm>
        </p:grpSpPr>
        <p:sp>
          <p:nvSpPr>
            <p:cNvPr id="21" name="下箭头 20"/>
            <p:cNvSpPr/>
            <p:nvPr/>
          </p:nvSpPr>
          <p:spPr>
            <a:xfrm>
              <a:off x="5556294" y="1160336"/>
              <a:ext cx="393163" cy="393163"/>
            </a:xfrm>
            <a:prstGeom prst="downArrow">
              <a:avLst>
                <a:gd name="adj1" fmla="val 55000"/>
                <a:gd name="adj2" fmla="val 45000"/>
              </a:avLst>
            </a:prstGeom>
          </p:spPr>
          <p:style>
            <a:lnRef idx="2">
              <a:schemeClr val="accent4">
                <a:tint val="40000"/>
                <a:alpha val="90000"/>
                <a:hueOff val="10040395"/>
                <a:satOff val="-6500"/>
                <a:lumOff val="1624"/>
                <a:alphaOff val="0"/>
              </a:schemeClr>
            </a:lnRef>
            <a:fillRef idx="1">
              <a:schemeClr val="accent4">
                <a:tint val="40000"/>
                <a:alpha val="90000"/>
                <a:hueOff val="10040395"/>
                <a:satOff val="-6500"/>
                <a:lumOff val="1624"/>
                <a:alphaOff val="0"/>
              </a:schemeClr>
            </a:fillRef>
            <a:effectRef idx="0">
              <a:schemeClr val="accent4">
                <a:tint val="40000"/>
                <a:alpha val="90000"/>
                <a:hueOff val="10040395"/>
                <a:satOff val="-6500"/>
                <a:lumOff val="1624"/>
                <a:alphaOff val="0"/>
              </a:schemeClr>
            </a:effectRef>
            <a:fontRef idx="minor">
              <a:schemeClr val="dk1">
                <a:hueOff val="0"/>
                <a:satOff val="0"/>
                <a:lumOff val="0"/>
                <a:alphaOff val="0"/>
              </a:schemeClr>
            </a:fontRef>
          </p:style>
        </p:sp>
        <p:sp>
          <p:nvSpPr>
            <p:cNvPr id="22" name="下箭头 4"/>
            <p:cNvSpPr/>
            <p:nvPr/>
          </p:nvSpPr>
          <p:spPr>
            <a:xfrm>
              <a:off x="5644756" y="1160336"/>
              <a:ext cx="216239" cy="29585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endParaRPr lang="zh-CN" altLang="en-US" sz="1900" kern="1200"/>
            </a:p>
          </p:txBody>
        </p:sp>
      </p:grpSp>
      <p:grpSp>
        <p:nvGrpSpPr>
          <p:cNvPr id="26" name="组合 25"/>
          <p:cNvGrpSpPr/>
          <p:nvPr/>
        </p:nvGrpSpPr>
        <p:grpSpPr>
          <a:xfrm>
            <a:off x="2745668" y="4802626"/>
            <a:ext cx="5467069" cy="632526"/>
            <a:chOff x="482388" y="705678"/>
            <a:chExt cx="5467069" cy="632526"/>
          </a:xfrm>
        </p:grpSpPr>
        <p:sp>
          <p:nvSpPr>
            <p:cNvPr id="27" name="圆角矩形 26"/>
            <p:cNvSpPr/>
            <p:nvPr/>
          </p:nvSpPr>
          <p:spPr>
            <a:xfrm>
              <a:off x="482388" y="705678"/>
              <a:ext cx="5467069" cy="604867"/>
            </a:xfrm>
            <a:prstGeom prst="roundRect">
              <a:avLst>
                <a:gd name="adj" fmla="val 10000"/>
              </a:avLst>
            </a:prstGeom>
          </p:spPr>
          <p:style>
            <a:lnRef idx="2">
              <a:schemeClr val="lt1">
                <a:hueOff val="0"/>
                <a:satOff val="0"/>
                <a:lumOff val="0"/>
                <a:alphaOff val="0"/>
              </a:schemeClr>
            </a:lnRef>
            <a:fillRef idx="1">
              <a:schemeClr val="accent4">
                <a:hueOff val="4799406"/>
                <a:satOff val="-5535"/>
                <a:lumOff val="4412"/>
                <a:alphaOff val="0"/>
              </a:schemeClr>
            </a:fillRef>
            <a:effectRef idx="0">
              <a:schemeClr val="accent4">
                <a:hueOff val="4799406"/>
                <a:satOff val="-5535"/>
                <a:lumOff val="4412"/>
                <a:alphaOff val="0"/>
              </a:schemeClr>
            </a:effectRef>
            <a:fontRef idx="minor">
              <a:schemeClr val="lt1"/>
            </a:fontRef>
          </p:style>
        </p:sp>
        <p:sp>
          <p:nvSpPr>
            <p:cNvPr id="28" name="圆角矩形 4"/>
            <p:cNvSpPr/>
            <p:nvPr/>
          </p:nvSpPr>
          <p:spPr>
            <a:xfrm>
              <a:off x="514463" y="768769"/>
              <a:ext cx="5434994" cy="5694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defTabSz="666750">
                <a:lnSpc>
                  <a:spcPct val="90000"/>
                </a:lnSpc>
                <a:spcBef>
                  <a:spcPct val="0"/>
                </a:spcBef>
                <a:spcAft>
                  <a:spcPct val="35000"/>
                </a:spcAft>
              </a:pPr>
              <a:r>
                <a:rPr lang="en-US" altLang="zh-CN" sz="1400" b="1" kern="1200" dirty="0" smtClean="0"/>
                <a:t>2013 -</a:t>
              </a:r>
              <a:r>
                <a:rPr lang="en-US" altLang="zh-CN" sz="1400" dirty="0">
                  <a:solidFill>
                    <a:schemeClr val="tx2">
                      <a:lumMod val="50000"/>
                    </a:schemeClr>
                  </a:solidFill>
                </a:rPr>
                <a:t>Southwest launched the first Southwest service to a destination outside the 48 contiguous states with service to San Juan, Puerto Rico</a:t>
              </a:r>
              <a:endParaRPr lang="zh-CN" altLang="en-US" sz="1400" dirty="0">
                <a:solidFill>
                  <a:schemeClr val="tx2">
                    <a:lumMod val="50000"/>
                  </a:schemeClr>
                </a:solidFill>
              </a:endParaRPr>
            </a:p>
            <a:p>
              <a:pPr lvl="0" algn="l" defTabSz="666750">
                <a:lnSpc>
                  <a:spcPct val="90000"/>
                </a:lnSpc>
                <a:spcBef>
                  <a:spcPct val="0"/>
                </a:spcBef>
                <a:spcAft>
                  <a:spcPct val="35000"/>
                </a:spcAft>
              </a:pPr>
              <a:r>
                <a:rPr lang="en-US" altLang="zh-CN" sz="1500" b="1" kern="1200" dirty="0" smtClean="0"/>
                <a:t>  </a:t>
              </a:r>
              <a:endParaRPr lang="zh-CN" altLang="en-US" sz="1200" kern="1200" dirty="0">
                <a:solidFill>
                  <a:srgbClr val="FF0000"/>
                </a:solidFill>
              </a:endParaRPr>
            </a:p>
          </p:txBody>
        </p:sp>
      </p:grpSp>
      <p:pic>
        <p:nvPicPr>
          <p:cNvPr id="5122"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69222" y="4403157"/>
            <a:ext cx="457200"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9" name="组合 28"/>
          <p:cNvGrpSpPr/>
          <p:nvPr/>
        </p:nvGrpSpPr>
        <p:grpSpPr>
          <a:xfrm>
            <a:off x="6904690" y="5227423"/>
            <a:ext cx="399222" cy="325115"/>
            <a:chOff x="4928927" y="576064"/>
            <a:chExt cx="456805" cy="432047"/>
          </a:xfrm>
        </p:grpSpPr>
        <p:sp>
          <p:nvSpPr>
            <p:cNvPr id="30" name="下箭头 29"/>
            <p:cNvSpPr/>
            <p:nvPr/>
          </p:nvSpPr>
          <p:spPr>
            <a:xfrm>
              <a:off x="4928927" y="576064"/>
              <a:ext cx="456805" cy="432047"/>
            </a:xfrm>
            <a:prstGeom prst="downArrow">
              <a:avLst>
                <a:gd name="adj1" fmla="val 55000"/>
                <a:gd name="adj2" fmla="val 45000"/>
              </a:avLst>
            </a:prstGeom>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sp>
        <p:sp>
          <p:nvSpPr>
            <p:cNvPr id="31" name="下箭头 4"/>
            <p:cNvSpPr/>
            <p:nvPr/>
          </p:nvSpPr>
          <p:spPr>
            <a:xfrm>
              <a:off x="5031708" y="576064"/>
              <a:ext cx="251243" cy="32511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endParaRPr lang="zh-CN" altLang="en-US" sz="2000" kern="1200"/>
            </a:p>
          </p:txBody>
        </p:sp>
      </p:grpSp>
      <p:pic>
        <p:nvPicPr>
          <p:cNvPr id="5124" name="Picture 4"/>
          <p:cNvPicPr>
            <a:picLocks noChangeAspect="1" noChangeArrowheads="1"/>
          </p:cNvPicPr>
          <p:nvPr/>
        </p:nvPicPr>
        <p:blipFill>
          <a:blip r:embed="rId13">
            <a:extLst>
              <a:ext uri="{BEBA8EAE-BF5A-486C-A8C5-ECC9F3942E4B}">
                <a14:imgProps xmlns:a14="http://schemas.microsoft.com/office/drawing/2010/main">
                  <a14:imgLayer r:embed="rId14">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3275856" y="5472072"/>
            <a:ext cx="5472608" cy="619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315437" y="5537827"/>
            <a:ext cx="5255096" cy="553998"/>
          </a:xfrm>
          <a:prstGeom prst="rect">
            <a:avLst/>
          </a:prstGeom>
          <a:noFill/>
        </p:spPr>
        <p:txBody>
          <a:bodyPr wrap="square" rtlCol="0">
            <a:spAutoFit/>
          </a:bodyPr>
          <a:lstStyle/>
          <a:p>
            <a:r>
              <a:rPr lang="en-US" altLang="zh-CN" sz="1400" b="1" dirty="0" smtClean="0">
                <a:solidFill>
                  <a:schemeClr val="bg2"/>
                </a:solidFill>
              </a:rPr>
              <a:t>2015-</a:t>
            </a:r>
            <a:r>
              <a:rPr lang="en-US" altLang="zh-CN" dirty="0" smtClean="0"/>
              <a:t> </a:t>
            </a:r>
            <a:r>
              <a:rPr lang="en-US" altLang="zh-CN" dirty="0"/>
              <a:t> </a:t>
            </a:r>
            <a:r>
              <a:rPr lang="en-US" altLang="zh-CN" sz="1200" dirty="0">
                <a:solidFill>
                  <a:schemeClr val="tx2">
                    <a:lumMod val="50000"/>
                  </a:schemeClr>
                </a:solidFill>
              </a:rPr>
              <a:t>published dozens of new nonstop markets for Customers flying the carrier from Dallas Love Field and Ronald Reagan Washington National </a:t>
            </a:r>
            <a:r>
              <a:rPr lang="en-US" altLang="zh-CN" sz="1200" dirty="0" smtClean="0">
                <a:solidFill>
                  <a:schemeClr val="tx2">
                    <a:lumMod val="50000"/>
                  </a:schemeClr>
                </a:solidFill>
              </a:rPr>
              <a:t>Airport</a:t>
            </a:r>
            <a:endParaRPr lang="zh-CN" altLang="en-US" sz="1200" dirty="0">
              <a:solidFill>
                <a:schemeClr val="tx2">
                  <a:lumMod val="50000"/>
                </a:schemeClr>
              </a:solidFill>
            </a:endParaRPr>
          </a:p>
        </p:txBody>
      </p:sp>
      <p:pic>
        <p:nvPicPr>
          <p:cNvPr id="6147"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686498" y="106214"/>
            <a:ext cx="1438275"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832740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600200"/>
            <a:ext cx="8229600" cy="4686320"/>
          </a:xfrm>
          <a:prstGeom prst="rect">
            <a:avLst/>
          </a:prstGeom>
        </p:spPr>
        <p:txBody>
          <a:bodyPr>
            <a:normAutofit fontScale="40000" lnSpcReduction="20000"/>
          </a:bodyPr>
          <a:lstStyle/>
          <a:p>
            <a:r>
              <a:rPr lang="en-US" altLang="zh-CN" sz="3000" b="1" dirty="0"/>
              <a:t>Southwest is a major domestic airline that provides primarily short-haul, high-frequency, point-to-point, low-fare </a:t>
            </a:r>
            <a:r>
              <a:rPr lang="en-US" altLang="zh-CN" sz="3000" b="1" dirty="0" smtClean="0"/>
              <a:t>service</a:t>
            </a:r>
          </a:p>
          <a:p>
            <a:endParaRPr lang="en-US" altLang="zh-CN" sz="3000" b="1" dirty="0"/>
          </a:p>
          <a:p>
            <a:r>
              <a:rPr lang="en-US" altLang="zh-CN" sz="3000" b="1" dirty="0"/>
              <a:t>The headquarter is in Dallas, Texas. It was recently expanded</a:t>
            </a:r>
            <a:r>
              <a:rPr lang="en-US" altLang="zh-CN" sz="3000" b="1" dirty="0" smtClean="0"/>
              <a:t>.</a:t>
            </a:r>
          </a:p>
          <a:p>
            <a:endParaRPr lang="en-US" altLang="zh-CN" sz="3000" b="1" dirty="0"/>
          </a:p>
          <a:p>
            <a:r>
              <a:rPr lang="en-US" altLang="zh-CN" sz="3000" b="1" dirty="0"/>
              <a:t>Southwest Airlines operates more than 3,600 flights a </a:t>
            </a:r>
            <a:r>
              <a:rPr lang="en-US" altLang="zh-CN" sz="3000" b="1" dirty="0" smtClean="0"/>
              <a:t>day</a:t>
            </a:r>
          </a:p>
          <a:p>
            <a:endParaRPr lang="en-US" altLang="zh-CN" sz="3000" b="1" dirty="0" smtClean="0"/>
          </a:p>
          <a:p>
            <a:r>
              <a:rPr lang="en-US" altLang="zh-CN" sz="3000" b="1" dirty="0"/>
              <a:t>Nearly 45,000 People work to deliver exemplary Customer Service throughout the Southwest and AirTran </a:t>
            </a:r>
            <a:r>
              <a:rPr lang="en-US" altLang="zh-CN" sz="3000" b="1" dirty="0" smtClean="0"/>
              <a:t>system</a:t>
            </a:r>
          </a:p>
          <a:p>
            <a:endParaRPr lang="en-US" altLang="zh-CN" sz="3000" b="1" dirty="0" smtClean="0"/>
          </a:p>
          <a:p>
            <a:r>
              <a:rPr lang="en-US" altLang="zh-CN" sz="3000" b="1" dirty="0"/>
              <a:t>Southwest and AirTran serve a combined 96 destinations in 41 states, the District of Columbia, the Commonwealth of Puerto Rico, and five near-international countries</a:t>
            </a:r>
            <a:r>
              <a:rPr lang="en-US" altLang="zh-CN" sz="3000" b="1" dirty="0" smtClean="0"/>
              <a:t>.</a:t>
            </a:r>
          </a:p>
          <a:p>
            <a:endParaRPr lang="en-US" altLang="zh-CN" sz="3000" b="1" dirty="0"/>
          </a:p>
          <a:p>
            <a:r>
              <a:rPr lang="en-US" altLang="zh-CN" sz="3000" b="1" dirty="0"/>
              <a:t>In 2013, Southwest's average passenger airfare was $154.72 one way, and the average passenger trip length was approximately 966 </a:t>
            </a:r>
            <a:r>
              <a:rPr lang="en-US" altLang="zh-CN" sz="3000" b="1" dirty="0" smtClean="0"/>
              <a:t>miles</a:t>
            </a:r>
          </a:p>
          <a:p>
            <a:endParaRPr lang="en-US" altLang="zh-CN" sz="3000" b="1" dirty="0" smtClean="0"/>
          </a:p>
          <a:p>
            <a:r>
              <a:rPr lang="en-US" altLang="zh-CN" sz="3000" b="1" dirty="0"/>
              <a:t>Southwest Airlines' flight completion record was 99.4 percent in 2013</a:t>
            </a:r>
            <a:r>
              <a:rPr lang="en-US" altLang="zh-CN" sz="3000" b="1" dirty="0" smtClean="0"/>
              <a:t>.</a:t>
            </a:r>
          </a:p>
          <a:p>
            <a:endParaRPr lang="en-US" altLang="zh-CN" sz="3000" b="1" dirty="0"/>
          </a:p>
          <a:p>
            <a:pPr lvl="0"/>
            <a:r>
              <a:rPr lang="en-US" altLang="zh-CN" sz="3000" b="1" dirty="0">
                <a:cs typeface="Arial" charset="0"/>
              </a:rPr>
              <a:t>Southwest is currently not in any Airline alliance</a:t>
            </a:r>
          </a:p>
          <a:p>
            <a:pPr marL="0" indent="0">
              <a:buNone/>
            </a:pPr>
            <a:r>
              <a:rPr lang="en-US" altLang="zh-CN" dirty="0"/>
              <a:t/>
            </a:r>
            <a:br>
              <a:rPr lang="en-US" altLang="zh-CN" dirty="0"/>
            </a:br>
            <a:endParaRPr lang="zh-CN" altLang="en-US" dirty="0"/>
          </a:p>
        </p:txBody>
      </p:sp>
      <p:sp>
        <p:nvSpPr>
          <p:cNvPr id="4" name="矩形 3"/>
          <p:cNvSpPr/>
          <p:nvPr/>
        </p:nvSpPr>
        <p:spPr>
          <a:xfrm>
            <a:off x="467544" y="548680"/>
            <a:ext cx="5785623" cy="923330"/>
          </a:xfrm>
          <a:prstGeom prst="rect">
            <a:avLst/>
          </a:prstGeom>
          <a:noFill/>
        </p:spPr>
        <p:txBody>
          <a:bodyPr wrap="none" lIns="91440" tIns="45720" rIns="91440" bIns="45720">
            <a:spAutoFit/>
          </a:bodyPr>
          <a:lstStyle/>
          <a:p>
            <a:pPr algn="ctr"/>
            <a:r>
              <a:rPr lang="en-US" altLang="zh-CN"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COMPANY PROFILE</a:t>
            </a:r>
            <a:endParaRPr lang="zh-CN" alt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5725" y="116632"/>
            <a:ext cx="1438275"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364558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内容占位符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72594" y="1447800"/>
            <a:ext cx="5280758" cy="4456906"/>
          </a:xfrm>
          <a:prstGeom prst="rect">
            <a:avLst/>
          </a:prstGeom>
        </p:spPr>
      </p:pic>
      <p:sp>
        <p:nvSpPr>
          <p:cNvPr id="4" name="矩形 3"/>
          <p:cNvSpPr/>
          <p:nvPr/>
        </p:nvSpPr>
        <p:spPr>
          <a:xfrm>
            <a:off x="539552" y="404664"/>
            <a:ext cx="2773516" cy="923330"/>
          </a:xfrm>
          <a:prstGeom prst="rect">
            <a:avLst/>
          </a:prstGeom>
          <a:noFill/>
        </p:spPr>
        <p:txBody>
          <a:bodyPr wrap="none" lIns="91440" tIns="45720" rIns="91440" bIns="45720">
            <a:spAutoFit/>
          </a:bodyPr>
          <a:lstStyle/>
          <a:p>
            <a:pPr algn="ctr"/>
            <a:r>
              <a:rPr lang="en-US" altLang="zh-CN"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MISSION</a:t>
            </a:r>
            <a:endParaRPr lang="zh-CN" alt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5725" y="106214"/>
            <a:ext cx="1438275"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541048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内容占位符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1600" y="1327994"/>
            <a:ext cx="7079343" cy="5083780"/>
          </a:xfrm>
          <a:prstGeom prst="rect">
            <a:avLst/>
          </a:prstGeom>
        </p:spPr>
      </p:pic>
      <p:sp>
        <p:nvSpPr>
          <p:cNvPr id="5" name="矩形 4"/>
          <p:cNvSpPr/>
          <p:nvPr/>
        </p:nvSpPr>
        <p:spPr>
          <a:xfrm>
            <a:off x="212717" y="390754"/>
            <a:ext cx="6408712" cy="769441"/>
          </a:xfrm>
          <a:prstGeom prst="rect">
            <a:avLst/>
          </a:prstGeom>
          <a:noFill/>
        </p:spPr>
        <p:txBody>
          <a:bodyPr wrap="square" lIns="91440" tIns="45720" rIns="91440" bIns="45720">
            <a:spAutoFit/>
          </a:bodyPr>
          <a:lstStyle/>
          <a:p>
            <a:pPr algn="ctr"/>
            <a:r>
              <a:rPr lang="en-US" altLang="zh-CN" sz="4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SOUTHWEST ROUTE MAP</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5725" y="178574"/>
            <a:ext cx="1438275"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180980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340768" y="444612"/>
            <a:ext cx="8918199" cy="1077218"/>
          </a:xfrm>
          <a:prstGeom prst="rect">
            <a:avLst/>
          </a:prstGeom>
          <a:noFill/>
        </p:spPr>
        <p:txBody>
          <a:bodyPr wrap="square" lIns="91440" tIns="45720" rIns="91440" bIns="45720">
            <a:spAutoFit/>
          </a:bodyPr>
          <a:lstStyle/>
          <a:p>
            <a:pPr algn="ctr"/>
            <a:r>
              <a:rPr lang="en-US" altLang="zh-CN" sz="32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TOP 10 AIRPORT </a:t>
            </a:r>
          </a:p>
          <a:p>
            <a:pPr algn="ctr"/>
            <a:r>
              <a:rPr lang="en-US" altLang="zh-CN" sz="32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BY DEPARTURES</a:t>
            </a:r>
            <a:endParaRPr lang="zh-CN" altLang="en-US" sz="32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600" y="1700808"/>
            <a:ext cx="7565796" cy="4186039"/>
          </a:xfrm>
          <a:prstGeom prst="rect">
            <a:avLst/>
          </a:prstGeom>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5725" y="146162"/>
            <a:ext cx="1438275"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301077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内容占位符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75656" y="1844824"/>
            <a:ext cx="4968552" cy="2666945"/>
          </a:xfrm>
          <a:prstGeom prst="rect">
            <a:avLst/>
          </a:prstGeom>
        </p:spPr>
      </p:pic>
      <p:sp>
        <p:nvSpPr>
          <p:cNvPr id="5" name="矩形 4"/>
          <p:cNvSpPr/>
          <p:nvPr/>
        </p:nvSpPr>
        <p:spPr>
          <a:xfrm>
            <a:off x="395536" y="371801"/>
            <a:ext cx="5749779" cy="830997"/>
          </a:xfrm>
          <a:prstGeom prst="rect">
            <a:avLst/>
          </a:prstGeom>
          <a:noFill/>
        </p:spPr>
        <p:txBody>
          <a:bodyPr wrap="none" lIns="91440" tIns="45720" rIns="91440" bIns="45720">
            <a:spAutoFit/>
          </a:bodyPr>
          <a:lstStyle/>
          <a:p>
            <a:pPr algn="ctr"/>
            <a:r>
              <a:rPr lang="en-US" altLang="zh-CN"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Types of Aircrafts</a:t>
            </a:r>
            <a:endParaRPr lang="zh-CN" alt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8" name="TextBox 7"/>
          <p:cNvSpPr txBox="1"/>
          <p:nvPr/>
        </p:nvSpPr>
        <p:spPr>
          <a:xfrm>
            <a:off x="1043608" y="4941168"/>
            <a:ext cx="6602684" cy="1200329"/>
          </a:xfrm>
          <a:prstGeom prst="rect">
            <a:avLst/>
          </a:prstGeom>
          <a:noFill/>
        </p:spPr>
        <p:txBody>
          <a:bodyPr wrap="square" rtlCol="0">
            <a:spAutoFit/>
          </a:bodyPr>
          <a:lstStyle/>
          <a:p>
            <a:r>
              <a:rPr lang="en-US" altLang="zh-CN" sz="2400" b="1" dirty="0">
                <a:solidFill>
                  <a:schemeClr val="accent5">
                    <a:lumMod val="50000"/>
                  </a:schemeClr>
                </a:solidFill>
              </a:rPr>
              <a:t>In January 2014, Southwest announced the order of 85 Boeing Split Scimitar Winglets for our 737-800 </a:t>
            </a:r>
            <a:r>
              <a:rPr lang="en-US" altLang="zh-CN" sz="2400" b="1" dirty="0" smtClean="0">
                <a:solidFill>
                  <a:schemeClr val="accent5">
                    <a:lumMod val="50000"/>
                  </a:schemeClr>
                </a:solidFill>
              </a:rPr>
              <a:t>fleet.</a:t>
            </a:r>
            <a:endParaRPr lang="zh-CN" altLang="en-US" sz="2400" b="1" dirty="0">
              <a:solidFill>
                <a:schemeClr val="accent5">
                  <a:lumMod val="50000"/>
                </a:schemeClr>
              </a:solidFill>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5802" y="202041"/>
            <a:ext cx="1438275"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503286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20304" y="371801"/>
            <a:ext cx="6300251" cy="646331"/>
          </a:xfrm>
          <a:prstGeom prst="rect">
            <a:avLst/>
          </a:prstGeom>
          <a:noFill/>
        </p:spPr>
        <p:txBody>
          <a:bodyPr wrap="none" lIns="91440" tIns="45720" rIns="91440" bIns="45720">
            <a:spAutoFit/>
          </a:bodyPr>
          <a:lstStyle/>
          <a:p>
            <a:pPr algn="ctr"/>
            <a:r>
              <a:rPr lang="en-US" altLang="zh-CN"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SHAREHOLDERS INFORMATION</a:t>
            </a:r>
            <a:endParaRPr lang="zh-CN" alt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5802" y="202041"/>
            <a:ext cx="1438275"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691680" y="5942176"/>
            <a:ext cx="2880320" cy="369332"/>
          </a:xfrm>
          <a:prstGeom prst="rect">
            <a:avLst/>
          </a:prstGeom>
          <a:noFill/>
        </p:spPr>
        <p:txBody>
          <a:bodyPr wrap="square" rtlCol="0">
            <a:spAutoFit/>
          </a:bodyPr>
          <a:lstStyle/>
          <a:p>
            <a:r>
              <a:rPr lang="en-US" altLang="zh-CN" b="1" dirty="0">
                <a:solidFill>
                  <a:schemeClr val="accent2">
                    <a:lumMod val="75000"/>
                  </a:schemeClr>
                </a:solidFill>
              </a:rPr>
              <a:t>Major Direct Holders</a:t>
            </a:r>
            <a:endParaRPr lang="zh-CN" altLang="en-US" dirty="0">
              <a:solidFill>
                <a:schemeClr val="accent2">
                  <a:lumMod val="75000"/>
                </a:schemeClr>
              </a:solidFill>
            </a:endParaRPr>
          </a:p>
        </p:txBody>
      </p:sp>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8671" y="5430516"/>
            <a:ext cx="4248472" cy="1392653"/>
          </a:xfrm>
          <a:prstGeom prst="rect">
            <a:avLst/>
          </a:prstGeom>
        </p:spPr>
      </p:pic>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51" y="1030040"/>
            <a:ext cx="6336704" cy="4337719"/>
          </a:xfrm>
          <a:prstGeom prst="rect">
            <a:avLst/>
          </a:prstGeom>
        </p:spPr>
      </p:pic>
      <p:sp>
        <p:nvSpPr>
          <p:cNvPr id="11" name="TextBox 10"/>
          <p:cNvSpPr txBox="1"/>
          <p:nvPr/>
        </p:nvSpPr>
        <p:spPr>
          <a:xfrm>
            <a:off x="6516216" y="1844824"/>
            <a:ext cx="2448272" cy="646331"/>
          </a:xfrm>
          <a:prstGeom prst="rect">
            <a:avLst/>
          </a:prstGeom>
          <a:noFill/>
        </p:spPr>
        <p:txBody>
          <a:bodyPr wrap="square" rtlCol="0">
            <a:spAutoFit/>
          </a:bodyPr>
          <a:lstStyle/>
          <a:p>
            <a:r>
              <a:rPr lang="en-US" altLang="zh-CN" b="1" dirty="0" smtClean="0">
                <a:solidFill>
                  <a:schemeClr val="accent2">
                    <a:lumMod val="75000"/>
                  </a:schemeClr>
                </a:solidFill>
              </a:rPr>
              <a:t>Institutional &amp; Mutual Fund holders</a:t>
            </a:r>
            <a:endParaRPr lang="zh-CN" altLang="en-US" b="1" dirty="0">
              <a:solidFill>
                <a:schemeClr val="accent2">
                  <a:lumMod val="75000"/>
                </a:schemeClr>
              </a:solidFill>
            </a:endParaRPr>
          </a:p>
        </p:txBody>
      </p:sp>
    </p:spTree>
    <p:extLst>
      <p:ext uri="{BB962C8B-B14F-4D97-AF65-F5344CB8AC3E}">
        <p14:creationId xmlns:p14="http://schemas.microsoft.com/office/powerpoint/2010/main" val="388721966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9200" y="1524000"/>
            <a:ext cx="7019627" cy="4094163"/>
          </a:xfrm>
          <a:prstGeom prst="rect">
            <a:avLst/>
          </a:prstGeom>
        </p:spPr>
      </p:pic>
      <p:sp>
        <p:nvSpPr>
          <p:cNvPr id="4" name="矩形 3"/>
          <p:cNvSpPr/>
          <p:nvPr/>
        </p:nvSpPr>
        <p:spPr>
          <a:xfrm>
            <a:off x="0" y="332656"/>
            <a:ext cx="7312130" cy="769441"/>
          </a:xfrm>
          <a:prstGeom prst="rect">
            <a:avLst/>
          </a:prstGeom>
          <a:noFill/>
        </p:spPr>
        <p:txBody>
          <a:bodyPr wrap="none" lIns="91440" tIns="45720" rIns="91440" bIns="45720">
            <a:spAutoFit/>
          </a:bodyPr>
          <a:lstStyle/>
          <a:p>
            <a:r>
              <a:rPr lang="en-US" altLang="zh-CN" sz="4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FUTURE DELIVERY SCHEDUEL</a:t>
            </a:r>
            <a:endParaRPr lang="zh-CN" altLang="en-US" sz="4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3232" y="151254"/>
            <a:ext cx="1438275"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0112709"/>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Droplet">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xmlns="" name="Droplet" id="{8984A317-299A-4E50-B45D-BFC9EDE2337A}" vid="{DEB094D4-7FD8-4F86-93D5-B0F1341EF586}"/>
    </a:ext>
  </a:extLst>
</a:theme>
</file>

<file path=ppt/theme/theme2.xml><?xml version="1.0" encoding="utf-8"?>
<a:theme xmlns:a="http://schemas.openxmlformats.org/drawingml/2006/main" name="1_Droplet">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xmlns="" name="Droplet" id="{8984A317-299A-4E50-B45D-BFC9EDE2337A}" vid="{DEB094D4-7FD8-4F86-93D5-B0F1341EF586}"/>
    </a:ext>
  </a:extLst>
</a:theme>
</file>

<file path=ppt/theme/theme3.xml><?xml version="1.0" encoding="utf-8"?>
<a:theme xmlns:a="http://schemas.openxmlformats.org/drawingml/2006/main" name="Parallax">
  <a:themeElements>
    <a:clrScheme name="Parallax">
      <a:dk1>
        <a:sysClr val="windowText" lastClr="000000"/>
      </a:dk1>
      <a:lt1>
        <a:sysClr val="window" lastClr="FFFFFF"/>
      </a:lt1>
      <a:dk2>
        <a:srgbClr val="212121"/>
      </a:dk2>
      <a:lt2>
        <a:srgbClr val="EBEBEB"/>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xmlns="" name="Parallax" id="{3388167B-A2EB-4685-9635-1831D9AEF8C4}" vid="{4F7A876A-7598-49CA-AFC8-8EDA2551E4A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TC104033919[[fn=Circuit]]</Template>
  <TotalTime>361</TotalTime>
  <Words>4096</Words>
  <Application>Microsoft Office PowerPoint</Application>
  <PresentationFormat>On-screen Show (4:3)</PresentationFormat>
  <Paragraphs>709</Paragraphs>
  <Slides>164</Slides>
  <Notes>115</Notes>
  <HiddenSlides>0</HiddenSlides>
  <MMClips>0</MMClips>
  <ScaleCrop>false</ScaleCrop>
  <HeadingPairs>
    <vt:vector size="4" baseType="variant">
      <vt:variant>
        <vt:lpstr>Theme</vt:lpstr>
      </vt:variant>
      <vt:variant>
        <vt:i4>3</vt:i4>
      </vt:variant>
      <vt:variant>
        <vt:lpstr>Slide Titles</vt:lpstr>
      </vt:variant>
      <vt:variant>
        <vt:i4>164</vt:i4>
      </vt:variant>
    </vt:vector>
  </HeadingPairs>
  <TitlesOfParts>
    <vt:vector size="167" baseType="lpstr">
      <vt:lpstr>Droplet</vt:lpstr>
      <vt:lpstr>1_Droplet</vt:lpstr>
      <vt:lpstr>Parallax</vt:lpstr>
      <vt:lpstr>Global airlines   Ethan lee nicole zhou ming ju victoria yarotski</vt:lpstr>
      <vt:lpstr>Airline Industry Overview</vt:lpstr>
      <vt:lpstr>Introduction</vt:lpstr>
      <vt:lpstr>Terminology</vt:lpstr>
      <vt:lpstr>Terminology Cont’d</vt:lpstr>
      <vt:lpstr>Structure</vt:lpstr>
      <vt:lpstr>Structure Cont’d</vt:lpstr>
      <vt:lpstr>Alliances</vt:lpstr>
      <vt:lpstr>Alliances Cont’d</vt:lpstr>
      <vt:lpstr>Regulations</vt:lpstr>
      <vt:lpstr>Technology</vt:lpstr>
      <vt:lpstr>Product Differentiation</vt:lpstr>
      <vt:lpstr>Fleet</vt:lpstr>
      <vt:lpstr>Fleet Cont’d</vt:lpstr>
      <vt:lpstr>Airport Traffic</vt:lpstr>
      <vt:lpstr>Global Air Traffic By Region</vt:lpstr>
      <vt:lpstr>Substitutes</vt:lpstr>
      <vt:lpstr>Competition</vt:lpstr>
      <vt:lpstr>Industry Factors</vt:lpstr>
      <vt:lpstr>Market Factors</vt:lpstr>
      <vt:lpstr>Market Volume</vt:lpstr>
      <vt:lpstr>Market Value</vt:lpstr>
      <vt:lpstr>Market Growth</vt:lpstr>
      <vt:lpstr>Market Growth Cont’d</vt:lpstr>
      <vt:lpstr>Market Segmentation</vt:lpstr>
      <vt:lpstr>Industry Category Segmentation</vt:lpstr>
      <vt:lpstr>Market Segmentation Cont’d</vt:lpstr>
      <vt:lpstr>Industry Geography Segmentation</vt:lpstr>
      <vt:lpstr>Current Trends: Asia</vt:lpstr>
      <vt:lpstr>Current Trends: Europe</vt:lpstr>
      <vt:lpstr>Current Trends: Americas</vt:lpstr>
      <vt:lpstr>Hedging</vt:lpstr>
      <vt:lpstr>Oil And Jet Fuel Prices</vt:lpstr>
      <vt:lpstr>Jet Fuel As Percentage Of Total    Operating Costs</vt:lpstr>
      <vt:lpstr>Profit Margins</vt:lpstr>
      <vt:lpstr>Cost Structure</vt:lpstr>
      <vt:lpstr>Current Outlook</vt:lpstr>
      <vt:lpstr>Current Outlook Cont’d</vt:lpstr>
      <vt:lpstr>Current Outlook Cont’d (2)</vt:lpstr>
      <vt:lpstr>Current Outlook Cont’d (3)</vt:lpstr>
      <vt:lpstr>GDP Growth And Forecasts</vt:lpstr>
      <vt:lpstr>Market Developments</vt:lpstr>
      <vt:lpstr>Market Developments Cont’</vt:lpstr>
      <vt:lpstr>Future Outlook</vt:lpstr>
      <vt:lpstr>Industry Value Forecast</vt:lpstr>
      <vt:lpstr>Industry Volume Forecast</vt:lpstr>
      <vt:lpstr>Future Outlook Cont’d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OPERATIONS PERFORMANCE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RECOMMENDATION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Simon Fraser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ethan Lee</dc:creator>
  <cp:lastModifiedBy>Chunming Ju</cp:lastModifiedBy>
  <cp:revision>33</cp:revision>
  <cp:lastPrinted>2014-07-04T21:11:52Z</cp:lastPrinted>
  <dcterms:created xsi:type="dcterms:W3CDTF">2014-06-24T02:48:16Z</dcterms:created>
  <dcterms:modified xsi:type="dcterms:W3CDTF">2014-07-04T21:13:24Z</dcterms:modified>
</cp:coreProperties>
</file>